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319" r:id="rId3"/>
    <p:sldId id="267" r:id="rId4"/>
    <p:sldId id="318" r:id="rId5"/>
    <p:sldId id="338" r:id="rId6"/>
    <p:sldId id="265" r:id="rId7"/>
    <p:sldId id="268" r:id="rId8"/>
    <p:sldId id="269" r:id="rId9"/>
    <p:sldId id="271" r:id="rId10"/>
    <p:sldId id="272" r:id="rId11"/>
    <p:sldId id="273" r:id="rId12"/>
    <p:sldId id="340" r:id="rId13"/>
    <p:sldId id="341" r:id="rId14"/>
    <p:sldId id="342" r:id="rId15"/>
    <p:sldId id="276" r:id="rId16"/>
    <p:sldId id="325" r:id="rId17"/>
    <p:sldId id="344" r:id="rId18"/>
    <p:sldId id="326" r:id="rId19"/>
    <p:sldId id="280" r:id="rId20"/>
    <p:sldId id="345" r:id="rId21"/>
    <p:sldId id="346" r:id="rId22"/>
    <p:sldId id="285" r:id="rId23"/>
    <p:sldId id="328" r:id="rId24"/>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00FF"/>
    <a:srgbClr val="FF6FCF"/>
    <a:srgbClr val="00FFFF"/>
    <a:srgbClr val="FF0000"/>
    <a:srgbClr val="E6E6E6"/>
    <a:srgbClr val="5A5A5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3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2E7EA11-1525-1848-820E-5382C259AB26}" type="slidenum">
              <a:rPr lang="en-US"/>
              <a:pPr>
                <a:defRPr/>
              </a:pPr>
              <a:t>‹#›</a:t>
            </a:fld>
            <a:endParaRPr lang="en-US"/>
          </a:p>
        </p:txBody>
      </p:sp>
    </p:spTree>
    <p:extLst>
      <p:ext uri="{BB962C8B-B14F-4D97-AF65-F5344CB8AC3E}">
        <p14:creationId xmlns:p14="http://schemas.microsoft.com/office/powerpoint/2010/main" val="2094815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46CE407-9687-2340-BD05-B70EFEF3ACEA}" type="slidenum">
              <a:rPr lang="en-US" sz="1200"/>
              <a:pPr/>
              <a:t>1</a:t>
            </a:fld>
            <a:endParaRPr lang="en-US"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1C252D7-291F-144F-A159-61C576C290C6}" type="slidenum">
              <a:rPr lang="en-US" sz="1200"/>
              <a:pPr/>
              <a:t>10</a:t>
            </a:fld>
            <a:endParaRPr lang="en-US" sz="1200"/>
          </a:p>
        </p:txBody>
      </p:sp>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Calibri" charset="0"/>
                <a:ea typeface="ＭＳ Ｐゴシック" charset="0"/>
                <a:cs typeface="Calibri" charset="0"/>
              </a:rPr>
              <a:t>1. </a:t>
            </a:r>
            <a:r>
              <a:rPr lang="en-US" b="1" dirty="0" smtClean="0">
                <a:latin typeface="Calibri" charset="0"/>
                <a:ea typeface="ＭＳ Ｐゴシック" charset="0"/>
                <a:cs typeface="Calibri" charset="0"/>
              </a:rPr>
              <a:t>Ang </a:t>
            </a:r>
            <a:r>
              <a:rPr lang="en-US" b="1" dirty="0" err="1" smtClean="0">
                <a:latin typeface="Calibri" charset="0"/>
                <a:ea typeface="ＭＳ Ｐゴシック" charset="0"/>
                <a:cs typeface="Calibri" charset="0"/>
              </a:rPr>
              <a:t>Dalawang</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Titulo</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ni</a:t>
            </a:r>
            <a:r>
              <a:rPr lang="en-US" b="1" dirty="0" smtClean="0">
                <a:latin typeface="Calibri" charset="0"/>
                <a:ea typeface="ＭＳ Ｐゴシック" charset="0"/>
                <a:cs typeface="Calibri" charset="0"/>
              </a:rPr>
              <a:t> Cristo. </a:t>
            </a:r>
            <a:r>
              <a:rPr lang="en-US" dirty="0" smtClean="0">
                <a:latin typeface="Calibri" charset="0"/>
                <a:ea typeface="ＭＳ Ｐゴシック" charset="0"/>
                <a:cs typeface="Calibri" charset="0"/>
              </a:rPr>
              <a:t>“At </a:t>
            </a:r>
            <a:r>
              <a:rPr lang="en-US" dirty="0" err="1" smtClean="0">
                <a:latin typeface="Calibri" charset="0"/>
                <a:ea typeface="ＭＳ Ｐゴシック" charset="0"/>
                <a:cs typeface="Calibri" charset="0"/>
              </a:rPr>
              <a:t>narito</a:t>
            </a:r>
            <a:r>
              <a:rPr lang="en-US" dirty="0" smtClean="0">
                <a:latin typeface="Calibri" charset="0"/>
                <a:ea typeface="ＭＳ Ｐゴシック" charset="0"/>
                <a:cs typeface="Calibri" charset="0"/>
              </a:rPr>
              <a:t>, ang </a:t>
            </a:r>
            <a:r>
              <a:rPr lang="en-US" dirty="0" err="1" smtClean="0">
                <a:latin typeface="Calibri" charset="0"/>
                <a:ea typeface="ＭＳ Ｐゴシック" charset="0"/>
                <a:cs typeface="Calibri" charset="0"/>
              </a:rPr>
              <a:t>isang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gaya</a:t>
            </a:r>
            <a:r>
              <a:rPr lang="en-US" dirty="0" smtClean="0">
                <a:latin typeface="Calibri" charset="0"/>
                <a:ea typeface="ＭＳ Ｐゴシック" charset="0"/>
                <a:cs typeface="Calibri" charset="0"/>
              </a:rPr>
              <a:t> ng Anak ng Tao na </a:t>
            </a:r>
            <a:r>
              <a:rPr lang="en-US" dirty="0" err="1" smtClean="0">
                <a:latin typeface="Calibri" charset="0"/>
                <a:ea typeface="ＭＳ Ｐゴシック" charset="0"/>
                <a:cs typeface="Calibri" charset="0"/>
              </a:rPr>
              <a:t>dumarating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kasama</a:t>
            </a:r>
            <a:r>
              <a:rPr lang="en-US" dirty="0" smtClean="0">
                <a:latin typeface="Calibri" charset="0"/>
                <a:ea typeface="ＭＳ Ｐゴシック" charset="0"/>
                <a:cs typeface="Calibri" charset="0"/>
              </a:rPr>
              <a:t> ng </a:t>
            </a:r>
            <a:r>
              <a:rPr lang="en-US" dirty="0" err="1" smtClean="0">
                <a:latin typeface="Calibri" charset="0"/>
                <a:ea typeface="ＭＳ Ｐゴシック" charset="0"/>
                <a:cs typeface="Calibri" charset="0"/>
              </a:rPr>
              <a:t>mga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ulap</a:t>
            </a:r>
            <a:r>
              <a:rPr lang="en-US" dirty="0" smtClean="0">
                <a:latin typeface="Calibri" charset="0"/>
                <a:ea typeface="ＭＳ Ｐゴシック" charset="0"/>
                <a:cs typeface="Calibri" charset="0"/>
              </a:rPr>
              <a:t>.</a:t>
            </a:r>
            <a:r>
              <a:rPr lang="en-US" baseline="0" dirty="0" smtClean="0">
                <a:latin typeface="Calibri" charset="0"/>
                <a:ea typeface="ＭＳ Ｐゴシック" charset="0"/>
                <a:cs typeface="Calibri" charset="0"/>
              </a:rPr>
              <a:t> At Siya’y </a:t>
            </a:r>
            <a:r>
              <a:rPr lang="en-US" baseline="0" dirty="0" err="1" smtClean="0">
                <a:latin typeface="Calibri" charset="0"/>
                <a:ea typeface="ＭＳ Ｐゴシック" charset="0"/>
                <a:cs typeface="Calibri" charset="0"/>
              </a:rPr>
              <a:t>lumapit</a:t>
            </a:r>
            <a:r>
              <a:rPr lang="en-US" baseline="0" dirty="0" smtClean="0">
                <a:latin typeface="Calibri" charset="0"/>
                <a:ea typeface="ＭＳ Ｐゴシック" charset="0"/>
                <a:cs typeface="Calibri" charset="0"/>
              </a:rPr>
              <a:t> sa </a:t>
            </a:r>
            <a:r>
              <a:rPr lang="en-US" baseline="0" dirty="0" err="1" smtClean="0">
                <a:latin typeface="Calibri" charset="0"/>
                <a:ea typeface="ＭＳ Ｐゴシック" charset="0"/>
                <a:cs typeface="Calibri" charset="0"/>
              </a:rPr>
              <a:t>Matanda</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Araw</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iniharap</a:t>
            </a:r>
            <a:r>
              <a:rPr lang="en-US" baseline="0" dirty="0" smtClean="0">
                <a:latin typeface="Calibri" charset="0"/>
                <a:ea typeface="ＭＳ Ｐゴシック" charset="0"/>
                <a:cs typeface="Calibri" charset="0"/>
              </a:rPr>
              <a:t> sa kanya. </a:t>
            </a:r>
            <a:r>
              <a:rPr lang="en-US" baseline="0" dirty="0" err="1" smtClean="0">
                <a:latin typeface="Calibri" charset="0"/>
                <a:ea typeface="ＭＳ Ｐゴシック" charset="0"/>
                <a:cs typeface="Calibri" charset="0"/>
              </a:rPr>
              <a:t>Binigyan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siya</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kapangyarihan</a:t>
            </a:r>
            <a:r>
              <a:rPr lang="en-US" baseline="0" dirty="0" smtClean="0">
                <a:latin typeface="Calibri" charset="0"/>
                <a:ea typeface="ＭＳ Ｐゴシック" charset="0"/>
                <a:cs typeface="Calibri" charset="0"/>
              </a:rPr>
              <a:t>...na </a:t>
            </a:r>
            <a:r>
              <a:rPr lang="en-US" baseline="0" dirty="0" err="1" smtClean="0">
                <a:latin typeface="Calibri" charset="0"/>
                <a:ea typeface="ＭＳ Ｐゴシック" charset="0"/>
                <a:cs typeface="Calibri" charset="0"/>
              </a:rPr>
              <a:t>hindi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lilipas</a:t>
            </a:r>
            <a:r>
              <a:rPr lang="en-US" baseline="0" dirty="0" smtClean="0">
                <a:latin typeface="Calibri" charset="0"/>
                <a:ea typeface="ＭＳ Ｐゴシック" charset="0"/>
                <a:cs typeface="Calibri" charset="0"/>
              </a:rPr>
              <a:t>, ¶ at ang kanyang </a:t>
            </a:r>
            <a:r>
              <a:rPr lang="en-US" baseline="0" dirty="0" err="1" smtClean="0">
                <a:latin typeface="Calibri" charset="0"/>
                <a:ea typeface="ＭＳ Ｐゴシック" charset="0"/>
                <a:cs typeface="Calibri" charset="0"/>
              </a:rPr>
              <a:t>kaharian</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hindi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mawawasak</a:t>
            </a:r>
            <a:r>
              <a:rPr lang="en-US" baseline="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D5E78B6-C178-9D47-A99E-BFA7728FE925}" type="slidenum">
              <a:rPr lang="en-US" sz="1200"/>
              <a:pPr/>
              <a:t>11</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Calibri" charset="0"/>
                <a:ea typeface="ＭＳ Ｐゴシック" charset="0"/>
                <a:cs typeface="Calibri" charset="0"/>
              </a:rPr>
              <a:t>Ang </a:t>
            </a:r>
            <a:r>
              <a:rPr lang="en-US" b="1" dirty="0" smtClean="0">
                <a:latin typeface="Calibri" charset="0"/>
                <a:ea typeface="ＭＳ Ｐゴシック" charset="0"/>
                <a:cs typeface="Calibri" charset="0"/>
              </a:rPr>
              <a:t>Anak ng Tao </a:t>
            </a:r>
            <a:r>
              <a:rPr lang="en-US" dirty="0" smtClean="0">
                <a:latin typeface="Calibri" charset="0"/>
                <a:ea typeface="ＭＳ Ｐゴシック" charset="0"/>
                <a:cs typeface="Calibri" charset="0"/>
              </a:rPr>
              <a:t>“Ang Anak ng Tao,” ay </a:t>
            </a:r>
            <a:r>
              <a:rPr lang="en-US" dirty="0" err="1" smtClean="0">
                <a:latin typeface="Calibri" charset="0"/>
                <a:ea typeface="ＭＳ Ｐゴシック" charset="0"/>
                <a:cs typeface="Calibri" charset="0"/>
              </a:rPr>
              <a:t>paboritong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katawagan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a:t>
            </a:r>
            <a:r>
              <a:rPr lang="en-US" dirty="0" smtClean="0">
                <a:latin typeface="Calibri" charset="0"/>
                <a:ea typeface="ＭＳ Ｐゴシック" charset="0"/>
                <a:cs typeface="Calibri" charset="0"/>
              </a:rPr>
              <a:t> Jesus para sa </a:t>
            </a:r>
            <a:r>
              <a:rPr lang="en-US" dirty="0" err="1" smtClean="0">
                <a:latin typeface="Calibri" charset="0"/>
                <a:ea typeface="ＭＳ Ｐゴシック" charset="0"/>
                <a:cs typeface="Calibri" charset="0"/>
              </a:rPr>
              <a:t>sarili</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Tinukoy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Niya</a:t>
            </a:r>
            <a:r>
              <a:rPr lang="en-US" dirty="0" smtClean="0">
                <a:latin typeface="Calibri" charset="0"/>
                <a:ea typeface="ＭＳ Ｐゴシック" charset="0"/>
                <a:cs typeface="Calibri" charset="0"/>
              </a:rPr>
              <a:t> ang </a:t>
            </a:r>
            <a:r>
              <a:rPr lang="en-US" dirty="0" err="1" smtClean="0">
                <a:latin typeface="Calibri" charset="0"/>
                <a:ea typeface="ＭＳ Ｐゴシック" charset="0"/>
                <a:cs typeface="Calibri" charset="0"/>
              </a:rPr>
              <a:t>sarili</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bilang</a:t>
            </a:r>
            <a:r>
              <a:rPr lang="en-US" dirty="0" smtClean="0">
                <a:latin typeface="Calibri" charset="0"/>
                <a:ea typeface="ＭＳ Ｐゴシック" charset="0"/>
                <a:cs typeface="Calibri" charset="0"/>
              </a:rPr>
              <a:t> Anak ng Tao </a:t>
            </a:r>
            <a:r>
              <a:rPr lang="en-US" dirty="0" err="1" smtClean="0">
                <a:latin typeface="Calibri" charset="0"/>
                <a:ea typeface="ＭＳ Ｐゴシック" charset="0"/>
                <a:cs typeface="Calibri" charset="0"/>
              </a:rPr>
              <a:t>nang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higit</a:t>
            </a:r>
            <a:r>
              <a:rPr lang="en-US" dirty="0" smtClean="0">
                <a:latin typeface="Calibri" charset="0"/>
                <a:ea typeface="ＭＳ Ｐゴシック" charset="0"/>
                <a:cs typeface="Calibri" charset="0"/>
              </a:rPr>
              <a:t> na 80 </a:t>
            </a:r>
            <a:r>
              <a:rPr lang="en-US" dirty="0" err="1" smtClean="0">
                <a:latin typeface="Calibri" charset="0"/>
                <a:ea typeface="ＭＳ Ｐゴシック" charset="0"/>
                <a:cs typeface="Calibri" charset="0"/>
              </a:rPr>
              <a:t>beses</a:t>
            </a:r>
            <a:r>
              <a:rPr lang="en-US" dirty="0" smtClean="0">
                <a:latin typeface="Calibri" charset="0"/>
                <a:ea typeface="ＭＳ Ｐゴシック" charset="0"/>
                <a:cs typeface="Calibri" charset="0"/>
              </a:rPr>
              <a:t>. Hindi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kailanman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Siya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tinawag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ganoon</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ibang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tao</a:t>
            </a:r>
            <a:r>
              <a:rPr lang="en-US" baseline="0" dirty="0" smtClean="0">
                <a:latin typeface="Calibri" charset="0"/>
                <a:ea typeface="ＭＳ Ｐゴシック" charset="0"/>
                <a:cs typeface="Calibri" charset="0"/>
              </a:rPr>
              <a:t>. ¶ </a:t>
            </a:r>
            <a:r>
              <a:rPr lang="en-US" baseline="0" dirty="0" err="1" smtClean="0">
                <a:latin typeface="Calibri" charset="0"/>
                <a:ea typeface="ＭＳ Ｐゴシック" charset="0"/>
                <a:cs typeface="Calibri" charset="0"/>
              </a:rPr>
              <a:t>Maliban</a:t>
            </a:r>
            <a:r>
              <a:rPr lang="en-US" baseline="0" dirty="0" smtClean="0">
                <a:latin typeface="Calibri" charset="0"/>
                <a:ea typeface="ＭＳ Ｐゴシック" charset="0"/>
                <a:cs typeface="Calibri" charset="0"/>
              </a:rPr>
              <a:t> sa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bukod</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gamit</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parating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tumutukoy</a:t>
            </a:r>
            <a:r>
              <a:rPr lang="en-US" baseline="0" dirty="0" smtClean="0">
                <a:latin typeface="Calibri" charset="0"/>
                <a:ea typeface="ＭＳ Ｐゴシック" charset="0"/>
                <a:cs typeface="Calibri" charset="0"/>
              </a:rPr>
              <a:t> ito sa </a:t>
            </a:r>
            <a:r>
              <a:rPr lang="en-US" baseline="0" dirty="0" err="1" smtClean="0">
                <a:latin typeface="Calibri" charset="0"/>
                <a:ea typeface="ＭＳ Ｐゴシック" charset="0"/>
                <a:cs typeface="Calibri" charset="0"/>
              </a:rPr>
              <a:t>tao</a:t>
            </a:r>
            <a:r>
              <a:rPr lang="en-US" baseline="0" dirty="0" smtClean="0">
                <a:latin typeface="Calibri" charset="0"/>
                <a:ea typeface="ＭＳ Ｐゴシック" charset="0"/>
                <a:cs typeface="Calibri" charset="0"/>
              </a:rPr>
              <a:t> sa </a:t>
            </a:r>
            <a:r>
              <a:rPr lang="en-US" baseline="0" dirty="0" err="1" smtClean="0">
                <a:latin typeface="Calibri" charset="0"/>
                <a:ea typeface="ＭＳ Ｐゴシック" charset="0"/>
                <a:cs typeface="Calibri" charset="0"/>
              </a:rPr>
              <a:t>Lumang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Tipan</a:t>
            </a:r>
            <a:r>
              <a:rPr lang="en-US" baseline="0" dirty="0" smtClean="0">
                <a:latin typeface="Calibri" charset="0"/>
                <a:ea typeface="ＭＳ Ｐゴシック" charset="0"/>
                <a:cs typeface="Calibri" charset="0"/>
              </a:rPr>
              <a:t>; kaya, </a:t>
            </a:r>
            <a:r>
              <a:rPr lang="en-US" baseline="0" dirty="0" err="1" smtClean="0">
                <a:latin typeface="Calibri" charset="0"/>
                <a:ea typeface="ＭＳ Ｐゴシック" charset="0"/>
                <a:cs typeface="Calibri" charset="0"/>
              </a:rPr>
              <a:t>ginamit</a:t>
            </a:r>
            <a:r>
              <a:rPr lang="en-US" baseline="0" dirty="0" smtClean="0">
                <a:latin typeface="Calibri" charset="0"/>
                <a:ea typeface="ＭＳ Ｐゴシック" charset="0"/>
                <a:cs typeface="Calibri" charset="0"/>
              </a:rPr>
              <a:t> ito </a:t>
            </a:r>
            <a:r>
              <a:rPr lang="en-US" baseline="0" dirty="0" err="1" smtClean="0">
                <a:latin typeface="Calibri" charset="0"/>
                <a:ea typeface="ＭＳ Ｐゴシック" charset="0"/>
                <a:cs typeface="Calibri" charset="0"/>
              </a:rPr>
              <a:t>ni</a:t>
            </a:r>
            <a:r>
              <a:rPr lang="en-US" baseline="0" dirty="0" smtClean="0">
                <a:latin typeface="Calibri" charset="0"/>
                <a:ea typeface="ＭＳ Ｐゴシック" charset="0"/>
                <a:cs typeface="Calibri" charset="0"/>
              </a:rPr>
              <a:t> Jesus </a:t>
            </a:r>
            <a:r>
              <a:rPr lang="en-US" baseline="0" dirty="0" err="1" smtClean="0">
                <a:latin typeface="Calibri" charset="0"/>
                <a:ea typeface="ＭＳ Ｐゴシック" charset="0"/>
                <a:cs typeface="Calibri" charset="0"/>
              </a:rPr>
              <a:t>upang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idiin</a:t>
            </a:r>
            <a:r>
              <a:rPr lang="en-US" baseline="0" dirty="0" smtClean="0">
                <a:latin typeface="Calibri" charset="0"/>
                <a:ea typeface="ＭＳ Ｐゴシック" charset="0"/>
                <a:cs typeface="Calibri" charset="0"/>
              </a:rPr>
              <a:t> ang Kanyang </a:t>
            </a:r>
            <a:r>
              <a:rPr lang="en-US" baseline="0" dirty="0" err="1" smtClean="0">
                <a:latin typeface="Calibri" charset="0"/>
                <a:ea typeface="ＭＳ Ｐゴシック" charset="0"/>
                <a:cs typeface="Calibri" charset="0"/>
              </a:rPr>
              <a:t>pagkatao</a:t>
            </a:r>
            <a:r>
              <a:rPr lang="en-US" baseline="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D5E78B6-C178-9D47-A99E-BFA7728FE925}" type="slidenum">
              <a:rPr lang="en-US" sz="1200"/>
              <a:pPr/>
              <a:t>12</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Calibri" charset="0"/>
                <a:ea typeface="ＭＳ Ｐゴシック" charset="0"/>
                <a:cs typeface="Calibri" charset="0"/>
              </a:rPr>
              <a:t>Sa Daniel 7:</a:t>
            </a:r>
            <a:r>
              <a:rPr lang="en-US" dirty="0" smtClean="0">
                <a:latin typeface="Calibri" charset="0"/>
                <a:ea typeface="ＭＳ Ｐゴシック" charset="0"/>
                <a:cs typeface="Calibri" charset="0"/>
              </a:rPr>
              <a:t>13</a:t>
            </a:r>
            <a:r>
              <a:rPr lang="en-US" baseline="0" dirty="0" smtClean="0">
                <a:latin typeface="Calibri" charset="0"/>
                <a:ea typeface="ＭＳ Ｐゴシック" charset="0"/>
                <a:cs typeface="Calibri" charset="0"/>
              </a:rPr>
              <a:t> at </a:t>
            </a:r>
            <a:r>
              <a:rPr lang="en-US" dirty="0" smtClean="0">
                <a:latin typeface="Calibri" charset="0"/>
                <a:ea typeface="ＭＳ Ｐゴシック" charset="0"/>
                <a:cs typeface="Calibri" charset="0"/>
              </a:rPr>
              <a:t>14</a:t>
            </a:r>
            <a:r>
              <a:rPr lang="en-US" dirty="0" smtClean="0">
                <a:latin typeface="Calibri" charset="0"/>
                <a:ea typeface="ＭＳ Ｐゴシック" charset="0"/>
                <a:cs typeface="Calibri" charset="0"/>
              </a:rPr>
              <a:t>, “ ‘</a:t>
            </a:r>
            <a:r>
              <a:rPr lang="en-US" dirty="0" err="1" smtClean="0">
                <a:latin typeface="Calibri" charset="0"/>
                <a:ea typeface="ＭＳ Ｐゴシック" charset="0"/>
                <a:cs typeface="Calibri" charset="0"/>
              </a:rPr>
              <a:t>Isang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gaya</a:t>
            </a:r>
            <a:r>
              <a:rPr lang="en-US" baseline="0" dirty="0" smtClean="0">
                <a:latin typeface="Calibri" charset="0"/>
                <a:ea typeface="ＭＳ Ｐゴシック" charset="0"/>
                <a:cs typeface="Calibri" charset="0"/>
              </a:rPr>
              <a:t> ng Anak ng Tao’” ay </a:t>
            </a:r>
            <a:r>
              <a:rPr lang="en-US" baseline="0" dirty="0" err="1" smtClean="0">
                <a:latin typeface="Calibri" charset="0"/>
                <a:ea typeface="ＭＳ Ｐゴシック" charset="0"/>
                <a:cs typeface="Calibri" charset="0"/>
              </a:rPr>
              <a:t>dumating</a:t>
            </a:r>
            <a:r>
              <a:rPr lang="en-US" baseline="0" dirty="0" smtClean="0">
                <a:latin typeface="Calibri" charset="0"/>
                <a:ea typeface="ＭＳ Ｐゴシック" charset="0"/>
                <a:cs typeface="Calibri" charset="0"/>
              </a:rPr>
              <a:t> “ ‘ sa </a:t>
            </a:r>
            <a:r>
              <a:rPr lang="en-US" baseline="0" dirty="0" err="1" smtClean="0">
                <a:latin typeface="Calibri" charset="0"/>
                <a:ea typeface="ＭＳ Ｐゴシック" charset="0"/>
                <a:cs typeface="Calibri" charset="0"/>
              </a:rPr>
              <a:t>Matanda</a:t>
            </a:r>
            <a:r>
              <a:rPr lang="en-US" baseline="0" dirty="0" smtClean="0">
                <a:latin typeface="Calibri" charset="0"/>
                <a:ea typeface="ＭＳ Ｐゴシック" charset="0"/>
                <a:cs typeface="Calibri" charset="0"/>
              </a:rPr>
              <a:t> sa </a:t>
            </a:r>
            <a:r>
              <a:rPr lang="en-US" baseline="0" dirty="0" err="1" smtClean="0">
                <a:latin typeface="Calibri" charset="0"/>
                <a:ea typeface="ＭＳ Ｐゴシック" charset="0"/>
                <a:cs typeface="Calibri" charset="0"/>
              </a:rPr>
              <a:t>mga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Araw</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tumanggap</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kapangyarihan</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kaharian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Kinilala</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mga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Judio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itong</a:t>
            </a:r>
            <a:r>
              <a:rPr lang="en-US" baseline="0" dirty="0" smtClean="0">
                <a:latin typeface="Calibri" charset="0"/>
                <a:ea typeface="ＭＳ Ｐゴシック" charset="0"/>
                <a:cs typeface="Calibri" charset="0"/>
              </a:rPr>
              <a:t> Anak ng Tao na ang </a:t>
            </a:r>
            <a:r>
              <a:rPr lang="en-US" baseline="0" dirty="0" err="1" smtClean="0">
                <a:latin typeface="Calibri" charset="0"/>
                <a:ea typeface="ＭＳ Ｐゴシック" charset="0"/>
                <a:cs typeface="Calibri" charset="0"/>
              </a:rPr>
              <a:t>Mesiyas</a:t>
            </a:r>
            <a:r>
              <a:rPr lang="en-US" baseline="0" dirty="0" smtClean="0">
                <a:latin typeface="Calibri" charset="0"/>
                <a:ea typeface="ＭＳ Ｐゴシック" charset="0"/>
                <a:cs typeface="Calibri" charset="0"/>
              </a:rPr>
              <a:t>. ¶ Kaya, </a:t>
            </a:r>
            <a:r>
              <a:rPr lang="en-US" baseline="0" dirty="0" err="1" smtClean="0">
                <a:latin typeface="Calibri" charset="0"/>
                <a:ea typeface="ＭＳ Ｐゴシック" charset="0"/>
                <a:cs typeface="Calibri" charset="0"/>
              </a:rPr>
              <a:t>nang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gamitin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a:t>
            </a:r>
            <a:r>
              <a:rPr lang="en-US" baseline="0" dirty="0" smtClean="0">
                <a:latin typeface="Calibri" charset="0"/>
                <a:ea typeface="ＭＳ Ｐゴシック" charset="0"/>
                <a:cs typeface="Calibri" charset="0"/>
              </a:rPr>
              <a:t> Jesus ang </a:t>
            </a:r>
            <a:r>
              <a:rPr lang="en-US" baseline="0" dirty="0" err="1" smtClean="0">
                <a:latin typeface="Calibri" charset="0"/>
                <a:ea typeface="ＭＳ Ｐゴシック" charset="0"/>
                <a:cs typeface="Calibri" charset="0"/>
              </a:rPr>
              <a:t>titulong</a:t>
            </a:r>
            <a:r>
              <a:rPr lang="en-US" baseline="0" dirty="0" smtClean="0">
                <a:latin typeface="Calibri" charset="0"/>
                <a:ea typeface="ＭＳ Ｐゴシック" charset="0"/>
                <a:cs typeface="Calibri" charset="0"/>
              </a:rPr>
              <a:t> ito ay </a:t>
            </a:r>
            <a:r>
              <a:rPr lang="en-US" baseline="0" dirty="0" err="1" smtClean="0">
                <a:latin typeface="Calibri" charset="0"/>
                <a:ea typeface="ＭＳ Ｐゴシック" charset="0"/>
                <a:cs typeface="Calibri" charset="0"/>
              </a:rPr>
              <a:t>inihayag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Niya</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Siya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rin</a:t>
            </a:r>
            <a:r>
              <a:rPr lang="en-US" baseline="0" dirty="0" smtClean="0">
                <a:latin typeface="Calibri" charset="0"/>
                <a:ea typeface="ＭＳ Ｐゴシック" charset="0"/>
                <a:cs typeface="Calibri" charset="0"/>
              </a:rPr>
              <a:t> ang </a:t>
            </a:r>
            <a:r>
              <a:rPr lang="en-US" baseline="0" dirty="0" err="1" smtClean="0">
                <a:latin typeface="Calibri" charset="0"/>
                <a:ea typeface="ＭＳ Ｐゴシック" charset="0"/>
                <a:cs typeface="Calibri" charset="0"/>
              </a:rPr>
              <a:t>ipinangakong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Mesiyas</a:t>
            </a:r>
            <a:r>
              <a:rPr lang="en-US" baseline="0" dirty="0" smtClean="0">
                <a:latin typeface="Calibri" charset="0"/>
                <a:ea typeface="ＭＳ Ｐゴシック" charset="0"/>
                <a:cs typeface="Calibri" charset="0"/>
              </a:rPr>
              <a:t>, ang </a:t>
            </a:r>
            <a:r>
              <a:rPr lang="en-US" baseline="0" dirty="0" err="1" smtClean="0">
                <a:latin typeface="Calibri" charset="0"/>
                <a:ea typeface="ＭＳ Ｐゴシック" charset="0"/>
                <a:cs typeface="Calibri" charset="0"/>
              </a:rPr>
              <a:t>nagkatawang-taong</a:t>
            </a:r>
            <a:r>
              <a:rPr lang="en-US" baseline="0" dirty="0" smtClean="0">
                <a:latin typeface="Calibri" charset="0"/>
                <a:ea typeface="ＭＳ Ｐゴシック" charset="0"/>
                <a:cs typeface="Calibri" charset="0"/>
              </a:rPr>
              <a:t> Cristo.</a:t>
            </a:r>
            <a:endParaRPr lang="en-US" dirty="0">
              <a:latin typeface="Calibri" charset="0"/>
              <a:ea typeface="ＭＳ Ｐゴシック" charset="0"/>
              <a:cs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D5E78B6-C178-9D47-A99E-BFA7728FE925}" type="slidenum">
              <a:rPr lang="en-US" sz="1200"/>
              <a:pPr/>
              <a:t>13</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Calibri" charset="0"/>
                <a:ea typeface="ＭＳ Ｐゴシック" charset="0"/>
                <a:cs typeface="Calibri" charset="0"/>
              </a:rPr>
              <a:t>Ang Anak ng Diyos.</a:t>
            </a:r>
            <a:r>
              <a:rPr lang="en-US" b="1" baseline="0" dirty="0" smtClean="0">
                <a:latin typeface="Calibri" charset="0"/>
                <a:ea typeface="ＭＳ Ｐゴシック" charset="0"/>
                <a:cs typeface="Calibri" charset="0"/>
              </a:rPr>
              <a:t> </a:t>
            </a:r>
            <a:r>
              <a:rPr lang="en-US" b="0" baseline="0" dirty="0" smtClean="0">
                <a:latin typeface="Calibri" charset="0"/>
                <a:ea typeface="ＭＳ Ｐゴシック" charset="0"/>
                <a:cs typeface="Calibri" charset="0"/>
              </a:rPr>
              <a:t>Ang </a:t>
            </a:r>
            <a:r>
              <a:rPr lang="en-US" b="0" baseline="0" dirty="0" err="1" smtClean="0">
                <a:latin typeface="Calibri" charset="0"/>
                <a:ea typeface="ＭＳ Ｐゴシック" charset="0"/>
                <a:cs typeface="Calibri" charset="0"/>
              </a:rPr>
              <a:t>titulong</a:t>
            </a:r>
            <a:r>
              <a:rPr lang="en-US" b="0" baseline="0" dirty="0" smtClean="0">
                <a:latin typeface="Calibri" charset="0"/>
                <a:ea typeface="ＭＳ Ｐゴシック" charset="0"/>
                <a:cs typeface="Calibri" charset="0"/>
              </a:rPr>
              <a:t> “Anak ng Diyos” ay di </a:t>
            </a:r>
            <a:r>
              <a:rPr lang="en-US" b="0" baseline="0" dirty="0" err="1" smtClean="0">
                <a:latin typeface="Calibri" charset="0"/>
                <a:ea typeface="ＭＳ Ｐゴシック" charset="0"/>
                <a:cs typeface="Calibri" charset="0"/>
              </a:rPr>
              <a:t>lang</a:t>
            </a:r>
            <a:r>
              <a:rPr lang="en-US" b="0" baseline="0" dirty="0" smtClean="0">
                <a:latin typeface="Calibri" charset="0"/>
                <a:ea typeface="ＭＳ Ｐゴシック" charset="0"/>
                <a:cs typeface="Calibri" charset="0"/>
              </a:rPr>
              <a:t> si Gabriel ang </a:t>
            </a:r>
            <a:r>
              <a:rPr lang="en-US" b="0" baseline="0" dirty="0" err="1" smtClean="0">
                <a:latin typeface="Calibri" charset="0"/>
                <a:ea typeface="ＭＳ Ｐゴシック" charset="0"/>
                <a:cs typeface="Calibri" charset="0"/>
              </a:rPr>
              <a:t>gumamit</a:t>
            </a:r>
            <a:r>
              <a:rPr lang="en-US" b="0" baseline="0" dirty="0" smtClean="0">
                <a:latin typeface="Calibri" charset="0"/>
                <a:ea typeface="ＭＳ Ｐゴシック" charset="0"/>
                <a:cs typeface="Calibri" charset="0"/>
              </a:rPr>
              <a:t> (Lucas 1:35) </a:t>
            </a:r>
            <a:r>
              <a:rPr lang="en-US" b="0" baseline="0" dirty="0" err="1" smtClean="0">
                <a:latin typeface="Calibri" charset="0"/>
                <a:ea typeface="ＭＳ Ｐゴシック" charset="0"/>
                <a:cs typeface="Calibri" charset="0"/>
              </a:rPr>
              <a:t>kundi</a:t>
            </a:r>
            <a:r>
              <a:rPr lang="en-US" b="0" baseline="0" dirty="0" smtClean="0">
                <a:latin typeface="Calibri" charset="0"/>
                <a:ea typeface="ＭＳ Ｐゴシック" charset="0"/>
                <a:cs typeface="Calibri" charset="0"/>
              </a:rPr>
              <a:t> ng </a:t>
            </a:r>
            <a:r>
              <a:rPr lang="en-US" b="0" baseline="0" dirty="0" err="1" smtClean="0">
                <a:latin typeface="Calibri" charset="0"/>
                <a:ea typeface="ＭＳ Ｐゴシック" charset="0"/>
                <a:cs typeface="Calibri" charset="0"/>
              </a:rPr>
              <a:t>ilang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tao</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rin</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kapag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tinatawag</a:t>
            </a:r>
            <a:r>
              <a:rPr lang="en-US" b="0" baseline="0" dirty="0" smtClean="0">
                <a:latin typeface="Calibri" charset="0"/>
                <a:ea typeface="ＭＳ Ｐゴシック" charset="0"/>
                <a:cs typeface="Calibri" charset="0"/>
              </a:rPr>
              <a:t> si Jesus (Mateo 14:33, Marcos 15:39, Juan 1:49, 11:27). ¶ </a:t>
            </a:r>
            <a:r>
              <a:rPr lang="en-US" b="0" baseline="0" dirty="0" err="1" smtClean="0">
                <a:latin typeface="Calibri" charset="0"/>
                <a:ea typeface="ＭＳ Ｐゴシック" charset="0"/>
                <a:cs typeface="Calibri" charset="0"/>
              </a:rPr>
              <a:t>Tinanggap</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Niya</a:t>
            </a:r>
            <a:r>
              <a:rPr lang="en-US" b="0" baseline="0" dirty="0" smtClean="0">
                <a:latin typeface="Calibri" charset="0"/>
                <a:ea typeface="ＭＳ Ｐゴシック" charset="0"/>
                <a:cs typeface="Calibri" charset="0"/>
              </a:rPr>
              <a:t> ang </a:t>
            </a:r>
            <a:r>
              <a:rPr lang="en-US" b="0" baseline="0" dirty="0" err="1" smtClean="0">
                <a:latin typeface="Calibri" charset="0"/>
                <a:ea typeface="ＭＳ Ｐゴシック" charset="0"/>
                <a:cs typeface="Calibri" charset="0"/>
              </a:rPr>
              <a:t>titulo</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subalit</a:t>
            </a:r>
            <a:r>
              <a:rPr lang="en-US" b="0" baseline="0" dirty="0" smtClean="0">
                <a:latin typeface="Calibri" charset="0"/>
                <a:ea typeface="ＭＳ Ｐゴシック" charset="0"/>
                <a:cs typeface="Calibri" charset="0"/>
              </a:rPr>
              <a:t> naging </a:t>
            </a:r>
            <a:r>
              <a:rPr lang="en-US" b="0" baseline="0" dirty="0" err="1" smtClean="0">
                <a:latin typeface="Calibri" charset="0"/>
                <a:ea typeface="ＭＳ Ｐゴシック" charset="0"/>
                <a:cs typeface="Calibri" charset="0"/>
              </a:rPr>
              <a:t>napakaingat</a:t>
            </a:r>
            <a:r>
              <a:rPr lang="en-US" b="0" baseline="0" dirty="0" smtClean="0">
                <a:latin typeface="Calibri" charset="0"/>
                <a:ea typeface="ＭＳ Ｐゴシック" charset="0"/>
                <a:cs typeface="Calibri" charset="0"/>
              </a:rPr>
              <a:t> sa </a:t>
            </a:r>
            <a:r>
              <a:rPr lang="en-US" b="0" baseline="0" dirty="0" err="1" smtClean="0">
                <a:latin typeface="Calibri" charset="0"/>
                <a:ea typeface="ＭＳ Ｐゴシック" charset="0"/>
                <a:cs typeface="Calibri" charset="0"/>
              </a:rPr>
              <a:t>deretsahang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paggamit</a:t>
            </a:r>
            <a:r>
              <a:rPr lang="en-US" b="0" baseline="0" dirty="0" smtClean="0">
                <a:latin typeface="Calibri" charset="0"/>
                <a:ea typeface="ＭＳ Ｐゴシック" charset="0"/>
                <a:cs typeface="Calibri" charset="0"/>
              </a:rPr>
              <a:t> sa </a:t>
            </a:r>
            <a:r>
              <a:rPr lang="en-US" b="0" baseline="0" dirty="0" err="1" smtClean="0">
                <a:latin typeface="Calibri" charset="0"/>
                <a:ea typeface="ＭＳ Ｐゴシック" charset="0"/>
                <a:cs typeface="Calibri" charset="0"/>
              </a:rPr>
              <a:t>sarili</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baka</a:t>
            </a:r>
            <a:r>
              <a:rPr lang="en-US" b="0" baseline="0" dirty="0" smtClean="0">
                <a:latin typeface="Calibri" charset="0"/>
                <a:ea typeface="ＭＳ Ｐゴシック" charset="0"/>
                <a:cs typeface="Calibri" charset="0"/>
              </a:rPr>
              <a:t> Siya’y </a:t>
            </a:r>
            <a:r>
              <a:rPr lang="en-US" b="0" baseline="0" dirty="0" err="1" smtClean="0">
                <a:latin typeface="Calibri" charset="0"/>
                <a:ea typeface="ＭＳ Ｐゴシック" charset="0"/>
                <a:cs typeface="Calibri" charset="0"/>
              </a:rPr>
              <a:t>batuhin</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hanggang</a:t>
            </a:r>
            <a:r>
              <a:rPr lang="en-US" b="0" baseline="0" dirty="0" smtClean="0">
                <a:latin typeface="Calibri" charset="0"/>
                <a:ea typeface="ＭＳ Ｐゴシック" charset="0"/>
                <a:cs typeface="Calibri" charset="0"/>
              </a:rPr>
              <a:t> mamatay.</a:t>
            </a:r>
            <a:endParaRPr lang="en-US" dirty="0">
              <a:latin typeface="Calibri" charset="0"/>
              <a:ea typeface="ＭＳ Ｐゴシック" charset="0"/>
              <a:cs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D5E78B6-C178-9D47-A99E-BFA7728FE925}" type="slidenum">
              <a:rPr lang="en-US" sz="1200"/>
              <a:pPr/>
              <a:t>14</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Calibri" charset="0"/>
                <a:ea typeface="ＭＳ Ｐゴシック" charset="0"/>
                <a:cs typeface="Calibri" charset="0"/>
              </a:rPr>
              <a:t>Dahil</a:t>
            </a:r>
            <a:r>
              <a:rPr lang="en-US" dirty="0" smtClean="0">
                <a:latin typeface="Calibri" charset="0"/>
                <a:ea typeface="ＭＳ Ｐゴシック" charset="0"/>
                <a:cs typeface="Calibri" charset="0"/>
              </a:rPr>
              <a:t> Siya’y </a:t>
            </a:r>
            <a:r>
              <a:rPr lang="en-US" dirty="0" err="1" smtClean="0">
                <a:latin typeface="Calibri" charset="0"/>
                <a:ea typeface="ＭＳ Ｐゴシック" charset="0"/>
                <a:cs typeface="Calibri" charset="0"/>
              </a:rPr>
              <a:t>naparito</a:t>
            </a:r>
            <a:r>
              <a:rPr lang="en-US" dirty="0" smtClean="0">
                <a:latin typeface="Calibri" charset="0"/>
                <a:ea typeface="ＭＳ Ｐゴシック" charset="0"/>
                <a:cs typeface="Calibri" charset="0"/>
              </a:rPr>
              <a:t> para </a:t>
            </a:r>
            <a:r>
              <a:rPr lang="en-US" dirty="0" err="1" smtClean="0">
                <a:latin typeface="Calibri" charset="0"/>
                <a:ea typeface="ＭＳ Ｐゴシック" charset="0"/>
                <a:cs typeface="Calibri" charset="0"/>
              </a:rPr>
              <a:t>mamuhay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bilang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isang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tao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habang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narito’y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kusang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ipinasakop</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a:t>
            </a:r>
            <a:r>
              <a:rPr lang="en-US" dirty="0" smtClean="0">
                <a:latin typeface="Calibri" charset="0"/>
                <a:ea typeface="ＭＳ Ｐゴシック" charset="0"/>
                <a:cs typeface="Calibri" charset="0"/>
              </a:rPr>
              <a:t> Cristo ang </a:t>
            </a:r>
            <a:r>
              <a:rPr lang="en-US" dirty="0" err="1" smtClean="0">
                <a:latin typeface="Calibri" charset="0"/>
                <a:ea typeface="ＭＳ Ｐゴシック" charset="0"/>
                <a:cs typeface="Calibri" charset="0"/>
              </a:rPr>
              <a:t>sarili</a:t>
            </a:r>
            <a:r>
              <a:rPr lang="en-US" dirty="0" smtClean="0">
                <a:latin typeface="Calibri" charset="0"/>
                <a:ea typeface="ＭＳ Ｐゴシック" charset="0"/>
                <a:cs typeface="Calibri" charset="0"/>
              </a:rPr>
              <a:t> sa </a:t>
            </a:r>
            <a:r>
              <a:rPr lang="en-US" dirty="0" err="1" smtClean="0">
                <a:latin typeface="Calibri" charset="0"/>
                <a:ea typeface="ＭＳ Ｐゴシック" charset="0"/>
                <a:cs typeface="Calibri" charset="0"/>
              </a:rPr>
              <a:t>Ama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Filipos</a:t>
            </a:r>
            <a:r>
              <a:rPr lang="en-US" dirty="0" smtClean="0">
                <a:latin typeface="Calibri" charset="0"/>
                <a:ea typeface="ＭＳ Ｐゴシック" charset="0"/>
                <a:cs typeface="Calibri" charset="0"/>
              </a:rPr>
              <a:t> 2:6-8). ¶ Ang </a:t>
            </a:r>
            <a:r>
              <a:rPr lang="en-US" dirty="0" err="1" smtClean="0">
                <a:latin typeface="Calibri" charset="0"/>
                <a:ea typeface="ＭＳ Ｐゴシック" charset="0"/>
                <a:cs typeface="Calibri" charset="0"/>
              </a:rPr>
              <a:t>limitasyong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ito’y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ayon</a:t>
            </a:r>
            <a:r>
              <a:rPr lang="en-US" dirty="0" smtClean="0">
                <a:latin typeface="Calibri" charset="0"/>
                <a:ea typeface="ＭＳ Ｐゴシック" charset="0"/>
                <a:cs typeface="Calibri" charset="0"/>
              </a:rPr>
              <a:t> sa </a:t>
            </a:r>
            <a:r>
              <a:rPr lang="en-US" dirty="0" err="1" smtClean="0">
                <a:latin typeface="Calibri" charset="0"/>
                <a:ea typeface="ＭＳ Ｐゴシック" charset="0"/>
                <a:cs typeface="Calibri" charset="0"/>
              </a:rPr>
              <a:t>tungkulin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ngunit</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hindi</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bahagi</a:t>
            </a:r>
            <a:r>
              <a:rPr lang="en-US" dirty="0" smtClean="0">
                <a:latin typeface="Calibri" charset="0"/>
                <a:ea typeface="ＭＳ Ｐゴシック" charset="0"/>
                <a:cs typeface="Calibri" charset="0"/>
              </a:rPr>
              <a:t> ng Kanya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mismong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pinakadiwa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Ipinailalim</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a:t>
            </a:r>
            <a:r>
              <a:rPr lang="en-US" baseline="0" dirty="0" smtClean="0">
                <a:latin typeface="Calibri" charset="0"/>
                <a:ea typeface="ＭＳ Ｐゴシック" charset="0"/>
                <a:cs typeface="Calibri" charset="0"/>
              </a:rPr>
              <a:t> Jesus ang </a:t>
            </a:r>
            <a:r>
              <a:rPr lang="en-US" baseline="0" dirty="0" err="1" smtClean="0">
                <a:latin typeface="Calibri" charset="0"/>
                <a:ea typeface="ＭＳ Ｐゴシック" charset="0"/>
                <a:cs typeface="Calibri" charset="0"/>
              </a:rPr>
              <a:t>sarili</a:t>
            </a:r>
            <a:r>
              <a:rPr lang="en-US" baseline="0" dirty="0" smtClean="0">
                <a:latin typeface="Calibri" charset="0"/>
                <a:ea typeface="ＭＳ Ｐゴシック" charset="0"/>
                <a:cs typeface="Calibri" charset="0"/>
              </a:rPr>
              <a:t> para sa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tiyak</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layunin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tiyak</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mithiin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Mula</a:t>
            </a:r>
            <a:r>
              <a:rPr lang="en-US" baseline="0" dirty="0" smtClean="0">
                <a:latin typeface="Calibri" charset="0"/>
                <a:ea typeface="ＭＳ Ｐゴシック" charset="0"/>
                <a:cs typeface="Calibri" charset="0"/>
              </a:rPr>
              <a:t> sa </a:t>
            </a:r>
            <a:r>
              <a:rPr lang="en-US" baseline="0" dirty="0" err="1" smtClean="0">
                <a:latin typeface="Calibri" charset="0"/>
                <a:ea typeface="ＭＳ Ｐゴシック" charset="0"/>
                <a:cs typeface="Calibri" charset="0"/>
              </a:rPr>
              <a:t>pananaw</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ito’y</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masasabi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Niya</a:t>
            </a:r>
            <a:r>
              <a:rPr lang="en-US" baseline="0" dirty="0" smtClean="0">
                <a:latin typeface="Calibri" charset="0"/>
                <a:ea typeface="ＭＳ Ｐゴシック" charset="0"/>
                <a:cs typeface="Calibri" charset="0"/>
              </a:rPr>
              <a:t>: ‘ ‘Ang </a:t>
            </a:r>
            <a:r>
              <a:rPr lang="en-US" baseline="0" dirty="0" err="1" smtClean="0">
                <a:latin typeface="Calibri" charset="0"/>
                <a:ea typeface="ＭＳ Ｐゴシック" charset="0"/>
                <a:cs typeface="Calibri" charset="0"/>
              </a:rPr>
              <a:t>Ama</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higit</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dakila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kaysa</a:t>
            </a:r>
            <a:r>
              <a:rPr lang="en-US" baseline="0" dirty="0" smtClean="0">
                <a:latin typeface="Calibri" charset="0"/>
                <a:ea typeface="ＭＳ Ｐゴシック" charset="0"/>
                <a:cs typeface="Calibri" charset="0"/>
              </a:rPr>
              <a:t> akin’ ” (Juan 14:28, NKJV).  </a:t>
            </a:r>
            <a:endParaRPr lang="en-US" dirty="0">
              <a:latin typeface="Calibri" charset="0"/>
              <a:ea typeface="ＭＳ Ｐゴシック" charset="0"/>
              <a:cs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1E2D46-5C47-2F4D-B2F4-8A18760E3D09}" type="slidenum">
              <a:rPr lang="en-US" sz="1200"/>
              <a:pPr/>
              <a:t>15</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Calibri" charset="0"/>
                <a:ea typeface="ＭＳ Ｐゴシック" charset="0"/>
                <a:cs typeface="Calibri" charset="0"/>
              </a:rPr>
              <a:t>2. </a:t>
            </a:r>
            <a:r>
              <a:rPr lang="en-US" dirty="0" err="1" smtClean="0">
                <a:latin typeface="Calibri" charset="0"/>
                <a:ea typeface="ＭＳ Ｐゴシック" charset="0"/>
                <a:cs typeface="Calibri" charset="0"/>
              </a:rPr>
              <a:t>Pa</a:t>
            </a:r>
            <a:r>
              <a:rPr lang="en-US" b="1" dirty="0" err="1" smtClean="0">
                <a:latin typeface="Calibri" charset="0"/>
                <a:ea typeface="ＭＳ Ｐゴシック" charset="0"/>
                <a:cs typeface="Calibri" charset="0"/>
              </a:rPr>
              <a:t>gka</a:t>
            </a:r>
            <a:r>
              <a:rPr lang="en-US" b="1" dirty="0" smtClean="0">
                <a:latin typeface="Calibri" charset="0"/>
                <a:ea typeface="ＭＳ Ｐゴシック" charset="0"/>
                <a:cs typeface="Calibri" charset="0"/>
              </a:rPr>
              <a:t>-Diyos na </a:t>
            </a:r>
            <a:r>
              <a:rPr lang="en-US" b="1" dirty="0" err="1" smtClean="0">
                <a:latin typeface="Calibri" charset="0"/>
                <a:ea typeface="ＭＳ Ｐゴシック" charset="0"/>
                <a:cs typeface="Calibri" charset="0"/>
              </a:rPr>
              <a:t>Likas</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ni</a:t>
            </a:r>
            <a:r>
              <a:rPr lang="en-US" b="1" dirty="0" smtClean="0">
                <a:latin typeface="Calibri" charset="0"/>
                <a:ea typeface="ＭＳ Ｐゴシック" charset="0"/>
                <a:cs typeface="Calibri" charset="0"/>
              </a:rPr>
              <a:t> Cristo. </a:t>
            </a:r>
            <a:r>
              <a:rPr lang="en-US" altLang="ja-JP" dirty="0" smtClean="0">
                <a:latin typeface="Calibri" charset="0"/>
                <a:ea typeface="ＭＳ Ｐゴシック" charset="0"/>
                <a:cs typeface="Calibri" charset="0"/>
              </a:rPr>
              <a:t>“</a:t>
            </a:r>
            <a:r>
              <a:rPr lang="en-US" altLang="ja-JP" dirty="0" err="1" smtClean="0">
                <a:latin typeface="Calibri" charset="0"/>
                <a:ea typeface="ＭＳ Ｐゴシック" charset="0"/>
                <a:cs typeface="Calibri" charset="0"/>
              </a:rPr>
              <a:t>Dahil</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dito</a:t>
            </a:r>
            <a:r>
              <a:rPr lang="en-US" altLang="ja-JP" dirty="0" smtClean="0">
                <a:latin typeface="Calibri" charset="0"/>
                <a:ea typeface="ＭＳ Ｐゴシック" charset="0"/>
                <a:cs typeface="Calibri" charset="0"/>
              </a:rPr>
              <a:t> ay </a:t>
            </a:r>
            <a:r>
              <a:rPr lang="en-US" altLang="ja-JP" dirty="0" err="1" smtClean="0">
                <a:latin typeface="Calibri" charset="0"/>
                <a:ea typeface="ＭＳ Ｐゴシック" charset="0"/>
                <a:cs typeface="Calibri" charset="0"/>
              </a:rPr>
              <a:t>lalong</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pinagsikapan</a:t>
            </a:r>
            <a:r>
              <a:rPr lang="en-US" altLang="ja-JP" dirty="0" smtClean="0">
                <a:latin typeface="Calibri" charset="0"/>
                <a:ea typeface="ＭＳ Ｐゴシック" charset="0"/>
                <a:cs typeface="Calibri" charset="0"/>
              </a:rPr>
              <a:t> ng </a:t>
            </a:r>
            <a:r>
              <a:rPr lang="en-US" altLang="ja-JP" dirty="0" err="1" smtClean="0">
                <a:latin typeface="Calibri" charset="0"/>
                <a:ea typeface="ＭＳ Ｐゴシック" charset="0"/>
                <a:cs typeface="Calibri" charset="0"/>
              </a:rPr>
              <a:t>mga</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Judio</a:t>
            </a:r>
            <a:r>
              <a:rPr lang="en-US" altLang="ja-JP" dirty="0" smtClean="0">
                <a:latin typeface="Calibri" charset="0"/>
                <a:ea typeface="ＭＳ Ｐゴシック" charset="0"/>
                <a:cs typeface="Calibri" charset="0"/>
              </a:rPr>
              <a:t> na siya’y </a:t>
            </a:r>
            <a:r>
              <a:rPr lang="en-US" altLang="ja-JP" dirty="0" err="1" smtClean="0">
                <a:latin typeface="Calibri" charset="0"/>
                <a:ea typeface="ＭＳ Ｐゴシック" charset="0"/>
                <a:cs typeface="Calibri" charset="0"/>
              </a:rPr>
              <a:t>patayin</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sapagkat</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hindi</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lamang</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nilabag</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niya</a:t>
            </a:r>
            <a:r>
              <a:rPr lang="en-US" altLang="ja-JP" dirty="0" smtClean="0">
                <a:latin typeface="Calibri" charset="0"/>
                <a:ea typeface="ＭＳ Ｐゴシック" charset="0"/>
                <a:cs typeface="Calibri" charset="0"/>
              </a:rPr>
              <a:t> ang </a:t>
            </a:r>
            <a:r>
              <a:rPr lang="en-US" altLang="ja-JP" dirty="0" err="1" smtClean="0">
                <a:latin typeface="Calibri" charset="0"/>
                <a:ea typeface="ＭＳ Ｐゴシック" charset="0"/>
                <a:cs typeface="Calibri" charset="0"/>
              </a:rPr>
              <a:t>araw</a:t>
            </a:r>
            <a:r>
              <a:rPr lang="en-US" altLang="ja-JP" dirty="0" smtClean="0">
                <a:latin typeface="Calibri" charset="0"/>
                <a:ea typeface="ＭＳ Ｐゴシック" charset="0"/>
                <a:cs typeface="Calibri" charset="0"/>
              </a:rPr>
              <a:t> ng Sabbath, </a:t>
            </a:r>
            <a:r>
              <a:rPr lang="en-US" altLang="ja-JP" dirty="0" err="1" smtClean="0">
                <a:latin typeface="Calibri" charset="0"/>
                <a:ea typeface="ＭＳ Ｐゴシック" charset="0"/>
                <a:cs typeface="Calibri" charset="0"/>
              </a:rPr>
              <a:t>kundi</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tinatawag</a:t>
            </a:r>
            <a:r>
              <a:rPr lang="en-US" altLang="ja-JP" dirty="0" smtClean="0">
                <a:latin typeface="Calibri" charset="0"/>
                <a:ea typeface="ＭＳ Ｐゴシック" charset="0"/>
                <a:cs typeface="Calibri" charset="0"/>
              </a:rPr>
              <a:t> din na kanyang </a:t>
            </a:r>
            <a:r>
              <a:rPr lang="en-US" altLang="ja-JP" dirty="0" err="1" smtClean="0">
                <a:latin typeface="Calibri" charset="0"/>
                <a:ea typeface="ＭＳ Ｐゴシック" charset="0"/>
                <a:cs typeface="Calibri" charset="0"/>
              </a:rPr>
              <a:t>Ama</a:t>
            </a:r>
            <a:r>
              <a:rPr lang="en-US" altLang="ja-JP" dirty="0" smtClean="0">
                <a:latin typeface="Calibri" charset="0"/>
                <a:ea typeface="ＭＳ Ｐゴシック" charset="0"/>
                <a:cs typeface="Calibri" charset="0"/>
              </a:rPr>
              <a:t> ang Diyos, ¶ at </a:t>
            </a:r>
            <a:r>
              <a:rPr lang="en-US" altLang="ja-JP" dirty="0" err="1" smtClean="0">
                <a:latin typeface="Calibri" charset="0"/>
                <a:ea typeface="ＭＳ Ｐゴシック" charset="0"/>
                <a:cs typeface="Calibri" charset="0"/>
              </a:rPr>
              <a:t>ginagawa</a:t>
            </a:r>
            <a:r>
              <a:rPr lang="en-US" altLang="ja-JP" dirty="0" smtClean="0">
                <a:latin typeface="Calibri" charset="0"/>
                <a:ea typeface="ＭＳ Ｐゴシック" charset="0"/>
                <a:cs typeface="Calibri" charset="0"/>
              </a:rPr>
              <a:t> ang </a:t>
            </a:r>
            <a:r>
              <a:rPr lang="en-US" altLang="ja-JP" dirty="0" err="1" smtClean="0">
                <a:latin typeface="Calibri" charset="0"/>
                <a:ea typeface="ＭＳ Ｐゴシック" charset="0"/>
                <a:cs typeface="Calibri" charset="0"/>
              </a:rPr>
              <a:t>sarili</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niya</a:t>
            </a:r>
            <a:r>
              <a:rPr lang="en-US" altLang="ja-JP" dirty="0" smtClean="0">
                <a:latin typeface="Calibri" charset="0"/>
                <a:ea typeface="ＭＳ Ｐゴシック" charset="0"/>
                <a:cs typeface="Calibri" charset="0"/>
              </a:rPr>
              <a:t> na </a:t>
            </a:r>
            <a:r>
              <a:rPr lang="en-US" altLang="ja-JP" dirty="0" err="1" smtClean="0">
                <a:latin typeface="Calibri" charset="0"/>
                <a:ea typeface="ＭＳ Ｐゴシック" charset="0"/>
                <a:cs typeface="Calibri" charset="0"/>
              </a:rPr>
              <a:t>kapantay</a:t>
            </a:r>
            <a:r>
              <a:rPr lang="en-US" altLang="ja-JP" dirty="0" smtClean="0">
                <a:latin typeface="Calibri" charset="0"/>
                <a:ea typeface="ＭＳ Ｐゴシック" charset="0"/>
                <a:cs typeface="Calibri" charset="0"/>
              </a:rPr>
              <a:t> ng</a:t>
            </a:r>
            <a:r>
              <a:rPr lang="en-US" altLang="ja-JP" baseline="0" dirty="0" smtClean="0">
                <a:latin typeface="Calibri" charset="0"/>
                <a:ea typeface="ＭＳ Ｐゴシック" charset="0"/>
                <a:cs typeface="Calibri" charset="0"/>
              </a:rPr>
              <a:t> Diyos.”</a:t>
            </a:r>
            <a:endParaRPr lang="en-US" altLang="ja-JP" dirty="0">
              <a:latin typeface="Calibri" charset="0"/>
              <a:ea typeface="ＭＳ Ｐゴシック" charset="0"/>
              <a:cs typeface="Calibri" charset="0"/>
            </a:endParaRPr>
          </a:p>
          <a:p>
            <a:pPr eaLnBrk="1" hangingPunct="1"/>
            <a:endParaRPr lang="en-US" dirty="0">
              <a:latin typeface="Calibri" charset="0"/>
              <a:ea typeface="ＭＳ Ｐゴシック" charset="0"/>
              <a:cs typeface="Calibri" charset="0"/>
            </a:endParaRPr>
          </a:p>
          <a:p>
            <a:pPr eaLnBrk="1" hangingPunct="1"/>
            <a:endParaRPr lang="en-US" dirty="0">
              <a:latin typeface="Calibri" charset="0"/>
              <a:ea typeface="ＭＳ Ｐゴシック" charset="0"/>
              <a:cs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25C1360-CB3F-7E44-82BF-ADA36B95D164}" type="slidenum">
              <a:rPr lang="en-US" sz="1200"/>
              <a:pPr/>
              <a:t>16</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Calibri" charset="0"/>
                <a:ea typeface="ＭＳ Ｐゴシック" charset="0"/>
                <a:cs typeface="Calibri" charset="0"/>
              </a:rPr>
              <a:t>Pinakapundasyon</a:t>
            </a:r>
            <a:r>
              <a:rPr lang="en-US" b="1" dirty="0" smtClean="0">
                <a:latin typeface="Calibri" charset="0"/>
                <a:ea typeface="ＭＳ Ｐゴシック" charset="0"/>
                <a:cs typeface="Calibri" charset="0"/>
              </a:rPr>
              <a:t> ng </a:t>
            </a:r>
            <a:r>
              <a:rPr lang="en-US" b="1" dirty="0" err="1" smtClean="0">
                <a:latin typeface="Calibri" charset="0"/>
                <a:ea typeface="ＭＳ Ｐゴシック" charset="0"/>
                <a:cs typeface="Calibri" charset="0"/>
              </a:rPr>
              <a:t>Ating</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Pananampalataya</a:t>
            </a:r>
            <a:r>
              <a:rPr lang="en-US" b="1" dirty="0" smtClean="0">
                <a:latin typeface="Calibri" charset="0"/>
                <a:ea typeface="ＭＳ Ｐゴシック" charset="0"/>
                <a:cs typeface="Calibri" charset="0"/>
              </a:rPr>
              <a:t>. </a:t>
            </a:r>
            <a:r>
              <a:rPr lang="en-US" dirty="0" smtClean="0">
                <a:latin typeface="Calibri" charset="0"/>
                <a:ea typeface="ＭＳ Ｐゴシック" charset="0"/>
                <a:cs typeface="Calibri" charset="0"/>
              </a:rPr>
              <a:t>Ang </a:t>
            </a:r>
            <a:r>
              <a:rPr lang="en-US" dirty="0" err="1" smtClean="0">
                <a:latin typeface="Calibri" charset="0"/>
                <a:ea typeface="ＭＳ Ｐゴシック" charset="0"/>
                <a:cs typeface="Calibri" charset="0"/>
              </a:rPr>
              <a:t>pagka</a:t>
            </a:r>
            <a:r>
              <a:rPr lang="en-US" dirty="0" smtClean="0">
                <a:latin typeface="Calibri" charset="0"/>
                <a:ea typeface="ＭＳ Ｐゴシック" charset="0"/>
                <a:cs typeface="Calibri" charset="0"/>
              </a:rPr>
              <a:t>-Diyos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a:t>
            </a:r>
            <a:r>
              <a:rPr lang="en-US" baseline="0" dirty="0" smtClean="0">
                <a:latin typeface="Calibri" charset="0"/>
                <a:ea typeface="ＭＳ Ｐゴシック" charset="0"/>
                <a:cs typeface="Calibri" charset="0"/>
              </a:rPr>
              <a:t> Cristo ang </a:t>
            </a:r>
            <a:r>
              <a:rPr lang="en-US" baseline="0" dirty="0" err="1" smtClean="0">
                <a:latin typeface="Calibri" charset="0"/>
                <a:ea typeface="ＭＳ Ｐゴシック" charset="0"/>
                <a:cs typeface="Calibri" charset="0"/>
              </a:rPr>
              <a:t>pundasyon</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ating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pananampalataya</a:t>
            </a:r>
            <a:r>
              <a:rPr lang="en-US" baseline="0" dirty="0" smtClean="0">
                <a:latin typeface="Calibri" charset="0"/>
                <a:ea typeface="ＭＳ Ｐゴシック" charset="0"/>
                <a:cs typeface="Calibri" charset="0"/>
              </a:rPr>
              <a:t>. Ang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tao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kailanman</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hindi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magiging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tagapagligtas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natin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gaano</a:t>
            </a:r>
            <a:r>
              <a:rPr lang="en-US" baseline="0" dirty="0" smtClean="0">
                <a:latin typeface="Calibri" charset="0"/>
                <a:ea typeface="ＭＳ Ｐゴシック" charset="0"/>
                <a:cs typeface="Calibri" charset="0"/>
              </a:rPr>
              <a:t> man </a:t>
            </a:r>
            <a:r>
              <a:rPr lang="en-US" baseline="0" dirty="0" err="1" smtClean="0">
                <a:latin typeface="Calibri" charset="0"/>
                <a:ea typeface="ＭＳ Ｐゴシック" charset="0"/>
                <a:cs typeface="Calibri" charset="0"/>
              </a:rPr>
              <a:t>pambihira</a:t>
            </a:r>
            <a:r>
              <a:rPr lang="en-US" baseline="0" dirty="0" smtClean="0">
                <a:latin typeface="Calibri" charset="0"/>
                <a:ea typeface="ＭＳ Ｐゴシック" charset="0"/>
                <a:cs typeface="Calibri" charset="0"/>
              </a:rPr>
              <a:t> ang naging buhay </a:t>
            </a:r>
            <a:r>
              <a:rPr lang="en-US" baseline="0" dirty="0" err="1" smtClean="0">
                <a:latin typeface="Calibri" charset="0"/>
                <a:ea typeface="ＭＳ Ｐゴシック" charset="0"/>
                <a:cs typeface="Calibri" charset="0"/>
              </a:rPr>
              <a:t>niya</a:t>
            </a:r>
            <a:r>
              <a:rPr lang="en-US" baseline="0" dirty="0" smtClean="0">
                <a:latin typeface="Calibri" charset="0"/>
                <a:ea typeface="ＭＳ Ｐゴシック" charset="0"/>
                <a:cs typeface="Calibri" charset="0"/>
              </a:rPr>
              <a:t>. ¶ Ang Kanyang </a:t>
            </a:r>
            <a:r>
              <a:rPr lang="en-US" baseline="0" dirty="0" err="1" smtClean="0">
                <a:latin typeface="Calibri" charset="0"/>
                <a:ea typeface="ＭＳ Ｐゴシック" charset="0"/>
                <a:cs typeface="Calibri" charset="0"/>
              </a:rPr>
              <a:t>misyon</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hinihingan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Siyang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ipaalam</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Siya</a:t>
            </a:r>
            <a:r>
              <a:rPr lang="en-US" baseline="0" dirty="0" smtClean="0">
                <a:latin typeface="Calibri" charset="0"/>
                <a:ea typeface="ＭＳ Ｐゴシック" charset="0"/>
                <a:cs typeface="Calibri" charset="0"/>
              </a:rPr>
              <a:t> ang </a:t>
            </a:r>
            <a:r>
              <a:rPr lang="en-US" baseline="0" dirty="0" err="1" smtClean="0">
                <a:latin typeface="Calibri" charset="0"/>
                <a:ea typeface="ＭＳ Ｐゴシック" charset="0"/>
                <a:cs typeface="Calibri" charset="0"/>
              </a:rPr>
              <a:t>Mesiyas</a:t>
            </a:r>
            <a:r>
              <a:rPr lang="en-US" baseline="0" dirty="0" smtClean="0">
                <a:latin typeface="Calibri" charset="0"/>
                <a:ea typeface="ＭＳ Ｐゴシック" charset="0"/>
                <a:cs typeface="Calibri" charset="0"/>
              </a:rPr>
              <a:t>, ang Diyos sa </a:t>
            </a:r>
            <a:r>
              <a:rPr lang="en-US" baseline="0" dirty="0" err="1" smtClean="0">
                <a:latin typeface="Calibri" charset="0"/>
                <a:ea typeface="ＭＳ Ｐゴシック" charset="0"/>
                <a:cs typeface="Calibri" charset="0"/>
              </a:rPr>
              <a:t>laman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gayunman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walang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tala</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sinasabi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Niya</a:t>
            </a:r>
            <a:r>
              <a:rPr lang="en-US" baseline="0" dirty="0" smtClean="0">
                <a:latin typeface="Calibri" charset="0"/>
                <a:ea typeface="ＭＳ Ｐゴシック" charset="0"/>
                <a:cs typeface="Calibri" charset="0"/>
              </a:rPr>
              <a:t> ito sa </a:t>
            </a:r>
            <a:r>
              <a:rPr lang="en-US" baseline="0" dirty="0" err="1" smtClean="0">
                <a:latin typeface="Calibri" charset="0"/>
                <a:ea typeface="ＭＳ Ｐゴシック" charset="0"/>
                <a:cs typeface="Calibri" charset="0"/>
              </a:rPr>
              <a:t>publiko</a:t>
            </a:r>
            <a:r>
              <a:rPr lang="en-US" baseline="0" dirty="0" smtClean="0">
                <a:latin typeface="Calibri" charset="0"/>
                <a:ea typeface="ＭＳ Ｐゴシック" charset="0"/>
                <a:cs typeface="Calibri" charset="0"/>
              </a:rPr>
              <a:t>, </a:t>
            </a:r>
            <a:r>
              <a:rPr lang="en-US" i="1" baseline="0" dirty="0" err="1" smtClean="0">
                <a:latin typeface="Calibri" charset="0"/>
                <a:ea typeface="ＭＳ Ｐゴシック" charset="0"/>
                <a:cs typeface="Calibri" charset="0"/>
              </a:rPr>
              <a:t>Ako</a:t>
            </a:r>
            <a:r>
              <a:rPr lang="en-US" i="1" baseline="0" dirty="0" smtClean="0">
                <a:latin typeface="Calibri" charset="0"/>
                <a:ea typeface="ＭＳ Ｐゴシック" charset="0"/>
                <a:cs typeface="Calibri" charset="0"/>
              </a:rPr>
              <a:t> ang Diyos </a:t>
            </a:r>
            <a:r>
              <a:rPr lang="en-US" i="0" baseline="0" dirty="0" smtClean="0">
                <a:latin typeface="Calibri" charset="0"/>
                <a:ea typeface="ＭＳ Ｐゴシック" charset="0"/>
                <a:cs typeface="Calibri" charset="0"/>
              </a:rPr>
              <a:t>o </a:t>
            </a:r>
            <a:r>
              <a:rPr lang="en-US" i="1" baseline="0" dirty="0" err="1" smtClean="0">
                <a:latin typeface="Calibri" charset="0"/>
                <a:ea typeface="ＭＳ Ｐゴシック" charset="0"/>
                <a:cs typeface="Calibri" charset="0"/>
              </a:rPr>
              <a:t>Ako</a:t>
            </a:r>
            <a:r>
              <a:rPr lang="en-US" i="1" baseline="0" dirty="0" smtClean="0">
                <a:latin typeface="Calibri" charset="0"/>
                <a:ea typeface="ＭＳ Ｐゴシック" charset="0"/>
                <a:cs typeface="Calibri" charset="0"/>
              </a:rPr>
              <a:t> ang </a:t>
            </a:r>
            <a:r>
              <a:rPr lang="en-US" i="1" baseline="0" dirty="0" err="1" smtClean="0">
                <a:latin typeface="Calibri" charset="0"/>
                <a:ea typeface="ＭＳ Ｐゴシック" charset="0"/>
                <a:cs typeface="Calibri" charset="0"/>
              </a:rPr>
              <a:t>Mesiyas</a:t>
            </a:r>
            <a:r>
              <a:rPr lang="en-US" i="1" baseline="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25C1360-CB3F-7E44-82BF-ADA36B95D164}" type="slidenum">
              <a:rPr lang="en-US" sz="1200"/>
              <a:pPr/>
              <a:t>17</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dirty="0" smtClean="0">
                <a:latin typeface="Calibri" charset="0"/>
                <a:ea typeface="ＭＳ Ｐゴシック" charset="0"/>
                <a:cs typeface="Calibri" charset="0"/>
              </a:rPr>
              <a:t>Kung </a:t>
            </a:r>
            <a:r>
              <a:rPr lang="en-US" b="0" dirty="0" err="1" smtClean="0">
                <a:latin typeface="Calibri" charset="0"/>
                <a:ea typeface="ＭＳ Ｐゴシック" charset="0"/>
                <a:cs typeface="Calibri" charset="0"/>
              </a:rPr>
              <a:t>ginawa</a:t>
            </a:r>
            <a:r>
              <a:rPr lang="en-US" b="0" dirty="0" smtClean="0">
                <a:latin typeface="Calibri" charset="0"/>
                <a:ea typeface="ＭＳ Ｐゴシック" charset="0"/>
                <a:cs typeface="Calibri" charset="0"/>
              </a:rPr>
              <a:t> </a:t>
            </a:r>
            <a:r>
              <a:rPr lang="en-US" b="0" dirty="0" err="1" smtClean="0">
                <a:latin typeface="Calibri" charset="0"/>
                <a:ea typeface="ＭＳ Ｐゴシック" charset="0"/>
                <a:cs typeface="Calibri" charset="0"/>
              </a:rPr>
              <a:t>Niya</a:t>
            </a:r>
            <a:r>
              <a:rPr lang="en-US" b="0" dirty="0" smtClean="0">
                <a:latin typeface="Calibri" charset="0"/>
                <a:ea typeface="ＭＳ Ｐゴシック" charset="0"/>
                <a:cs typeface="Calibri" charset="0"/>
              </a:rPr>
              <a:t> ito ay </a:t>
            </a:r>
            <a:r>
              <a:rPr lang="en-US" b="0" dirty="0" err="1" smtClean="0">
                <a:latin typeface="Calibri" charset="0"/>
                <a:ea typeface="ＭＳ Ｐゴシック" charset="0"/>
                <a:cs typeface="Calibri" charset="0"/>
              </a:rPr>
              <a:t>maaaring</a:t>
            </a:r>
            <a:r>
              <a:rPr lang="en-US" b="0" dirty="0" smtClean="0">
                <a:latin typeface="Calibri" charset="0"/>
                <a:ea typeface="ＭＳ Ｐゴシック" charset="0"/>
                <a:cs typeface="Calibri" charset="0"/>
              </a:rPr>
              <a:t> </a:t>
            </a:r>
            <a:r>
              <a:rPr lang="en-US" b="0" dirty="0" err="1" smtClean="0">
                <a:latin typeface="Calibri" charset="0"/>
                <a:ea typeface="ＭＳ Ｐゴシック" charset="0"/>
                <a:cs typeface="Calibri" charset="0"/>
              </a:rPr>
              <a:t>pinatay</a:t>
            </a:r>
            <a:r>
              <a:rPr lang="en-US" b="0" dirty="0" smtClean="0">
                <a:latin typeface="Calibri" charset="0"/>
                <a:ea typeface="ＭＳ Ｐゴシック" charset="0"/>
                <a:cs typeface="Calibri" charset="0"/>
              </a:rPr>
              <a:t> </a:t>
            </a:r>
            <a:r>
              <a:rPr lang="en-US" b="0" dirty="0" err="1" smtClean="0">
                <a:latin typeface="Calibri" charset="0"/>
                <a:ea typeface="ＭＳ Ｐゴシック" charset="0"/>
                <a:cs typeface="Calibri" charset="0"/>
              </a:rPr>
              <a:t>Siya</a:t>
            </a:r>
            <a:r>
              <a:rPr lang="en-US" b="0" dirty="0" smtClean="0">
                <a:latin typeface="Calibri" charset="0"/>
                <a:ea typeface="ＭＳ Ｐゴシック" charset="0"/>
                <a:cs typeface="Calibri" charset="0"/>
              </a:rPr>
              <a:t> </a:t>
            </a:r>
            <a:r>
              <a:rPr lang="en-US" b="0" dirty="0" err="1" smtClean="0">
                <a:latin typeface="Calibri" charset="0"/>
                <a:ea typeface="ＭＳ Ｐゴシック" charset="0"/>
                <a:cs typeface="Calibri" charset="0"/>
              </a:rPr>
              <a:t>agad</a:t>
            </a:r>
            <a:r>
              <a:rPr lang="en-US" b="0" dirty="0" smtClean="0">
                <a:latin typeface="Calibri" charset="0"/>
                <a:ea typeface="ＭＳ Ｐゴシック" charset="0"/>
                <a:cs typeface="Calibri" charset="0"/>
              </a:rPr>
              <a:t>. Kaya, </a:t>
            </a:r>
            <a:r>
              <a:rPr lang="en-US" b="0" dirty="0" err="1" smtClean="0">
                <a:latin typeface="Calibri" charset="0"/>
                <a:ea typeface="ＭＳ Ｐゴシック" charset="0"/>
                <a:cs typeface="Calibri" charset="0"/>
              </a:rPr>
              <a:t>pinili</a:t>
            </a:r>
            <a:r>
              <a:rPr lang="en-US" b="0" dirty="0" smtClean="0">
                <a:latin typeface="Calibri" charset="0"/>
                <a:ea typeface="ＭＳ Ｐゴシック" charset="0"/>
                <a:cs typeface="Calibri" charset="0"/>
              </a:rPr>
              <a:t> </a:t>
            </a:r>
            <a:r>
              <a:rPr lang="en-US" b="0" dirty="0" err="1" smtClean="0">
                <a:latin typeface="Calibri" charset="0"/>
                <a:ea typeface="ＭＳ Ｐゴシック" charset="0"/>
                <a:cs typeface="Calibri" charset="0"/>
              </a:rPr>
              <a:t>Niyang</a:t>
            </a:r>
            <a:r>
              <a:rPr lang="en-US" b="0" dirty="0" smtClean="0">
                <a:latin typeface="Calibri" charset="0"/>
                <a:ea typeface="ＭＳ Ｐゴシック" charset="0"/>
                <a:cs typeface="Calibri" charset="0"/>
              </a:rPr>
              <a:t> </a:t>
            </a:r>
            <a:r>
              <a:rPr lang="en-US" b="0" dirty="0" err="1" smtClean="0">
                <a:latin typeface="Calibri" charset="0"/>
                <a:ea typeface="ＭＳ Ｐゴシック" charset="0"/>
                <a:cs typeface="Calibri" charset="0"/>
              </a:rPr>
              <a:t>magpahiwatig</a:t>
            </a:r>
            <a:r>
              <a:rPr lang="en-US" b="0" dirty="0" smtClean="0">
                <a:latin typeface="Calibri" charset="0"/>
                <a:ea typeface="ＭＳ Ｐゴシック" charset="0"/>
                <a:cs typeface="Calibri" charset="0"/>
              </a:rPr>
              <a:t> sa Kanyang </a:t>
            </a:r>
            <a:r>
              <a:rPr lang="en-US" b="0" dirty="0" err="1" smtClean="0">
                <a:latin typeface="Calibri" charset="0"/>
                <a:ea typeface="ＭＳ Ｐゴシック" charset="0"/>
                <a:cs typeface="Calibri" charset="0"/>
              </a:rPr>
              <a:t>pagka</a:t>
            </a:r>
            <a:r>
              <a:rPr lang="en-US" b="0" dirty="0" smtClean="0">
                <a:latin typeface="Calibri" charset="0"/>
                <a:ea typeface="ＭＳ Ｐゴシック" charset="0"/>
                <a:cs typeface="Calibri" charset="0"/>
              </a:rPr>
              <a:t>-Diyos na </a:t>
            </a:r>
            <a:r>
              <a:rPr lang="en-US" b="0" dirty="0" err="1" smtClean="0">
                <a:latin typeface="Calibri" charset="0"/>
                <a:ea typeface="ＭＳ Ｐゴシック" charset="0"/>
                <a:cs typeface="Calibri" charset="0"/>
              </a:rPr>
              <a:t>likas</a:t>
            </a:r>
            <a:r>
              <a:rPr lang="en-US" b="0" dirty="0" smtClean="0">
                <a:latin typeface="Calibri" charset="0"/>
                <a:ea typeface="ＭＳ Ｐゴシック" charset="0"/>
                <a:cs typeface="Calibri" charset="0"/>
              </a:rPr>
              <a:t>:</a:t>
            </a:r>
            <a:r>
              <a:rPr lang="en-US" b="0" baseline="0" dirty="0" smtClean="0">
                <a:latin typeface="Calibri" charset="0"/>
                <a:ea typeface="ＭＳ Ｐゴシック" charset="0"/>
                <a:cs typeface="Calibri" charset="0"/>
              </a:rPr>
              <a:t> ¶ 1. Ang Kanyang </a:t>
            </a:r>
            <a:r>
              <a:rPr lang="en-US" b="0" baseline="0" dirty="0" err="1" smtClean="0">
                <a:latin typeface="Calibri" charset="0"/>
                <a:ea typeface="ＭＳ Ｐゴシック" charset="0"/>
                <a:cs typeface="Calibri" charset="0"/>
              </a:rPr>
              <a:t>malikhaing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kapangyarihan</a:t>
            </a:r>
            <a:r>
              <a:rPr lang="en-US" b="0" baseline="0" dirty="0" smtClean="0">
                <a:latin typeface="Calibri" charset="0"/>
                <a:ea typeface="ＭＳ Ｐゴシック" charset="0"/>
                <a:cs typeface="Calibri" charset="0"/>
              </a:rPr>
              <a:t> na </a:t>
            </a:r>
            <a:r>
              <a:rPr lang="en-US" b="0" baseline="0" dirty="0" err="1" smtClean="0">
                <a:latin typeface="Calibri" charset="0"/>
                <a:ea typeface="ＭＳ Ｐゴシック" charset="0"/>
                <a:cs typeface="Calibri" charset="0"/>
              </a:rPr>
              <a:t>magsauli</a:t>
            </a:r>
            <a:r>
              <a:rPr lang="en-US" b="0" baseline="0" dirty="0" smtClean="0">
                <a:latin typeface="Calibri" charset="0"/>
                <a:ea typeface="ＭＳ Ｐゴシック" charset="0"/>
                <a:cs typeface="Calibri" charset="0"/>
              </a:rPr>
              <a:t> ng </a:t>
            </a:r>
            <a:r>
              <a:rPr lang="en-US" b="0" baseline="0" dirty="0" err="1" smtClean="0">
                <a:latin typeface="Calibri" charset="0"/>
                <a:ea typeface="ＭＳ Ｐゴシック" charset="0"/>
                <a:cs typeface="Calibri" charset="0"/>
              </a:rPr>
              <a:t>kalusugan</a:t>
            </a:r>
            <a:r>
              <a:rPr lang="en-US" b="0" baseline="0" dirty="0" smtClean="0">
                <a:latin typeface="Calibri" charset="0"/>
                <a:ea typeface="ＭＳ Ｐゴシック" charset="0"/>
                <a:cs typeface="Calibri" charset="0"/>
              </a:rPr>
              <a:t>. ¶ 2. Ang Kanyang banal na </a:t>
            </a:r>
            <a:r>
              <a:rPr lang="en-US" b="0" baseline="0" dirty="0" err="1" smtClean="0">
                <a:latin typeface="Calibri" charset="0"/>
                <a:ea typeface="ＭＳ Ｐゴシック" charset="0"/>
                <a:cs typeface="Calibri" charset="0"/>
              </a:rPr>
              <a:t>natatanging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karapatan</a:t>
            </a:r>
            <a:r>
              <a:rPr lang="en-US" b="0" baseline="0" dirty="0" smtClean="0">
                <a:latin typeface="Calibri" charset="0"/>
                <a:ea typeface="ＭＳ Ｐゴシック" charset="0"/>
                <a:cs typeface="Calibri" charset="0"/>
              </a:rPr>
              <a:t> na </a:t>
            </a:r>
            <a:r>
              <a:rPr lang="en-US" b="0" baseline="0" dirty="0" err="1" smtClean="0">
                <a:latin typeface="Calibri" charset="0"/>
                <a:ea typeface="ＭＳ Ｐゴシック" charset="0"/>
                <a:cs typeface="Calibri" charset="0"/>
              </a:rPr>
              <a:t>magpatawad</a:t>
            </a:r>
            <a:r>
              <a:rPr lang="en-US" b="0" baseline="0" dirty="0" smtClean="0">
                <a:latin typeface="Calibri" charset="0"/>
                <a:ea typeface="ＭＳ Ｐゴシック" charset="0"/>
                <a:cs typeface="Calibri" charset="0"/>
              </a:rPr>
              <a:t> ng </a:t>
            </a:r>
            <a:r>
              <a:rPr lang="en-US" b="0" baseline="0" dirty="0" err="1" smtClean="0">
                <a:latin typeface="Calibri" charset="0"/>
                <a:ea typeface="ＭＳ Ｐゴシック" charset="0"/>
                <a:cs typeface="Calibri" charset="0"/>
              </a:rPr>
              <a:t>kasalanan</a:t>
            </a:r>
            <a:r>
              <a:rPr lang="en-US" b="0" baseline="0" dirty="0" smtClean="0">
                <a:latin typeface="Calibri" charset="0"/>
                <a:ea typeface="ＭＳ Ｐゴシック" charset="0"/>
                <a:cs typeface="Calibri" charset="0"/>
              </a:rPr>
              <a:t>. ¶ 3. Ang Kanyang </a:t>
            </a:r>
            <a:r>
              <a:rPr lang="en-US" b="0" baseline="0" dirty="0" err="1" smtClean="0">
                <a:latin typeface="Calibri" charset="0"/>
                <a:ea typeface="ＭＳ Ｐゴシック" charset="0"/>
                <a:cs typeface="Calibri" charset="0"/>
              </a:rPr>
              <a:t>kapangyarihan</a:t>
            </a:r>
            <a:r>
              <a:rPr lang="en-US" b="0" baseline="0" dirty="0" smtClean="0">
                <a:latin typeface="Calibri" charset="0"/>
                <a:ea typeface="ＭＳ Ｐゴシック" charset="0"/>
                <a:cs typeface="Calibri" charset="0"/>
              </a:rPr>
              <a:t> na </a:t>
            </a:r>
            <a:r>
              <a:rPr lang="en-US" b="0" baseline="0" dirty="0" err="1" smtClean="0">
                <a:latin typeface="Calibri" charset="0"/>
                <a:ea typeface="ＭＳ Ｐゴシック" charset="0"/>
                <a:cs typeface="Calibri" charset="0"/>
              </a:rPr>
              <a:t>mapagtagumpayan</a:t>
            </a:r>
            <a:r>
              <a:rPr lang="en-US" b="0" baseline="0" dirty="0" smtClean="0">
                <a:latin typeface="Calibri" charset="0"/>
                <a:ea typeface="ＭＳ Ｐゴシック" charset="0"/>
                <a:cs typeface="Calibri" charset="0"/>
              </a:rPr>
              <a:t> ang </a:t>
            </a:r>
            <a:r>
              <a:rPr lang="en-US" b="0" baseline="0" dirty="0" err="1" smtClean="0">
                <a:latin typeface="Calibri" charset="0"/>
                <a:ea typeface="ＭＳ Ｐゴシック" charset="0"/>
                <a:cs typeface="Calibri" charset="0"/>
              </a:rPr>
              <a:t>kamatayan</a:t>
            </a:r>
            <a:r>
              <a:rPr lang="en-US" b="0" baseline="0" dirty="0" smtClean="0">
                <a:latin typeface="Calibri" charset="0"/>
                <a:ea typeface="ＭＳ Ｐゴシック" charset="0"/>
                <a:cs typeface="Calibri" charset="0"/>
              </a:rPr>
              <a:t>. ¶ 4. Ang </a:t>
            </a:r>
            <a:r>
              <a:rPr lang="en-US" b="0" baseline="0" dirty="0" err="1" smtClean="0">
                <a:latin typeface="Calibri" charset="0"/>
                <a:ea typeface="ＭＳ Ｐゴシック" charset="0"/>
                <a:cs typeface="Calibri" charset="0"/>
              </a:rPr>
              <a:t>Kayang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paggigiit</a:t>
            </a:r>
            <a:r>
              <a:rPr lang="en-US" b="0" baseline="0" dirty="0" smtClean="0">
                <a:latin typeface="Calibri" charset="0"/>
                <a:ea typeface="ＭＳ Ｐゴシック" charset="0"/>
                <a:cs typeface="Calibri" charset="0"/>
              </a:rPr>
              <a:t> sa </a:t>
            </a:r>
            <a:r>
              <a:rPr lang="en-US" b="0" baseline="0" dirty="0" err="1" smtClean="0">
                <a:latin typeface="Calibri" charset="0"/>
                <a:ea typeface="ＭＳ Ｐゴシック" charset="0"/>
                <a:cs typeface="Calibri" charset="0"/>
              </a:rPr>
              <a:t>naunang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pag-iral</a:t>
            </a:r>
            <a:r>
              <a:rPr lang="en-US" b="0" baseline="0" dirty="0" smtClean="0">
                <a:latin typeface="Calibri" charset="0"/>
                <a:ea typeface="ＭＳ Ｐゴシック" charset="0"/>
                <a:cs typeface="Calibri" charset="0"/>
              </a:rPr>
              <a:t>. ¶ 5. Ang Kanyang </a:t>
            </a:r>
            <a:r>
              <a:rPr lang="en-US" b="0" baseline="0" dirty="0" err="1" smtClean="0">
                <a:latin typeface="Calibri" charset="0"/>
                <a:ea typeface="ＭＳ Ｐゴシック" charset="0"/>
                <a:cs typeface="Calibri" charset="0"/>
              </a:rPr>
              <a:t>pagtanggap</a:t>
            </a:r>
            <a:r>
              <a:rPr lang="en-US" b="0" baseline="0" dirty="0" smtClean="0">
                <a:latin typeface="Calibri" charset="0"/>
                <a:ea typeface="ＭＳ Ｐゴシック" charset="0"/>
                <a:cs typeface="Calibri" charset="0"/>
              </a:rPr>
              <a:t> ng </a:t>
            </a:r>
            <a:r>
              <a:rPr lang="en-US" b="0" baseline="0" dirty="0" err="1" smtClean="0">
                <a:latin typeface="Calibri" charset="0"/>
                <a:ea typeface="ＭＳ Ｐゴシック" charset="0"/>
                <a:cs typeface="Calibri" charset="0"/>
              </a:rPr>
              <a:t>pagsamba</a:t>
            </a:r>
            <a:r>
              <a:rPr lang="en-US" b="0" baseline="0" dirty="0" smtClean="0">
                <a:latin typeface="Calibri" charset="0"/>
                <a:ea typeface="ＭＳ Ｐゴシック" charset="0"/>
                <a:cs typeface="Calibri" charset="0"/>
              </a:rPr>
              <a:t>. </a:t>
            </a:r>
            <a:endParaRPr lang="en-US" b="0" dirty="0">
              <a:latin typeface="Calibri" charset="0"/>
              <a:ea typeface="ＭＳ Ｐゴシック" charset="0"/>
              <a:cs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25A331BA-E6AB-1B4D-8B33-6ED863C4D42D}" type="slidenum">
              <a:rPr lang="en-US" sz="1200"/>
              <a:pPr/>
              <a:t>18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Calibri" charset="0"/>
                <a:ea typeface="ＭＳ Ｐゴシック" charset="0"/>
                <a:cs typeface="Calibri" charset="0"/>
              </a:rPr>
              <a:t>3. </a:t>
            </a:r>
            <a:r>
              <a:rPr lang="en-US" b="1" dirty="0" smtClean="0">
                <a:latin typeface="Calibri" charset="0"/>
                <a:ea typeface="ＭＳ Ｐゴシック" charset="0"/>
                <a:cs typeface="Calibri" charset="0"/>
              </a:rPr>
              <a:t>Ang </a:t>
            </a:r>
            <a:r>
              <a:rPr lang="en-US" b="1" dirty="0" err="1" smtClean="0">
                <a:latin typeface="Calibri" charset="0"/>
                <a:ea typeface="ＭＳ Ｐゴシック" charset="0"/>
                <a:cs typeface="Calibri" charset="0"/>
              </a:rPr>
              <a:t>Misyon</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ni</a:t>
            </a:r>
            <a:r>
              <a:rPr lang="en-US" b="1" dirty="0" smtClean="0">
                <a:latin typeface="Calibri" charset="0"/>
                <a:ea typeface="ＭＳ Ｐゴシック" charset="0"/>
                <a:cs typeface="Calibri" charset="0"/>
              </a:rPr>
              <a:t> Cristo. </a:t>
            </a:r>
            <a:r>
              <a:rPr lang="en-US" dirty="0" smtClean="0">
                <a:latin typeface="Calibri" charset="0"/>
                <a:ea typeface="ＭＳ Ｐゴシック" charset="0"/>
                <a:cs typeface="Calibri" charset="0"/>
              </a:rPr>
              <a:t>“At </a:t>
            </a:r>
            <a:r>
              <a:rPr lang="en-US" dirty="0" err="1" smtClean="0">
                <a:latin typeface="Calibri" charset="0"/>
                <a:ea typeface="ＭＳ Ｐゴシック" charset="0"/>
                <a:cs typeface="Calibri" charset="0"/>
              </a:rPr>
              <a:t>sinuman</a:t>
            </a:r>
            <a:r>
              <a:rPr lang="en-US" dirty="0" smtClean="0">
                <a:latin typeface="Calibri" charset="0"/>
                <a:ea typeface="ＭＳ Ｐゴシック" charset="0"/>
                <a:cs typeface="Calibri" charset="0"/>
              </a:rPr>
              <a:t> sa </a:t>
            </a:r>
            <a:r>
              <a:rPr lang="en-US" dirty="0" err="1" smtClean="0">
                <a:latin typeface="Calibri" charset="0"/>
                <a:ea typeface="ＭＳ Ｐゴシック" charset="0"/>
                <a:cs typeface="Calibri" charset="0"/>
              </a:rPr>
              <a:t>inyo</a:t>
            </a:r>
            <a:r>
              <a:rPr lang="en-US" dirty="0" smtClean="0">
                <a:latin typeface="Calibri" charset="0"/>
                <a:ea typeface="ＭＳ Ｐゴシック" charset="0"/>
                <a:cs typeface="Calibri" charset="0"/>
              </a:rPr>
              <a:t> na </a:t>
            </a:r>
            <a:r>
              <a:rPr lang="en-US" dirty="0" err="1" smtClean="0">
                <a:latin typeface="Calibri" charset="0"/>
                <a:ea typeface="ＭＳ Ｐゴシック" charset="0"/>
                <a:cs typeface="Calibri" charset="0"/>
              </a:rPr>
              <a:t>nagnanais</a:t>
            </a:r>
            <a:r>
              <a:rPr lang="en-US" dirty="0" smtClean="0">
                <a:latin typeface="Calibri" charset="0"/>
                <a:ea typeface="ＭＳ Ｐゴシック" charset="0"/>
                <a:cs typeface="Calibri" charset="0"/>
              </a:rPr>
              <a:t> na </a:t>
            </a:r>
            <a:r>
              <a:rPr lang="en-US" dirty="0" err="1" smtClean="0">
                <a:latin typeface="Calibri" charset="0"/>
                <a:ea typeface="ＭＳ Ｐゴシック" charset="0"/>
                <a:cs typeface="Calibri" charset="0"/>
              </a:rPr>
              <a:t>maging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una</a:t>
            </a:r>
            <a:r>
              <a:rPr lang="en-US" dirty="0" smtClean="0">
                <a:latin typeface="Calibri" charset="0"/>
                <a:ea typeface="ＭＳ Ｐゴシック" charset="0"/>
                <a:cs typeface="Calibri" charset="0"/>
              </a:rPr>
              <a:t> ay </a:t>
            </a:r>
            <a:r>
              <a:rPr lang="en-US" dirty="0" err="1" smtClean="0">
                <a:latin typeface="Calibri" charset="0"/>
                <a:ea typeface="ＭＳ Ｐゴシック" charset="0"/>
                <a:cs typeface="Calibri" charset="0"/>
              </a:rPr>
              <a:t>kailangan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maging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alipin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ninyo</a:t>
            </a:r>
            <a:r>
              <a:rPr lang="en-US" dirty="0" smtClean="0">
                <a:latin typeface="Calibri" charset="0"/>
                <a:ea typeface="ＭＳ Ｐゴシック" charset="0"/>
                <a:cs typeface="Calibri" charset="0"/>
              </a:rPr>
              <a:t>—kung </a:t>
            </a:r>
            <a:r>
              <a:rPr lang="en-US" dirty="0" err="1" smtClean="0">
                <a:latin typeface="Calibri" charset="0"/>
                <a:ea typeface="ＭＳ Ｐゴシック" charset="0"/>
                <a:cs typeface="Calibri" charset="0"/>
              </a:rPr>
              <a:t>paanong</a:t>
            </a:r>
            <a:r>
              <a:rPr lang="en-US" dirty="0" smtClean="0">
                <a:latin typeface="Calibri" charset="0"/>
                <a:ea typeface="ＭＳ Ｐゴシック" charset="0"/>
                <a:cs typeface="Calibri" charset="0"/>
              </a:rPr>
              <a:t> ang Anak</a:t>
            </a:r>
            <a:r>
              <a:rPr lang="en-US" baseline="0" dirty="0" smtClean="0">
                <a:latin typeface="Calibri" charset="0"/>
                <a:ea typeface="ＭＳ Ｐゴシック" charset="0"/>
                <a:cs typeface="Calibri" charset="0"/>
              </a:rPr>
              <a:t> ng Tao ay </a:t>
            </a:r>
            <a:r>
              <a:rPr lang="en-US" baseline="0" dirty="0" err="1" smtClean="0">
                <a:latin typeface="Calibri" charset="0"/>
                <a:ea typeface="ＭＳ Ｐゴシック" charset="0"/>
                <a:cs typeface="Calibri" charset="0"/>
              </a:rPr>
              <a:t>naparito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hindi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upang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paglingkuran</a:t>
            </a:r>
            <a:r>
              <a:rPr lang="en-US" baseline="0" dirty="0" smtClean="0">
                <a:latin typeface="Calibri" charset="0"/>
                <a:ea typeface="ＭＳ Ｐゴシック" charset="0"/>
                <a:cs typeface="Calibri" charset="0"/>
              </a:rPr>
              <a:t> , </a:t>
            </a:r>
            <a:r>
              <a:rPr lang="en-US" baseline="0" dirty="0" err="1" smtClean="0">
                <a:latin typeface="Calibri" charset="0"/>
                <a:ea typeface="ＭＳ Ｐゴシック" charset="0"/>
                <a:cs typeface="Calibri" charset="0"/>
              </a:rPr>
              <a:t>kundi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upang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maglingkod</a:t>
            </a:r>
            <a:r>
              <a:rPr lang="en-US" baseline="0" dirty="0" smtClean="0">
                <a:latin typeface="Calibri" charset="0"/>
                <a:ea typeface="ＭＳ Ｐゴシック" charset="0"/>
                <a:cs typeface="Calibri" charset="0"/>
              </a:rPr>
              <a:t>, </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upang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ibigay</a:t>
            </a:r>
            <a:r>
              <a:rPr lang="en-US" baseline="0" dirty="0" smtClean="0">
                <a:latin typeface="Calibri" charset="0"/>
                <a:ea typeface="ＭＳ Ｐゴシック" charset="0"/>
                <a:cs typeface="Calibri" charset="0"/>
              </a:rPr>
              <a:t> ang kanyang buhay na </a:t>
            </a:r>
            <a:r>
              <a:rPr lang="en-US" baseline="0" dirty="0" err="1" smtClean="0">
                <a:latin typeface="Calibri" charset="0"/>
                <a:ea typeface="ＭＳ Ｐゴシック" charset="0"/>
                <a:cs typeface="Calibri" charset="0"/>
              </a:rPr>
              <a:t>pantubos</a:t>
            </a:r>
            <a:r>
              <a:rPr lang="en-US" baseline="0" dirty="0" smtClean="0">
                <a:latin typeface="Calibri" charset="0"/>
                <a:ea typeface="ＭＳ Ｐゴシック" charset="0"/>
                <a:cs typeface="Calibri" charset="0"/>
              </a:rPr>
              <a:t> sa </a:t>
            </a:r>
            <a:r>
              <a:rPr lang="en-US" baseline="0" dirty="0" err="1" smtClean="0">
                <a:latin typeface="Calibri" charset="0"/>
                <a:ea typeface="ＭＳ Ｐゴシック" charset="0"/>
                <a:cs typeface="Calibri" charset="0"/>
              </a:rPr>
              <a:t>marami</a:t>
            </a:r>
            <a:r>
              <a:rPr lang="en-US" baseline="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1A523E-FB1F-D14F-8C68-E9460DEE8663}" type="slidenum">
              <a:rPr lang="en-US" sz="1200"/>
              <a:pPr/>
              <a:t>19</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Calibri" charset="0"/>
                <a:ea typeface="ＭＳ Ｐゴシック" charset="0"/>
                <a:cs typeface="Calibri" charset="0"/>
              </a:rPr>
              <a:t>“</a:t>
            </a:r>
            <a:r>
              <a:rPr lang="en-US" b="1" dirty="0" err="1" smtClean="0">
                <a:latin typeface="Calibri" charset="0"/>
                <a:ea typeface="ＭＳ Ｐゴシック" charset="0"/>
                <a:cs typeface="Calibri" charset="0"/>
              </a:rPr>
              <a:t>Upang</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Hanapin</a:t>
            </a:r>
            <a:r>
              <a:rPr lang="en-US" b="1" dirty="0" smtClean="0">
                <a:latin typeface="Calibri" charset="0"/>
                <a:ea typeface="ＭＳ Ｐゴシック" charset="0"/>
                <a:cs typeface="Calibri" charset="0"/>
              </a:rPr>
              <a:t> at </a:t>
            </a:r>
            <a:r>
              <a:rPr lang="en-US" b="1" dirty="0" err="1" smtClean="0">
                <a:latin typeface="Calibri" charset="0"/>
                <a:ea typeface="ＭＳ Ｐゴシック" charset="0"/>
                <a:cs typeface="Calibri" charset="0"/>
              </a:rPr>
              <a:t>Iligtas</a:t>
            </a:r>
            <a:r>
              <a:rPr lang="en-US" b="1" dirty="0" smtClean="0">
                <a:latin typeface="Calibri" charset="0"/>
                <a:ea typeface="ＭＳ Ｐゴシック" charset="0"/>
                <a:cs typeface="Calibri" charset="0"/>
              </a:rPr>
              <a:t> ang </a:t>
            </a:r>
            <a:r>
              <a:rPr lang="en-US" b="1" dirty="0" err="1" smtClean="0">
                <a:latin typeface="Calibri" charset="0"/>
                <a:ea typeface="ＭＳ Ｐゴシック" charset="0"/>
                <a:cs typeface="Calibri" charset="0"/>
              </a:rPr>
              <a:t>Nawala</a:t>
            </a:r>
            <a:r>
              <a:rPr lang="en-US" b="1"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Matapos</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isaalang-alang</a:t>
            </a:r>
            <a:r>
              <a:rPr lang="en-US" dirty="0" smtClean="0">
                <a:latin typeface="Calibri" charset="0"/>
                <a:ea typeface="ＭＳ Ｐゴシック" charset="0"/>
                <a:cs typeface="Calibri" charset="0"/>
              </a:rPr>
              <a:t> kung </a:t>
            </a:r>
            <a:r>
              <a:rPr lang="en-US" dirty="0" err="1" smtClean="0">
                <a:latin typeface="Calibri" charset="0"/>
                <a:ea typeface="ＭＳ Ｐゴシック" charset="0"/>
                <a:cs typeface="Calibri" charset="0"/>
              </a:rPr>
              <a:t>sino</a:t>
            </a:r>
            <a:r>
              <a:rPr lang="en-US" dirty="0" smtClean="0">
                <a:latin typeface="Calibri" charset="0"/>
                <a:ea typeface="ＭＳ Ｐゴシック" charset="0"/>
                <a:cs typeface="Calibri" charset="0"/>
              </a:rPr>
              <a:t> si Jesus, </a:t>
            </a:r>
            <a:r>
              <a:rPr lang="en-US" dirty="0" err="1" smtClean="0">
                <a:latin typeface="Calibri" charset="0"/>
                <a:ea typeface="ＭＳ Ｐゴシック" charset="0"/>
                <a:cs typeface="Calibri" charset="0"/>
              </a:rPr>
              <a:t>tayo’y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nasa</a:t>
            </a:r>
            <a:r>
              <a:rPr lang="en-US" dirty="0" smtClean="0">
                <a:latin typeface="Calibri" charset="0"/>
                <a:ea typeface="ＭＳ Ｐゴシック" charset="0"/>
                <a:cs typeface="Calibri" charset="0"/>
              </a:rPr>
              <a:t> mas </a:t>
            </a:r>
            <a:r>
              <a:rPr lang="en-US" dirty="0" err="1" smtClean="0">
                <a:latin typeface="Calibri" charset="0"/>
                <a:ea typeface="ＭＳ Ｐゴシック" charset="0"/>
                <a:cs typeface="Calibri" charset="0"/>
              </a:rPr>
              <a:t>mabuting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katayuan</a:t>
            </a:r>
            <a:r>
              <a:rPr lang="en-US" dirty="0" smtClean="0">
                <a:latin typeface="Calibri" charset="0"/>
                <a:ea typeface="ＭＳ Ｐゴシック" charset="0"/>
                <a:cs typeface="Calibri" charset="0"/>
              </a:rPr>
              <a:t> na </a:t>
            </a:r>
            <a:r>
              <a:rPr lang="en-US" dirty="0" err="1" smtClean="0">
                <a:latin typeface="Calibri" charset="0"/>
                <a:ea typeface="ＭＳ Ｐゴシック" charset="0"/>
                <a:cs typeface="Calibri" charset="0"/>
              </a:rPr>
              <a:t>maunawaan</a:t>
            </a:r>
            <a:r>
              <a:rPr lang="en-US" dirty="0" smtClean="0">
                <a:latin typeface="Calibri" charset="0"/>
                <a:ea typeface="ＭＳ Ｐゴシック" charset="0"/>
                <a:cs typeface="Calibri" charset="0"/>
              </a:rPr>
              <a:t> ang </a:t>
            </a:r>
            <a:r>
              <a:rPr lang="en-US" dirty="0" err="1" smtClean="0">
                <a:latin typeface="Calibri" charset="0"/>
                <a:ea typeface="ＭＳ Ｐゴシック" charset="0"/>
                <a:cs typeface="Calibri" charset="0"/>
              </a:rPr>
              <a:t>ipinarito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Niya</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gagawin</a:t>
            </a:r>
            <a:r>
              <a:rPr lang="en-US" baseline="0" dirty="0" smtClean="0">
                <a:latin typeface="Calibri" charset="0"/>
                <a:ea typeface="ＭＳ Ｐゴシック" charset="0"/>
                <a:cs typeface="Calibri" charset="0"/>
              </a:rPr>
              <a:t> para sa </a:t>
            </a:r>
            <a:r>
              <a:rPr lang="en-US" baseline="0" dirty="0" err="1" smtClean="0">
                <a:latin typeface="Calibri" charset="0"/>
                <a:ea typeface="ＭＳ Ｐゴシック" charset="0"/>
                <a:cs typeface="Calibri" charset="0"/>
              </a:rPr>
              <a:t>atin</a:t>
            </a:r>
            <a:r>
              <a:rPr lang="en-US" baseline="0" dirty="0" smtClean="0">
                <a:latin typeface="Calibri" charset="0"/>
                <a:ea typeface="ＭＳ Ｐゴシック" charset="0"/>
                <a:cs typeface="Calibri" charset="0"/>
              </a:rPr>
              <a:t>. ¶ </a:t>
            </a:r>
            <a:r>
              <a:rPr lang="en-US" baseline="0" dirty="0" err="1" smtClean="0">
                <a:latin typeface="Calibri" charset="0"/>
                <a:ea typeface="ＭＳ Ｐゴシック" charset="0"/>
                <a:cs typeface="Calibri" charset="0"/>
              </a:rPr>
              <a:t>Naparito</a:t>
            </a:r>
            <a:r>
              <a:rPr lang="en-US" baseline="0" dirty="0" smtClean="0">
                <a:latin typeface="Calibri" charset="0"/>
                <a:ea typeface="ＭＳ Ｐゴシック" charset="0"/>
                <a:cs typeface="Calibri" charset="0"/>
              </a:rPr>
              <a:t> si Jesus </a:t>
            </a:r>
            <a:r>
              <a:rPr lang="en-US" baseline="0" dirty="0" err="1" smtClean="0">
                <a:latin typeface="Calibri" charset="0"/>
                <a:ea typeface="ＭＳ Ｐゴシック" charset="0"/>
                <a:cs typeface="Calibri" charset="0"/>
              </a:rPr>
              <a:t>upang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katawanin</a:t>
            </a:r>
            <a:r>
              <a:rPr lang="en-US" baseline="0" dirty="0" smtClean="0">
                <a:latin typeface="Calibri" charset="0"/>
                <a:ea typeface="ＭＳ Ｐゴシック" charset="0"/>
                <a:cs typeface="Calibri" charset="0"/>
              </a:rPr>
              <a:t> ang </a:t>
            </a:r>
            <a:r>
              <a:rPr lang="en-US" baseline="0" dirty="0" err="1" smtClean="0">
                <a:latin typeface="Calibri" charset="0"/>
                <a:ea typeface="ＭＳ Ｐゴシック" charset="0"/>
                <a:cs typeface="Calibri" charset="0"/>
              </a:rPr>
              <a:t>karakter</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Ama</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upang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ituwid</a:t>
            </a:r>
            <a:r>
              <a:rPr lang="en-US" baseline="0" dirty="0" smtClean="0">
                <a:latin typeface="Calibri" charset="0"/>
                <a:ea typeface="ＭＳ Ｐゴシック" charset="0"/>
                <a:cs typeface="Calibri" charset="0"/>
              </a:rPr>
              <a:t> ang </a:t>
            </a:r>
            <a:r>
              <a:rPr lang="en-US" baseline="0" dirty="0" err="1" smtClean="0">
                <a:latin typeface="Calibri" charset="0"/>
                <a:ea typeface="ＭＳ Ｐゴシック" charset="0"/>
                <a:cs typeface="Calibri" charset="0"/>
              </a:rPr>
              <a:t>maling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konsepto</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nabuo</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marami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tungkol</a:t>
            </a:r>
            <a:r>
              <a:rPr lang="en-US" baseline="0" dirty="0" smtClean="0">
                <a:latin typeface="Calibri" charset="0"/>
                <a:ea typeface="ＭＳ Ｐゴシック" charset="0"/>
                <a:cs typeface="Calibri" charset="0"/>
              </a:rPr>
              <a:t> sa </a:t>
            </a:r>
            <a:r>
              <a:rPr lang="en-US" baseline="0" dirty="0" err="1" smtClean="0">
                <a:latin typeface="Calibri" charset="0"/>
                <a:ea typeface="ＭＳ Ｐゴシック" charset="0"/>
                <a:cs typeface="Calibri" charset="0"/>
              </a:rPr>
              <a:t>Kadiyosan</a:t>
            </a:r>
            <a:r>
              <a:rPr lang="en-US" baseline="0" dirty="0" smtClean="0">
                <a:latin typeface="Calibri" charset="0"/>
                <a:ea typeface="ＭＳ Ｐゴシック" charset="0"/>
                <a:cs typeface="Calibri" charset="0"/>
              </a:rPr>
              <a:t>. </a:t>
            </a:r>
            <a:r>
              <a:rPr lang="en-US" baseline="0" dirty="0" smtClean="0">
                <a:latin typeface="Calibri" charset="0"/>
                <a:ea typeface="ＭＳ Ｐゴシック" charset="0"/>
                <a:cs typeface="Calibri" charset="0"/>
              </a:rPr>
              <a:t> </a:t>
            </a:r>
            <a:r>
              <a:rPr lang="en-US" baseline="0" dirty="0" smtClean="0">
                <a:latin typeface="Calibri" charset="0"/>
                <a:ea typeface="ＭＳ Ｐゴシック" charset="0"/>
                <a:cs typeface="Calibri" charset="0"/>
              </a:rPr>
              <a:t>Gusto </a:t>
            </a:r>
            <a:r>
              <a:rPr lang="en-US" baseline="0" dirty="0" err="1" smtClean="0">
                <a:latin typeface="Calibri" charset="0"/>
                <a:ea typeface="ＭＳ Ｐゴシック" charset="0"/>
                <a:cs typeface="Calibri" charset="0"/>
              </a:rPr>
              <a:t>Niyang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makilala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natin</a:t>
            </a:r>
            <a:r>
              <a:rPr lang="en-US" baseline="0" dirty="0" smtClean="0">
                <a:latin typeface="Calibri" charset="0"/>
                <a:ea typeface="ＭＳ Ｐゴシック" charset="0"/>
                <a:cs typeface="Calibri" charset="0"/>
              </a:rPr>
              <a:t> ang Diyos </a:t>
            </a:r>
            <a:r>
              <a:rPr lang="en-US" baseline="0" dirty="0" err="1" smtClean="0">
                <a:latin typeface="Calibri" charset="0"/>
                <a:ea typeface="ＭＳ Ｐゴシック" charset="0"/>
                <a:cs typeface="Calibri" charset="0"/>
              </a:rPr>
              <a:t>dahil</a:t>
            </a:r>
            <a:r>
              <a:rPr lang="en-US" baseline="0" dirty="0" smtClean="0">
                <a:latin typeface="Calibri" charset="0"/>
                <a:ea typeface="ＭＳ Ｐゴシック" charset="0"/>
                <a:cs typeface="Calibri" charset="0"/>
              </a:rPr>
              <a:t> ang </a:t>
            </a:r>
            <a:r>
              <a:rPr lang="en-US" baseline="0" dirty="0" err="1" smtClean="0">
                <a:latin typeface="Calibri" charset="0"/>
                <a:ea typeface="ＭＳ Ｐゴシック" charset="0"/>
                <a:cs typeface="Calibri" charset="0"/>
              </a:rPr>
              <a:t>pagkakilala</a:t>
            </a:r>
            <a:r>
              <a:rPr lang="en-US" baseline="0" dirty="0" smtClean="0">
                <a:latin typeface="Calibri" charset="0"/>
                <a:ea typeface="ＭＳ Ｐゴシック" charset="0"/>
                <a:cs typeface="Calibri" charset="0"/>
              </a:rPr>
              <a:t> sa Kanya ay </a:t>
            </a:r>
            <a:r>
              <a:rPr lang="en-US" baseline="0" dirty="0" err="1" smtClean="0">
                <a:latin typeface="Calibri" charset="0"/>
                <a:ea typeface="ＭＳ Ｐゴシック" charset="0"/>
                <a:cs typeface="Calibri" charset="0"/>
              </a:rPr>
              <a:t>mahalaga</a:t>
            </a:r>
            <a:r>
              <a:rPr lang="en-US" baseline="0" dirty="0" smtClean="0">
                <a:latin typeface="Calibri" charset="0"/>
                <a:ea typeface="ＭＳ Ｐゴシック" charset="0"/>
                <a:cs typeface="Calibri" charset="0"/>
              </a:rPr>
              <a:t> para </a:t>
            </a:r>
            <a:r>
              <a:rPr lang="en-US" baseline="0" dirty="0" err="1" smtClean="0">
                <a:latin typeface="Calibri" charset="0"/>
                <a:ea typeface="ＭＳ Ｐゴシック" charset="0"/>
                <a:cs typeface="Calibri" charset="0"/>
              </a:rPr>
              <a:t>magkaron</a:t>
            </a:r>
            <a:r>
              <a:rPr lang="en-US" baseline="0" dirty="0" smtClean="0">
                <a:latin typeface="Calibri" charset="0"/>
                <a:ea typeface="ＭＳ Ｐゴシック" charset="0"/>
                <a:cs typeface="Calibri" charset="0"/>
              </a:rPr>
              <a:t> ng buhay na </a:t>
            </a:r>
            <a:r>
              <a:rPr lang="en-US" baseline="0" dirty="0" err="1" smtClean="0">
                <a:latin typeface="Calibri" charset="0"/>
                <a:ea typeface="ＭＳ Ｐゴシック" charset="0"/>
                <a:cs typeface="Calibri" charset="0"/>
              </a:rPr>
              <a:t>walang-hanggan</a:t>
            </a:r>
            <a:r>
              <a:rPr lang="en-US" baseline="0" dirty="0" smtClean="0">
                <a:latin typeface="Calibri" charset="0"/>
                <a:ea typeface="ＭＳ Ｐゴシック" charset="0"/>
                <a:cs typeface="Calibri" charset="0"/>
              </a:rPr>
              <a:t> (Juan 17:3).</a:t>
            </a:r>
            <a:endParaRPr lang="en-US" dirty="0">
              <a:latin typeface="Calibri" charset="0"/>
              <a:ea typeface="ＭＳ Ｐゴシック" charset="0"/>
              <a:cs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5D07C70-6849-DD47-A298-94A50A4A0E63}" type="slidenum">
              <a:rPr lang="en-US" sz="1200"/>
              <a:pPr/>
              <a:t>2</a:t>
            </a:fld>
            <a:endParaRPr lang="en-US" sz="1200"/>
          </a:p>
        </p:txBody>
      </p:sp>
      <p:sp>
        <p:nvSpPr>
          <p:cNvPr id="6146" name="Rectangle 2"/>
          <p:cNvSpPr>
            <a:spLocks noGrp="1" noRot="1" noChangeAspect="1" noChangeArrowheads="1"/>
          </p:cNvSpPr>
          <p:nvPr>
            <p:ph type="sldImg"/>
          </p:nvPr>
        </p:nvSpPr>
        <p:spPr>
          <a:solidFill>
            <a:srgbClr val="FFFFFF"/>
          </a:solidFill>
          <a:ln/>
        </p:spPr>
      </p:sp>
      <p:sp>
        <p:nvSpPr>
          <p:cNvPr id="6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1A523E-FB1F-D14F-8C68-E9460DEE8663}" type="slidenum">
              <a:rPr lang="en-US" sz="1200"/>
              <a:pPr/>
              <a:t>20</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dirty="0" smtClean="0">
                <a:latin typeface="Calibri" charset="0"/>
                <a:ea typeface="ＭＳ Ｐゴシック" charset="0"/>
                <a:cs typeface="Calibri" charset="0"/>
              </a:rPr>
              <a:t>“ ‘Ang Anak ng Tao ay </a:t>
            </a:r>
            <a:r>
              <a:rPr lang="en-US" b="0" dirty="0" err="1" smtClean="0">
                <a:latin typeface="Calibri" charset="0"/>
                <a:ea typeface="ＭＳ Ｐゴシック" charset="0"/>
                <a:cs typeface="Calibri" charset="0"/>
              </a:rPr>
              <a:t>dumating</a:t>
            </a:r>
            <a:r>
              <a:rPr lang="en-US" b="0" dirty="0" smtClean="0">
                <a:latin typeface="Calibri" charset="0"/>
                <a:ea typeface="ＭＳ Ｐゴシック" charset="0"/>
                <a:cs typeface="Calibri" charset="0"/>
              </a:rPr>
              <a:t> </a:t>
            </a:r>
            <a:r>
              <a:rPr lang="en-US" b="0" dirty="0" err="1" smtClean="0">
                <a:latin typeface="Calibri" charset="0"/>
                <a:ea typeface="ＭＳ Ｐゴシック" charset="0"/>
                <a:cs typeface="Calibri" charset="0"/>
              </a:rPr>
              <a:t>upang</a:t>
            </a:r>
            <a:r>
              <a:rPr lang="en-US" b="0" dirty="0" smtClean="0">
                <a:latin typeface="Calibri" charset="0"/>
                <a:ea typeface="ＭＳ Ｐゴシック" charset="0"/>
                <a:cs typeface="Calibri" charset="0"/>
              </a:rPr>
              <a:t> </a:t>
            </a:r>
            <a:r>
              <a:rPr lang="en-US" b="0" dirty="0" err="1" smtClean="0">
                <a:latin typeface="Calibri" charset="0"/>
                <a:ea typeface="ＭＳ Ｐゴシック" charset="0"/>
                <a:cs typeface="Calibri" charset="0"/>
              </a:rPr>
              <a:t>hanapin</a:t>
            </a:r>
            <a:r>
              <a:rPr lang="en-US" b="0" dirty="0" smtClean="0">
                <a:latin typeface="Calibri" charset="0"/>
                <a:ea typeface="ＭＳ Ｐゴシック" charset="0"/>
                <a:cs typeface="Calibri" charset="0"/>
              </a:rPr>
              <a:t> at</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iligtas</a:t>
            </a:r>
            <a:r>
              <a:rPr lang="en-US" b="0" baseline="0" dirty="0" smtClean="0">
                <a:latin typeface="Calibri" charset="0"/>
                <a:ea typeface="ＭＳ Ｐゴシック" charset="0"/>
                <a:cs typeface="Calibri" charset="0"/>
              </a:rPr>
              <a:t> ang </a:t>
            </a:r>
            <a:r>
              <a:rPr lang="en-US" b="0" baseline="0" dirty="0" err="1" smtClean="0">
                <a:latin typeface="Calibri" charset="0"/>
                <a:ea typeface="ＭＳ Ｐゴシック" charset="0"/>
                <a:cs typeface="Calibri" charset="0"/>
              </a:rPr>
              <a:t>nawala</a:t>
            </a:r>
            <a:r>
              <a:rPr lang="en-US" b="0" baseline="0" dirty="0" smtClean="0">
                <a:latin typeface="Calibri" charset="0"/>
                <a:ea typeface="ＭＳ Ｐゴシック" charset="0"/>
                <a:cs typeface="Calibri" charset="0"/>
              </a:rPr>
              <a:t>’” (Lukas 19:10, NKJV). ¶ </a:t>
            </a:r>
            <a:r>
              <a:rPr lang="en-US" b="0" baseline="0" dirty="0" err="1" smtClean="0">
                <a:latin typeface="Calibri" charset="0"/>
                <a:ea typeface="ＭＳ Ｐゴシック" charset="0"/>
                <a:cs typeface="Calibri" charset="0"/>
              </a:rPr>
              <a:t>Muling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itinatatag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Niya</a:t>
            </a:r>
            <a:r>
              <a:rPr lang="en-US" b="0" baseline="0" dirty="0" smtClean="0">
                <a:latin typeface="Calibri" charset="0"/>
                <a:ea typeface="ＭＳ Ｐゴシック" charset="0"/>
                <a:cs typeface="Calibri" charset="0"/>
              </a:rPr>
              <a:t> ang </a:t>
            </a:r>
            <a:r>
              <a:rPr lang="en-US" b="0" baseline="0" dirty="0" err="1" smtClean="0">
                <a:latin typeface="Calibri" charset="0"/>
                <a:ea typeface="ＭＳ Ｐゴシック" charset="0"/>
                <a:cs typeface="Calibri" charset="0"/>
              </a:rPr>
              <a:t>ating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relasyon</a:t>
            </a:r>
            <a:r>
              <a:rPr lang="en-US" b="0" baseline="0" dirty="0" smtClean="0">
                <a:latin typeface="Calibri" charset="0"/>
                <a:ea typeface="ＭＳ Ｐゴシック" charset="0"/>
                <a:cs typeface="Calibri" charset="0"/>
              </a:rPr>
              <a:t> sa </a:t>
            </a:r>
            <a:r>
              <a:rPr lang="en-US" b="0" baseline="0" dirty="0" err="1" smtClean="0">
                <a:latin typeface="Calibri" charset="0"/>
                <a:ea typeface="ＭＳ Ｐゴシック" charset="0"/>
                <a:cs typeface="Calibri" charset="0"/>
              </a:rPr>
              <a:t>Ama</a:t>
            </a:r>
            <a:r>
              <a:rPr lang="en-US" b="0" baseline="0" dirty="0" smtClean="0">
                <a:latin typeface="Calibri" charset="0"/>
                <a:ea typeface="ＭＳ Ｐゴシック" charset="0"/>
                <a:cs typeface="Calibri" charset="0"/>
              </a:rPr>
              <a:t> (Juan 1:51); </a:t>
            </a:r>
            <a:r>
              <a:rPr lang="en-US" b="0" baseline="0" dirty="0" err="1" smtClean="0">
                <a:latin typeface="Calibri" charset="0"/>
                <a:ea typeface="ＭＳ Ｐゴシック" charset="0"/>
                <a:cs typeface="Calibri" charset="0"/>
              </a:rPr>
              <a:t>pinapatawad</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Niya</a:t>
            </a:r>
            <a:r>
              <a:rPr lang="en-US" b="0" baseline="0" dirty="0" smtClean="0">
                <a:latin typeface="Calibri" charset="0"/>
                <a:ea typeface="ＭＳ Ｐゴシック" charset="0"/>
                <a:cs typeface="Calibri" charset="0"/>
              </a:rPr>
              <a:t> ang </a:t>
            </a:r>
            <a:r>
              <a:rPr lang="en-US" b="0" baseline="0" dirty="0" err="1" smtClean="0">
                <a:latin typeface="Calibri" charset="0"/>
                <a:ea typeface="ＭＳ Ｐゴシック" charset="0"/>
                <a:cs typeface="Calibri" charset="0"/>
              </a:rPr>
              <a:t>ating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mga</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kasalanan</a:t>
            </a:r>
            <a:r>
              <a:rPr lang="en-US" b="0" baseline="0" dirty="0" smtClean="0">
                <a:latin typeface="Calibri" charset="0"/>
                <a:ea typeface="ＭＳ Ｐゴシック" charset="0"/>
                <a:cs typeface="Calibri" charset="0"/>
              </a:rPr>
              <a:t> (Mateo 26:28); </a:t>
            </a:r>
            <a:r>
              <a:rPr lang="en-US" b="0" baseline="0" dirty="0" err="1" smtClean="0">
                <a:latin typeface="Calibri" charset="0"/>
                <a:ea typeface="ＭＳ Ｐゴシック" charset="0"/>
                <a:cs typeface="Calibri" charset="0"/>
              </a:rPr>
              <a:t>binibigyan</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Niya</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tayo</a:t>
            </a:r>
            <a:r>
              <a:rPr lang="en-US" b="0" baseline="0" dirty="0" smtClean="0">
                <a:latin typeface="Calibri" charset="0"/>
                <a:ea typeface="ＭＳ Ｐゴシック" charset="0"/>
                <a:cs typeface="Calibri" charset="0"/>
              </a:rPr>
              <a:t> ng </a:t>
            </a:r>
            <a:r>
              <a:rPr lang="en-US" b="0" baseline="0" dirty="0" err="1" smtClean="0">
                <a:latin typeface="Calibri" charset="0"/>
                <a:ea typeface="ＭＳ Ｐゴシック" charset="0"/>
                <a:cs typeface="Calibri" charset="0"/>
              </a:rPr>
              <a:t>halimbawa</a:t>
            </a:r>
            <a:r>
              <a:rPr lang="en-US" b="0" baseline="0" dirty="0" smtClean="0">
                <a:latin typeface="Calibri" charset="0"/>
                <a:ea typeface="ＭＳ Ｐゴシック" charset="0"/>
                <a:cs typeface="Calibri" charset="0"/>
              </a:rPr>
              <a:t> kung </a:t>
            </a:r>
            <a:r>
              <a:rPr lang="en-US" b="0" baseline="0" dirty="0" err="1" smtClean="0">
                <a:latin typeface="Calibri" charset="0"/>
                <a:ea typeface="ＭＳ Ｐゴシック" charset="0"/>
                <a:cs typeface="Calibri" charset="0"/>
              </a:rPr>
              <a:t>paano</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mamuhay</a:t>
            </a:r>
            <a:r>
              <a:rPr lang="en-US" b="0" baseline="0" dirty="0" smtClean="0">
                <a:latin typeface="Calibri" charset="0"/>
                <a:ea typeface="ＭＳ Ｐゴシック" charset="0"/>
                <a:cs typeface="Calibri" charset="0"/>
              </a:rPr>
              <a:t> (1 Pedro 2:21); at </a:t>
            </a:r>
            <a:r>
              <a:rPr lang="en-US" b="0" baseline="0" dirty="0" err="1" smtClean="0">
                <a:latin typeface="Calibri" charset="0"/>
                <a:ea typeface="ＭＳ Ｐゴシック" charset="0"/>
                <a:cs typeface="Calibri" charset="0"/>
              </a:rPr>
              <a:t>siyempre</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binibigyan</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Niya</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tayo</a:t>
            </a:r>
            <a:r>
              <a:rPr lang="en-US" b="0" baseline="0" dirty="0" smtClean="0">
                <a:latin typeface="Calibri" charset="0"/>
                <a:ea typeface="ＭＳ Ｐゴシック" charset="0"/>
                <a:cs typeface="Calibri" charset="0"/>
              </a:rPr>
              <a:t> ng </a:t>
            </a:r>
            <a:r>
              <a:rPr lang="en-US" b="0" baseline="0" dirty="0" err="1" smtClean="0">
                <a:latin typeface="Calibri" charset="0"/>
                <a:ea typeface="ＭＳ Ｐゴシック" charset="0"/>
                <a:cs typeface="Calibri" charset="0"/>
              </a:rPr>
              <a:t>walang-hanggang</a:t>
            </a:r>
            <a:r>
              <a:rPr lang="en-US" b="0" baseline="0" dirty="0" smtClean="0">
                <a:latin typeface="Calibri" charset="0"/>
                <a:ea typeface="ＭＳ Ｐゴシック" charset="0"/>
                <a:cs typeface="Calibri" charset="0"/>
              </a:rPr>
              <a:t> buhay (Juan 3:16). </a:t>
            </a:r>
            <a:endParaRPr lang="en-US" b="0" dirty="0">
              <a:latin typeface="Calibri" charset="0"/>
              <a:ea typeface="ＭＳ Ｐゴシック" charset="0"/>
              <a:cs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1A523E-FB1F-D14F-8C68-E9460DEE8663}" type="slidenum">
              <a:rPr lang="en-US" sz="1200"/>
              <a:pPr/>
              <a:t>21</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Calibri" charset="0"/>
                <a:ea typeface="ＭＳ Ｐゴシック" charset="0"/>
                <a:cs typeface="Calibri" charset="0"/>
              </a:rPr>
              <a:t>“Ang </a:t>
            </a:r>
            <a:r>
              <a:rPr lang="en-US" dirty="0" err="1" smtClean="0">
                <a:latin typeface="Calibri" charset="0"/>
                <a:ea typeface="ＭＳ Ｐゴシック" charset="0"/>
                <a:cs typeface="Calibri" charset="0"/>
              </a:rPr>
              <a:t>nalabag</a:t>
            </a:r>
            <a:r>
              <a:rPr lang="en-US" dirty="0" smtClean="0">
                <a:latin typeface="Calibri" charset="0"/>
                <a:ea typeface="ＭＳ Ｐゴシック" charset="0"/>
                <a:cs typeface="Calibri" charset="0"/>
              </a:rPr>
              <a:t> na </a:t>
            </a:r>
            <a:r>
              <a:rPr lang="en-US" dirty="0" err="1" smtClean="0">
                <a:latin typeface="Calibri" charset="0"/>
                <a:ea typeface="ＭＳ Ｐゴシック" charset="0"/>
                <a:cs typeface="Calibri" charset="0"/>
              </a:rPr>
              <a:t>kautusan</a:t>
            </a:r>
            <a:r>
              <a:rPr lang="en-US" dirty="0" smtClean="0">
                <a:latin typeface="Calibri" charset="0"/>
                <a:ea typeface="ＭＳ Ｐゴシック" charset="0"/>
                <a:cs typeface="Calibri" charset="0"/>
              </a:rPr>
              <a:t> ng Diyos ay </a:t>
            </a:r>
            <a:r>
              <a:rPr lang="en-US" dirty="0" err="1" smtClean="0">
                <a:latin typeface="Calibri" charset="0"/>
                <a:ea typeface="ＭＳ Ｐゴシック" charset="0"/>
                <a:cs typeface="Calibri" charset="0"/>
              </a:rPr>
              <a:t>inangkin</a:t>
            </a:r>
            <a:r>
              <a:rPr lang="en-US" dirty="0" smtClean="0">
                <a:latin typeface="Calibri" charset="0"/>
                <a:ea typeface="ＭＳ Ｐゴシック" charset="0"/>
                <a:cs typeface="Calibri" charset="0"/>
              </a:rPr>
              <a:t> ang buhay ng </a:t>
            </a:r>
            <a:r>
              <a:rPr lang="en-US" dirty="0" err="1" smtClean="0">
                <a:latin typeface="Calibri" charset="0"/>
                <a:ea typeface="ＭＳ Ｐゴシック" charset="0"/>
                <a:cs typeface="Calibri" charset="0"/>
              </a:rPr>
              <a:t>nagkasala</a:t>
            </a:r>
            <a:r>
              <a:rPr lang="en-US" dirty="0" smtClean="0">
                <a:latin typeface="Calibri" charset="0"/>
                <a:ea typeface="ＭＳ Ｐゴシック" charset="0"/>
                <a:cs typeface="Calibri" charset="0"/>
              </a:rPr>
              <a:t>. Sa </a:t>
            </a:r>
            <a:r>
              <a:rPr lang="en-US" dirty="0" err="1" smtClean="0">
                <a:latin typeface="Calibri" charset="0"/>
                <a:ea typeface="ＭＳ Ｐゴシック" charset="0"/>
                <a:cs typeface="Calibri" charset="0"/>
              </a:rPr>
              <a:t>buong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sansinukob</a:t>
            </a:r>
            <a:r>
              <a:rPr lang="en-US" dirty="0" smtClean="0">
                <a:latin typeface="Calibri" charset="0"/>
                <a:ea typeface="ＭＳ Ｐゴシック" charset="0"/>
                <a:cs typeface="Calibri" charset="0"/>
              </a:rPr>
              <a:t> ay may </a:t>
            </a:r>
            <a:r>
              <a:rPr lang="en-US" dirty="0" err="1" smtClean="0">
                <a:latin typeface="Calibri" charset="0"/>
                <a:ea typeface="ＭＳ Ｐゴシック" charset="0"/>
                <a:cs typeface="Calibri" charset="0"/>
              </a:rPr>
              <a:t>iisa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lang</a:t>
            </a:r>
            <a:r>
              <a:rPr lang="en-US" baseline="0" dirty="0" smtClean="0">
                <a:latin typeface="Calibri" charset="0"/>
                <a:ea typeface="ＭＳ Ｐゴシック" charset="0"/>
                <a:cs typeface="Calibri" charset="0"/>
              </a:rPr>
              <a:t> ang </a:t>
            </a:r>
            <a:r>
              <a:rPr lang="en-US" baseline="0" dirty="0" err="1" smtClean="0">
                <a:latin typeface="Calibri" charset="0"/>
                <a:ea typeface="ＭＳ Ｐゴシック" charset="0"/>
                <a:cs typeface="Calibri" charset="0"/>
              </a:rPr>
              <a:t>maaari</a:t>
            </a:r>
            <a:r>
              <a:rPr lang="en-US" baseline="0" dirty="0" smtClean="0">
                <a:latin typeface="Calibri" charset="0"/>
                <a:ea typeface="ＭＳ Ｐゴシック" charset="0"/>
                <a:cs typeface="Calibri" charset="0"/>
              </a:rPr>
              <a:t>, sa </a:t>
            </a:r>
            <a:r>
              <a:rPr lang="en-US" baseline="0" dirty="0" err="1" smtClean="0">
                <a:latin typeface="Calibri" charset="0"/>
                <a:ea typeface="ＭＳ Ｐゴシック" charset="0"/>
                <a:cs typeface="Calibri" charset="0"/>
              </a:rPr>
              <a:t>kapakanan</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tao</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masapatan</a:t>
            </a:r>
            <a:r>
              <a:rPr lang="en-US" baseline="0" dirty="0" smtClean="0">
                <a:latin typeface="Calibri" charset="0"/>
                <a:ea typeface="ＭＳ Ｐゴシック" charset="0"/>
                <a:cs typeface="Calibri" charset="0"/>
              </a:rPr>
              <a:t> ang </a:t>
            </a:r>
            <a:r>
              <a:rPr lang="en-US" baseline="0" dirty="0" err="1" smtClean="0">
                <a:latin typeface="Calibri" charset="0"/>
                <a:ea typeface="ＭＳ Ｐゴシック" charset="0"/>
                <a:cs typeface="Calibri" charset="0"/>
              </a:rPr>
              <a:t>pag-aangkin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nito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Sapagkat</a:t>
            </a:r>
            <a:r>
              <a:rPr lang="en-US" baseline="0" dirty="0" smtClean="0">
                <a:latin typeface="Calibri" charset="0"/>
                <a:ea typeface="ＭＳ Ｐゴシック" charset="0"/>
                <a:cs typeface="Calibri" charset="0"/>
              </a:rPr>
              <a:t> ang banal na </a:t>
            </a:r>
            <a:r>
              <a:rPr lang="en-US" baseline="0" dirty="0" err="1" smtClean="0">
                <a:latin typeface="Calibri" charset="0"/>
                <a:ea typeface="ＭＳ Ｐゴシック" charset="0"/>
                <a:cs typeface="Calibri" charset="0"/>
              </a:rPr>
              <a:t>kautusan</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kasimbanal</a:t>
            </a:r>
            <a:r>
              <a:rPr lang="en-US" baseline="0" dirty="0" smtClean="0">
                <a:latin typeface="Calibri" charset="0"/>
                <a:ea typeface="ＭＳ Ｐゴシック" charset="0"/>
                <a:cs typeface="Calibri" charset="0"/>
              </a:rPr>
              <a:t> ng Diyos </a:t>
            </a:r>
            <a:r>
              <a:rPr lang="en-US" baseline="0" dirty="0" err="1" smtClean="0">
                <a:latin typeface="Calibri" charset="0"/>
                <a:ea typeface="ＭＳ Ｐゴシック" charset="0"/>
                <a:cs typeface="Calibri" charset="0"/>
              </a:rPr>
              <a:t>mismo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lang</a:t>
            </a:r>
            <a:r>
              <a:rPr lang="en-US" baseline="0" dirty="0" smtClean="0">
                <a:latin typeface="Calibri" charset="0"/>
                <a:ea typeface="ＭＳ Ｐゴシック" charset="0"/>
                <a:cs typeface="Calibri" charset="0"/>
              </a:rPr>
              <a:t> na </a:t>
            </a:r>
            <a:r>
              <a:rPr lang="en-US" baseline="0" dirty="0" err="1" smtClean="0">
                <a:latin typeface="Calibri" charset="0"/>
                <a:ea typeface="ＭＳ Ｐゴシック" charset="0"/>
                <a:cs typeface="Calibri" charset="0"/>
              </a:rPr>
              <a:t>kapantay</a:t>
            </a:r>
            <a:r>
              <a:rPr lang="en-US" baseline="0" dirty="0" smtClean="0">
                <a:latin typeface="Calibri" charset="0"/>
                <a:ea typeface="ＭＳ Ｐゴシック" charset="0"/>
                <a:cs typeface="Calibri" charset="0"/>
              </a:rPr>
              <a:t> ng Diyos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makakatubos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para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pagkakasalang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ito</a:t>
            </a:r>
            <a:r>
              <a:rPr lang="en-US" baseline="0" dirty="0" smtClean="0">
                <a:latin typeface="Calibri" charset="0"/>
                <a:ea typeface="ＭＳ Ｐゴシック" charset="0"/>
                <a:cs typeface="Calibri" charset="0"/>
              </a:rPr>
              <a:t>. ¶ </a:t>
            </a:r>
            <a:r>
              <a:rPr lang="en-US" baseline="0" dirty="0" err="1" smtClean="0">
                <a:latin typeface="Calibri" charset="0"/>
                <a:ea typeface="ＭＳ Ｐゴシック" charset="0"/>
                <a:cs typeface="Calibri" charset="0"/>
              </a:rPr>
              <a:t>Wala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kundi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si</a:t>
            </a:r>
            <a:r>
              <a:rPr lang="en-US" baseline="0" dirty="0" smtClean="0">
                <a:latin typeface="Calibri" charset="0"/>
                <a:ea typeface="ＭＳ Ｐゴシック" charset="0"/>
                <a:cs typeface="Calibri" charset="0"/>
              </a:rPr>
              <a:t> Cristo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makakatubos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nagkasalang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tao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mula</a:t>
            </a:r>
            <a:r>
              <a:rPr lang="en-US" baseline="0" dirty="0" smtClean="0">
                <a:latin typeface="Calibri" charset="0"/>
                <a:ea typeface="ＭＳ Ｐゴシック" charset="0"/>
                <a:cs typeface="Calibri" charset="0"/>
              </a:rPr>
              <a:t> sa </a:t>
            </a:r>
            <a:r>
              <a:rPr lang="en-US" baseline="0" dirty="0" err="1" smtClean="0">
                <a:latin typeface="Calibri" charset="0"/>
                <a:ea typeface="ＭＳ Ｐゴシック" charset="0"/>
                <a:cs typeface="Calibri" charset="0"/>
              </a:rPr>
              <a:t>sumpa</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kautusan</a:t>
            </a:r>
            <a:r>
              <a:rPr lang="en-US" baseline="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5A6DD085-7261-874F-B2CE-6F540531A00F}" type="slidenum">
              <a:rPr lang="en-US" sz="1200"/>
              <a:pPr/>
              <a:t>22</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Calibri" charset="0"/>
                <a:ea typeface="ＭＳ Ｐゴシック" charset="0"/>
                <a:cs typeface="Calibri" charset="0"/>
              </a:rPr>
              <a:t>Huling</a:t>
            </a:r>
            <a:r>
              <a:rPr lang="en-US" b="1" dirty="0">
                <a:latin typeface="Calibri" charset="0"/>
                <a:ea typeface="ＭＳ Ｐゴシック" charset="0"/>
                <a:cs typeface="Calibri" charset="0"/>
              </a:rPr>
              <a:t> </a:t>
            </a:r>
            <a:r>
              <a:rPr lang="en-US" b="1" dirty="0" err="1">
                <a:latin typeface="Calibri" charset="0"/>
                <a:ea typeface="ＭＳ Ｐゴシック" charset="0"/>
                <a:cs typeface="Calibri" charset="0"/>
              </a:rPr>
              <a:t>Pananalita</a:t>
            </a:r>
            <a:r>
              <a:rPr lang="en-US" b="1" dirty="0">
                <a:latin typeface="Calibri" charset="0"/>
                <a:ea typeface="ＭＳ Ｐゴシック" charset="0"/>
                <a:cs typeface="Calibri" charset="0"/>
              </a:rPr>
              <a:t>. </a:t>
            </a:r>
            <a:r>
              <a:rPr lang="en-US" dirty="0" smtClean="0">
                <a:latin typeface="Calibri" charset="0"/>
                <a:ea typeface="ＭＳ Ｐゴシック" charset="0"/>
                <a:cs typeface="Calibri" charset="0"/>
              </a:rPr>
              <a:t>“Kay Cristo ay </a:t>
            </a:r>
            <a:r>
              <a:rPr lang="en-US" dirty="0" err="1" smtClean="0">
                <a:latin typeface="Calibri" charset="0"/>
                <a:ea typeface="ＭＳ Ｐゴシック" charset="0"/>
                <a:cs typeface="Calibri" charset="0"/>
              </a:rPr>
              <a:t>buhay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orihinal</a:t>
            </a:r>
            <a:r>
              <a:rPr lang="en-US" dirty="0" smtClean="0">
                <a:latin typeface="Calibri" charset="0"/>
                <a:ea typeface="ＭＳ Ｐゴシック" charset="0"/>
                <a:cs typeface="Calibri" charset="0"/>
              </a:rPr>
              <a:t>, di-</a:t>
            </a:r>
            <a:r>
              <a:rPr lang="en-US" dirty="0" err="1" smtClean="0">
                <a:latin typeface="Calibri" charset="0"/>
                <a:ea typeface="ＭＳ Ｐゴシック" charset="0"/>
                <a:cs typeface="Calibri" charset="0"/>
              </a:rPr>
              <a:t>hiniram</a:t>
            </a:r>
            <a:r>
              <a:rPr lang="en-US" dirty="0" smtClean="0">
                <a:latin typeface="Calibri" charset="0"/>
                <a:ea typeface="ＭＳ Ｐゴシック" charset="0"/>
                <a:cs typeface="Calibri" charset="0"/>
              </a:rPr>
              <a:t>, di-</a:t>
            </a:r>
            <a:r>
              <a:rPr lang="en-US" dirty="0" err="1" smtClean="0">
                <a:latin typeface="Calibri" charset="0"/>
                <a:ea typeface="ＭＳ Ｐゴシック" charset="0"/>
                <a:cs typeface="Calibri" charset="0"/>
              </a:rPr>
              <a:t>nakamit</a:t>
            </a:r>
            <a:r>
              <a:rPr lang="en-US" dirty="0" smtClean="0">
                <a:latin typeface="Calibri" charset="0"/>
                <a:ea typeface="ＭＳ Ｐゴシック" charset="0"/>
                <a:cs typeface="Calibri" charset="0"/>
              </a:rPr>
              <a:t>. ‘Ang </a:t>
            </a:r>
            <a:r>
              <a:rPr lang="en-US" dirty="0" err="1" smtClean="0">
                <a:latin typeface="Calibri" charset="0"/>
                <a:ea typeface="ＭＳ Ｐゴシック" charset="0"/>
                <a:cs typeface="Calibri" charset="0"/>
              </a:rPr>
              <a:t>kinaroroonan</a:t>
            </a:r>
            <a:r>
              <a:rPr lang="en-US" dirty="0" smtClean="0">
                <a:latin typeface="Calibri" charset="0"/>
                <a:ea typeface="ＭＳ Ｐゴシック" charset="0"/>
                <a:cs typeface="Calibri" charset="0"/>
              </a:rPr>
              <a:t> ng anak</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kinaroroonan</a:t>
            </a:r>
            <a:r>
              <a:rPr lang="en-US" baseline="0" dirty="0" smtClean="0">
                <a:latin typeface="Calibri" charset="0"/>
                <a:ea typeface="ＭＳ Ｐゴシック" charset="0"/>
                <a:cs typeface="Calibri" charset="0"/>
              </a:rPr>
              <a:t> ng buhay.’ 1 Juan 5:12. Ang </a:t>
            </a:r>
            <a:r>
              <a:rPr lang="en-US" baseline="0" dirty="0" err="1" smtClean="0">
                <a:latin typeface="Calibri" charset="0"/>
                <a:ea typeface="ＭＳ Ｐゴシック" charset="0"/>
                <a:cs typeface="Calibri" charset="0"/>
              </a:rPr>
              <a:t>pagka</a:t>
            </a:r>
            <a:r>
              <a:rPr lang="en-US" baseline="0" dirty="0" smtClean="0">
                <a:latin typeface="Calibri" charset="0"/>
                <a:ea typeface="ＭＳ Ｐゴシック" charset="0"/>
                <a:cs typeface="Calibri" charset="0"/>
              </a:rPr>
              <a:t>-Diyos </a:t>
            </a:r>
            <a:r>
              <a:rPr lang="en-US" baseline="0" dirty="0" err="1" smtClean="0">
                <a:latin typeface="Calibri" charset="0"/>
                <a:ea typeface="ＭＳ Ｐゴシック" charset="0"/>
                <a:cs typeface="Calibri" charset="0"/>
              </a:rPr>
              <a:t>ni</a:t>
            </a:r>
            <a:r>
              <a:rPr lang="en-US" baseline="0" dirty="0" smtClean="0">
                <a:latin typeface="Calibri" charset="0"/>
                <a:ea typeface="ＭＳ Ｐゴシック" charset="0"/>
                <a:cs typeface="Calibri" charset="0"/>
              </a:rPr>
              <a:t> Cristo ang </a:t>
            </a:r>
            <a:r>
              <a:rPr lang="en-US" baseline="0" dirty="0" err="1" smtClean="0">
                <a:latin typeface="Calibri" charset="0"/>
                <a:ea typeface="ＭＳ Ｐゴシック" charset="0"/>
                <a:cs typeface="Calibri" charset="0"/>
              </a:rPr>
              <a:t>katiyakan</a:t>
            </a:r>
            <a:r>
              <a:rPr lang="en-US" baseline="0" dirty="0" smtClean="0">
                <a:latin typeface="Calibri" charset="0"/>
                <a:ea typeface="ＭＳ Ｐゴシック" charset="0"/>
                <a:cs typeface="Calibri" charset="0"/>
              </a:rPr>
              <a:t> ng buhay na </a:t>
            </a:r>
            <a:r>
              <a:rPr lang="en-US" baseline="0" dirty="0" err="1" smtClean="0">
                <a:latin typeface="Calibri" charset="0"/>
                <a:ea typeface="ＭＳ Ｐゴシック" charset="0"/>
                <a:cs typeface="Calibri" charset="0"/>
              </a:rPr>
              <a:t>walang-hanggan</a:t>
            </a:r>
            <a:r>
              <a:rPr lang="en-US" baseline="0" dirty="0" smtClean="0">
                <a:latin typeface="Calibri" charset="0"/>
                <a:ea typeface="ＭＳ Ｐゴシック" charset="0"/>
                <a:cs typeface="Calibri" charset="0"/>
              </a:rPr>
              <a:t> ng </a:t>
            </a:r>
            <a:r>
              <a:rPr lang="en-US" baseline="0" dirty="0" err="1" smtClean="0">
                <a:latin typeface="Calibri" charset="0"/>
                <a:ea typeface="ＭＳ Ｐゴシック" charset="0"/>
                <a:cs typeface="Calibri" charset="0"/>
              </a:rPr>
              <a:t>mananampalataya</a:t>
            </a:r>
            <a:r>
              <a:rPr lang="en-US" baseline="0" dirty="0" smtClean="0">
                <a:latin typeface="Calibri" charset="0"/>
                <a:ea typeface="ＭＳ Ｐゴシック" charset="0"/>
                <a:cs typeface="Calibri" charset="0"/>
              </a:rPr>
              <a:t>.”—</a:t>
            </a:r>
            <a:r>
              <a:rPr lang="en-US" i="1" baseline="0" dirty="0" smtClean="0">
                <a:latin typeface="Calibri" charset="0"/>
                <a:ea typeface="ＭＳ Ｐゴシック" charset="0"/>
                <a:cs typeface="Calibri" charset="0"/>
              </a:rPr>
              <a:t>The Desire of Ages </a:t>
            </a:r>
            <a:r>
              <a:rPr lang="en-US" i="0" baseline="0" dirty="0" smtClean="0">
                <a:latin typeface="Calibri" charset="0"/>
                <a:ea typeface="ＭＳ Ｐゴシック" charset="0"/>
                <a:cs typeface="Calibri" charset="0"/>
              </a:rPr>
              <a:t>530.</a:t>
            </a:r>
            <a:endParaRPr lang="en-US" dirty="0">
              <a:latin typeface="Calibri" charset="0"/>
              <a:ea typeface="ＭＳ Ｐゴシック" charset="0"/>
              <a:cs typeface="Calibri" charset="0"/>
            </a:endParaRPr>
          </a:p>
          <a:p>
            <a:pPr eaLnBrk="1" hangingPunct="1"/>
            <a:endParaRPr lang="en-US" dirty="0">
              <a:latin typeface="Calibri" charset="0"/>
              <a:ea typeface="ＭＳ Ｐゴシック" charset="0"/>
              <a:cs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62C85FFC-B279-FD45-8EBC-3504A602523C}" type="slidenum">
              <a:rPr lang="en-US" sz="1200"/>
              <a:pPr/>
              <a:t>3</a:t>
            </a:fld>
            <a:endParaRPr 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Calibri" charset="0"/>
              </a:rPr>
              <a:t>Ang </a:t>
            </a:r>
            <a:r>
              <a:rPr lang="en-US" dirty="0" err="1" smtClean="0">
                <a:latin typeface="Calibri" charset="0"/>
                <a:ea typeface="ＭＳ Ｐゴシック" charset="0"/>
                <a:cs typeface="Calibri" charset="0"/>
              </a:rPr>
              <a:t>mga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Katuruan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a:t>
            </a:r>
            <a:r>
              <a:rPr lang="en-US" dirty="0" smtClean="0">
                <a:latin typeface="Calibri" charset="0"/>
                <a:ea typeface="ＭＳ Ｐゴシック" charset="0"/>
                <a:cs typeface="Calibri" charset="0"/>
              </a:rPr>
              <a:t> Jesus</a:t>
            </a:r>
            <a:endParaRPr lang="en-US" dirty="0">
              <a:latin typeface="Calibri" charset="0"/>
              <a:ea typeface="ＭＳ Ｐゴシック" charset="0"/>
              <a:cs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539B8E46-A63B-6546-B6F1-6D7218859302}" type="slidenum">
              <a:rPr lang="en-US" sz="1200"/>
              <a:pPr/>
              <a:t>4</a:t>
            </a:fld>
            <a:endParaRPr lang="en-US" sz="12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latin typeface="Calibri" charset="0"/>
                <a:ea typeface="ＭＳ Ｐゴシック" charset="0"/>
                <a:cs typeface="Calibri" charset="0"/>
              </a:rPr>
              <a:t>Ikalawang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liksyon</a:t>
            </a:r>
            <a:endParaRPr lang="en-US" dirty="0">
              <a:latin typeface="Calibri" charset="0"/>
              <a:ea typeface="ＭＳ Ｐゴシック" charset="0"/>
              <a:cs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6E46364-4052-8049-8256-CDF54774DCA3}" type="slidenum">
              <a:rPr lang="en-US" sz="1200"/>
              <a:pPr/>
              <a:t>5</a:t>
            </a:fld>
            <a:endParaRPr lang="en-US" sz="1200"/>
          </a:p>
        </p:txBody>
      </p:sp>
      <p:sp>
        <p:nvSpPr>
          <p:cNvPr id="12290" name="Rectangle 2"/>
          <p:cNvSpPr>
            <a:spLocks noGrp="1" noRot="1" noChangeAspect="1" noChangeArrowheads="1"/>
          </p:cNvSpPr>
          <p:nvPr>
            <p:ph type="sldImg"/>
          </p:nvPr>
        </p:nvSpPr>
        <p:spPr>
          <a:solidFill>
            <a:srgbClr val="FFFFFF"/>
          </a:solidFill>
          <a:ln/>
        </p:spPr>
      </p:sp>
      <p:sp>
        <p:nvSpPr>
          <p:cNvPr id="12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Calibri" charset="0"/>
                <a:ea typeface="ＭＳ Ｐゴシック" charset="0"/>
                <a:cs typeface="Calibri" charset="0"/>
              </a:rPr>
              <a:t>Ang Ating Mithiin. </a:t>
            </a:r>
            <a:r>
              <a:rPr lang="en-US">
                <a:latin typeface="Calibri" charset="0"/>
                <a:ea typeface="ＭＳ Ｐゴシック" charset="0"/>
                <a:cs typeface="Calibri" charset="0"/>
              </a:rPr>
              <a:t>Ating pag-aaralan ang kautusan, lalo na ang katanungan kung bakit napakaraming Kristiyano—na hindi nauunawaan ang relasyon sa pagitan ng kautusan at biyaya—ay nahulog sa bitag ng pagtanggi sa patuloy na bisa ng Sampung Utos, ¶ kaya walang-malay na tinutulungan ang tangkang “</a:t>
            </a:r>
            <a:r>
              <a:rPr lang="en-US" altLang="ja-JP">
                <a:latin typeface="Calibri" charset="0"/>
                <a:ea typeface="ＭＳ Ｐゴシック" charset="0"/>
                <a:cs typeface="Calibri" charset="0"/>
              </a:rPr>
              <a:t>ibagsak</a:t>
            </a:r>
            <a:r>
              <a:rPr lang="en-US">
                <a:latin typeface="Calibri" charset="0"/>
                <a:ea typeface="ＭＳ Ｐゴシック" charset="0"/>
                <a:cs typeface="Calibri" charset="0"/>
              </a:rPr>
              <a:t>”</a:t>
            </a:r>
            <a:r>
              <a:rPr lang="en-US" altLang="ja-JP">
                <a:latin typeface="Calibri" charset="0"/>
                <a:ea typeface="ＭＳ Ｐゴシック" charset="0"/>
                <a:cs typeface="Calibri" charset="0"/>
              </a:rPr>
              <a:t> ang kautusan ng Diyos.</a:t>
            </a:r>
            <a:endParaRPr lang="en-US">
              <a:latin typeface="Calibri" charset="0"/>
              <a:ea typeface="ＭＳ Ｐゴシック" charset="0"/>
              <a:cs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5502439-86DE-CA4C-903C-858FFEF73092}" type="slidenum">
              <a:rPr lang="en-US" sz="1200"/>
              <a:pPr/>
              <a:t>6</a:t>
            </a:fld>
            <a:endParaRPr lang="en-US" sz="1200"/>
          </a:p>
        </p:txBody>
      </p:sp>
      <p:sp>
        <p:nvSpPr>
          <p:cNvPr id="14338" name="Rectangle 2"/>
          <p:cNvSpPr>
            <a:spLocks noGrp="1" noRot="1" noChangeAspect="1" noChangeArrowheads="1"/>
          </p:cNvSpPr>
          <p:nvPr>
            <p:ph type="sldImg"/>
          </p:nvPr>
        </p:nvSpPr>
        <p:spPr>
          <a:solidFill>
            <a:srgbClr val="FFFFFF"/>
          </a:solidFill>
          <a:ln/>
        </p:spPr>
      </p:sp>
      <p:sp>
        <p:nvSpPr>
          <p:cNvPr id="143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Anak</a:t>
            </a:r>
            <a:endParaRPr lang="en-US" dirty="0">
              <a:latin typeface="Calibri" charset="0"/>
              <a:ea typeface="ＭＳ Ｐゴシック" charset="0"/>
              <a:cs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76CF726-591D-724A-917E-BCA527054EFB}" type="slidenum">
              <a:rPr lang="en-US" sz="1200"/>
              <a:pPr/>
              <a:t>7</a:t>
            </a:fld>
            <a:endParaRPr lang="en-US" sz="1200"/>
          </a:p>
        </p:txBody>
      </p:sp>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Calibri" charset="0"/>
                <a:ea typeface="ＭＳ Ｐゴシック" charset="0"/>
                <a:cs typeface="Calibri" charset="0"/>
              </a:rPr>
              <a:t>Susing</a:t>
            </a:r>
            <a:r>
              <a:rPr lang="en-US" b="1" dirty="0">
                <a:latin typeface="Calibri" charset="0"/>
                <a:ea typeface="ＭＳ Ｐゴシック" charset="0"/>
                <a:cs typeface="Calibri" charset="0"/>
              </a:rPr>
              <a:t> </a:t>
            </a:r>
            <a:r>
              <a:rPr lang="en-US" b="1" dirty="0" err="1">
                <a:latin typeface="Calibri" charset="0"/>
                <a:ea typeface="ＭＳ Ｐゴシック" charset="0"/>
                <a:cs typeface="Calibri" charset="0"/>
              </a:rPr>
              <a:t>Talata</a:t>
            </a:r>
            <a:r>
              <a:rPr lang="en-US" dirty="0">
                <a:latin typeface="Calibri" charset="0"/>
                <a:ea typeface="ＭＳ Ｐゴシック" charset="0"/>
                <a:cs typeface="Calibri" charset="0"/>
              </a:rPr>
              <a:t>. </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Sapagkat</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maging</a:t>
            </a:r>
            <a:r>
              <a:rPr lang="en-US" baseline="0" dirty="0" smtClean="0">
                <a:latin typeface="Calibri" charset="0"/>
                <a:ea typeface="ＭＳ Ｐゴシック" charset="0"/>
                <a:cs typeface="Calibri" charset="0"/>
              </a:rPr>
              <a:t> ang Anak ng Tao ay </a:t>
            </a:r>
            <a:r>
              <a:rPr lang="en-US" baseline="0" dirty="0" err="1" smtClean="0">
                <a:latin typeface="Calibri" charset="0"/>
                <a:ea typeface="ＭＳ Ｐゴシック" charset="0"/>
                <a:cs typeface="Calibri" charset="0"/>
              </a:rPr>
              <a:t>hindi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naparito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upang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paglingkuran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kundi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upang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maglingkod</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ibigay</a:t>
            </a:r>
            <a:r>
              <a:rPr lang="en-US" baseline="0" dirty="0" smtClean="0">
                <a:latin typeface="Calibri" charset="0"/>
                <a:ea typeface="ＭＳ Ｐゴシック" charset="0"/>
                <a:cs typeface="Calibri" charset="0"/>
              </a:rPr>
              <a:t> ang kanyang buhay na </a:t>
            </a:r>
            <a:r>
              <a:rPr lang="en-US" baseline="0" dirty="0" err="1" smtClean="0">
                <a:latin typeface="Calibri" charset="0"/>
                <a:ea typeface="ＭＳ Ｐゴシック" charset="0"/>
                <a:cs typeface="Calibri" charset="0"/>
              </a:rPr>
              <a:t>pantubos</a:t>
            </a:r>
            <a:r>
              <a:rPr lang="en-US" baseline="0" dirty="0" smtClean="0">
                <a:latin typeface="Calibri" charset="0"/>
                <a:ea typeface="ＭＳ Ｐゴシック" charset="0"/>
                <a:cs typeface="Calibri" charset="0"/>
              </a:rPr>
              <a:t> sa </a:t>
            </a:r>
            <a:r>
              <a:rPr lang="en-US" baseline="0" dirty="0" err="1" smtClean="0">
                <a:latin typeface="Calibri" charset="0"/>
                <a:ea typeface="ＭＳ Ｐゴシック" charset="0"/>
                <a:cs typeface="Calibri" charset="0"/>
              </a:rPr>
              <a:t>marami</a:t>
            </a:r>
            <a:r>
              <a:rPr lang="en-US" baseline="0" dirty="0" smtClean="0">
                <a:latin typeface="Calibri" charset="0"/>
                <a:ea typeface="ＭＳ Ｐゴシック" charset="0"/>
                <a:cs typeface="Calibri" charset="0"/>
              </a:rPr>
              <a:t>.’ ”</a:t>
            </a:r>
            <a:endParaRPr lang="en-US" dirty="0">
              <a:latin typeface="Calibri" charset="0"/>
              <a:ea typeface="ＭＳ Ｐゴシック" charset="0"/>
              <a:cs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F0869326-7537-1943-924D-3E5415E149CE}" type="slidenum">
              <a:rPr lang="en-US" sz="1200"/>
              <a:pPr/>
              <a:t>8</a:t>
            </a:fld>
            <a:endParaRPr lang="en-US" sz="12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Calibri" charset="0"/>
                <a:ea typeface="ＭＳ Ｐゴシック" charset="0"/>
                <a:cs typeface="Calibri" charset="0"/>
              </a:rPr>
              <a:t>Panimulang</a:t>
            </a:r>
            <a:r>
              <a:rPr lang="en-US" b="1" dirty="0">
                <a:latin typeface="Calibri" charset="0"/>
                <a:ea typeface="ＭＳ Ｐゴシック" charset="0"/>
                <a:cs typeface="Calibri" charset="0"/>
              </a:rPr>
              <a:t> </a:t>
            </a:r>
            <a:r>
              <a:rPr lang="en-US" b="1" dirty="0" err="1">
                <a:latin typeface="Calibri" charset="0"/>
                <a:ea typeface="ＭＳ Ｐゴシック" charset="0"/>
                <a:cs typeface="Calibri" charset="0"/>
              </a:rPr>
              <a:t>Salita</a:t>
            </a:r>
            <a:r>
              <a:rPr lang="en-US" b="1" dirty="0">
                <a:latin typeface="Calibri" charset="0"/>
                <a:ea typeface="ＭＳ Ｐゴシック" charset="0"/>
                <a:cs typeface="Calibri" charset="0"/>
              </a:rPr>
              <a:t>. </a:t>
            </a:r>
            <a:r>
              <a:rPr lang="en-US" b="0" dirty="0" err="1" smtClean="0">
                <a:latin typeface="Calibri" charset="0"/>
                <a:ea typeface="ＭＳ Ｐゴシック" charset="0"/>
                <a:cs typeface="Calibri" charset="0"/>
              </a:rPr>
              <a:t>Bawat</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isa’y</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kailangang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magpasya</a:t>
            </a:r>
            <a:r>
              <a:rPr lang="en-US" b="0" baseline="0" dirty="0" smtClean="0">
                <a:latin typeface="Calibri" charset="0"/>
                <a:ea typeface="ＭＳ Ｐゴシック" charset="0"/>
                <a:cs typeface="Calibri" charset="0"/>
              </a:rPr>
              <a:t> kung </a:t>
            </a:r>
            <a:r>
              <a:rPr lang="en-US" b="0" baseline="0" dirty="0" err="1" smtClean="0">
                <a:latin typeface="Calibri" charset="0"/>
                <a:ea typeface="ＭＳ Ｐゴシック" charset="0"/>
                <a:cs typeface="Calibri" charset="0"/>
              </a:rPr>
              <a:t>sino</a:t>
            </a:r>
            <a:r>
              <a:rPr lang="en-US" b="0" baseline="0" dirty="0" smtClean="0">
                <a:latin typeface="Calibri" charset="0"/>
                <a:ea typeface="ＭＳ Ｐゴシック" charset="0"/>
                <a:cs typeface="Calibri" charset="0"/>
              </a:rPr>
              <a:t> si Jesus. </a:t>
            </a:r>
            <a:r>
              <a:rPr lang="en-US" b="0" baseline="0" dirty="0" smtClean="0">
                <a:latin typeface="Calibri" charset="0"/>
                <a:ea typeface="ＭＳ Ｐゴシック" charset="0"/>
                <a:cs typeface="Calibri" charset="0"/>
              </a:rPr>
              <a:t> </a:t>
            </a:r>
            <a:r>
              <a:rPr lang="en-US" b="0" baseline="0" dirty="0" smtClean="0">
                <a:latin typeface="Calibri" charset="0"/>
                <a:ea typeface="ＭＳ Ｐゴシック" charset="0"/>
                <a:cs typeface="Calibri" charset="0"/>
              </a:rPr>
              <a:t>Hindi </a:t>
            </a:r>
            <a:r>
              <a:rPr lang="en-US" b="0" baseline="0" dirty="0" err="1" smtClean="0">
                <a:latin typeface="Calibri" charset="0"/>
                <a:ea typeface="ＭＳ Ｐゴシック" charset="0"/>
                <a:cs typeface="Calibri" charset="0"/>
              </a:rPr>
              <a:t>makakatulong</a:t>
            </a:r>
            <a:r>
              <a:rPr lang="en-US" b="0" baseline="0" dirty="0" smtClean="0">
                <a:latin typeface="Calibri" charset="0"/>
                <a:ea typeface="ＭＳ Ｐゴシック" charset="0"/>
                <a:cs typeface="Calibri" charset="0"/>
              </a:rPr>
              <a:t> na </a:t>
            </a:r>
            <a:r>
              <a:rPr lang="en-US" b="0" baseline="0" dirty="0" err="1" smtClean="0">
                <a:latin typeface="Calibri" charset="0"/>
                <a:ea typeface="ＭＳ Ｐゴシック" charset="0"/>
                <a:cs typeface="Calibri" charset="0"/>
              </a:rPr>
              <a:t>ulitin</a:t>
            </a:r>
            <a:r>
              <a:rPr lang="en-US" b="0" baseline="0" dirty="0" smtClean="0">
                <a:latin typeface="Calibri" charset="0"/>
                <a:ea typeface="ＭＳ Ｐゴシック" charset="0"/>
                <a:cs typeface="Calibri" charset="0"/>
              </a:rPr>
              <a:t> ang </a:t>
            </a:r>
            <a:r>
              <a:rPr lang="en-US" b="0" baseline="0" dirty="0" err="1" smtClean="0">
                <a:latin typeface="Calibri" charset="0"/>
                <a:ea typeface="ＭＳ Ｐゴシック" charset="0"/>
                <a:cs typeface="Calibri" charset="0"/>
              </a:rPr>
              <a:t>sinasabi</a:t>
            </a:r>
            <a:r>
              <a:rPr lang="en-US" b="0" baseline="0" dirty="0" smtClean="0">
                <a:latin typeface="Calibri" charset="0"/>
                <a:ea typeface="ＭＳ Ｐゴシック" charset="0"/>
                <a:cs typeface="Calibri" charset="0"/>
              </a:rPr>
              <a:t> o </a:t>
            </a:r>
            <a:r>
              <a:rPr lang="en-US" b="0" baseline="0" dirty="0" err="1" smtClean="0">
                <a:latin typeface="Calibri" charset="0"/>
                <a:ea typeface="ＭＳ Ｐゴシック" charset="0"/>
                <a:cs typeface="Calibri" charset="0"/>
              </a:rPr>
              <a:t>pinaniniwalaan</a:t>
            </a:r>
            <a:r>
              <a:rPr lang="en-US" b="0" baseline="0" dirty="0" smtClean="0">
                <a:latin typeface="Calibri" charset="0"/>
                <a:ea typeface="ＭＳ Ｐゴシック" charset="0"/>
                <a:cs typeface="Calibri" charset="0"/>
              </a:rPr>
              <a:t> ng </a:t>
            </a:r>
            <a:r>
              <a:rPr lang="en-US" b="0" baseline="0" dirty="0" err="1" smtClean="0">
                <a:latin typeface="Calibri" charset="0"/>
                <a:ea typeface="ＭＳ Ｐゴシック" charset="0"/>
                <a:cs typeface="Calibri" charset="0"/>
              </a:rPr>
              <a:t>iba</a:t>
            </a:r>
            <a:r>
              <a:rPr lang="en-US" b="0" baseline="0" dirty="0" smtClean="0">
                <a:latin typeface="Calibri" charset="0"/>
                <a:ea typeface="ＭＳ Ｐゴシック" charset="0"/>
                <a:cs typeface="Calibri" charset="0"/>
              </a:rPr>
              <a:t>; ang </a:t>
            </a:r>
            <a:r>
              <a:rPr lang="en-US" b="0" baseline="0" dirty="0" err="1" smtClean="0">
                <a:latin typeface="Calibri" charset="0"/>
                <a:ea typeface="ＭＳ Ｐゴシック" charset="0"/>
                <a:cs typeface="Calibri" charset="0"/>
              </a:rPr>
              <a:t>sagot</a:t>
            </a:r>
            <a:r>
              <a:rPr lang="en-US" b="0" baseline="0" dirty="0" smtClean="0">
                <a:latin typeface="Calibri" charset="0"/>
                <a:ea typeface="ＭＳ Ｐゴシック" charset="0"/>
                <a:cs typeface="Calibri" charset="0"/>
              </a:rPr>
              <a:t> ay </a:t>
            </a:r>
            <a:r>
              <a:rPr lang="en-US" b="0" baseline="0" dirty="0" err="1" smtClean="0">
                <a:latin typeface="Calibri" charset="0"/>
                <a:ea typeface="ＭＳ Ｐゴシック" charset="0"/>
                <a:cs typeface="Calibri" charset="0"/>
              </a:rPr>
              <a:t>dapat</a:t>
            </a:r>
            <a:r>
              <a:rPr lang="en-US" b="0" baseline="0" dirty="0" smtClean="0">
                <a:latin typeface="Calibri" charset="0"/>
                <a:ea typeface="ＭＳ Ｐゴシック" charset="0"/>
                <a:cs typeface="Calibri" charset="0"/>
              </a:rPr>
              <a:t> na </a:t>
            </a:r>
            <a:r>
              <a:rPr lang="en-US" b="0" baseline="0" dirty="0" err="1" smtClean="0">
                <a:latin typeface="Calibri" charset="0"/>
                <a:ea typeface="ＭＳ Ｐゴシック" charset="0"/>
                <a:cs typeface="Calibri" charset="0"/>
              </a:rPr>
              <a:t>maging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tunay</a:t>
            </a:r>
            <a:r>
              <a:rPr lang="en-US" b="0" baseline="0" dirty="0" smtClean="0">
                <a:latin typeface="Calibri" charset="0"/>
                <a:ea typeface="ＭＳ Ｐゴシック" charset="0"/>
                <a:cs typeface="Calibri" charset="0"/>
              </a:rPr>
              <a:t> na </a:t>
            </a:r>
            <a:r>
              <a:rPr lang="en-US" b="0" baseline="0" dirty="0" err="1" smtClean="0">
                <a:latin typeface="Calibri" charset="0"/>
                <a:ea typeface="ＭＳ Ｐゴシック" charset="0"/>
                <a:cs typeface="Calibri" charset="0"/>
              </a:rPr>
              <a:t>ating</a:t>
            </a:r>
            <a:r>
              <a:rPr lang="en-US" b="0" baseline="0" dirty="0" smtClean="0">
                <a:latin typeface="Calibri" charset="0"/>
                <a:ea typeface="ＭＳ Ｐゴシック" charset="0"/>
                <a:cs typeface="Calibri" charset="0"/>
              </a:rPr>
              <a:t> personal na </a:t>
            </a:r>
            <a:r>
              <a:rPr lang="en-US" b="0" baseline="0" dirty="0" err="1" smtClean="0">
                <a:latin typeface="Calibri" charset="0"/>
                <a:ea typeface="ＭＳ Ｐゴシック" charset="0"/>
                <a:cs typeface="Calibri" charset="0"/>
              </a:rPr>
              <a:t>paniniwala</a:t>
            </a:r>
            <a:r>
              <a:rPr lang="en-US" b="0" baseline="0" dirty="0" smtClean="0">
                <a:latin typeface="Calibri" charset="0"/>
                <a:ea typeface="ＭＳ Ｐゴシック" charset="0"/>
                <a:cs typeface="Calibri" charset="0"/>
              </a:rPr>
              <a:t>. ¶ Sa </a:t>
            </a:r>
            <a:r>
              <a:rPr lang="en-US" b="0" baseline="0" dirty="0" err="1" smtClean="0">
                <a:latin typeface="Calibri" charset="0"/>
                <a:ea typeface="ＭＳ Ｐゴシック" charset="0"/>
                <a:cs typeface="Calibri" charset="0"/>
              </a:rPr>
              <a:t>sagot</a:t>
            </a:r>
            <a:r>
              <a:rPr lang="en-US" b="0" baseline="0" dirty="0" smtClean="0">
                <a:latin typeface="Calibri" charset="0"/>
                <a:ea typeface="ＭＳ Ｐゴシック" charset="0"/>
                <a:cs typeface="Calibri" charset="0"/>
              </a:rPr>
              <a:t> na ‘yon </a:t>
            </a:r>
            <a:r>
              <a:rPr lang="en-US" b="0" baseline="0" dirty="0" err="1" smtClean="0">
                <a:latin typeface="Calibri" charset="0"/>
                <a:ea typeface="ＭＳ Ｐゴシック" charset="0"/>
                <a:cs typeface="Calibri" charset="0"/>
              </a:rPr>
              <a:t>nakabitin</a:t>
            </a:r>
            <a:r>
              <a:rPr lang="en-US" b="0" baseline="0" dirty="0" smtClean="0">
                <a:latin typeface="Calibri" charset="0"/>
                <a:ea typeface="ＭＳ Ｐゴシック" charset="0"/>
                <a:cs typeface="Calibri" charset="0"/>
              </a:rPr>
              <a:t> ang </a:t>
            </a:r>
            <a:r>
              <a:rPr lang="en-US" b="0" baseline="0" dirty="0" err="1" smtClean="0">
                <a:latin typeface="Calibri" charset="0"/>
                <a:ea typeface="ＭＳ Ｐゴシック" charset="0"/>
                <a:cs typeface="Calibri" charset="0"/>
              </a:rPr>
              <a:t>kapalaran</a:t>
            </a:r>
            <a:r>
              <a:rPr lang="en-US" b="0" baseline="0" dirty="0" smtClean="0">
                <a:latin typeface="Calibri" charset="0"/>
                <a:ea typeface="ＭＳ Ｐゴシック" charset="0"/>
                <a:cs typeface="Calibri" charset="0"/>
              </a:rPr>
              <a:t> ng </a:t>
            </a:r>
            <a:r>
              <a:rPr lang="en-US" b="0" baseline="0" dirty="0" err="1" smtClean="0">
                <a:latin typeface="Calibri" charset="0"/>
                <a:ea typeface="ＭＳ Ｐゴシック" charset="0"/>
                <a:cs typeface="Calibri" charset="0"/>
              </a:rPr>
              <a:t>bawat</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tao</a:t>
            </a:r>
            <a:r>
              <a:rPr lang="en-US" b="0" baseline="0" dirty="0" smtClean="0">
                <a:latin typeface="Calibri" charset="0"/>
                <a:ea typeface="ＭＳ Ｐゴシック" charset="0"/>
                <a:cs typeface="Calibri" charset="0"/>
              </a:rPr>
              <a:t>. ¶ </a:t>
            </a:r>
            <a:r>
              <a:rPr lang="en-US" b="0" baseline="0" dirty="0" err="1" smtClean="0">
                <a:latin typeface="Calibri" charset="0"/>
                <a:ea typeface="ＭＳ Ｐゴシック" charset="0"/>
                <a:cs typeface="Calibri" charset="0"/>
              </a:rPr>
              <a:t>Ating</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hahanapin</a:t>
            </a:r>
            <a:r>
              <a:rPr lang="en-US" b="0" baseline="0" dirty="0" smtClean="0">
                <a:latin typeface="Calibri" charset="0"/>
                <a:ea typeface="ＭＳ Ｐゴシック" charset="0"/>
                <a:cs typeface="Calibri" charset="0"/>
              </a:rPr>
              <a:t> ang </a:t>
            </a:r>
            <a:r>
              <a:rPr lang="en-US" b="0" baseline="0" dirty="0" err="1" smtClean="0">
                <a:latin typeface="Calibri" charset="0"/>
                <a:ea typeface="ＭＳ Ｐゴシック" charset="0"/>
                <a:cs typeface="Calibri" charset="0"/>
              </a:rPr>
              <a:t>sagot</a:t>
            </a:r>
            <a:r>
              <a:rPr lang="en-US" b="0" baseline="0" dirty="0" smtClean="0">
                <a:latin typeface="Calibri" charset="0"/>
                <a:ea typeface="ＭＳ Ｐゴシック" charset="0"/>
                <a:cs typeface="Calibri" charset="0"/>
              </a:rPr>
              <a:t> base sa </a:t>
            </a:r>
            <a:r>
              <a:rPr lang="en-US" b="0" baseline="0" dirty="0" err="1" smtClean="0">
                <a:latin typeface="Calibri" charset="0"/>
                <a:ea typeface="ＭＳ Ｐゴシック" charset="0"/>
                <a:cs typeface="Calibri" charset="0"/>
              </a:rPr>
              <a:t>sinabi</a:t>
            </a:r>
            <a:r>
              <a:rPr lang="en-US" b="0" baseline="0" dirty="0" smtClean="0">
                <a:latin typeface="Calibri" charset="0"/>
                <a:ea typeface="ＭＳ Ｐゴシック" charset="0"/>
                <a:cs typeface="Calibri" charset="0"/>
              </a:rPr>
              <a:t> at </a:t>
            </a:r>
            <a:r>
              <a:rPr lang="en-US" b="0" baseline="0" dirty="0" err="1" smtClean="0">
                <a:latin typeface="Calibri" charset="0"/>
                <a:ea typeface="ＭＳ Ｐゴシック" charset="0"/>
                <a:cs typeface="Calibri" charset="0"/>
              </a:rPr>
              <a:t>ginawa</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mismo</a:t>
            </a:r>
            <a:r>
              <a:rPr lang="en-US" b="0" baseline="0" dirty="0" smtClean="0">
                <a:latin typeface="Calibri" charset="0"/>
                <a:ea typeface="ＭＳ Ｐゴシック" charset="0"/>
                <a:cs typeface="Calibri" charset="0"/>
              </a:rPr>
              <a:t> </a:t>
            </a:r>
            <a:r>
              <a:rPr lang="en-US" b="0" baseline="0" dirty="0" err="1" smtClean="0">
                <a:latin typeface="Calibri" charset="0"/>
                <a:ea typeface="ＭＳ Ｐゴシック" charset="0"/>
                <a:cs typeface="Calibri" charset="0"/>
              </a:rPr>
              <a:t>ni</a:t>
            </a:r>
            <a:r>
              <a:rPr lang="en-US" b="0" baseline="0" dirty="0" smtClean="0">
                <a:latin typeface="Calibri" charset="0"/>
                <a:ea typeface="ＭＳ Ｐゴシック" charset="0"/>
                <a:cs typeface="Calibri" charset="0"/>
              </a:rPr>
              <a:t> Jesus.</a:t>
            </a:r>
            <a:endParaRPr lang="en-US" dirty="0">
              <a:latin typeface="Calibri" charset="0"/>
              <a:ea typeface="ＭＳ Ｐゴシック" charset="0"/>
              <a:cs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294640A-8623-F84F-91AC-A91F63E5CC43}" type="slidenum">
              <a:rPr lang="en-US" sz="1200"/>
              <a:pPr/>
              <a:t>9</a:t>
            </a:fld>
            <a:endParaRPr lang="en-US" sz="1200"/>
          </a:p>
        </p:txBody>
      </p:sp>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Calibri" charset="0"/>
                <a:ea typeface="ＭＳ Ｐゴシック" charset="0"/>
                <a:cs typeface="Calibri" charset="0"/>
              </a:rPr>
              <a:t>1. </a:t>
            </a:r>
            <a:r>
              <a:rPr lang="en-US" dirty="0" smtClean="0">
                <a:latin typeface="Calibri" charset="0"/>
                <a:ea typeface="ＭＳ Ｐゴシック" charset="0"/>
                <a:cs typeface="Calibri" charset="0"/>
              </a:rPr>
              <a:t>Ang </a:t>
            </a:r>
            <a:r>
              <a:rPr lang="en-US" dirty="0" err="1" smtClean="0">
                <a:latin typeface="Calibri" charset="0"/>
                <a:ea typeface="ＭＳ Ｐゴシック" charset="0"/>
                <a:cs typeface="Calibri" charset="0"/>
              </a:rPr>
              <a:t>Dalawang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Titulo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a:t>
            </a:r>
            <a:r>
              <a:rPr lang="en-US" dirty="0" smtClean="0">
                <a:latin typeface="Calibri" charset="0"/>
                <a:ea typeface="ＭＳ Ｐゴシック" charset="0"/>
                <a:cs typeface="Calibri" charset="0"/>
              </a:rPr>
              <a:t> Cristo</a:t>
            </a:r>
            <a:endParaRPr lang="en-US" dirty="0">
              <a:latin typeface="Calibri" charset="0"/>
              <a:ea typeface="ＭＳ Ｐゴシック" charset="0"/>
              <a:cs typeface="Calibri" charset="0"/>
            </a:endParaRPr>
          </a:p>
          <a:p>
            <a:pPr eaLnBrk="1" hangingPunct="1"/>
            <a:r>
              <a:rPr lang="en-US" dirty="0" smtClean="0">
                <a:latin typeface="Calibri" charset="0"/>
                <a:ea typeface="ＭＳ Ｐゴシック" charset="0"/>
                <a:cs typeface="Calibri" charset="0"/>
              </a:rPr>
              <a:t>2. Ang </a:t>
            </a:r>
            <a:r>
              <a:rPr lang="en-US" dirty="0" err="1" smtClean="0">
                <a:latin typeface="Calibri" charset="0"/>
                <a:ea typeface="ＭＳ Ｐゴシック" charset="0"/>
                <a:cs typeface="Calibri" charset="0"/>
              </a:rPr>
              <a:t>Paka</a:t>
            </a:r>
            <a:r>
              <a:rPr lang="en-US" dirty="0" smtClean="0">
                <a:latin typeface="Calibri" charset="0"/>
                <a:ea typeface="ＭＳ Ｐゴシック" charset="0"/>
                <a:cs typeface="Calibri" charset="0"/>
              </a:rPr>
              <a:t>-Diyos na </a:t>
            </a:r>
            <a:r>
              <a:rPr lang="en-US" dirty="0" err="1" smtClean="0">
                <a:latin typeface="Calibri" charset="0"/>
                <a:ea typeface="ＭＳ Ｐゴシック" charset="0"/>
                <a:cs typeface="Calibri" charset="0"/>
              </a:rPr>
              <a:t>Likas</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a:t>
            </a:r>
            <a:r>
              <a:rPr lang="en-US" dirty="0" smtClean="0">
                <a:latin typeface="Calibri" charset="0"/>
                <a:ea typeface="ＭＳ Ｐゴシック" charset="0"/>
                <a:cs typeface="Calibri" charset="0"/>
              </a:rPr>
              <a:t> Cristo</a:t>
            </a:r>
            <a:endParaRPr lang="en-US" dirty="0">
              <a:latin typeface="Calibri" charset="0"/>
              <a:ea typeface="ＭＳ Ｐゴシック" charset="0"/>
              <a:cs typeface="Calibri" charset="0"/>
            </a:endParaRPr>
          </a:p>
          <a:p>
            <a:pPr eaLnBrk="1" hangingPunct="1"/>
            <a:r>
              <a:rPr lang="en-US" dirty="0">
                <a:latin typeface="Calibri" charset="0"/>
                <a:ea typeface="ＭＳ Ｐゴシック" charset="0"/>
                <a:cs typeface="Calibri" charset="0"/>
              </a:rPr>
              <a:t>3. </a:t>
            </a:r>
            <a:r>
              <a:rPr lang="en-US" dirty="0" smtClean="0">
                <a:latin typeface="Calibri" charset="0"/>
                <a:ea typeface="ＭＳ Ｐゴシック" charset="0"/>
                <a:cs typeface="Calibri" charset="0"/>
              </a:rPr>
              <a:t>Ang </a:t>
            </a:r>
            <a:r>
              <a:rPr lang="en-US" dirty="0" err="1" smtClean="0">
                <a:latin typeface="Calibri" charset="0"/>
                <a:ea typeface="ＭＳ Ｐゴシック" charset="0"/>
                <a:cs typeface="Calibri" charset="0"/>
              </a:rPr>
              <a:t>Misyon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a:t>
            </a:r>
            <a:r>
              <a:rPr lang="en-US" dirty="0" smtClean="0">
                <a:latin typeface="Calibri" charset="0"/>
                <a:ea typeface="ＭＳ Ｐゴシック" charset="0"/>
                <a:cs typeface="Calibri" charset="0"/>
              </a:rPr>
              <a:t> Cristo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5779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76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752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77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599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565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29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09580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8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5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1109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p:nvSpPr>
        <p:spPr bwMode="auto">
          <a:xfrm>
            <a:off x="609600" y="495300"/>
            <a:ext cx="8534400" cy="1270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7"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14.3Q cvr3.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872407" y="17016"/>
            <a:ext cx="800100" cy="1092200"/>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1676400"/>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a:srcRect/>
          <a:stretch>
            <a:fillRect/>
          </a:stretch>
        </p:blipFill>
        <p:spPr bwMode="auto">
          <a:xfrm>
            <a:off x="2559050" y="2971800"/>
            <a:ext cx="4025900" cy="1517650"/>
          </a:xfrm>
          <a:prstGeom prst="rect">
            <a:avLst/>
          </a:prstGeom>
          <a:noFill/>
          <a:ln w="9525">
            <a:noFill/>
            <a:miter lim="800000"/>
            <a:headEnd/>
            <a:tailEnd/>
          </a:ln>
          <a:effectLst>
            <a:outerShdw blurRad="127000" dist="88900" dir="2700000" algn="ctr" rotWithShape="0">
              <a:srgbClr val="FF00FF">
                <a:alpha val="74998"/>
              </a:srgbClr>
            </a:outerShdw>
          </a:effectLst>
        </p:spPr>
      </p:pic>
      <p:pic>
        <p:nvPicPr>
          <p:cNvPr id="2068" name="Picture 20" descr="Untitled-1"/>
          <p:cNvPicPr>
            <a:picLocks noChangeAspect="1" noChangeArrowheads="1"/>
          </p:cNvPicPr>
          <p:nvPr/>
        </p:nvPicPr>
        <p:blipFill>
          <a:blip r:embed="rId5"/>
          <a:srcRect/>
          <a:stretch>
            <a:fillRect/>
          </a:stretch>
        </p:blipFill>
        <p:spPr bwMode="auto">
          <a:xfrm>
            <a:off x="5740400" y="3352800"/>
            <a:ext cx="366713" cy="533400"/>
          </a:xfrm>
          <a:prstGeom prst="rect">
            <a:avLst/>
          </a:prstGeom>
          <a:noFill/>
          <a:effectLst>
            <a:outerShdw blurRad="63500" dist="38099" dir="2700000" algn="ctr" rotWithShape="0">
              <a:schemeClr val="bg1">
                <a:alpha val="74998"/>
              </a:schemeClr>
            </a:outerShdw>
          </a:effectLst>
        </p:spPr>
      </p:pic>
      <p:sp>
        <p:nvSpPr>
          <p:cNvPr id="3076"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dirty="0"/>
          </a:p>
        </p:txBody>
      </p:sp>
      <p:sp>
        <p:nvSpPr>
          <p:cNvPr id="2074" name="Text Box 26"/>
          <p:cNvSpPr txBox="1">
            <a:spLocks noChangeArrowheads="1"/>
          </p:cNvSpPr>
          <p:nvPr/>
        </p:nvSpPr>
        <p:spPr bwMode="auto">
          <a:xfrm>
            <a:off x="2665554" y="228600"/>
            <a:ext cx="3816069" cy="1015663"/>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defRPr/>
            </a:pPr>
            <a:r>
              <a:rPr lang="en-US" sz="2800" i="1" dirty="0" smtClean="0">
                <a:solidFill>
                  <a:srgbClr val="FFFF00"/>
                </a:solidFill>
                <a:latin typeface="Cambria" charset="0"/>
                <a:cs typeface="Cambria" charset="0"/>
              </a:rPr>
              <a:t>Adult Bible Study Guide</a:t>
            </a:r>
            <a:endParaRPr lang="en-US" sz="2800" dirty="0" smtClean="0">
              <a:solidFill>
                <a:srgbClr val="FFFF00"/>
              </a:solidFill>
              <a:latin typeface="Cambria" charset="0"/>
              <a:cs typeface="Cambria" charset="0"/>
            </a:endParaRPr>
          </a:p>
          <a:p>
            <a:pPr algn="ctr">
              <a:defRPr/>
            </a:pPr>
            <a:r>
              <a:rPr lang="en-US" sz="3200" dirty="0" smtClean="0">
                <a:latin typeface="Cambria" charset="0"/>
                <a:cs typeface="Cambria" charset="0"/>
              </a:rPr>
              <a:t>Jul • Aug • Sep 2014</a:t>
            </a:r>
            <a:endParaRPr lang="en-US" sz="2400" dirty="0" smtClean="0">
              <a:latin typeface="Cambria" charset="0"/>
              <a:ea typeface="Geneva" charset="0"/>
            </a:endParaRPr>
          </a:p>
        </p:txBody>
      </p:sp>
      <p:sp>
        <p:nvSpPr>
          <p:cNvPr id="8" name="Text Box 22"/>
          <p:cNvSpPr txBox="1">
            <a:spLocks noChangeArrowheads="1"/>
          </p:cNvSpPr>
          <p:nvPr/>
        </p:nvSpPr>
        <p:spPr bwMode="auto">
          <a:xfrm>
            <a:off x="685800" y="548640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dirty="0" err="1">
                <a:latin typeface="Calibri" charset="0"/>
                <a:cs typeface="Calibri" charset="0"/>
              </a:rPr>
              <a:t>powerpoint</a:t>
            </a:r>
            <a:r>
              <a:rPr lang="en-US" sz="2400">
                <a:latin typeface="Calibri" charset="0"/>
                <a:cs typeface="Calibri" charset="0"/>
              </a:rPr>
              <a:t> presentation designed by claro ruiz vicente</a:t>
            </a:r>
            <a:endParaRPr lang="en-US" sz="2000">
              <a:latin typeface="Calibri" charset="0"/>
              <a:cs typeface="Calibri" charset="0"/>
            </a:endParaRPr>
          </a:p>
          <a:p>
            <a:pPr algn="ctr"/>
            <a:r>
              <a:rPr lang="en-US" sz="3200">
                <a:latin typeface="Calibri" charset="0"/>
                <a:cs typeface="Calibri" charset="0"/>
              </a:rPr>
              <a:t>http://clarovicente.weebly.com</a:t>
            </a:r>
            <a:endParaRPr lang="en-US" sz="2400">
              <a:solidFill>
                <a:srgbClr val="808080"/>
              </a:solidFill>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0" presetClass="entr" presetSubtype="0" repeatCount="indefinite" fill="hold" nodeType="afterEffect">
                                  <p:stCondLst>
                                    <p:cond delay="0"/>
                                  </p:stCondLst>
                                  <p:endCondLst>
                                    <p:cond evt="onNext" delay="0">
                                      <p:tgtEl>
                                        <p:sldTgt/>
                                      </p:tgtEl>
                                    </p:cond>
                                  </p:endCondLst>
                                  <p:childTnLst>
                                    <p:set>
                                      <p:cBhvr>
                                        <p:cTn id="6" dur="1" fill="hold">
                                          <p:stCondLst>
                                            <p:cond delay="0"/>
                                          </p:stCondLst>
                                        </p:cTn>
                                        <p:tgtEl>
                                          <p:spTgt spid="2061"/>
                                        </p:tgtEl>
                                        <p:attrNameLst>
                                          <p:attrName>style.visibility</p:attrName>
                                        </p:attrNameLst>
                                      </p:cBhvr>
                                      <p:to>
                                        <p:strVal val="visible"/>
                                      </p:to>
                                    </p:set>
                                    <p:animEffect transition="in" filter="fade">
                                      <p:cBhvr>
                                        <p:cTn id="7" dur="2000"/>
                                        <p:tgtEl>
                                          <p:spTgt spid="2061"/>
                                        </p:tgtEl>
                                      </p:cBhvr>
                                    </p:animEffect>
                                  </p:childTnLst>
                                </p:cTn>
                              </p:par>
                            </p:childTnLst>
                          </p:cTn>
                        </p:par>
                        <p:par>
                          <p:cTn id="8" fill="hold" nodeType="afterGroup">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p:cTn id="11"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676400" y="42863"/>
            <a:ext cx="3727413"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Son</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1</a:t>
            </a:r>
            <a:r>
              <a:rPr lang="en-US" sz="3200" dirty="0">
                <a:latin typeface="Cambria" charset="0"/>
                <a:cs typeface="Cambria" charset="0"/>
              </a:rPr>
              <a:t>. </a:t>
            </a:r>
            <a:r>
              <a:rPr lang="en-US" sz="3200" dirty="0" smtClean="0">
                <a:latin typeface="Cambria" charset="0"/>
                <a:cs typeface="Cambria" charset="0"/>
              </a:rPr>
              <a:t>Christ’s Dual Title</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1725364" y="1359174"/>
            <a:ext cx="5654948" cy="4105778"/>
          </a:xfrm>
          <a:prstGeom prst="rect">
            <a:avLst/>
          </a:prstGeom>
        </p:spPr>
      </p:pic>
      <p:sp>
        <p:nvSpPr>
          <p:cNvPr id="7" name="Rectangle 6"/>
          <p:cNvSpPr/>
          <p:nvPr/>
        </p:nvSpPr>
        <p:spPr bwMode="auto">
          <a:xfrm>
            <a:off x="1259632" y="1268760"/>
            <a:ext cx="6480720" cy="42484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169863" y="1196752"/>
            <a:ext cx="8839200" cy="563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ct val="15000"/>
              </a:spcBef>
            </a:pPr>
            <a:r>
              <a:rPr lang="en-US" sz="3600" dirty="0" smtClean="0">
                <a:latin typeface="Cambria" charset="0"/>
                <a:cs typeface="Cambria" charset="0"/>
              </a:rPr>
              <a:t>Daniel 7:13, 14 NKJV</a:t>
            </a:r>
            <a:endParaRPr lang="en-US" sz="3600" dirty="0">
              <a:latin typeface="Cambria" charset="0"/>
              <a:cs typeface="Cambria" charset="0"/>
            </a:endParaRPr>
          </a:p>
          <a:p>
            <a:pPr algn="ctr" eaLnBrk="1" hangingPunct="1">
              <a:lnSpc>
                <a:spcPct val="90000"/>
              </a:lnSpc>
              <a:spcBef>
                <a:spcPts val="1200"/>
              </a:spcBef>
            </a:pPr>
            <a:r>
              <a:rPr lang="en-US" sz="4400" dirty="0" smtClean="0">
                <a:latin typeface="Cambria"/>
                <a:cs typeface="Cambria"/>
              </a:rPr>
              <a:t>“</a:t>
            </a:r>
            <a:r>
              <a:rPr lang="en-US" sz="4200" b="1" dirty="0" smtClean="0">
                <a:latin typeface="Cambria"/>
                <a:cs typeface="Cambria"/>
              </a:rPr>
              <a:t>And behold, </a:t>
            </a:r>
            <a:r>
              <a:rPr lang="en-US" sz="4400" dirty="0" smtClean="0">
                <a:latin typeface="Calibri" charset="0"/>
                <a:cs typeface="Calibri" charset="0"/>
              </a:rPr>
              <a:t>One like the Son of Man coming with the clouds of heaven! He came to the Ancient of Day...and to Him was given dominion...which shall not pass away,</a:t>
            </a:r>
          </a:p>
          <a:p>
            <a:pPr algn="ctr" eaLnBrk="1" hangingPunct="1">
              <a:lnSpc>
                <a:spcPct val="90000"/>
              </a:lnSpc>
              <a:spcBef>
                <a:spcPts val="0"/>
              </a:spcBef>
            </a:pPr>
            <a:endParaRPr lang="en-US" sz="4400" dirty="0" smtClean="0">
              <a:latin typeface="Calibri" charset="0"/>
              <a:cs typeface="Calibri" charset="0"/>
            </a:endParaRPr>
          </a:p>
          <a:p>
            <a:pPr algn="ctr" eaLnBrk="1" hangingPunct="1">
              <a:lnSpc>
                <a:spcPct val="90000"/>
              </a:lnSpc>
              <a:spcBef>
                <a:spcPts val="0"/>
              </a:spcBef>
            </a:pPr>
            <a:r>
              <a:rPr lang="en-US" sz="4400" dirty="0" smtClean="0">
                <a:latin typeface="Calibri" charset="0"/>
                <a:cs typeface="Calibri" charset="0"/>
              </a:rPr>
              <a:t>and His kingdom the one which shall not be destroyed.</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000"/>
                                        <p:tgtEl>
                                          <p:spTgt spid="5">
                                            <p:txEl>
                                              <p:pRg st="3" end="3"/>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hidden"/>
                                      </p:to>
                                    </p:set>
                                  </p:childTnLst>
                                </p:cTn>
                              </p:par>
                              <p:par>
                                <p:cTn id="25" presetID="55"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strVal val="#ppt_w*0.70"/>
                                          </p:val>
                                        </p:tav>
                                        <p:tav tm="100000">
                                          <p:val>
                                            <p:strVal val="#ppt_w"/>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animEffect transition="in" filter="fade">
                                      <p:cBhvr>
                                        <p:cTn id="29" dur="2000"/>
                                        <p:tgtEl>
                                          <p:spTgt spid="2"/>
                                        </p:tgtEl>
                                      </p:cBhvr>
                                    </p:animEffect>
                                  </p:childTnLst>
                                </p:cTn>
                              </p:par>
                              <p:par>
                                <p:cTn id="30" presetID="1" presetClass="exit"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5" grpId="0" build="p"/>
      <p:bldP spid="5"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371194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Christ’s Dual Title</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The Son of Man</a:t>
            </a:r>
            <a:endParaRPr lang="en-US" sz="2400" dirty="0">
              <a:latin typeface="Cambria" charset="0"/>
              <a:cs typeface="Cambria" charset="0"/>
            </a:endParaRPr>
          </a:p>
        </p:txBody>
      </p:sp>
      <p:sp>
        <p:nvSpPr>
          <p:cNvPr id="6" name="Text Box 3"/>
          <p:cNvSpPr txBox="1">
            <a:spLocks noChangeArrowheads="1"/>
          </p:cNvSpPr>
          <p:nvPr/>
        </p:nvSpPr>
        <p:spPr bwMode="auto">
          <a:xfrm>
            <a:off x="266700" y="1225180"/>
            <a:ext cx="8610600" cy="558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spc="-20" dirty="0" smtClean="0">
                <a:latin typeface="Calibri"/>
                <a:cs typeface="Calibri"/>
              </a:rPr>
              <a:t>“The </a:t>
            </a:r>
            <a:r>
              <a:rPr lang="en-US" sz="4400" spc="-20" dirty="0">
                <a:latin typeface="Calibri"/>
                <a:cs typeface="Calibri"/>
              </a:rPr>
              <a:t>Son of man,” was Jesus’ favorite designation for Himself. He referred to Himself as Son of man more than eighty times. Other people never addressed Him that </a:t>
            </a:r>
            <a:r>
              <a:rPr lang="en-US" sz="4400" spc="-20" dirty="0" smtClean="0">
                <a:latin typeface="Calibri"/>
                <a:cs typeface="Calibri"/>
              </a:rPr>
              <a:t>way.</a:t>
            </a:r>
          </a:p>
          <a:p>
            <a:pPr algn="ctr">
              <a:lnSpc>
                <a:spcPct val="90000"/>
              </a:lnSpc>
            </a:pPr>
            <a:r>
              <a:rPr lang="en-US" sz="4400" dirty="0" smtClean="0">
                <a:latin typeface="Calibri"/>
                <a:cs typeface="Calibri"/>
              </a:rPr>
              <a:t>With </a:t>
            </a:r>
            <a:r>
              <a:rPr lang="en-US" sz="4400" dirty="0">
                <a:latin typeface="Calibri"/>
                <a:cs typeface="Calibri"/>
              </a:rPr>
              <a:t>just one exception, it always referred to </a:t>
            </a:r>
            <a:r>
              <a:rPr lang="en-US" sz="4400" dirty="0" smtClean="0">
                <a:latin typeface="Calibri"/>
                <a:cs typeface="Calibri"/>
              </a:rPr>
              <a:t>human in the Old Testament; </a:t>
            </a:r>
            <a:r>
              <a:rPr lang="en-US" sz="4400" dirty="0">
                <a:latin typeface="Calibri"/>
                <a:cs typeface="Calibri"/>
              </a:rPr>
              <a:t>thus, Jesus used it in order to emphasize His humanity.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808080"/>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371194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Christ’s Dual Title</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The Son of Man</a:t>
            </a:r>
            <a:endParaRPr lang="en-US" sz="2400" dirty="0">
              <a:latin typeface="Cambria" charset="0"/>
              <a:cs typeface="Cambria" charset="0"/>
            </a:endParaRPr>
          </a:p>
        </p:txBody>
      </p:sp>
      <p:sp>
        <p:nvSpPr>
          <p:cNvPr id="6" name="Text Box 3"/>
          <p:cNvSpPr txBox="1">
            <a:spLocks noChangeArrowheads="1"/>
          </p:cNvSpPr>
          <p:nvPr/>
        </p:nvSpPr>
        <p:spPr bwMode="auto">
          <a:xfrm>
            <a:off x="161104" y="1225180"/>
            <a:ext cx="8877300" cy="558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spc="-50" dirty="0" smtClean="0">
                <a:latin typeface="Calibri"/>
                <a:cs typeface="Calibri"/>
              </a:rPr>
              <a:t>In Daniel </a:t>
            </a:r>
            <a:r>
              <a:rPr lang="en-US" sz="4400" spc="-50" dirty="0">
                <a:latin typeface="Calibri"/>
                <a:cs typeface="Calibri"/>
              </a:rPr>
              <a:t>7:13 and 14, “ ‘One like the Son of Man’ ” came </a:t>
            </a:r>
            <a:r>
              <a:rPr lang="en-US" sz="4400" spc="-50" dirty="0" smtClean="0">
                <a:latin typeface="Calibri"/>
                <a:cs typeface="Calibri"/>
              </a:rPr>
              <a:t>“ </a:t>
            </a:r>
            <a:r>
              <a:rPr lang="en-US" sz="4400" spc="-50" dirty="0">
                <a:latin typeface="Calibri"/>
                <a:cs typeface="Calibri"/>
              </a:rPr>
              <a:t>‘to the </a:t>
            </a:r>
            <a:r>
              <a:rPr lang="en-US" sz="4400" spc="-50" dirty="0" smtClean="0">
                <a:latin typeface="Calibri"/>
                <a:cs typeface="Calibri"/>
              </a:rPr>
              <a:t>Ancient of </a:t>
            </a:r>
            <a:r>
              <a:rPr lang="en-US" sz="4400" spc="-50" dirty="0">
                <a:latin typeface="Calibri"/>
                <a:cs typeface="Calibri"/>
              </a:rPr>
              <a:t>days,’ ” and received eternal </a:t>
            </a:r>
            <a:r>
              <a:rPr lang="en-US" sz="4400" spc="-50" dirty="0" smtClean="0">
                <a:latin typeface="Calibri"/>
                <a:cs typeface="Calibri"/>
              </a:rPr>
              <a:t>dominion and </a:t>
            </a:r>
            <a:r>
              <a:rPr lang="en-US" sz="4400" spc="-50" dirty="0">
                <a:latin typeface="Calibri"/>
                <a:cs typeface="Calibri"/>
              </a:rPr>
              <a:t>a </a:t>
            </a:r>
            <a:r>
              <a:rPr lang="en-US" sz="4400" spc="-50" dirty="0" smtClean="0">
                <a:latin typeface="Calibri"/>
                <a:cs typeface="Calibri"/>
              </a:rPr>
              <a:t>kingdom. </a:t>
            </a:r>
            <a:r>
              <a:rPr lang="en-US" sz="4400" b="1" dirty="0" smtClean="0">
                <a:latin typeface="Calibri"/>
                <a:cs typeface="Calibri"/>
              </a:rPr>
              <a:t>The </a:t>
            </a:r>
            <a:r>
              <a:rPr lang="en-US" sz="4400" b="1" dirty="0">
                <a:latin typeface="Calibri"/>
                <a:cs typeface="Calibri"/>
              </a:rPr>
              <a:t>Jews </a:t>
            </a:r>
            <a:r>
              <a:rPr lang="en-US" sz="4400" b="1" dirty="0" smtClean="0">
                <a:latin typeface="Calibri"/>
                <a:cs typeface="Calibri"/>
              </a:rPr>
              <a:t>identified</a:t>
            </a:r>
          </a:p>
          <a:p>
            <a:pPr algn="ctr">
              <a:lnSpc>
                <a:spcPct val="90000"/>
              </a:lnSpc>
            </a:pPr>
            <a:r>
              <a:rPr lang="en-US" sz="4400" b="1" dirty="0" smtClean="0">
                <a:latin typeface="Calibri"/>
                <a:cs typeface="Calibri"/>
              </a:rPr>
              <a:t>this Son of Man with </a:t>
            </a:r>
            <a:r>
              <a:rPr lang="en-US" sz="4400" b="1" u="sng" dirty="0" smtClean="0">
                <a:latin typeface="Calibri"/>
                <a:cs typeface="Calibri"/>
              </a:rPr>
              <a:t>the</a:t>
            </a:r>
            <a:r>
              <a:rPr lang="en-US" sz="4400" b="1" dirty="0" smtClean="0">
                <a:latin typeface="Calibri"/>
                <a:cs typeface="Calibri"/>
              </a:rPr>
              <a:t> </a:t>
            </a:r>
            <a:r>
              <a:rPr lang="en-US" sz="4400" b="1" u="sng" dirty="0" smtClean="0">
                <a:latin typeface="Calibri"/>
                <a:cs typeface="Calibri"/>
              </a:rPr>
              <a:t>Messiah.</a:t>
            </a:r>
          </a:p>
          <a:p>
            <a:pPr algn="ctr">
              <a:lnSpc>
                <a:spcPct val="90000"/>
              </a:lnSpc>
            </a:pPr>
            <a:r>
              <a:rPr lang="en-US" sz="4400" dirty="0" smtClean="0">
                <a:latin typeface="Calibri"/>
                <a:cs typeface="Calibri"/>
              </a:rPr>
              <a:t>So, when </a:t>
            </a:r>
            <a:r>
              <a:rPr lang="en-US" sz="4400" dirty="0">
                <a:latin typeface="Calibri"/>
                <a:cs typeface="Calibri"/>
              </a:rPr>
              <a:t>Jesus used this title</a:t>
            </a:r>
            <a:r>
              <a:rPr lang="en-US" sz="4400" dirty="0" smtClean="0">
                <a:latin typeface="Calibri"/>
                <a:cs typeface="Calibri"/>
              </a:rPr>
              <a:t>,</a:t>
            </a:r>
          </a:p>
          <a:p>
            <a:pPr algn="ctr">
              <a:lnSpc>
                <a:spcPct val="90000"/>
              </a:lnSpc>
            </a:pPr>
            <a:r>
              <a:rPr lang="en-US" sz="4400" dirty="0" smtClean="0">
                <a:latin typeface="Calibri"/>
                <a:cs typeface="Calibri"/>
              </a:rPr>
              <a:t>He </a:t>
            </a:r>
            <a:r>
              <a:rPr lang="en-US" sz="4400" dirty="0">
                <a:latin typeface="Calibri"/>
                <a:cs typeface="Calibri"/>
              </a:rPr>
              <a:t>was </a:t>
            </a:r>
            <a:r>
              <a:rPr lang="en-US" sz="4400" dirty="0" smtClean="0">
                <a:latin typeface="Calibri"/>
                <a:cs typeface="Calibri"/>
              </a:rPr>
              <a:t>revealing</a:t>
            </a:r>
            <a:r>
              <a:rPr lang="en-US" sz="4400" dirty="0">
                <a:latin typeface="Calibri"/>
                <a:cs typeface="Calibri"/>
              </a:rPr>
              <a:t> </a:t>
            </a:r>
            <a:r>
              <a:rPr lang="en-US" sz="4400" dirty="0" smtClean="0">
                <a:latin typeface="Calibri"/>
                <a:cs typeface="Calibri"/>
              </a:rPr>
              <a:t>that </a:t>
            </a:r>
            <a:r>
              <a:rPr lang="en-US" sz="4400" dirty="0">
                <a:latin typeface="Calibri"/>
                <a:cs typeface="Calibri"/>
              </a:rPr>
              <a:t>He was </a:t>
            </a:r>
            <a:r>
              <a:rPr lang="en-US" sz="4400" dirty="0" smtClean="0">
                <a:latin typeface="Calibri"/>
                <a:cs typeface="Calibri"/>
              </a:rPr>
              <a:t>also</a:t>
            </a:r>
          </a:p>
          <a:p>
            <a:pPr algn="ctr">
              <a:lnSpc>
                <a:spcPct val="90000"/>
              </a:lnSpc>
            </a:pPr>
            <a:r>
              <a:rPr lang="en-US" sz="4400" dirty="0" smtClean="0">
                <a:latin typeface="Calibri"/>
                <a:cs typeface="Calibri"/>
              </a:rPr>
              <a:t>the </a:t>
            </a:r>
            <a:r>
              <a:rPr lang="en-US" sz="4400" dirty="0">
                <a:latin typeface="Calibri"/>
                <a:cs typeface="Calibri"/>
              </a:rPr>
              <a:t>promised Messiah, </a:t>
            </a:r>
            <a:r>
              <a:rPr lang="en-US" sz="4400" dirty="0" smtClean="0">
                <a:latin typeface="Calibri"/>
                <a:cs typeface="Calibri"/>
              </a:rPr>
              <a:t>the</a:t>
            </a:r>
          </a:p>
          <a:p>
            <a:pPr algn="ctr">
              <a:lnSpc>
                <a:spcPct val="90000"/>
              </a:lnSpc>
            </a:pPr>
            <a:r>
              <a:rPr lang="en-US" sz="4400" dirty="0" smtClean="0">
                <a:latin typeface="Calibri"/>
                <a:cs typeface="Calibri"/>
              </a:rPr>
              <a:t>incarnate </a:t>
            </a:r>
            <a:r>
              <a:rPr lang="en-US" sz="4400" dirty="0">
                <a:latin typeface="Calibri"/>
                <a:cs typeface="Calibri"/>
              </a:rPr>
              <a:t>Christ. </a:t>
            </a:r>
          </a:p>
        </p:txBody>
      </p:sp>
    </p:spTree>
    <p:extLst>
      <p:ext uri="{BB962C8B-B14F-4D97-AF65-F5344CB8AC3E}">
        <p14:creationId xmlns:p14="http://schemas.microsoft.com/office/powerpoint/2010/main" val="3835776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0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371194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Christ’s Dual Title</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The Son of God</a:t>
            </a:r>
            <a:endParaRPr lang="en-US" sz="2400" dirty="0">
              <a:latin typeface="Cambria" charset="0"/>
              <a:cs typeface="Cambria" charset="0"/>
            </a:endParaRPr>
          </a:p>
        </p:txBody>
      </p:sp>
      <p:sp>
        <p:nvSpPr>
          <p:cNvPr id="6" name="Text Box 3"/>
          <p:cNvSpPr txBox="1">
            <a:spLocks noChangeArrowheads="1"/>
          </p:cNvSpPr>
          <p:nvPr/>
        </p:nvSpPr>
        <p:spPr bwMode="auto">
          <a:xfrm>
            <a:off x="161104" y="1225180"/>
            <a:ext cx="8877300" cy="51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The title “Son of God” was used not only by Gabriel </a:t>
            </a:r>
            <a:r>
              <a:rPr lang="en-US" sz="4400" i="1" dirty="0">
                <a:latin typeface="Calibri"/>
                <a:cs typeface="Calibri"/>
              </a:rPr>
              <a:t>(Luke 1:35) </a:t>
            </a:r>
            <a:r>
              <a:rPr lang="en-US" sz="4400" dirty="0">
                <a:latin typeface="Calibri"/>
                <a:cs typeface="Calibri"/>
              </a:rPr>
              <a:t>but also by several people when addressing Jesus </a:t>
            </a:r>
            <a:r>
              <a:rPr lang="en-US" sz="4400" i="1" dirty="0">
                <a:latin typeface="Calibri"/>
                <a:cs typeface="Calibri"/>
              </a:rPr>
              <a:t>(Matt. 14:33, Mark 15:39</a:t>
            </a:r>
            <a:r>
              <a:rPr lang="en-US" sz="4400" i="1" dirty="0" smtClean="0">
                <a:latin typeface="Calibri"/>
                <a:cs typeface="Calibri"/>
              </a:rPr>
              <a:t>,</a:t>
            </a:r>
          </a:p>
          <a:p>
            <a:pPr algn="ctr">
              <a:lnSpc>
                <a:spcPct val="90000"/>
              </a:lnSpc>
            </a:pPr>
            <a:r>
              <a:rPr lang="en-US" sz="4400" i="1" dirty="0" smtClean="0">
                <a:latin typeface="Calibri"/>
                <a:cs typeface="Calibri"/>
              </a:rPr>
              <a:t>John </a:t>
            </a:r>
            <a:r>
              <a:rPr lang="en-US" sz="4400" i="1" dirty="0">
                <a:latin typeface="Calibri"/>
                <a:cs typeface="Calibri"/>
              </a:rPr>
              <a:t>1:49, 11:27)</a:t>
            </a:r>
            <a:r>
              <a:rPr lang="en-US" sz="4400" i="1" dirty="0" smtClean="0">
                <a:latin typeface="Calibri"/>
                <a:cs typeface="Calibri"/>
              </a:rPr>
              <a:t>.</a:t>
            </a:r>
          </a:p>
          <a:p>
            <a:pPr algn="ctr">
              <a:lnSpc>
                <a:spcPct val="90000"/>
              </a:lnSpc>
              <a:spcBef>
                <a:spcPts val="1200"/>
              </a:spcBef>
            </a:pPr>
            <a:r>
              <a:rPr lang="en-US" sz="4400" dirty="0" smtClean="0">
                <a:latin typeface="Calibri"/>
                <a:cs typeface="Calibri"/>
              </a:rPr>
              <a:t>He </a:t>
            </a:r>
            <a:r>
              <a:rPr lang="en-US" sz="4400" dirty="0">
                <a:latin typeface="Calibri"/>
                <a:cs typeface="Calibri"/>
              </a:rPr>
              <a:t>accepted that title but was very </a:t>
            </a:r>
            <a:r>
              <a:rPr lang="en-US" sz="4400" dirty="0" smtClean="0">
                <a:latin typeface="Calibri"/>
                <a:cs typeface="Calibri"/>
              </a:rPr>
              <a:t>careful </a:t>
            </a:r>
            <a:r>
              <a:rPr lang="en-US" sz="4400" dirty="0">
                <a:latin typeface="Calibri"/>
                <a:cs typeface="Calibri"/>
              </a:rPr>
              <a:t>not to apply it directly to Himself, lest He be stoned to death. </a:t>
            </a:r>
          </a:p>
        </p:txBody>
      </p:sp>
    </p:spTree>
    <p:extLst>
      <p:ext uri="{BB962C8B-B14F-4D97-AF65-F5344CB8AC3E}">
        <p14:creationId xmlns:p14="http://schemas.microsoft.com/office/powerpoint/2010/main" val="3007439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371194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Christ’s Dual Title</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The Son of God</a:t>
            </a:r>
            <a:endParaRPr lang="en-US" sz="2400" dirty="0">
              <a:latin typeface="Cambria" charset="0"/>
              <a:cs typeface="Cambria" charset="0"/>
            </a:endParaRPr>
          </a:p>
        </p:txBody>
      </p:sp>
      <p:sp>
        <p:nvSpPr>
          <p:cNvPr id="6" name="Text Box 3"/>
          <p:cNvSpPr txBox="1">
            <a:spLocks noChangeArrowheads="1"/>
          </p:cNvSpPr>
          <p:nvPr/>
        </p:nvSpPr>
        <p:spPr bwMode="auto">
          <a:xfrm>
            <a:off x="161104" y="1225180"/>
            <a:ext cx="8877300" cy="558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Because </a:t>
            </a:r>
            <a:r>
              <a:rPr lang="en-US" sz="4400" dirty="0">
                <a:latin typeface="Calibri"/>
                <a:cs typeface="Calibri"/>
              </a:rPr>
              <a:t>He came to live as a man, Christ </a:t>
            </a:r>
            <a:r>
              <a:rPr lang="en-US" sz="4400" dirty="0" smtClean="0">
                <a:latin typeface="Calibri"/>
                <a:cs typeface="Calibri"/>
              </a:rPr>
              <a:t>voluntarily </a:t>
            </a:r>
            <a:r>
              <a:rPr lang="en-US" sz="4400" dirty="0">
                <a:latin typeface="Calibri"/>
                <a:cs typeface="Calibri"/>
              </a:rPr>
              <a:t>subordinated Himself to the Father </a:t>
            </a:r>
            <a:r>
              <a:rPr lang="en-US" sz="4400" i="1" dirty="0">
                <a:latin typeface="Calibri"/>
                <a:cs typeface="Calibri"/>
              </a:rPr>
              <a:t>(Phil. 2:6–8)</a:t>
            </a:r>
            <a:r>
              <a:rPr lang="en-US" sz="4400" i="1" dirty="0" smtClean="0">
                <a:latin typeface="Calibri"/>
                <a:cs typeface="Calibri"/>
              </a:rPr>
              <a:t>.</a:t>
            </a:r>
          </a:p>
          <a:p>
            <a:pPr algn="ctr">
              <a:lnSpc>
                <a:spcPct val="90000"/>
              </a:lnSpc>
            </a:pPr>
            <a:r>
              <a:rPr lang="en-US" sz="4400" dirty="0" smtClean="0">
                <a:latin typeface="Calibri"/>
                <a:cs typeface="Calibri"/>
              </a:rPr>
              <a:t>This </a:t>
            </a:r>
            <a:r>
              <a:rPr lang="en-US" sz="4400" dirty="0">
                <a:latin typeface="Calibri"/>
                <a:cs typeface="Calibri"/>
              </a:rPr>
              <a:t>limitation was </a:t>
            </a:r>
            <a:r>
              <a:rPr lang="en-US" sz="4400" u="sng" dirty="0">
                <a:latin typeface="Calibri"/>
                <a:cs typeface="Calibri"/>
              </a:rPr>
              <a:t>functional</a:t>
            </a:r>
            <a:r>
              <a:rPr lang="en-US" sz="4400" dirty="0">
                <a:latin typeface="Calibri"/>
                <a:cs typeface="Calibri"/>
              </a:rPr>
              <a:t> but not part of His essence. Jesus </a:t>
            </a:r>
            <a:r>
              <a:rPr lang="en-US" sz="4400" dirty="0" err="1" smtClean="0">
                <a:latin typeface="Calibri"/>
                <a:cs typeface="Calibri"/>
              </a:rPr>
              <a:t>subordi-nated</a:t>
            </a:r>
            <a:r>
              <a:rPr lang="en-US" sz="4400" dirty="0" smtClean="0">
                <a:latin typeface="Calibri"/>
                <a:cs typeface="Calibri"/>
              </a:rPr>
              <a:t> </a:t>
            </a:r>
            <a:r>
              <a:rPr lang="en-US" sz="4400" dirty="0">
                <a:latin typeface="Calibri"/>
                <a:cs typeface="Calibri"/>
              </a:rPr>
              <a:t>Himself for a specific purpose, </a:t>
            </a:r>
            <a:r>
              <a:rPr lang="en-US" sz="4400" dirty="0" smtClean="0">
                <a:latin typeface="Calibri"/>
                <a:cs typeface="Calibri"/>
              </a:rPr>
              <a:t> a </a:t>
            </a:r>
            <a:r>
              <a:rPr lang="en-US" sz="4400" dirty="0">
                <a:latin typeface="Calibri"/>
                <a:cs typeface="Calibri"/>
              </a:rPr>
              <a:t>specific goal. </a:t>
            </a:r>
            <a:r>
              <a:rPr lang="en-US" sz="4400" dirty="0" smtClean="0">
                <a:latin typeface="Calibri"/>
                <a:cs typeface="Calibri"/>
              </a:rPr>
              <a:t>From </a:t>
            </a:r>
            <a:r>
              <a:rPr lang="en-US" sz="4400" dirty="0">
                <a:latin typeface="Calibri"/>
                <a:cs typeface="Calibri"/>
              </a:rPr>
              <a:t>this </a:t>
            </a:r>
            <a:r>
              <a:rPr lang="en-US" sz="4400" dirty="0" smtClean="0">
                <a:latin typeface="Calibri"/>
                <a:cs typeface="Calibri"/>
              </a:rPr>
              <a:t>point </a:t>
            </a:r>
            <a:r>
              <a:rPr lang="en-US" sz="4400" dirty="0">
                <a:latin typeface="Calibri"/>
                <a:cs typeface="Calibri"/>
              </a:rPr>
              <a:t>of view, He could say: “ ‘My Father is greater than I’ ” </a:t>
            </a:r>
            <a:r>
              <a:rPr lang="en-US" sz="4400" i="1" dirty="0">
                <a:latin typeface="Calibri"/>
                <a:cs typeface="Calibri"/>
              </a:rPr>
              <a:t>(John 14:28, NKJV). </a:t>
            </a:r>
            <a:endParaRPr lang="en-US" sz="4400" dirty="0">
              <a:latin typeface="Calibri"/>
              <a:cs typeface="Calibri"/>
            </a:endParaRPr>
          </a:p>
        </p:txBody>
      </p:sp>
    </p:spTree>
    <p:extLst>
      <p:ext uri="{BB962C8B-B14F-4D97-AF65-F5344CB8AC3E}">
        <p14:creationId xmlns:p14="http://schemas.microsoft.com/office/powerpoint/2010/main" val="1523037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446038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Son</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2</a:t>
            </a:r>
            <a:r>
              <a:rPr lang="en-US" sz="3200" dirty="0">
                <a:latin typeface="Cambria" charset="0"/>
                <a:cs typeface="Cambria" charset="0"/>
              </a:rPr>
              <a:t>. </a:t>
            </a:r>
            <a:r>
              <a:rPr lang="en-US" sz="3200" dirty="0" smtClean="0">
                <a:latin typeface="Cambria" charset="0"/>
                <a:cs typeface="Cambria" charset="0"/>
              </a:rPr>
              <a:t>Christ’s Divine Nature</a:t>
            </a:r>
            <a:endParaRPr lang="en-US" sz="3200" dirty="0">
              <a:latin typeface="Cambria" charset="0"/>
              <a:cs typeface="Cambria" charset="0"/>
            </a:endParaRPr>
          </a:p>
        </p:txBody>
      </p:sp>
      <p:pic>
        <p:nvPicPr>
          <p:cNvPr id="2" name="Picture 1" descr="holy_trin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216274"/>
            <a:ext cx="3641824" cy="4570132"/>
          </a:xfrm>
          <a:prstGeom prst="rect">
            <a:avLst/>
          </a:prstGeom>
        </p:spPr>
      </p:pic>
      <p:sp>
        <p:nvSpPr>
          <p:cNvPr id="3" name="Rectangle 2"/>
          <p:cNvSpPr/>
          <p:nvPr/>
        </p:nvSpPr>
        <p:spPr bwMode="auto">
          <a:xfrm>
            <a:off x="2699792" y="1124744"/>
            <a:ext cx="3744416" cy="47525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6"/>
          <p:cNvSpPr txBox="1">
            <a:spLocks noChangeArrowheads="1"/>
          </p:cNvSpPr>
          <p:nvPr/>
        </p:nvSpPr>
        <p:spPr bwMode="auto">
          <a:xfrm>
            <a:off x="266700" y="1124744"/>
            <a:ext cx="8610600" cy="548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ct val="15000"/>
              </a:spcBef>
            </a:pPr>
            <a:r>
              <a:rPr lang="en-US" sz="3600" dirty="0" smtClean="0">
                <a:latin typeface="Cambria" charset="0"/>
                <a:cs typeface="Cambria" charset="0"/>
              </a:rPr>
              <a:t>John 5:18 NKJV</a:t>
            </a:r>
            <a:endParaRPr lang="en-US" dirty="0">
              <a:latin typeface="Cambria" charset="0"/>
              <a:cs typeface="Cambria" charset="0"/>
            </a:endParaRPr>
          </a:p>
          <a:p>
            <a:pPr algn="ctr" eaLnBrk="1" hangingPunct="1">
              <a:lnSpc>
                <a:spcPct val="90000"/>
              </a:lnSpc>
              <a:spcBef>
                <a:spcPts val="1200"/>
              </a:spcBef>
            </a:pPr>
            <a:r>
              <a:rPr lang="en-US" altLang="ja-JP" sz="4400" dirty="0" smtClean="0">
                <a:latin typeface="Cambria"/>
                <a:cs typeface="Cambria"/>
              </a:rPr>
              <a:t>“</a:t>
            </a:r>
            <a:r>
              <a:rPr lang="en-US" altLang="ja-JP" sz="4200" b="1" dirty="0" smtClean="0">
                <a:latin typeface="Cambria"/>
                <a:cs typeface="Cambria"/>
              </a:rPr>
              <a:t>Therefore the </a:t>
            </a:r>
            <a:r>
              <a:rPr lang="en-US" sz="4400" dirty="0" smtClean="0">
                <a:latin typeface="Calibri" charset="0"/>
                <a:cs typeface="Calibri" charset="0"/>
              </a:rPr>
              <a:t>Jews sought all the more to kill Him, because He not only broke the Sabbath, but also said that God was His Father,</a:t>
            </a:r>
          </a:p>
          <a:p>
            <a:pPr algn="ctr" eaLnBrk="1" hangingPunct="1">
              <a:lnSpc>
                <a:spcPct val="90000"/>
              </a:lnSpc>
              <a:spcBef>
                <a:spcPts val="1200"/>
              </a:spcBef>
            </a:pPr>
            <a:endParaRPr lang="en-US" sz="4400" dirty="0">
              <a:latin typeface="Calibri" charset="0"/>
              <a:cs typeface="Calibri" charset="0"/>
            </a:endParaRPr>
          </a:p>
          <a:p>
            <a:pPr algn="ctr" eaLnBrk="1" hangingPunct="1">
              <a:lnSpc>
                <a:spcPct val="90000"/>
              </a:lnSpc>
              <a:spcBef>
                <a:spcPts val="1200"/>
              </a:spcBef>
            </a:pPr>
            <a:endParaRPr lang="en-US" sz="4400" dirty="0" smtClean="0">
              <a:latin typeface="Calibri" charset="0"/>
              <a:cs typeface="Calibri" charset="0"/>
            </a:endParaRPr>
          </a:p>
          <a:p>
            <a:pPr algn="ctr" eaLnBrk="1" hangingPunct="1">
              <a:lnSpc>
                <a:spcPct val="90000"/>
              </a:lnSpc>
              <a:spcBef>
                <a:spcPts val="1200"/>
              </a:spcBef>
            </a:pPr>
            <a:r>
              <a:rPr lang="en-US" sz="4400" dirty="0" smtClean="0">
                <a:latin typeface="Calibri" charset="0"/>
                <a:cs typeface="Calibri" charset="0"/>
              </a:rPr>
              <a:t>making Himself equal with God.”</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hidden"/>
                                      </p:to>
                                    </p:set>
                                  </p:childTnLst>
                                </p:cTn>
                              </p:par>
                              <p:par>
                                <p:cTn id="25" presetID="55"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strVal val="#ppt_w*0.70"/>
                                          </p:val>
                                        </p:tav>
                                        <p:tav tm="100000">
                                          <p:val>
                                            <p:strVal val="#ppt_w"/>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animEffect transition="in" filter="fade">
                                      <p:cBhvr>
                                        <p:cTn id="29" dur="2000"/>
                                        <p:tgtEl>
                                          <p:spTgt spid="2"/>
                                        </p:tgtEl>
                                      </p:cBhvr>
                                    </p:animEffect>
                                  </p:childTnLst>
                                </p:cTn>
                              </p:par>
                              <p:par>
                                <p:cTn id="30" presetID="1" presetClass="exit"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animBg="1"/>
      <p:bldP spid="7" grpId="0" build="p" autoUpdateAnimBg="0" advAuto="1000"/>
      <p:bldP spid="7"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4714662"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Christ’s Divine Nature</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Foundational of Our Faith</a:t>
            </a:r>
            <a:endParaRPr lang="en-US" sz="3200" dirty="0">
              <a:latin typeface="Cambria" charset="0"/>
              <a:cs typeface="Cambria" charset="0"/>
            </a:endParaRPr>
          </a:p>
        </p:txBody>
      </p:sp>
      <p:sp>
        <p:nvSpPr>
          <p:cNvPr id="6" name="Text Box 3"/>
          <p:cNvSpPr txBox="1">
            <a:spLocks noChangeArrowheads="1"/>
          </p:cNvSpPr>
          <p:nvPr/>
        </p:nvSpPr>
        <p:spPr bwMode="auto">
          <a:xfrm>
            <a:off x="179512" y="1124744"/>
            <a:ext cx="8826500" cy="57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altLang="ja-JP" sz="4200" b="1" dirty="0" smtClean="0">
                <a:latin typeface="Cambria"/>
                <a:cs typeface="Cambria"/>
              </a:rPr>
              <a:t>The deity </a:t>
            </a:r>
            <a:r>
              <a:rPr lang="en-US" sz="4400" dirty="0" smtClean="0">
                <a:latin typeface="Calibri"/>
                <a:cs typeface="Calibri"/>
              </a:rPr>
              <a:t>of </a:t>
            </a:r>
            <a:r>
              <a:rPr lang="en-US" sz="4400" dirty="0">
                <a:latin typeface="Calibri"/>
                <a:cs typeface="Calibri"/>
              </a:rPr>
              <a:t>Christ is the foundation of our faith. A human being could never be our Savior, no matter how extraordinary his life may have been</a:t>
            </a:r>
            <a:r>
              <a:rPr lang="en-US" sz="4400" dirty="0" smtClean="0">
                <a:latin typeface="Calibri"/>
                <a:cs typeface="Calibri"/>
              </a:rPr>
              <a:t>.</a:t>
            </a:r>
          </a:p>
          <a:p>
            <a:pPr algn="ctr">
              <a:lnSpc>
                <a:spcPct val="90000"/>
              </a:lnSpc>
              <a:spcBef>
                <a:spcPts val="1200"/>
              </a:spcBef>
            </a:pPr>
            <a:r>
              <a:rPr lang="en-US" sz="4400" dirty="0" smtClean="0">
                <a:latin typeface="Calibri"/>
                <a:cs typeface="Calibri"/>
              </a:rPr>
              <a:t>His </a:t>
            </a:r>
            <a:r>
              <a:rPr lang="en-US" sz="4400" dirty="0">
                <a:latin typeface="Calibri"/>
                <a:cs typeface="Calibri"/>
              </a:rPr>
              <a:t>mission required Him to make known that He was the Messiah, God in the flesh; however, there is no record of His saying publicly, </a:t>
            </a:r>
            <a:r>
              <a:rPr lang="en-US" sz="4400" i="1" dirty="0">
                <a:latin typeface="Calibri"/>
                <a:cs typeface="Calibri"/>
              </a:rPr>
              <a:t>I am God </a:t>
            </a:r>
            <a:r>
              <a:rPr lang="en-US" sz="4400" dirty="0">
                <a:latin typeface="Calibri"/>
                <a:cs typeface="Calibri"/>
              </a:rPr>
              <a:t>or </a:t>
            </a:r>
            <a:r>
              <a:rPr lang="en-US" sz="4400" i="1" dirty="0">
                <a:latin typeface="Calibri"/>
                <a:cs typeface="Calibri"/>
              </a:rPr>
              <a:t>I am the Messiah</a:t>
            </a:r>
            <a:r>
              <a:rPr lang="en-US" sz="4400" i="1" dirty="0"/>
              <a:t>. </a:t>
            </a:r>
            <a:r>
              <a:rPr lang="en-US" sz="4400" dirty="0" smtClean="0">
                <a:latin typeface="Calibri"/>
                <a:cs typeface="Calibri"/>
              </a:rPr>
              <a:t> </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4714662"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Christ’s Divine Nature</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Foundational of Our Faith</a:t>
            </a:r>
            <a:endParaRPr lang="en-US" sz="3200" dirty="0">
              <a:latin typeface="Cambria" charset="0"/>
              <a:cs typeface="Cambria" charset="0"/>
            </a:endParaRPr>
          </a:p>
        </p:txBody>
      </p:sp>
      <p:sp>
        <p:nvSpPr>
          <p:cNvPr id="6" name="Text Box 3"/>
          <p:cNvSpPr txBox="1">
            <a:spLocks noChangeArrowheads="1"/>
          </p:cNvSpPr>
          <p:nvPr/>
        </p:nvSpPr>
        <p:spPr bwMode="auto">
          <a:xfrm>
            <a:off x="251520" y="1233833"/>
            <a:ext cx="8826500" cy="536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90000"/>
              </a:lnSpc>
            </a:pPr>
            <a:r>
              <a:rPr lang="en-US" sz="4400" dirty="0" smtClean="0">
                <a:latin typeface="Calibri"/>
                <a:cs typeface="Calibri"/>
              </a:rPr>
              <a:t>Had He done so, His life could have immediately been taken. Therefore, He chose to </a:t>
            </a:r>
            <a:r>
              <a:rPr lang="en-US" sz="4400" u="sng" dirty="0" smtClean="0">
                <a:latin typeface="Calibri"/>
                <a:cs typeface="Calibri"/>
              </a:rPr>
              <a:t>hint</a:t>
            </a:r>
            <a:r>
              <a:rPr lang="en-US" sz="4400" dirty="0" smtClean="0">
                <a:latin typeface="Calibri"/>
                <a:cs typeface="Calibri"/>
              </a:rPr>
              <a:t> at His divine nature:</a:t>
            </a:r>
          </a:p>
          <a:p>
            <a:pPr>
              <a:lnSpc>
                <a:spcPct val="90000"/>
              </a:lnSpc>
              <a:spcBef>
                <a:spcPts val="600"/>
              </a:spcBef>
            </a:pPr>
            <a:r>
              <a:rPr lang="en-US" sz="4400" spc="-50" dirty="0" smtClean="0">
                <a:latin typeface="Calibri"/>
                <a:cs typeface="Calibri"/>
              </a:rPr>
              <a:t>1. His creative power to restore health.</a:t>
            </a:r>
          </a:p>
          <a:p>
            <a:pPr>
              <a:lnSpc>
                <a:spcPct val="90000"/>
              </a:lnSpc>
              <a:spcBef>
                <a:spcPts val="600"/>
              </a:spcBef>
            </a:pPr>
            <a:r>
              <a:rPr lang="en-US" sz="4400" spc="-60" dirty="0" smtClean="0">
                <a:latin typeface="Calibri"/>
                <a:cs typeface="Calibri"/>
              </a:rPr>
              <a:t>2. His divine prerogative to forgive sins.</a:t>
            </a:r>
          </a:p>
          <a:p>
            <a:pPr>
              <a:lnSpc>
                <a:spcPct val="90000"/>
              </a:lnSpc>
              <a:spcBef>
                <a:spcPts val="600"/>
              </a:spcBef>
            </a:pPr>
            <a:r>
              <a:rPr lang="en-US" sz="4400" spc="-60" dirty="0" smtClean="0">
                <a:latin typeface="Calibri"/>
                <a:cs typeface="Calibri"/>
              </a:rPr>
              <a:t>3. His power to overcome death.</a:t>
            </a:r>
          </a:p>
          <a:p>
            <a:pPr>
              <a:lnSpc>
                <a:spcPct val="90000"/>
              </a:lnSpc>
              <a:spcBef>
                <a:spcPts val="600"/>
              </a:spcBef>
            </a:pPr>
            <a:r>
              <a:rPr lang="en-US" sz="4400" spc="-60" dirty="0" smtClean="0">
                <a:latin typeface="Calibri"/>
                <a:cs typeface="Calibri"/>
              </a:rPr>
              <a:t>4. His assertion to preexistence.</a:t>
            </a:r>
          </a:p>
          <a:p>
            <a:pPr>
              <a:lnSpc>
                <a:spcPct val="90000"/>
              </a:lnSpc>
              <a:spcBef>
                <a:spcPts val="600"/>
              </a:spcBef>
            </a:pPr>
            <a:r>
              <a:rPr lang="en-US" sz="4400" spc="-60" dirty="0" smtClean="0">
                <a:latin typeface="Calibri"/>
                <a:cs typeface="Calibri"/>
              </a:rPr>
              <a:t>5. His acceptance of worship.</a:t>
            </a:r>
            <a:endParaRPr lang="en-US" sz="4400" spc="-60" dirty="0">
              <a:latin typeface="Calibri"/>
              <a:cs typeface="Calibri"/>
            </a:endParaRPr>
          </a:p>
        </p:txBody>
      </p:sp>
    </p:spTree>
    <p:extLst>
      <p:ext uri="{BB962C8B-B14F-4D97-AF65-F5344CB8AC3E}">
        <p14:creationId xmlns:p14="http://schemas.microsoft.com/office/powerpoint/2010/main" val="600284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676400" y="42863"/>
            <a:ext cx="338156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Son</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3</a:t>
            </a:r>
            <a:r>
              <a:rPr lang="en-US" sz="3200" dirty="0">
                <a:latin typeface="Cambria" charset="0"/>
                <a:cs typeface="Cambria" charset="0"/>
              </a:rPr>
              <a:t>. </a:t>
            </a:r>
            <a:r>
              <a:rPr lang="en-US" sz="3200" dirty="0" smtClean="0">
                <a:latin typeface="Cambria" charset="0"/>
                <a:cs typeface="Cambria" charset="0"/>
              </a:rPr>
              <a:t>Christ’s Mission</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1475656" y="1448781"/>
            <a:ext cx="6480720" cy="4050450"/>
          </a:xfrm>
          <a:prstGeom prst="rect">
            <a:avLst/>
          </a:prstGeom>
        </p:spPr>
      </p:pic>
      <p:sp>
        <p:nvSpPr>
          <p:cNvPr id="3" name="Rectangle 2"/>
          <p:cNvSpPr/>
          <p:nvPr/>
        </p:nvSpPr>
        <p:spPr bwMode="auto">
          <a:xfrm>
            <a:off x="1331640" y="1340768"/>
            <a:ext cx="6624736" cy="42484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273050" y="1124744"/>
            <a:ext cx="8691438" cy="568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ct val="15000"/>
              </a:spcBef>
              <a:spcAft>
                <a:spcPct val="10000"/>
              </a:spcAft>
            </a:pPr>
            <a:r>
              <a:rPr lang="en-US" sz="3600" dirty="0" smtClean="0">
                <a:latin typeface="Cambria" charset="0"/>
                <a:cs typeface="Cambria" charset="0"/>
              </a:rPr>
              <a:t>Matthew 20:27, 28 NKJV</a:t>
            </a:r>
            <a:endParaRPr lang="en-US" dirty="0">
              <a:latin typeface="Cambria" charset="0"/>
              <a:cs typeface="Cambria" charset="0"/>
            </a:endParaRPr>
          </a:p>
          <a:p>
            <a:pPr algn="ctr" eaLnBrk="1" hangingPunct="1">
              <a:lnSpc>
                <a:spcPct val="90000"/>
              </a:lnSpc>
              <a:spcBef>
                <a:spcPts val="1200"/>
              </a:spcBef>
            </a:pPr>
            <a:r>
              <a:rPr lang="en-US" altLang="ja-JP" sz="4400" dirty="0" smtClean="0">
                <a:latin typeface="Cambria"/>
                <a:cs typeface="Cambria"/>
              </a:rPr>
              <a:t>“</a:t>
            </a:r>
            <a:r>
              <a:rPr lang="en-US" altLang="ja-JP" sz="4200" b="1" dirty="0" smtClean="0">
                <a:latin typeface="Cambria"/>
                <a:cs typeface="Cambria"/>
              </a:rPr>
              <a:t>And whoever </a:t>
            </a:r>
            <a:r>
              <a:rPr lang="en-US" sz="4400" dirty="0" smtClean="0">
                <a:latin typeface="Calibri" charset="0"/>
                <a:cs typeface="Calibri" charset="0"/>
              </a:rPr>
              <a:t>desires to be first among you, let him be your slave—just as the Son of Man did not come to be served, but to serve,</a:t>
            </a:r>
          </a:p>
          <a:p>
            <a:pPr algn="ctr" eaLnBrk="1" hangingPunct="1">
              <a:lnSpc>
                <a:spcPct val="90000"/>
              </a:lnSpc>
              <a:spcBef>
                <a:spcPts val="0"/>
              </a:spcBef>
            </a:pPr>
            <a:endParaRPr lang="en-US" sz="4400" dirty="0" smtClean="0">
              <a:latin typeface="Calibri" charset="0"/>
              <a:cs typeface="Calibri" charset="0"/>
            </a:endParaRPr>
          </a:p>
          <a:p>
            <a:pPr algn="ctr" eaLnBrk="1" hangingPunct="1">
              <a:lnSpc>
                <a:spcPct val="90000"/>
              </a:lnSpc>
              <a:spcBef>
                <a:spcPts val="0"/>
              </a:spcBef>
            </a:pPr>
            <a:endParaRPr lang="en-US" sz="4400" dirty="0">
              <a:latin typeface="Calibri" charset="0"/>
              <a:cs typeface="Calibri" charset="0"/>
            </a:endParaRPr>
          </a:p>
          <a:p>
            <a:pPr algn="ctr" eaLnBrk="1" hangingPunct="1">
              <a:lnSpc>
                <a:spcPct val="90000"/>
              </a:lnSpc>
              <a:spcBef>
                <a:spcPts val="0"/>
              </a:spcBef>
            </a:pPr>
            <a:r>
              <a:rPr lang="en-US" sz="4400" dirty="0" smtClean="0">
                <a:latin typeface="Calibri" charset="0"/>
                <a:cs typeface="Calibri" charset="0"/>
              </a:rPr>
              <a:t>and to give His life a ransom for many.”</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1000"/>
                                        <p:tgtEl>
                                          <p:spTgt spid="6">
                                            <p:txEl>
                                              <p:pRg st="4" end="4"/>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hidden"/>
                                      </p:to>
                                    </p:set>
                                  </p:childTnLst>
                                </p:cTn>
                              </p:par>
                              <p:par>
                                <p:cTn id="25" presetID="55"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strVal val="#ppt_w*0.70"/>
                                          </p:val>
                                        </p:tav>
                                        <p:tav tm="100000">
                                          <p:val>
                                            <p:strVal val="#ppt_w"/>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animEffect transition="in" filter="fade">
                                      <p:cBhvr>
                                        <p:cTn id="29" dur="2000"/>
                                        <p:tgtEl>
                                          <p:spTgt spid="2"/>
                                        </p:tgtEl>
                                      </p:cBhvr>
                                    </p:animEffect>
                                  </p:childTnLst>
                                </p:cTn>
                              </p:par>
                              <p:par>
                                <p:cTn id="30" presetID="1" presetClass="exit"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animBg="1"/>
      <p:bldP spid="6" grpId="0" build="p"/>
      <p:bldP spid="6"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353865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Christ’s Mission</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“To Seek and Save”</a:t>
            </a:r>
            <a:endParaRPr lang="en-US" sz="3600" dirty="0">
              <a:latin typeface="Cambria" charset="0"/>
              <a:cs typeface="Cambria" charset="0"/>
            </a:endParaRPr>
          </a:p>
        </p:txBody>
      </p:sp>
      <p:sp>
        <p:nvSpPr>
          <p:cNvPr id="7" name="Text Box 7"/>
          <p:cNvSpPr txBox="1">
            <a:spLocks noChangeArrowheads="1"/>
          </p:cNvSpPr>
          <p:nvPr/>
        </p:nvSpPr>
        <p:spPr bwMode="auto">
          <a:xfrm>
            <a:off x="266700" y="1124744"/>
            <a:ext cx="8610600" cy="558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4200" b="1" dirty="0" smtClean="0">
                <a:latin typeface="Cambria"/>
                <a:cs typeface="Cambria"/>
              </a:rPr>
              <a:t>After considering </a:t>
            </a:r>
            <a:r>
              <a:rPr lang="en-US" sz="4400" dirty="0" smtClean="0">
                <a:latin typeface="Calibri"/>
                <a:cs typeface="Calibri"/>
              </a:rPr>
              <a:t>who </a:t>
            </a:r>
            <a:r>
              <a:rPr lang="en-US" sz="4400" dirty="0">
                <a:latin typeface="Calibri"/>
                <a:cs typeface="Calibri"/>
              </a:rPr>
              <a:t>Jesus was, we are in a better position to under- stand what He came to do for </a:t>
            </a:r>
            <a:r>
              <a:rPr lang="en-US" sz="4400" dirty="0" smtClean="0">
                <a:latin typeface="Calibri"/>
                <a:cs typeface="Calibri"/>
              </a:rPr>
              <a:t>us.</a:t>
            </a:r>
          </a:p>
          <a:p>
            <a:pPr algn="ctr">
              <a:lnSpc>
                <a:spcPct val="90000"/>
              </a:lnSpc>
            </a:pPr>
            <a:r>
              <a:rPr lang="en-US" sz="4400" dirty="0" smtClean="0">
                <a:latin typeface="Calibri"/>
                <a:cs typeface="Calibri"/>
              </a:rPr>
              <a:t> </a:t>
            </a:r>
            <a:r>
              <a:rPr lang="en-US" sz="4400" dirty="0">
                <a:latin typeface="Calibri"/>
                <a:cs typeface="Calibri"/>
              </a:rPr>
              <a:t>Jesus came to represent the Father’s character and to correct the false concept </a:t>
            </a:r>
            <a:r>
              <a:rPr lang="en-US" sz="4400" dirty="0" smtClean="0">
                <a:latin typeface="Calibri"/>
                <a:cs typeface="Calibri"/>
              </a:rPr>
              <a:t>about </a:t>
            </a:r>
            <a:r>
              <a:rPr lang="en-US" sz="4400" dirty="0">
                <a:latin typeface="Calibri"/>
                <a:cs typeface="Calibri"/>
              </a:rPr>
              <a:t>the </a:t>
            </a:r>
            <a:r>
              <a:rPr lang="en-US" sz="4400" dirty="0" smtClean="0">
                <a:latin typeface="Calibri"/>
                <a:cs typeface="Calibri"/>
              </a:rPr>
              <a:t>Godhead. He </a:t>
            </a:r>
            <a:r>
              <a:rPr lang="en-US" sz="4400" dirty="0">
                <a:latin typeface="Calibri"/>
                <a:cs typeface="Calibri"/>
              </a:rPr>
              <a:t>wanted us to know God, because to know Him is indispensable in </a:t>
            </a:r>
            <a:r>
              <a:rPr lang="en-US" sz="4400" spc="-20" dirty="0">
                <a:latin typeface="Calibri"/>
                <a:cs typeface="Calibri"/>
              </a:rPr>
              <a:t>order to have eternal life </a:t>
            </a:r>
            <a:r>
              <a:rPr lang="en-US" sz="4400" i="1" spc="-20" dirty="0">
                <a:latin typeface="Calibri"/>
                <a:cs typeface="Calibri"/>
              </a:rPr>
              <a:t>(John 17:3). </a:t>
            </a:r>
            <a:endParaRPr lang="en-US" sz="4400" spc="-2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808080"/>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4"/>
          <p:cNvSpPr txBox="1">
            <a:spLocks noChangeArrowheads="1"/>
          </p:cNvSpPr>
          <p:nvPr/>
        </p:nvSpPr>
        <p:spPr bwMode="auto">
          <a:xfrm>
            <a:off x="1676400" y="30163"/>
            <a:ext cx="6929438"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a:solidFill>
                  <a:srgbClr val="FFFF00"/>
                </a:solidFill>
                <a:latin typeface="Cambria" charset="0"/>
                <a:cs typeface="Cambria" charset="0"/>
              </a:rPr>
              <a:t>Adult Sabbath School Bible Study Guide</a:t>
            </a:r>
            <a:endParaRPr lang="en-US" sz="2800">
              <a:solidFill>
                <a:srgbClr val="FFFF00"/>
              </a:solidFill>
              <a:latin typeface="Cambria" charset="0"/>
              <a:cs typeface="Cambria" charset="0"/>
            </a:endParaRPr>
          </a:p>
          <a:p>
            <a:pPr>
              <a:lnSpc>
                <a:spcPct val="85000"/>
              </a:lnSpc>
            </a:pPr>
            <a:r>
              <a:rPr lang="en-US" sz="3200">
                <a:latin typeface="Cambria" charset="0"/>
                <a:cs typeface="Cambria" charset="0"/>
              </a:rPr>
              <a:t>An Appeal</a:t>
            </a:r>
          </a:p>
        </p:txBody>
      </p:sp>
      <p:sp>
        <p:nvSpPr>
          <p:cNvPr id="5122" name="Text Box 2"/>
          <p:cNvSpPr txBox="1">
            <a:spLocks noChangeArrowheads="1"/>
          </p:cNvSpPr>
          <p:nvPr/>
        </p:nvSpPr>
        <p:spPr bwMode="auto">
          <a:xfrm>
            <a:off x="457200" y="1066800"/>
            <a:ext cx="82296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ts val="3400"/>
              </a:lnSpc>
            </a:pPr>
            <a:r>
              <a:rPr lang="en-US" sz="4400" dirty="0">
                <a:latin typeface="Calibri" charset="0"/>
                <a:cs typeface="Calibri" charset="0"/>
              </a:rPr>
              <a:t>Dear User….</a:t>
            </a:r>
          </a:p>
          <a:p>
            <a:pPr algn="ctr">
              <a:lnSpc>
                <a:spcPts val="3400"/>
              </a:lnSpc>
            </a:pPr>
            <a:r>
              <a:rPr lang="en-US" sz="3200" dirty="0">
                <a:latin typeface="Calibri" charset="0"/>
                <a:cs typeface="Calibri" charset="0"/>
              </a:rPr>
              <a:t>This PowerPoint Show is freely shared to all who may find it beneficial. While intended primarily for personal use, some find it useful for teaching the lesson in church. </a:t>
            </a:r>
          </a:p>
          <a:p>
            <a:pPr algn="ctr">
              <a:lnSpc>
                <a:spcPts val="3400"/>
              </a:lnSpc>
            </a:pPr>
            <a:r>
              <a:rPr lang="en-US" sz="3200" dirty="0">
                <a:latin typeface="Calibri" charset="0"/>
                <a:cs typeface="Calibri" charset="0"/>
              </a:rPr>
              <a:t>There are those, however, who add illustrations, change background, change fonts, etc. While their intention may be good, this is not right. Slide </a:t>
            </a:r>
            <a:r>
              <a:rPr lang="en-US" sz="3200" dirty="0" smtClean="0">
                <a:latin typeface="Calibri" charset="0"/>
                <a:cs typeface="Calibri" charset="0"/>
              </a:rPr>
              <a:t>#2 says “</a:t>
            </a:r>
            <a:r>
              <a:rPr lang="en-US" altLang="ja-JP" sz="3200" dirty="0" smtClean="0">
                <a:latin typeface="Calibri" charset="0"/>
                <a:cs typeface="Calibri" charset="0"/>
              </a:rPr>
              <a:t>designed </a:t>
            </a:r>
            <a:r>
              <a:rPr lang="en-US" altLang="ja-JP" sz="3200" dirty="0">
                <a:latin typeface="Calibri" charset="0"/>
                <a:cs typeface="Calibri" charset="0"/>
              </a:rPr>
              <a:t>by </a:t>
            </a:r>
            <a:r>
              <a:rPr lang="en-US" altLang="ja-JP" sz="3200" dirty="0" err="1">
                <a:latin typeface="Calibri" charset="0"/>
                <a:cs typeface="Calibri" charset="0"/>
              </a:rPr>
              <a:t>claro</a:t>
            </a:r>
            <a:r>
              <a:rPr lang="en-US" altLang="ja-JP" sz="3200" dirty="0">
                <a:latin typeface="Calibri" charset="0"/>
                <a:cs typeface="Calibri" charset="0"/>
              </a:rPr>
              <a:t> </a:t>
            </a:r>
            <a:r>
              <a:rPr lang="en-US" altLang="ja-JP" sz="3200" dirty="0" err="1">
                <a:latin typeface="Calibri" charset="0"/>
                <a:cs typeface="Calibri" charset="0"/>
              </a:rPr>
              <a:t>ruiz</a:t>
            </a:r>
            <a:r>
              <a:rPr lang="en-US" altLang="ja-JP" sz="3200" dirty="0">
                <a:latin typeface="Calibri" charset="0"/>
                <a:cs typeface="Calibri" charset="0"/>
              </a:rPr>
              <a:t> </a:t>
            </a:r>
            <a:r>
              <a:rPr lang="en-US" altLang="ja-JP" sz="3200" dirty="0" err="1" smtClean="0">
                <a:latin typeface="Calibri" charset="0"/>
                <a:cs typeface="Calibri" charset="0"/>
              </a:rPr>
              <a:t>vicente</a:t>
            </a:r>
            <a:r>
              <a:rPr lang="en-US" altLang="ja-JP" sz="3200" dirty="0" smtClean="0">
                <a:latin typeface="Calibri" charset="0"/>
                <a:cs typeface="Calibri" charset="0"/>
              </a:rPr>
              <a:t>.”  </a:t>
            </a:r>
            <a:r>
              <a:rPr lang="en-US" altLang="ja-JP" sz="3200" dirty="0">
                <a:latin typeface="Calibri" charset="0"/>
                <a:cs typeface="Calibri" charset="0"/>
              </a:rPr>
              <a:t>For honest Christians, it is not necessary for </a:t>
            </a:r>
            <a:r>
              <a:rPr lang="en-US" altLang="ja-JP" sz="3200" dirty="0" smtClean="0">
                <a:latin typeface="Calibri" charset="0"/>
                <a:cs typeface="Calibri" charset="0"/>
              </a:rPr>
              <a:t>another’s </a:t>
            </a:r>
            <a:r>
              <a:rPr lang="en-US" altLang="ja-JP" sz="3200" dirty="0">
                <a:latin typeface="Calibri" charset="0"/>
                <a:cs typeface="Calibri" charset="0"/>
              </a:rPr>
              <a:t>creation to be copyrighted in order to be respected. </a:t>
            </a:r>
          </a:p>
          <a:p>
            <a:pPr algn="ctr">
              <a:lnSpc>
                <a:spcPts val="3400"/>
              </a:lnSpc>
            </a:pPr>
            <a:r>
              <a:rPr lang="en-US" sz="3600" dirty="0">
                <a:latin typeface="Calibri" charset="0"/>
                <a:cs typeface="Calibri" charset="0"/>
              </a:rPr>
              <a:t>P</a:t>
            </a:r>
            <a:r>
              <a:rPr lang="en-US" sz="3200" dirty="0">
                <a:latin typeface="Calibri" charset="0"/>
                <a:cs typeface="Calibri" charset="0"/>
              </a:rPr>
              <a:t>LEASE</a:t>
            </a:r>
            <a:r>
              <a:rPr lang="en-US" sz="3600" dirty="0">
                <a:latin typeface="Calibri" charset="0"/>
                <a:cs typeface="Calibri" charset="0"/>
              </a:rPr>
              <a:t> U</a:t>
            </a:r>
            <a:r>
              <a:rPr lang="en-US" sz="3200" dirty="0">
                <a:latin typeface="Calibri" charset="0"/>
                <a:cs typeface="Calibri" charset="0"/>
              </a:rPr>
              <a:t>SE</a:t>
            </a:r>
            <a:r>
              <a:rPr lang="en-US" sz="3600" dirty="0">
                <a:latin typeface="Calibri" charset="0"/>
                <a:cs typeface="Calibri" charset="0"/>
              </a:rPr>
              <a:t> A</a:t>
            </a:r>
            <a:r>
              <a:rPr lang="en-US" sz="3200" dirty="0">
                <a:latin typeface="Calibri" charset="0"/>
                <a:cs typeface="Calibri" charset="0"/>
              </a:rPr>
              <a:t>S</a:t>
            </a:r>
            <a:r>
              <a:rPr lang="en-US" sz="3600" dirty="0">
                <a:latin typeface="Calibri" charset="0"/>
                <a:cs typeface="Calibri" charset="0"/>
              </a:rPr>
              <a:t> I</a:t>
            </a:r>
            <a:r>
              <a:rPr lang="en-US" sz="3200" dirty="0">
                <a:latin typeface="Calibri" charset="0"/>
                <a:cs typeface="Calibri" charset="0"/>
              </a:rPr>
              <a:t>S</a:t>
            </a:r>
            <a:r>
              <a:rPr lang="en-US" sz="3600" dirty="0">
                <a:latin typeface="Calibri" charset="0"/>
                <a:cs typeface="Calibri"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353865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Christ’s Mission</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“To Seek and Save”</a:t>
            </a:r>
            <a:endParaRPr lang="en-US" sz="3600" dirty="0">
              <a:latin typeface="Cambria" charset="0"/>
              <a:cs typeface="Cambria" charset="0"/>
            </a:endParaRPr>
          </a:p>
        </p:txBody>
      </p:sp>
      <p:sp>
        <p:nvSpPr>
          <p:cNvPr id="7" name="Text Box 7"/>
          <p:cNvSpPr txBox="1">
            <a:spLocks noChangeArrowheads="1"/>
          </p:cNvSpPr>
          <p:nvPr/>
        </p:nvSpPr>
        <p:spPr bwMode="auto">
          <a:xfrm>
            <a:off x="266700" y="1124744"/>
            <a:ext cx="8610600" cy="558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 </a:t>
            </a:r>
            <a:r>
              <a:rPr lang="en-US" sz="4400" dirty="0">
                <a:latin typeface="Calibri"/>
                <a:cs typeface="Calibri"/>
              </a:rPr>
              <a:t>‘The Son of Man has come to seek and to save that which was lost</a:t>
            </a:r>
            <a:r>
              <a:rPr lang="en-US" sz="4400" dirty="0" smtClean="0">
                <a:latin typeface="Calibri"/>
                <a:cs typeface="Calibri"/>
              </a:rPr>
              <a:t>’ ” </a:t>
            </a:r>
          </a:p>
          <a:p>
            <a:pPr algn="ctr">
              <a:lnSpc>
                <a:spcPct val="90000"/>
              </a:lnSpc>
            </a:pPr>
            <a:r>
              <a:rPr lang="en-US" sz="4400" i="1" dirty="0" smtClean="0">
                <a:latin typeface="Calibri"/>
                <a:cs typeface="Calibri"/>
              </a:rPr>
              <a:t>(</a:t>
            </a:r>
            <a:r>
              <a:rPr lang="en-US" sz="4400" i="1" dirty="0">
                <a:latin typeface="Calibri"/>
                <a:cs typeface="Calibri"/>
              </a:rPr>
              <a:t>Luke 19:10, NKJV)</a:t>
            </a:r>
            <a:r>
              <a:rPr lang="en-US" sz="4400" i="1" dirty="0" smtClean="0">
                <a:latin typeface="Calibri"/>
                <a:cs typeface="Calibri"/>
              </a:rPr>
              <a:t>.</a:t>
            </a:r>
          </a:p>
          <a:p>
            <a:pPr algn="ctr">
              <a:lnSpc>
                <a:spcPct val="90000"/>
              </a:lnSpc>
            </a:pPr>
            <a:r>
              <a:rPr lang="en-US" sz="4400" dirty="0" smtClean="0">
                <a:latin typeface="Calibri"/>
                <a:cs typeface="Calibri"/>
              </a:rPr>
              <a:t>He </a:t>
            </a:r>
            <a:r>
              <a:rPr lang="en-US" sz="4400" dirty="0">
                <a:latin typeface="Calibri"/>
                <a:cs typeface="Calibri"/>
              </a:rPr>
              <a:t>reestablishes our relationship with the Father </a:t>
            </a:r>
            <a:r>
              <a:rPr lang="en-US" sz="4400" i="1" dirty="0">
                <a:latin typeface="Calibri"/>
                <a:cs typeface="Calibri"/>
              </a:rPr>
              <a:t>(John 1:51)</a:t>
            </a:r>
            <a:r>
              <a:rPr lang="en-US" sz="4400" i="1" dirty="0" smtClean="0">
                <a:latin typeface="Calibri"/>
                <a:cs typeface="Calibri"/>
              </a:rPr>
              <a:t>;</a:t>
            </a:r>
          </a:p>
          <a:p>
            <a:pPr algn="ctr">
              <a:lnSpc>
                <a:spcPct val="90000"/>
              </a:lnSpc>
            </a:pPr>
            <a:r>
              <a:rPr lang="en-US" sz="4400" dirty="0" smtClean="0">
                <a:latin typeface="Calibri"/>
                <a:cs typeface="Calibri"/>
              </a:rPr>
              <a:t>He </a:t>
            </a:r>
            <a:r>
              <a:rPr lang="en-US" sz="4400" dirty="0">
                <a:latin typeface="Calibri"/>
                <a:cs typeface="Calibri"/>
              </a:rPr>
              <a:t>forgives us our sins </a:t>
            </a:r>
            <a:r>
              <a:rPr lang="en-US" sz="4400" i="1" dirty="0">
                <a:latin typeface="Calibri"/>
                <a:cs typeface="Calibri"/>
              </a:rPr>
              <a:t>(Matt. 26:28); </a:t>
            </a:r>
            <a:r>
              <a:rPr lang="en-US" sz="4400" dirty="0">
                <a:latin typeface="Calibri"/>
                <a:cs typeface="Calibri"/>
              </a:rPr>
              <a:t>He gives us an example of how to live </a:t>
            </a:r>
            <a:r>
              <a:rPr lang="en-US" sz="4400" i="1" dirty="0">
                <a:latin typeface="Calibri"/>
                <a:cs typeface="Calibri"/>
              </a:rPr>
              <a:t>(1 Pet. 2:21); </a:t>
            </a:r>
            <a:r>
              <a:rPr lang="en-US" sz="4400" dirty="0">
                <a:latin typeface="Calibri"/>
                <a:cs typeface="Calibri"/>
              </a:rPr>
              <a:t>and, of </a:t>
            </a:r>
            <a:r>
              <a:rPr lang="en-US" sz="4400" dirty="0" smtClean="0">
                <a:latin typeface="Calibri"/>
                <a:cs typeface="Calibri"/>
              </a:rPr>
              <a:t>course</a:t>
            </a:r>
          </a:p>
          <a:p>
            <a:pPr algn="ctr">
              <a:lnSpc>
                <a:spcPct val="90000"/>
              </a:lnSpc>
            </a:pPr>
            <a:r>
              <a:rPr lang="en-US" sz="4400" dirty="0" smtClean="0">
                <a:latin typeface="Calibri"/>
                <a:cs typeface="Calibri"/>
              </a:rPr>
              <a:t> </a:t>
            </a:r>
            <a:r>
              <a:rPr lang="en-US" sz="4400" dirty="0">
                <a:latin typeface="Calibri"/>
                <a:cs typeface="Calibri"/>
              </a:rPr>
              <a:t>He gives us eternal life </a:t>
            </a:r>
            <a:r>
              <a:rPr lang="en-US" sz="4400" i="1" dirty="0">
                <a:latin typeface="Calibri"/>
                <a:cs typeface="Calibri"/>
              </a:rPr>
              <a:t>(John 3:16). </a:t>
            </a:r>
            <a:endParaRPr lang="en-US" sz="4400" dirty="0">
              <a:latin typeface="Calibri"/>
              <a:cs typeface="Calibri"/>
            </a:endParaRPr>
          </a:p>
        </p:txBody>
      </p:sp>
    </p:spTree>
    <p:extLst>
      <p:ext uri="{BB962C8B-B14F-4D97-AF65-F5344CB8AC3E}">
        <p14:creationId xmlns:p14="http://schemas.microsoft.com/office/powerpoint/2010/main" val="15967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490121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Christ’s Mission</a:t>
            </a:r>
            <a:endParaRPr lang="en-US" sz="2800" i="1" dirty="0">
              <a:solidFill>
                <a:srgbClr val="FFFF00"/>
              </a:solidFill>
              <a:latin typeface="Cambria" charset="0"/>
              <a:cs typeface="Cambria" charset="0"/>
            </a:endParaRPr>
          </a:p>
          <a:p>
            <a:pPr>
              <a:lnSpc>
                <a:spcPct val="85000"/>
              </a:lnSpc>
            </a:pPr>
            <a:r>
              <a:rPr lang="en-US" sz="3200" i="1" dirty="0" smtClean="0">
                <a:latin typeface="Cambria" charset="0"/>
                <a:cs typeface="Cambria" charset="0"/>
              </a:rPr>
              <a:t>Patriarchs </a:t>
            </a:r>
            <a:r>
              <a:rPr lang="en-US" sz="3200" i="1" dirty="0">
                <a:latin typeface="Cambria" charset="0"/>
                <a:cs typeface="Cambria" charset="0"/>
              </a:rPr>
              <a:t>a</a:t>
            </a:r>
            <a:r>
              <a:rPr lang="en-US" sz="3200" i="1" dirty="0" smtClean="0">
                <a:latin typeface="Cambria" charset="0"/>
                <a:cs typeface="Cambria" charset="0"/>
              </a:rPr>
              <a:t>nd Prophets </a:t>
            </a:r>
            <a:r>
              <a:rPr lang="en-US" sz="3200" dirty="0" smtClean="0">
                <a:latin typeface="Cambria" charset="0"/>
                <a:cs typeface="Cambria" charset="0"/>
              </a:rPr>
              <a:t>63</a:t>
            </a:r>
            <a:endParaRPr lang="en-US" sz="3600" dirty="0">
              <a:latin typeface="Cambria" charset="0"/>
              <a:cs typeface="Cambria" charset="0"/>
            </a:endParaRPr>
          </a:p>
        </p:txBody>
      </p:sp>
      <p:sp>
        <p:nvSpPr>
          <p:cNvPr id="7" name="Text Box 7"/>
          <p:cNvSpPr txBox="1">
            <a:spLocks noChangeArrowheads="1"/>
          </p:cNvSpPr>
          <p:nvPr/>
        </p:nvSpPr>
        <p:spPr bwMode="auto">
          <a:xfrm>
            <a:off x="0" y="1225180"/>
            <a:ext cx="9144000" cy="558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“The broken law of God demanded the life of the sinner. In all the universe there was but one who </a:t>
            </a:r>
            <a:r>
              <a:rPr lang="en-US" sz="4400" dirty="0" smtClean="0">
                <a:latin typeface="Calibri"/>
                <a:cs typeface="Calibri"/>
              </a:rPr>
              <a:t>could, in behalf of man, satisfy </a:t>
            </a:r>
            <a:r>
              <a:rPr lang="en-US" sz="4400" dirty="0">
                <a:latin typeface="Calibri"/>
                <a:cs typeface="Calibri"/>
              </a:rPr>
              <a:t>its claims. Since the divine law is as sacred as God Himself, only one equal with God could make atonement for its </a:t>
            </a:r>
            <a:r>
              <a:rPr lang="en-US" sz="4400" dirty="0" smtClean="0">
                <a:latin typeface="Calibri"/>
                <a:cs typeface="Calibri"/>
              </a:rPr>
              <a:t>transgression.</a:t>
            </a:r>
          </a:p>
          <a:p>
            <a:pPr algn="ctr">
              <a:lnSpc>
                <a:spcPct val="90000"/>
              </a:lnSpc>
            </a:pPr>
            <a:r>
              <a:rPr lang="en-US" sz="4400" b="1" dirty="0" smtClean="0">
                <a:latin typeface="Calibri"/>
                <a:cs typeface="Calibri"/>
              </a:rPr>
              <a:t>None </a:t>
            </a:r>
            <a:r>
              <a:rPr lang="en-US" sz="4400" b="1" dirty="0">
                <a:latin typeface="Calibri"/>
                <a:cs typeface="Calibri"/>
              </a:rPr>
              <a:t>but Christ could redeem fallen man from the curse of the </a:t>
            </a:r>
            <a:r>
              <a:rPr lang="en-US" sz="4400" b="1" dirty="0" smtClean="0">
                <a:latin typeface="Calibri"/>
                <a:cs typeface="Calibri"/>
              </a:rPr>
              <a:t>law....”</a:t>
            </a:r>
            <a:endParaRPr lang="en-US" sz="4400" b="1" dirty="0">
              <a:latin typeface="Calibri"/>
              <a:cs typeface="Calibri"/>
            </a:endParaRPr>
          </a:p>
        </p:txBody>
      </p:sp>
    </p:spTree>
    <p:extLst>
      <p:ext uri="{BB962C8B-B14F-4D97-AF65-F5344CB8AC3E}">
        <p14:creationId xmlns:p14="http://schemas.microsoft.com/office/powerpoint/2010/main" val="3163393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15875"/>
            <a:ext cx="233901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Son</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Final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5" name="Text Box 3"/>
          <p:cNvSpPr txBox="1">
            <a:spLocks noChangeArrowheads="1"/>
          </p:cNvSpPr>
          <p:nvPr/>
        </p:nvSpPr>
        <p:spPr bwMode="auto">
          <a:xfrm>
            <a:off x="348928" y="1363855"/>
            <a:ext cx="8470652" cy="37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4200" dirty="0" smtClean="0">
                <a:latin typeface="Cambria"/>
                <a:cs typeface="Cambria"/>
              </a:rPr>
              <a:t>“</a:t>
            </a:r>
            <a:r>
              <a:rPr lang="en-US" altLang="ja-JP" sz="4200" b="1" dirty="0" smtClean="0">
                <a:latin typeface="Cambria"/>
                <a:cs typeface="Cambria"/>
              </a:rPr>
              <a:t>In Christ </a:t>
            </a:r>
            <a:r>
              <a:rPr lang="en-US" sz="4400" dirty="0" smtClean="0">
                <a:latin typeface="Calibri"/>
                <a:cs typeface="Calibri"/>
              </a:rPr>
              <a:t>is </a:t>
            </a:r>
            <a:r>
              <a:rPr lang="en-US" sz="4400" dirty="0">
                <a:latin typeface="Calibri"/>
                <a:cs typeface="Calibri"/>
              </a:rPr>
              <a:t>life, original, </a:t>
            </a:r>
            <a:r>
              <a:rPr lang="en-US" sz="4400" dirty="0" err="1">
                <a:latin typeface="Calibri"/>
                <a:cs typeface="Calibri"/>
              </a:rPr>
              <a:t>unborrowed</a:t>
            </a:r>
            <a:r>
              <a:rPr lang="en-US" sz="4400" dirty="0">
                <a:latin typeface="Calibri"/>
                <a:cs typeface="Calibri"/>
              </a:rPr>
              <a:t>, </a:t>
            </a:r>
            <a:r>
              <a:rPr lang="en-US" sz="4400" dirty="0" err="1">
                <a:latin typeface="Calibri"/>
                <a:cs typeface="Calibri"/>
              </a:rPr>
              <a:t>underived</a:t>
            </a:r>
            <a:r>
              <a:rPr lang="en-US" sz="4400" dirty="0">
                <a:latin typeface="Calibri"/>
                <a:cs typeface="Calibri"/>
              </a:rPr>
              <a:t>. ‘He that hath the Son hath life.’ 1 John 5:12. The divinity of Christ is the believer’s assurance of eternal life.”</a:t>
            </a:r>
            <a:r>
              <a:rPr lang="en-US" sz="4400" dirty="0" smtClean="0">
                <a:latin typeface="Calibri"/>
                <a:cs typeface="Calibri"/>
              </a:rPr>
              <a:t>—</a:t>
            </a:r>
            <a:r>
              <a:rPr lang="en-US" sz="4400" i="1" dirty="0" smtClean="0">
                <a:latin typeface="Calibri"/>
                <a:cs typeface="Calibri"/>
              </a:rPr>
              <a:t>The </a:t>
            </a:r>
            <a:r>
              <a:rPr lang="en-US" sz="4400" i="1" dirty="0">
                <a:latin typeface="Calibri"/>
                <a:cs typeface="Calibri"/>
              </a:rPr>
              <a:t>Desire of </a:t>
            </a:r>
            <a:r>
              <a:rPr lang="en-US" sz="4400" i="1" dirty="0" smtClean="0">
                <a:latin typeface="Calibri"/>
                <a:cs typeface="Calibri"/>
              </a:rPr>
              <a:t>Ages</a:t>
            </a:r>
            <a:r>
              <a:rPr lang="en-US" sz="4400" dirty="0" smtClean="0">
                <a:latin typeface="Calibri"/>
                <a:cs typeface="Calibri"/>
              </a:rPr>
              <a:t> </a:t>
            </a:r>
            <a:r>
              <a:rPr lang="en-US" sz="4400" dirty="0">
                <a:latin typeface="Calibri"/>
                <a:cs typeface="Calibri"/>
              </a:rPr>
              <a:t>530.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676400" y="31750"/>
            <a:ext cx="379293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Son</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Presentation </a:t>
            </a:r>
            <a:r>
              <a:rPr lang="en-US" sz="3200" dirty="0">
                <a:latin typeface="Cambria" charset="0"/>
                <a:cs typeface="Cambria" charset="0"/>
              </a:rPr>
              <a:t>Record</a:t>
            </a:r>
          </a:p>
        </p:txBody>
      </p:sp>
      <p:sp>
        <p:nvSpPr>
          <p:cNvPr id="35842" name="Text Box 3"/>
          <p:cNvSpPr txBox="1">
            <a:spLocks noChangeArrowheads="1"/>
          </p:cNvSpPr>
          <p:nvPr/>
        </p:nvSpPr>
        <p:spPr bwMode="auto">
          <a:xfrm>
            <a:off x="266700" y="1323975"/>
            <a:ext cx="4305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r>
              <a:rPr lang="en-US" sz="1600" dirty="0">
                <a:latin typeface="Calibri" charset="0"/>
                <a:cs typeface="Calibri" charset="0"/>
              </a:rPr>
              <a:t>1</a:t>
            </a:r>
            <a:r>
              <a:rPr lang="en-US" sz="1600" b="1" dirty="0">
                <a:latin typeface="Calibri" charset="0"/>
                <a:cs typeface="Calibri" charset="0"/>
              </a:rPr>
              <a:t>.</a:t>
            </a:r>
            <a:r>
              <a:rPr lang="en-US" sz="1600" dirty="0">
                <a:latin typeface="Calibri" charset="0"/>
                <a:cs typeface="Calibri" charset="0"/>
              </a:rPr>
              <a:t> </a:t>
            </a:r>
            <a:r>
              <a:rPr lang="en-US" sz="1600" b="1" dirty="0">
                <a:latin typeface="Calibri" charset="0"/>
                <a:cs typeface="Calibri" charset="0"/>
              </a:rPr>
              <a:t>SSL</a:t>
            </a:r>
            <a:r>
              <a:rPr lang="en-US" sz="1600" dirty="0">
                <a:latin typeface="Calibri" charset="0"/>
                <a:cs typeface="Calibri" charset="0"/>
              </a:rPr>
              <a:t> </a:t>
            </a:r>
            <a:r>
              <a:rPr lang="en-US" sz="1600" dirty="0" smtClean="0">
                <a:latin typeface="Calibri" charset="0"/>
                <a:cs typeface="Calibri" charset="0"/>
              </a:rPr>
              <a:t>12 Jul </a:t>
            </a:r>
            <a:r>
              <a:rPr lang="en-US" sz="1600" dirty="0">
                <a:latin typeface="Calibri" charset="0"/>
                <a:cs typeface="Calibri" charset="0"/>
              </a:rPr>
              <a:t>14</a:t>
            </a:r>
            <a:endParaRPr lang="en-US" sz="1600" dirty="0">
              <a:solidFill>
                <a:srgbClr val="00FF0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4.3Q cvr"/>
          <p:cNvPicPr>
            <a:picLocks noChangeAspect="1"/>
          </p:cNvPicPr>
          <p:nvPr/>
        </p:nvPicPr>
        <p:blipFill rotWithShape="1">
          <a:blip r:embed="rId3">
            <a:extLst>
              <a:ext uri="{28A0092B-C50C-407E-A947-70E740481C1C}">
                <a14:useLocalDpi xmlns:a14="http://schemas.microsoft.com/office/drawing/2010/main" val="0"/>
              </a:ext>
            </a:extLst>
          </a:blip>
          <a:srcRect t="378" b="4528"/>
          <a:stretch/>
        </p:blipFill>
        <p:spPr>
          <a:xfrm>
            <a:off x="0" y="-27383"/>
            <a:ext cx="9180512" cy="6885384"/>
          </a:xfrm>
          <a:prstGeom prst="rect">
            <a:avLst/>
          </a:prstGeom>
          <a:noFill/>
          <a:ln>
            <a:noFill/>
          </a:ln>
        </p:spPr>
      </p:pic>
      <p:sp>
        <p:nvSpPr>
          <p:cNvPr id="5" name="Text Box 90"/>
          <p:cNvSpPr txBox="1">
            <a:spLocks noChangeArrowheads="1"/>
          </p:cNvSpPr>
          <p:nvPr/>
        </p:nvSpPr>
        <p:spPr bwMode="auto">
          <a:xfrm>
            <a:off x="4454984" y="6396038"/>
            <a:ext cx="4655679" cy="461665"/>
          </a:xfrm>
          <a:prstGeom prst="rect">
            <a:avLst/>
          </a:prstGeom>
          <a:noFill/>
          <a:ln w="9525">
            <a:noFill/>
            <a:miter lim="800000"/>
            <a:headEnd/>
            <a:tailEnd/>
          </a:ln>
          <a:effectLst>
            <a:outerShdw blurRad="38100" dist="38099" dir="2700000" algn="ctr" rotWithShape="0">
              <a:schemeClr val="bg1">
                <a:alpha val="85001"/>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r">
              <a:defRPr/>
            </a:pPr>
            <a:r>
              <a:rPr lang="en-US" sz="2400" b="1" dirty="0" smtClean="0">
                <a:latin typeface="Calibri" charset="0"/>
                <a:cs typeface="Arial" charset="0"/>
              </a:rPr>
              <a:t>Carlos Steger, </a:t>
            </a:r>
            <a:r>
              <a:rPr lang="en-US" sz="2400" i="1" dirty="0" smtClean="0">
                <a:latin typeface="Calibri" charset="0"/>
                <a:cs typeface="Arial" charset="0"/>
              </a:rPr>
              <a:t>Principal Contributor</a:t>
            </a:r>
            <a:endParaRPr lang="en-US" sz="3600" i="1" dirty="0" smtClean="0">
              <a:latin typeface="Calibri" charset="0"/>
              <a:cs typeface="Arial" charset="0"/>
            </a:endParaRPr>
          </a:p>
        </p:txBody>
      </p:sp>
      <p:sp>
        <p:nvSpPr>
          <p:cNvPr id="3" name="TextBox 2"/>
          <p:cNvSpPr txBox="1"/>
          <p:nvPr/>
        </p:nvSpPr>
        <p:spPr>
          <a:xfrm>
            <a:off x="4211960" y="548680"/>
            <a:ext cx="3728905" cy="1717393"/>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80000"/>
              </a:lnSpc>
              <a:defRPr/>
            </a:pPr>
            <a:r>
              <a:rPr lang="en-US" sz="3200" dirty="0" smtClean="0">
                <a:ln w="50800"/>
                <a:effectLst>
                  <a:glow rad="50800">
                    <a:schemeClr val="bg1"/>
                  </a:glow>
                  <a:outerShdw blurRad="88900" dist="63500" dir="2700000" algn="tl" rotWithShape="0">
                    <a:srgbClr val="000000"/>
                  </a:outerShdw>
                </a:effectLst>
                <a:latin typeface="Cambria"/>
                <a:cs typeface="Cambria"/>
              </a:rPr>
              <a:t>THE TEACHINGS OF</a:t>
            </a:r>
          </a:p>
          <a:p>
            <a:pPr algn="ctr">
              <a:lnSpc>
                <a:spcPct val="80000"/>
              </a:lnSpc>
              <a:defRPr/>
            </a:pPr>
            <a:r>
              <a:rPr lang="en-US" sz="9600" spc="600" dirty="0" smtClean="0">
                <a:ln w="50800"/>
                <a:effectLst>
                  <a:glow rad="50800">
                    <a:schemeClr val="bg1"/>
                  </a:glow>
                  <a:outerShdw blurRad="88900" dist="63500" dir="2700000" algn="tl" rotWithShape="0">
                    <a:srgbClr val="000000"/>
                  </a:outerShdw>
                </a:effectLst>
                <a:latin typeface="Cambria"/>
                <a:cs typeface="Cambria"/>
              </a:rPr>
              <a:t>JESUS</a:t>
            </a:r>
            <a:endParaRPr lang="en-US" sz="16600" spc="600" dirty="0">
              <a:ln w="50800"/>
              <a:effectLst>
                <a:glow rad="50800">
                  <a:schemeClr val="bg1"/>
                </a:glow>
                <a:outerShdw blurRad="88900" dist="63500" dir="2700000" algn="tl" rotWithShape="0">
                  <a:srgbClr val="000000"/>
                </a:outerShdw>
              </a:effectLst>
              <a:latin typeface="Cambria"/>
              <a:cs typeface="Cambri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gtEl>
                                        <p:attrNameLst>
                                          <p:attrName>ppt_x</p:attrName>
                                          <p:attrName>ppt_y</p:attrName>
                                        </p:attrNameLst>
                                      </p:cBhvr>
                                    </p:animMotion>
                                    <p:animEffect transition="in" filter="fade">
                                      <p:cBhvr>
                                        <p:cTn id="9" dur="2000"/>
                                        <p:tgtEl>
                                          <p:spTgt spid="3"/>
                                        </p:tgtEl>
                                      </p:cBhvr>
                                    </p:animEffec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4"/>
          <p:cNvSpPr txBox="1">
            <a:spLocks noChangeArrowheads="1"/>
          </p:cNvSpPr>
          <p:nvPr/>
        </p:nvSpPr>
        <p:spPr bwMode="auto">
          <a:xfrm>
            <a:off x="1676400" y="30163"/>
            <a:ext cx="403839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The Teachings of Jesus</a:t>
            </a:r>
            <a:endParaRPr lang="en-US" sz="2800" dirty="0">
              <a:solidFill>
                <a:schemeClr val="tx2"/>
              </a:solidFill>
              <a:latin typeface="Cambria" charset="0"/>
              <a:cs typeface="Cambria" charset="0"/>
            </a:endParaRPr>
          </a:p>
          <a:p>
            <a:pPr>
              <a:lnSpc>
                <a:spcPct val="85000"/>
              </a:lnSpc>
            </a:pPr>
            <a:r>
              <a:rPr lang="en-US" sz="3200" dirty="0">
                <a:latin typeface="Cambria" charset="0"/>
                <a:cs typeface="Cambria" charset="0"/>
              </a:rPr>
              <a:t>Contents</a:t>
            </a:r>
          </a:p>
        </p:txBody>
      </p:sp>
      <p:sp>
        <p:nvSpPr>
          <p:cNvPr id="9218" name="Text Box 5"/>
          <p:cNvSpPr txBox="1">
            <a:spLocks noChangeArrowheads="1"/>
          </p:cNvSpPr>
          <p:nvPr/>
        </p:nvSpPr>
        <p:spPr bwMode="auto">
          <a:xfrm>
            <a:off x="852488" y="1213913"/>
            <a:ext cx="7986712" cy="576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ts val="3300"/>
              </a:lnSpc>
            </a:pPr>
            <a:r>
              <a:rPr lang="en-US" sz="3000" b="1" spc="100" dirty="0">
                <a:latin typeface="Calibri"/>
                <a:cs typeface="Calibri"/>
              </a:rPr>
              <a:t>  </a:t>
            </a:r>
            <a:r>
              <a:rPr lang="en-US" sz="3000" spc="100" dirty="0">
                <a:latin typeface="Calibri"/>
                <a:cs typeface="Calibri"/>
              </a:rPr>
              <a:t>1</a:t>
            </a:r>
            <a:r>
              <a:rPr lang="en-US" sz="3000" b="1" spc="100" dirty="0">
                <a:latin typeface="Calibri"/>
                <a:cs typeface="Calibri"/>
              </a:rPr>
              <a:t> Our Loving Heavenly </a:t>
            </a:r>
            <a:r>
              <a:rPr lang="en-US" sz="3000" b="1" spc="100" dirty="0" smtClean="0">
                <a:latin typeface="Calibri"/>
                <a:cs typeface="Calibri"/>
              </a:rPr>
              <a:t>Father</a:t>
            </a:r>
            <a:r>
              <a:rPr lang="en-US" sz="3000" b="1" spc="100" dirty="0">
                <a:latin typeface="Calibri"/>
                <a:cs typeface="Calibri"/>
              </a:rPr>
              <a:t> </a:t>
            </a:r>
            <a:endParaRPr lang="en-US" sz="3000" spc="100" dirty="0">
              <a:latin typeface="Calibri"/>
              <a:cs typeface="Calibri"/>
            </a:endParaRPr>
          </a:p>
          <a:p>
            <a:pPr>
              <a:lnSpc>
                <a:spcPts val="3300"/>
              </a:lnSpc>
            </a:pPr>
            <a:r>
              <a:rPr lang="en-US" sz="3000" b="1" spc="100" dirty="0">
                <a:latin typeface="Calibri"/>
                <a:cs typeface="Calibri"/>
              </a:rPr>
              <a:t> </a:t>
            </a:r>
            <a:r>
              <a:rPr lang="en-US" sz="3000" b="1" spc="100" dirty="0" smtClean="0">
                <a:latin typeface="Calibri"/>
                <a:cs typeface="Calibri"/>
              </a:rPr>
              <a:t> </a:t>
            </a:r>
            <a:r>
              <a:rPr lang="en-US" sz="3000" spc="100" dirty="0" smtClean="0">
                <a:solidFill>
                  <a:schemeClr val="tx2"/>
                </a:solidFill>
                <a:latin typeface="Calibri"/>
                <a:cs typeface="Calibri"/>
              </a:rPr>
              <a:t>2</a:t>
            </a:r>
            <a:r>
              <a:rPr lang="en-US" sz="3000" b="1" spc="100" dirty="0" smtClean="0">
                <a:solidFill>
                  <a:schemeClr val="tx2"/>
                </a:solidFill>
                <a:latin typeface="Calibri"/>
                <a:cs typeface="Calibri"/>
              </a:rPr>
              <a:t> </a:t>
            </a:r>
            <a:r>
              <a:rPr lang="en-US" sz="3000" b="1" spc="100" dirty="0">
                <a:solidFill>
                  <a:schemeClr val="tx2"/>
                </a:solidFill>
                <a:latin typeface="Calibri"/>
                <a:cs typeface="Calibri"/>
              </a:rPr>
              <a:t>The </a:t>
            </a:r>
            <a:r>
              <a:rPr lang="en-US" sz="3000" b="1" spc="100" dirty="0" smtClean="0">
                <a:solidFill>
                  <a:schemeClr val="tx2"/>
                </a:solidFill>
                <a:latin typeface="Calibri"/>
                <a:cs typeface="Calibri"/>
              </a:rPr>
              <a:t>Son</a:t>
            </a:r>
            <a:endParaRPr lang="en-US" sz="3000" spc="100" dirty="0">
              <a:solidFill>
                <a:schemeClr val="tx2"/>
              </a:solidFill>
              <a:latin typeface="Calibri"/>
              <a:cs typeface="Calibri"/>
            </a:endParaRPr>
          </a:p>
          <a:p>
            <a:pPr>
              <a:lnSpc>
                <a:spcPts val="3300"/>
              </a:lnSpc>
            </a:pPr>
            <a:r>
              <a:rPr lang="en-US" sz="3000" b="1" spc="100" dirty="0">
                <a:latin typeface="Calibri"/>
                <a:cs typeface="Calibri"/>
              </a:rPr>
              <a:t> </a:t>
            </a:r>
            <a:r>
              <a:rPr lang="en-US" sz="3000" b="1" spc="100" dirty="0" smtClean="0">
                <a:latin typeface="Calibri"/>
                <a:cs typeface="Calibri"/>
              </a:rPr>
              <a:t> </a:t>
            </a:r>
            <a:r>
              <a:rPr lang="en-US" sz="3000" spc="100" dirty="0" smtClean="0">
                <a:latin typeface="Calibri"/>
                <a:cs typeface="Calibri"/>
              </a:rPr>
              <a:t>3</a:t>
            </a:r>
            <a:r>
              <a:rPr lang="en-US" sz="3000" b="1" spc="100" dirty="0" smtClean="0">
                <a:latin typeface="Calibri"/>
                <a:cs typeface="Calibri"/>
              </a:rPr>
              <a:t> </a:t>
            </a:r>
            <a:r>
              <a:rPr lang="en-US" sz="3000" b="1" spc="100" dirty="0">
                <a:latin typeface="Calibri"/>
                <a:cs typeface="Calibri"/>
              </a:rPr>
              <a:t>The Holy </a:t>
            </a:r>
            <a:r>
              <a:rPr lang="en-US" sz="3000" b="1" spc="100" dirty="0" smtClean="0">
                <a:latin typeface="Calibri"/>
                <a:cs typeface="Calibri"/>
              </a:rPr>
              <a:t>Spirit</a:t>
            </a:r>
            <a:endParaRPr lang="en-US" sz="3000" spc="100" dirty="0">
              <a:latin typeface="Calibri"/>
              <a:cs typeface="Calibri"/>
            </a:endParaRPr>
          </a:p>
          <a:p>
            <a:pPr>
              <a:lnSpc>
                <a:spcPts val="3300"/>
              </a:lnSpc>
            </a:pPr>
            <a:r>
              <a:rPr lang="en-US" sz="3000" b="1" spc="100" dirty="0">
                <a:latin typeface="Calibri"/>
                <a:cs typeface="Calibri"/>
              </a:rPr>
              <a:t> </a:t>
            </a:r>
            <a:r>
              <a:rPr lang="en-US" sz="3000" b="1" spc="100" dirty="0" smtClean="0">
                <a:latin typeface="Calibri"/>
                <a:cs typeface="Calibri"/>
              </a:rPr>
              <a:t> </a:t>
            </a:r>
            <a:r>
              <a:rPr lang="en-US" sz="3000" spc="100" dirty="0" smtClean="0">
                <a:latin typeface="Calibri"/>
                <a:cs typeface="Calibri"/>
              </a:rPr>
              <a:t>4</a:t>
            </a:r>
            <a:r>
              <a:rPr lang="en-US" sz="3000" b="1" spc="100" dirty="0" smtClean="0">
                <a:latin typeface="Calibri"/>
                <a:cs typeface="Calibri"/>
              </a:rPr>
              <a:t> Salvation</a:t>
            </a:r>
            <a:r>
              <a:rPr lang="en-US" sz="3000" b="1" spc="100" dirty="0">
                <a:latin typeface="Calibri"/>
                <a:cs typeface="Calibri"/>
              </a:rPr>
              <a:t> </a:t>
            </a:r>
            <a:endParaRPr lang="en-US" sz="3000" spc="100" dirty="0">
              <a:latin typeface="Calibri"/>
              <a:cs typeface="Calibri"/>
            </a:endParaRPr>
          </a:p>
          <a:p>
            <a:pPr>
              <a:lnSpc>
                <a:spcPts val="3300"/>
              </a:lnSpc>
            </a:pPr>
            <a:r>
              <a:rPr lang="en-US" sz="3000" b="1" spc="100" dirty="0">
                <a:latin typeface="Calibri"/>
                <a:cs typeface="Calibri"/>
              </a:rPr>
              <a:t> </a:t>
            </a:r>
            <a:r>
              <a:rPr lang="en-US" sz="3000" b="1" spc="100" dirty="0" smtClean="0">
                <a:latin typeface="Calibri"/>
                <a:cs typeface="Calibri"/>
              </a:rPr>
              <a:t> </a:t>
            </a:r>
            <a:r>
              <a:rPr lang="en-US" sz="3000" spc="100" dirty="0" smtClean="0">
                <a:latin typeface="Calibri"/>
                <a:cs typeface="Calibri"/>
              </a:rPr>
              <a:t>5</a:t>
            </a:r>
            <a:r>
              <a:rPr lang="en-US" sz="3000" b="1" spc="100" dirty="0" smtClean="0">
                <a:latin typeface="Calibri"/>
                <a:cs typeface="Calibri"/>
              </a:rPr>
              <a:t> </a:t>
            </a:r>
            <a:r>
              <a:rPr lang="en-US" sz="3000" b="1" spc="100" dirty="0">
                <a:latin typeface="Calibri"/>
                <a:cs typeface="Calibri"/>
              </a:rPr>
              <a:t>How to Be </a:t>
            </a:r>
            <a:r>
              <a:rPr lang="en-US" sz="3000" b="1" spc="100" dirty="0" smtClean="0">
                <a:latin typeface="Calibri"/>
                <a:cs typeface="Calibri"/>
              </a:rPr>
              <a:t>Saved</a:t>
            </a:r>
            <a:r>
              <a:rPr lang="en-US" sz="3000" b="1" spc="100" dirty="0">
                <a:latin typeface="Calibri"/>
                <a:cs typeface="Calibri"/>
              </a:rPr>
              <a:t> </a:t>
            </a:r>
            <a:endParaRPr lang="en-US" sz="3000" spc="100" dirty="0">
              <a:latin typeface="Calibri"/>
              <a:cs typeface="Calibri"/>
            </a:endParaRPr>
          </a:p>
          <a:p>
            <a:pPr>
              <a:lnSpc>
                <a:spcPts val="3300"/>
              </a:lnSpc>
            </a:pPr>
            <a:r>
              <a:rPr lang="en-US" sz="3000" b="1" spc="100" dirty="0">
                <a:latin typeface="Calibri"/>
                <a:cs typeface="Calibri"/>
              </a:rPr>
              <a:t> </a:t>
            </a:r>
            <a:r>
              <a:rPr lang="en-US" sz="3000" b="1" spc="100" dirty="0" smtClean="0">
                <a:latin typeface="Calibri"/>
                <a:cs typeface="Calibri"/>
              </a:rPr>
              <a:t> </a:t>
            </a:r>
            <a:r>
              <a:rPr lang="en-US" sz="3000" spc="100" dirty="0" smtClean="0">
                <a:latin typeface="Calibri"/>
                <a:cs typeface="Calibri"/>
              </a:rPr>
              <a:t>6</a:t>
            </a:r>
            <a:r>
              <a:rPr lang="en-US" sz="3000" b="1" spc="100" dirty="0" smtClean="0">
                <a:latin typeface="Calibri"/>
                <a:cs typeface="Calibri"/>
              </a:rPr>
              <a:t> </a:t>
            </a:r>
            <a:r>
              <a:rPr lang="en-US" sz="3000" b="1" spc="100" dirty="0">
                <a:latin typeface="Calibri"/>
                <a:cs typeface="Calibri"/>
              </a:rPr>
              <a:t>Growing </a:t>
            </a:r>
            <a:r>
              <a:rPr lang="en-US" sz="3000" b="1" i="1" spc="100" dirty="0">
                <a:latin typeface="Calibri"/>
                <a:cs typeface="Calibri"/>
              </a:rPr>
              <a:t>in</a:t>
            </a:r>
            <a:r>
              <a:rPr lang="en-US" sz="3000" b="1" spc="100" dirty="0">
                <a:latin typeface="Calibri"/>
                <a:cs typeface="Calibri"/>
              </a:rPr>
              <a:t> </a:t>
            </a:r>
            <a:r>
              <a:rPr lang="en-US" sz="3000" b="1" spc="100" dirty="0" smtClean="0">
                <a:latin typeface="Calibri"/>
                <a:cs typeface="Calibri"/>
              </a:rPr>
              <a:t>Christ</a:t>
            </a:r>
            <a:r>
              <a:rPr lang="en-US" sz="3000" b="1" spc="100" dirty="0">
                <a:latin typeface="Calibri"/>
                <a:cs typeface="Calibri"/>
              </a:rPr>
              <a:t> </a:t>
            </a:r>
            <a:endParaRPr lang="en-US" sz="3000" spc="100" dirty="0">
              <a:latin typeface="Calibri"/>
              <a:cs typeface="Calibri"/>
            </a:endParaRPr>
          </a:p>
          <a:p>
            <a:pPr>
              <a:lnSpc>
                <a:spcPts val="3300"/>
              </a:lnSpc>
            </a:pPr>
            <a:r>
              <a:rPr lang="en-US" sz="3000" b="1" spc="100" dirty="0">
                <a:latin typeface="Calibri"/>
                <a:cs typeface="Calibri"/>
              </a:rPr>
              <a:t> </a:t>
            </a:r>
            <a:r>
              <a:rPr lang="en-US" sz="3000" b="1" spc="100" dirty="0" smtClean="0">
                <a:latin typeface="Calibri"/>
                <a:cs typeface="Calibri"/>
              </a:rPr>
              <a:t> </a:t>
            </a:r>
            <a:r>
              <a:rPr lang="en-US" sz="3000" spc="100" dirty="0" smtClean="0">
                <a:latin typeface="Calibri"/>
                <a:cs typeface="Calibri"/>
              </a:rPr>
              <a:t>7</a:t>
            </a:r>
            <a:r>
              <a:rPr lang="en-US" sz="3000" b="1" spc="100" dirty="0" smtClean="0">
                <a:latin typeface="Calibri"/>
                <a:cs typeface="Calibri"/>
              </a:rPr>
              <a:t> </a:t>
            </a:r>
            <a:r>
              <a:rPr lang="en-US" sz="3000" b="1" spc="100" dirty="0">
                <a:latin typeface="Calibri"/>
                <a:cs typeface="Calibri"/>
              </a:rPr>
              <a:t>Living Like </a:t>
            </a:r>
            <a:r>
              <a:rPr lang="en-US" sz="3000" b="1" spc="100" dirty="0" smtClean="0">
                <a:latin typeface="Calibri"/>
                <a:cs typeface="Calibri"/>
              </a:rPr>
              <a:t>Christ</a:t>
            </a:r>
          </a:p>
          <a:p>
            <a:pPr>
              <a:lnSpc>
                <a:spcPts val="3300"/>
              </a:lnSpc>
            </a:pPr>
            <a:r>
              <a:rPr lang="en-US" sz="3000" b="1" spc="100" dirty="0" smtClean="0">
                <a:latin typeface="Calibri"/>
                <a:cs typeface="Calibri"/>
              </a:rPr>
              <a:t>  </a:t>
            </a:r>
            <a:r>
              <a:rPr lang="en-US" sz="3000" spc="100" dirty="0" smtClean="0">
                <a:latin typeface="Calibri"/>
                <a:cs typeface="Calibri"/>
              </a:rPr>
              <a:t>8</a:t>
            </a:r>
            <a:r>
              <a:rPr lang="en-US" sz="3000" b="1" spc="100" dirty="0" smtClean="0">
                <a:latin typeface="Calibri"/>
                <a:cs typeface="Calibri"/>
              </a:rPr>
              <a:t> </a:t>
            </a:r>
            <a:r>
              <a:rPr lang="en-US" sz="3000" b="1" spc="100" dirty="0">
                <a:latin typeface="Calibri"/>
                <a:cs typeface="Calibri"/>
              </a:rPr>
              <a:t>The </a:t>
            </a:r>
            <a:r>
              <a:rPr lang="en-US" sz="3000" b="1" spc="100" dirty="0" smtClean="0">
                <a:latin typeface="Calibri"/>
                <a:cs typeface="Calibri"/>
              </a:rPr>
              <a:t>Church</a:t>
            </a:r>
          </a:p>
          <a:p>
            <a:pPr>
              <a:lnSpc>
                <a:spcPts val="3300"/>
              </a:lnSpc>
            </a:pPr>
            <a:r>
              <a:rPr lang="en-US" sz="3000" b="1" spc="100" dirty="0" smtClean="0">
                <a:latin typeface="Calibri"/>
                <a:cs typeface="Calibri"/>
              </a:rPr>
              <a:t>  </a:t>
            </a:r>
            <a:r>
              <a:rPr lang="en-US" sz="3000" spc="100" dirty="0" smtClean="0">
                <a:latin typeface="Calibri"/>
                <a:cs typeface="Calibri"/>
              </a:rPr>
              <a:t>9</a:t>
            </a:r>
            <a:r>
              <a:rPr lang="en-US" sz="3000" b="1" spc="100" dirty="0" smtClean="0">
                <a:latin typeface="Calibri"/>
                <a:cs typeface="Calibri"/>
              </a:rPr>
              <a:t> </a:t>
            </a:r>
            <a:r>
              <a:rPr lang="en-US" sz="3000" b="1" spc="100" dirty="0">
                <a:latin typeface="Calibri"/>
                <a:cs typeface="Calibri"/>
              </a:rPr>
              <a:t>Our </a:t>
            </a:r>
            <a:r>
              <a:rPr lang="en-US" sz="3000" b="1" spc="100" dirty="0" smtClean="0">
                <a:latin typeface="Calibri"/>
                <a:cs typeface="Calibri"/>
              </a:rPr>
              <a:t>Mission</a:t>
            </a:r>
          </a:p>
          <a:p>
            <a:pPr>
              <a:lnSpc>
                <a:spcPts val="3300"/>
              </a:lnSpc>
            </a:pPr>
            <a:r>
              <a:rPr lang="en-US" sz="3000" spc="100" dirty="0" smtClean="0">
                <a:latin typeface="Calibri"/>
                <a:cs typeface="Calibri"/>
              </a:rPr>
              <a:t>10</a:t>
            </a:r>
            <a:r>
              <a:rPr lang="en-US" sz="3000" b="1" spc="100" dirty="0" smtClean="0">
                <a:latin typeface="Calibri"/>
                <a:cs typeface="Calibri"/>
              </a:rPr>
              <a:t> </a:t>
            </a:r>
            <a:r>
              <a:rPr lang="en-US" sz="3000" b="1" spc="100" dirty="0">
                <a:latin typeface="Calibri"/>
                <a:cs typeface="Calibri"/>
              </a:rPr>
              <a:t>The Law </a:t>
            </a:r>
            <a:r>
              <a:rPr lang="en-US" sz="3000" b="1" i="1" spc="100" dirty="0">
                <a:latin typeface="Calibri"/>
                <a:cs typeface="Calibri"/>
              </a:rPr>
              <a:t>of</a:t>
            </a:r>
            <a:r>
              <a:rPr lang="en-US" sz="3000" b="1" spc="100" dirty="0">
                <a:latin typeface="Calibri"/>
                <a:cs typeface="Calibri"/>
              </a:rPr>
              <a:t> </a:t>
            </a:r>
            <a:r>
              <a:rPr lang="en-US" sz="3000" b="1" spc="100" dirty="0" smtClean="0">
                <a:latin typeface="Calibri"/>
                <a:cs typeface="Calibri"/>
              </a:rPr>
              <a:t>God</a:t>
            </a:r>
          </a:p>
          <a:p>
            <a:pPr>
              <a:lnSpc>
                <a:spcPts val="3300"/>
              </a:lnSpc>
            </a:pPr>
            <a:r>
              <a:rPr lang="en-US" sz="3000" spc="100" dirty="0" smtClean="0">
                <a:latin typeface="Calibri"/>
                <a:cs typeface="Calibri"/>
              </a:rPr>
              <a:t>11</a:t>
            </a:r>
            <a:r>
              <a:rPr lang="en-US" sz="3000" b="1" spc="100" dirty="0" smtClean="0">
                <a:latin typeface="Calibri"/>
                <a:cs typeface="Calibri"/>
              </a:rPr>
              <a:t> </a:t>
            </a:r>
            <a:r>
              <a:rPr lang="en-US" sz="3000" b="1" spc="100" dirty="0">
                <a:latin typeface="Calibri"/>
                <a:cs typeface="Calibri"/>
              </a:rPr>
              <a:t>The </a:t>
            </a:r>
            <a:r>
              <a:rPr lang="en-US" sz="3000" b="1" spc="100" dirty="0" smtClean="0">
                <a:latin typeface="Calibri"/>
                <a:cs typeface="Calibri"/>
              </a:rPr>
              <a:t>Sabbath</a:t>
            </a:r>
            <a:endParaRPr lang="en-US" sz="3000" spc="100" dirty="0">
              <a:latin typeface="Calibri"/>
              <a:cs typeface="Calibri"/>
            </a:endParaRPr>
          </a:p>
          <a:p>
            <a:pPr>
              <a:lnSpc>
                <a:spcPts val="3300"/>
              </a:lnSpc>
            </a:pPr>
            <a:r>
              <a:rPr lang="en-US" sz="3000" spc="100" dirty="0" smtClean="0">
                <a:latin typeface="Calibri"/>
                <a:cs typeface="Calibri"/>
              </a:rPr>
              <a:t>12</a:t>
            </a:r>
            <a:r>
              <a:rPr lang="en-US" sz="3000" b="1" spc="100" dirty="0" smtClean="0">
                <a:latin typeface="Calibri"/>
                <a:cs typeface="Calibri"/>
              </a:rPr>
              <a:t> </a:t>
            </a:r>
            <a:r>
              <a:rPr lang="en-US" sz="3000" b="1" spc="100" dirty="0">
                <a:latin typeface="Calibri"/>
                <a:cs typeface="Calibri"/>
              </a:rPr>
              <a:t>Death </a:t>
            </a:r>
            <a:r>
              <a:rPr lang="en-US" sz="3000" b="1" i="1" spc="100" dirty="0">
                <a:latin typeface="Calibri"/>
                <a:cs typeface="Calibri"/>
              </a:rPr>
              <a:t>and</a:t>
            </a:r>
            <a:r>
              <a:rPr lang="en-US" sz="3000" b="1" spc="100" dirty="0">
                <a:latin typeface="Calibri"/>
                <a:cs typeface="Calibri"/>
              </a:rPr>
              <a:t> </a:t>
            </a:r>
            <a:r>
              <a:rPr lang="en-US" sz="3000" b="1" spc="100" dirty="0" smtClean="0">
                <a:latin typeface="Calibri"/>
                <a:cs typeface="Calibri"/>
              </a:rPr>
              <a:t>Resurrection</a:t>
            </a:r>
            <a:r>
              <a:rPr lang="en-US" sz="3000" b="1" spc="100" dirty="0">
                <a:latin typeface="Calibri"/>
                <a:cs typeface="Calibri"/>
              </a:rPr>
              <a:t> </a:t>
            </a:r>
            <a:endParaRPr lang="en-US" sz="3000" spc="100" dirty="0">
              <a:latin typeface="Calibri"/>
              <a:cs typeface="Calibri"/>
            </a:endParaRPr>
          </a:p>
          <a:p>
            <a:pPr>
              <a:lnSpc>
                <a:spcPts val="3300"/>
              </a:lnSpc>
            </a:pPr>
            <a:r>
              <a:rPr lang="en-US" sz="3000" spc="100" dirty="0">
                <a:latin typeface="Calibri"/>
                <a:cs typeface="Calibri"/>
              </a:rPr>
              <a:t>13</a:t>
            </a:r>
            <a:r>
              <a:rPr lang="en-US" sz="3000" b="1" spc="100" dirty="0">
                <a:latin typeface="Calibri"/>
                <a:cs typeface="Calibri"/>
              </a:rPr>
              <a:t> The Second Coming </a:t>
            </a:r>
            <a:r>
              <a:rPr lang="en-US" sz="3000" b="1" i="1" spc="100" dirty="0">
                <a:latin typeface="Calibri"/>
                <a:cs typeface="Calibri"/>
              </a:rPr>
              <a:t>of </a:t>
            </a:r>
            <a:r>
              <a:rPr lang="en-US" sz="3000" b="1" spc="100" dirty="0" smtClean="0">
                <a:latin typeface="Calibri"/>
                <a:cs typeface="Calibri"/>
              </a:rPr>
              <a:t>Jesus </a:t>
            </a:r>
            <a:endParaRPr lang="en-US" sz="3000" spc="1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76400" y="36513"/>
            <a:ext cx="403839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Teachings of Jesus</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Our </a:t>
            </a:r>
            <a:r>
              <a:rPr lang="en-US" sz="3200" dirty="0">
                <a:latin typeface="Cambria" charset="0"/>
                <a:cs typeface="Cambria" charset="0"/>
              </a:rPr>
              <a:t>Goal</a:t>
            </a:r>
            <a:endParaRPr lang="en-US" sz="3200" dirty="0">
              <a:solidFill>
                <a:srgbClr val="C0C0C0"/>
              </a:solidFill>
              <a:latin typeface="Cambria" charset="0"/>
              <a:cs typeface="Cambria" charset="0"/>
            </a:endParaRPr>
          </a:p>
        </p:txBody>
      </p:sp>
      <p:sp>
        <p:nvSpPr>
          <p:cNvPr id="7" name="TextBox 6"/>
          <p:cNvSpPr txBox="1">
            <a:spLocks noChangeArrowheads="1"/>
          </p:cNvSpPr>
          <p:nvPr/>
        </p:nvSpPr>
        <p:spPr bwMode="auto">
          <a:xfrm>
            <a:off x="204912" y="1258514"/>
            <a:ext cx="8785225" cy="51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200" b="1" dirty="0" smtClean="0">
                <a:latin typeface="Cambria"/>
                <a:cs typeface="Cambria"/>
              </a:rPr>
              <a:t>Let us </a:t>
            </a:r>
            <a:r>
              <a:rPr lang="en-US" sz="4400" dirty="0" smtClean="0">
                <a:latin typeface="Calibri"/>
                <a:cs typeface="Calibri"/>
              </a:rPr>
              <a:t>pray </a:t>
            </a:r>
            <a:r>
              <a:rPr lang="en-US" sz="4400" dirty="0">
                <a:latin typeface="Calibri"/>
                <a:cs typeface="Calibri"/>
              </a:rPr>
              <a:t>for spiritual discernment </a:t>
            </a:r>
            <a:r>
              <a:rPr lang="en-US" sz="4400" u="sng" dirty="0">
                <a:latin typeface="Calibri"/>
                <a:cs typeface="Calibri"/>
              </a:rPr>
              <a:t>to</a:t>
            </a:r>
            <a:r>
              <a:rPr lang="en-US" sz="4400" dirty="0">
                <a:latin typeface="Calibri"/>
                <a:cs typeface="Calibri"/>
              </a:rPr>
              <a:t> </a:t>
            </a:r>
            <a:r>
              <a:rPr lang="en-US" sz="4400" u="sng" dirty="0">
                <a:latin typeface="Calibri"/>
                <a:cs typeface="Calibri"/>
              </a:rPr>
              <a:t>understand</a:t>
            </a:r>
            <a:r>
              <a:rPr lang="en-US" sz="4400" dirty="0">
                <a:latin typeface="Calibri"/>
                <a:cs typeface="Calibri"/>
              </a:rPr>
              <a:t> His message and to grasp His unfathomable love manifested on the </a:t>
            </a:r>
            <a:r>
              <a:rPr lang="en-US" sz="4400" dirty="0" smtClean="0">
                <a:latin typeface="Calibri"/>
                <a:cs typeface="Calibri"/>
              </a:rPr>
              <a:t>cross.</a:t>
            </a:r>
          </a:p>
          <a:p>
            <a:pPr algn="ctr">
              <a:lnSpc>
                <a:spcPct val="90000"/>
              </a:lnSpc>
              <a:spcBef>
                <a:spcPts val="1200"/>
              </a:spcBef>
            </a:pPr>
            <a:r>
              <a:rPr lang="en-US" sz="4400" dirty="0" smtClean="0">
                <a:latin typeface="Calibri"/>
                <a:cs typeface="Calibri"/>
              </a:rPr>
              <a:t>And </a:t>
            </a:r>
            <a:r>
              <a:rPr lang="en-US" sz="4400" dirty="0">
                <a:latin typeface="Calibri"/>
                <a:cs typeface="Calibri"/>
              </a:rPr>
              <a:t>as we hear His tender voice calling us </a:t>
            </a:r>
            <a:r>
              <a:rPr lang="en-US" sz="4400" u="sng" dirty="0">
                <a:latin typeface="Calibri"/>
                <a:cs typeface="Calibri"/>
              </a:rPr>
              <a:t>to</a:t>
            </a:r>
            <a:r>
              <a:rPr lang="en-US" sz="4400" dirty="0">
                <a:latin typeface="Calibri"/>
                <a:cs typeface="Calibri"/>
              </a:rPr>
              <a:t> </a:t>
            </a:r>
            <a:r>
              <a:rPr lang="en-US" sz="4400" u="sng" dirty="0">
                <a:latin typeface="Calibri"/>
                <a:cs typeface="Calibri"/>
              </a:rPr>
              <a:t>follow</a:t>
            </a:r>
            <a:r>
              <a:rPr lang="en-US" sz="4400" dirty="0">
                <a:latin typeface="Calibri"/>
                <a:cs typeface="Calibri"/>
              </a:rPr>
              <a:t> Him, let us renew our commitment </a:t>
            </a:r>
            <a:r>
              <a:rPr lang="en-US" sz="4400" u="sng" dirty="0">
                <a:latin typeface="Calibri"/>
                <a:cs typeface="Calibri"/>
              </a:rPr>
              <a:t>to</a:t>
            </a:r>
            <a:r>
              <a:rPr lang="en-US" sz="4400" dirty="0">
                <a:latin typeface="Calibri"/>
                <a:cs typeface="Calibri"/>
              </a:rPr>
              <a:t> </a:t>
            </a:r>
            <a:r>
              <a:rPr lang="en-US" sz="4400" u="sng" dirty="0">
                <a:latin typeface="Calibri"/>
                <a:cs typeface="Calibri"/>
              </a:rPr>
              <a:t>walk</a:t>
            </a:r>
            <a:r>
              <a:rPr lang="en-US" sz="4400" dirty="0">
                <a:latin typeface="Calibri"/>
                <a:cs typeface="Calibri"/>
              </a:rPr>
              <a:t> daily with Him by faith and in obedience</a:t>
            </a:r>
            <a:r>
              <a:rPr lang="en-US" sz="4400" dirty="0"/>
              <a:t>. </a:t>
            </a:r>
          </a:p>
        </p:txBody>
      </p:sp>
    </p:spTree>
    <p:extLst>
      <p:ext uri="{BB962C8B-B14F-4D97-AF65-F5344CB8AC3E}">
        <p14:creationId xmlns:p14="http://schemas.microsoft.com/office/powerpoint/2010/main" val="3849672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01800" y="26988"/>
            <a:ext cx="4038395" cy="941796"/>
          </a:xfrm>
          <a:prstGeom prst="rect">
            <a:avLst/>
          </a:prstGeom>
          <a:noFill/>
          <a:ln w="9525">
            <a:noFill/>
            <a:miter lim="800000"/>
            <a:headEnd/>
            <a:tailEnd/>
          </a:ln>
          <a:effectLst>
            <a:outerShdw blurRad="63500" dist="63500"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Teachings of Jesus</a:t>
            </a:r>
            <a:endParaRPr lang="en-US" sz="2800" dirty="0">
              <a:solidFill>
                <a:schemeClr val="tx2"/>
              </a:solidFill>
              <a:latin typeface="Cambria" charset="0"/>
              <a:cs typeface="Cambria" charset="0"/>
            </a:endParaRPr>
          </a:p>
          <a:p>
            <a:pPr>
              <a:lnSpc>
                <a:spcPct val="85000"/>
              </a:lnSpc>
              <a:defRPr/>
            </a:pPr>
            <a:r>
              <a:rPr lang="en-US" sz="3200" dirty="0" smtClean="0">
                <a:latin typeface="Cambria" charset="0"/>
                <a:cs typeface="Cambria" charset="0"/>
              </a:rPr>
              <a:t>Lesson 2, July 12</a:t>
            </a:r>
          </a:p>
        </p:txBody>
      </p:sp>
      <p:sp>
        <p:nvSpPr>
          <p:cNvPr id="7" name="TextBox 6"/>
          <p:cNvSpPr txBox="1">
            <a:spLocks noChangeArrowheads="1"/>
          </p:cNvSpPr>
          <p:nvPr/>
        </p:nvSpPr>
        <p:spPr bwMode="auto">
          <a:xfrm>
            <a:off x="1698104" y="1219200"/>
            <a:ext cx="6618312" cy="115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eaLnBrk="1" hangingPunct="1">
              <a:lnSpc>
                <a:spcPts val="8000"/>
              </a:lnSpc>
            </a:pPr>
            <a:r>
              <a:rPr lang="en-US" sz="5400" dirty="0" smtClean="0">
                <a:latin typeface="Cambria" charset="0"/>
                <a:cs typeface="Cambria" charset="0"/>
              </a:rPr>
              <a:t>The </a:t>
            </a:r>
            <a:r>
              <a:rPr lang="en-US" sz="8000" dirty="0" smtClean="0">
                <a:latin typeface="Cambria" charset="0"/>
                <a:cs typeface="Cambria" charset="0"/>
              </a:rPr>
              <a:t>Son</a:t>
            </a:r>
            <a:endParaRPr lang="en-US" sz="5400" dirty="0">
              <a:latin typeface="Cambria" charset="0"/>
              <a:cs typeface="Cambria" charset="0"/>
            </a:endParaRPr>
          </a:p>
        </p:txBody>
      </p:sp>
      <p:pic>
        <p:nvPicPr>
          <p:cNvPr id="3" name="Picture 2" descr="14.3Q-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4348"/>
            <a:ext cx="7315200" cy="3136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26" presetClass="entr" presetSubtype="0" fill="hold" grpId="1"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000" fill="hold"/>
                                        <p:tgtEl>
                                          <p:spTgt spid="3"/>
                                        </p:tgtEl>
                                        <p:attrNameLst>
                                          <p:attrName>ppt_w</p:attrName>
                                        </p:attrNameLst>
                                      </p:cBhvr>
                                      <p:tavLst>
                                        <p:tav tm="0">
                                          <p:val>
                                            <p:fltVal val="0"/>
                                          </p:val>
                                        </p:tav>
                                        <p:tav tm="100000">
                                          <p:val>
                                            <p:strVal val="#ppt_w"/>
                                          </p:val>
                                        </p:tav>
                                      </p:tavLst>
                                    </p:anim>
                                    <p:anim calcmode="lin" valueType="num">
                                      <p:cBhvr>
                                        <p:cTn id="28" dur="2000" fill="hold"/>
                                        <p:tgtEl>
                                          <p:spTgt spid="3"/>
                                        </p:tgtEl>
                                        <p:attrNameLst>
                                          <p:attrName>ppt_h</p:attrName>
                                        </p:attrNameLst>
                                      </p:cBhvr>
                                      <p:tavLst>
                                        <p:tav tm="0">
                                          <p:val>
                                            <p:fltVal val="0"/>
                                          </p:val>
                                        </p:tav>
                                        <p:tav tm="100000">
                                          <p:val>
                                            <p:strVal val="#ppt_h"/>
                                          </p:val>
                                        </p:tav>
                                      </p:tavLst>
                                    </p:anim>
                                    <p:animEffect transition="in" filter="fade">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76400" y="26988"/>
            <a:ext cx="174289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The Son</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Key </a:t>
            </a:r>
            <a:r>
              <a:rPr lang="en-US" sz="3200" dirty="0">
                <a:latin typeface="Cambria" charset="0"/>
                <a:cs typeface="Cambria" charset="0"/>
              </a:rPr>
              <a:t>Text   </a:t>
            </a:r>
          </a:p>
        </p:txBody>
      </p:sp>
      <p:sp>
        <p:nvSpPr>
          <p:cNvPr id="6" name="Text Box 7"/>
          <p:cNvSpPr txBox="1">
            <a:spLocks noChangeArrowheads="1"/>
          </p:cNvSpPr>
          <p:nvPr/>
        </p:nvSpPr>
        <p:spPr bwMode="auto">
          <a:xfrm>
            <a:off x="546100" y="1514475"/>
            <a:ext cx="8077200" cy="319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ct val="15000"/>
              </a:spcBef>
            </a:pPr>
            <a:r>
              <a:rPr lang="en-US" sz="3600" dirty="0" smtClean="0">
                <a:latin typeface="Cambria" charset="0"/>
                <a:cs typeface="Cambria" charset="0"/>
              </a:rPr>
              <a:t>Mark 10:45 NKJV</a:t>
            </a:r>
            <a:endParaRPr lang="en-US" dirty="0">
              <a:latin typeface="Cambria" charset="0"/>
              <a:cs typeface="Cambria" charset="0"/>
            </a:endParaRPr>
          </a:p>
          <a:p>
            <a:pPr algn="ctr" eaLnBrk="1" hangingPunct="1">
              <a:lnSpc>
                <a:spcPct val="90000"/>
              </a:lnSpc>
              <a:spcBef>
                <a:spcPts val="1200"/>
              </a:spcBef>
            </a:pPr>
            <a:r>
              <a:rPr lang="en-US" altLang="ja-JP" sz="4400" dirty="0" smtClean="0">
                <a:latin typeface="Cambria"/>
                <a:cs typeface="Cambria"/>
              </a:rPr>
              <a:t>“ ‘</a:t>
            </a:r>
            <a:r>
              <a:rPr lang="en-US" altLang="ja-JP" sz="4200" b="1" dirty="0" smtClean="0">
                <a:latin typeface="Cambria"/>
                <a:cs typeface="Cambria"/>
              </a:rPr>
              <a:t>For even </a:t>
            </a:r>
            <a:r>
              <a:rPr lang="en-US" altLang="ja-JP" sz="4400" dirty="0" smtClean="0">
                <a:latin typeface="Calibri" charset="0"/>
                <a:cs typeface="Calibri" charset="0"/>
              </a:rPr>
              <a:t>the Son of Man did not come to be served, but to serve, and to give His life a ransom for many.’ ”</a:t>
            </a:r>
            <a:endParaRPr lang="en-US" sz="4400"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2504722"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Son</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Initial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2" name="TextBox 1"/>
          <p:cNvSpPr txBox="1">
            <a:spLocks noChangeArrowheads="1"/>
          </p:cNvSpPr>
          <p:nvPr/>
        </p:nvSpPr>
        <p:spPr bwMode="auto">
          <a:xfrm>
            <a:off x="36513" y="1196752"/>
            <a:ext cx="9143999" cy="54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spcBef>
                <a:spcPts val="1200"/>
              </a:spcBef>
            </a:pPr>
            <a:r>
              <a:rPr lang="en-US" sz="4200" b="1" dirty="0" smtClean="0">
                <a:latin typeface="Cambria"/>
                <a:cs typeface="Cambria"/>
              </a:rPr>
              <a:t>Each has </a:t>
            </a:r>
            <a:r>
              <a:rPr lang="en-US" sz="4400" dirty="0" smtClean="0">
                <a:latin typeface="Calibri"/>
                <a:cs typeface="Calibri"/>
              </a:rPr>
              <a:t>to decide who </a:t>
            </a:r>
            <a:r>
              <a:rPr lang="en-US" sz="4400" dirty="0">
                <a:latin typeface="Calibri"/>
                <a:cs typeface="Calibri"/>
              </a:rPr>
              <a:t>Jesus </a:t>
            </a:r>
            <a:r>
              <a:rPr lang="en-US" sz="4400" dirty="0" smtClean="0">
                <a:latin typeface="Calibri"/>
                <a:cs typeface="Calibri"/>
              </a:rPr>
              <a:t>is.</a:t>
            </a:r>
          </a:p>
          <a:p>
            <a:pPr algn="ctr">
              <a:lnSpc>
                <a:spcPct val="90000"/>
              </a:lnSpc>
              <a:spcBef>
                <a:spcPts val="0"/>
              </a:spcBef>
            </a:pPr>
            <a:r>
              <a:rPr lang="en-US" sz="4400" dirty="0" smtClean="0">
                <a:latin typeface="Calibri"/>
                <a:cs typeface="Calibri"/>
              </a:rPr>
              <a:t>It </a:t>
            </a:r>
            <a:r>
              <a:rPr lang="en-US" sz="4400" dirty="0">
                <a:latin typeface="Calibri"/>
                <a:cs typeface="Calibri"/>
              </a:rPr>
              <a:t>doesn’t help to repeat what other people say or believe; the answer must be genuinely our own personal belief. </a:t>
            </a:r>
            <a:endParaRPr lang="en-US" sz="4400" dirty="0" smtClean="0">
              <a:latin typeface="Calibri"/>
              <a:cs typeface="Calibri"/>
            </a:endParaRPr>
          </a:p>
          <a:p>
            <a:pPr algn="ctr">
              <a:lnSpc>
                <a:spcPct val="90000"/>
              </a:lnSpc>
              <a:spcBef>
                <a:spcPts val="1200"/>
              </a:spcBef>
            </a:pPr>
            <a:r>
              <a:rPr lang="en-US" sz="4400" b="1" dirty="0" smtClean="0">
                <a:latin typeface="Calibri"/>
                <a:cs typeface="Calibri"/>
              </a:rPr>
              <a:t>On </a:t>
            </a:r>
            <a:r>
              <a:rPr lang="en-US" sz="4400" b="1" dirty="0">
                <a:latin typeface="Calibri"/>
                <a:cs typeface="Calibri"/>
              </a:rPr>
              <a:t>that answer the destiny of every human being hangs. </a:t>
            </a:r>
          </a:p>
          <a:p>
            <a:pPr algn="ctr">
              <a:lnSpc>
                <a:spcPct val="90000"/>
              </a:lnSpc>
              <a:spcBef>
                <a:spcPts val="1200"/>
              </a:spcBef>
            </a:pPr>
            <a:r>
              <a:rPr lang="en-US" sz="4400" dirty="0" smtClean="0">
                <a:latin typeface="Calibri"/>
                <a:cs typeface="Calibri"/>
              </a:rPr>
              <a:t>We </a:t>
            </a:r>
            <a:r>
              <a:rPr lang="en-US" sz="4400" dirty="0">
                <a:latin typeface="Calibri"/>
                <a:cs typeface="Calibri"/>
              </a:rPr>
              <a:t>will seek the answer on the </a:t>
            </a:r>
            <a:r>
              <a:rPr lang="en-US" sz="4400" dirty="0" smtClean="0">
                <a:latin typeface="Calibri"/>
                <a:cs typeface="Calibri"/>
              </a:rPr>
              <a:t>basis  of </a:t>
            </a:r>
            <a:r>
              <a:rPr lang="en-US" sz="4400" dirty="0">
                <a:latin typeface="Calibri"/>
                <a:cs typeface="Calibri"/>
              </a:rPr>
              <a:t>what Jesus Himself said and did.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39688"/>
            <a:ext cx="219173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The Son</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Quick </a:t>
            </a:r>
            <a:r>
              <a:rPr lang="en-US" sz="3200" dirty="0">
                <a:latin typeface="Cambria" charset="0"/>
                <a:cs typeface="Cambria" charset="0"/>
              </a:rPr>
              <a:t>Look   </a:t>
            </a:r>
          </a:p>
        </p:txBody>
      </p:sp>
      <p:sp>
        <p:nvSpPr>
          <p:cNvPr id="6" name="Text Box 4"/>
          <p:cNvSpPr txBox="1">
            <a:spLocks noChangeArrowheads="1"/>
          </p:cNvSpPr>
          <p:nvPr/>
        </p:nvSpPr>
        <p:spPr bwMode="auto">
          <a:xfrm>
            <a:off x="1125538" y="1616075"/>
            <a:ext cx="7694934" cy="406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687388"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687388" algn="l"/>
              </a:tabLst>
              <a:defRPr sz="4000">
                <a:solidFill>
                  <a:schemeClr val="tx1"/>
                </a:solidFill>
                <a:latin typeface="Helvetica Neue" charset="0"/>
                <a:ea typeface="ＭＳ Ｐゴシック" charset="0"/>
              </a:defRPr>
            </a:lvl2pPr>
            <a:lvl3pPr marL="1143000" indent="-228600" eaLnBrk="0" hangingPunct="0">
              <a:tabLst>
                <a:tab pos="687388" algn="l"/>
              </a:tabLst>
              <a:defRPr sz="4000">
                <a:solidFill>
                  <a:schemeClr val="tx1"/>
                </a:solidFill>
                <a:latin typeface="Helvetica Neue" charset="0"/>
                <a:ea typeface="ＭＳ Ｐゴシック" charset="0"/>
              </a:defRPr>
            </a:lvl3pPr>
            <a:lvl4pPr marL="1600200" indent="-228600" eaLnBrk="0" hangingPunct="0">
              <a:tabLst>
                <a:tab pos="687388" algn="l"/>
              </a:tabLst>
              <a:defRPr sz="4000">
                <a:solidFill>
                  <a:schemeClr val="tx1"/>
                </a:solidFill>
                <a:latin typeface="Helvetica Neue" charset="0"/>
                <a:ea typeface="ＭＳ Ｐゴシック" charset="0"/>
              </a:defRPr>
            </a:lvl4pPr>
            <a:lvl5pPr marL="2057400" indent="-228600" eaLnBrk="0" hangingPunct="0">
              <a:tabLst>
                <a:tab pos="687388"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9pPr>
          </a:lstStyle>
          <a:p>
            <a:pPr eaLnBrk="1" hangingPunct="1">
              <a:lnSpc>
                <a:spcPct val="90000"/>
              </a:lnSpc>
              <a:spcBef>
                <a:spcPts val="1200"/>
              </a:spcBef>
            </a:pPr>
            <a:r>
              <a:rPr lang="en-US" sz="4400" dirty="0">
                <a:latin typeface="Calibri" charset="0"/>
                <a:cs typeface="Calibri" charset="0"/>
              </a:rPr>
              <a:t>1. </a:t>
            </a:r>
            <a:r>
              <a:rPr lang="en-US" sz="4400" dirty="0" smtClean="0">
                <a:latin typeface="Calibri" charset="0"/>
                <a:cs typeface="Calibri" charset="0"/>
              </a:rPr>
              <a:t>Christ’s Dual </a:t>
            </a:r>
            <a:r>
              <a:rPr lang="en-US" sz="4400" b="1" dirty="0" smtClean="0">
                <a:latin typeface="Calibri" charset="0"/>
                <a:cs typeface="Calibri" charset="0"/>
              </a:rPr>
              <a:t>Title</a:t>
            </a:r>
            <a:r>
              <a:rPr lang="en-US" sz="4400" b="1" dirty="0">
                <a:latin typeface="Calibri" charset="0"/>
                <a:cs typeface="Calibri" charset="0"/>
              </a:rPr>
              <a:t>	                       	</a:t>
            </a:r>
            <a:r>
              <a:rPr lang="en-US" sz="4400" i="1" dirty="0" smtClean="0">
                <a:latin typeface="Calibri" charset="0"/>
                <a:cs typeface="Calibri" charset="0"/>
              </a:rPr>
              <a:t>(Daniel 7:13, 14)</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2. Christ’s </a:t>
            </a:r>
            <a:r>
              <a:rPr lang="en-US" sz="4400" dirty="0" smtClean="0">
                <a:latin typeface="Calibri" charset="0"/>
                <a:cs typeface="Calibri" charset="0"/>
              </a:rPr>
              <a:t>Divine </a:t>
            </a:r>
            <a:r>
              <a:rPr lang="en-US" sz="4400" b="1" dirty="0" smtClean="0">
                <a:latin typeface="Calibri" charset="0"/>
                <a:cs typeface="Calibri" charset="0"/>
              </a:rPr>
              <a:t>Nature</a:t>
            </a:r>
            <a:r>
              <a:rPr lang="en-US" sz="4400" dirty="0" smtClean="0">
                <a:latin typeface="Calibri" charset="0"/>
                <a:cs typeface="Calibri" charset="0"/>
              </a:rPr>
              <a:t>	                      </a:t>
            </a:r>
            <a:r>
              <a:rPr lang="en-US" sz="4400" b="1" dirty="0" smtClean="0">
                <a:latin typeface="Calibri" charset="0"/>
                <a:cs typeface="Calibri" charset="0"/>
              </a:rPr>
              <a:t> </a:t>
            </a:r>
            <a:r>
              <a:rPr lang="en-US" sz="4400" dirty="0">
                <a:latin typeface="Calibri" charset="0"/>
                <a:cs typeface="Calibri" charset="0"/>
              </a:rPr>
              <a:t>	</a:t>
            </a:r>
            <a:r>
              <a:rPr lang="en-US" sz="4400" i="1" dirty="0" smtClean="0">
                <a:latin typeface="Calibri" charset="0"/>
                <a:cs typeface="Calibri" charset="0"/>
              </a:rPr>
              <a:t>(John 5:18)</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3. </a:t>
            </a:r>
            <a:r>
              <a:rPr lang="en-US" sz="4400" dirty="0" smtClean="0">
                <a:latin typeface="Calibri" charset="0"/>
                <a:cs typeface="Calibri" charset="0"/>
              </a:rPr>
              <a:t>Christ’s </a:t>
            </a:r>
            <a:r>
              <a:rPr lang="en-US" sz="4400" b="1" dirty="0" smtClean="0">
                <a:latin typeface="Calibri" charset="0"/>
                <a:cs typeface="Calibri" charset="0"/>
              </a:rPr>
              <a:t>Mission            	                                   </a:t>
            </a:r>
            <a:r>
              <a:rPr lang="en-US" sz="4400" dirty="0" smtClean="0">
                <a:latin typeface="Calibri" charset="0"/>
                <a:cs typeface="Calibri" charset="0"/>
              </a:rPr>
              <a:t> 	</a:t>
            </a:r>
            <a:r>
              <a:rPr lang="en-US" sz="4400" i="1" dirty="0" smtClean="0">
                <a:latin typeface="Calibri" charset="0"/>
                <a:cs typeface="Calibri" charset="0"/>
              </a:rPr>
              <a:t>(Matthew 20:27, 28)</a:t>
            </a:r>
            <a:endParaRPr lang="en-US" sz="4400" i="1"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theme/theme1.xml><?xml version="1.0" encoding="utf-8"?>
<a:theme xmlns:a="http://schemas.openxmlformats.org/drawingml/2006/main" name="•14.3Q TEACHINGS">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•14.3Q TEACHINGS.potx</Template>
  <TotalTime>2936</TotalTime>
  <Words>2453</Words>
  <Application>Microsoft Macintosh PowerPoint</Application>
  <PresentationFormat>On-screen Show (4:3)</PresentationFormat>
  <Paragraphs>168</Paragraphs>
  <Slides>23</Slides>
  <Notes>22</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•14.3Q TEACHINGS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Dublin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Clariza Vicente</dc:creator>
  <cp:lastModifiedBy>Claro Vicente</cp:lastModifiedBy>
  <cp:revision>69</cp:revision>
  <dcterms:created xsi:type="dcterms:W3CDTF">2013-12-24T07:17:14Z</dcterms:created>
  <dcterms:modified xsi:type="dcterms:W3CDTF">2014-07-09T08:27:51Z</dcterms:modified>
</cp:coreProperties>
</file>