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347" r:id="rId3"/>
    <p:sldId id="338" r:id="rId4"/>
    <p:sldId id="318" r:id="rId5"/>
    <p:sldId id="265" r:id="rId6"/>
    <p:sldId id="268" r:id="rId7"/>
    <p:sldId id="269" r:id="rId8"/>
    <p:sldId id="271" r:id="rId9"/>
    <p:sldId id="272" r:id="rId10"/>
    <p:sldId id="273" r:id="rId11"/>
    <p:sldId id="340" r:id="rId12"/>
    <p:sldId id="341" r:id="rId13"/>
    <p:sldId id="342" r:id="rId14"/>
    <p:sldId id="276" r:id="rId15"/>
    <p:sldId id="325" r:id="rId16"/>
    <p:sldId id="343" r:id="rId17"/>
    <p:sldId id="344" r:id="rId18"/>
    <p:sldId id="326" r:id="rId19"/>
    <p:sldId id="280" r:id="rId20"/>
    <p:sldId id="345" r:id="rId21"/>
    <p:sldId id="346" r:id="rId22"/>
    <p:sldId id="285" r:id="rId23"/>
    <p:sldId id="328" r:id="rId24"/>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00FF"/>
    <a:srgbClr val="FF6FCF"/>
    <a:srgbClr val="00FFFF"/>
    <a:srgbClr val="FF0000"/>
    <a:srgbClr val="E6E6E6"/>
    <a:srgbClr val="5A5A5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46" autoAdjust="0"/>
    <p:restoredTop sz="69922" autoAdjust="0"/>
  </p:normalViewPr>
  <p:slideViewPr>
    <p:cSldViewPr>
      <p:cViewPr varScale="1">
        <p:scale>
          <a:sx n="57" d="100"/>
          <a:sy n="57" d="100"/>
        </p:scale>
        <p:origin x="-128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B9B70E05-CAF2-5149-A5D5-513181C977E2}" type="slidenum">
              <a:rPr lang="en-US"/>
              <a:pPr>
                <a:defRPr/>
              </a:pPr>
              <a:t>‹#›</a:t>
            </a:fld>
            <a:endParaRPr lang="en-US"/>
          </a:p>
        </p:txBody>
      </p:sp>
    </p:spTree>
    <p:extLst>
      <p:ext uri="{BB962C8B-B14F-4D97-AF65-F5344CB8AC3E}">
        <p14:creationId xmlns:p14="http://schemas.microsoft.com/office/powerpoint/2010/main" val="3562003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A3107670-5215-D949-AE55-B85131E230E9}" type="slidenum">
              <a:rPr lang="en-US" sz="1200"/>
              <a:pPr/>
              <a:t>1</a:t>
            </a:fld>
            <a:endParaRPr 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B60D8104-196C-DD4F-9927-31C37E7D4089}"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smtClean="0">
                <a:latin typeface="Calibri" charset="0"/>
                <a:ea typeface="ＭＳ Ｐゴシック" charset="0"/>
                <a:cs typeface="Calibri" charset="0"/>
              </a:rPr>
              <a:t>Dalawang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Panganib</a:t>
            </a:r>
            <a:r>
              <a:rPr lang="en-US" sz="1800" b="1"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Kapag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ipinasya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nating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lumakad</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sa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daan</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karunungan</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makakasalubong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tayo</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mga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balakid</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daang</a:t>
            </a:r>
            <a:r>
              <a:rPr lang="en-US" sz="1800" b="0" baseline="0" dirty="0" smtClean="0">
                <a:latin typeface="Calibri" charset="0"/>
                <a:ea typeface="ＭＳ Ｐゴシック" charset="0"/>
                <a:cs typeface="Calibri" charset="0"/>
              </a:rPr>
              <a:t> ‘yon. ¶ Isa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pinakamalaking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panganib</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haharapin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natin</a:t>
            </a:r>
            <a:r>
              <a:rPr lang="en-US" sz="1800" b="0" baseline="0" dirty="0" smtClean="0">
                <a:latin typeface="Calibri" charset="0"/>
                <a:ea typeface="ＭＳ Ｐゴシック" charset="0"/>
                <a:cs typeface="Calibri" charset="0"/>
              </a:rPr>
              <a:t> ay </a:t>
            </a:r>
            <a:r>
              <a:rPr lang="en-US" sz="1800" b="0" baseline="0" dirty="0" err="1" smtClean="0">
                <a:latin typeface="Calibri" charset="0"/>
                <a:ea typeface="ＭＳ Ｐゴシック" charset="0"/>
                <a:cs typeface="Calibri" charset="0"/>
              </a:rPr>
              <a:t>tungkol</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ating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pamilya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pinakamahalaga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sensitibo</a:t>
            </a:r>
            <a:r>
              <a:rPr lang="en-US" sz="1800" b="0" baseline="0" dirty="0" smtClean="0">
                <a:latin typeface="Calibri" charset="0"/>
                <a:ea typeface="ＭＳ Ｐゴシック" charset="0"/>
                <a:cs typeface="Calibri" charset="0"/>
              </a:rPr>
              <a:t>, at </a:t>
            </a:r>
            <a:r>
              <a:rPr lang="en-US" sz="1800" b="0" baseline="0" dirty="0" err="1" smtClean="0">
                <a:latin typeface="Calibri" charset="0"/>
                <a:ea typeface="ＭＳ Ｐゴシック" charset="0"/>
                <a:cs typeface="Calibri" charset="0"/>
              </a:rPr>
              <a:t>malapit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teritoryo</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buhay</a:t>
            </a:r>
            <a:r>
              <a:rPr lang="en-US" sz="1800" b="0" baseline="0" dirty="0" smtClean="0">
                <a:latin typeface="Calibri" charset="0"/>
                <a:ea typeface="ＭＳ Ｐゴシック" charset="0"/>
                <a:cs typeface="Calibri" charset="0"/>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B60D8104-196C-DD4F-9927-31C37E7D4089}"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0" dirty="0" err="1" smtClean="0">
                <a:latin typeface="Calibri" charset="0"/>
                <a:ea typeface="ＭＳ Ｐゴシック" charset="0"/>
                <a:cs typeface="Calibri" charset="0"/>
              </a:rPr>
              <a:t>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unang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panganib</a:t>
            </a:r>
            <a:r>
              <a:rPr lang="en-US" sz="1800" b="0" dirty="0" smtClean="0">
                <a:latin typeface="Calibri" charset="0"/>
                <a:ea typeface="ＭＳ Ｐゴシック" charset="0"/>
                <a:cs typeface="Calibri" charset="0"/>
              </a:rPr>
              <a:t> ay </a:t>
            </a:r>
            <a:r>
              <a:rPr lang="en-US" sz="1800" b="0" dirty="0" err="1" smtClean="0">
                <a:latin typeface="Calibri" charset="0"/>
                <a:ea typeface="ＭＳ Ｐゴシック" charset="0"/>
                <a:cs typeface="Calibri" charset="0"/>
              </a:rPr>
              <a:t>nagpapasimula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sa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ating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sarili</a:t>
            </a:r>
            <a:r>
              <a:rPr lang="en-US" sz="1800" b="0" dirty="0" smtClean="0">
                <a:latin typeface="Calibri" charset="0"/>
                <a:ea typeface="ＭＳ Ｐゴシック" charset="0"/>
                <a:cs typeface="Calibri" charset="0"/>
              </a:rPr>
              <a: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nasa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ating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mga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salita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ito</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Dapat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nating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bantayan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ating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mga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dila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para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tiyaking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sinasabi</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natin</a:t>
            </a:r>
            <a:r>
              <a:rPr lang="en-US" sz="1800" b="0" baseline="0" dirty="0" smtClean="0">
                <a:latin typeface="Calibri" charset="0"/>
                <a:ea typeface="ＭＳ Ｐゴシック" charset="0"/>
                <a:cs typeface="Calibri" charset="0"/>
              </a:rPr>
              <a:t> ay </a:t>
            </a:r>
            <a:r>
              <a:rPr lang="en-US" sz="1800" b="0" baseline="0" dirty="0" err="1" smtClean="0">
                <a:latin typeface="Calibri" charset="0"/>
                <a:ea typeface="ＭＳ Ｐゴシック" charset="0"/>
                <a:cs typeface="Calibri" charset="0"/>
              </a:rPr>
              <a:t>hindi</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naghahatid</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di </a:t>
            </a:r>
            <a:r>
              <a:rPr lang="en-US" sz="1800" b="0" baseline="0" dirty="0" err="1" smtClean="0">
                <a:latin typeface="Calibri" charset="0"/>
                <a:ea typeface="ＭＳ Ｐゴシック" charset="0"/>
                <a:cs typeface="Calibri" charset="0"/>
              </a:rPr>
              <a:t>bagay</a:t>
            </a:r>
            <a:r>
              <a:rPr lang="en-US" sz="1800" b="0" baseline="0" dirty="0" smtClean="0">
                <a:latin typeface="Calibri" charset="0"/>
                <a:ea typeface="ＭＳ Ｐゴシック" charset="0"/>
                <a:cs typeface="Calibri" charset="0"/>
              </a:rPr>
              <a:t> o </a:t>
            </a:r>
            <a:r>
              <a:rPr lang="en-US" sz="1800" b="0" baseline="0" dirty="0" err="1" smtClean="0">
                <a:latin typeface="Calibri" charset="0"/>
                <a:ea typeface="ＭＳ Ｐゴシック" charset="0"/>
                <a:cs typeface="Calibri" charset="0"/>
              </a:rPr>
              <a:t>magkahalong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mensahe</a:t>
            </a:r>
            <a:r>
              <a:rPr lang="en-US" sz="1800" b="0" baseline="0" dirty="0" smtClean="0">
                <a:latin typeface="Calibri" charset="0"/>
                <a:ea typeface="ＭＳ Ｐゴシック" charset="0"/>
                <a:cs typeface="Calibri" charset="0"/>
              </a:rPr>
              <a:t> . ¶ </a:t>
            </a:r>
            <a:r>
              <a:rPr lang="en-US" sz="1800" b="0" baseline="0" dirty="0" err="1" smtClean="0">
                <a:latin typeface="Calibri" charset="0"/>
                <a:ea typeface="ＭＳ Ｐゴシック" charset="0"/>
                <a:cs typeface="Calibri" charset="0"/>
              </a:rPr>
              <a:t>Dapat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nating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bantayan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ating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mga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dila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maging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kaayon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ating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kaalaman</a:t>
            </a:r>
            <a:r>
              <a:rPr lang="en-US" sz="1800" b="0" baseline="0" dirty="0" smtClean="0">
                <a:latin typeface="Calibri" charset="0"/>
                <a:ea typeface="ＭＳ Ｐゴシック" charset="0"/>
                <a:cs typeface="Calibri" charset="0"/>
              </a:rPr>
              <a:t> at </a:t>
            </a:r>
            <a:r>
              <a:rPr lang="en-US" sz="1800" b="0" baseline="0" dirty="0" err="1" smtClean="0">
                <a:latin typeface="Calibri" charset="0"/>
                <a:ea typeface="ＭＳ Ｐゴシック" charset="0"/>
                <a:cs typeface="Calibri" charset="0"/>
              </a:rPr>
              <a:t>dapat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sinasalamin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ating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espirituwal</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pananaw</a:t>
            </a:r>
            <a:r>
              <a:rPr lang="en-US" sz="1800" b="0" baseline="0" dirty="0" smtClean="0">
                <a:latin typeface="Calibri" charset="0"/>
                <a:ea typeface="ＭＳ Ｐゴシック" charset="0"/>
                <a:cs typeface="Calibri" charset="0"/>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B60D8104-196C-DD4F-9927-31C37E7D4089}" type="slidenum">
              <a:rPr lang="en-US" sz="1200"/>
              <a:pPr/>
              <a:t>12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0" dirty="0" err="1" smtClean="0">
                <a:latin typeface="Calibri" charset="0"/>
                <a:ea typeface="ＭＳ Ｐゴシック" charset="0"/>
                <a:cs typeface="Calibri" charset="0"/>
              </a:rPr>
              <a:t>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ikalawang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panganib</a:t>
            </a:r>
            <a:r>
              <a:rPr lang="en-US" sz="1800" b="0" dirty="0" smtClean="0">
                <a:latin typeface="Calibri" charset="0"/>
                <a:ea typeface="ＭＳ Ｐゴシック" charset="0"/>
                <a:cs typeface="Calibri" charset="0"/>
              </a:rPr>
              <a:t> ay </a:t>
            </a:r>
            <a:r>
              <a:rPr lang="en-US" sz="1800" b="0" dirty="0" err="1" smtClean="0">
                <a:latin typeface="Calibri" charset="0"/>
                <a:ea typeface="ＭＳ Ｐゴシック" charset="0"/>
                <a:cs typeface="Calibri" charset="0"/>
              </a:rPr>
              <a:t>nanggagaling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sa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ibang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babae</a:t>
            </a:r>
            <a:r>
              <a:rPr lang="en-US" sz="1800" b="0" baseline="0" dirty="0" smtClean="0">
                <a:latin typeface="Calibri" charset="0"/>
                <a:ea typeface="ＭＳ Ｐゴシック" charset="0"/>
                <a:cs typeface="Calibri" charset="0"/>
              </a:rPr>
              <a:t> o </a:t>
            </a:r>
            <a:r>
              <a:rPr lang="en-US" sz="1800" b="0" baseline="0" dirty="0" err="1" smtClean="0">
                <a:latin typeface="Calibri" charset="0"/>
                <a:ea typeface="ＭＳ Ｐゴシック" charset="0"/>
                <a:cs typeface="Calibri" charset="0"/>
              </a:rPr>
              <a:t>ibang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lalaki</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tukso</a:t>
            </a:r>
            <a:r>
              <a:rPr lang="en-US" sz="1800" b="0" baseline="0" dirty="0" smtClean="0">
                <a:latin typeface="Calibri" charset="0"/>
                <a:ea typeface="ＭＳ Ｐゴシック" charset="0"/>
                <a:cs typeface="Calibri" charset="0"/>
              </a:rPr>
              <a:t> ay </a:t>
            </a:r>
            <a:r>
              <a:rPr lang="en-US" sz="1800" b="0" baseline="0" dirty="0" err="1" smtClean="0">
                <a:latin typeface="Calibri" charset="0"/>
                <a:ea typeface="ＭＳ Ｐゴシック" charset="0"/>
                <a:cs typeface="Calibri" charset="0"/>
              </a:rPr>
              <a:t>maaaring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manggaling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mula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alinman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isang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lalaki</a:t>
            </a:r>
            <a:r>
              <a:rPr lang="en-US" sz="1800" b="0" baseline="0" dirty="0" smtClean="0">
                <a:latin typeface="Calibri" charset="0"/>
                <a:ea typeface="ＭＳ Ｐゴシック" charset="0"/>
                <a:cs typeface="Calibri" charset="0"/>
              </a:rPr>
              <a:t> o </a:t>
            </a:r>
            <a:r>
              <a:rPr lang="en-US" sz="1800" b="0" baseline="0" dirty="0" err="1" smtClean="0">
                <a:latin typeface="Calibri" charset="0"/>
                <a:ea typeface="ＭＳ Ｐゴシック" charset="0"/>
                <a:cs typeface="Calibri" charset="0"/>
              </a:rPr>
              <a:t>babae</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nanghihimasok</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pamilya</a:t>
            </a:r>
            <a:r>
              <a:rPr lang="en-US" sz="1800" b="0" baseline="0" dirty="0" smtClean="0">
                <a:latin typeface="Calibri" charset="0"/>
                <a:ea typeface="ＭＳ Ｐゴシック" charset="0"/>
                <a:cs typeface="Calibri" charset="0"/>
              </a:rPr>
              <a:t>. ¶ </a:t>
            </a:r>
            <a:r>
              <a:rPr lang="en-US" sz="1800" b="0" baseline="0" dirty="0" err="1" smtClean="0">
                <a:latin typeface="Calibri" charset="0"/>
                <a:ea typeface="ＭＳ Ｐゴシック" charset="0"/>
                <a:cs typeface="Calibri" charset="0"/>
              </a:rPr>
              <a:t>Aliman</a:t>
            </a:r>
            <a:r>
              <a:rPr lang="en-US" sz="1800" b="0" baseline="0" dirty="0" smtClean="0">
                <a:latin typeface="Calibri" charset="0"/>
                <a:ea typeface="ＭＳ Ｐゴシック" charset="0"/>
                <a:cs typeface="Calibri" charset="0"/>
              </a:rPr>
              <a:t> ay </a:t>
            </a:r>
            <a:r>
              <a:rPr lang="en-US" sz="1800" b="0" baseline="0" dirty="0" err="1" smtClean="0">
                <a:latin typeface="Calibri" charset="0"/>
                <a:ea typeface="ＭＳ Ｐゴシック" charset="0"/>
                <a:cs typeface="Calibri" charset="0"/>
              </a:rPr>
              <a:t>maaaring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akitin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isang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asawa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pagsalangsang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sumpaan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pagaasawahan</a:t>
            </a:r>
            <a:r>
              <a:rPr lang="en-US" sz="1800" b="0" baseline="0" dirty="0" smtClean="0">
                <a:latin typeface="Calibri" charset="0"/>
                <a:ea typeface="ＭＳ Ｐゴシック" charset="0"/>
                <a:cs typeface="Calibri" charset="0"/>
              </a:rPr>
              <a:t>, at </a:t>
            </a:r>
            <a:r>
              <a:rPr lang="en-US" sz="1800" b="0" baseline="0" dirty="0" err="1" smtClean="0">
                <a:latin typeface="Calibri" charset="0"/>
                <a:ea typeface="ＭＳ Ｐゴシック" charset="0"/>
                <a:cs typeface="Calibri" charset="0"/>
              </a:rPr>
              <a:t>sino</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hindi</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nakakita</a:t>
            </a:r>
            <a:r>
              <a:rPr lang="en-US" sz="1800" b="0" baseline="0" dirty="0" smtClean="0">
                <a:latin typeface="Calibri" charset="0"/>
                <a:ea typeface="ＭＳ Ｐゴシック" charset="0"/>
                <a:cs typeface="Calibri" charset="0"/>
              </a:rPr>
              <a:t> o </a:t>
            </a:r>
            <a:r>
              <a:rPr lang="en-US" sz="1800" b="0" baseline="0" dirty="0" err="1" smtClean="0">
                <a:latin typeface="Calibri" charset="0"/>
                <a:ea typeface="ＭＳ Ｐゴシック" charset="0"/>
                <a:cs typeface="Calibri" charset="0"/>
              </a:rPr>
              <a:t>naranasan</a:t>
            </a:r>
            <a:r>
              <a:rPr lang="en-US" sz="1800" b="0" baseline="0" dirty="0" smtClean="0">
                <a:latin typeface="Calibri" charset="0"/>
                <a:ea typeface="ＭＳ Ｐゴシック" charset="0"/>
                <a:cs typeface="Calibri" charset="0"/>
              </a:rPr>
              <a:t>, kung </a:t>
            </a:r>
            <a:r>
              <a:rPr lang="en-US" sz="1800" b="0" baseline="0" dirty="0" err="1" smtClean="0">
                <a:latin typeface="Calibri" charset="0"/>
                <a:ea typeface="ＭＳ Ｐゴシック" charset="0"/>
                <a:cs typeface="Calibri" charset="0"/>
              </a:rPr>
              <a:t>gaano</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mapangwasak</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kasalanang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ito</a:t>
            </a:r>
            <a:r>
              <a:rPr lang="en-US" sz="1800" b="0" baseline="0" dirty="0" smtClean="0">
                <a:latin typeface="Calibri" charset="0"/>
                <a:ea typeface="ＭＳ Ｐゴシック" charset="0"/>
                <a:cs typeface="Calibri" charset="0"/>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B60D8104-196C-DD4F-9927-31C37E7D4089}" type="slidenum">
              <a:rPr lang="en-US" sz="1200"/>
              <a:pPr/>
              <a:t>13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smtClean="0">
                <a:latin typeface="Calibri" charset="0"/>
                <a:ea typeface="ＭＳ Ｐゴシック" charset="0"/>
                <a:cs typeface="Calibri" charset="0"/>
              </a:rPr>
              <a:t>Paanong</a:t>
            </a:r>
            <a:r>
              <a:rPr lang="en-US" sz="1800" b="1" baseline="0" dirty="0" smtClean="0">
                <a:latin typeface="Calibri" charset="0"/>
                <a:ea typeface="ＭＳ Ｐゴシック" charset="0"/>
                <a:cs typeface="Calibri" charset="0"/>
              </a:rPr>
              <a:t> </a:t>
            </a:r>
            <a:r>
              <a:rPr lang="en-US" sz="1800" b="1" baseline="0" dirty="0" err="1" smtClean="0">
                <a:latin typeface="Calibri" charset="0"/>
                <a:ea typeface="ＭＳ Ｐゴシック" charset="0"/>
                <a:cs typeface="Calibri" charset="0"/>
              </a:rPr>
              <a:t>Tututol</a:t>
            </a:r>
            <a:r>
              <a:rPr lang="en-US" sz="1800" b="1" baseline="0" dirty="0" smtClean="0">
                <a:latin typeface="Calibri" charset="0"/>
                <a:ea typeface="ＭＳ Ｐゴシック" charset="0"/>
                <a:cs typeface="Calibri" charset="0"/>
              </a:rPr>
              <a:t>. </a:t>
            </a:r>
            <a:r>
              <a:rPr lang="en-US" sz="1800" b="0" dirty="0" smtClean="0">
                <a:latin typeface="Calibri" charset="0"/>
                <a:ea typeface="ＭＳ Ｐゴシック" charset="0"/>
                <a:cs typeface="Calibri" charset="0"/>
              </a:rPr>
              <a:t>1. </a:t>
            </a:r>
            <a:r>
              <a:rPr lang="en-US" sz="1800" b="0" dirty="0" err="1" smtClean="0">
                <a:latin typeface="Calibri" charset="0"/>
                <a:ea typeface="ＭＳ Ｐゴシック" charset="0"/>
                <a:cs typeface="Calibri" charset="0"/>
              </a:rPr>
              <a:t>Makinig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sa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mga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salita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karunungan</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upang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manatiling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nakapokus</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sa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mga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kinakailangan</a:t>
            </a:r>
            <a:r>
              <a:rPr lang="en-US" sz="1800" b="0" baseline="0" dirty="0" smtClean="0">
                <a:latin typeface="Calibri" charset="0"/>
                <a:ea typeface="ＭＳ Ｐゴシック" charset="0"/>
                <a:cs typeface="Calibri" charset="0"/>
              </a:rPr>
              <a:t> at </a:t>
            </a:r>
            <a:r>
              <a:rPr lang="en-US" sz="1800" b="0" baseline="0" dirty="0" err="1" smtClean="0">
                <a:latin typeface="Calibri" charset="0"/>
                <a:ea typeface="ＭＳ Ｐゴシック" charset="0"/>
                <a:cs typeface="Calibri" charset="0"/>
              </a:rPr>
              <a:t>maprotektahan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mula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pangangalunya</a:t>
            </a:r>
            <a:r>
              <a:rPr lang="en-US" sz="1800" b="0" baseline="0" dirty="0" smtClean="0">
                <a:latin typeface="Calibri" charset="0"/>
                <a:ea typeface="ＭＳ Ｐゴシック" charset="0"/>
                <a:cs typeface="Calibri" charset="0"/>
              </a:rPr>
              <a:t>. ¶ 2. </a:t>
            </a:r>
            <a:r>
              <a:rPr lang="en-US" sz="1800" b="0" baseline="0" dirty="0" err="1" smtClean="0">
                <a:latin typeface="Calibri" charset="0"/>
                <a:ea typeface="ＭＳ Ｐゴシック" charset="0"/>
                <a:cs typeface="Calibri" charset="0"/>
              </a:rPr>
              <a:t>Iwasan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pagpunta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lugar</a:t>
            </a:r>
            <a:r>
              <a:rPr lang="en-US" sz="1800" b="0" baseline="0" dirty="0" smtClean="0">
                <a:latin typeface="Calibri" charset="0"/>
                <a:ea typeface="ＭＳ Ｐゴシック" charset="0"/>
                <a:cs typeface="Calibri" charset="0"/>
              </a:rPr>
              <a:t> kung </a:t>
            </a:r>
            <a:r>
              <a:rPr lang="en-US" sz="1800" b="0" baseline="0" dirty="0" err="1" smtClean="0">
                <a:latin typeface="Calibri" charset="0"/>
                <a:ea typeface="ＭＳ Ｐゴシック" charset="0"/>
                <a:cs typeface="Calibri" charset="0"/>
              </a:rPr>
              <a:t>saan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nananatili</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mga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manunukso</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Kawikaan</a:t>
            </a:r>
            <a:r>
              <a:rPr lang="en-US" sz="1800" b="0" baseline="0" dirty="0" smtClean="0">
                <a:latin typeface="Calibri" charset="0"/>
                <a:ea typeface="ＭＳ Ｐゴシック" charset="0"/>
                <a:cs typeface="Calibri" charset="0"/>
              </a:rPr>
              <a:t> 5:8, 10). ¶ 3. </a:t>
            </a:r>
            <a:r>
              <a:rPr lang="en-US" sz="1800" b="0" baseline="0" dirty="0" err="1" smtClean="0">
                <a:latin typeface="Calibri" charset="0"/>
                <a:ea typeface="ＭＳ Ｐゴシック" charset="0"/>
                <a:cs typeface="Calibri" charset="0"/>
              </a:rPr>
              <a:t>Mahalin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iyong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asawa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asawa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iyong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kabataan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talatang</a:t>
            </a:r>
            <a:r>
              <a:rPr lang="en-US" sz="1800" b="0" baseline="0" dirty="0" smtClean="0">
                <a:latin typeface="Calibri" charset="0"/>
                <a:ea typeface="ＭＳ Ｐゴシック" charset="0"/>
                <a:cs typeface="Calibri" charset="0"/>
              </a:rPr>
              <a:t> 18). </a:t>
            </a:r>
            <a:r>
              <a:rPr lang="en-US" sz="1800" b="0" baseline="0" dirty="0" err="1" smtClean="0">
                <a:latin typeface="Calibri" charset="0"/>
                <a:ea typeface="ＭＳ Ｐゴシック" charset="0"/>
                <a:cs typeface="Calibri" charset="0"/>
              </a:rPr>
              <a:t>Pasalamatan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nasa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iyo</a:t>
            </a:r>
            <a:r>
              <a:rPr lang="en-US" sz="1800" b="0" baseline="0" dirty="0" smtClean="0">
                <a:latin typeface="Calibri" charset="0"/>
                <a:ea typeface="ＭＳ Ｐゴシック" charset="0"/>
                <a:cs typeface="Calibri" charset="0"/>
              </a:rPr>
              <a:t>, at </a:t>
            </a:r>
            <a:r>
              <a:rPr lang="en-US" sz="1800" b="0" baseline="0" dirty="0" err="1" smtClean="0">
                <a:latin typeface="Calibri" charset="0"/>
                <a:ea typeface="ＭＳ Ｐゴシック" charset="0"/>
                <a:cs typeface="Calibri" charset="0"/>
              </a:rPr>
              <a:t>hindi</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titingin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iba</a:t>
            </a:r>
            <a:r>
              <a:rPr lang="en-US" sz="1800" b="0" baseline="0" dirty="0" smtClean="0">
                <a:latin typeface="Calibri" charset="0"/>
                <a:ea typeface="ＭＳ Ｐゴシック" charset="0"/>
                <a:cs typeface="Calibri" charset="0"/>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715DEDAD-3516-F741-B7CE-459BC1323511}" type="slidenum">
              <a:rPr lang="en-US" sz="1200"/>
              <a:pPr/>
              <a:t>14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a:latin typeface="Calibri" charset="0"/>
                <a:ea typeface="ＭＳ Ｐゴシック" charset="0"/>
                <a:cs typeface="Calibri" charset="0"/>
              </a:rPr>
              <a:t>2. </a:t>
            </a:r>
            <a:r>
              <a:rPr lang="en-US" sz="1800" b="1" dirty="0" err="1" smtClean="0">
                <a:latin typeface="Calibri" charset="0"/>
                <a:ea typeface="ＭＳ Ｐゴシック" charset="0"/>
                <a:cs typeface="Calibri" charset="0"/>
              </a:rPr>
              <a:t>Protektahan</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Iyong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Pagkakaibigan</a:t>
            </a:r>
            <a:r>
              <a:rPr lang="en-US" sz="1800" b="1" dirty="0" smtClean="0">
                <a:latin typeface="Calibri" charset="0"/>
                <a:ea typeface="ＭＳ Ｐゴシック" charset="0"/>
                <a:cs typeface="Calibri" charset="0"/>
              </a:rPr>
              <a:t>. </a:t>
            </a:r>
            <a:r>
              <a:rPr lang="en-US" sz="1800" b="0" dirty="0" smtClean="0">
                <a:latin typeface="Calibri" charset="0"/>
                <a:ea typeface="ＭＳ Ｐゴシック" charset="0"/>
                <a:cs typeface="Calibri" charset="0"/>
              </a:rPr>
              <a:t>“Kung </a:t>
            </a:r>
            <a:r>
              <a:rPr lang="en-US" sz="1800" b="0" dirty="0" err="1" smtClean="0">
                <a:latin typeface="Calibri" charset="0"/>
                <a:ea typeface="ＭＳ Ｐゴシック" charset="0"/>
                <a:cs typeface="Calibri" charset="0"/>
              </a:rPr>
              <a:t>naging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tagapanagot</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ka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sa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iyong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kapwa</a:t>
            </a:r>
            <a:r>
              <a:rPr lang="en-US" sz="1800" b="0" dirty="0" smtClean="0">
                <a:latin typeface="Calibri" charset="0"/>
                <a:ea typeface="ＭＳ Ｐゴシック" charset="0"/>
                <a:cs typeface="Calibri" charset="0"/>
              </a:rPr>
              <a:t>, kung </a:t>
            </a:r>
            <a:r>
              <a:rPr lang="en-US" sz="1800" b="0" dirty="0" err="1" smtClean="0">
                <a:latin typeface="Calibri" charset="0"/>
                <a:ea typeface="ＭＳ Ｐゴシック" charset="0"/>
                <a:cs typeface="Calibri" charset="0"/>
              </a:rPr>
              <a:t>itinali</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mo</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iyong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sarili</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isang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banyaga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ikaw</a:t>
            </a:r>
            <a:r>
              <a:rPr lang="en-US" sz="1800" b="0" baseline="0" dirty="0" smtClean="0">
                <a:latin typeface="Calibri" charset="0"/>
                <a:ea typeface="ＭＳ Ｐゴシック" charset="0"/>
                <a:cs typeface="Calibri" charset="0"/>
              </a:rPr>
              <a:t> ay </a:t>
            </a:r>
            <a:r>
              <a:rPr lang="en-US" sz="1800" b="0" baseline="0" dirty="0" err="1" smtClean="0">
                <a:latin typeface="Calibri" charset="0"/>
                <a:ea typeface="ＭＳ Ｐゴシック" charset="0"/>
                <a:cs typeface="Calibri" charset="0"/>
              </a:rPr>
              <a:t>nasilo</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mga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salita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iyong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labi</a:t>
            </a:r>
            <a:r>
              <a:rPr lang="en-US" sz="1800" b="0" baseline="0" dirty="0" smtClean="0">
                <a:latin typeface="Calibri" charset="0"/>
                <a:ea typeface="ＭＳ Ｐゴシック" charset="0"/>
                <a:cs typeface="Calibri" charset="0"/>
              </a:rPr>
              <a:t>. ... </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Iligtas</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mo</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iyong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sarili</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yamang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ikaw</a:t>
            </a:r>
            <a:r>
              <a:rPr lang="en-US" altLang="ja-JP" sz="1800" dirty="0" smtClean="0">
                <a:latin typeface="Calibri" charset="0"/>
                <a:ea typeface="ＭＳ Ｐゴシック" charset="0"/>
                <a:cs typeface="Calibri" charset="0"/>
              </a:rPr>
              <a:t> ay </a:t>
            </a:r>
            <a:r>
              <a:rPr lang="en-US" altLang="ja-JP" sz="1800" dirty="0" err="1" smtClean="0">
                <a:latin typeface="Calibri" charset="0"/>
                <a:ea typeface="ＭＳ Ｐゴシック" charset="0"/>
                <a:cs typeface="Calibri" charset="0"/>
              </a:rPr>
              <a:t>nahulog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sa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kapangyarihan</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iyong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kapwa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humayo</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ka</a:t>
            </a:r>
            <a:r>
              <a:rPr lang="en-US" altLang="ja-JP" sz="1800" dirty="0" smtClean="0">
                <a:latin typeface="Calibri" charset="0"/>
                <a:ea typeface="ＭＳ Ｐゴシック" charset="0"/>
                <a:cs typeface="Calibri" charset="0"/>
              </a:rPr>
              <a:t>,</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magpakababa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ka</a:t>
            </a:r>
            <a:r>
              <a:rPr lang="en-US" altLang="ja-JP" sz="1800" baseline="0" dirty="0" smtClean="0">
                <a:latin typeface="Calibri" charset="0"/>
                <a:ea typeface="ＭＳ Ｐゴシック" charset="0"/>
                <a:cs typeface="Calibri" charset="0"/>
              </a:rPr>
              <a:t>, at </a:t>
            </a:r>
            <a:r>
              <a:rPr lang="en-US" altLang="ja-JP" sz="1800" baseline="0" dirty="0" err="1" smtClean="0">
                <a:latin typeface="Calibri" charset="0"/>
                <a:ea typeface="ＭＳ Ｐゴシック" charset="0"/>
                <a:cs typeface="Calibri" charset="0"/>
              </a:rPr>
              <a:t>makiusap</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iyong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kapya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Kawikaan</a:t>
            </a:r>
            <a:r>
              <a:rPr lang="en-US" altLang="ja-JP" sz="1800" dirty="0" smtClean="0">
                <a:latin typeface="Calibri" charset="0"/>
                <a:ea typeface="ＭＳ Ｐゴシック" charset="0"/>
                <a:cs typeface="Calibri" charset="0"/>
              </a:rPr>
              <a:t> 6:1-3</a:t>
            </a:r>
            <a:r>
              <a:rPr lang="en-US" altLang="ja-JP" sz="1800" baseline="0" dirty="0" smtClean="0">
                <a:latin typeface="Calibri" charset="0"/>
                <a:ea typeface="ＭＳ Ｐゴシック" charset="0"/>
                <a:cs typeface="Calibri" charset="0"/>
              </a:rPr>
              <a:t>).</a:t>
            </a:r>
            <a:endParaRPr lang="en-US" altLang="ja-JP" sz="1800" dirty="0">
              <a:latin typeface="Calibri" charset="0"/>
              <a:ea typeface="ＭＳ Ｐゴシック" charset="0"/>
              <a:cs typeface="Calibri" charset="0"/>
            </a:endParaRPr>
          </a:p>
          <a:p>
            <a:pPr eaLnBrk="1" hangingPunct="1"/>
            <a:endParaRPr lang="en-US" sz="1800" dirty="0">
              <a:latin typeface="Calibri" charset="0"/>
              <a:ea typeface="ＭＳ Ｐゴシック" charset="0"/>
              <a:cs typeface="Calibri" charset="0"/>
            </a:endParaRPr>
          </a:p>
          <a:p>
            <a:pPr eaLnBrk="1" hangingPunct="1"/>
            <a:endParaRPr lang="en-US" sz="1800" dirty="0">
              <a:latin typeface="Calibri" charset="0"/>
              <a:ea typeface="ＭＳ Ｐゴシック" charset="0"/>
              <a:cs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9838AB96-C338-1F4B-8038-B3E143C598D9}" type="slidenum">
              <a:rPr lang="en-US" sz="1200"/>
              <a:pPr/>
              <a:t>15</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smtClean="0">
                <a:latin typeface="Calibri" charset="0"/>
                <a:ea typeface="ＭＳ Ｐゴシック" charset="0"/>
                <a:cs typeface="Calibri" charset="0"/>
              </a:rPr>
              <a:t>Tinutupad</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mga</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Pangako</a:t>
            </a:r>
            <a:r>
              <a:rPr lang="en-US" sz="1800" b="1"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aklat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Kawikaan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nababahala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kawalan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proteksyon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pagkakaibigan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pinapayuhan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tayo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nito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kung </a:t>
            </a:r>
            <a:r>
              <a:rPr lang="en-US" sz="1800" dirty="0" err="1" smtClean="0">
                <a:latin typeface="Calibri" charset="0"/>
                <a:ea typeface="ＭＳ Ｐゴシック" charset="0"/>
                <a:cs typeface="Calibri" charset="0"/>
              </a:rPr>
              <a:t>paano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ingatan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ating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kaibigan</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saka</a:t>
            </a:r>
            <a:r>
              <a:rPr lang="en-US" sz="1800" dirty="0" smtClean="0">
                <a:latin typeface="Calibri" charset="0"/>
                <a:ea typeface="ＭＳ Ｐゴシック" charset="0"/>
                <a:cs typeface="Calibri" charset="0"/>
              </a:rPr>
              <a:t>, kung </a:t>
            </a:r>
            <a:r>
              <a:rPr lang="en-US" sz="1800" dirty="0" err="1" smtClean="0">
                <a:latin typeface="Calibri" charset="0"/>
                <a:ea typeface="ＭＳ Ｐゴシック" charset="0"/>
                <a:cs typeface="Calibri" charset="0"/>
              </a:rPr>
              <a:t>kailangan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paano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protektahan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sarili</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mula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kanila</a:t>
            </a:r>
            <a:r>
              <a:rPr lang="en-US" sz="1800" dirty="0" smtClean="0">
                <a:latin typeface="Calibri" charset="0"/>
                <a:ea typeface="ＭＳ Ｐゴシック" charset="0"/>
                <a:cs typeface="Calibri" charset="0"/>
              </a:rPr>
              <a:t>. </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karunungang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biblikal</a:t>
            </a:r>
            <a:r>
              <a:rPr lang="en-US" altLang="ja-JP" sz="1800" dirty="0" smtClean="0">
                <a:latin typeface="Calibri" charset="0"/>
                <a:ea typeface="ＭＳ Ｐゴシック" charset="0"/>
                <a:cs typeface="Calibri" charset="0"/>
              </a:rPr>
              <a:t> ay </a:t>
            </a:r>
            <a:r>
              <a:rPr lang="en-US" altLang="ja-JP" sz="1800" dirty="0" err="1" smtClean="0">
                <a:latin typeface="Calibri" charset="0"/>
                <a:ea typeface="ＭＳ Ｐゴシック" charset="0"/>
                <a:cs typeface="Calibri" charset="0"/>
              </a:rPr>
              <a:t>pinapahalagahan</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relasyong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panao</a:t>
            </a:r>
            <a:r>
              <a:rPr lang="en-US" altLang="ja-JP" sz="1800" baseline="0" dirty="0" smtClean="0">
                <a:latin typeface="Calibri" charset="0"/>
                <a:ea typeface="ＭＳ Ｐゴシック" charset="0"/>
                <a:cs typeface="Calibri" charset="0"/>
              </a:rPr>
              <a:t> at </a:t>
            </a:r>
            <a:r>
              <a:rPr lang="en-US" altLang="ja-JP" sz="1800" baseline="0" dirty="0" err="1" smtClean="0">
                <a:latin typeface="Calibri" charset="0"/>
                <a:ea typeface="ＭＳ Ｐゴシック" charset="0"/>
                <a:cs typeface="Calibri" charset="0"/>
              </a:rPr>
              <a:t>umaapela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para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pagkamaalalahanin</a:t>
            </a:r>
            <a:r>
              <a:rPr lang="en-US" altLang="ja-JP" sz="1800" baseline="0" dirty="0" smtClean="0">
                <a:latin typeface="Calibri" charset="0"/>
                <a:ea typeface="ＭＳ Ｐゴシック" charset="0"/>
                <a:cs typeface="Calibri" charset="0"/>
              </a:rPr>
              <a:t> at </a:t>
            </a:r>
            <a:r>
              <a:rPr lang="en-US" altLang="ja-JP" sz="1800" baseline="0" dirty="0" err="1" smtClean="0">
                <a:latin typeface="Calibri" charset="0"/>
                <a:ea typeface="ＭＳ Ｐゴシック" charset="0"/>
                <a:cs typeface="Calibri" charset="0"/>
              </a:rPr>
              <a:t>paggalang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mga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relasyon</a:t>
            </a:r>
            <a:r>
              <a:rPr lang="en-US" altLang="ja-JP" sz="1800" baseline="0" dirty="0" smtClean="0">
                <a:latin typeface="Calibri" charset="0"/>
                <a:ea typeface="ＭＳ Ｐゴシック" charset="0"/>
                <a:cs typeface="Calibri" charset="0"/>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9838AB96-C338-1F4B-8038-B3E143C598D9}" type="slidenum">
              <a:rPr lang="en-US" sz="1200"/>
              <a:pPr/>
              <a:t>16</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binabalaan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tayo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laban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walang-pakundangang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pagtulong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pinansyal</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isang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kaibigang</a:t>
            </a:r>
            <a:r>
              <a:rPr lang="en-US" sz="1800" baseline="0" dirty="0" smtClean="0">
                <a:latin typeface="Calibri" charset="0"/>
                <a:ea typeface="ＭＳ Ｐゴシック" charset="0"/>
                <a:cs typeface="Calibri" charset="0"/>
              </a:rPr>
              <a:t> may </a:t>
            </a:r>
            <a:r>
              <a:rPr lang="en-US" sz="1800" baseline="0" dirty="0" err="1" smtClean="0">
                <a:latin typeface="Calibri" charset="0"/>
                <a:ea typeface="ＭＳ Ｐゴシック" charset="0"/>
                <a:cs typeface="Calibri" charset="0"/>
              </a:rPr>
              <a:t>utang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katungkulan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kawanggawa</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hindi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ipinupuwera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katungkulan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katarungan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Exodo</a:t>
            </a:r>
            <a:r>
              <a:rPr lang="en-US" sz="1800" baseline="0" dirty="0" smtClean="0">
                <a:latin typeface="Calibri" charset="0"/>
                <a:ea typeface="ＭＳ Ｐゴシック" charset="0"/>
                <a:cs typeface="Calibri" charset="0"/>
              </a:rPr>
              <a:t> 23:2, 3). </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Bagaman</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kailangan</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nating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maging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bukas-palad</a:t>
            </a:r>
            <a:r>
              <a:rPr lang="en-US" altLang="ja-JP" sz="1800" baseline="0" dirty="0" smtClean="0">
                <a:latin typeface="Calibri" charset="0"/>
                <a:ea typeface="ＭＳ Ｐゴシック" charset="0"/>
                <a:cs typeface="Calibri" charset="0"/>
              </a:rPr>
              <a:t> kung kaya </a:t>
            </a:r>
            <a:r>
              <a:rPr lang="en-US" altLang="ja-JP" sz="1800" baseline="0" dirty="0" err="1" smtClean="0">
                <a:latin typeface="Calibri" charset="0"/>
                <a:ea typeface="ＭＳ Ｐゴシック" charset="0"/>
                <a:cs typeface="Calibri" charset="0"/>
              </a:rPr>
              <a:t>natin</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dapat</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tayong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maging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marunong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para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matiyak</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na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ating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kawanggawa</a:t>
            </a:r>
            <a:r>
              <a:rPr lang="en-US" altLang="ja-JP" sz="1800" baseline="0" dirty="0" smtClean="0">
                <a:latin typeface="Calibri" charset="0"/>
                <a:ea typeface="ＭＳ Ｐゴシック" charset="0"/>
                <a:cs typeface="Calibri" charset="0"/>
              </a:rPr>
              <a:t> ay di </a:t>
            </a:r>
            <a:r>
              <a:rPr lang="en-US" altLang="ja-JP" sz="1800" baseline="0" dirty="0" err="1" smtClean="0">
                <a:latin typeface="Calibri" charset="0"/>
                <a:ea typeface="ＭＳ Ｐゴシック" charset="0"/>
                <a:cs typeface="Calibri" charset="0"/>
              </a:rPr>
              <a:t>mauuwi</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isang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kapalpakan</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ihambing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Kawikaan</a:t>
            </a:r>
            <a:r>
              <a:rPr lang="en-US" altLang="ja-JP" sz="1800" baseline="0" dirty="0" smtClean="0">
                <a:latin typeface="Calibri" charset="0"/>
                <a:ea typeface="ＭＳ Ｐゴシック" charset="0"/>
                <a:cs typeface="Calibri" charset="0"/>
              </a:rPr>
              <a:t> 22:27).</a:t>
            </a:r>
            <a:endParaRPr lang="en-US" sz="1800" dirty="0">
              <a:latin typeface="Calibri" charset="0"/>
              <a:ea typeface="ＭＳ Ｐゴシック" charset="0"/>
              <a:cs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9838AB96-C338-1F4B-8038-B3E143C598D9}" type="slidenum">
              <a:rPr lang="en-US" sz="1200"/>
              <a:pPr/>
              <a:t>17</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unang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babala</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para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ating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salita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Gaanong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kakritikal</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ating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suriin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sitwasyon</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tiyakin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kaya </a:t>
            </a:r>
            <a:r>
              <a:rPr lang="en-US" sz="1800" baseline="0" dirty="0" err="1" smtClean="0">
                <a:latin typeface="Calibri" charset="0"/>
                <a:ea typeface="ＭＳ Ｐゴシック" charset="0"/>
                <a:cs typeface="Calibri" charset="0"/>
              </a:rPr>
              <a:t>nating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tulungan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ating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kaibigan</a:t>
            </a:r>
            <a:r>
              <a:rPr lang="en-US" sz="1800" baseline="0" dirty="0" smtClean="0">
                <a:latin typeface="Calibri" charset="0"/>
                <a:ea typeface="ＭＳ Ｐゴシック" charset="0"/>
                <a:cs typeface="Calibri" charset="0"/>
              </a:rPr>
              <a:t>. Kung </a:t>
            </a:r>
            <a:r>
              <a:rPr lang="en-US" sz="1800" baseline="0" dirty="0" err="1" smtClean="0">
                <a:latin typeface="Calibri" charset="0"/>
                <a:ea typeface="ＭＳ Ｐゴシック" charset="0"/>
                <a:cs typeface="Calibri" charset="0"/>
              </a:rPr>
              <a:t>gayon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saka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lang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magsalita</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mangako</a:t>
            </a:r>
            <a:r>
              <a:rPr lang="en-US" sz="1800" baseline="0" dirty="0" smtClean="0">
                <a:latin typeface="Calibri" charset="0"/>
                <a:ea typeface="ＭＳ Ｐゴシック" charset="0"/>
                <a:cs typeface="Calibri" charset="0"/>
              </a:rPr>
              <a:t>. ¶ Kung </a:t>
            </a:r>
            <a:r>
              <a:rPr lang="en-US" sz="1800" baseline="0" dirty="0" err="1" smtClean="0">
                <a:latin typeface="Calibri" charset="0"/>
                <a:ea typeface="ＭＳ Ｐゴシック" charset="0"/>
                <a:cs typeface="Calibri" charset="0"/>
              </a:rPr>
              <a:t>mapapasaalanganing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katayuan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tayo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kailangan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nating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gawin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magagawa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para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ayusin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ito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kasama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pagpapakababa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tinatanggap</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pagkakamali</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humihingi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grasya</a:t>
            </a:r>
            <a:r>
              <a:rPr lang="en-US" sz="1800" baseline="0" dirty="0" smtClean="0">
                <a:latin typeface="Calibri" charset="0"/>
                <a:ea typeface="ＭＳ Ｐゴシック" charset="0"/>
                <a:cs typeface="Calibri" charset="0"/>
              </a:rPr>
              <a:t>. </a:t>
            </a:r>
            <a:endParaRPr lang="en-US" sz="1800" dirty="0">
              <a:latin typeface="Calibri" charset="0"/>
              <a:ea typeface="ＭＳ Ｐゴシック" charset="0"/>
              <a:cs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E81E39B1-0B39-CD45-B22A-7222191F0C15}" type="slidenum">
              <a:rPr lang="en-US" sz="1200"/>
              <a:pPr/>
              <a:t>18</a:t>
            </a:fld>
            <a:endParaRPr lang="en-US" sz="1200"/>
          </a:p>
        </p:txBody>
      </p:sp>
      <p:sp>
        <p:nvSpPr>
          <p:cNvPr id="33794" name="Rectangle 2"/>
          <p:cNvSpPr>
            <a:spLocks noGrp="1" noRot="1" noChangeAspect="1" noChangeArrowheads="1"/>
          </p:cNvSpPr>
          <p:nvPr>
            <p:ph type="sldImg"/>
          </p:nvPr>
        </p:nvSpPr>
        <p:spPr>
          <a:solidFill>
            <a:srgbClr val="FFFFFF"/>
          </a:solidFill>
          <a:ln/>
        </p:spPr>
      </p:sp>
      <p:sp>
        <p:nvSpPr>
          <p:cNvPr id="3379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a:latin typeface="Calibri" charset="0"/>
                <a:ea typeface="ＭＳ Ｐゴシック" charset="0"/>
                <a:cs typeface="Calibri" charset="0"/>
              </a:rPr>
              <a:t>3. </a:t>
            </a:r>
            <a:r>
              <a:rPr lang="en-US" sz="1800" b="1" dirty="0" err="1" smtClean="0">
                <a:latin typeface="Calibri" charset="0"/>
                <a:ea typeface="ＭＳ Ｐゴシック" charset="0"/>
                <a:cs typeface="Calibri" charset="0"/>
              </a:rPr>
              <a:t>Protektahan</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Iyong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Trabaho</a:t>
            </a:r>
            <a:r>
              <a:rPr lang="en-US" sz="1800" b="1" dirty="0" smtClean="0">
                <a:latin typeface="Calibri" charset="0"/>
                <a:ea typeface="ＭＳ Ｐゴシック" charset="0"/>
                <a:cs typeface="Calibri" charset="0"/>
              </a:rPr>
              <a:t>. </a:t>
            </a:r>
            <a:r>
              <a:rPr lang="en-US" sz="1800" b="0" dirty="0" smtClean="0">
                <a:latin typeface="Calibri" charset="0"/>
                <a:ea typeface="ＭＳ Ｐゴシック" charset="0"/>
                <a:cs typeface="Calibri" charset="0"/>
              </a:rPr>
              <a:t>“</a:t>
            </a:r>
            <a:r>
              <a:rPr lang="en-US" sz="1800" dirty="0" err="1" smtClean="0">
                <a:latin typeface="Calibri" charset="0"/>
                <a:ea typeface="ＭＳ Ｐゴシック" charset="0"/>
                <a:cs typeface="Calibri" charset="0"/>
              </a:rPr>
              <a:t>Pumaroon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langgam</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ikaw</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tamad</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masdan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kanyang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lakad</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ika’y</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magpakapantas</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bagaman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walang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puno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tagapamahala</a:t>
            </a:r>
            <a:r>
              <a:rPr lang="en-US" sz="1800" dirty="0" smtClean="0">
                <a:latin typeface="Calibri" charset="0"/>
                <a:ea typeface="ＭＳ Ｐゴシック" charset="0"/>
                <a:cs typeface="Calibri" charset="0"/>
              </a:rPr>
              <a:t>, o </a:t>
            </a:r>
            <a:r>
              <a:rPr lang="en-US" sz="1800" dirty="0" err="1" smtClean="0">
                <a:latin typeface="Calibri" charset="0"/>
                <a:ea typeface="ＭＳ Ｐゴシック" charset="0"/>
                <a:cs typeface="Calibri" charset="0"/>
              </a:rPr>
              <a:t>pinuno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naghahanda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kanyang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pagkain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anihan</a:t>
            </a:r>
            <a:r>
              <a:rPr lang="en-US" sz="1800" dirty="0" smtClean="0">
                <a:latin typeface="Calibri" charset="0"/>
                <a:ea typeface="ＭＳ Ｐゴシック" charset="0"/>
                <a:cs typeface="Calibri" charset="0"/>
              </a:rPr>
              <a:t>. ¶ </a:t>
            </a:r>
            <a:r>
              <a:rPr lang="en-US" sz="1800" dirty="0" err="1" smtClean="0">
                <a:latin typeface="Calibri" charset="0"/>
                <a:ea typeface="ＭＳ Ｐゴシック" charset="0"/>
                <a:cs typeface="Calibri" charset="0"/>
              </a:rPr>
              <a:t>Hanggang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kailan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hihiga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riyan</a:t>
            </a:r>
            <a:r>
              <a:rPr lang="en-US" sz="1800" dirty="0" smtClean="0">
                <a:latin typeface="Calibri" charset="0"/>
                <a:ea typeface="ＭＳ Ｐゴシック" charset="0"/>
                <a:cs typeface="Calibri" charset="0"/>
              </a:rPr>
              <a:t>,</a:t>
            </a:r>
            <a:r>
              <a:rPr lang="en-US" sz="1800" baseline="0" dirty="0" smtClean="0">
                <a:latin typeface="Calibri" charset="0"/>
                <a:ea typeface="ＭＳ Ｐゴシック" charset="0"/>
                <a:cs typeface="Calibri" charset="0"/>
              </a:rPr>
              <a:t> O </a:t>
            </a:r>
            <a:r>
              <a:rPr lang="en-US" sz="1800" baseline="0" dirty="0" err="1" smtClean="0">
                <a:latin typeface="Calibri" charset="0"/>
                <a:ea typeface="ＭＳ Ｐゴシック" charset="0"/>
                <a:cs typeface="Calibri" charset="0"/>
              </a:rPr>
              <a:t>tamad</a:t>
            </a:r>
            <a:r>
              <a:rPr lang="en-US" sz="1800" baseline="0" dirty="0" smtClean="0">
                <a:latin typeface="Calibri" charset="0"/>
                <a:ea typeface="ＭＳ Ｐゴシック" charset="0"/>
                <a:cs typeface="Calibri" charset="0"/>
              </a:rPr>
              <a:t>?”</a:t>
            </a:r>
            <a:r>
              <a:rPr lang="en-US"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Kawikaan</a:t>
            </a:r>
            <a:r>
              <a:rPr lang="en-US" sz="1800" dirty="0" smtClean="0">
                <a:latin typeface="Calibri" charset="0"/>
                <a:ea typeface="ＭＳ Ｐゴシック" charset="0"/>
                <a:cs typeface="Calibri" charset="0"/>
              </a:rPr>
              <a:t> 6:6-9).</a:t>
            </a:r>
            <a:endParaRPr lang="en-US" sz="1800" dirty="0">
              <a:latin typeface="Calibri" charset="0"/>
              <a:ea typeface="ＭＳ Ｐゴシック" charset="0"/>
              <a:cs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3BD874CE-5F42-4148-B191-F54434AE70DB}" type="slidenum">
              <a:rPr lang="en-US" sz="1200"/>
              <a:pPr/>
              <a:t>19</a:t>
            </a:fld>
            <a:endParaRPr lang="en-US" sz="1200"/>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smtClean="0">
                <a:latin typeface="Calibri" charset="0"/>
                <a:ea typeface="ＭＳ Ｐゴシック" charset="0"/>
                <a:cs typeface="Calibri" charset="0"/>
              </a:rPr>
              <a:t>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Langgam</a:t>
            </a:r>
            <a:r>
              <a:rPr lang="en-US" sz="1800" b="1"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Masipag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langgam</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Gumagawang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nagsasarili</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langgam</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Inaagapan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langgam</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panahon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ligalig</a:t>
            </a:r>
            <a:r>
              <a:rPr lang="en-US" sz="1800" dirty="0" smtClean="0">
                <a:latin typeface="Calibri" charset="0"/>
                <a:ea typeface="ＭＳ Ｐゴシック" charset="0"/>
                <a:cs typeface="Calibri" charset="0"/>
              </a:rPr>
              <a:t> (tag-</a:t>
            </a:r>
            <a:r>
              <a:rPr lang="en-US" sz="1800" dirty="0" err="1" smtClean="0">
                <a:latin typeface="Calibri" charset="0"/>
                <a:ea typeface="ＭＳ Ｐゴシック" charset="0"/>
                <a:cs typeface="Calibri" charset="0"/>
              </a:rPr>
              <a:t>lamig</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inihahanda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sarili</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para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doon</a:t>
            </a:r>
            <a:r>
              <a:rPr lang="en-US" sz="1800" dirty="0" smtClean="0">
                <a:latin typeface="Calibri" charset="0"/>
                <a:ea typeface="ＭＳ Ｐゴシック" charset="0"/>
                <a:cs typeface="Calibri" charset="0"/>
              </a:rPr>
              <a:t>. ¶ </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Tinuturuan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tayo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langgam</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karunungan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pag-iisip</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tungkol</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kinabukasan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kapag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nagpapanukala</a:t>
            </a:r>
            <a:r>
              <a:rPr lang="en-US" sz="1800" baseline="0" dirty="0" smtClean="0">
                <a:latin typeface="Calibri" charset="0"/>
                <a:ea typeface="ＭＳ Ｐゴシック" charset="0"/>
                <a:cs typeface="Calibri" charset="0"/>
              </a:rPr>
              <a:t> o </a:t>
            </a:r>
            <a:r>
              <a:rPr lang="en-US" sz="1800" baseline="0" dirty="0" err="1" smtClean="0">
                <a:latin typeface="Calibri" charset="0"/>
                <a:ea typeface="ＭＳ Ｐゴシック" charset="0"/>
                <a:cs typeface="Calibri" charset="0"/>
              </a:rPr>
              <a:t>sumasali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isang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gawain</a:t>
            </a:r>
            <a:r>
              <a:rPr lang="en-US" sz="1800" baseline="0" dirty="0" smtClean="0">
                <a:latin typeface="Calibri" charset="0"/>
                <a:ea typeface="ＭＳ Ｐゴシック" charset="0"/>
                <a:cs typeface="Calibri" charset="0"/>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CD3C8670-7342-8546-BF73-90ED77E84DBC}" type="slidenum">
              <a:rPr lang="en-US" sz="1200"/>
              <a:pPr/>
              <a:t>2</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Kawikaan</a:t>
            </a:r>
            <a:endParaRPr lang="en-US" sz="1800" dirty="0">
              <a:latin typeface="Calibri" charset="0"/>
              <a:ea typeface="ＭＳ Ｐゴシック" charset="0"/>
              <a:cs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3BD874CE-5F42-4148-B191-F54434AE70DB}" type="slidenum">
              <a:rPr lang="en-US" sz="1200"/>
              <a:pPr/>
              <a:t>20</a:t>
            </a:fld>
            <a:endParaRPr lang="en-US" sz="1200"/>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dirty="0" smtClean="0">
                <a:latin typeface="Calibri" charset="0"/>
                <a:ea typeface="ＭＳ Ｐゴシック" charset="0"/>
                <a:cs typeface="Calibri" charset="0"/>
              </a:rPr>
              <a:t>“</a:t>
            </a:r>
            <a:r>
              <a:rPr lang="en-US" sz="1800" dirty="0" err="1" smtClean="0">
                <a:latin typeface="Calibri" charset="0"/>
                <a:ea typeface="ＭＳ Ｐゴシック" charset="0"/>
                <a:cs typeface="Calibri" charset="0"/>
              </a:rPr>
              <a:t>Ito’y</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isang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problemang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nangangailangan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kunsiderasyon</a:t>
            </a:r>
            <a:r>
              <a:rPr lang="en-US" sz="1800" dirty="0" smtClean="0">
                <a:latin typeface="Calibri" charset="0"/>
                <a:ea typeface="ＭＳ Ｐゴシック" charset="0"/>
                <a:cs typeface="Calibri" charset="0"/>
              </a:rPr>
              <a:t>...</a:t>
            </a:r>
            <a:r>
              <a:rPr lang="en-US" sz="180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bawat</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bata</a:t>
            </a:r>
            <a:r>
              <a:rPr lang="en-US" sz="1800" baseline="0" dirty="0" smtClean="0">
                <a:latin typeface="Calibri" charset="0"/>
                <a:ea typeface="ＭＳ Ｐゴシック" charset="0"/>
                <a:cs typeface="Calibri" charset="0"/>
              </a:rPr>
              <a:t> o </a:t>
            </a:r>
            <a:r>
              <a:rPr lang="en-US" sz="1800" baseline="0" dirty="0" err="1" smtClean="0">
                <a:latin typeface="Calibri" charset="0"/>
                <a:ea typeface="ＭＳ Ｐゴシック" charset="0"/>
                <a:cs typeface="Calibri" charset="0"/>
              </a:rPr>
              <a:t>matanda</a:t>
            </a:r>
            <a:r>
              <a:rPr lang="en-US" sz="1800" baseline="0" dirty="0" smtClean="0">
                <a:latin typeface="Calibri" charset="0"/>
                <a:ea typeface="ＭＳ Ｐゴシック" charset="0"/>
                <a:cs typeface="Calibri" charset="0"/>
              </a:rPr>
              <a:t>. ¶ </a:t>
            </a:r>
            <a:r>
              <a:rPr lang="en-US" sz="1800" baseline="0" dirty="0" err="1" smtClean="0">
                <a:latin typeface="Calibri" charset="0"/>
                <a:ea typeface="ＭＳ Ｐゴシック" charset="0"/>
                <a:cs typeface="Calibri" charset="0"/>
              </a:rPr>
              <a:t>Walang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plano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trabaho</a:t>
            </a:r>
            <a:r>
              <a:rPr lang="en-US" sz="1800" baseline="0" dirty="0" smtClean="0">
                <a:latin typeface="Calibri" charset="0"/>
                <a:ea typeface="ＭＳ Ｐゴシック" charset="0"/>
                <a:cs typeface="Calibri" charset="0"/>
              </a:rPr>
              <a:t> o </a:t>
            </a:r>
            <a:r>
              <a:rPr lang="en-US" sz="1800" baseline="0" dirty="0" err="1" smtClean="0">
                <a:latin typeface="Calibri" charset="0"/>
                <a:ea typeface="ＭＳ Ｐゴシック" charset="0"/>
                <a:cs typeface="Calibri" charset="0"/>
              </a:rPr>
              <a:t>plano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buhay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maaaring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maging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matatag</a:t>
            </a:r>
            <a:r>
              <a:rPr lang="en-US" sz="1800" baseline="0" dirty="0" smtClean="0">
                <a:latin typeface="Calibri" charset="0"/>
                <a:ea typeface="ＭＳ Ｐゴシック" charset="0"/>
                <a:cs typeface="Calibri" charset="0"/>
              </a:rPr>
              <a:t> o </a:t>
            </a:r>
            <a:r>
              <a:rPr lang="en-US" sz="1800" baseline="0" dirty="0" err="1" smtClean="0">
                <a:latin typeface="Calibri" charset="0"/>
                <a:ea typeface="ＭＳ Ｐゴシック" charset="0"/>
                <a:cs typeface="Calibri" charset="0"/>
              </a:rPr>
              <a:t>kumpleto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niyayakap</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lang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maiiksing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taon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buhay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ngayon</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hindi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naghahanda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para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walang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katapusang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kinabukasan</a:t>
            </a:r>
            <a:r>
              <a:rPr lang="en-US" sz="1800" baseline="0" dirty="0" smtClean="0">
                <a:latin typeface="Calibri" charset="0"/>
                <a:ea typeface="ＭＳ Ｐゴシック" charset="0"/>
                <a:cs typeface="Calibri" charset="0"/>
              </a:rPr>
              <a:t>.”—</a:t>
            </a:r>
            <a:r>
              <a:rPr lang="en-US" sz="1800" i="1" baseline="0" dirty="0" smtClean="0">
                <a:latin typeface="Calibri" charset="0"/>
                <a:ea typeface="ＭＳ Ｐゴシック" charset="0"/>
                <a:cs typeface="Calibri" charset="0"/>
              </a:rPr>
              <a:t>Education </a:t>
            </a:r>
            <a:r>
              <a:rPr lang="en-US" sz="1800" i="0" baseline="0" dirty="0" smtClean="0">
                <a:latin typeface="Calibri" charset="0"/>
                <a:ea typeface="ＭＳ Ｐゴシック" charset="0"/>
                <a:cs typeface="Calibri" charset="0"/>
              </a:rPr>
              <a:t>145.</a:t>
            </a:r>
            <a:endParaRPr lang="en-US" sz="1800" dirty="0">
              <a:latin typeface="Calibri" charset="0"/>
              <a:ea typeface="ＭＳ Ｐゴシック" charset="0"/>
              <a:cs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3BD874CE-5F42-4148-B191-F54434AE70DB}" type="slidenum">
              <a:rPr lang="en-US" sz="1200"/>
              <a:pPr/>
              <a:t>21</a:t>
            </a:fld>
            <a:endParaRPr lang="en-US" sz="1200"/>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smtClean="0">
                <a:latin typeface="Calibri" charset="0"/>
                <a:ea typeface="ＭＳ Ｐゴシック" charset="0"/>
                <a:cs typeface="Calibri" charset="0"/>
              </a:rPr>
              <a:t>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Tamad</a:t>
            </a:r>
            <a:r>
              <a:rPr lang="en-US" sz="1800" b="1"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Tulog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tamad</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tamad</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pirmeng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nakahalukipkip</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isang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simbolo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katamaran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tamad</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nabubuhay</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kasalukuyan</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abala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sarili</a:t>
            </a:r>
            <a:r>
              <a:rPr lang="en-US" sz="1800" dirty="0" smtClean="0">
                <a:latin typeface="Calibri" charset="0"/>
                <a:ea typeface="ＭＳ Ｐゴシック" charset="0"/>
                <a:cs typeface="Calibri" charset="0"/>
              </a:rPr>
              <a:t>. </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Bagaman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katamaran</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kabatugan</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tinutuligsa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rito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dapat</a:t>
            </a:r>
            <a:r>
              <a:rPr lang="en-US" sz="1800" baseline="0" dirty="0" smtClean="0">
                <a:latin typeface="Calibri" charset="0"/>
                <a:ea typeface="ＭＳ Ｐゴシック" charset="0"/>
                <a:cs typeface="Calibri" charset="0"/>
              </a:rPr>
              <a:t> din </a:t>
            </a:r>
            <a:r>
              <a:rPr lang="en-US" sz="1800" baseline="0" dirty="0" err="1" smtClean="0">
                <a:latin typeface="Calibri" charset="0"/>
                <a:ea typeface="ＭＳ Ｐゴシック" charset="0"/>
                <a:cs typeface="Calibri" charset="0"/>
              </a:rPr>
              <a:t>nating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tandaan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buhay</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binubuo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higit</a:t>
            </a:r>
            <a:r>
              <a:rPr lang="en-US" sz="1800" baseline="0" dirty="0" smtClean="0">
                <a:latin typeface="Calibri" charset="0"/>
                <a:ea typeface="ＭＳ Ｐゴシック" charset="0"/>
                <a:cs typeface="Calibri" charset="0"/>
              </a:rPr>
              <a:t> pa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trabaho</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pagkita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pera</a:t>
            </a:r>
            <a:r>
              <a:rPr lang="en-US" sz="1800" baseline="0" dirty="0" smtClean="0">
                <a:latin typeface="Calibri" charset="0"/>
                <a:ea typeface="ＭＳ Ｐゴシック" charset="0"/>
                <a:cs typeface="Calibri" charset="0"/>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BF65007-0699-F848-B291-5ADA33E24343}" type="slidenum">
              <a:rPr lang="en-US" sz="1200"/>
              <a:pPr/>
              <a:t>22</a:t>
            </a:fld>
            <a:endParaRPr lang="en-US" sz="1200"/>
          </a:p>
        </p:txBody>
      </p:sp>
      <p:sp>
        <p:nvSpPr>
          <p:cNvPr id="35842" name="Rectangle 2"/>
          <p:cNvSpPr>
            <a:spLocks noGrp="1" noRot="1" noChangeAspect="1" noChangeArrowheads="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a:latin typeface="Calibri" charset="0"/>
                <a:ea typeface="ＭＳ Ｐゴシック" charset="0"/>
                <a:cs typeface="Calibri" charset="0"/>
              </a:rPr>
              <a:t>Huling</a:t>
            </a:r>
            <a:r>
              <a:rPr lang="en-US" sz="1800" b="1" dirty="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Pananalita</a:t>
            </a:r>
            <a:r>
              <a:rPr lang="en-US" sz="1800" b="1" dirty="0" smtClean="0">
                <a:latin typeface="Calibri" charset="0"/>
                <a:ea typeface="ＭＳ Ｐゴシック" charset="0"/>
                <a:cs typeface="Calibri" charset="0"/>
              </a:rPr>
              <a:t>:</a:t>
            </a:r>
            <a:r>
              <a:rPr lang="en-US" sz="1800" b="1" baseline="0" dirty="0" smtClean="0">
                <a:latin typeface="Calibri" charset="0"/>
                <a:ea typeface="ＭＳ Ｐゴシック" charset="0"/>
                <a:cs typeface="Calibri" charset="0"/>
              </a:rPr>
              <a:t> </a:t>
            </a:r>
            <a:r>
              <a:rPr lang="en-US" sz="1800" b="1" baseline="0" dirty="0" err="1" smtClean="0">
                <a:latin typeface="Calibri" charset="0"/>
                <a:ea typeface="ＭＳ Ｐゴシック" charset="0"/>
                <a:cs typeface="Calibri" charset="0"/>
              </a:rPr>
              <a:t>Kawikaan</a:t>
            </a:r>
            <a:r>
              <a:rPr lang="en-US" sz="1800" b="1" baseline="0" dirty="0" smtClean="0">
                <a:latin typeface="Calibri" charset="0"/>
                <a:ea typeface="ＭＳ Ｐゴシック" charset="0"/>
                <a:cs typeface="Calibri" charset="0"/>
              </a:rPr>
              <a:t> 6:12-19.</a:t>
            </a:r>
            <a:r>
              <a:rPr lang="en-US" sz="1800" b="1"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lumalakad</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masama</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sinusundan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tamad</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batugan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dalawa’y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sinusunod</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sariling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karunungan</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hilig</a:t>
            </a:r>
            <a:r>
              <a:rPr lang="en-US" sz="1800" baseline="0" dirty="0" smtClean="0">
                <a:latin typeface="Calibri" charset="0"/>
                <a:ea typeface="ＭＳ Ｐゴシック" charset="0"/>
                <a:cs typeface="Calibri" charset="0"/>
              </a:rPr>
              <a:t>.</a:t>
            </a:r>
            <a:r>
              <a:rPr lang="en-US" sz="1800" dirty="0" smtClean="0">
                <a:latin typeface="Calibri" charset="0"/>
                <a:ea typeface="ＭＳ Ｐゴシック" charset="0"/>
                <a:cs typeface="Calibri" charset="0"/>
              </a:rPr>
              <a:t> ¶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tamad</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natutulog</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ni</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kanilang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tenga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kanilang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paa</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umaandar</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masama</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kanilang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paa</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kamay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lang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umaandar</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hindi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kanilang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tenga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bunga’y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pareho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dalawa’y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mapapahamak</a:t>
            </a:r>
            <a:r>
              <a:rPr lang="en-US" sz="1800" baseline="0" dirty="0" smtClean="0">
                <a:latin typeface="Calibri" charset="0"/>
                <a:ea typeface="ＭＳ Ｐゴシック" charset="0"/>
                <a:cs typeface="Calibri" charset="0"/>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85EABE4-7E69-9146-AF4F-2B8250F17B87}" type="slidenum">
              <a:rPr lang="en-US" sz="1200"/>
              <a:pPr/>
              <a:t>3</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a:latin typeface="Calibri" charset="0"/>
                <a:ea typeface="ＭＳ Ｐゴシック" charset="0"/>
                <a:cs typeface="Calibri" charset="0"/>
              </a:rPr>
              <a:t>Ang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Ating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Mithiin</a:t>
            </a:r>
            <a:r>
              <a:rPr lang="en-US" sz="1800" b="1" dirty="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Mula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aklat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Kawikaan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matututunan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natin</a:t>
            </a:r>
            <a:r>
              <a:rPr lang="en-US" sz="1800" baseline="0" dirty="0" smtClean="0">
                <a:latin typeface="Calibri" charset="0"/>
                <a:ea typeface="ＭＳ Ｐゴシック" charset="0"/>
                <a:cs typeface="Calibri" charset="0"/>
              </a:rPr>
              <a:t> kung </a:t>
            </a:r>
            <a:r>
              <a:rPr lang="en-US" sz="1800" baseline="0" dirty="0" err="1" smtClean="0">
                <a:latin typeface="Calibri" charset="0"/>
                <a:ea typeface="ＭＳ Ｐゴシック" charset="0"/>
                <a:cs typeface="Calibri" charset="0"/>
              </a:rPr>
              <a:t>paano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maging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matalino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ngunit</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buong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wasto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paraang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praktikal</a:t>
            </a:r>
            <a:r>
              <a:rPr lang="en-US" sz="1800" baseline="0" dirty="0" smtClean="0">
                <a:latin typeface="Calibri" charset="0"/>
                <a:ea typeface="ＭＳ Ｐゴシック" charset="0"/>
                <a:cs typeface="Calibri" charset="0"/>
              </a:rPr>
              <a:t>. ¶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karunungan</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hindi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kailangang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kapangyarihang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intelektuwal</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kinakailangan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para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karunungan</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halip</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maging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mababang-loob</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madama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ating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pangangailangan</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pagkatapos</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maghangad</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para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karunungan</a:t>
            </a:r>
            <a:r>
              <a:rPr lang="en-US" sz="1800" baseline="0" dirty="0" smtClean="0">
                <a:latin typeface="Calibri" charset="0"/>
                <a:ea typeface="ＭＳ Ｐゴシック" charset="0"/>
                <a:cs typeface="Calibri" charset="0"/>
              </a:rPr>
              <a:t>. </a:t>
            </a:r>
            <a:endParaRPr lang="en-US" sz="1800" dirty="0">
              <a:latin typeface="Calibri" charset="0"/>
              <a:ea typeface="ＭＳ Ｐゴシック" charset="0"/>
              <a:cs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8AB0A036-5FEE-1B4C-9BE8-18A93DB88C67}" type="slidenum">
              <a:rPr lang="en-US" sz="1200"/>
              <a:pPr/>
              <a:t>4</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dirty="0" err="1" smtClean="0">
                <a:latin typeface="Calibri" charset="0"/>
                <a:ea typeface="ＭＳ Ｐゴシック" charset="0"/>
                <a:cs typeface="Calibri" charset="0"/>
              </a:rPr>
              <a:t>Ikalawang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liksyon</a:t>
            </a:r>
            <a:endParaRPr lang="en-US" sz="1800" dirty="0">
              <a:latin typeface="Calibri" charset="0"/>
              <a:ea typeface="ＭＳ Ｐゴシック" charset="0"/>
              <a:cs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E8414909-980B-F441-BB9F-4E578213B03C}" type="slidenum">
              <a:rPr lang="en-US" sz="1200"/>
              <a:pPr/>
              <a:t>5</a:t>
            </a:fld>
            <a:endParaRPr lang="en-US" sz="1200"/>
          </a:p>
        </p:txBody>
      </p:sp>
      <p:sp>
        <p:nvSpPr>
          <p:cNvPr id="25602" name="Rectangle 2"/>
          <p:cNvSpPr>
            <a:spLocks noGrp="1" noRot="1" noChangeAspect="1" noChangeArrowheads="1"/>
          </p:cNvSpPr>
          <p:nvPr>
            <p:ph type="sldImg"/>
          </p:nvPr>
        </p:nvSpPr>
        <p:spPr>
          <a:solidFill>
            <a:srgbClr val="FFFFFF"/>
          </a:solidFill>
          <a:ln/>
        </p:spPr>
      </p:sp>
      <p:sp>
        <p:nvSpPr>
          <p:cNvPr id="2560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dirty="0" err="1" smtClean="0">
                <a:latin typeface="Calibri" charset="0"/>
                <a:ea typeface="ＭＳ Ｐゴシック" charset="0"/>
                <a:cs typeface="Calibri" charset="0"/>
              </a:rPr>
              <a:t>Mula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Tenga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Hanggang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Paa</a:t>
            </a:r>
            <a:endParaRPr lang="en-US" sz="1800" dirty="0">
              <a:latin typeface="Calibri" charset="0"/>
              <a:ea typeface="ＭＳ Ｐゴシック" charset="0"/>
              <a:cs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0708B12-E632-4C42-9816-A7B0B19E2F17}" type="slidenum">
              <a:rPr lang="en-US" sz="1200"/>
              <a:pPr/>
              <a:t>6</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a:latin typeface="Calibri" charset="0"/>
                <a:ea typeface="ＭＳ Ｐゴシック" charset="0"/>
                <a:cs typeface="Calibri" charset="0"/>
              </a:rPr>
              <a:t>Susing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Talata</a:t>
            </a:r>
            <a:r>
              <a:rPr lang="en-US" sz="1800" dirty="0">
                <a:latin typeface="Calibri" charset="0"/>
                <a:ea typeface="ＭＳ Ｐゴシック" charset="0"/>
                <a:cs typeface="Calibri" charset="0"/>
              </a:rPr>
              <a:t>. </a:t>
            </a:r>
            <a:r>
              <a:rPr lang="en-US" sz="1800" dirty="0" smtClean="0">
                <a:latin typeface="Calibri" charset="0"/>
                <a:ea typeface="ＭＳ Ｐゴシック" charset="0"/>
                <a:cs typeface="Calibri" charset="0"/>
              </a:rPr>
              <a:t>“</a:t>
            </a:r>
            <a:r>
              <a:rPr lang="en-US" sz="1800" dirty="0" err="1" smtClean="0">
                <a:latin typeface="Calibri" charset="0"/>
                <a:ea typeface="ＭＳ Ｐゴシック" charset="0"/>
                <a:cs typeface="Calibri" charset="0"/>
              </a:rPr>
              <a:t>Landas</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iyong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paa</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iyong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tuwirin</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magiging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tiyak</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lahat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iyong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tatahakan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Huwag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lumiko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kanan</a:t>
            </a:r>
            <a:r>
              <a:rPr lang="en-US" sz="1800" dirty="0" smtClean="0">
                <a:latin typeface="Calibri" charset="0"/>
                <a:ea typeface="ＭＳ Ｐゴシック" charset="0"/>
                <a:cs typeface="Calibri" charset="0"/>
              </a:rPr>
              <a:t> o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kaliwa</a:t>
            </a:r>
            <a:r>
              <a:rPr lang="en-US" sz="1800" dirty="0" smtClean="0">
                <a:latin typeface="Calibri" charset="0"/>
                <a:ea typeface="ＭＳ Ｐゴシック" charset="0"/>
                <a:cs typeface="Calibri" charset="0"/>
              </a:rPr>
              <a:t> man; </a:t>
            </a:r>
            <a:r>
              <a:rPr lang="en-US" sz="1800" dirty="0" err="1" smtClean="0">
                <a:latin typeface="Calibri" charset="0"/>
                <a:ea typeface="ＭＳ Ｐゴシック" charset="0"/>
                <a:cs typeface="Calibri" charset="0"/>
              </a:rPr>
              <a:t>ilayo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iyong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kasamaan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Kawikaan</a:t>
            </a:r>
            <a:r>
              <a:rPr lang="en-US" sz="1800" dirty="0" smtClean="0">
                <a:latin typeface="Calibri" charset="0"/>
                <a:ea typeface="ＭＳ Ｐゴシック" charset="0"/>
                <a:cs typeface="Calibri" charset="0"/>
              </a:rPr>
              <a:t> 4:26,</a:t>
            </a:r>
            <a:r>
              <a:rPr lang="en-US" sz="1800" baseline="0" dirty="0" smtClean="0">
                <a:latin typeface="Calibri" charset="0"/>
                <a:ea typeface="ＭＳ Ｐゴシック" charset="0"/>
                <a:cs typeface="Calibri" charset="0"/>
              </a:rPr>
              <a:t> 27</a:t>
            </a:r>
            <a:r>
              <a:rPr lang="en-US" sz="1800" dirty="0" smtClean="0">
                <a:latin typeface="Calibri" charset="0"/>
                <a:ea typeface="ＭＳ Ｐゴシック" charset="0"/>
                <a:cs typeface="Calibri" charset="0"/>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73909D4A-9389-3C4F-B1D1-01384E0A7641}" type="slidenum">
              <a:rPr lang="en-US" sz="1200"/>
              <a:pPr/>
              <a:t>7</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a:latin typeface="Calibri" charset="0"/>
                <a:ea typeface="ＭＳ Ｐゴシック" charset="0"/>
                <a:cs typeface="Calibri" charset="0"/>
              </a:rPr>
              <a:t>Panimulang</a:t>
            </a:r>
            <a:r>
              <a:rPr lang="en-US" sz="1800" b="1" dirty="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Salita</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Makinig</a:t>
            </a:r>
            <a:r>
              <a:rPr lang="en-US" sz="1800" b="1"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isang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bagay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tinatanggap</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natin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hindi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isang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bagay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binubuo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natin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ating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kadalubhasaan</a:t>
            </a:r>
            <a:r>
              <a:rPr lang="en-US" sz="1800" baseline="0" dirty="0" smtClean="0">
                <a:latin typeface="Calibri" charset="0"/>
                <a:ea typeface="ＭＳ Ｐゴシック" charset="0"/>
                <a:cs typeface="Calibri" charset="0"/>
              </a:rPr>
              <a:t> o </a:t>
            </a:r>
            <a:r>
              <a:rPr lang="en-US" sz="1800" baseline="0" dirty="0" err="1" smtClean="0">
                <a:latin typeface="Calibri" charset="0"/>
                <a:ea typeface="ＭＳ Ｐゴシック" charset="0"/>
                <a:cs typeface="Calibri" charset="0"/>
              </a:rPr>
              <a:t>yung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ating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natutuklas</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pamamagitan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ating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talino</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pangangatwiran</a:t>
            </a:r>
            <a:r>
              <a:rPr lang="en-US" sz="1800" baseline="0" dirty="0" smtClean="0">
                <a:latin typeface="Calibri" charset="0"/>
                <a:ea typeface="ＭＳ Ｐゴシック" charset="0"/>
                <a:cs typeface="Calibri" charset="0"/>
              </a:rPr>
              <a:t>. ¶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kapasidad</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pakikinig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Hebreo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ilagay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puso</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nagpapahiwatig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pagkakasangkot</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puso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puso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luklukan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emosyon</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sumasama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paghahanap</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karunungan</a:t>
            </a:r>
            <a:r>
              <a:rPr lang="en-US" sz="1800" baseline="0" dirty="0" smtClean="0">
                <a:latin typeface="Calibri" charset="0"/>
                <a:ea typeface="ＭＳ Ｐゴシック" charset="0"/>
                <a:cs typeface="Calibri" charset="0"/>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00F9FE3A-0469-AE42-914F-7D25D50CF2B9}" type="slidenum">
              <a:rPr lang="en-US" sz="1200"/>
              <a:pPr/>
              <a:t>8</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dirty="0">
                <a:latin typeface="Calibri" charset="0"/>
                <a:ea typeface="ＭＳ Ｐゴシック" charset="0"/>
                <a:cs typeface="Calibri" charset="0"/>
              </a:rPr>
              <a:t>1. </a:t>
            </a:r>
            <a:r>
              <a:rPr lang="en-US" sz="1800" dirty="0" err="1" smtClean="0">
                <a:latin typeface="Calibri" charset="0"/>
                <a:ea typeface="ＭＳ Ｐゴシック" charset="0"/>
                <a:cs typeface="Calibri" charset="0"/>
              </a:rPr>
              <a:t>Protektahan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Iyong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Pamilya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Kawikaan</a:t>
            </a:r>
            <a:r>
              <a:rPr lang="en-US" sz="1800" dirty="0" smtClean="0">
                <a:latin typeface="Calibri" charset="0"/>
                <a:ea typeface="ＭＳ Ｐゴシック" charset="0"/>
                <a:cs typeface="Calibri" charset="0"/>
              </a:rPr>
              <a:t> 5:1-8, 18)</a:t>
            </a:r>
            <a:endParaRPr lang="en-US" sz="1800" dirty="0">
              <a:latin typeface="Calibri" charset="0"/>
              <a:ea typeface="ＭＳ Ｐゴシック" charset="0"/>
              <a:cs typeface="Calibri"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800" dirty="0">
                <a:latin typeface="Calibri" charset="0"/>
                <a:ea typeface="ＭＳ Ｐゴシック" charset="0"/>
                <a:cs typeface="Calibri" charset="0"/>
              </a:rPr>
              <a:t>2. </a:t>
            </a:r>
            <a:r>
              <a:rPr lang="en-US" sz="1800" dirty="0" err="1" smtClean="0">
                <a:latin typeface="Calibri" charset="0"/>
                <a:ea typeface="ＭＳ Ｐゴシック" charset="0"/>
                <a:cs typeface="Calibri" charset="0"/>
              </a:rPr>
              <a:t>Protektahan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Iyong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Pagkakaibigan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Kawikaan</a:t>
            </a:r>
            <a:r>
              <a:rPr lang="en-US" sz="1800" dirty="0" smtClean="0">
                <a:latin typeface="Calibri" charset="0"/>
                <a:ea typeface="ＭＳ Ｐゴシック" charset="0"/>
                <a:cs typeface="Calibri" charset="0"/>
              </a:rPr>
              <a:t> 6:1-3)</a:t>
            </a:r>
            <a:endParaRPr lang="en-US" sz="1800" dirty="0">
              <a:latin typeface="Calibri" charset="0"/>
              <a:ea typeface="ＭＳ Ｐゴシック" charset="0"/>
              <a:cs typeface="Calibri"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800" dirty="0">
                <a:latin typeface="Calibri" charset="0"/>
                <a:ea typeface="ＭＳ Ｐゴシック" charset="0"/>
                <a:cs typeface="Calibri" charset="0"/>
              </a:rPr>
              <a:t>3. </a:t>
            </a:r>
            <a:r>
              <a:rPr lang="en-US" sz="1800" dirty="0" err="1" smtClean="0">
                <a:latin typeface="Calibri" charset="0"/>
                <a:ea typeface="ＭＳ Ｐゴシック" charset="0"/>
                <a:cs typeface="Calibri" charset="0"/>
              </a:rPr>
              <a:t>Protektahan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Iyong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Trabaho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Kawikaan</a:t>
            </a:r>
            <a:r>
              <a:rPr lang="en-US" sz="1800" dirty="0" smtClean="0">
                <a:latin typeface="Calibri" charset="0"/>
                <a:ea typeface="ＭＳ Ｐゴシック" charset="0"/>
                <a:cs typeface="Calibri" charset="0"/>
              </a:rPr>
              <a:t> 6:6-9)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CD3E19CF-1909-0245-9C3C-876F68554BAA}" type="slidenum">
              <a:rPr lang="en-US" sz="1200"/>
              <a:pPr/>
              <a:t>9</a:t>
            </a:fld>
            <a:endParaRPr lang="en-US" sz="1200"/>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800" b="1" dirty="0">
                <a:latin typeface="Calibri"/>
                <a:ea typeface="ＭＳ Ｐゴシック" charset="0"/>
                <a:cs typeface="Calibri"/>
              </a:rPr>
              <a:t>1. </a:t>
            </a:r>
            <a:r>
              <a:rPr lang="en-US" sz="1800" b="1" dirty="0" err="1" smtClean="0">
                <a:latin typeface="Calibri"/>
                <a:cs typeface="Calibri"/>
              </a:rPr>
              <a:t>Protektahan</a:t>
            </a:r>
            <a:r>
              <a:rPr lang="en-US" sz="1800" b="1" dirty="0" smtClean="0">
                <a:latin typeface="Calibri"/>
                <a:cs typeface="Calibri"/>
              </a:rPr>
              <a:t> </a:t>
            </a:r>
            <a:r>
              <a:rPr lang="en-US" sz="1800" b="1" dirty="0" err="1" smtClean="0">
                <a:latin typeface="Calibri"/>
                <a:cs typeface="Calibri"/>
              </a:rPr>
              <a:t>ang</a:t>
            </a:r>
            <a:r>
              <a:rPr lang="en-US" sz="1800" b="1" dirty="0" smtClean="0">
                <a:latin typeface="Calibri"/>
                <a:cs typeface="Calibri"/>
              </a:rPr>
              <a:t> </a:t>
            </a:r>
            <a:r>
              <a:rPr lang="en-US" sz="1800" b="1" dirty="0" err="1" smtClean="0">
                <a:latin typeface="Calibri"/>
                <a:cs typeface="Calibri"/>
              </a:rPr>
              <a:t>Iyong</a:t>
            </a:r>
            <a:r>
              <a:rPr lang="en-US" sz="1800" b="1" dirty="0" smtClean="0">
                <a:latin typeface="Calibri"/>
                <a:cs typeface="Calibri"/>
              </a:rPr>
              <a:t> </a:t>
            </a:r>
            <a:r>
              <a:rPr lang="en-US" sz="1800" b="1" dirty="0" err="1" smtClean="0">
                <a:latin typeface="Calibri"/>
                <a:cs typeface="Calibri"/>
              </a:rPr>
              <a:t>Pamilya</a:t>
            </a:r>
            <a:r>
              <a:rPr lang="en-US" sz="1800" b="1" dirty="0" smtClean="0">
                <a:latin typeface="Calibri"/>
                <a:ea typeface="ＭＳ Ｐゴシック" charset="0"/>
                <a:cs typeface="Calibri"/>
              </a:rPr>
              <a:t>. </a:t>
            </a:r>
            <a:r>
              <a:rPr lang="en-US" sz="1800" b="0" dirty="0" smtClean="0">
                <a:latin typeface="Calibri" charset="0"/>
                <a:ea typeface="ＭＳ Ｐゴシック" charset="0"/>
                <a:cs typeface="Calibri" charset="0"/>
              </a:rPr>
              <a:t>“</a:t>
            </a:r>
            <a:r>
              <a:rPr lang="en-US" sz="1800" b="0" dirty="0" err="1" smtClean="0">
                <a:latin typeface="Calibri" charset="0"/>
                <a:ea typeface="ＭＳ Ｐゴシック" charset="0"/>
                <a:cs typeface="Calibri" charset="0"/>
              </a:rPr>
              <a:t>Pakinggan</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mo</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aking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karunungan</a:t>
            </a:r>
            <a:r>
              <a:rPr lang="en-US" sz="1800" b="0" dirty="0" smtClean="0">
                <a:latin typeface="Calibri" charset="0"/>
                <a:ea typeface="ＭＳ Ｐゴシック" charset="0"/>
                <a:cs typeface="Calibri" charset="0"/>
              </a:rPr>
              <a:t>...</a:t>
            </a:r>
            <a:r>
              <a:rPr lang="en-US" sz="1800" b="0" dirty="0" err="1" smtClean="0">
                <a:latin typeface="Calibri" charset="0"/>
                <a:ea typeface="ＭＳ Ｐゴシック" charset="0"/>
                <a:cs typeface="Calibri" charset="0"/>
              </a:rPr>
              <a:t>upang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iyong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mga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labi</a:t>
            </a:r>
            <a:r>
              <a:rPr lang="en-US" sz="1800" b="0" dirty="0" smtClean="0">
                <a:latin typeface="Calibri" charset="0"/>
                <a:ea typeface="ＭＳ Ｐゴシック" charset="0"/>
                <a:cs typeface="Calibri" charset="0"/>
              </a:rPr>
              <a:t> ay </a:t>
            </a:r>
            <a:r>
              <a:rPr lang="en-US" sz="1800" b="0" dirty="0" err="1" smtClean="0">
                <a:latin typeface="Calibri" charset="0"/>
                <a:ea typeface="ＭＳ Ｐゴシック" charset="0"/>
                <a:cs typeface="Calibri" charset="0"/>
              </a:rPr>
              <a:t>makapagbantay</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kaalaman</a:t>
            </a:r>
            <a:r>
              <a:rPr lang="en-US" sz="1800" b="0" dirty="0" smtClean="0">
                <a:latin typeface="Calibri" charset="0"/>
                <a:ea typeface="ＭＳ Ｐゴシック" charset="0"/>
                <a:cs typeface="Calibri" charset="0"/>
              </a:rPr>
              <a:t>. ¶ </a:t>
            </a:r>
            <a:r>
              <a:rPr lang="en-US" sz="1800" b="0" dirty="0" err="1" smtClean="0">
                <a:latin typeface="Calibri" charset="0"/>
                <a:ea typeface="ＭＳ Ｐゴシック" charset="0"/>
                <a:cs typeface="Calibri" charset="0"/>
              </a:rPr>
              <a:t>Sapagkat</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mga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labi</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mapangalunyang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babae</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pulot</a:t>
            </a:r>
            <a:r>
              <a:rPr lang="en-US" sz="1800" b="0" baseline="0" dirty="0" smtClean="0">
                <a:latin typeface="Calibri" charset="0"/>
                <a:ea typeface="ＭＳ Ｐゴシック" charset="0"/>
                <a:cs typeface="Calibri" charset="0"/>
              </a:rPr>
              <a:t> ay </a:t>
            </a:r>
            <a:r>
              <a:rPr lang="en-US" sz="1800" b="0" baseline="0" dirty="0" err="1" smtClean="0">
                <a:latin typeface="Calibri" charset="0"/>
                <a:ea typeface="ＭＳ Ｐゴシック" charset="0"/>
                <a:cs typeface="Calibri" charset="0"/>
              </a:rPr>
              <a:t>tumatagas</a:t>
            </a:r>
            <a:r>
              <a:rPr lang="en-US" sz="1800" b="0" baseline="0" dirty="0" smtClean="0">
                <a:latin typeface="Calibri" charset="0"/>
                <a:ea typeface="ＭＳ Ｐゴシック" charset="0"/>
                <a:cs typeface="Calibri" charset="0"/>
              </a:rPr>
              <a:t>...</a:t>
            </a:r>
            <a:r>
              <a:rPr lang="en-US" sz="1800" b="0" baseline="0" dirty="0" err="1" smtClean="0">
                <a:latin typeface="Calibri" charset="0"/>
                <a:ea typeface="ＭＳ Ｐゴシック" charset="0"/>
                <a:cs typeface="Calibri" charset="0"/>
              </a:rPr>
              <a:t>ngunit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mapait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gaya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halamang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lason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bandang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wakas</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Ilayo</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mo</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kanya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iyong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daan</a:t>
            </a:r>
            <a:r>
              <a:rPr lang="en-US" sz="1800" b="0" baseline="0" dirty="0" smtClean="0">
                <a:latin typeface="Calibri" charset="0"/>
                <a:ea typeface="ＭＳ Ｐゴシック" charset="0"/>
                <a:cs typeface="Calibri" charset="0"/>
              </a:rPr>
              <a:t>, at </a:t>
            </a:r>
            <a:r>
              <a:rPr lang="en-US" sz="1800" b="0" baseline="0" dirty="0" err="1" smtClean="0">
                <a:latin typeface="Calibri" charset="0"/>
                <a:ea typeface="ＭＳ Ｐゴシック" charset="0"/>
                <a:cs typeface="Calibri" charset="0"/>
              </a:rPr>
              <a:t>huwag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lumapit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pintuan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kanyang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bahay</a:t>
            </a:r>
            <a:r>
              <a:rPr lang="en-US" sz="1800" b="0" baseline="0" dirty="0" smtClean="0">
                <a:latin typeface="Calibri" charset="0"/>
                <a:ea typeface="ＭＳ Ｐゴシック" charset="0"/>
                <a:cs typeface="Calibri" charset="0"/>
              </a:rPr>
              <a:t>.... ¶ </a:t>
            </a:r>
            <a:r>
              <a:rPr lang="en-US" sz="1800" b="0" baseline="0" dirty="0" err="1" smtClean="0">
                <a:latin typeface="Calibri" charset="0"/>
                <a:ea typeface="ＭＳ Ｐゴシック" charset="0"/>
                <a:cs typeface="Calibri" charset="0"/>
              </a:rPr>
              <a:t>Magalak</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asawa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iyong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kabataan</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Kawikaan</a:t>
            </a:r>
            <a:r>
              <a:rPr lang="en-US" altLang="ja-JP" sz="1800" dirty="0" smtClean="0">
                <a:latin typeface="Calibri" charset="0"/>
                <a:ea typeface="ＭＳ Ｐゴシック" charset="0"/>
                <a:cs typeface="Calibri" charset="0"/>
              </a:rPr>
              <a:t> 5:1-8, 18). </a:t>
            </a:r>
            <a:endParaRPr lang="en-US" sz="1800" dirty="0">
              <a:latin typeface="Calibri" charset="0"/>
              <a:ea typeface="ＭＳ Ｐゴシック" charset="0"/>
              <a:cs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4870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882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3083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038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85595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7184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267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05704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17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513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56120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7"/>
          <p:cNvSpPr>
            <a:spLocks noChangeShapeType="1"/>
          </p:cNvSpPr>
          <p:nvPr/>
        </p:nvSpPr>
        <p:spPr bwMode="auto">
          <a:xfrm>
            <a:off x="609600" y="495300"/>
            <a:ext cx="8534400" cy="1270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7"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90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15.1Q-coverM.jpg"/>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99592" y="0"/>
            <a:ext cx="749300" cy="1092200"/>
          </a:xfrm>
          <a:prstGeom prst="rect">
            <a:avLst/>
          </a:prstGeom>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2.wdp"/><Relationship Id="rId5"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1" name="Picture 13" descr="cr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850" y="1676400"/>
            <a:ext cx="229235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4"/>
          <a:srcRect/>
          <a:stretch>
            <a:fillRect/>
          </a:stretch>
        </p:blipFill>
        <p:spPr bwMode="auto">
          <a:xfrm>
            <a:off x="2559050" y="2971800"/>
            <a:ext cx="4025900" cy="1517650"/>
          </a:xfrm>
          <a:prstGeom prst="rect">
            <a:avLst/>
          </a:prstGeom>
          <a:noFill/>
          <a:ln w="9525">
            <a:noFill/>
            <a:miter lim="800000"/>
            <a:headEnd/>
            <a:tailEnd/>
          </a:ln>
          <a:effectLst>
            <a:outerShdw blurRad="127000" dist="88900" dir="2700000" algn="ctr" rotWithShape="0">
              <a:srgbClr val="FF00FF">
                <a:alpha val="74998"/>
              </a:srgbClr>
            </a:outerShdw>
          </a:effectLst>
        </p:spPr>
      </p:pic>
      <p:pic>
        <p:nvPicPr>
          <p:cNvPr id="2068" name="Picture 20" descr="Untitled-1"/>
          <p:cNvPicPr>
            <a:picLocks noChangeAspect="1" noChangeArrowheads="1"/>
          </p:cNvPicPr>
          <p:nvPr/>
        </p:nvPicPr>
        <p:blipFill>
          <a:blip r:embed="rId5"/>
          <a:srcRect/>
          <a:stretch>
            <a:fillRect/>
          </a:stretch>
        </p:blipFill>
        <p:spPr bwMode="auto">
          <a:xfrm>
            <a:off x="5740400" y="3352800"/>
            <a:ext cx="366713" cy="533400"/>
          </a:xfrm>
          <a:prstGeom prst="rect">
            <a:avLst/>
          </a:prstGeom>
          <a:noFill/>
          <a:effectLst>
            <a:outerShdw blurRad="63500" dist="38099" dir="2700000" algn="ctr" rotWithShape="0">
              <a:schemeClr val="bg1">
                <a:alpha val="74998"/>
              </a:schemeClr>
            </a:outerShdw>
          </a:effectLst>
        </p:spPr>
      </p:pic>
      <p:sp>
        <p:nvSpPr>
          <p:cNvPr id="2052"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2074" name="Text Box 26"/>
          <p:cNvSpPr txBox="1">
            <a:spLocks noChangeArrowheads="1"/>
          </p:cNvSpPr>
          <p:nvPr/>
        </p:nvSpPr>
        <p:spPr bwMode="auto">
          <a:xfrm>
            <a:off x="2663049" y="228600"/>
            <a:ext cx="3821078" cy="1015663"/>
          </a:xfrm>
          <a:prstGeom prst="rect">
            <a:avLst/>
          </a:prstGeom>
          <a:noFill/>
          <a:ln w="9525">
            <a:noFill/>
            <a:miter lim="800000"/>
            <a:headEnd/>
            <a:tailEnd/>
          </a:ln>
          <a:effectLst>
            <a:outerShdw blurRad="63500" dist="38099" dir="2700000" algn="ctr" rotWithShape="0">
              <a:schemeClr val="bg1">
                <a:alpha val="74998"/>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defRPr/>
            </a:pPr>
            <a:r>
              <a:rPr lang="en-US" sz="2800" i="1" dirty="0" smtClean="0">
                <a:solidFill>
                  <a:srgbClr val="FFFF00"/>
                </a:solidFill>
                <a:latin typeface="Cambria" charset="0"/>
                <a:cs typeface="Cambria" charset="0"/>
              </a:rPr>
              <a:t>Adult Bible Study Guide</a:t>
            </a:r>
            <a:endParaRPr lang="en-US" sz="2800" dirty="0" smtClean="0">
              <a:solidFill>
                <a:srgbClr val="FFFF00"/>
              </a:solidFill>
              <a:latin typeface="Cambria" charset="0"/>
              <a:cs typeface="Cambria" charset="0"/>
            </a:endParaRPr>
          </a:p>
          <a:p>
            <a:pPr algn="ctr">
              <a:defRPr/>
            </a:pPr>
            <a:r>
              <a:rPr lang="en-US" sz="3200" dirty="0" smtClean="0">
                <a:latin typeface="Cambria" charset="0"/>
                <a:cs typeface="Cambria" charset="0"/>
              </a:rPr>
              <a:t>Jan • Feb • Mar 2015</a:t>
            </a:r>
            <a:endParaRPr lang="en-US" sz="2400" dirty="0" smtClean="0">
              <a:latin typeface="Cambria" charset="0"/>
              <a:ea typeface="Geneva" charset="0"/>
            </a:endParaRPr>
          </a:p>
        </p:txBody>
      </p:sp>
      <p:sp>
        <p:nvSpPr>
          <p:cNvPr id="8" name="Text Box 22"/>
          <p:cNvSpPr txBox="1">
            <a:spLocks noChangeArrowheads="1"/>
          </p:cNvSpPr>
          <p:nvPr/>
        </p:nvSpPr>
        <p:spPr bwMode="auto">
          <a:xfrm>
            <a:off x="685800" y="5486400"/>
            <a:ext cx="777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400" dirty="0" err="1">
                <a:latin typeface="Calibri" charset="0"/>
                <a:cs typeface="Calibri" charset="0"/>
              </a:rPr>
              <a:t>powerpoint</a:t>
            </a:r>
            <a:r>
              <a:rPr lang="en-US" sz="2400" dirty="0">
                <a:latin typeface="Calibri" charset="0"/>
                <a:cs typeface="Calibri" charset="0"/>
              </a:rPr>
              <a:t> presentation designed by </a:t>
            </a:r>
            <a:r>
              <a:rPr lang="en-US" sz="2400" dirty="0" err="1">
                <a:latin typeface="Calibri" charset="0"/>
                <a:cs typeface="Calibri" charset="0"/>
              </a:rPr>
              <a:t>claro</a:t>
            </a:r>
            <a:r>
              <a:rPr lang="en-US" sz="2400" dirty="0">
                <a:latin typeface="Calibri" charset="0"/>
                <a:cs typeface="Calibri" charset="0"/>
              </a:rPr>
              <a:t> </a:t>
            </a:r>
            <a:r>
              <a:rPr lang="en-US" sz="2400" dirty="0" err="1">
                <a:latin typeface="Calibri" charset="0"/>
                <a:cs typeface="Calibri" charset="0"/>
              </a:rPr>
              <a:t>ruiz</a:t>
            </a:r>
            <a:r>
              <a:rPr lang="en-US" sz="2400" dirty="0">
                <a:latin typeface="Calibri" charset="0"/>
                <a:cs typeface="Calibri" charset="0"/>
              </a:rPr>
              <a:t> </a:t>
            </a:r>
            <a:r>
              <a:rPr lang="en-US" sz="2400" dirty="0" err="1">
                <a:latin typeface="Calibri" charset="0"/>
                <a:cs typeface="Calibri" charset="0"/>
              </a:rPr>
              <a:t>vicente</a:t>
            </a:r>
            <a:endParaRPr lang="en-US" sz="2000" dirty="0">
              <a:latin typeface="Calibri" charset="0"/>
              <a:cs typeface="Calibri" charset="0"/>
            </a:endParaRPr>
          </a:p>
          <a:p>
            <a:pPr algn="ctr"/>
            <a:r>
              <a:rPr lang="en-US" sz="3600" dirty="0">
                <a:latin typeface="Calibri" charset="0"/>
                <a:cs typeface="Calibri" charset="0"/>
              </a:rPr>
              <a:t>http://</a:t>
            </a:r>
            <a:r>
              <a:rPr lang="en-US" sz="3600" dirty="0" err="1">
                <a:latin typeface="Calibri" charset="0"/>
                <a:cs typeface="Calibri" charset="0"/>
              </a:rPr>
              <a:t>clarovicente.weebly.com</a:t>
            </a:r>
            <a:endParaRPr lang="en-US" sz="2800" dirty="0">
              <a:solidFill>
                <a:srgbClr val="808080"/>
              </a:solidFill>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709" y="42863"/>
            <a:ext cx="4096864"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marL="0" indent="0">
              <a:lnSpc>
                <a:spcPct val="85000"/>
              </a:lnSpc>
            </a:pPr>
            <a:r>
              <a:rPr lang="en-US" sz="3200" i="1" dirty="0" smtClean="0">
                <a:solidFill>
                  <a:srgbClr val="FFFF00"/>
                </a:solidFill>
                <a:latin typeface="Cambria" charset="0"/>
                <a:cs typeface="Cambria" charset="0"/>
              </a:rPr>
              <a:t>1. Protect Your Family</a:t>
            </a:r>
          </a:p>
          <a:p>
            <a:pPr marL="0" indent="0">
              <a:lnSpc>
                <a:spcPct val="85000"/>
              </a:lnSpc>
            </a:pPr>
            <a:r>
              <a:rPr lang="en-US" sz="3200" dirty="0" smtClean="0">
                <a:latin typeface="Cambria" charset="0"/>
                <a:cs typeface="Cambria" charset="0"/>
              </a:rPr>
              <a:t>Two Dangers</a:t>
            </a:r>
            <a:endParaRPr lang="en-US" sz="3200" dirty="0">
              <a:latin typeface="Cambria" charset="0"/>
              <a:cs typeface="Cambria" charset="0"/>
            </a:endParaRPr>
          </a:p>
        </p:txBody>
      </p:sp>
      <p:sp>
        <p:nvSpPr>
          <p:cNvPr id="6" name="Text Box 3"/>
          <p:cNvSpPr txBox="1">
            <a:spLocks noChangeArrowheads="1"/>
          </p:cNvSpPr>
          <p:nvPr/>
        </p:nvSpPr>
        <p:spPr bwMode="auto">
          <a:xfrm>
            <a:off x="266700" y="1271347"/>
            <a:ext cx="8610600" cy="447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spcBef>
                <a:spcPts val="1200"/>
              </a:spcBef>
            </a:pPr>
            <a:r>
              <a:rPr lang="en-US" sz="4400" b="1" cap="small" dirty="0" smtClean="0">
                <a:latin typeface="Calibri"/>
                <a:cs typeface="Calibri"/>
              </a:rPr>
              <a:t>Once</a:t>
            </a:r>
            <a:r>
              <a:rPr lang="en-US" sz="4400" dirty="0" smtClean="0">
                <a:latin typeface="Calibri"/>
                <a:cs typeface="Calibri"/>
              </a:rPr>
              <a:t> we </a:t>
            </a:r>
            <a:r>
              <a:rPr lang="en-US" sz="4400" dirty="0">
                <a:latin typeface="Calibri"/>
                <a:cs typeface="Calibri"/>
              </a:rPr>
              <a:t>determine to walk in the way of wisdom, </a:t>
            </a:r>
            <a:r>
              <a:rPr lang="en-US" sz="4400" dirty="0" smtClean="0">
                <a:latin typeface="Calibri"/>
                <a:cs typeface="Calibri"/>
              </a:rPr>
              <a:t>we </a:t>
            </a:r>
            <a:r>
              <a:rPr lang="en-US" sz="4400" dirty="0">
                <a:latin typeface="Calibri"/>
                <a:cs typeface="Calibri"/>
              </a:rPr>
              <a:t>will meet obstacles along that </a:t>
            </a:r>
            <a:r>
              <a:rPr lang="en-US" sz="4400" dirty="0" smtClean="0">
                <a:latin typeface="Calibri"/>
                <a:cs typeface="Calibri"/>
              </a:rPr>
              <a:t>way</a:t>
            </a:r>
            <a:r>
              <a:rPr lang="en-US" sz="4400" i="1" dirty="0" smtClean="0">
                <a:latin typeface="Calibri"/>
                <a:cs typeface="Calibri"/>
              </a:rPr>
              <a:t>.</a:t>
            </a:r>
          </a:p>
          <a:p>
            <a:pPr algn="ctr">
              <a:lnSpc>
                <a:spcPct val="90000"/>
              </a:lnSpc>
              <a:spcBef>
                <a:spcPts val="1200"/>
              </a:spcBef>
            </a:pPr>
            <a:r>
              <a:rPr lang="en-US" sz="4400" dirty="0" smtClean="0">
                <a:latin typeface="Calibri"/>
                <a:cs typeface="Calibri"/>
              </a:rPr>
              <a:t>One </a:t>
            </a:r>
            <a:r>
              <a:rPr lang="en-US" sz="4400" dirty="0">
                <a:latin typeface="Calibri"/>
                <a:cs typeface="Calibri"/>
              </a:rPr>
              <a:t>of the greatest dangers we face deals with our families, the most precious, sensitive, and intimate domain of </a:t>
            </a:r>
            <a:r>
              <a:rPr lang="en-US" sz="4400" dirty="0" smtClean="0">
                <a:latin typeface="Calibri"/>
                <a:cs typeface="Calibri"/>
              </a:rPr>
              <a:t>life. </a:t>
            </a:r>
            <a:endParaRPr lang="en-US" sz="44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709" y="42863"/>
            <a:ext cx="4096864"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marL="0" indent="0">
              <a:lnSpc>
                <a:spcPct val="85000"/>
              </a:lnSpc>
            </a:pPr>
            <a:r>
              <a:rPr lang="en-US" sz="3200" i="1" dirty="0" smtClean="0">
                <a:solidFill>
                  <a:srgbClr val="FFFF00"/>
                </a:solidFill>
                <a:latin typeface="Cambria" charset="0"/>
                <a:cs typeface="Cambria" charset="0"/>
              </a:rPr>
              <a:t>1. Protect Your Family</a:t>
            </a:r>
          </a:p>
          <a:p>
            <a:pPr marL="0" indent="0">
              <a:lnSpc>
                <a:spcPct val="85000"/>
              </a:lnSpc>
            </a:pPr>
            <a:r>
              <a:rPr lang="en-US" sz="3200" dirty="0" smtClean="0">
                <a:latin typeface="Cambria" charset="0"/>
                <a:cs typeface="Cambria" charset="0"/>
              </a:rPr>
              <a:t>Two Dangers</a:t>
            </a:r>
            <a:endParaRPr lang="en-US" sz="3200" dirty="0">
              <a:latin typeface="Cambria" charset="0"/>
              <a:cs typeface="Cambria" charset="0"/>
            </a:endParaRPr>
          </a:p>
        </p:txBody>
      </p:sp>
      <p:sp>
        <p:nvSpPr>
          <p:cNvPr id="6" name="Text Box 3"/>
          <p:cNvSpPr txBox="1">
            <a:spLocks noChangeArrowheads="1"/>
          </p:cNvSpPr>
          <p:nvPr/>
        </p:nvSpPr>
        <p:spPr bwMode="auto">
          <a:xfrm>
            <a:off x="266700" y="1271347"/>
            <a:ext cx="8610600" cy="5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The first danger begins with ourselves; it lies in our own </a:t>
            </a:r>
            <a:r>
              <a:rPr lang="en-US" sz="4400" dirty="0" smtClean="0">
                <a:latin typeface="Calibri"/>
                <a:cs typeface="Calibri"/>
              </a:rPr>
              <a:t>words.</a:t>
            </a:r>
          </a:p>
          <a:p>
            <a:pPr algn="ctr">
              <a:lnSpc>
                <a:spcPct val="90000"/>
              </a:lnSpc>
            </a:pPr>
            <a:r>
              <a:rPr lang="en-US" sz="4400" dirty="0" smtClean="0">
                <a:latin typeface="Calibri"/>
                <a:cs typeface="Calibri"/>
              </a:rPr>
              <a:t>We </a:t>
            </a:r>
            <a:r>
              <a:rPr lang="en-US" sz="4400" dirty="0">
                <a:latin typeface="Calibri"/>
                <a:cs typeface="Calibri"/>
              </a:rPr>
              <a:t>should watch our tongues to make sure that what we say does not convey an inappropriate or a mixed </a:t>
            </a:r>
            <a:r>
              <a:rPr lang="en-US" sz="4400" dirty="0" smtClean="0">
                <a:latin typeface="Calibri"/>
                <a:cs typeface="Calibri"/>
              </a:rPr>
              <a:t>message.</a:t>
            </a:r>
          </a:p>
          <a:p>
            <a:pPr algn="ctr">
              <a:lnSpc>
                <a:spcPct val="90000"/>
              </a:lnSpc>
            </a:pPr>
            <a:r>
              <a:rPr lang="en-US" sz="4400" dirty="0" smtClean="0">
                <a:latin typeface="Calibri"/>
                <a:cs typeface="Calibri"/>
              </a:rPr>
              <a:t>Our </a:t>
            </a:r>
            <a:r>
              <a:rPr lang="en-US" sz="4400" dirty="0">
                <a:latin typeface="Calibri"/>
                <a:cs typeface="Calibri"/>
              </a:rPr>
              <a:t>lips should be in harmony with our knowledge and should reflect our spiritual views. </a:t>
            </a:r>
          </a:p>
        </p:txBody>
      </p:sp>
    </p:spTree>
    <p:extLst>
      <p:ext uri="{BB962C8B-B14F-4D97-AF65-F5344CB8AC3E}">
        <p14:creationId xmlns:p14="http://schemas.microsoft.com/office/powerpoint/2010/main" val="4254962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709" y="42863"/>
            <a:ext cx="4096864"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marL="0" indent="0">
              <a:lnSpc>
                <a:spcPct val="85000"/>
              </a:lnSpc>
            </a:pPr>
            <a:r>
              <a:rPr lang="en-US" sz="3200" i="1" dirty="0" smtClean="0">
                <a:solidFill>
                  <a:srgbClr val="FFFF00"/>
                </a:solidFill>
                <a:latin typeface="Cambria" charset="0"/>
                <a:cs typeface="Cambria" charset="0"/>
              </a:rPr>
              <a:t>1. Protect Your Family</a:t>
            </a:r>
          </a:p>
          <a:p>
            <a:pPr marL="0" indent="0">
              <a:lnSpc>
                <a:spcPct val="85000"/>
              </a:lnSpc>
            </a:pPr>
            <a:r>
              <a:rPr lang="en-US" sz="3200" dirty="0" smtClean="0">
                <a:latin typeface="Cambria" charset="0"/>
                <a:cs typeface="Cambria" charset="0"/>
              </a:rPr>
              <a:t>Two Dangers</a:t>
            </a:r>
            <a:endParaRPr lang="en-US" sz="3200" dirty="0">
              <a:latin typeface="Cambria" charset="0"/>
              <a:cs typeface="Cambria" charset="0"/>
            </a:endParaRPr>
          </a:p>
        </p:txBody>
      </p:sp>
      <p:sp>
        <p:nvSpPr>
          <p:cNvPr id="6" name="Text Box 3"/>
          <p:cNvSpPr txBox="1">
            <a:spLocks noChangeArrowheads="1"/>
          </p:cNvSpPr>
          <p:nvPr/>
        </p:nvSpPr>
        <p:spPr bwMode="auto">
          <a:xfrm>
            <a:off x="266700" y="1196752"/>
            <a:ext cx="8610600" cy="5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The second danger comes from the other woman or the other man </a:t>
            </a:r>
            <a:r>
              <a:rPr lang="en-US" sz="4400" dirty="0" smtClean="0">
                <a:latin typeface="Calibri"/>
                <a:cs typeface="Calibri"/>
              </a:rPr>
              <a:t>(temptation </a:t>
            </a:r>
            <a:r>
              <a:rPr lang="en-US" sz="4400" dirty="0">
                <a:latin typeface="Calibri"/>
                <a:cs typeface="Calibri"/>
              </a:rPr>
              <a:t>could come from either a man or a woman) who interferes in the </a:t>
            </a:r>
            <a:r>
              <a:rPr lang="en-US" sz="4400" dirty="0" smtClean="0">
                <a:latin typeface="Calibri"/>
                <a:cs typeface="Calibri"/>
              </a:rPr>
              <a:t>family.</a:t>
            </a:r>
          </a:p>
          <a:p>
            <a:pPr algn="ctr">
              <a:lnSpc>
                <a:spcPct val="90000"/>
              </a:lnSpc>
            </a:pPr>
            <a:r>
              <a:rPr lang="en-US" sz="4400" dirty="0" smtClean="0">
                <a:latin typeface="Calibri"/>
                <a:cs typeface="Calibri"/>
              </a:rPr>
              <a:t>Either </a:t>
            </a:r>
            <a:r>
              <a:rPr lang="en-US" sz="4400" dirty="0">
                <a:latin typeface="Calibri"/>
                <a:cs typeface="Calibri"/>
              </a:rPr>
              <a:t>could seduce a spouse into violating the marriage vows, and who hasn’t seen, or experienced, just how destructive this sin is? </a:t>
            </a:r>
          </a:p>
        </p:txBody>
      </p:sp>
    </p:spTree>
    <p:extLst>
      <p:ext uri="{BB962C8B-B14F-4D97-AF65-F5344CB8AC3E}">
        <p14:creationId xmlns:p14="http://schemas.microsoft.com/office/powerpoint/2010/main" val="18712638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709" y="42863"/>
            <a:ext cx="263612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marL="0" indent="0">
              <a:lnSpc>
                <a:spcPct val="85000"/>
              </a:lnSpc>
            </a:pPr>
            <a:r>
              <a:rPr lang="en-US" sz="3200" i="1" dirty="0" smtClean="0">
                <a:solidFill>
                  <a:srgbClr val="FFFF00"/>
                </a:solidFill>
                <a:latin typeface="Cambria" charset="0"/>
                <a:cs typeface="Cambria" charset="0"/>
              </a:rPr>
              <a:t>Two  Dangers</a:t>
            </a:r>
          </a:p>
          <a:p>
            <a:pPr marL="0" indent="0">
              <a:lnSpc>
                <a:spcPct val="85000"/>
              </a:lnSpc>
            </a:pPr>
            <a:r>
              <a:rPr lang="en-US" sz="3200" dirty="0" smtClean="0">
                <a:latin typeface="Cambria" charset="0"/>
                <a:cs typeface="Cambria" charset="0"/>
              </a:rPr>
              <a:t>How to Resist</a:t>
            </a:r>
            <a:endParaRPr lang="en-US" sz="3200" dirty="0">
              <a:latin typeface="Cambria" charset="0"/>
              <a:cs typeface="Cambria" charset="0"/>
            </a:endParaRPr>
          </a:p>
        </p:txBody>
      </p:sp>
      <p:sp>
        <p:nvSpPr>
          <p:cNvPr id="6" name="Text Box 3"/>
          <p:cNvSpPr txBox="1">
            <a:spLocks noChangeArrowheads="1"/>
          </p:cNvSpPr>
          <p:nvPr/>
        </p:nvSpPr>
        <p:spPr bwMode="auto">
          <a:xfrm>
            <a:off x="353888" y="1124744"/>
            <a:ext cx="8610600" cy="584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nSpc>
                <a:spcPct val="90000"/>
              </a:lnSpc>
              <a:spcBef>
                <a:spcPts val="1000"/>
              </a:spcBef>
            </a:pPr>
            <a:r>
              <a:rPr lang="en-US" sz="4400" dirty="0" smtClean="0">
                <a:latin typeface="Calibri"/>
                <a:cs typeface="Calibri"/>
              </a:rPr>
              <a:t>1. </a:t>
            </a:r>
            <a:r>
              <a:rPr lang="en-US" sz="4400" b="1" dirty="0" smtClean="0">
                <a:latin typeface="Calibri"/>
                <a:cs typeface="Calibri"/>
              </a:rPr>
              <a:t>Listen</a:t>
            </a:r>
            <a:r>
              <a:rPr lang="en-US" sz="4400" dirty="0" smtClean="0">
                <a:latin typeface="Calibri"/>
                <a:cs typeface="Calibri"/>
              </a:rPr>
              <a:t> </a:t>
            </a:r>
            <a:r>
              <a:rPr lang="en-US" sz="4400" dirty="0">
                <a:latin typeface="Calibri"/>
                <a:cs typeface="Calibri"/>
              </a:rPr>
              <a:t>to the words of </a:t>
            </a:r>
            <a:r>
              <a:rPr lang="en-US" sz="4400" dirty="0" smtClean="0">
                <a:latin typeface="Calibri"/>
                <a:cs typeface="Calibri"/>
              </a:rPr>
              <a:t>wisdom to </a:t>
            </a:r>
            <a:r>
              <a:rPr lang="en-US" sz="4400" dirty="0">
                <a:latin typeface="Calibri"/>
                <a:cs typeface="Calibri"/>
              </a:rPr>
              <a:t>stay focused on the essentials and </a:t>
            </a:r>
            <a:r>
              <a:rPr lang="en-US" sz="4400" dirty="0" smtClean="0">
                <a:latin typeface="Calibri"/>
                <a:cs typeface="Calibri"/>
              </a:rPr>
              <a:t>be </a:t>
            </a:r>
            <a:r>
              <a:rPr lang="en-US" sz="4400" dirty="0">
                <a:latin typeface="Calibri"/>
                <a:cs typeface="Calibri"/>
              </a:rPr>
              <a:t>protected from </a:t>
            </a:r>
            <a:r>
              <a:rPr lang="en-US" sz="4400" dirty="0" smtClean="0">
                <a:latin typeface="Calibri"/>
                <a:cs typeface="Calibri"/>
              </a:rPr>
              <a:t>adultery.</a:t>
            </a:r>
          </a:p>
          <a:p>
            <a:pPr>
              <a:lnSpc>
                <a:spcPct val="90000"/>
              </a:lnSpc>
              <a:spcBef>
                <a:spcPts val="1000"/>
              </a:spcBef>
            </a:pPr>
            <a:r>
              <a:rPr lang="en-US" sz="4400" dirty="0" smtClean="0">
                <a:latin typeface="Calibri"/>
                <a:cs typeface="Calibri"/>
              </a:rPr>
              <a:t>2. </a:t>
            </a:r>
            <a:r>
              <a:rPr lang="en-US" sz="4400" b="1" dirty="0" smtClean="0">
                <a:latin typeface="Calibri"/>
                <a:cs typeface="Calibri"/>
              </a:rPr>
              <a:t>Avoid</a:t>
            </a:r>
            <a:r>
              <a:rPr lang="en-US" sz="4400" dirty="0" smtClean="0">
                <a:latin typeface="Calibri"/>
                <a:cs typeface="Calibri"/>
              </a:rPr>
              <a:t> </a:t>
            </a:r>
            <a:r>
              <a:rPr lang="en-US" sz="4400" dirty="0">
                <a:latin typeface="Calibri"/>
                <a:cs typeface="Calibri"/>
              </a:rPr>
              <a:t>going to the place where the “temptress” stays </a:t>
            </a:r>
            <a:r>
              <a:rPr lang="en-US" sz="4400" i="1" dirty="0">
                <a:latin typeface="Calibri"/>
                <a:cs typeface="Calibri"/>
              </a:rPr>
              <a:t>(Prov. 5</a:t>
            </a:r>
            <a:r>
              <a:rPr lang="en-US" sz="4400" i="1" dirty="0" smtClean="0">
                <a:latin typeface="Calibri"/>
                <a:cs typeface="Calibri"/>
              </a:rPr>
              <a:t>:8, 10).</a:t>
            </a:r>
            <a:endParaRPr lang="en-US" sz="4400" dirty="0" smtClean="0">
              <a:latin typeface="Calibri"/>
              <a:cs typeface="Calibri"/>
            </a:endParaRPr>
          </a:p>
          <a:p>
            <a:pPr>
              <a:lnSpc>
                <a:spcPct val="90000"/>
              </a:lnSpc>
              <a:spcBef>
                <a:spcPts val="1000"/>
              </a:spcBef>
            </a:pPr>
            <a:r>
              <a:rPr lang="en-US" sz="4400" dirty="0" smtClean="0">
                <a:latin typeface="Calibri"/>
                <a:cs typeface="Calibri"/>
              </a:rPr>
              <a:t>3. </a:t>
            </a:r>
            <a:r>
              <a:rPr lang="en-US" sz="4400" b="1" dirty="0" smtClean="0">
                <a:latin typeface="Calibri"/>
                <a:cs typeface="Calibri"/>
              </a:rPr>
              <a:t>Love</a:t>
            </a:r>
            <a:r>
              <a:rPr lang="en-US" sz="4400" dirty="0" smtClean="0">
                <a:latin typeface="Calibri"/>
                <a:cs typeface="Calibri"/>
              </a:rPr>
              <a:t> </a:t>
            </a:r>
            <a:r>
              <a:rPr lang="en-US" sz="4400" dirty="0">
                <a:latin typeface="Calibri"/>
                <a:cs typeface="Calibri"/>
              </a:rPr>
              <a:t>your own spouse, “the [wife or husband] of your youth” </a:t>
            </a:r>
            <a:r>
              <a:rPr lang="en-US" sz="4400" i="1" dirty="0">
                <a:latin typeface="Calibri"/>
                <a:cs typeface="Calibri"/>
              </a:rPr>
              <a:t>(vs. </a:t>
            </a:r>
            <a:r>
              <a:rPr lang="en-US" sz="4400" i="1" dirty="0" smtClean="0">
                <a:latin typeface="Calibri"/>
                <a:cs typeface="Calibri"/>
              </a:rPr>
              <a:t>18). </a:t>
            </a:r>
            <a:r>
              <a:rPr lang="en-US" sz="4400" dirty="0">
                <a:latin typeface="Calibri"/>
                <a:cs typeface="Calibri"/>
              </a:rPr>
              <a:t>Be thankful for what you have, and you won’t be looking elsewhere. </a:t>
            </a:r>
            <a:r>
              <a:rPr lang="en-US" sz="4400" i="1" dirty="0" smtClean="0">
                <a:latin typeface="Calibri"/>
                <a:cs typeface="Calibri"/>
              </a:rPr>
              <a:t> </a:t>
            </a:r>
            <a:endParaRPr lang="en-US" sz="4400" dirty="0">
              <a:latin typeface="Calibri"/>
              <a:cs typeface="Calibri"/>
            </a:endParaRPr>
          </a:p>
        </p:txBody>
      </p:sp>
    </p:spTree>
    <p:extLst>
      <p:ext uri="{BB962C8B-B14F-4D97-AF65-F5344CB8AC3E}">
        <p14:creationId xmlns:p14="http://schemas.microsoft.com/office/powerpoint/2010/main" val="3875410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68182" y="42863"/>
            <a:ext cx="481985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From Ears to Feet</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2</a:t>
            </a:r>
            <a:r>
              <a:rPr lang="en-US" sz="3200" dirty="0">
                <a:latin typeface="Cambria" charset="0"/>
                <a:cs typeface="Cambria" charset="0"/>
              </a:rPr>
              <a:t>. </a:t>
            </a:r>
            <a:r>
              <a:rPr lang="en-US" sz="3200" dirty="0" smtClean="0">
                <a:latin typeface="Cambria" charset="0"/>
                <a:cs typeface="Cambria" charset="0"/>
              </a:rPr>
              <a:t>Protect Your Friendship</a:t>
            </a:r>
            <a:endParaRPr lang="en-US" sz="3200" dirty="0">
              <a:latin typeface="Cambria" charset="0"/>
              <a:cs typeface="Cambria" charset="0"/>
            </a:endParaRPr>
          </a:p>
        </p:txBody>
      </p:sp>
      <p:pic>
        <p:nvPicPr>
          <p:cNvPr id="2" name="Picture 1"/>
          <p:cNvPicPr>
            <a:picLocks noChangeAspect="1"/>
          </p:cNvPicPr>
          <p:nvPr/>
        </p:nvPicPr>
        <p:blipFill>
          <a:blip r:embed="rId3"/>
          <a:stretch>
            <a:fillRect/>
          </a:stretch>
        </p:blipFill>
        <p:spPr>
          <a:xfrm>
            <a:off x="2483768" y="1293187"/>
            <a:ext cx="4085952" cy="3428771"/>
          </a:xfrm>
          <a:prstGeom prst="rect">
            <a:avLst/>
          </a:prstGeom>
        </p:spPr>
      </p:pic>
      <p:sp>
        <p:nvSpPr>
          <p:cNvPr id="3" name="Rectangle 2"/>
          <p:cNvSpPr/>
          <p:nvPr/>
        </p:nvSpPr>
        <p:spPr bwMode="auto">
          <a:xfrm>
            <a:off x="2339752" y="1196752"/>
            <a:ext cx="4320480" cy="3528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pic>
        <p:nvPicPr>
          <p:cNvPr id="5" name="Picture 4"/>
          <p:cNvPicPr>
            <a:picLocks noChangeAspect="1"/>
          </p:cNvPicPr>
          <p:nvPr/>
        </p:nvPicPr>
        <p:blipFill>
          <a:blip r:embed="rId4"/>
          <a:stretch>
            <a:fillRect/>
          </a:stretch>
        </p:blipFill>
        <p:spPr>
          <a:xfrm>
            <a:off x="1981662" y="1268760"/>
            <a:ext cx="5115779" cy="2886831"/>
          </a:xfrm>
          <a:prstGeom prst="rect">
            <a:avLst/>
          </a:prstGeom>
        </p:spPr>
      </p:pic>
      <p:sp>
        <p:nvSpPr>
          <p:cNvPr id="6" name="Rectangle 5"/>
          <p:cNvSpPr/>
          <p:nvPr/>
        </p:nvSpPr>
        <p:spPr bwMode="auto">
          <a:xfrm>
            <a:off x="1835696" y="1124744"/>
            <a:ext cx="5400600" cy="30963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7" name="Text Box 6"/>
          <p:cNvSpPr txBox="1">
            <a:spLocks noChangeArrowheads="1"/>
          </p:cNvSpPr>
          <p:nvPr/>
        </p:nvSpPr>
        <p:spPr bwMode="auto">
          <a:xfrm>
            <a:off x="266700" y="1211263"/>
            <a:ext cx="8610600" cy="558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3600" dirty="0">
                <a:latin typeface="Cambria" charset="0"/>
                <a:cs typeface="Cambria" charset="0"/>
              </a:rPr>
              <a:t>Proverbs </a:t>
            </a:r>
            <a:r>
              <a:rPr lang="en-US" sz="3600" dirty="0" smtClean="0">
                <a:latin typeface="Cambria" charset="0"/>
                <a:cs typeface="Cambria" charset="0"/>
              </a:rPr>
              <a:t>6:1-3 NKJV</a:t>
            </a:r>
            <a:endParaRPr lang="en-US" dirty="0">
              <a:latin typeface="Cambria" charset="0"/>
              <a:cs typeface="Cambria" charset="0"/>
            </a:endParaRPr>
          </a:p>
          <a:p>
            <a:pPr algn="ctr" eaLnBrk="1" hangingPunct="1">
              <a:lnSpc>
                <a:spcPct val="90000"/>
              </a:lnSpc>
              <a:spcBef>
                <a:spcPts val="0"/>
              </a:spcBef>
            </a:pPr>
            <a:r>
              <a:rPr lang="en-US" altLang="ja-JP" sz="4400" dirty="0" smtClean="0">
                <a:latin typeface="Cambria" charset="0"/>
                <a:cs typeface="Cambria" charset="0"/>
              </a:rPr>
              <a:t>“</a:t>
            </a:r>
            <a:r>
              <a:rPr lang="en-US" altLang="ja-JP" sz="4400" b="1" cap="small" dirty="0" smtClean="0">
                <a:latin typeface="Calibri"/>
                <a:cs typeface="Calibri"/>
              </a:rPr>
              <a:t>If</a:t>
            </a:r>
            <a:r>
              <a:rPr lang="en-US" altLang="ja-JP" sz="4400" dirty="0" smtClean="0">
                <a:latin typeface="Calibri" charset="0"/>
                <a:cs typeface="Calibri" charset="0"/>
              </a:rPr>
              <a:t> you become surety for your friend, if you have shaken hands in pledge for a stranger, you are snared by the words of your mouth. ...</a:t>
            </a:r>
          </a:p>
          <a:p>
            <a:pPr algn="ctr" eaLnBrk="1" hangingPunct="1">
              <a:lnSpc>
                <a:spcPct val="90000"/>
              </a:lnSpc>
              <a:spcBef>
                <a:spcPts val="1200"/>
              </a:spcBef>
            </a:pPr>
            <a:r>
              <a:rPr lang="en-US" altLang="ja-JP" sz="4400" dirty="0" smtClean="0">
                <a:latin typeface="Calibri" charset="0"/>
                <a:cs typeface="Calibri" charset="0"/>
              </a:rPr>
              <a:t>Deliver yourself; for you have come into the hand of your friend: go and humble yourself; plead with your friend</a:t>
            </a:r>
            <a:r>
              <a:rPr lang="en-US" sz="4400" dirty="0" smtClean="0">
                <a:latin typeface="Calibri" charset="0"/>
                <a:cs typeface="Calibri" charset="0"/>
              </a:rPr>
              <a:t>.”</a:t>
            </a:r>
            <a:endParaRPr lang="en-US" sz="4400" dirty="0">
              <a:solidFill>
                <a:srgbClr val="C0C0C0"/>
              </a:solidFill>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1000"/>
                                        <p:tgtEl>
                                          <p:spTgt spid="7">
                                            <p:txEl>
                                              <p:pRg st="2" end="2"/>
                                            </p:txEl>
                                          </p:spTgt>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hidden"/>
                                      </p:to>
                                    </p:set>
                                  </p:childTnLst>
                                </p:cTn>
                              </p:par>
                              <p:par>
                                <p:cTn id="25" presetID="6"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par>
                                <p:cTn id="28" presetID="1" presetClass="exit"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7" grpId="0" build="p" autoUpdateAnimBg="0" advAuto="1000"/>
      <p:bldP spid="7" grpI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759" y="42863"/>
            <a:ext cx="4746079"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Protect Your Friendship</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Fulfilling Promises</a:t>
            </a:r>
            <a:endParaRPr lang="en-US" sz="3200" dirty="0">
              <a:latin typeface="Cambria" charset="0"/>
              <a:cs typeface="Cambria" charset="0"/>
            </a:endParaRPr>
          </a:p>
        </p:txBody>
      </p:sp>
      <p:sp>
        <p:nvSpPr>
          <p:cNvPr id="6" name="Text Box 3"/>
          <p:cNvSpPr txBox="1">
            <a:spLocks noChangeArrowheads="1"/>
          </p:cNvSpPr>
          <p:nvPr/>
        </p:nvSpPr>
        <p:spPr bwMode="auto">
          <a:xfrm>
            <a:off x="317500" y="1147898"/>
            <a:ext cx="8534400" cy="569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altLang="ja-JP" sz="4400" b="1" cap="small" dirty="0" smtClean="0">
                <a:latin typeface="Calibri"/>
                <a:cs typeface="Calibri"/>
              </a:rPr>
              <a:t>The</a:t>
            </a:r>
            <a:r>
              <a:rPr lang="en-US" sz="4400" dirty="0" smtClean="0">
                <a:latin typeface="Calibri"/>
                <a:cs typeface="Calibri"/>
              </a:rPr>
              <a:t> book </a:t>
            </a:r>
            <a:r>
              <a:rPr lang="en-US" sz="4400" dirty="0">
                <a:latin typeface="Calibri"/>
                <a:cs typeface="Calibri"/>
              </a:rPr>
              <a:t>of Proverbs is concerned with the </a:t>
            </a:r>
            <a:r>
              <a:rPr lang="en-US" sz="4400" dirty="0" smtClean="0">
                <a:latin typeface="Calibri"/>
                <a:cs typeface="Calibri"/>
              </a:rPr>
              <a:t>vulnerability </a:t>
            </a:r>
            <a:r>
              <a:rPr lang="en-US" sz="4400" dirty="0">
                <a:latin typeface="Calibri"/>
                <a:cs typeface="Calibri"/>
              </a:rPr>
              <a:t>of friendship; it counsels us on how to keep our friends and also, if necessary, how to protect ourselves from </a:t>
            </a:r>
            <a:r>
              <a:rPr lang="en-US" sz="4400" dirty="0" smtClean="0">
                <a:latin typeface="Calibri"/>
                <a:cs typeface="Calibri"/>
              </a:rPr>
              <a:t>them.</a:t>
            </a:r>
          </a:p>
          <a:p>
            <a:pPr algn="ctr">
              <a:lnSpc>
                <a:spcPct val="90000"/>
              </a:lnSpc>
              <a:spcBef>
                <a:spcPts val="1200"/>
              </a:spcBef>
            </a:pPr>
            <a:r>
              <a:rPr lang="en-US" sz="4400" dirty="0" smtClean="0">
                <a:latin typeface="Calibri"/>
                <a:cs typeface="Calibri"/>
              </a:rPr>
              <a:t>Biblical </a:t>
            </a:r>
            <a:r>
              <a:rPr lang="en-US" sz="4400" dirty="0">
                <a:latin typeface="Calibri"/>
                <a:cs typeface="Calibri"/>
              </a:rPr>
              <a:t>wisdom values human relationships and appeals for thoughtfulness and respect in these relationships.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759" y="42863"/>
            <a:ext cx="4746079"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Protect Your Friendship</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Fulfilling Promises</a:t>
            </a:r>
            <a:endParaRPr lang="en-US" sz="3200" dirty="0">
              <a:latin typeface="Cambria" charset="0"/>
              <a:cs typeface="Cambria" charset="0"/>
            </a:endParaRPr>
          </a:p>
        </p:txBody>
      </p:sp>
      <p:sp>
        <p:nvSpPr>
          <p:cNvPr id="6" name="Text Box 3"/>
          <p:cNvSpPr txBox="1">
            <a:spLocks noChangeArrowheads="1"/>
          </p:cNvSpPr>
          <p:nvPr/>
        </p:nvSpPr>
        <p:spPr bwMode="auto">
          <a:xfrm>
            <a:off x="0" y="1294808"/>
            <a:ext cx="9144000" cy="508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4400" dirty="0" smtClean="0">
                <a:latin typeface="Calibri"/>
                <a:cs typeface="Calibri"/>
              </a:rPr>
              <a:t>Wisdom </a:t>
            </a:r>
            <a:r>
              <a:rPr lang="en-US" sz="4400" dirty="0">
                <a:latin typeface="Calibri"/>
                <a:cs typeface="Calibri"/>
              </a:rPr>
              <a:t>warns us against unwise financial backing for a friend who is in </a:t>
            </a:r>
            <a:r>
              <a:rPr lang="en-US" sz="4400" spc="-100" dirty="0">
                <a:latin typeface="Calibri"/>
                <a:cs typeface="Calibri"/>
              </a:rPr>
              <a:t>debt. The duty of charity </a:t>
            </a:r>
            <a:r>
              <a:rPr lang="en-US" sz="4400" spc="-100" dirty="0" smtClean="0">
                <a:latin typeface="Calibri"/>
                <a:cs typeface="Calibri"/>
              </a:rPr>
              <a:t>doesn’t </a:t>
            </a:r>
            <a:r>
              <a:rPr lang="en-US" sz="4400" spc="-100" dirty="0">
                <a:latin typeface="Calibri"/>
                <a:cs typeface="Calibri"/>
              </a:rPr>
              <a:t>exclude </a:t>
            </a:r>
            <a:r>
              <a:rPr lang="en-US" sz="4400" dirty="0">
                <a:latin typeface="Calibri"/>
                <a:cs typeface="Calibri"/>
              </a:rPr>
              <a:t>the duty of justice </a:t>
            </a:r>
            <a:r>
              <a:rPr lang="en-US" sz="4400" i="1" dirty="0">
                <a:latin typeface="Calibri"/>
                <a:cs typeface="Calibri"/>
              </a:rPr>
              <a:t>(Exod. 23:2, 3)</a:t>
            </a:r>
            <a:r>
              <a:rPr lang="en-US" sz="4400" i="1" dirty="0" smtClean="0">
                <a:latin typeface="Calibri"/>
                <a:cs typeface="Calibri"/>
              </a:rPr>
              <a:t>.</a:t>
            </a:r>
          </a:p>
          <a:p>
            <a:pPr algn="ctr">
              <a:lnSpc>
                <a:spcPct val="90000"/>
              </a:lnSpc>
              <a:spcBef>
                <a:spcPts val="1200"/>
              </a:spcBef>
            </a:pPr>
            <a:r>
              <a:rPr lang="en-US" sz="4400" dirty="0" smtClean="0">
                <a:latin typeface="Calibri"/>
                <a:cs typeface="Calibri"/>
              </a:rPr>
              <a:t>Though </a:t>
            </a:r>
            <a:r>
              <a:rPr lang="en-US" sz="4400" dirty="0">
                <a:latin typeface="Calibri"/>
                <a:cs typeface="Calibri"/>
              </a:rPr>
              <a:t>we need to be generous when we can, we would be wise to make sure that our charity will not turn into a fiasco </a:t>
            </a:r>
            <a:r>
              <a:rPr lang="en-US" sz="4400" i="1" dirty="0">
                <a:latin typeface="Calibri"/>
                <a:cs typeface="Calibri"/>
              </a:rPr>
              <a:t>(compare Prov. 22:27). </a:t>
            </a:r>
            <a:endParaRPr lang="en-US" sz="4400" dirty="0">
              <a:latin typeface="Calibri"/>
              <a:cs typeface="Calibri"/>
            </a:endParaRPr>
          </a:p>
        </p:txBody>
      </p:sp>
    </p:spTree>
    <p:extLst>
      <p:ext uri="{BB962C8B-B14F-4D97-AF65-F5344CB8AC3E}">
        <p14:creationId xmlns:p14="http://schemas.microsoft.com/office/powerpoint/2010/main" val="2078066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759" y="42863"/>
            <a:ext cx="4746079"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Protect Your Friendship</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Fulfilling Promises</a:t>
            </a:r>
            <a:endParaRPr lang="en-US" sz="3200" dirty="0">
              <a:latin typeface="Cambria" charset="0"/>
              <a:cs typeface="Cambria" charset="0"/>
            </a:endParaRPr>
          </a:p>
        </p:txBody>
      </p:sp>
      <p:sp>
        <p:nvSpPr>
          <p:cNvPr id="6" name="Text Box 3"/>
          <p:cNvSpPr txBox="1">
            <a:spLocks noChangeArrowheads="1"/>
          </p:cNvSpPr>
          <p:nvPr/>
        </p:nvSpPr>
        <p:spPr bwMode="auto">
          <a:xfrm>
            <a:off x="0" y="1147898"/>
            <a:ext cx="9144000" cy="569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spcBef>
                <a:spcPts val="1200"/>
              </a:spcBef>
            </a:pPr>
            <a:r>
              <a:rPr lang="en-US" sz="4400" dirty="0">
                <a:latin typeface="Calibri"/>
                <a:cs typeface="Calibri"/>
              </a:rPr>
              <a:t>The first caution applies to our words. How crucial that we evaluate the situation and make sure that we can afford to help our friend. If so, only then speak and promise</a:t>
            </a:r>
            <a:r>
              <a:rPr lang="en-US" sz="4400" dirty="0" smtClean="0">
                <a:latin typeface="Calibri"/>
                <a:cs typeface="Calibri"/>
              </a:rPr>
              <a:t>.</a:t>
            </a:r>
          </a:p>
          <a:p>
            <a:pPr algn="ctr">
              <a:lnSpc>
                <a:spcPct val="90000"/>
              </a:lnSpc>
              <a:spcBef>
                <a:spcPts val="1200"/>
              </a:spcBef>
            </a:pPr>
            <a:r>
              <a:rPr lang="en-US" sz="4400" dirty="0">
                <a:latin typeface="Calibri"/>
                <a:cs typeface="Calibri"/>
              </a:rPr>
              <a:t>I</a:t>
            </a:r>
            <a:r>
              <a:rPr lang="en-US" sz="4400" dirty="0" smtClean="0">
                <a:latin typeface="Calibri"/>
                <a:cs typeface="Calibri"/>
              </a:rPr>
              <a:t>f </a:t>
            </a:r>
            <a:r>
              <a:rPr lang="en-US" sz="4400" dirty="0">
                <a:latin typeface="Calibri"/>
                <a:cs typeface="Calibri"/>
              </a:rPr>
              <a:t>we get into a bind, we need to do what we can to fix it, including humbling ourselves, admitting our mistake, and asking for grace. </a:t>
            </a:r>
          </a:p>
        </p:txBody>
      </p:sp>
    </p:spTree>
    <p:extLst>
      <p:ext uri="{BB962C8B-B14F-4D97-AF65-F5344CB8AC3E}">
        <p14:creationId xmlns:p14="http://schemas.microsoft.com/office/powerpoint/2010/main" val="825003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731615" y="42863"/>
            <a:ext cx="3910155"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From Ears to Feet</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3</a:t>
            </a:r>
            <a:r>
              <a:rPr lang="en-US" sz="3200" dirty="0">
                <a:latin typeface="Cambria" charset="0"/>
                <a:cs typeface="Cambria" charset="0"/>
              </a:rPr>
              <a:t>. </a:t>
            </a:r>
            <a:r>
              <a:rPr lang="en-US" sz="3200" dirty="0" smtClean="0">
                <a:latin typeface="Cambria" charset="0"/>
                <a:cs typeface="Cambria" charset="0"/>
              </a:rPr>
              <a:t>Protect Your Work</a:t>
            </a:r>
            <a:endParaRPr lang="en-US" sz="3200" dirty="0">
              <a:latin typeface="Cambria" charset="0"/>
              <a:cs typeface="Cambria" charset="0"/>
            </a:endParaRPr>
          </a:p>
        </p:txBody>
      </p:sp>
      <p:pic>
        <p:nvPicPr>
          <p:cNvPr id="2" name="Picture 1"/>
          <p:cNvPicPr>
            <a:picLocks noChangeAspect="1"/>
          </p:cNvPicPr>
          <p:nvPr/>
        </p:nvPicPr>
        <p:blipFill>
          <a:blip r:embed="rId3"/>
          <a:stretch>
            <a:fillRect/>
          </a:stretch>
        </p:blipFill>
        <p:spPr>
          <a:xfrm>
            <a:off x="1079500" y="1397000"/>
            <a:ext cx="6985000" cy="4064000"/>
          </a:xfrm>
          <a:prstGeom prst="rect">
            <a:avLst/>
          </a:prstGeom>
        </p:spPr>
      </p:pic>
      <p:sp>
        <p:nvSpPr>
          <p:cNvPr id="3" name="Rectangle 2"/>
          <p:cNvSpPr/>
          <p:nvPr/>
        </p:nvSpPr>
        <p:spPr bwMode="auto">
          <a:xfrm>
            <a:off x="1043608" y="1268760"/>
            <a:ext cx="6984776" cy="41764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pic>
        <p:nvPicPr>
          <p:cNvPr id="4" name="Picture 3"/>
          <p:cNvPicPr>
            <a:picLocks noChangeAspect="1"/>
          </p:cNvPicPr>
          <p:nvPr/>
        </p:nvPicPr>
        <p:blipFill rotWithShape="1">
          <a:blip r:embed="rId4"/>
          <a:srcRect t="5443"/>
          <a:stretch/>
        </p:blipFill>
        <p:spPr>
          <a:xfrm>
            <a:off x="1494612" y="1340768"/>
            <a:ext cx="6143216" cy="4040417"/>
          </a:xfrm>
          <a:prstGeom prst="rect">
            <a:avLst/>
          </a:prstGeom>
        </p:spPr>
      </p:pic>
      <p:sp>
        <p:nvSpPr>
          <p:cNvPr id="5" name="Rectangle 4"/>
          <p:cNvSpPr/>
          <p:nvPr/>
        </p:nvSpPr>
        <p:spPr bwMode="auto">
          <a:xfrm>
            <a:off x="1403648" y="1268760"/>
            <a:ext cx="6264696" cy="41764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3"/>
          <p:cNvSpPr txBox="1">
            <a:spLocks noChangeArrowheads="1"/>
          </p:cNvSpPr>
          <p:nvPr/>
        </p:nvSpPr>
        <p:spPr bwMode="auto">
          <a:xfrm>
            <a:off x="273050" y="1295400"/>
            <a:ext cx="8610600" cy="55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pPr>
            <a:r>
              <a:rPr lang="en-US" sz="3600" dirty="0">
                <a:latin typeface="Cambria" charset="0"/>
                <a:cs typeface="Cambria" charset="0"/>
              </a:rPr>
              <a:t>Proverbs </a:t>
            </a:r>
            <a:r>
              <a:rPr lang="en-US" sz="3600" dirty="0" smtClean="0">
                <a:latin typeface="Cambria" charset="0"/>
                <a:cs typeface="Cambria" charset="0"/>
              </a:rPr>
              <a:t>6:6-9 NKJV</a:t>
            </a:r>
            <a:endParaRPr lang="en-US" dirty="0">
              <a:latin typeface="Cambria" charset="0"/>
              <a:cs typeface="Cambria" charset="0"/>
            </a:endParaRPr>
          </a:p>
          <a:p>
            <a:pPr algn="ctr" eaLnBrk="1" hangingPunct="1">
              <a:lnSpc>
                <a:spcPct val="90000"/>
              </a:lnSpc>
              <a:spcBef>
                <a:spcPts val="600"/>
              </a:spcBef>
              <a:spcAft>
                <a:spcPts val="0"/>
              </a:spcAft>
            </a:pPr>
            <a:r>
              <a:rPr lang="en-US" altLang="ja-JP" sz="4400" dirty="0" smtClean="0">
                <a:latin typeface="Cambria" charset="0"/>
                <a:cs typeface="Cambria" charset="0"/>
              </a:rPr>
              <a:t>“</a:t>
            </a:r>
            <a:r>
              <a:rPr lang="en-US" altLang="ja-JP" sz="4400" b="1" cap="small" dirty="0" smtClean="0">
                <a:latin typeface="Calibri"/>
                <a:cs typeface="Calibri"/>
              </a:rPr>
              <a:t>Go</a:t>
            </a:r>
            <a:r>
              <a:rPr lang="en-US" altLang="ja-JP" sz="4400" dirty="0" smtClean="0">
                <a:latin typeface="Calibri" charset="0"/>
                <a:cs typeface="Calibri" charset="0"/>
              </a:rPr>
              <a:t> to the ant, you sluggard! Consider her ways and be wise, which, having no captain, overseer or ruler, provides her supplies in the summer, and gathers her food in the harvest.</a:t>
            </a:r>
          </a:p>
          <a:p>
            <a:pPr algn="ctr" eaLnBrk="1" hangingPunct="1">
              <a:lnSpc>
                <a:spcPct val="90000"/>
              </a:lnSpc>
              <a:spcBef>
                <a:spcPts val="0"/>
              </a:spcBef>
              <a:spcAft>
                <a:spcPts val="0"/>
              </a:spcAft>
            </a:pPr>
            <a:r>
              <a:rPr lang="en-US" sz="4400" dirty="0" smtClean="0">
                <a:latin typeface="Calibri" charset="0"/>
                <a:cs typeface="Calibri" charset="0"/>
              </a:rPr>
              <a:t>How long will you slumber, O sluggard? ”</a:t>
            </a:r>
            <a:endParaRPr lang="en-US" sz="4400" dirty="0">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lide(fromRight)">
                                      <p:cBhvr>
                                        <p:cTn id="7" dur="1000"/>
                                        <p:tgtEl>
                                          <p:spTgt spid="7">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hidden"/>
                                      </p:to>
                                    </p:set>
                                  </p:childTnLst>
                                </p:cTn>
                              </p:par>
                              <p:par>
                                <p:cTn id="25" presetID="6"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par>
                                <p:cTn id="28" presetID="1" presetClass="exit"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5" grpId="0" animBg="1"/>
      <p:bldP spid="6" grpId="0" build="p"/>
      <p:bldP spid="6"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70037" y="42863"/>
            <a:ext cx="387464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Protect Your Work</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The Ant</a:t>
            </a:r>
            <a:endParaRPr lang="en-US" sz="3600" dirty="0">
              <a:latin typeface="Cambria" charset="0"/>
              <a:cs typeface="Cambria" charset="0"/>
            </a:endParaRPr>
          </a:p>
        </p:txBody>
      </p:sp>
      <p:sp>
        <p:nvSpPr>
          <p:cNvPr id="7" name="Text Box 7"/>
          <p:cNvSpPr txBox="1">
            <a:spLocks noChangeArrowheads="1"/>
          </p:cNvSpPr>
          <p:nvPr/>
        </p:nvSpPr>
        <p:spPr bwMode="auto">
          <a:xfrm>
            <a:off x="144016" y="1188247"/>
            <a:ext cx="8892480" cy="508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altLang="ja-JP" sz="4400" b="1" cap="small" dirty="0" smtClean="0">
                <a:latin typeface="Calibri"/>
                <a:cs typeface="Calibri"/>
              </a:rPr>
              <a:t>Ants</a:t>
            </a:r>
            <a:r>
              <a:rPr lang="en-US" sz="4400" dirty="0" smtClean="0">
                <a:latin typeface="Calibri"/>
                <a:cs typeface="Calibri"/>
              </a:rPr>
              <a:t> work hard. Ants </a:t>
            </a:r>
            <a:r>
              <a:rPr lang="en-US" sz="4400" dirty="0">
                <a:latin typeface="Calibri"/>
                <a:cs typeface="Calibri"/>
              </a:rPr>
              <a:t>work </a:t>
            </a:r>
            <a:r>
              <a:rPr lang="en-US" sz="4400" dirty="0" smtClean="0">
                <a:latin typeface="Calibri"/>
                <a:cs typeface="Calibri"/>
              </a:rPr>
              <a:t>independently. Ants “</a:t>
            </a:r>
            <a:r>
              <a:rPr lang="en-US" sz="4400" dirty="0">
                <a:latin typeface="Calibri"/>
                <a:cs typeface="Calibri"/>
              </a:rPr>
              <a:t>anticipate” times of trouble (winter) and prepare themselves for </a:t>
            </a:r>
            <a:r>
              <a:rPr lang="en-US" sz="4400" dirty="0" smtClean="0">
                <a:latin typeface="Calibri"/>
                <a:cs typeface="Calibri"/>
              </a:rPr>
              <a:t>it.</a:t>
            </a:r>
          </a:p>
          <a:p>
            <a:pPr algn="ctr">
              <a:lnSpc>
                <a:spcPct val="90000"/>
              </a:lnSpc>
              <a:spcBef>
                <a:spcPts val="1200"/>
              </a:spcBef>
            </a:pPr>
            <a:r>
              <a:rPr lang="en-US" sz="4400" dirty="0">
                <a:latin typeface="Calibri"/>
                <a:cs typeface="Calibri"/>
              </a:rPr>
              <a:t>T</a:t>
            </a:r>
            <a:r>
              <a:rPr lang="en-US" sz="4400" dirty="0" smtClean="0">
                <a:latin typeface="Calibri"/>
                <a:cs typeface="Calibri"/>
              </a:rPr>
              <a:t>he </a:t>
            </a:r>
            <a:r>
              <a:rPr lang="en-US" sz="4400" dirty="0">
                <a:latin typeface="Calibri"/>
                <a:cs typeface="Calibri"/>
              </a:rPr>
              <a:t>ant teaches us the wisdom of thinking about the future when making plans or engaging in an activity</a:t>
            </a:r>
            <a:r>
              <a:rPr lang="en-US" sz="4400" dirty="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194" b="3057"/>
          <a:stretch/>
        </p:blipFill>
        <p:spPr>
          <a:xfrm>
            <a:off x="0" y="0"/>
            <a:ext cx="9144000" cy="6858000"/>
          </a:xfrm>
          <a:prstGeom prst="rect">
            <a:avLst/>
          </a:prstGeom>
        </p:spPr>
      </p:pic>
      <p:sp>
        <p:nvSpPr>
          <p:cNvPr id="5" name="Text Box 90"/>
          <p:cNvSpPr txBox="1">
            <a:spLocks noChangeArrowheads="1"/>
          </p:cNvSpPr>
          <p:nvPr/>
        </p:nvSpPr>
        <p:spPr bwMode="auto">
          <a:xfrm>
            <a:off x="3590865" y="6381328"/>
            <a:ext cx="5519798" cy="461665"/>
          </a:xfrm>
          <a:prstGeom prst="rect">
            <a:avLst/>
          </a:prstGeom>
          <a:noFill/>
          <a:ln w="9525">
            <a:noFill/>
            <a:miter lim="800000"/>
            <a:headEnd/>
            <a:tailEnd/>
          </a:ln>
          <a:effectLst>
            <a:outerShdw blurRad="38100" dist="38099" dir="2700000" algn="ctr" rotWithShape="0">
              <a:schemeClr val="bg1">
                <a:alpha val="85001"/>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r">
              <a:defRPr/>
            </a:pPr>
            <a:r>
              <a:rPr lang="en-US" sz="2400" b="1" dirty="0" smtClean="0">
                <a:latin typeface="Calibri" charset="0"/>
                <a:cs typeface="Arial" charset="0"/>
              </a:rPr>
              <a:t>Jacques B. </a:t>
            </a:r>
            <a:r>
              <a:rPr lang="en-US" sz="2400" b="1" dirty="0" err="1" smtClean="0">
                <a:latin typeface="Calibri" charset="0"/>
                <a:cs typeface="Arial" charset="0"/>
              </a:rPr>
              <a:t>Doukhan</a:t>
            </a:r>
            <a:r>
              <a:rPr lang="en-US" sz="2400" b="1" dirty="0" smtClean="0">
                <a:latin typeface="Calibri" charset="0"/>
                <a:cs typeface="Arial" charset="0"/>
              </a:rPr>
              <a:t>, </a:t>
            </a:r>
            <a:r>
              <a:rPr lang="en-US" sz="2400" i="1" dirty="0" smtClean="0">
                <a:latin typeface="Calibri" charset="0"/>
                <a:cs typeface="Arial" charset="0"/>
              </a:rPr>
              <a:t>Principal Contributor</a:t>
            </a:r>
            <a:endParaRPr lang="en-US" sz="3600" i="1" dirty="0" smtClean="0">
              <a:latin typeface="Calibri" charset="0"/>
              <a:cs typeface="Arial" charset="0"/>
            </a:endParaRPr>
          </a:p>
        </p:txBody>
      </p:sp>
      <p:sp>
        <p:nvSpPr>
          <p:cNvPr id="3" name="TextBox 2"/>
          <p:cNvSpPr txBox="1"/>
          <p:nvPr/>
        </p:nvSpPr>
        <p:spPr>
          <a:xfrm>
            <a:off x="251520" y="404664"/>
            <a:ext cx="6619613" cy="1868208"/>
          </a:xfrm>
          <a:prstGeom prst="rect">
            <a:avLst/>
          </a:prstGeom>
          <a:noFill/>
        </p:spPr>
        <p:txBody>
          <a:bodyPr wrap="none" lIns="0" tIns="374400" rIns="0" bIns="0">
            <a:spAutoFit/>
            <a:scene3d>
              <a:camera prst="orthographicFront"/>
              <a:lightRig rig="balanced" dir="t">
                <a:rot lat="0" lon="0" rev="2100000"/>
              </a:lightRig>
            </a:scene3d>
            <a:sp3d extrusionH="57150" prstMaterial="metal">
              <a:bevelT w="38100" h="25400"/>
              <a:contourClr>
                <a:schemeClr val="bg2"/>
              </a:contourClr>
            </a:sp3d>
          </a:bodyPr>
          <a:lstStyle/>
          <a:p>
            <a:pPr>
              <a:lnSpc>
                <a:spcPct val="50000"/>
              </a:lnSpc>
              <a:defRPr/>
            </a:pPr>
            <a:r>
              <a:rPr lang="en-US" sz="16600" kern="1300" dirty="0" smtClean="0">
                <a:ln w="50800"/>
                <a:effectLst>
                  <a:glow rad="50800">
                    <a:schemeClr val="bg1"/>
                  </a:glow>
                  <a:outerShdw blurRad="88900" dist="63500" dir="2700000" algn="tl" rotWithShape="0">
                    <a:srgbClr val="000000"/>
                  </a:outerShdw>
                </a:effectLst>
                <a:latin typeface="Cambria"/>
                <a:cs typeface="Cambria"/>
              </a:rPr>
              <a:t>P</a:t>
            </a:r>
            <a:r>
              <a:rPr lang="en-US" sz="9600" b="1" kern="1300" dirty="0" smtClean="0">
                <a:ln w="50800"/>
                <a:effectLst>
                  <a:glow rad="50800">
                    <a:schemeClr val="bg1"/>
                  </a:glow>
                  <a:outerShdw blurRad="88900" dist="63500" dir="2700000" algn="tl" rotWithShape="0">
                    <a:srgbClr val="000000"/>
                  </a:outerShdw>
                </a:effectLst>
                <a:latin typeface="Cambria"/>
                <a:cs typeface="Cambria"/>
              </a:rPr>
              <a:t>ROVERBS</a:t>
            </a:r>
            <a:endParaRPr lang="en-US" sz="16600" b="1" kern="1300" dirty="0">
              <a:ln w="50800"/>
              <a:effectLst>
                <a:glow rad="50800">
                  <a:schemeClr val="bg1"/>
                </a:glow>
                <a:outerShdw blurRad="88900" dist="63500" dir="2700000" algn="tl" rotWithShape="0">
                  <a:srgbClr val="000000"/>
                </a:outerShdw>
              </a:effectLst>
              <a:latin typeface="Cambria"/>
              <a:cs typeface="Cambria"/>
            </a:endParaRPr>
          </a:p>
        </p:txBody>
      </p:sp>
    </p:spTree>
    <p:extLst>
      <p:ext uri="{BB962C8B-B14F-4D97-AF65-F5344CB8AC3E}">
        <p14:creationId xmlns:p14="http://schemas.microsoft.com/office/powerpoint/2010/main" val="206811447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10" dur="2000" fill="hold"/>
                                        <p:tgtEl>
                                          <p:spTgt spid="3"/>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gtEl>
                                      </p:cBhvr>
                                    </p:animEffect>
                                  </p:childTnLst>
                                </p:cTn>
                              </p:par>
                            </p:childTnLst>
                          </p:cTn>
                        </p:par>
                        <p:par>
                          <p:cTn id="15" fill="hold" nodeType="afterGroup">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70037" y="42863"/>
            <a:ext cx="387464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Protect Your Work</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The Ant</a:t>
            </a:r>
            <a:endParaRPr lang="en-US" sz="3600" dirty="0">
              <a:latin typeface="Cambria" charset="0"/>
              <a:cs typeface="Cambria" charset="0"/>
            </a:endParaRPr>
          </a:p>
        </p:txBody>
      </p:sp>
      <p:sp>
        <p:nvSpPr>
          <p:cNvPr id="7" name="Text Box 7"/>
          <p:cNvSpPr txBox="1">
            <a:spLocks noChangeArrowheads="1"/>
          </p:cNvSpPr>
          <p:nvPr/>
        </p:nvSpPr>
        <p:spPr bwMode="auto">
          <a:xfrm>
            <a:off x="144016" y="1271347"/>
            <a:ext cx="8892480" cy="5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“This is a question that demands </a:t>
            </a:r>
            <a:r>
              <a:rPr lang="en-US" sz="4400" dirty="0" smtClean="0">
                <a:latin typeface="Calibri"/>
                <a:cs typeface="Calibri"/>
              </a:rPr>
              <a:t>consideration...by </a:t>
            </a:r>
            <a:r>
              <a:rPr lang="en-US" sz="4400" dirty="0">
                <a:latin typeface="Calibri"/>
                <a:cs typeface="Calibri"/>
              </a:rPr>
              <a:t>every human being, young or </a:t>
            </a:r>
            <a:r>
              <a:rPr lang="en-US" sz="4400" dirty="0" smtClean="0">
                <a:latin typeface="Calibri"/>
                <a:cs typeface="Calibri"/>
              </a:rPr>
              <a:t>old.</a:t>
            </a:r>
          </a:p>
          <a:p>
            <a:pPr algn="ctr">
              <a:lnSpc>
                <a:spcPct val="90000"/>
              </a:lnSpc>
            </a:pPr>
            <a:r>
              <a:rPr lang="en-US" sz="4400" dirty="0" smtClean="0">
                <a:latin typeface="Calibri"/>
                <a:cs typeface="Calibri"/>
              </a:rPr>
              <a:t>No </a:t>
            </a:r>
            <a:r>
              <a:rPr lang="en-US" sz="4400" dirty="0">
                <a:latin typeface="Calibri"/>
                <a:cs typeface="Calibri"/>
              </a:rPr>
              <a:t>scheme of business or plan of life can be sound or complete that embraces only the brief years of this present life and makes no provision for the unending future</a:t>
            </a:r>
            <a:r>
              <a:rPr lang="en-US" sz="4400" dirty="0" smtClean="0">
                <a:latin typeface="Calibri"/>
                <a:cs typeface="Calibri"/>
              </a:rPr>
              <a:t>.”</a:t>
            </a:r>
          </a:p>
          <a:p>
            <a:pPr algn="ctr">
              <a:lnSpc>
                <a:spcPct val="90000"/>
              </a:lnSpc>
            </a:pPr>
            <a:r>
              <a:rPr lang="en-US" sz="4400" dirty="0" smtClean="0">
                <a:latin typeface="Calibri"/>
                <a:cs typeface="Calibri"/>
              </a:rPr>
              <a:t>—</a:t>
            </a:r>
            <a:r>
              <a:rPr lang="en-US" sz="4400" i="1" dirty="0" smtClean="0">
                <a:latin typeface="Calibri"/>
                <a:cs typeface="Calibri"/>
              </a:rPr>
              <a:t>Education </a:t>
            </a:r>
            <a:r>
              <a:rPr lang="en-US" sz="4400" dirty="0" smtClean="0">
                <a:latin typeface="Calibri"/>
                <a:cs typeface="Calibri"/>
              </a:rPr>
              <a:t>145</a:t>
            </a:r>
            <a:r>
              <a:rPr lang="en-US" sz="4400" dirty="0">
                <a:latin typeface="Calibri"/>
                <a:cs typeface="Calibri"/>
              </a:rPr>
              <a:t>. </a:t>
            </a:r>
          </a:p>
        </p:txBody>
      </p:sp>
    </p:spTree>
    <p:extLst>
      <p:ext uri="{BB962C8B-B14F-4D97-AF65-F5344CB8AC3E}">
        <p14:creationId xmlns:p14="http://schemas.microsoft.com/office/powerpoint/2010/main" val="1665861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70037" y="42863"/>
            <a:ext cx="387464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Protect Your Work</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The Sluggard</a:t>
            </a:r>
            <a:endParaRPr lang="en-US" sz="3600" dirty="0">
              <a:latin typeface="Cambria" charset="0"/>
              <a:cs typeface="Cambria" charset="0"/>
            </a:endParaRPr>
          </a:p>
        </p:txBody>
      </p:sp>
      <p:sp>
        <p:nvSpPr>
          <p:cNvPr id="7" name="Text Box 7"/>
          <p:cNvSpPr txBox="1">
            <a:spLocks noChangeArrowheads="1"/>
          </p:cNvSpPr>
          <p:nvPr/>
        </p:nvSpPr>
        <p:spPr bwMode="auto">
          <a:xfrm>
            <a:off x="144016" y="1124744"/>
            <a:ext cx="8892480" cy="577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spcBef>
                <a:spcPts val="600"/>
              </a:spcBef>
            </a:pPr>
            <a:r>
              <a:rPr lang="en-US" sz="4400" dirty="0" smtClean="0">
                <a:latin typeface="Calibri"/>
                <a:cs typeface="Calibri"/>
              </a:rPr>
              <a:t>The </a:t>
            </a:r>
            <a:r>
              <a:rPr lang="en-US" sz="4400" dirty="0">
                <a:latin typeface="Calibri"/>
                <a:cs typeface="Calibri"/>
              </a:rPr>
              <a:t>sluggards are </a:t>
            </a:r>
            <a:r>
              <a:rPr lang="en-US" sz="4400" dirty="0" smtClean="0">
                <a:latin typeface="Calibri"/>
                <a:cs typeface="Calibri"/>
              </a:rPr>
              <a:t>asleep.</a:t>
            </a:r>
          </a:p>
          <a:p>
            <a:pPr algn="ctr">
              <a:lnSpc>
                <a:spcPct val="90000"/>
              </a:lnSpc>
              <a:spcBef>
                <a:spcPts val="600"/>
              </a:spcBef>
            </a:pPr>
            <a:r>
              <a:rPr lang="en-US" sz="4400" dirty="0" smtClean="0">
                <a:latin typeface="Calibri"/>
                <a:cs typeface="Calibri"/>
              </a:rPr>
              <a:t>The </a:t>
            </a:r>
            <a:r>
              <a:rPr lang="en-US" sz="4400" dirty="0">
                <a:latin typeface="Calibri"/>
                <a:cs typeface="Calibri"/>
              </a:rPr>
              <a:t>sluggards keep folding their two hands, a symbol of </a:t>
            </a:r>
            <a:r>
              <a:rPr lang="en-US" sz="4400" dirty="0" smtClean="0">
                <a:latin typeface="Calibri"/>
                <a:cs typeface="Calibri"/>
              </a:rPr>
              <a:t>indolence.</a:t>
            </a:r>
          </a:p>
          <a:p>
            <a:pPr algn="ctr">
              <a:lnSpc>
                <a:spcPct val="90000"/>
              </a:lnSpc>
              <a:spcBef>
                <a:spcPts val="600"/>
              </a:spcBef>
            </a:pPr>
            <a:r>
              <a:rPr lang="en-US" sz="4400" dirty="0" smtClean="0">
                <a:latin typeface="Calibri"/>
                <a:cs typeface="Calibri"/>
              </a:rPr>
              <a:t>The </a:t>
            </a:r>
            <a:r>
              <a:rPr lang="en-US" sz="4400" dirty="0">
                <a:latin typeface="Calibri"/>
                <a:cs typeface="Calibri"/>
              </a:rPr>
              <a:t>sluggards live in the present and are occupied only with themselves</a:t>
            </a:r>
            <a:r>
              <a:rPr lang="en-US" sz="4400" dirty="0" smtClean="0">
                <a:latin typeface="Calibri"/>
                <a:cs typeface="Calibri"/>
              </a:rPr>
              <a:t>.</a:t>
            </a:r>
          </a:p>
          <a:p>
            <a:pPr algn="ctr">
              <a:lnSpc>
                <a:spcPct val="90000"/>
              </a:lnSpc>
              <a:spcBef>
                <a:spcPts val="600"/>
              </a:spcBef>
            </a:pPr>
            <a:r>
              <a:rPr lang="en-US" sz="4400" b="1" spc="90" dirty="0">
                <a:latin typeface="Calibri"/>
                <a:cs typeface="Calibri"/>
              </a:rPr>
              <a:t>Though indolence and laziness are condemned here, we must also remember that life consists of more than work and earning money. </a:t>
            </a:r>
            <a:r>
              <a:rPr lang="en-US" sz="4400" spc="90" dirty="0" smtClean="0">
                <a:latin typeface="Calibri"/>
                <a:cs typeface="Calibri"/>
              </a:rPr>
              <a:t> </a:t>
            </a:r>
            <a:endParaRPr lang="en-US" sz="4400" spc="90" dirty="0">
              <a:latin typeface="Calibri"/>
              <a:cs typeface="Calibri"/>
            </a:endParaRPr>
          </a:p>
        </p:txBody>
      </p:sp>
    </p:spTree>
    <p:extLst>
      <p:ext uri="{BB962C8B-B14F-4D97-AF65-F5344CB8AC3E}">
        <p14:creationId xmlns:p14="http://schemas.microsoft.com/office/powerpoint/2010/main" val="253741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20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100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68182" y="15875"/>
            <a:ext cx="5606733"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From Ears to Feet</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Final Words: Proverbs 6:12-19 </a:t>
            </a:r>
            <a:endParaRPr lang="en-US" sz="2800" dirty="0">
              <a:solidFill>
                <a:srgbClr val="C0C0C0"/>
              </a:solidFill>
              <a:latin typeface="Cambria" charset="0"/>
              <a:cs typeface="Cambria" charset="0"/>
            </a:endParaRPr>
          </a:p>
        </p:txBody>
      </p:sp>
      <p:sp>
        <p:nvSpPr>
          <p:cNvPr id="5" name="Text Box 3"/>
          <p:cNvSpPr txBox="1">
            <a:spLocks noChangeArrowheads="1"/>
          </p:cNvSpPr>
          <p:nvPr/>
        </p:nvSpPr>
        <p:spPr bwMode="auto">
          <a:xfrm>
            <a:off x="266700" y="1295400"/>
            <a:ext cx="8610600" cy="5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altLang="ja-JP" sz="4400" b="1" cap="small" dirty="0" smtClean="0">
                <a:latin typeface="Calibri"/>
                <a:cs typeface="Calibri"/>
              </a:rPr>
              <a:t>T</a:t>
            </a:r>
            <a:r>
              <a:rPr lang="en-US" sz="4400" b="1" cap="small" dirty="0" smtClean="0">
                <a:latin typeface="Calibri"/>
                <a:cs typeface="Calibri"/>
              </a:rPr>
              <a:t>he</a:t>
            </a:r>
            <a:r>
              <a:rPr lang="en-US" sz="4400" dirty="0" smtClean="0">
                <a:latin typeface="Calibri"/>
                <a:cs typeface="Calibri"/>
              </a:rPr>
              <a:t> walking </a:t>
            </a:r>
            <a:r>
              <a:rPr lang="en-US" sz="4400" dirty="0">
                <a:latin typeface="Calibri"/>
                <a:cs typeface="Calibri"/>
              </a:rPr>
              <a:t>wicked follows the lazy sluggard. </a:t>
            </a:r>
            <a:r>
              <a:rPr lang="en-US" sz="4400" dirty="0" smtClean="0">
                <a:latin typeface="Calibri"/>
                <a:cs typeface="Calibri"/>
              </a:rPr>
              <a:t>Both follow </a:t>
            </a:r>
            <a:r>
              <a:rPr lang="en-US" sz="4400" dirty="0">
                <a:latin typeface="Calibri"/>
                <a:cs typeface="Calibri"/>
              </a:rPr>
              <a:t>their own wisdom and </a:t>
            </a:r>
            <a:r>
              <a:rPr lang="en-US" sz="4400" dirty="0" smtClean="0">
                <a:latin typeface="Calibri"/>
                <a:cs typeface="Calibri"/>
              </a:rPr>
              <a:t>inclinations.</a:t>
            </a:r>
          </a:p>
          <a:p>
            <a:pPr algn="ctr">
              <a:lnSpc>
                <a:spcPct val="90000"/>
              </a:lnSpc>
            </a:pPr>
            <a:r>
              <a:rPr lang="en-US" sz="4400" dirty="0" smtClean="0">
                <a:latin typeface="Calibri"/>
                <a:cs typeface="Calibri"/>
              </a:rPr>
              <a:t>The </a:t>
            </a:r>
            <a:r>
              <a:rPr lang="en-US" sz="4400" dirty="0">
                <a:latin typeface="Calibri"/>
                <a:cs typeface="Calibri"/>
              </a:rPr>
              <a:t>sluggards are sleeping, and neither their ears nor their feet function; the wicked have only their feet and their mouths working, not their ears. The result is the same: </a:t>
            </a:r>
            <a:r>
              <a:rPr lang="en-US" sz="4400" b="1" spc="100" dirty="0">
                <a:latin typeface="Calibri"/>
                <a:cs typeface="Calibri"/>
              </a:rPr>
              <a:t>they will both go to destruction.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1768182" y="31750"/>
            <a:ext cx="3792935"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From Ears to Feet</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Presentation </a:t>
            </a:r>
            <a:r>
              <a:rPr lang="en-US" sz="3200" dirty="0">
                <a:latin typeface="Cambria" charset="0"/>
                <a:cs typeface="Cambria" charset="0"/>
              </a:rPr>
              <a:t>Record</a:t>
            </a:r>
          </a:p>
        </p:txBody>
      </p:sp>
      <p:sp>
        <p:nvSpPr>
          <p:cNvPr id="18434" name="Text Box 3"/>
          <p:cNvSpPr txBox="1">
            <a:spLocks noChangeArrowheads="1"/>
          </p:cNvSpPr>
          <p:nvPr/>
        </p:nvSpPr>
        <p:spPr bwMode="auto">
          <a:xfrm>
            <a:off x="266700" y="1323975"/>
            <a:ext cx="4305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r>
              <a:rPr lang="en-US" sz="1600" dirty="0">
                <a:latin typeface="Calibri" charset="0"/>
                <a:cs typeface="Calibri" charset="0"/>
              </a:rPr>
              <a:t>1</a:t>
            </a:r>
            <a:r>
              <a:rPr lang="en-US" sz="1600" b="1" dirty="0">
                <a:latin typeface="Calibri" charset="0"/>
                <a:cs typeface="Calibri" charset="0"/>
              </a:rPr>
              <a:t>.</a:t>
            </a:r>
            <a:r>
              <a:rPr lang="en-US" sz="1600" dirty="0">
                <a:latin typeface="Calibri" charset="0"/>
                <a:cs typeface="Calibri" charset="0"/>
              </a:rPr>
              <a:t> </a:t>
            </a:r>
            <a:r>
              <a:rPr lang="en-US" sz="1600" b="1" dirty="0" smtClean="0">
                <a:latin typeface="Calibri" charset="0"/>
                <a:cs typeface="Calibri" charset="0"/>
              </a:rPr>
              <a:t>PP SSL </a:t>
            </a:r>
            <a:r>
              <a:rPr lang="en-US" sz="1600" dirty="0" smtClean="0">
                <a:latin typeface="Calibri" charset="0"/>
                <a:cs typeface="Calibri" charset="0"/>
              </a:rPr>
              <a:t>10 Jan 15</a:t>
            </a:r>
            <a:endParaRPr lang="en-US" sz="1600" dirty="0">
              <a:solidFill>
                <a:srgbClr val="00FF00"/>
              </a:solidFill>
              <a:latin typeface="Calibri" charset="0"/>
              <a:cs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742306" y="36513"/>
            <a:ext cx="1739088"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Proverbs</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Our </a:t>
            </a:r>
            <a:r>
              <a:rPr lang="en-US" sz="3200" dirty="0">
                <a:latin typeface="Cambria" charset="0"/>
                <a:cs typeface="Cambria" charset="0"/>
              </a:rPr>
              <a:t>Goal</a:t>
            </a:r>
            <a:endParaRPr lang="en-US" sz="3200" dirty="0">
              <a:solidFill>
                <a:srgbClr val="C0C0C0"/>
              </a:solidFill>
              <a:latin typeface="Cambria" charset="0"/>
              <a:cs typeface="Cambria" charset="0"/>
            </a:endParaRPr>
          </a:p>
        </p:txBody>
      </p:sp>
      <p:sp>
        <p:nvSpPr>
          <p:cNvPr id="4" name="TextBox 3"/>
          <p:cNvSpPr txBox="1">
            <a:spLocks noChangeArrowheads="1"/>
          </p:cNvSpPr>
          <p:nvPr/>
        </p:nvSpPr>
        <p:spPr bwMode="auto">
          <a:xfrm>
            <a:off x="358775" y="1393589"/>
            <a:ext cx="8426450" cy="508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eaLnBrk="1" hangingPunct="1">
              <a:lnSpc>
                <a:spcPct val="90000"/>
              </a:lnSpc>
              <a:spcBef>
                <a:spcPts val="1200"/>
              </a:spcBef>
            </a:pPr>
            <a:r>
              <a:rPr lang="en-US" sz="4400" b="1" cap="small" dirty="0" smtClean="0">
                <a:latin typeface="Calibri"/>
                <a:cs typeface="Calibri"/>
              </a:rPr>
              <a:t>From</a:t>
            </a:r>
            <a:r>
              <a:rPr lang="en-US" sz="4400" b="1" dirty="0" smtClean="0">
                <a:latin typeface="Cambria" charset="0"/>
                <a:cs typeface="Cambria" charset="0"/>
              </a:rPr>
              <a:t> </a:t>
            </a:r>
            <a:r>
              <a:rPr lang="en-US" sz="4400" dirty="0" smtClean="0">
                <a:latin typeface="Calibri" charset="0"/>
                <a:cs typeface="Calibri" charset="0"/>
              </a:rPr>
              <a:t>the book of Proverbs we will learn how to be wise, but correctly, in practical ways.</a:t>
            </a:r>
          </a:p>
          <a:p>
            <a:pPr algn="ctr" eaLnBrk="1" hangingPunct="1">
              <a:lnSpc>
                <a:spcPct val="90000"/>
              </a:lnSpc>
              <a:spcBef>
                <a:spcPts val="1200"/>
              </a:spcBef>
            </a:pPr>
            <a:r>
              <a:rPr lang="en-US" sz="4400" dirty="0" smtClean="0">
                <a:latin typeface="Calibri" charset="0"/>
                <a:cs typeface="Calibri" charset="0"/>
              </a:rPr>
              <a:t>Wisdom isn’t necessarily intellectual might. The prerequisite for wisdom is, instead, to be humble, to feel our need and then to seek for wisdom.</a:t>
            </a:r>
            <a:endParaRPr lang="en-US" sz="4400" dirty="0">
              <a:latin typeface="Calibri" charset="0"/>
            </a:endParaRPr>
          </a:p>
        </p:txBody>
      </p:sp>
    </p:spTree>
    <p:extLst>
      <p:ext uri="{BB962C8B-B14F-4D97-AF65-F5344CB8AC3E}">
        <p14:creationId xmlns:p14="http://schemas.microsoft.com/office/powerpoint/2010/main" val="1438609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lide(fromRight)">
                                      <p:cBhvr>
                                        <p:cTn id="7" dur="1000"/>
                                        <p:tgtEl>
                                          <p:spTgt spid="5">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4"/>
          <p:cNvSpPr txBox="1">
            <a:spLocks noChangeArrowheads="1"/>
          </p:cNvSpPr>
          <p:nvPr/>
        </p:nvSpPr>
        <p:spPr bwMode="auto">
          <a:xfrm>
            <a:off x="1742306" y="30163"/>
            <a:ext cx="1764936"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Proverbs</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Contents</a:t>
            </a:r>
            <a:endParaRPr lang="en-US" sz="3200" dirty="0">
              <a:latin typeface="Cambria" charset="0"/>
              <a:cs typeface="Cambria" charset="0"/>
            </a:endParaRPr>
          </a:p>
        </p:txBody>
      </p:sp>
      <p:sp>
        <p:nvSpPr>
          <p:cNvPr id="9218" name="Text Box 5"/>
          <p:cNvSpPr txBox="1">
            <a:spLocks noChangeArrowheads="1"/>
          </p:cNvSpPr>
          <p:nvPr/>
        </p:nvSpPr>
        <p:spPr bwMode="auto">
          <a:xfrm>
            <a:off x="852488" y="1311870"/>
            <a:ext cx="7986712" cy="550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90000"/>
              </a:lnSpc>
            </a:pPr>
            <a:r>
              <a:rPr lang="en-US" sz="3000" dirty="0" smtClean="0">
                <a:latin typeface="Calibri"/>
                <a:cs typeface="Calibri"/>
              </a:rPr>
              <a:t>  1  </a:t>
            </a:r>
            <a:r>
              <a:rPr lang="en-US" sz="3000" b="1" dirty="0">
                <a:latin typeface="Calibri"/>
                <a:cs typeface="Calibri"/>
              </a:rPr>
              <a:t>The Call of </a:t>
            </a:r>
            <a:r>
              <a:rPr lang="en-US" sz="3000" b="1" dirty="0" smtClean="0">
                <a:latin typeface="Calibri"/>
                <a:cs typeface="Calibri"/>
              </a:rPr>
              <a:t>Wisdom</a:t>
            </a:r>
          </a:p>
          <a:p>
            <a:pPr>
              <a:lnSpc>
                <a:spcPct val="90000"/>
              </a:lnSpc>
            </a:pPr>
            <a:r>
              <a:rPr lang="en-US" sz="3000" dirty="0" smtClean="0">
                <a:latin typeface="Calibri"/>
                <a:cs typeface="Calibri"/>
              </a:rPr>
              <a:t>  </a:t>
            </a:r>
            <a:r>
              <a:rPr lang="en-US" sz="3000" dirty="0" smtClean="0">
                <a:solidFill>
                  <a:schemeClr val="tx2"/>
                </a:solidFill>
                <a:latin typeface="Calibri"/>
                <a:cs typeface="Calibri"/>
              </a:rPr>
              <a:t>2  </a:t>
            </a:r>
            <a:r>
              <a:rPr lang="en-US" sz="3000" b="1" dirty="0">
                <a:solidFill>
                  <a:schemeClr val="tx2"/>
                </a:solidFill>
                <a:latin typeface="Calibri"/>
                <a:cs typeface="Calibri"/>
              </a:rPr>
              <a:t>From Ears to </a:t>
            </a:r>
            <a:r>
              <a:rPr lang="en-US" sz="3000" b="1" dirty="0" smtClean="0">
                <a:solidFill>
                  <a:schemeClr val="tx2"/>
                </a:solidFill>
                <a:latin typeface="Calibri"/>
                <a:cs typeface="Calibri"/>
              </a:rPr>
              <a:t>Feet</a:t>
            </a:r>
            <a:endParaRPr lang="en-US" sz="3000" i="1" dirty="0">
              <a:solidFill>
                <a:schemeClr val="tx2"/>
              </a:solidFill>
              <a:latin typeface="Calibri"/>
              <a:cs typeface="Calibri"/>
            </a:endParaRPr>
          </a:p>
          <a:p>
            <a:pPr>
              <a:lnSpc>
                <a:spcPct val="90000"/>
              </a:lnSpc>
            </a:pPr>
            <a:r>
              <a:rPr lang="en-US" sz="3000" dirty="0" smtClean="0">
                <a:latin typeface="Calibri"/>
                <a:cs typeface="Calibri"/>
              </a:rPr>
              <a:t>  3  </a:t>
            </a:r>
            <a:r>
              <a:rPr lang="en-US" sz="3000" b="1" dirty="0" smtClean="0">
                <a:latin typeface="Calibri"/>
                <a:cs typeface="Calibri"/>
              </a:rPr>
              <a:t>A </a:t>
            </a:r>
            <a:r>
              <a:rPr lang="en-US" sz="3000" b="1" dirty="0">
                <a:latin typeface="Calibri"/>
                <a:cs typeface="Calibri"/>
              </a:rPr>
              <a:t>Matter of Life and </a:t>
            </a:r>
            <a:r>
              <a:rPr lang="en-US" sz="3000" b="1" dirty="0" smtClean="0">
                <a:latin typeface="Calibri"/>
                <a:cs typeface="Calibri"/>
              </a:rPr>
              <a:t>Death</a:t>
            </a:r>
          </a:p>
          <a:p>
            <a:pPr>
              <a:lnSpc>
                <a:spcPct val="90000"/>
              </a:lnSpc>
            </a:pPr>
            <a:r>
              <a:rPr lang="en-US" sz="3000" dirty="0" smtClean="0">
                <a:latin typeface="Calibri"/>
                <a:cs typeface="Calibri"/>
              </a:rPr>
              <a:t>  4  </a:t>
            </a:r>
            <a:r>
              <a:rPr lang="en-US" sz="3000" b="1" dirty="0" smtClean="0">
                <a:latin typeface="Calibri"/>
                <a:cs typeface="Calibri"/>
              </a:rPr>
              <a:t>Divine Wisdom</a:t>
            </a:r>
          </a:p>
          <a:p>
            <a:pPr>
              <a:lnSpc>
                <a:spcPct val="90000"/>
              </a:lnSpc>
            </a:pPr>
            <a:r>
              <a:rPr lang="en-US" sz="3000" dirty="0" smtClean="0">
                <a:latin typeface="Calibri"/>
                <a:cs typeface="Calibri"/>
              </a:rPr>
              <a:t>  5  </a:t>
            </a:r>
            <a:r>
              <a:rPr lang="en-US" sz="3000" b="1" dirty="0" smtClean="0">
                <a:latin typeface="Calibri"/>
                <a:cs typeface="Calibri"/>
              </a:rPr>
              <a:t>The </a:t>
            </a:r>
            <a:r>
              <a:rPr lang="en-US" sz="3000" b="1" dirty="0">
                <a:latin typeface="Calibri"/>
                <a:cs typeface="Calibri"/>
              </a:rPr>
              <a:t>Blessings of the </a:t>
            </a:r>
            <a:r>
              <a:rPr lang="en-US" sz="3000" b="1" dirty="0" smtClean="0">
                <a:latin typeface="Calibri"/>
                <a:cs typeface="Calibri"/>
              </a:rPr>
              <a:t>Righteous</a:t>
            </a:r>
          </a:p>
          <a:p>
            <a:pPr>
              <a:lnSpc>
                <a:spcPct val="90000"/>
              </a:lnSpc>
            </a:pPr>
            <a:r>
              <a:rPr lang="en-US" sz="3000" dirty="0" smtClean="0">
                <a:latin typeface="Calibri"/>
                <a:cs typeface="Calibri"/>
              </a:rPr>
              <a:t>  6  </a:t>
            </a:r>
            <a:r>
              <a:rPr lang="en-US" sz="3000" b="1" dirty="0" smtClean="0">
                <a:latin typeface="Calibri"/>
                <a:cs typeface="Calibri"/>
              </a:rPr>
              <a:t>What </a:t>
            </a:r>
            <a:r>
              <a:rPr lang="en-US" sz="3000" b="1" dirty="0">
                <a:latin typeface="Calibri"/>
                <a:cs typeface="Calibri"/>
              </a:rPr>
              <a:t>You Get Is Not What You </a:t>
            </a:r>
            <a:r>
              <a:rPr lang="en-US" sz="3000" b="1" dirty="0" smtClean="0">
                <a:latin typeface="Calibri"/>
                <a:cs typeface="Calibri"/>
              </a:rPr>
              <a:t>See</a:t>
            </a:r>
            <a:endParaRPr lang="en-US" sz="3000" dirty="0">
              <a:latin typeface="Calibri"/>
              <a:cs typeface="Calibri"/>
            </a:endParaRPr>
          </a:p>
          <a:p>
            <a:pPr>
              <a:lnSpc>
                <a:spcPct val="90000"/>
              </a:lnSpc>
            </a:pPr>
            <a:r>
              <a:rPr lang="en-US" sz="3000" dirty="0" smtClean="0">
                <a:latin typeface="Calibri"/>
                <a:cs typeface="Calibri"/>
              </a:rPr>
              <a:t>  7  </a:t>
            </a:r>
            <a:r>
              <a:rPr lang="en-US" sz="3000" b="1" dirty="0" smtClean="0">
                <a:latin typeface="Calibri"/>
                <a:cs typeface="Calibri"/>
              </a:rPr>
              <a:t>Dealing </a:t>
            </a:r>
            <a:r>
              <a:rPr lang="en-US" sz="3000" b="1" dirty="0">
                <a:latin typeface="Calibri"/>
                <a:cs typeface="Calibri"/>
              </a:rPr>
              <a:t>With </a:t>
            </a:r>
            <a:r>
              <a:rPr lang="en-US" sz="3000" b="1" dirty="0" smtClean="0">
                <a:latin typeface="Calibri"/>
                <a:cs typeface="Calibri"/>
              </a:rPr>
              <a:t>Fights</a:t>
            </a:r>
          </a:p>
          <a:p>
            <a:pPr>
              <a:lnSpc>
                <a:spcPct val="90000"/>
              </a:lnSpc>
            </a:pPr>
            <a:r>
              <a:rPr lang="en-US" sz="3000" dirty="0" smtClean="0">
                <a:latin typeface="Calibri"/>
                <a:cs typeface="Calibri"/>
              </a:rPr>
              <a:t>  8  </a:t>
            </a:r>
            <a:r>
              <a:rPr lang="en-US" sz="3000" b="1" dirty="0" smtClean="0">
                <a:latin typeface="Calibri"/>
                <a:cs typeface="Calibri"/>
              </a:rPr>
              <a:t>Words </a:t>
            </a:r>
            <a:r>
              <a:rPr lang="en-US" sz="3000" b="1" dirty="0">
                <a:latin typeface="Calibri"/>
                <a:cs typeface="Calibri"/>
              </a:rPr>
              <a:t>of </a:t>
            </a:r>
            <a:r>
              <a:rPr lang="en-US" sz="3000" b="1" dirty="0" smtClean="0">
                <a:latin typeface="Calibri"/>
                <a:cs typeface="Calibri"/>
              </a:rPr>
              <a:t>Wisdom</a:t>
            </a:r>
          </a:p>
          <a:p>
            <a:pPr>
              <a:lnSpc>
                <a:spcPct val="90000"/>
              </a:lnSpc>
            </a:pPr>
            <a:r>
              <a:rPr lang="en-US" sz="3000" dirty="0" smtClean="0">
                <a:latin typeface="Calibri"/>
                <a:cs typeface="Calibri"/>
              </a:rPr>
              <a:t>  9  </a:t>
            </a:r>
            <a:r>
              <a:rPr lang="en-US" sz="3000" b="1" dirty="0" smtClean="0">
                <a:latin typeface="Calibri"/>
                <a:cs typeface="Calibri"/>
              </a:rPr>
              <a:t>Words </a:t>
            </a:r>
            <a:r>
              <a:rPr lang="en-US" sz="3000" b="1" dirty="0">
                <a:latin typeface="Calibri"/>
                <a:cs typeface="Calibri"/>
              </a:rPr>
              <a:t>of </a:t>
            </a:r>
            <a:r>
              <a:rPr lang="en-US" sz="3000" b="1" dirty="0" smtClean="0">
                <a:latin typeface="Calibri"/>
                <a:cs typeface="Calibri"/>
              </a:rPr>
              <a:t>Truth</a:t>
            </a:r>
            <a:endParaRPr lang="en-US" sz="3000" dirty="0">
              <a:latin typeface="Calibri"/>
              <a:cs typeface="Calibri"/>
            </a:endParaRPr>
          </a:p>
          <a:p>
            <a:pPr>
              <a:lnSpc>
                <a:spcPct val="90000"/>
              </a:lnSpc>
            </a:pPr>
            <a:r>
              <a:rPr lang="en-US" sz="3000" dirty="0">
                <a:latin typeface="Calibri"/>
                <a:cs typeface="Calibri"/>
              </a:rPr>
              <a:t>10 </a:t>
            </a:r>
            <a:r>
              <a:rPr lang="en-US" sz="3000" dirty="0" smtClean="0">
                <a:latin typeface="Calibri"/>
                <a:cs typeface="Calibri"/>
              </a:rPr>
              <a:t> </a:t>
            </a:r>
            <a:r>
              <a:rPr lang="en-US" sz="3000" b="1" dirty="0" smtClean="0">
                <a:latin typeface="Calibri"/>
                <a:cs typeface="Calibri"/>
              </a:rPr>
              <a:t>Behind </a:t>
            </a:r>
            <a:r>
              <a:rPr lang="en-US" sz="3000" b="1" dirty="0">
                <a:latin typeface="Calibri"/>
                <a:cs typeface="Calibri"/>
              </a:rPr>
              <a:t>the </a:t>
            </a:r>
            <a:r>
              <a:rPr lang="en-US" sz="3000" b="1" dirty="0" smtClean="0">
                <a:latin typeface="Calibri"/>
                <a:cs typeface="Calibri"/>
              </a:rPr>
              <a:t>Mask</a:t>
            </a:r>
          </a:p>
          <a:p>
            <a:pPr>
              <a:lnSpc>
                <a:spcPct val="90000"/>
              </a:lnSpc>
            </a:pPr>
            <a:r>
              <a:rPr lang="en-US" sz="3000" dirty="0" smtClean="0">
                <a:latin typeface="Calibri"/>
                <a:cs typeface="Calibri"/>
              </a:rPr>
              <a:t>11  </a:t>
            </a:r>
            <a:r>
              <a:rPr lang="en-US" sz="3000" b="1" dirty="0" smtClean="0">
                <a:latin typeface="Calibri"/>
                <a:cs typeface="Calibri"/>
              </a:rPr>
              <a:t>Living </a:t>
            </a:r>
            <a:r>
              <a:rPr lang="en-US" sz="3000" b="1" dirty="0">
                <a:latin typeface="Calibri"/>
                <a:cs typeface="Calibri"/>
              </a:rPr>
              <a:t>by </a:t>
            </a:r>
            <a:r>
              <a:rPr lang="en-US" sz="3000" b="1" dirty="0" smtClean="0">
                <a:latin typeface="Calibri"/>
                <a:cs typeface="Calibri"/>
              </a:rPr>
              <a:t>Faith</a:t>
            </a:r>
          </a:p>
          <a:p>
            <a:pPr>
              <a:lnSpc>
                <a:spcPct val="90000"/>
              </a:lnSpc>
            </a:pPr>
            <a:r>
              <a:rPr lang="en-US" sz="3000" dirty="0" smtClean="0">
                <a:latin typeface="Calibri"/>
                <a:cs typeface="Calibri"/>
              </a:rPr>
              <a:t>12  </a:t>
            </a:r>
            <a:r>
              <a:rPr lang="en-US" sz="3000" b="1" dirty="0" smtClean="0">
                <a:latin typeface="Calibri"/>
                <a:cs typeface="Calibri"/>
              </a:rPr>
              <a:t>The </a:t>
            </a:r>
            <a:r>
              <a:rPr lang="en-US" sz="3000" b="1" dirty="0">
                <a:latin typeface="Calibri"/>
                <a:cs typeface="Calibri"/>
              </a:rPr>
              <a:t>Humility of the </a:t>
            </a:r>
            <a:r>
              <a:rPr lang="en-US" sz="3000" b="1" dirty="0" smtClean="0">
                <a:latin typeface="Calibri"/>
                <a:cs typeface="Calibri"/>
              </a:rPr>
              <a:t>Wise</a:t>
            </a:r>
            <a:endParaRPr lang="en-US" sz="3000" i="1" dirty="0">
              <a:latin typeface="Calibri"/>
              <a:cs typeface="Calibri"/>
            </a:endParaRPr>
          </a:p>
          <a:p>
            <a:pPr>
              <a:lnSpc>
                <a:spcPct val="90000"/>
              </a:lnSpc>
            </a:pPr>
            <a:r>
              <a:rPr lang="en-US" sz="3000" dirty="0" smtClean="0">
                <a:latin typeface="Calibri"/>
                <a:cs typeface="Calibri"/>
              </a:rPr>
              <a:t>13  </a:t>
            </a:r>
            <a:r>
              <a:rPr lang="en-US" sz="3000" b="1" dirty="0" smtClean="0">
                <a:latin typeface="Calibri"/>
                <a:cs typeface="Calibri"/>
              </a:rPr>
              <a:t>Women </a:t>
            </a:r>
            <a:r>
              <a:rPr lang="en-US" sz="3000" b="1" dirty="0">
                <a:latin typeface="Calibri"/>
                <a:cs typeface="Calibri"/>
              </a:rPr>
              <a:t>and </a:t>
            </a:r>
            <a:r>
              <a:rPr lang="en-US" sz="3000" b="1" dirty="0" smtClean="0">
                <a:latin typeface="Calibri"/>
                <a:cs typeface="Calibri"/>
              </a:rPr>
              <a:t>Wine</a:t>
            </a:r>
            <a:endParaRPr lang="en-US" sz="3000"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701800" y="26988"/>
            <a:ext cx="3819585" cy="941796"/>
          </a:xfrm>
          <a:prstGeom prst="rect">
            <a:avLst/>
          </a:prstGeom>
          <a:noFill/>
          <a:ln w="9525">
            <a:noFill/>
            <a:miter lim="800000"/>
            <a:headEnd/>
            <a:tailEnd/>
          </a:ln>
          <a:effectLst>
            <a:outerShdw blurRad="63500" dist="63500" dir="2700000" algn="ctr" rotWithShape="0">
              <a:schemeClr val="bg1">
                <a:alpha val="74998"/>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Proverbs</a:t>
            </a:r>
            <a:endParaRPr lang="en-US" sz="2800" dirty="0" smtClean="0">
              <a:solidFill>
                <a:schemeClr val="tx2"/>
              </a:solidFill>
              <a:latin typeface="Cambria" charset="0"/>
              <a:cs typeface="Cambria" charset="0"/>
            </a:endParaRPr>
          </a:p>
          <a:p>
            <a:pPr>
              <a:lnSpc>
                <a:spcPct val="85000"/>
              </a:lnSpc>
              <a:defRPr/>
            </a:pPr>
            <a:r>
              <a:rPr lang="en-US" sz="3200" dirty="0" smtClean="0">
                <a:latin typeface="Cambria" charset="0"/>
                <a:cs typeface="Cambria" charset="0"/>
              </a:rPr>
              <a:t>Lesson 2, January 10</a:t>
            </a:r>
          </a:p>
        </p:txBody>
      </p:sp>
      <p:sp>
        <p:nvSpPr>
          <p:cNvPr id="7" name="TextBox 6"/>
          <p:cNvSpPr txBox="1">
            <a:spLocks noChangeArrowheads="1"/>
          </p:cNvSpPr>
          <p:nvPr/>
        </p:nvSpPr>
        <p:spPr bwMode="auto">
          <a:xfrm>
            <a:off x="1266080" y="1466650"/>
            <a:ext cx="6618288" cy="217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eaLnBrk="1" hangingPunct="1">
              <a:lnSpc>
                <a:spcPts val="8000"/>
              </a:lnSpc>
            </a:pPr>
            <a:r>
              <a:rPr lang="en-US" sz="5400" dirty="0" smtClean="0">
                <a:latin typeface="Cambria" charset="0"/>
                <a:cs typeface="Cambria" charset="0"/>
              </a:rPr>
              <a:t>From Ears </a:t>
            </a:r>
            <a:r>
              <a:rPr lang="en-US" sz="5400" i="1" dirty="0" smtClean="0">
                <a:latin typeface="Cambria" charset="0"/>
                <a:cs typeface="Cambria" charset="0"/>
              </a:rPr>
              <a:t>to</a:t>
            </a:r>
            <a:endParaRPr lang="en-US" sz="5400" dirty="0">
              <a:latin typeface="Cambria" charset="0"/>
              <a:cs typeface="Cambria" charset="0"/>
            </a:endParaRPr>
          </a:p>
          <a:p>
            <a:pPr algn="ctr" eaLnBrk="1" hangingPunct="1">
              <a:lnSpc>
                <a:spcPts val="8000"/>
              </a:lnSpc>
            </a:pPr>
            <a:r>
              <a:rPr lang="en-US" sz="8000" dirty="0" smtClean="0">
                <a:latin typeface="Cambria" charset="0"/>
                <a:cs typeface="Cambria" charset="0"/>
              </a:rPr>
              <a:t>Feet</a:t>
            </a:r>
            <a:endParaRPr lang="en-US" sz="5400" dirty="0">
              <a:latin typeface="Cambria" charset="0"/>
              <a:cs typeface="Cambria" charset="0"/>
            </a:endParaRPr>
          </a:p>
        </p:txBody>
      </p:sp>
      <p:pic>
        <p:nvPicPr>
          <p:cNvPr id="2" name="Picture 1" descr="15-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010868"/>
            <a:ext cx="7315200" cy="273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511">
                                            <p:txEl>
                                              <p:pRg st="1" end="1"/>
                                            </p:txEl>
                                          </p:spTgt>
                                        </p:tgtEl>
                                        <p:attrNameLst>
                                          <p:attrName>style.visibility</p:attrName>
                                        </p:attrNameLst>
                                      </p:cBhvr>
                                      <p:to>
                                        <p:strVal val="visible"/>
                                      </p:to>
                                    </p:set>
                                    <p:animEffect transition="in" filter="slide(fromRight)">
                                      <p:cBhvr>
                                        <p:cTn id="7" dur="1000"/>
                                        <p:tgtEl>
                                          <p:spTgt spid="21511">
                                            <p:txEl>
                                              <p:pRg st="1" end="1"/>
                                            </p:txEl>
                                          </p:spTgt>
                                        </p:tgtEl>
                                      </p:cBhvr>
                                    </p:animEffect>
                                  </p:childTnLst>
                                </p:cTn>
                              </p:par>
                            </p:childTnLst>
                          </p:cTn>
                        </p:par>
                        <p:par>
                          <p:cTn id="8" fill="hold" nodeType="afterGroup">
                            <p:stCondLst>
                              <p:cond delay="1000"/>
                            </p:stCondLst>
                            <p:childTnLst>
                              <p:par>
                                <p:cTn id="9" presetID="26"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par>
                                <p:cTn id="25" presetID="6" presetClass="entr" presetSubtype="16"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uiExpand="1"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68182" y="26988"/>
            <a:ext cx="3256130"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From Ears to Feet</a:t>
            </a:r>
            <a:endParaRPr lang="en-US" sz="2800" dirty="0">
              <a:solidFill>
                <a:schemeClr val="tx2"/>
              </a:solidFill>
              <a:latin typeface="Cambria" charset="0"/>
              <a:cs typeface="Cambria" charset="0"/>
            </a:endParaRPr>
          </a:p>
          <a:p>
            <a:pPr>
              <a:lnSpc>
                <a:spcPct val="85000"/>
              </a:lnSpc>
            </a:pPr>
            <a:r>
              <a:rPr lang="en-US" sz="3200" dirty="0">
                <a:latin typeface="Cambria" charset="0"/>
                <a:cs typeface="Cambria" charset="0"/>
              </a:rPr>
              <a:t>Key Text   </a:t>
            </a:r>
          </a:p>
        </p:txBody>
      </p:sp>
      <p:sp>
        <p:nvSpPr>
          <p:cNvPr id="6" name="Text Box 7"/>
          <p:cNvSpPr txBox="1">
            <a:spLocks noChangeArrowheads="1"/>
          </p:cNvSpPr>
          <p:nvPr/>
        </p:nvSpPr>
        <p:spPr bwMode="auto">
          <a:xfrm>
            <a:off x="546100" y="1514475"/>
            <a:ext cx="8077200" cy="307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3600" dirty="0" smtClean="0">
                <a:latin typeface="Cambria" charset="0"/>
                <a:cs typeface="Cambria" charset="0"/>
              </a:rPr>
              <a:t>Proverbs 4:26, 27 NKJV</a:t>
            </a:r>
            <a:endParaRPr lang="en-US" dirty="0">
              <a:latin typeface="Cambria" charset="0"/>
              <a:cs typeface="Cambria" charset="0"/>
            </a:endParaRPr>
          </a:p>
          <a:p>
            <a:pPr algn="ctr" eaLnBrk="1" hangingPunct="1">
              <a:lnSpc>
                <a:spcPct val="90000"/>
              </a:lnSpc>
              <a:spcBef>
                <a:spcPts val="600"/>
              </a:spcBef>
            </a:pPr>
            <a:r>
              <a:rPr lang="en-US" altLang="ja-JP" sz="4400" dirty="0" smtClean="0">
                <a:latin typeface="Cambria" charset="0"/>
                <a:cs typeface="Cambria" charset="0"/>
              </a:rPr>
              <a:t>“</a:t>
            </a:r>
            <a:r>
              <a:rPr lang="en-US" altLang="ja-JP" sz="4400" b="1" cap="small" dirty="0" smtClean="0">
                <a:latin typeface="Calibri"/>
                <a:cs typeface="Calibri"/>
              </a:rPr>
              <a:t>Ponder</a:t>
            </a:r>
            <a:r>
              <a:rPr lang="en-US" altLang="ja-JP" sz="4400" dirty="0" smtClean="0">
                <a:latin typeface="Calibri" charset="0"/>
                <a:cs typeface="Calibri" charset="0"/>
              </a:rPr>
              <a:t> </a:t>
            </a:r>
            <a:r>
              <a:rPr lang="en-US" sz="4400" dirty="0" smtClean="0">
                <a:latin typeface="Calibri"/>
                <a:cs typeface="Calibri"/>
              </a:rPr>
              <a:t>the </a:t>
            </a:r>
            <a:r>
              <a:rPr lang="en-US" sz="4400" dirty="0">
                <a:latin typeface="Calibri"/>
                <a:cs typeface="Calibri"/>
              </a:rPr>
              <a:t>path of your feet, and let all your ways be established. Do not turn to the right or the left; remove your foot from </a:t>
            </a:r>
            <a:r>
              <a:rPr lang="en-US" sz="4400" dirty="0" smtClean="0">
                <a:latin typeface="Calibri"/>
                <a:cs typeface="Calibri"/>
              </a:rPr>
              <a:t>evil</a:t>
            </a:r>
            <a:r>
              <a:rPr lang="en-US" altLang="ja-JP" sz="4400" dirty="0" smtClean="0">
                <a:latin typeface="Calibri" charset="0"/>
                <a:cs typeface="Calibri" charset="0"/>
              </a:rPr>
              <a:t>.”</a:t>
            </a:r>
            <a:endParaRPr lang="en-US" sz="4400" dirty="0">
              <a:latin typeface="Calibri" charset="0"/>
              <a:cs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68182" y="42863"/>
            <a:ext cx="3672510"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From </a:t>
            </a:r>
            <a:r>
              <a:rPr lang="en-US" sz="3200" i="1" dirty="0">
                <a:solidFill>
                  <a:schemeClr val="tx2"/>
                </a:solidFill>
                <a:latin typeface="Cambria" charset="0"/>
                <a:cs typeface="Cambria" charset="0"/>
              </a:rPr>
              <a:t>Ears to Feet</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Initial Words: Hear!</a:t>
            </a:r>
            <a:endParaRPr lang="en-US" sz="2800" dirty="0">
              <a:solidFill>
                <a:srgbClr val="C0C0C0"/>
              </a:solidFill>
              <a:latin typeface="Cambria" charset="0"/>
              <a:cs typeface="Cambria" charset="0"/>
            </a:endParaRPr>
          </a:p>
        </p:txBody>
      </p:sp>
      <p:sp>
        <p:nvSpPr>
          <p:cNvPr id="2" name="TextBox 1"/>
          <p:cNvSpPr txBox="1">
            <a:spLocks noChangeArrowheads="1"/>
          </p:cNvSpPr>
          <p:nvPr/>
        </p:nvSpPr>
        <p:spPr bwMode="auto">
          <a:xfrm>
            <a:off x="0" y="1196975"/>
            <a:ext cx="9143999" cy="5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4400" b="1" cap="small" dirty="0" smtClean="0">
                <a:latin typeface="Calibri"/>
                <a:cs typeface="Calibri"/>
              </a:rPr>
              <a:t>Wisdom</a:t>
            </a:r>
            <a:r>
              <a:rPr lang="en-US" sz="4200" b="1" dirty="0" smtClean="0">
                <a:latin typeface="Cambria" charset="0"/>
                <a:cs typeface="Cambria" charset="0"/>
              </a:rPr>
              <a:t> </a:t>
            </a:r>
            <a:r>
              <a:rPr lang="en-US" sz="4400" dirty="0" smtClean="0">
                <a:latin typeface="Calibri"/>
                <a:cs typeface="Calibri"/>
              </a:rPr>
              <a:t>is something </a:t>
            </a:r>
            <a:r>
              <a:rPr lang="en-US" sz="4400" dirty="0">
                <a:latin typeface="Calibri"/>
                <a:cs typeface="Calibri"/>
              </a:rPr>
              <a:t>that we receive, not something we shape with our own skills or </a:t>
            </a:r>
            <a:r>
              <a:rPr lang="en-US" sz="4400" dirty="0" smtClean="0">
                <a:latin typeface="Calibri"/>
                <a:cs typeface="Calibri"/>
              </a:rPr>
              <a:t>that we unearth </a:t>
            </a:r>
            <a:r>
              <a:rPr lang="en-US" sz="4400" dirty="0">
                <a:latin typeface="Calibri"/>
                <a:cs typeface="Calibri"/>
              </a:rPr>
              <a:t>through our own brilliance and </a:t>
            </a:r>
            <a:r>
              <a:rPr lang="en-US" sz="4400" dirty="0" smtClean="0">
                <a:latin typeface="Calibri"/>
                <a:cs typeface="Calibri"/>
              </a:rPr>
              <a:t>reasoning.</a:t>
            </a:r>
          </a:p>
          <a:p>
            <a:pPr algn="ctr">
              <a:lnSpc>
                <a:spcPct val="90000"/>
              </a:lnSpc>
            </a:pPr>
            <a:r>
              <a:rPr lang="en-US" sz="4400" dirty="0" smtClean="0">
                <a:latin typeface="Calibri"/>
                <a:cs typeface="Calibri"/>
              </a:rPr>
              <a:t>The </a:t>
            </a:r>
            <a:r>
              <a:rPr lang="en-US" sz="4400" dirty="0">
                <a:latin typeface="Calibri"/>
                <a:cs typeface="Calibri"/>
              </a:rPr>
              <a:t>capacity of “paying attention</a:t>
            </a:r>
            <a:r>
              <a:rPr lang="en-US" sz="4400" dirty="0" smtClean="0">
                <a:latin typeface="Calibri"/>
                <a:cs typeface="Calibri"/>
              </a:rPr>
              <a:t>”</a:t>
            </a:r>
          </a:p>
          <a:p>
            <a:pPr algn="ctr">
              <a:lnSpc>
                <a:spcPct val="90000"/>
              </a:lnSpc>
            </a:pPr>
            <a:r>
              <a:rPr lang="en-US" sz="4400" dirty="0" smtClean="0">
                <a:latin typeface="Calibri"/>
                <a:cs typeface="Calibri"/>
              </a:rPr>
              <a:t>(</a:t>
            </a:r>
            <a:r>
              <a:rPr lang="en-US" sz="4400" dirty="0">
                <a:latin typeface="Calibri"/>
                <a:cs typeface="Calibri"/>
              </a:rPr>
              <a:t>Hebrew, “to put one’s heart”) implies the involvement of the heart. </a:t>
            </a:r>
            <a:r>
              <a:rPr lang="en-US" sz="4400" dirty="0" smtClean="0">
                <a:latin typeface="Calibri"/>
                <a:cs typeface="Calibri"/>
              </a:rPr>
              <a:t>The heart, which is the seat of emotions participates </a:t>
            </a:r>
            <a:r>
              <a:rPr lang="en-US" sz="4400" dirty="0">
                <a:latin typeface="Calibri"/>
                <a:cs typeface="Calibri"/>
              </a:rPr>
              <a:t>in the search for wisdom.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68182" y="39688"/>
            <a:ext cx="6321271"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From </a:t>
            </a:r>
            <a:r>
              <a:rPr lang="en-US" sz="3200" i="1" dirty="0">
                <a:solidFill>
                  <a:schemeClr val="tx2"/>
                </a:solidFill>
                <a:latin typeface="Cambria" charset="0"/>
                <a:cs typeface="Cambria" charset="0"/>
              </a:rPr>
              <a:t>Ears to Feet</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Quick </a:t>
            </a:r>
            <a:r>
              <a:rPr lang="en-US" sz="3200" dirty="0">
                <a:latin typeface="Cambria" charset="0"/>
                <a:cs typeface="Cambria" charset="0"/>
              </a:rPr>
              <a:t>Look </a:t>
            </a:r>
            <a:r>
              <a:rPr lang="en-US" sz="3200" dirty="0" smtClean="0">
                <a:latin typeface="Cambria" charset="0"/>
                <a:cs typeface="Cambria" charset="0"/>
              </a:rPr>
              <a:t>: Three Domains of Life  </a:t>
            </a:r>
            <a:endParaRPr lang="en-US" sz="3200" dirty="0">
              <a:latin typeface="Cambria" charset="0"/>
              <a:cs typeface="Cambria" charset="0"/>
            </a:endParaRPr>
          </a:p>
        </p:txBody>
      </p:sp>
      <p:sp>
        <p:nvSpPr>
          <p:cNvPr id="6" name="Text Box 4"/>
          <p:cNvSpPr txBox="1">
            <a:spLocks noChangeArrowheads="1"/>
          </p:cNvSpPr>
          <p:nvPr/>
        </p:nvSpPr>
        <p:spPr bwMode="auto">
          <a:xfrm>
            <a:off x="1125538" y="1616075"/>
            <a:ext cx="7766942" cy="406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687388"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687388" algn="l"/>
              </a:tabLst>
              <a:defRPr sz="4000">
                <a:solidFill>
                  <a:schemeClr val="tx1"/>
                </a:solidFill>
                <a:latin typeface="Helvetica Neue" charset="0"/>
                <a:ea typeface="ＭＳ Ｐゴシック" charset="0"/>
              </a:defRPr>
            </a:lvl2pPr>
            <a:lvl3pPr marL="1143000" indent="-228600" eaLnBrk="0" hangingPunct="0">
              <a:tabLst>
                <a:tab pos="687388" algn="l"/>
              </a:tabLst>
              <a:defRPr sz="4000">
                <a:solidFill>
                  <a:schemeClr val="tx1"/>
                </a:solidFill>
                <a:latin typeface="Helvetica Neue" charset="0"/>
                <a:ea typeface="ＭＳ Ｐゴシック" charset="0"/>
              </a:defRPr>
            </a:lvl3pPr>
            <a:lvl4pPr marL="1600200" indent="-228600" eaLnBrk="0" hangingPunct="0">
              <a:tabLst>
                <a:tab pos="687388" algn="l"/>
              </a:tabLst>
              <a:defRPr sz="4000">
                <a:solidFill>
                  <a:schemeClr val="tx1"/>
                </a:solidFill>
                <a:latin typeface="Helvetica Neue" charset="0"/>
                <a:ea typeface="ＭＳ Ｐゴシック" charset="0"/>
              </a:defRPr>
            </a:lvl4pPr>
            <a:lvl5pPr marL="2057400" indent="-228600" eaLnBrk="0" hangingPunct="0">
              <a:tabLst>
                <a:tab pos="687388"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9pPr>
          </a:lstStyle>
          <a:p>
            <a:pPr eaLnBrk="1" hangingPunct="1">
              <a:lnSpc>
                <a:spcPct val="90000"/>
              </a:lnSpc>
              <a:spcBef>
                <a:spcPts val="1200"/>
              </a:spcBef>
            </a:pPr>
            <a:r>
              <a:rPr lang="en-US" sz="4400" dirty="0">
                <a:latin typeface="Calibri" charset="0"/>
                <a:cs typeface="Calibri" charset="0"/>
              </a:rPr>
              <a:t>1. </a:t>
            </a:r>
            <a:r>
              <a:rPr lang="en-US" sz="4400" dirty="0" smtClean="0">
                <a:latin typeface="Calibri" charset="0"/>
                <a:cs typeface="Calibri" charset="0"/>
              </a:rPr>
              <a:t>Protect Your </a:t>
            </a:r>
            <a:r>
              <a:rPr lang="en-US" sz="4400" b="1" dirty="0" smtClean="0">
                <a:latin typeface="Calibri" charset="0"/>
                <a:cs typeface="Calibri" charset="0"/>
              </a:rPr>
              <a:t>Family</a:t>
            </a:r>
            <a:r>
              <a:rPr lang="en-US" sz="4400" b="1" dirty="0">
                <a:latin typeface="Calibri" charset="0"/>
                <a:cs typeface="Calibri" charset="0"/>
              </a:rPr>
              <a:t>	                       	</a:t>
            </a:r>
            <a:r>
              <a:rPr lang="en-US" sz="4400" i="1" dirty="0" smtClean="0">
                <a:latin typeface="Calibri" charset="0"/>
                <a:cs typeface="Calibri" charset="0"/>
              </a:rPr>
              <a:t>(Proverbs 5:1-8, 18)</a:t>
            </a:r>
            <a:endParaRPr lang="en-US" sz="4400" i="1" dirty="0">
              <a:latin typeface="Calibri" charset="0"/>
              <a:cs typeface="Calibri" charset="0"/>
            </a:endParaRPr>
          </a:p>
          <a:p>
            <a:pPr eaLnBrk="1" hangingPunct="1">
              <a:lnSpc>
                <a:spcPct val="90000"/>
              </a:lnSpc>
              <a:spcBef>
                <a:spcPts val="1200"/>
              </a:spcBef>
            </a:pPr>
            <a:r>
              <a:rPr lang="en-US" sz="4400" dirty="0">
                <a:latin typeface="Calibri" charset="0"/>
                <a:cs typeface="Calibri" charset="0"/>
              </a:rPr>
              <a:t>2. Protect Your </a:t>
            </a:r>
            <a:r>
              <a:rPr lang="en-US" sz="4400" b="1" dirty="0" err="1" smtClean="0">
                <a:latin typeface="Calibri" charset="0"/>
                <a:cs typeface="Calibri" charset="0"/>
              </a:rPr>
              <a:t>Freindship</a:t>
            </a:r>
            <a:r>
              <a:rPr lang="en-US" sz="4400" dirty="0">
                <a:latin typeface="Calibri" charset="0"/>
                <a:cs typeface="Calibri" charset="0"/>
              </a:rPr>
              <a:t>	</a:t>
            </a:r>
            <a:r>
              <a:rPr lang="en-US" sz="4400" i="1" dirty="0">
                <a:latin typeface="Calibri" charset="0"/>
                <a:cs typeface="Calibri" charset="0"/>
              </a:rPr>
              <a:t>(Proverbs </a:t>
            </a:r>
            <a:r>
              <a:rPr lang="en-US" sz="4400" i="1" dirty="0" smtClean="0">
                <a:latin typeface="Calibri" charset="0"/>
                <a:cs typeface="Calibri" charset="0"/>
              </a:rPr>
              <a:t>6:1-3)</a:t>
            </a:r>
            <a:endParaRPr lang="en-US" sz="4400" i="1" dirty="0">
              <a:latin typeface="Calibri" charset="0"/>
              <a:cs typeface="Calibri" charset="0"/>
            </a:endParaRPr>
          </a:p>
          <a:p>
            <a:pPr eaLnBrk="1" hangingPunct="1">
              <a:lnSpc>
                <a:spcPct val="90000"/>
              </a:lnSpc>
              <a:spcBef>
                <a:spcPts val="1200"/>
              </a:spcBef>
            </a:pPr>
            <a:r>
              <a:rPr lang="en-US" sz="4400" dirty="0">
                <a:latin typeface="Calibri" charset="0"/>
                <a:cs typeface="Calibri" charset="0"/>
              </a:rPr>
              <a:t>3. Protect Your </a:t>
            </a:r>
            <a:r>
              <a:rPr lang="en-US" sz="4400" b="1" dirty="0" smtClean="0">
                <a:latin typeface="Calibri" charset="0"/>
                <a:cs typeface="Calibri" charset="0"/>
              </a:rPr>
              <a:t>Work</a:t>
            </a:r>
            <a:r>
              <a:rPr lang="en-US" sz="4400" dirty="0">
                <a:latin typeface="Calibri" charset="0"/>
                <a:cs typeface="Calibri" charset="0"/>
              </a:rPr>
              <a:t>	</a:t>
            </a:r>
            <a:r>
              <a:rPr lang="en-US" sz="4400" i="1" dirty="0">
                <a:latin typeface="Calibri" charset="0"/>
                <a:cs typeface="Calibri" charset="0"/>
              </a:rPr>
              <a:t>(Proverbs </a:t>
            </a:r>
            <a:r>
              <a:rPr lang="en-US" sz="4400" i="1" dirty="0" smtClean="0">
                <a:latin typeface="Calibri" charset="0"/>
                <a:cs typeface="Calibri" charset="0"/>
              </a:rPr>
              <a:t>6:6-9)</a:t>
            </a:r>
            <a:endParaRPr lang="en-US" sz="4400" i="1" dirty="0">
              <a:latin typeface="Calibri" charset="0"/>
              <a:cs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37"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15" fill="hold" nodeType="afterGroup">
                            <p:stCondLst>
                              <p:cond delay="3000"/>
                            </p:stCondLst>
                            <p:childTnLst>
                              <p:par>
                                <p:cTn id="16" presetID="37" presetClass="entr" presetSubtype="0" fill="hold" grpId="0" nodeType="afterEffect">
                                  <p:stCondLst>
                                    <p:cond delay="100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par>
                          <p:cTn id="22" fill="hold" nodeType="afterGroup">
                            <p:stCondLst>
                              <p:cond delay="5000"/>
                            </p:stCondLst>
                            <p:childTnLst>
                              <p:par>
                                <p:cTn id="23" presetID="37" presetClass="entr" presetSubtype="0" fill="hold" grpId="0" nodeType="afterEffect">
                                  <p:stCondLst>
                                    <p:cond delay="100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68182" y="42863"/>
            <a:ext cx="4108326"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From Ears to Feet</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1</a:t>
            </a:r>
            <a:r>
              <a:rPr lang="en-US" sz="3200" dirty="0">
                <a:latin typeface="Cambria" charset="0"/>
                <a:cs typeface="Cambria" charset="0"/>
              </a:rPr>
              <a:t>. </a:t>
            </a:r>
            <a:r>
              <a:rPr lang="en-US" sz="3200" dirty="0" smtClean="0">
                <a:latin typeface="Cambria" charset="0"/>
                <a:cs typeface="Cambria" charset="0"/>
              </a:rPr>
              <a:t>Protect Your Family</a:t>
            </a:r>
            <a:endParaRPr lang="en-US" sz="3200" dirty="0">
              <a:latin typeface="Cambria" charset="0"/>
              <a:cs typeface="Cambria"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2555776" y="1340768"/>
            <a:ext cx="3969607" cy="3960440"/>
          </a:xfrm>
          <a:prstGeom prst="rect">
            <a:avLst/>
          </a:prstGeom>
        </p:spPr>
      </p:pic>
      <p:sp>
        <p:nvSpPr>
          <p:cNvPr id="3" name="Rectangle 2"/>
          <p:cNvSpPr/>
          <p:nvPr/>
        </p:nvSpPr>
        <p:spPr bwMode="auto">
          <a:xfrm>
            <a:off x="2483768" y="1268760"/>
            <a:ext cx="4104456" cy="41044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pic>
        <p:nvPicPr>
          <p:cNvPr id="4" name="Picture 3" descr="alg_adulter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3695" y="1340768"/>
            <a:ext cx="5077855" cy="4248472"/>
          </a:xfrm>
          <a:prstGeom prst="rect">
            <a:avLst/>
          </a:prstGeom>
        </p:spPr>
      </p:pic>
      <p:sp>
        <p:nvSpPr>
          <p:cNvPr id="7" name="Rectangle 6"/>
          <p:cNvSpPr/>
          <p:nvPr/>
        </p:nvSpPr>
        <p:spPr bwMode="auto">
          <a:xfrm>
            <a:off x="2051720" y="1268760"/>
            <a:ext cx="5184576" cy="43924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5" name="Text Box 3"/>
          <p:cNvSpPr txBox="1">
            <a:spLocks noChangeArrowheads="1"/>
          </p:cNvSpPr>
          <p:nvPr/>
        </p:nvSpPr>
        <p:spPr bwMode="auto">
          <a:xfrm>
            <a:off x="169863" y="1266825"/>
            <a:ext cx="8839200" cy="528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1200"/>
              </a:spcBef>
            </a:pPr>
            <a:r>
              <a:rPr lang="en-US" sz="3600" dirty="0" smtClean="0">
                <a:latin typeface="Cambria" charset="0"/>
                <a:cs typeface="Cambria" charset="0"/>
              </a:rPr>
              <a:t>Proverbs 5:1-8, 18 NIV</a:t>
            </a:r>
            <a:endParaRPr lang="en-US" sz="3600" dirty="0">
              <a:latin typeface="Cambria" charset="0"/>
              <a:cs typeface="Cambria" charset="0"/>
            </a:endParaRPr>
          </a:p>
          <a:p>
            <a:pPr algn="ctr" eaLnBrk="1" hangingPunct="1">
              <a:lnSpc>
                <a:spcPct val="90000"/>
              </a:lnSpc>
              <a:spcBef>
                <a:spcPts val="1200"/>
              </a:spcBef>
            </a:pPr>
            <a:r>
              <a:rPr lang="en-US" sz="4400" dirty="0" smtClean="0">
                <a:latin typeface="Cambria" charset="0"/>
                <a:cs typeface="Cambria" charset="0"/>
              </a:rPr>
              <a:t>“</a:t>
            </a:r>
            <a:r>
              <a:rPr lang="en-US" sz="4400" b="1" cap="small" dirty="0" smtClean="0">
                <a:latin typeface="Calibri"/>
                <a:cs typeface="Calibri"/>
              </a:rPr>
              <a:t>Pay</a:t>
            </a:r>
            <a:r>
              <a:rPr lang="en-US" altLang="ja-JP" sz="4200" b="1" dirty="0" smtClean="0">
                <a:latin typeface="Cambria" charset="0"/>
                <a:cs typeface="Cambria" charset="0"/>
              </a:rPr>
              <a:t> </a:t>
            </a:r>
            <a:r>
              <a:rPr lang="en-US" altLang="ja-JP" sz="4400" dirty="0" smtClean="0">
                <a:latin typeface="Calibri" charset="0"/>
                <a:cs typeface="Calibri" charset="0"/>
              </a:rPr>
              <a:t>attention to my wisdom...that... your lips may preserve knowledge.</a:t>
            </a:r>
          </a:p>
          <a:p>
            <a:pPr algn="ctr" eaLnBrk="1" hangingPunct="1">
              <a:lnSpc>
                <a:spcPct val="90000"/>
              </a:lnSpc>
              <a:spcBef>
                <a:spcPts val="1200"/>
              </a:spcBef>
            </a:pPr>
            <a:r>
              <a:rPr lang="en-US" altLang="ja-JP" sz="4400" dirty="0" smtClean="0">
                <a:latin typeface="Calibri" charset="0"/>
                <a:cs typeface="Calibri" charset="0"/>
              </a:rPr>
              <a:t>For the lips of an adulteress drip with honey...but in the end she is bitter as gall.... Keep a path far from her, do not go near the door of her house....</a:t>
            </a:r>
          </a:p>
          <a:p>
            <a:pPr algn="ctr" eaLnBrk="1" hangingPunct="1">
              <a:lnSpc>
                <a:spcPct val="90000"/>
              </a:lnSpc>
              <a:spcBef>
                <a:spcPts val="1200"/>
              </a:spcBef>
            </a:pPr>
            <a:r>
              <a:rPr lang="en-US" altLang="ja-JP" sz="4400" dirty="0" smtClean="0">
                <a:latin typeface="Calibri" charset="0"/>
                <a:cs typeface="Calibri" charset="0"/>
              </a:rPr>
              <a:t>Rejoice in the wife of your youth.</a:t>
            </a:r>
            <a:r>
              <a:rPr lang="en-US" sz="4400" dirty="0" smtClean="0">
                <a:latin typeface="Calibri" charset="0"/>
                <a:cs typeface="Calibri" charset="0"/>
              </a:rPr>
              <a:t>”</a:t>
            </a:r>
            <a:endParaRPr lang="en-US" sz="4400" dirty="0">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5">
                                            <p:txEl>
                                              <p:pRg st="2" end="2"/>
                                            </p:txEl>
                                          </p:spTgt>
                                        </p:tgtEl>
                                        <p:attrNameLst>
                                          <p:attrName>style.visibility</p:attrName>
                                        </p:attrNameLst>
                                      </p:cBhvr>
                                      <p:to>
                                        <p:strVal val="hidden"/>
                                      </p:to>
                                    </p:set>
                                  </p:childTnLst>
                                </p:cTn>
                              </p:par>
                              <p:par>
                                <p:cTn id="32" presetID="6" presetClass="entr" presetSubtype="16"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par>
                                <p:cTn id="35" presetID="1" presetClass="exit"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5" grpId="0" build="p"/>
      <p:bldP spid="5" grpId="1" build="p"/>
    </p:bldLst>
  </p:timing>
</p:sld>
</file>

<file path=ppt/theme/theme1.xml><?xml version="1.0" encoding="utf-8"?>
<a:theme xmlns:a="http://schemas.openxmlformats.org/drawingml/2006/main" name="•15.1Q Proverbs">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•15.1Q Proverbs.potx</Template>
  <TotalTime>5855</TotalTime>
  <Words>2462</Words>
  <Application>Microsoft Macintosh PowerPoint</Application>
  <PresentationFormat>On-screen Show (4:3)</PresentationFormat>
  <Paragraphs>156</Paragraphs>
  <Slides>23</Slides>
  <Notes>22</Notes>
  <HiddenSlides>1</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•15.1Q Proverbs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Dublin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Clariza Vicente</dc:creator>
  <cp:lastModifiedBy>Claro Vicente</cp:lastModifiedBy>
  <cp:revision>141</cp:revision>
  <dcterms:created xsi:type="dcterms:W3CDTF">2013-12-24T07:17:14Z</dcterms:created>
  <dcterms:modified xsi:type="dcterms:W3CDTF">2015-01-07T12:32:21Z</dcterms:modified>
</cp:coreProperties>
</file>