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340" r:id="rId3"/>
    <p:sldId id="338" r:id="rId4"/>
    <p:sldId id="318" r:id="rId5"/>
    <p:sldId id="265" r:id="rId6"/>
    <p:sldId id="268" r:id="rId7"/>
    <p:sldId id="269" r:id="rId8"/>
    <p:sldId id="271" r:id="rId9"/>
    <p:sldId id="272" r:id="rId10"/>
    <p:sldId id="273" r:id="rId11"/>
    <p:sldId id="341" r:id="rId12"/>
    <p:sldId id="342" r:id="rId13"/>
    <p:sldId id="343" r:id="rId14"/>
    <p:sldId id="276" r:id="rId15"/>
    <p:sldId id="325" r:id="rId16"/>
    <p:sldId id="344" r:id="rId17"/>
    <p:sldId id="326" r:id="rId18"/>
    <p:sldId id="280" r:id="rId19"/>
    <p:sldId id="345" r:id="rId20"/>
    <p:sldId id="346" r:id="rId21"/>
    <p:sldId id="285" r:id="rId22"/>
    <p:sldId id="328" r:id="rId23"/>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00FF"/>
    <a:srgbClr val="FF6FCF"/>
    <a:srgbClr val="00FFFF"/>
    <a:srgbClr val="FF0000"/>
    <a:srgbClr val="E6E6E6"/>
    <a:srgbClr val="5A5A5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46" autoAdjust="0"/>
    <p:restoredTop sz="66799" autoAdjust="0"/>
  </p:normalViewPr>
  <p:slideViewPr>
    <p:cSldViewPr>
      <p:cViewPr varScale="1">
        <p:scale>
          <a:sx n="50" d="100"/>
          <a:sy n="50" d="100"/>
        </p:scale>
        <p:origin x="-13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9B70E05-CAF2-5149-A5D5-513181C977E2}" type="slidenum">
              <a:rPr lang="en-US"/>
              <a:pPr>
                <a:defRPr/>
              </a:pPr>
              <a:t>‹#›</a:t>
            </a:fld>
            <a:endParaRPr lang="en-US"/>
          </a:p>
        </p:txBody>
      </p:sp>
    </p:spTree>
    <p:extLst>
      <p:ext uri="{BB962C8B-B14F-4D97-AF65-F5344CB8AC3E}">
        <p14:creationId xmlns:p14="http://schemas.microsoft.com/office/powerpoint/2010/main" val="3562003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3107670-5215-D949-AE55-B85131E230E9}" type="slidenum">
              <a:rPr lang="en-US" sz="1200"/>
              <a:pPr/>
              <a:t>1</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Lahat</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Tayo’y</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Pantay-pantay</a:t>
            </a:r>
            <a:r>
              <a:rPr lang="en-US" sz="1800" b="1"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Lahat</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tao’y</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nilikha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Diyos</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Ito’y</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Panginoon</a:t>
            </a:r>
            <a:r>
              <a:rPr lang="en-US" sz="1800" b="0" dirty="0" smtClean="0">
                <a:latin typeface="Calibri" charset="0"/>
                <a:ea typeface="ＭＳ Ｐゴシック" charset="0"/>
                <a:cs typeface="Calibri" charset="0"/>
              </a:rPr>
              <a:t>,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Kanya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lang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meron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tayong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pagkakapantay-pantay</a:t>
            </a:r>
            <a:r>
              <a:rPr lang="en-US" sz="1800" b="0" baseline="0" dirty="0" smtClean="0">
                <a:latin typeface="Calibri" charset="0"/>
                <a:ea typeface="ＭＳ Ｐゴシック" charset="0"/>
                <a:cs typeface="Calibri" charset="0"/>
              </a:rPr>
              <a:t>.</a:t>
            </a:r>
            <a:r>
              <a:rPr lang="en-US" sz="1800" i="0" dirty="0" smtClean="0">
                <a:latin typeface="Calibri"/>
                <a:cs typeface="Calibri"/>
              </a:rPr>
              <a:t> Hindi </a:t>
            </a:r>
            <a:r>
              <a:rPr lang="en-US" sz="1800" i="0" dirty="0" err="1" smtClean="0">
                <a:latin typeface="Calibri"/>
                <a:cs typeface="Calibri"/>
              </a:rPr>
              <a:t>ibig</a:t>
            </a:r>
            <a:r>
              <a:rPr lang="en-US" sz="1800" i="0" dirty="0" smtClean="0">
                <a:latin typeface="Calibri"/>
                <a:cs typeface="Calibri"/>
              </a:rPr>
              <a:t> </a:t>
            </a:r>
            <a:r>
              <a:rPr lang="en-US" sz="1800" i="0" dirty="0" err="1" smtClean="0">
                <a:latin typeface="Calibri"/>
                <a:cs typeface="Calibri"/>
              </a:rPr>
              <a:t>sabihin</a:t>
            </a:r>
            <a:r>
              <a:rPr lang="en-US" sz="1800" i="0" dirty="0" smtClean="0">
                <a:latin typeface="Calibri"/>
                <a:cs typeface="Calibri"/>
              </a:rPr>
              <a:t> </a:t>
            </a:r>
            <a:r>
              <a:rPr lang="en-US" sz="1800" i="0" dirty="0" err="1" smtClean="0">
                <a:latin typeface="Calibri"/>
                <a:cs typeface="Calibri"/>
              </a:rPr>
              <a:t>nito</a:t>
            </a:r>
            <a:r>
              <a:rPr lang="en-US" sz="1800" i="0" dirty="0" smtClean="0">
                <a:latin typeface="Calibri"/>
                <a:cs typeface="Calibri"/>
              </a:rPr>
              <a:t> </a:t>
            </a:r>
            <a:r>
              <a:rPr lang="en-US" sz="1800" i="0" dirty="0" err="1" smtClean="0">
                <a:latin typeface="Calibri"/>
                <a:cs typeface="Calibri"/>
              </a:rPr>
              <a:t>na</a:t>
            </a:r>
            <a:r>
              <a:rPr lang="en-US" sz="1800" i="0" dirty="0" smtClean="0">
                <a:latin typeface="Calibri"/>
                <a:cs typeface="Calibri"/>
              </a:rPr>
              <a:t> </a:t>
            </a:r>
            <a:r>
              <a:rPr lang="en-US" sz="1800" i="0" dirty="0" err="1" smtClean="0">
                <a:latin typeface="Calibri"/>
                <a:cs typeface="Calibri"/>
              </a:rPr>
              <a:t>magkakapareho</a:t>
            </a:r>
            <a:r>
              <a:rPr lang="en-US" sz="1800" i="0" dirty="0" smtClean="0">
                <a:latin typeface="Calibri"/>
                <a:cs typeface="Calibri"/>
              </a:rPr>
              <a:t> </a:t>
            </a:r>
            <a:r>
              <a:rPr lang="en-US" sz="1800" i="0" dirty="0" err="1" smtClean="0">
                <a:latin typeface="Calibri"/>
                <a:cs typeface="Calibri"/>
              </a:rPr>
              <a:t>tayo</a:t>
            </a:r>
            <a:r>
              <a:rPr lang="en-US" sz="1800" i="0" dirty="0" smtClean="0">
                <a:latin typeface="Calibri"/>
                <a:cs typeface="Calibri"/>
              </a:rPr>
              <a:t>. ¶ </a:t>
            </a:r>
            <a:r>
              <a:rPr lang="en-US" sz="1800" i="0" dirty="0" err="1" smtClean="0">
                <a:latin typeface="Calibri"/>
                <a:cs typeface="Calibri"/>
              </a:rPr>
              <a:t>Ang</a:t>
            </a:r>
            <a:r>
              <a:rPr lang="en-US" sz="1800" i="0" dirty="0" smtClean="0">
                <a:latin typeface="Calibri"/>
                <a:cs typeface="Calibri"/>
              </a:rPr>
              <a:t> </a:t>
            </a:r>
            <a:r>
              <a:rPr lang="en-US" sz="1800" i="0" dirty="0" err="1" smtClean="0">
                <a:latin typeface="Calibri"/>
                <a:cs typeface="Calibri"/>
              </a:rPr>
              <a:t>ating</a:t>
            </a:r>
            <a:r>
              <a:rPr lang="en-US" sz="1800" i="0" dirty="0" smtClean="0">
                <a:latin typeface="Calibri"/>
                <a:cs typeface="Calibri"/>
              </a:rPr>
              <a:t> </a:t>
            </a:r>
            <a:r>
              <a:rPr lang="en-US" sz="1800" i="0" dirty="0" err="1" smtClean="0">
                <a:latin typeface="Calibri"/>
                <a:cs typeface="Calibri"/>
              </a:rPr>
              <a:t>pagkaka-iba</a:t>
            </a:r>
            <a:r>
              <a:rPr lang="en-US" sz="1800" i="0" dirty="0" smtClean="0">
                <a:latin typeface="Calibri"/>
                <a:cs typeface="Calibri"/>
              </a:rPr>
              <a:t> ay di </a:t>
            </a:r>
            <a:r>
              <a:rPr lang="en-US" sz="1800" i="0" dirty="0" err="1" smtClean="0">
                <a:latin typeface="Calibri"/>
                <a:cs typeface="Calibri"/>
              </a:rPr>
              <a:t>dapat</a:t>
            </a:r>
            <a:r>
              <a:rPr lang="en-US" sz="1800" i="0" dirty="0" smtClean="0">
                <a:latin typeface="Calibri"/>
                <a:cs typeface="Calibri"/>
              </a:rPr>
              <a:t> </a:t>
            </a:r>
            <a:r>
              <a:rPr lang="en-US" sz="1800" i="0" dirty="0" err="1" smtClean="0">
                <a:latin typeface="Calibri"/>
                <a:cs typeface="Calibri"/>
              </a:rPr>
              <a:t>mauwi</a:t>
            </a:r>
            <a:r>
              <a:rPr lang="en-US" sz="1800" i="0" dirty="0" smtClean="0">
                <a:latin typeface="Calibri"/>
                <a:cs typeface="Calibri"/>
              </a:rPr>
              <a:t> </a:t>
            </a:r>
            <a:r>
              <a:rPr lang="en-US" sz="1800" i="0" dirty="0" err="1" smtClean="0">
                <a:latin typeface="Calibri"/>
                <a:cs typeface="Calibri"/>
              </a:rPr>
              <a:t>sa</a:t>
            </a:r>
            <a:r>
              <a:rPr lang="en-US" sz="1800" i="0" dirty="0" smtClean="0">
                <a:latin typeface="Calibri"/>
                <a:cs typeface="Calibri"/>
              </a:rPr>
              <a:t> </a:t>
            </a:r>
            <a:r>
              <a:rPr lang="en-US" sz="1800" i="0" dirty="0" err="1" smtClean="0">
                <a:latin typeface="Calibri"/>
                <a:cs typeface="Calibri"/>
              </a:rPr>
              <a:t>isang</a:t>
            </a:r>
            <a:r>
              <a:rPr lang="en-US" sz="1800" i="0" dirty="0" smtClean="0">
                <a:latin typeface="Calibri"/>
                <a:cs typeface="Calibri"/>
              </a:rPr>
              <a:t> </a:t>
            </a:r>
            <a:r>
              <a:rPr lang="en-US" sz="1800" i="0" dirty="0" err="1" smtClean="0">
                <a:latin typeface="Calibri"/>
                <a:cs typeface="Calibri"/>
              </a:rPr>
              <a:t>pagkadama</a:t>
            </a:r>
            <a:r>
              <a:rPr lang="en-US" sz="1800" i="0" dirty="0" smtClean="0">
                <a:latin typeface="Calibri"/>
                <a:cs typeface="Calibri"/>
              </a:rPr>
              <a:t> </a:t>
            </a:r>
            <a:r>
              <a:rPr lang="en-US" sz="1800" i="0" dirty="0" err="1" smtClean="0">
                <a:latin typeface="Calibri"/>
                <a:cs typeface="Calibri"/>
              </a:rPr>
              <a:t>ng</a:t>
            </a:r>
            <a:r>
              <a:rPr lang="en-US" sz="1800" i="0" dirty="0" smtClean="0">
                <a:latin typeface="Calibri"/>
                <a:cs typeface="Calibri"/>
              </a:rPr>
              <a:t> </a:t>
            </a:r>
            <a:r>
              <a:rPr lang="en-US" sz="1800" i="0" dirty="0" err="1" smtClean="0">
                <a:latin typeface="Calibri"/>
                <a:cs typeface="Calibri"/>
              </a:rPr>
              <a:t>superyoridad</a:t>
            </a:r>
            <a:r>
              <a:rPr lang="en-US" sz="1800" i="0" dirty="0" smtClean="0">
                <a:latin typeface="Calibri"/>
                <a:cs typeface="Calibri"/>
              </a:rPr>
              <a:t> </a:t>
            </a:r>
            <a:r>
              <a:rPr lang="en-US" sz="1800" i="0" dirty="0" err="1" smtClean="0">
                <a:latin typeface="Calibri"/>
                <a:cs typeface="Calibri"/>
              </a:rPr>
              <a:t>kundi</a:t>
            </a:r>
            <a:r>
              <a:rPr lang="en-US" sz="1800" i="0" dirty="0" smtClean="0">
                <a:latin typeface="Calibri"/>
                <a:cs typeface="Calibri"/>
              </a:rPr>
              <a:t> </a:t>
            </a:r>
            <a:r>
              <a:rPr lang="en-US" sz="1800" i="0" dirty="0" err="1" smtClean="0">
                <a:latin typeface="Calibri"/>
                <a:cs typeface="Calibri"/>
              </a:rPr>
              <a:t>dapat</a:t>
            </a:r>
            <a:r>
              <a:rPr lang="en-US" sz="1800" i="0" dirty="0" smtClean="0">
                <a:latin typeface="Calibri"/>
                <a:cs typeface="Calibri"/>
              </a:rPr>
              <a:t>, </a:t>
            </a:r>
            <a:r>
              <a:rPr lang="en-US" sz="1800" i="0" dirty="0" err="1" smtClean="0">
                <a:latin typeface="Calibri"/>
                <a:cs typeface="Calibri"/>
              </a:rPr>
              <a:t>sa</a:t>
            </a:r>
            <a:r>
              <a:rPr lang="en-US" sz="1800" i="0" dirty="0" smtClean="0">
                <a:latin typeface="Calibri"/>
                <a:cs typeface="Calibri"/>
              </a:rPr>
              <a:t> </a:t>
            </a:r>
            <a:r>
              <a:rPr lang="en-US" sz="1800" i="0" dirty="0" err="1" smtClean="0">
                <a:latin typeface="Calibri"/>
                <a:cs typeface="Calibri"/>
              </a:rPr>
              <a:t>halip</a:t>
            </a:r>
            <a:r>
              <a:rPr lang="en-US" sz="1800" i="0" dirty="0" smtClean="0">
                <a:latin typeface="Calibri"/>
                <a:cs typeface="Calibri"/>
              </a:rPr>
              <a:t>, ay </a:t>
            </a:r>
            <a:r>
              <a:rPr lang="en-US" sz="1800" i="0" dirty="0" err="1" smtClean="0">
                <a:latin typeface="Calibri"/>
                <a:cs typeface="Calibri"/>
              </a:rPr>
              <a:t>tulungang</a:t>
            </a:r>
            <a:r>
              <a:rPr lang="en-US" sz="1800" i="0" dirty="0" smtClean="0">
                <a:latin typeface="Calibri"/>
                <a:cs typeface="Calibri"/>
              </a:rPr>
              <a:t> </a:t>
            </a:r>
            <a:r>
              <a:rPr lang="en-US" sz="1800" i="0" dirty="0" err="1" smtClean="0">
                <a:latin typeface="Calibri"/>
                <a:cs typeface="Calibri"/>
              </a:rPr>
              <a:t>makita</a:t>
            </a:r>
            <a:r>
              <a:rPr lang="en-US" sz="1800" i="0" dirty="0" smtClean="0">
                <a:latin typeface="Calibri"/>
                <a:cs typeface="Calibri"/>
              </a:rPr>
              <a:t> </a:t>
            </a:r>
            <a:r>
              <a:rPr lang="en-US" sz="1800" i="0" dirty="0" err="1" smtClean="0">
                <a:latin typeface="Calibri"/>
                <a:cs typeface="Calibri"/>
              </a:rPr>
              <a:t>natin</a:t>
            </a:r>
            <a:r>
              <a:rPr lang="en-US" sz="1800" i="0" dirty="0" smtClean="0">
                <a:latin typeface="Calibri"/>
                <a:cs typeface="Calibri"/>
              </a:rPr>
              <a:t> </a:t>
            </a:r>
            <a:r>
              <a:rPr lang="en-US" sz="1800" i="0" dirty="0" err="1" smtClean="0">
                <a:latin typeface="Calibri"/>
                <a:cs typeface="Calibri"/>
              </a:rPr>
              <a:t>ang</a:t>
            </a:r>
            <a:r>
              <a:rPr lang="en-US" sz="1800" i="0" dirty="0" smtClean="0">
                <a:latin typeface="Calibri"/>
                <a:cs typeface="Calibri"/>
              </a:rPr>
              <a:t> </a:t>
            </a:r>
            <a:r>
              <a:rPr lang="en-US" sz="1800" i="0" dirty="0" err="1" smtClean="0">
                <a:latin typeface="Calibri"/>
                <a:cs typeface="Calibri"/>
              </a:rPr>
              <a:t>ating</a:t>
            </a:r>
            <a:r>
              <a:rPr lang="en-US" sz="1800" i="0" dirty="0" smtClean="0">
                <a:latin typeface="Calibri"/>
                <a:cs typeface="Calibri"/>
              </a:rPr>
              <a:t> </a:t>
            </a:r>
            <a:r>
              <a:rPr lang="en-US" sz="1800" i="0" dirty="0" err="1" smtClean="0">
                <a:latin typeface="Calibri"/>
                <a:cs typeface="Calibri"/>
              </a:rPr>
              <a:t>pangangailangan</a:t>
            </a:r>
            <a:r>
              <a:rPr lang="en-US" sz="1800" i="0" dirty="0" smtClean="0">
                <a:latin typeface="Calibri"/>
                <a:cs typeface="Calibri"/>
              </a:rPr>
              <a:t> </a:t>
            </a:r>
            <a:r>
              <a:rPr lang="en-US" sz="1800" i="0" dirty="0" err="1" smtClean="0">
                <a:latin typeface="Calibri"/>
                <a:cs typeface="Calibri"/>
              </a:rPr>
              <a:t>sa</a:t>
            </a:r>
            <a:r>
              <a:rPr lang="en-US" sz="1800" i="0" dirty="0" smtClean="0">
                <a:latin typeface="Calibri"/>
                <a:cs typeface="Calibri"/>
              </a:rPr>
              <a:t> </a:t>
            </a:r>
            <a:r>
              <a:rPr lang="en-US" sz="1800" i="0" dirty="0" err="1" smtClean="0">
                <a:latin typeface="Calibri"/>
                <a:cs typeface="Calibri"/>
              </a:rPr>
              <a:t>isa’t</a:t>
            </a:r>
            <a:r>
              <a:rPr lang="en-US" sz="1800" i="0" dirty="0" smtClean="0">
                <a:latin typeface="Calibri"/>
                <a:cs typeface="Calibri"/>
              </a:rPr>
              <a:t> </a:t>
            </a:r>
            <a:r>
              <a:rPr lang="en-US" sz="1800" i="0" dirty="0" err="1" smtClean="0">
                <a:latin typeface="Calibri"/>
                <a:cs typeface="Calibri"/>
              </a:rPr>
              <a:t>isa.</a:t>
            </a:r>
            <a:endParaRPr lang="en-US" sz="1800" dirty="0">
              <a:latin typeface="Calibri" charset="0"/>
              <a:ea typeface="ＭＳ Ｐゴシック" charset="0"/>
              <a:cs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kasalanan</a:t>
            </a:r>
            <a:r>
              <a:rPr lang="en-US" sz="1800" b="0" dirty="0" smtClean="0">
                <a:latin typeface="Calibri" charset="0"/>
                <a:ea typeface="ＭＳ Ｐゴシック" charset="0"/>
                <a:cs typeface="Calibri" charset="0"/>
              </a:rPr>
              <a:t> ay </a:t>
            </a:r>
            <a:r>
              <a:rPr lang="en-US" sz="1800" b="0" dirty="0" err="1" smtClean="0">
                <a:latin typeface="Calibri" charset="0"/>
                <a:ea typeface="ＭＳ Ｐゴシック" charset="0"/>
                <a:cs typeface="Calibri" charset="0"/>
              </a:rPr>
              <a:t>isa</a:t>
            </a:r>
            <a:r>
              <a:rPr lang="en-US" sz="1800" b="0" dirty="0" smtClean="0">
                <a:latin typeface="Calibri" charset="0"/>
                <a:ea typeface="ＭＳ Ｐゴシック" charset="0"/>
                <a:cs typeface="Calibri" charset="0"/>
              </a:rPr>
              <a:t> pang </a:t>
            </a:r>
            <a:r>
              <a:rPr lang="en-US" sz="1800" b="0" dirty="0" err="1" smtClean="0">
                <a:latin typeface="Calibri" charset="0"/>
                <a:ea typeface="ＭＳ Ｐゴシック" charset="0"/>
                <a:cs typeface="Calibri" charset="0"/>
              </a:rPr>
              <a:t>panlahat</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tagapagpantay</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Lahat</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tao</a:t>
            </a:r>
            <a:r>
              <a:rPr lang="en-US" sz="1800" b="0" dirty="0" smtClean="0">
                <a:latin typeface="Calibri" charset="0"/>
                <a:ea typeface="ＭＳ Ｐゴシック" charset="0"/>
                <a:cs typeface="Calibri" charset="0"/>
              </a:rPr>
              <a:t> ay </a:t>
            </a:r>
            <a:r>
              <a:rPr lang="en-US" sz="1800" b="0" dirty="0" err="1" smtClean="0">
                <a:latin typeface="Calibri" charset="0"/>
                <a:ea typeface="ＭＳ Ｐゴシック" charset="0"/>
                <a:cs typeface="Calibri" charset="0"/>
              </a:rPr>
              <a:t>mahina’t</a:t>
            </a:r>
            <a:r>
              <a:rPr lang="en-US" sz="1800" b="0" dirty="0" smtClean="0">
                <a:latin typeface="Calibri" charset="0"/>
                <a:ea typeface="ＭＳ Ｐゴシック" charset="0"/>
                <a:cs typeface="Calibri" charset="0"/>
              </a:rPr>
              <a:t> mortal. </a:t>
            </a:r>
            <a:r>
              <a:rPr lang="en-US" sz="1800" i="0" dirty="0" smtClean="0">
                <a:latin typeface="Calibri"/>
                <a:cs typeface="Calibri"/>
              </a:rPr>
              <a:t>¶ </a:t>
            </a:r>
            <a:r>
              <a:rPr lang="en-US" sz="1800" i="0" dirty="0" err="1" smtClean="0">
                <a:latin typeface="Calibri"/>
                <a:cs typeface="Calibri"/>
              </a:rPr>
              <a:t>Dahil</a:t>
            </a:r>
            <a:r>
              <a:rPr lang="en-US" sz="1800" i="0" dirty="0" smtClean="0">
                <a:latin typeface="Calibri"/>
                <a:cs typeface="Calibri"/>
              </a:rPr>
              <a:t> </a:t>
            </a:r>
            <a:r>
              <a:rPr lang="en-US" sz="1800" i="0" dirty="0" err="1" smtClean="0">
                <a:latin typeface="Calibri"/>
                <a:cs typeface="Calibri"/>
              </a:rPr>
              <a:t>ang</a:t>
            </a:r>
            <a:r>
              <a:rPr lang="en-US" sz="1800" i="0" dirty="0" smtClean="0">
                <a:latin typeface="Calibri"/>
                <a:cs typeface="Calibri"/>
              </a:rPr>
              <a:t> </a:t>
            </a:r>
            <a:r>
              <a:rPr lang="en-US" sz="1800" i="0" dirty="0" err="1" smtClean="0">
                <a:latin typeface="Calibri"/>
                <a:cs typeface="Calibri"/>
              </a:rPr>
              <a:t>kamatayan</a:t>
            </a:r>
            <a:r>
              <a:rPr lang="en-US" sz="1800" i="0" dirty="0" smtClean="0">
                <a:latin typeface="Calibri"/>
                <a:cs typeface="Calibri"/>
              </a:rPr>
              <a:t> </a:t>
            </a:r>
            <a:r>
              <a:rPr lang="en-US" sz="1800" i="0" dirty="0" err="1" smtClean="0">
                <a:latin typeface="Calibri"/>
                <a:cs typeface="Calibri"/>
              </a:rPr>
              <a:t>ni</a:t>
            </a:r>
            <a:r>
              <a:rPr lang="en-US" sz="1800" i="0" dirty="0" smtClean="0">
                <a:latin typeface="Calibri"/>
                <a:cs typeface="Calibri"/>
              </a:rPr>
              <a:t> Jesus </a:t>
            </a:r>
            <a:r>
              <a:rPr lang="en-US" sz="1800" i="0" dirty="0" err="1" smtClean="0">
                <a:latin typeface="Calibri"/>
                <a:cs typeface="Calibri"/>
              </a:rPr>
              <a:t>sa</a:t>
            </a:r>
            <a:r>
              <a:rPr lang="en-US" sz="1800" i="0" dirty="0" smtClean="0">
                <a:latin typeface="Calibri"/>
                <a:cs typeface="Calibri"/>
              </a:rPr>
              <a:t> </a:t>
            </a:r>
            <a:r>
              <a:rPr lang="en-US" sz="1800" i="0" dirty="0" err="1" smtClean="0">
                <a:latin typeface="Calibri"/>
                <a:cs typeface="Calibri"/>
              </a:rPr>
              <a:t>krus</a:t>
            </a:r>
            <a:r>
              <a:rPr lang="en-US" sz="1800" i="0" dirty="0" smtClean="0">
                <a:latin typeface="Calibri"/>
                <a:cs typeface="Calibri"/>
              </a:rPr>
              <a:t> at </a:t>
            </a:r>
            <a:r>
              <a:rPr lang="en-US" sz="1800" i="0" dirty="0" err="1" smtClean="0">
                <a:latin typeface="Calibri"/>
                <a:cs typeface="Calibri"/>
              </a:rPr>
              <a:t>ang</a:t>
            </a:r>
            <a:r>
              <a:rPr lang="en-US" sz="1800" i="0" baseline="0" dirty="0" smtClean="0">
                <a:latin typeface="Calibri"/>
                <a:cs typeface="Calibri"/>
              </a:rPr>
              <a:t> </a:t>
            </a:r>
            <a:r>
              <a:rPr lang="en-US" sz="1800" i="0" baseline="0" dirty="0" err="1" smtClean="0">
                <a:latin typeface="Calibri"/>
                <a:cs typeface="Calibri"/>
              </a:rPr>
              <a:t>Kanyang</a:t>
            </a:r>
            <a:r>
              <a:rPr lang="en-US" sz="1800" i="0" baseline="0" dirty="0" smtClean="0">
                <a:latin typeface="Calibri"/>
                <a:cs typeface="Calibri"/>
              </a:rPr>
              <a:t> </a:t>
            </a:r>
            <a:r>
              <a:rPr lang="en-US" sz="1800" i="0" baseline="0" dirty="0" err="1" smtClean="0">
                <a:latin typeface="Calibri"/>
                <a:cs typeface="Calibri"/>
              </a:rPr>
              <a:t>muling</a:t>
            </a:r>
            <a:r>
              <a:rPr lang="en-US" sz="1800" i="0" baseline="0" dirty="0" smtClean="0">
                <a:latin typeface="Calibri"/>
                <a:cs typeface="Calibri"/>
              </a:rPr>
              <a:t> </a:t>
            </a:r>
            <a:r>
              <a:rPr lang="en-US" sz="1800" i="0" baseline="0" dirty="0" err="1" smtClean="0">
                <a:latin typeface="Calibri"/>
                <a:cs typeface="Calibri"/>
              </a:rPr>
              <a:t>pagkabuhay</a:t>
            </a:r>
            <a:r>
              <a:rPr lang="en-US" sz="1800" i="0" baseline="0" dirty="0" smtClean="0">
                <a:latin typeface="Calibri"/>
                <a:cs typeface="Calibri"/>
              </a:rPr>
              <a:t> ay </a:t>
            </a:r>
            <a:r>
              <a:rPr lang="en-US" sz="1800" i="0" baseline="0" dirty="0" err="1" smtClean="0">
                <a:latin typeface="Calibri"/>
                <a:cs typeface="Calibri"/>
              </a:rPr>
              <a:t>inihanda</a:t>
            </a:r>
            <a:r>
              <a:rPr lang="en-US" sz="1800" i="0" baseline="0" dirty="0" smtClean="0">
                <a:latin typeface="Calibri"/>
                <a:cs typeface="Calibri"/>
              </a:rPr>
              <a:t> </a:t>
            </a:r>
            <a:r>
              <a:rPr lang="en-US" sz="1800" i="0" baseline="0" dirty="0" err="1" smtClean="0">
                <a:latin typeface="Calibri"/>
                <a:cs typeface="Calibri"/>
              </a:rPr>
              <a:t>ang</a:t>
            </a:r>
            <a:r>
              <a:rPr lang="en-US" sz="1800" i="0" baseline="0" dirty="0" smtClean="0">
                <a:latin typeface="Calibri"/>
                <a:cs typeface="Calibri"/>
              </a:rPr>
              <a:t> </a:t>
            </a:r>
            <a:r>
              <a:rPr lang="en-US" sz="1800" i="0" baseline="0" dirty="0" err="1" smtClean="0">
                <a:latin typeface="Calibri"/>
                <a:cs typeface="Calibri"/>
              </a:rPr>
              <a:t>daan</a:t>
            </a:r>
            <a:r>
              <a:rPr lang="en-US" sz="1800" i="0" baseline="0" dirty="0" smtClean="0">
                <a:latin typeface="Calibri"/>
                <a:cs typeface="Calibri"/>
              </a:rPr>
              <a:t> </a:t>
            </a:r>
            <a:r>
              <a:rPr lang="en-US" sz="1800" i="0" baseline="0" dirty="0" err="1" smtClean="0">
                <a:latin typeface="Calibri"/>
                <a:cs typeface="Calibri"/>
              </a:rPr>
              <a:t>para</a:t>
            </a:r>
            <a:r>
              <a:rPr lang="en-US" sz="1800" i="0" baseline="0" dirty="0" smtClean="0">
                <a:latin typeface="Calibri"/>
                <a:cs typeface="Calibri"/>
              </a:rPr>
              <a:t> </a:t>
            </a:r>
            <a:r>
              <a:rPr lang="en-US" sz="1800" i="0" baseline="0" dirty="0" err="1" smtClean="0">
                <a:latin typeface="Calibri"/>
                <a:cs typeface="Calibri"/>
              </a:rPr>
              <a:t>sa</a:t>
            </a:r>
            <a:r>
              <a:rPr lang="en-US" sz="1800" i="0" baseline="0" dirty="0" smtClean="0">
                <a:latin typeface="Calibri"/>
                <a:cs typeface="Calibri"/>
              </a:rPr>
              <a:t> </a:t>
            </a:r>
            <a:r>
              <a:rPr lang="en-US" sz="1800" i="0" baseline="0" dirty="0" err="1" smtClean="0">
                <a:latin typeface="Calibri"/>
                <a:cs typeface="Calibri"/>
              </a:rPr>
              <a:t>sinuman</a:t>
            </a:r>
            <a:r>
              <a:rPr lang="en-US" sz="1800" i="0" baseline="0" dirty="0" smtClean="0">
                <a:latin typeface="Calibri"/>
                <a:cs typeface="Calibri"/>
              </a:rPr>
              <a:t> </a:t>
            </a:r>
            <a:r>
              <a:rPr lang="en-US" sz="1800" i="0" baseline="0" dirty="0" err="1" smtClean="0">
                <a:latin typeface="Calibri"/>
                <a:cs typeface="Calibri"/>
              </a:rPr>
              <a:t>na</a:t>
            </a:r>
            <a:r>
              <a:rPr lang="en-US" sz="1800" i="0" baseline="0" dirty="0" smtClean="0">
                <a:latin typeface="Calibri"/>
                <a:cs typeface="Calibri"/>
              </a:rPr>
              <a:t> </a:t>
            </a:r>
            <a:r>
              <a:rPr lang="en-US" sz="1800" i="0" baseline="0" dirty="0" err="1" smtClean="0">
                <a:latin typeface="Calibri"/>
                <a:cs typeface="Calibri"/>
              </a:rPr>
              <a:t>magkaron</a:t>
            </a:r>
            <a:r>
              <a:rPr lang="en-US" sz="1800" i="0" baseline="0" dirty="0" smtClean="0">
                <a:latin typeface="Calibri"/>
                <a:cs typeface="Calibri"/>
              </a:rPr>
              <a:t> </a:t>
            </a:r>
            <a:r>
              <a:rPr lang="en-US" sz="1800" i="0" baseline="0" dirty="0" err="1" smtClean="0">
                <a:latin typeface="Calibri"/>
                <a:cs typeface="Calibri"/>
              </a:rPr>
              <a:t>ng</a:t>
            </a:r>
            <a:r>
              <a:rPr lang="en-US" sz="1800" i="0" baseline="0" dirty="0" smtClean="0">
                <a:latin typeface="Calibri"/>
                <a:cs typeface="Calibri"/>
              </a:rPr>
              <a:t> </a:t>
            </a:r>
            <a:r>
              <a:rPr lang="en-US" sz="1800" i="0" baseline="0" dirty="0" err="1" smtClean="0">
                <a:latin typeface="Calibri"/>
                <a:cs typeface="Calibri"/>
              </a:rPr>
              <a:t>pangako</a:t>
            </a:r>
            <a:r>
              <a:rPr lang="en-US" sz="1800" i="0" baseline="0" dirty="0" smtClean="0">
                <a:latin typeface="Calibri"/>
                <a:cs typeface="Calibri"/>
              </a:rPr>
              <a:t> </a:t>
            </a:r>
            <a:r>
              <a:rPr lang="en-US" sz="1800" i="0" baseline="0" dirty="0" err="1" smtClean="0">
                <a:latin typeface="Calibri"/>
                <a:cs typeface="Calibri"/>
              </a:rPr>
              <a:t>ng</a:t>
            </a:r>
            <a:r>
              <a:rPr lang="en-US" sz="1800" i="0" baseline="0" dirty="0" smtClean="0">
                <a:latin typeface="Calibri"/>
                <a:cs typeface="Calibri"/>
              </a:rPr>
              <a:t> </a:t>
            </a:r>
            <a:r>
              <a:rPr lang="en-US" sz="1800" i="0" baseline="0" dirty="0" err="1" smtClean="0">
                <a:latin typeface="Calibri"/>
                <a:cs typeface="Calibri"/>
              </a:rPr>
              <a:t>walang-hanggang</a:t>
            </a:r>
            <a:r>
              <a:rPr lang="en-US" sz="1800" i="0" baseline="0" dirty="0" smtClean="0">
                <a:latin typeface="Calibri"/>
                <a:cs typeface="Calibri"/>
              </a:rPr>
              <a:t> </a:t>
            </a:r>
            <a:r>
              <a:rPr lang="en-US" sz="1800" i="0" baseline="0" dirty="0" err="1" smtClean="0">
                <a:latin typeface="Calibri"/>
                <a:cs typeface="Calibri"/>
              </a:rPr>
              <a:t>buhay</a:t>
            </a:r>
            <a:r>
              <a:rPr lang="en-US" sz="1800" i="0" baseline="0" dirty="0" smtClean="0">
                <a:latin typeface="Calibri"/>
                <a:cs typeface="Calibri"/>
              </a:rPr>
              <a:t>. At </a:t>
            </a:r>
            <a:r>
              <a:rPr lang="en-US" sz="1800" i="0" baseline="0" dirty="0" err="1" smtClean="0">
                <a:latin typeface="Calibri"/>
                <a:cs typeface="Calibri"/>
              </a:rPr>
              <a:t>ang</a:t>
            </a:r>
            <a:r>
              <a:rPr lang="en-US" sz="1800" i="0" baseline="0" dirty="0" smtClean="0">
                <a:latin typeface="Calibri"/>
                <a:cs typeface="Calibri"/>
              </a:rPr>
              <a:t> </a:t>
            </a:r>
            <a:r>
              <a:rPr lang="en-US" sz="1800" i="0" baseline="0" dirty="0" err="1" smtClean="0">
                <a:latin typeface="Calibri"/>
                <a:cs typeface="Calibri"/>
              </a:rPr>
              <a:t>buhay</a:t>
            </a:r>
            <a:r>
              <a:rPr lang="en-US" sz="1800" i="0" baseline="0" dirty="0" smtClean="0">
                <a:latin typeface="Calibri"/>
                <a:cs typeface="Calibri"/>
              </a:rPr>
              <a:t> </a:t>
            </a:r>
            <a:r>
              <a:rPr lang="en-US" sz="1800" i="0" baseline="0" dirty="0" err="1" smtClean="0">
                <a:latin typeface="Calibri"/>
                <a:cs typeface="Calibri"/>
              </a:rPr>
              <a:t>na</a:t>
            </a:r>
            <a:r>
              <a:rPr lang="en-US" sz="1800" i="0" baseline="0" dirty="0" smtClean="0">
                <a:latin typeface="Calibri"/>
                <a:cs typeface="Calibri"/>
              </a:rPr>
              <a:t> </a:t>
            </a:r>
            <a:r>
              <a:rPr lang="en-US" sz="1800" i="0" baseline="0" dirty="0" err="1" smtClean="0">
                <a:latin typeface="Calibri"/>
                <a:cs typeface="Calibri"/>
              </a:rPr>
              <a:t>ito’y</a:t>
            </a:r>
            <a:r>
              <a:rPr lang="en-US" sz="1800" i="0" baseline="0" dirty="0" smtClean="0">
                <a:latin typeface="Calibri"/>
                <a:cs typeface="Calibri"/>
              </a:rPr>
              <a:t> </a:t>
            </a:r>
            <a:r>
              <a:rPr lang="en-US" sz="1800" i="0" baseline="0" dirty="0" err="1" smtClean="0">
                <a:latin typeface="Calibri"/>
                <a:cs typeface="Calibri"/>
              </a:rPr>
              <a:t>dumarating</a:t>
            </a:r>
            <a:r>
              <a:rPr lang="en-US" sz="1800" i="0" baseline="0" dirty="0" smtClean="0">
                <a:latin typeface="Calibri"/>
                <a:cs typeface="Calibri"/>
              </a:rPr>
              <a:t> </a:t>
            </a:r>
            <a:r>
              <a:rPr lang="en-US" sz="1800" i="0" baseline="0" dirty="0" err="1" smtClean="0">
                <a:latin typeface="Calibri"/>
                <a:cs typeface="Calibri"/>
              </a:rPr>
              <a:t>sa</a:t>
            </a:r>
            <a:r>
              <a:rPr lang="en-US" sz="1800" i="0" baseline="0" dirty="0" smtClean="0">
                <a:latin typeface="Calibri"/>
                <a:cs typeface="Calibri"/>
              </a:rPr>
              <a:t> </a:t>
            </a:r>
            <a:r>
              <a:rPr lang="en-US" sz="1800" i="0" baseline="0" dirty="0" err="1" smtClean="0">
                <a:latin typeface="Calibri"/>
                <a:cs typeface="Calibri"/>
              </a:rPr>
              <a:t>pamamagitan</a:t>
            </a:r>
            <a:r>
              <a:rPr lang="en-US" sz="1800" i="0" baseline="0" dirty="0" smtClean="0">
                <a:latin typeface="Calibri"/>
                <a:cs typeface="Calibri"/>
              </a:rPr>
              <a:t> </a:t>
            </a:r>
            <a:r>
              <a:rPr lang="en-US" sz="1800" i="0" baseline="0" dirty="0" err="1" smtClean="0">
                <a:latin typeface="Calibri"/>
                <a:cs typeface="Calibri"/>
              </a:rPr>
              <a:t>lang</a:t>
            </a:r>
            <a:r>
              <a:rPr lang="en-US" sz="1800" i="0" baseline="0" dirty="0" smtClean="0">
                <a:latin typeface="Calibri"/>
                <a:cs typeface="Calibri"/>
              </a:rPr>
              <a:t> </a:t>
            </a:r>
            <a:r>
              <a:rPr lang="en-US" sz="1800" i="0" baseline="0" dirty="0" err="1" smtClean="0">
                <a:latin typeface="Calibri"/>
                <a:cs typeface="Calibri"/>
              </a:rPr>
              <a:t>ng</a:t>
            </a:r>
            <a:r>
              <a:rPr lang="en-US" sz="1800" i="0" baseline="0" dirty="0" smtClean="0">
                <a:latin typeface="Calibri"/>
                <a:cs typeface="Calibri"/>
              </a:rPr>
              <a:t> </a:t>
            </a:r>
            <a:r>
              <a:rPr lang="en-US" sz="1800" i="0" baseline="0" dirty="0" err="1" smtClean="0">
                <a:latin typeface="Calibri"/>
                <a:cs typeface="Calibri"/>
              </a:rPr>
              <a:t>pananampalataya</a:t>
            </a:r>
            <a:r>
              <a:rPr lang="en-US" sz="1800" i="0" baseline="0" dirty="0" smtClean="0">
                <a:latin typeface="Calibri"/>
                <a:cs typeface="Calibri"/>
              </a:rPr>
              <a:t>—</a:t>
            </a:r>
            <a:r>
              <a:rPr lang="en-US" sz="1800" i="0" baseline="0" dirty="0" err="1" smtClean="0">
                <a:latin typeface="Calibri"/>
                <a:cs typeface="Calibri"/>
              </a:rPr>
              <a:t>hindi</a:t>
            </a:r>
            <a:r>
              <a:rPr lang="en-US" sz="1800" i="0" baseline="0" dirty="0" smtClean="0">
                <a:latin typeface="Calibri"/>
                <a:cs typeface="Calibri"/>
              </a:rPr>
              <a:t> </a:t>
            </a:r>
            <a:r>
              <a:rPr lang="en-US" sz="1800" i="0" baseline="0" dirty="0" err="1" smtClean="0">
                <a:latin typeface="Calibri"/>
                <a:cs typeface="Calibri"/>
              </a:rPr>
              <a:t>sa</a:t>
            </a:r>
            <a:r>
              <a:rPr lang="en-US" sz="1800" i="0" baseline="0" dirty="0" smtClean="0">
                <a:latin typeface="Calibri"/>
                <a:cs typeface="Calibri"/>
              </a:rPr>
              <a:t> </a:t>
            </a:r>
            <a:r>
              <a:rPr lang="en-US" sz="1800" i="0" baseline="0" dirty="0" err="1" smtClean="0">
                <a:latin typeface="Calibri"/>
                <a:cs typeface="Calibri"/>
              </a:rPr>
              <a:t>ating</a:t>
            </a:r>
            <a:r>
              <a:rPr lang="en-US" sz="1800" i="0" baseline="0" dirty="0" smtClean="0">
                <a:latin typeface="Calibri"/>
                <a:cs typeface="Calibri"/>
              </a:rPr>
              <a:t> </a:t>
            </a:r>
            <a:r>
              <a:rPr lang="en-US" sz="1800" i="0" baseline="0" dirty="0" err="1" smtClean="0">
                <a:latin typeface="Calibri"/>
                <a:cs typeface="Calibri"/>
              </a:rPr>
              <a:t>mga</a:t>
            </a:r>
            <a:r>
              <a:rPr lang="en-US" sz="1800" i="0" baseline="0" dirty="0" smtClean="0">
                <a:latin typeface="Calibri"/>
                <a:cs typeface="Calibri"/>
              </a:rPr>
              <a:t> </a:t>
            </a:r>
            <a:r>
              <a:rPr lang="en-US" sz="1800" i="0" baseline="0" dirty="0" err="1" smtClean="0">
                <a:latin typeface="Calibri"/>
                <a:cs typeface="Calibri"/>
              </a:rPr>
              <a:t>gawa</a:t>
            </a:r>
            <a:r>
              <a:rPr lang="en-US" sz="1800" i="0" baseline="0" dirty="0" smtClean="0">
                <a:latin typeface="Calibri"/>
                <a:cs typeface="Calibri"/>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0" dirty="0" smtClean="0">
                <a:latin typeface="Calibri" charset="0"/>
                <a:ea typeface="ＭＳ Ｐゴシック" charset="0"/>
                <a:cs typeface="Calibri" charset="0"/>
              </a:rPr>
              <a:t>“Kung </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tao</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pamamagitan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anumang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mabubuti</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niyang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gawa</a:t>
            </a:r>
            <a:r>
              <a:rPr lang="en-US" sz="1800" b="0" baseline="0" dirty="0" smtClean="0">
                <a:latin typeface="Calibri" charset="0"/>
                <a:ea typeface="ＭＳ Ｐゴシック" charset="0"/>
                <a:cs typeface="Calibri" charset="0"/>
              </a:rPr>
              <a:t> ay di </a:t>
            </a:r>
            <a:r>
              <a:rPr lang="en-US" sz="1800" b="0" baseline="0" dirty="0" err="1" smtClean="0">
                <a:latin typeface="Calibri" charset="0"/>
                <a:ea typeface="ＭＳ Ｐゴシック" charset="0"/>
                <a:cs typeface="Calibri" charset="0"/>
              </a:rPr>
              <a:t>maaaring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maging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marapat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kaligtasan</a:t>
            </a:r>
            <a:r>
              <a:rPr lang="en-US" sz="1800" b="0" baseline="0" dirty="0" smtClean="0">
                <a:latin typeface="Calibri" charset="0"/>
                <a:ea typeface="ＭＳ Ｐゴシック" charset="0"/>
                <a:cs typeface="Calibri" charset="0"/>
              </a:rPr>
              <a:t>, kung </a:t>
            </a:r>
            <a:r>
              <a:rPr lang="en-US" sz="1800" b="0" baseline="0" dirty="0" err="1" smtClean="0">
                <a:latin typeface="Calibri" charset="0"/>
                <a:ea typeface="ＭＳ Ｐゴシック" charset="0"/>
                <a:cs typeface="Calibri" charset="0"/>
              </a:rPr>
              <a:t>ganon</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biyaya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tinanggap</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tao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bilang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isang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makasalanan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dahil</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siya’y</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tumatanggap</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naniniwala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kay</a:t>
            </a:r>
            <a:r>
              <a:rPr lang="en-US" sz="1800" b="0" baseline="0" dirty="0" smtClean="0">
                <a:latin typeface="Calibri" charset="0"/>
                <a:ea typeface="ＭＳ Ｐゴシック" charset="0"/>
                <a:cs typeface="Calibri" charset="0"/>
              </a:rPr>
              <a:t> Jesus. </a:t>
            </a:r>
            <a:r>
              <a:rPr lang="en-US" sz="1800" i="0" dirty="0" smtClean="0">
                <a:latin typeface="Calibri"/>
                <a:cs typeface="Calibri"/>
              </a:rPr>
              <a:t>¶ </a:t>
            </a:r>
            <a:r>
              <a:rPr lang="en-US" sz="1800" i="0" dirty="0" err="1" smtClean="0">
                <a:latin typeface="Calibri"/>
                <a:cs typeface="Calibri"/>
              </a:rPr>
              <a:t>Ito’y</a:t>
            </a:r>
            <a:r>
              <a:rPr lang="en-US" sz="1800" i="0" dirty="0" smtClean="0">
                <a:latin typeface="Calibri"/>
                <a:cs typeface="Calibri"/>
              </a:rPr>
              <a:t> </a:t>
            </a:r>
            <a:r>
              <a:rPr lang="en-US" sz="1800" i="0" dirty="0" err="1" smtClean="0">
                <a:latin typeface="Calibri"/>
                <a:cs typeface="Calibri"/>
              </a:rPr>
              <a:t>lubos</a:t>
            </a:r>
            <a:r>
              <a:rPr lang="en-US" sz="1800" i="0" dirty="0" smtClean="0">
                <a:latin typeface="Calibri"/>
                <a:cs typeface="Calibri"/>
              </a:rPr>
              <a:t> </a:t>
            </a:r>
            <a:r>
              <a:rPr lang="en-US" sz="1800" i="0" dirty="0" err="1" smtClean="0">
                <a:latin typeface="Calibri"/>
                <a:cs typeface="Calibri"/>
              </a:rPr>
              <a:t>na</a:t>
            </a:r>
            <a:r>
              <a:rPr lang="en-US" sz="1800" i="0" dirty="0" smtClean="0">
                <a:latin typeface="Calibri"/>
                <a:cs typeface="Calibri"/>
              </a:rPr>
              <a:t> </a:t>
            </a:r>
            <a:r>
              <a:rPr lang="en-US" sz="1800" i="0" dirty="0" err="1" smtClean="0">
                <a:latin typeface="Calibri"/>
                <a:cs typeface="Calibri"/>
              </a:rPr>
              <a:t>isang</a:t>
            </a:r>
            <a:r>
              <a:rPr lang="en-US" sz="1800" i="0" dirty="0" smtClean="0">
                <a:latin typeface="Calibri"/>
                <a:cs typeface="Calibri"/>
              </a:rPr>
              <a:t> </a:t>
            </a:r>
            <a:r>
              <a:rPr lang="en-US" sz="1800" i="0" dirty="0" err="1" smtClean="0">
                <a:latin typeface="Calibri"/>
                <a:cs typeface="Calibri"/>
              </a:rPr>
              <a:t>libreng</a:t>
            </a:r>
            <a:r>
              <a:rPr lang="en-US" sz="1800" i="0" dirty="0" smtClean="0">
                <a:latin typeface="Calibri"/>
                <a:cs typeface="Calibri"/>
              </a:rPr>
              <a:t> </a:t>
            </a:r>
            <a:r>
              <a:rPr lang="en-US" sz="1800" i="0" dirty="0" err="1" smtClean="0">
                <a:latin typeface="Calibri"/>
                <a:cs typeface="Calibri"/>
              </a:rPr>
              <a:t>regalo</a:t>
            </a:r>
            <a:r>
              <a:rPr lang="en-US" sz="1800" i="0" dirty="0" smtClean="0">
                <a:latin typeface="Calibri"/>
                <a:cs typeface="Calibri"/>
              </a:rPr>
              <a:t>. ... </a:t>
            </a:r>
            <a:r>
              <a:rPr lang="en-US" sz="1800" i="0" dirty="0" err="1" smtClean="0">
                <a:latin typeface="Calibri"/>
                <a:cs typeface="Calibri"/>
              </a:rPr>
              <a:t>Ang</a:t>
            </a:r>
            <a:r>
              <a:rPr lang="en-US" sz="1800" i="0" dirty="0" smtClean="0">
                <a:latin typeface="Calibri"/>
                <a:cs typeface="Calibri"/>
              </a:rPr>
              <a:t> </a:t>
            </a:r>
            <a:r>
              <a:rPr lang="en-US" sz="1800" i="0" dirty="0" err="1" smtClean="0">
                <a:latin typeface="Calibri"/>
                <a:cs typeface="Calibri"/>
              </a:rPr>
              <a:t>mga</a:t>
            </a:r>
            <a:r>
              <a:rPr lang="en-US" sz="1800" i="0" dirty="0" smtClean="0">
                <a:latin typeface="Calibri"/>
                <a:cs typeface="Calibri"/>
              </a:rPr>
              <a:t> </a:t>
            </a:r>
            <a:r>
              <a:rPr lang="en-US" sz="1800" i="0" dirty="0" err="1" smtClean="0">
                <a:latin typeface="Calibri"/>
                <a:cs typeface="Calibri"/>
              </a:rPr>
              <a:t>merito</a:t>
            </a:r>
            <a:r>
              <a:rPr lang="en-US" sz="1800" i="0" dirty="0" smtClean="0">
                <a:latin typeface="Calibri"/>
                <a:cs typeface="Calibri"/>
              </a:rPr>
              <a:t> </a:t>
            </a:r>
            <a:r>
              <a:rPr lang="en-US" sz="1800" i="0" dirty="0" err="1" smtClean="0">
                <a:latin typeface="Calibri"/>
                <a:cs typeface="Calibri"/>
              </a:rPr>
              <a:t>ng</a:t>
            </a:r>
            <a:r>
              <a:rPr lang="en-US" sz="1800" i="0" dirty="0" smtClean="0">
                <a:latin typeface="Calibri"/>
                <a:cs typeface="Calibri"/>
              </a:rPr>
              <a:t> </a:t>
            </a:r>
            <a:r>
              <a:rPr lang="en-US" sz="1800" i="0" dirty="0" err="1" smtClean="0">
                <a:latin typeface="Calibri"/>
                <a:cs typeface="Calibri"/>
              </a:rPr>
              <a:t>nagkasalang</a:t>
            </a:r>
            <a:r>
              <a:rPr lang="en-US" sz="1800" i="0" dirty="0" smtClean="0">
                <a:latin typeface="Calibri"/>
                <a:cs typeface="Calibri"/>
              </a:rPr>
              <a:t> </a:t>
            </a:r>
            <a:r>
              <a:rPr lang="en-US" sz="1800" i="0" dirty="0" err="1" smtClean="0">
                <a:latin typeface="Calibri"/>
                <a:cs typeface="Calibri"/>
              </a:rPr>
              <a:t>tao</a:t>
            </a:r>
            <a:r>
              <a:rPr lang="en-US" sz="1800" i="0" dirty="0" smtClean="0">
                <a:latin typeface="Calibri"/>
                <a:cs typeface="Calibri"/>
              </a:rPr>
              <a:t> </a:t>
            </a:r>
            <a:r>
              <a:rPr lang="en-US" sz="1800" i="0" dirty="0" err="1" smtClean="0">
                <a:latin typeface="Calibri"/>
                <a:cs typeface="Calibri"/>
              </a:rPr>
              <a:t>sa</a:t>
            </a:r>
            <a:r>
              <a:rPr lang="en-US" sz="1800" i="0" dirty="0" smtClean="0">
                <a:latin typeface="Calibri"/>
                <a:cs typeface="Calibri"/>
              </a:rPr>
              <a:t> </a:t>
            </a:r>
            <a:r>
              <a:rPr lang="en-US" sz="1800" i="0" dirty="0" err="1" smtClean="0">
                <a:latin typeface="Calibri"/>
                <a:cs typeface="Calibri"/>
              </a:rPr>
              <a:t>kanyang</a:t>
            </a:r>
            <a:r>
              <a:rPr lang="en-US" sz="1800" i="0" dirty="0" smtClean="0">
                <a:latin typeface="Calibri"/>
                <a:cs typeface="Calibri"/>
              </a:rPr>
              <a:t> </a:t>
            </a:r>
            <a:r>
              <a:rPr lang="en-US" sz="1800" i="0" dirty="0" err="1" smtClean="0">
                <a:latin typeface="Calibri"/>
                <a:cs typeface="Calibri"/>
              </a:rPr>
              <a:t>mabubuting</a:t>
            </a:r>
            <a:r>
              <a:rPr lang="en-US" sz="1800" i="0" dirty="0" smtClean="0">
                <a:latin typeface="Calibri"/>
                <a:cs typeface="Calibri"/>
              </a:rPr>
              <a:t> </a:t>
            </a:r>
            <a:r>
              <a:rPr lang="en-US" sz="1800" i="0" dirty="0" err="1" smtClean="0">
                <a:latin typeface="Calibri"/>
                <a:cs typeface="Calibri"/>
              </a:rPr>
              <a:t>gawa</a:t>
            </a:r>
            <a:r>
              <a:rPr lang="en-US" sz="1800" i="0" dirty="0" smtClean="0">
                <a:latin typeface="Calibri"/>
                <a:cs typeface="Calibri"/>
              </a:rPr>
              <a:t> ay </a:t>
            </a:r>
            <a:r>
              <a:rPr lang="en-US" sz="1800" i="0" dirty="0" err="1" smtClean="0">
                <a:latin typeface="Calibri"/>
                <a:cs typeface="Calibri"/>
              </a:rPr>
              <a:t>hinding-hindi</a:t>
            </a:r>
            <a:r>
              <a:rPr lang="en-US" sz="1800" i="0" dirty="0" smtClean="0">
                <a:latin typeface="Calibri"/>
                <a:cs typeface="Calibri"/>
              </a:rPr>
              <a:t> </a:t>
            </a:r>
            <a:r>
              <a:rPr lang="en-US" sz="1800" i="0" dirty="0" err="1" smtClean="0">
                <a:latin typeface="Calibri"/>
                <a:cs typeface="Calibri"/>
              </a:rPr>
              <a:t>makakakuha</a:t>
            </a:r>
            <a:r>
              <a:rPr lang="en-US" sz="1800" i="0" dirty="0" smtClean="0">
                <a:latin typeface="Calibri"/>
                <a:cs typeface="Calibri"/>
              </a:rPr>
              <a:t> </a:t>
            </a:r>
            <a:r>
              <a:rPr lang="en-US" sz="1800" i="0" dirty="0" err="1" smtClean="0">
                <a:latin typeface="Calibri"/>
                <a:cs typeface="Calibri"/>
              </a:rPr>
              <a:t>ng</a:t>
            </a:r>
            <a:r>
              <a:rPr lang="en-US" sz="1800" i="0" dirty="0" smtClean="0">
                <a:latin typeface="Calibri"/>
                <a:cs typeface="Calibri"/>
              </a:rPr>
              <a:t> </a:t>
            </a:r>
            <a:r>
              <a:rPr lang="en-US" sz="1800" i="0" dirty="0" err="1" smtClean="0">
                <a:latin typeface="Calibri"/>
                <a:cs typeface="Calibri"/>
              </a:rPr>
              <a:t>walang-hanggang</a:t>
            </a:r>
            <a:r>
              <a:rPr lang="en-US" sz="1800" i="0" dirty="0" smtClean="0">
                <a:latin typeface="Calibri"/>
                <a:cs typeface="Calibri"/>
              </a:rPr>
              <a:t> </a:t>
            </a:r>
            <a:r>
              <a:rPr lang="en-US" sz="1800" i="0" dirty="0" err="1" smtClean="0">
                <a:latin typeface="Calibri"/>
                <a:cs typeface="Calibri"/>
              </a:rPr>
              <a:t>buhay</a:t>
            </a:r>
            <a:r>
              <a:rPr lang="en-US" sz="1800" i="0" dirty="0" smtClean="0">
                <a:latin typeface="Calibri"/>
                <a:cs typeface="Calibri"/>
              </a:rPr>
              <a:t> </a:t>
            </a:r>
            <a:r>
              <a:rPr lang="en-US" sz="1800" i="0" dirty="0" err="1" smtClean="0">
                <a:latin typeface="Calibri"/>
                <a:cs typeface="Calibri"/>
              </a:rPr>
              <a:t>para</a:t>
            </a:r>
            <a:r>
              <a:rPr lang="en-US" sz="1800" i="0" dirty="0" smtClean="0">
                <a:latin typeface="Calibri"/>
                <a:cs typeface="Calibri"/>
              </a:rPr>
              <a:t> </a:t>
            </a:r>
            <a:r>
              <a:rPr lang="en-US" sz="1800" i="0" dirty="0" err="1" smtClean="0">
                <a:latin typeface="Calibri"/>
                <a:cs typeface="Calibri"/>
              </a:rPr>
              <a:t>sa</a:t>
            </a:r>
            <a:r>
              <a:rPr lang="en-US" sz="1800" i="0" dirty="0" smtClean="0">
                <a:latin typeface="Calibri"/>
                <a:cs typeface="Calibri"/>
              </a:rPr>
              <a:t> </a:t>
            </a:r>
            <a:r>
              <a:rPr lang="en-US" sz="1800" i="0" dirty="0" err="1" smtClean="0">
                <a:latin typeface="Calibri"/>
                <a:cs typeface="Calibri"/>
              </a:rPr>
              <a:t>kanya</a:t>
            </a:r>
            <a:r>
              <a:rPr lang="en-US" sz="1800" i="0" dirty="0" smtClean="0">
                <a:latin typeface="Calibri"/>
                <a:cs typeface="Calibri"/>
              </a:rPr>
              <a:t>.”—EGW </a:t>
            </a:r>
            <a:r>
              <a:rPr lang="en-US" sz="1800" i="1" dirty="0" smtClean="0">
                <a:latin typeface="Calibri"/>
                <a:cs typeface="Calibri"/>
              </a:rPr>
              <a:t>Faith and Works </a:t>
            </a:r>
            <a:r>
              <a:rPr lang="en-US" sz="1800" i="0" dirty="0" smtClean="0">
                <a:latin typeface="Calibri"/>
                <a:cs typeface="Calibri"/>
              </a:rPr>
              <a:t>20.</a:t>
            </a:r>
            <a:endParaRPr lang="en-US" sz="1800" dirty="0">
              <a:latin typeface="Calibri" charset="0"/>
              <a:ea typeface="ＭＳ Ｐゴシック" charset="0"/>
              <a:cs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Kinabukasan</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Magsasabi</a:t>
            </a:r>
            <a:r>
              <a:rPr lang="en-US" sz="1800" b="1"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kinabukasan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lang</a:t>
            </a:r>
            <a:r>
              <a:rPr lang="en-US" sz="1800" b="0" dirty="0" smtClean="0">
                <a:latin typeface="Calibri" charset="0"/>
                <a:ea typeface="ＭＳ Ｐゴシック" charset="0"/>
                <a:cs typeface="Calibri" charset="0"/>
              </a:rPr>
              <a:t> </a:t>
            </a:r>
            <a:r>
              <a:rPr lang="en-US" sz="1800" b="0" i="0" dirty="0" err="1" smtClean="0">
                <a:latin typeface="Calibri"/>
                <a:ea typeface="ＭＳ Ｐゴシック" pitchFamily="24" charset="-128"/>
                <a:cs typeface="Calibri"/>
              </a:rPr>
              <a:t>ang</a:t>
            </a:r>
            <a:r>
              <a:rPr lang="en-US" sz="1800" b="0" i="0" baseline="0" dirty="0" smtClean="0">
                <a:latin typeface="Calibri"/>
                <a:ea typeface="ＭＳ Ｐゴシック" pitchFamily="24" charset="-128"/>
                <a:cs typeface="Calibri"/>
              </a:rPr>
              <a:t> </a:t>
            </a:r>
            <a:r>
              <a:rPr lang="en-US" sz="1800" b="0" i="0" baseline="0" dirty="0" err="1" smtClean="0">
                <a:latin typeface="Calibri"/>
                <a:ea typeface="ＭＳ Ｐゴシック" pitchFamily="24" charset="-128"/>
                <a:cs typeface="Calibri"/>
              </a:rPr>
              <a:t>magpapatotoo</a:t>
            </a:r>
            <a:r>
              <a:rPr lang="en-US" sz="1800" b="0" i="0" baseline="0" dirty="0" smtClean="0">
                <a:latin typeface="Calibri"/>
                <a:ea typeface="ＭＳ Ｐゴシック" pitchFamily="24" charset="-128"/>
                <a:cs typeface="Calibri"/>
              </a:rPr>
              <a:t> </a:t>
            </a:r>
            <a:r>
              <a:rPr lang="en-US" sz="1800" b="0" i="0" baseline="0" dirty="0" err="1" smtClean="0">
                <a:latin typeface="Calibri"/>
                <a:ea typeface="ＭＳ Ｐゴシック" pitchFamily="24" charset="-128"/>
                <a:cs typeface="Calibri"/>
              </a:rPr>
              <a:t>sa</a:t>
            </a:r>
            <a:r>
              <a:rPr lang="en-US" sz="1800" b="0" i="0" baseline="0" dirty="0" smtClean="0">
                <a:latin typeface="Calibri"/>
                <a:ea typeface="ＭＳ Ｐゴシック" pitchFamily="24" charset="-128"/>
                <a:cs typeface="Calibri"/>
              </a:rPr>
              <a:t> </a:t>
            </a:r>
            <a:r>
              <a:rPr lang="en-US" sz="1800" b="0" i="0" baseline="0" dirty="0" err="1" smtClean="0">
                <a:latin typeface="Calibri"/>
                <a:ea typeface="ＭＳ Ｐゴシック" pitchFamily="24" charset="-128"/>
                <a:cs typeface="Calibri"/>
              </a:rPr>
              <a:t>tunay</a:t>
            </a:r>
            <a:r>
              <a:rPr lang="en-US" sz="1800" b="0" i="0" baseline="0" dirty="0" smtClean="0">
                <a:latin typeface="Calibri"/>
                <a:ea typeface="ＭＳ Ｐゴシック" pitchFamily="24" charset="-128"/>
                <a:cs typeface="Calibri"/>
              </a:rPr>
              <a:t> </a:t>
            </a:r>
            <a:r>
              <a:rPr lang="en-US" sz="1800" b="0" i="0" baseline="0" dirty="0" err="1" smtClean="0">
                <a:latin typeface="Calibri"/>
                <a:ea typeface="ＭＳ Ｐゴシック" pitchFamily="24" charset="-128"/>
                <a:cs typeface="Calibri"/>
              </a:rPr>
              <a:t>na</a:t>
            </a:r>
            <a:r>
              <a:rPr lang="en-US" sz="1800" b="0" i="0" baseline="0" dirty="0" smtClean="0">
                <a:latin typeface="Calibri"/>
                <a:ea typeface="ＭＳ Ｐゴシック" pitchFamily="24" charset="-128"/>
                <a:cs typeface="Calibri"/>
              </a:rPr>
              <a:t> </a:t>
            </a:r>
            <a:r>
              <a:rPr lang="en-US" sz="1800" b="0" i="0" baseline="0" dirty="0" err="1" smtClean="0">
                <a:latin typeface="Calibri"/>
                <a:ea typeface="ＭＳ Ｐゴシック" pitchFamily="24" charset="-128"/>
                <a:cs typeface="Calibri"/>
              </a:rPr>
              <a:t>halaga</a:t>
            </a:r>
            <a:r>
              <a:rPr lang="en-US" sz="1800" b="0" i="0" baseline="0" dirty="0" smtClean="0">
                <a:latin typeface="Calibri"/>
                <a:ea typeface="ＭＳ Ｐゴシック" pitchFamily="24" charset="-128"/>
                <a:cs typeface="Calibri"/>
              </a:rPr>
              <a:t> </a:t>
            </a:r>
            <a:r>
              <a:rPr lang="en-US" sz="1800" b="0" i="0" baseline="0" dirty="0" err="1" smtClean="0">
                <a:latin typeface="Calibri"/>
                <a:ea typeface="ＭＳ Ｐゴシック" pitchFamily="24" charset="-128"/>
                <a:cs typeface="Calibri"/>
              </a:rPr>
              <a:t>ng</a:t>
            </a:r>
            <a:r>
              <a:rPr lang="en-US" sz="1800" b="0" i="0" baseline="0" dirty="0" smtClean="0">
                <a:latin typeface="Calibri"/>
                <a:ea typeface="ＭＳ Ｐゴシック" pitchFamily="24" charset="-128"/>
                <a:cs typeface="Calibri"/>
              </a:rPr>
              <a:t> </a:t>
            </a:r>
            <a:r>
              <a:rPr lang="en-US" sz="1800" b="0" i="0" baseline="0" dirty="0" err="1" smtClean="0">
                <a:latin typeface="Calibri"/>
                <a:ea typeface="ＭＳ Ｐゴシック" pitchFamily="24" charset="-128"/>
                <a:cs typeface="Calibri"/>
              </a:rPr>
              <a:t>indibiduwal</a:t>
            </a:r>
            <a:r>
              <a:rPr lang="en-US" sz="1800" b="0" i="0" baseline="0" dirty="0" smtClean="0">
                <a:latin typeface="Calibri"/>
                <a:ea typeface="ＭＳ Ｐゴシック" pitchFamily="24" charset="-128"/>
                <a:cs typeface="Calibri"/>
              </a:rPr>
              <a:t>. </a:t>
            </a:r>
            <a:r>
              <a:rPr lang="en-US" sz="1800" i="0" dirty="0" smtClean="0">
                <a:latin typeface="Calibri"/>
                <a:cs typeface="Calibri"/>
              </a:rPr>
              <a:t>¶ </a:t>
            </a:r>
            <a:r>
              <a:rPr lang="en-US" sz="1800" i="0" dirty="0" err="1" smtClean="0">
                <a:latin typeface="Calibri"/>
                <a:cs typeface="Calibri"/>
              </a:rPr>
              <a:t>Ang</a:t>
            </a:r>
            <a:r>
              <a:rPr lang="en-US" sz="1800" i="0" dirty="0" smtClean="0">
                <a:latin typeface="Calibri"/>
                <a:cs typeface="Calibri"/>
              </a:rPr>
              <a:t> banal </a:t>
            </a:r>
            <a:r>
              <a:rPr lang="en-US" sz="1800" i="0" dirty="0" err="1" smtClean="0">
                <a:latin typeface="Calibri"/>
                <a:cs typeface="Calibri"/>
              </a:rPr>
              <a:t>na</a:t>
            </a:r>
            <a:r>
              <a:rPr lang="en-US" sz="1800" i="0" dirty="0" smtClean="0">
                <a:latin typeface="Calibri"/>
                <a:cs typeface="Calibri"/>
              </a:rPr>
              <a:t> </a:t>
            </a:r>
            <a:r>
              <a:rPr lang="en-US" sz="1800" i="0" dirty="0" err="1" smtClean="0">
                <a:latin typeface="Calibri"/>
                <a:cs typeface="Calibri"/>
              </a:rPr>
              <a:t>nabubuhay</a:t>
            </a:r>
            <a:r>
              <a:rPr lang="en-US" sz="1800" i="0" dirty="0" smtClean="0">
                <a:latin typeface="Calibri"/>
                <a:cs typeface="Calibri"/>
              </a:rPr>
              <a:t> </a:t>
            </a:r>
            <a:r>
              <a:rPr lang="en-US" sz="1800" i="0" dirty="0" err="1" smtClean="0">
                <a:latin typeface="Calibri"/>
                <a:cs typeface="Calibri"/>
              </a:rPr>
              <a:t>para</a:t>
            </a:r>
            <a:r>
              <a:rPr lang="en-US" sz="1800" i="0" dirty="0" smtClean="0">
                <a:latin typeface="Calibri"/>
                <a:cs typeface="Calibri"/>
              </a:rPr>
              <a:t> </a:t>
            </a:r>
            <a:r>
              <a:rPr lang="en-US" sz="1800" i="0" dirty="0" err="1" smtClean="0">
                <a:latin typeface="Calibri"/>
                <a:cs typeface="Calibri"/>
              </a:rPr>
              <a:t>sa</a:t>
            </a:r>
            <a:r>
              <a:rPr lang="en-US" sz="1800" i="0" dirty="0" smtClean="0">
                <a:latin typeface="Calibri"/>
                <a:cs typeface="Calibri"/>
              </a:rPr>
              <a:t> </a:t>
            </a:r>
            <a:r>
              <a:rPr lang="en-US" sz="1800" i="0" dirty="0" err="1" smtClean="0">
                <a:latin typeface="Calibri"/>
                <a:cs typeface="Calibri"/>
              </a:rPr>
              <a:t>Panginoon</a:t>
            </a:r>
            <a:r>
              <a:rPr lang="en-US" sz="1800" i="0" dirty="0" smtClean="0">
                <a:latin typeface="Calibri"/>
                <a:cs typeface="Calibri"/>
              </a:rPr>
              <a:t> ay mas </a:t>
            </a:r>
            <a:r>
              <a:rPr lang="en-US" sz="1800" i="0" dirty="0" err="1" smtClean="0">
                <a:latin typeface="Calibri"/>
                <a:cs typeface="Calibri"/>
              </a:rPr>
              <a:t>dakila</a:t>
            </a:r>
            <a:r>
              <a:rPr lang="en-US" sz="1800" i="0" baseline="0" dirty="0" smtClean="0">
                <a:latin typeface="Calibri"/>
                <a:cs typeface="Calibri"/>
              </a:rPr>
              <a:t> </a:t>
            </a:r>
            <a:r>
              <a:rPr lang="en-US" sz="1800" i="0" baseline="0" dirty="0" err="1" smtClean="0">
                <a:latin typeface="Calibri"/>
                <a:cs typeface="Calibri"/>
              </a:rPr>
              <a:t>kaysa</a:t>
            </a:r>
            <a:r>
              <a:rPr lang="en-US" sz="1800" i="0" baseline="0" dirty="0" smtClean="0">
                <a:latin typeface="Calibri"/>
                <a:cs typeface="Calibri"/>
              </a:rPr>
              <a:t> </a:t>
            </a:r>
            <a:r>
              <a:rPr lang="en-US" sz="1800" i="0" baseline="0" dirty="0" err="1" smtClean="0">
                <a:latin typeface="Calibri"/>
                <a:cs typeface="Calibri"/>
              </a:rPr>
              <a:t>sa</a:t>
            </a:r>
            <a:r>
              <a:rPr lang="en-US" sz="1800" i="0" baseline="0" dirty="0" smtClean="0">
                <a:latin typeface="Calibri"/>
                <a:cs typeface="Calibri"/>
              </a:rPr>
              <a:t> </a:t>
            </a:r>
            <a:r>
              <a:rPr lang="en-US" sz="1800" i="0" baseline="0" dirty="0" err="1" smtClean="0">
                <a:latin typeface="Calibri"/>
                <a:cs typeface="Calibri"/>
              </a:rPr>
              <a:t>martir</a:t>
            </a:r>
            <a:r>
              <a:rPr lang="en-US" sz="1800" i="0" baseline="0" dirty="0" smtClean="0">
                <a:latin typeface="Calibri"/>
                <a:cs typeface="Calibri"/>
              </a:rPr>
              <a:t> </a:t>
            </a:r>
            <a:r>
              <a:rPr lang="en-US" sz="1800" i="0" baseline="0" dirty="0" err="1" smtClean="0">
                <a:latin typeface="Calibri"/>
                <a:cs typeface="Calibri"/>
              </a:rPr>
              <a:t>na</a:t>
            </a:r>
            <a:r>
              <a:rPr lang="en-US" sz="1800" i="0" baseline="0" dirty="0" smtClean="0">
                <a:latin typeface="Calibri"/>
                <a:cs typeface="Calibri"/>
              </a:rPr>
              <a:t> </a:t>
            </a:r>
            <a:r>
              <a:rPr lang="en-US" sz="1800" i="0" baseline="0" dirty="0" err="1" smtClean="0">
                <a:latin typeface="Calibri"/>
                <a:cs typeface="Calibri"/>
              </a:rPr>
              <a:t>namatay</a:t>
            </a:r>
            <a:r>
              <a:rPr lang="en-US" sz="1800" i="0" baseline="0" dirty="0" smtClean="0">
                <a:latin typeface="Calibri"/>
                <a:cs typeface="Calibri"/>
              </a:rPr>
              <a:t> </a:t>
            </a:r>
            <a:r>
              <a:rPr lang="en-US" sz="1800" i="0" baseline="0" dirty="0" err="1" smtClean="0">
                <a:latin typeface="Calibri"/>
                <a:cs typeface="Calibri"/>
              </a:rPr>
              <a:t>para</a:t>
            </a:r>
            <a:r>
              <a:rPr lang="en-US" sz="1800" i="0" baseline="0" dirty="0" smtClean="0">
                <a:latin typeface="Calibri"/>
                <a:cs typeface="Calibri"/>
              </a:rPr>
              <a:t> </a:t>
            </a:r>
            <a:r>
              <a:rPr lang="en-US" sz="1800" i="0" baseline="0" dirty="0" err="1" smtClean="0">
                <a:latin typeface="Calibri"/>
                <a:cs typeface="Calibri"/>
              </a:rPr>
              <a:t>sa</a:t>
            </a:r>
            <a:r>
              <a:rPr lang="en-US" sz="1800" i="0" baseline="0" dirty="0" smtClean="0">
                <a:latin typeface="Calibri"/>
                <a:cs typeface="Calibri"/>
              </a:rPr>
              <a:t> </a:t>
            </a:r>
            <a:r>
              <a:rPr lang="en-US" sz="1800" i="0" baseline="0" dirty="0" err="1" smtClean="0">
                <a:latin typeface="Calibri"/>
                <a:cs typeface="Calibri"/>
              </a:rPr>
              <a:t>Kanya</a:t>
            </a:r>
            <a:r>
              <a:rPr lang="en-US" sz="1800" i="0" baseline="0" dirty="0" smtClean="0">
                <a:latin typeface="Calibri"/>
                <a:cs typeface="Calibri"/>
              </a:rPr>
              <a:t>. ¶ </a:t>
            </a:r>
            <a:r>
              <a:rPr lang="en-US" sz="1800" i="0" baseline="0" dirty="0" err="1" smtClean="0">
                <a:latin typeface="Calibri"/>
                <a:cs typeface="Calibri"/>
              </a:rPr>
              <a:t>Sinuman</a:t>
            </a:r>
            <a:r>
              <a:rPr lang="en-US" sz="1800" i="0" baseline="0" dirty="0" smtClean="0">
                <a:latin typeface="Calibri"/>
                <a:cs typeface="Calibri"/>
              </a:rPr>
              <a:t> ay </a:t>
            </a:r>
            <a:r>
              <a:rPr lang="en-US" sz="1800" i="0" baseline="0" dirty="0" err="1" smtClean="0">
                <a:latin typeface="Calibri"/>
                <a:cs typeface="Calibri"/>
              </a:rPr>
              <a:t>maaaring</a:t>
            </a:r>
            <a:r>
              <a:rPr lang="en-US" sz="1800" i="0" baseline="0" dirty="0" smtClean="0">
                <a:latin typeface="Calibri"/>
                <a:cs typeface="Calibri"/>
              </a:rPr>
              <a:t> </a:t>
            </a:r>
            <a:r>
              <a:rPr lang="en-US" sz="1800" i="0" baseline="0" dirty="0" err="1" smtClean="0">
                <a:latin typeface="Calibri"/>
                <a:cs typeface="Calibri"/>
              </a:rPr>
              <a:t>magsabing</a:t>
            </a:r>
            <a:r>
              <a:rPr lang="en-US" sz="1800" i="0" baseline="0" dirty="0" smtClean="0">
                <a:latin typeface="Calibri"/>
                <a:cs typeface="Calibri"/>
              </a:rPr>
              <a:t> </a:t>
            </a:r>
            <a:r>
              <a:rPr lang="en-US" sz="1800" i="0" baseline="0" dirty="0" err="1" smtClean="0">
                <a:latin typeface="Calibri"/>
                <a:cs typeface="Calibri"/>
              </a:rPr>
              <a:t>naniniwala</a:t>
            </a:r>
            <a:r>
              <a:rPr lang="en-US" sz="1800" i="0" baseline="0" dirty="0" smtClean="0">
                <a:latin typeface="Calibri"/>
                <a:cs typeface="Calibri"/>
              </a:rPr>
              <a:t> </a:t>
            </a:r>
            <a:r>
              <a:rPr lang="en-US" sz="1800" i="0" baseline="0" dirty="0" err="1" smtClean="0">
                <a:latin typeface="Calibri"/>
                <a:cs typeface="Calibri"/>
              </a:rPr>
              <a:t>sa</a:t>
            </a:r>
            <a:r>
              <a:rPr lang="en-US" sz="1800" i="0" baseline="0" dirty="0" smtClean="0">
                <a:latin typeface="Calibri"/>
                <a:cs typeface="Calibri"/>
              </a:rPr>
              <a:t> </a:t>
            </a:r>
            <a:r>
              <a:rPr lang="en-US" sz="1800" i="0" baseline="0" dirty="0" err="1" smtClean="0">
                <a:latin typeface="Calibri"/>
                <a:cs typeface="Calibri"/>
              </a:rPr>
              <a:t>Diyos</a:t>
            </a:r>
            <a:r>
              <a:rPr lang="en-US" sz="1800" i="0" baseline="0" dirty="0" smtClean="0">
                <a:latin typeface="Calibri"/>
                <a:cs typeface="Calibri"/>
              </a:rPr>
              <a:t> at </a:t>
            </a:r>
            <a:r>
              <a:rPr lang="en-US" sz="1800" i="0" baseline="0" dirty="0" err="1" smtClean="0">
                <a:latin typeface="Calibri"/>
                <a:cs typeface="Calibri"/>
              </a:rPr>
              <a:t>paglilingkuran</a:t>
            </a:r>
            <a:r>
              <a:rPr lang="en-US" sz="1800" i="0" baseline="0" dirty="0" smtClean="0">
                <a:latin typeface="Calibri"/>
                <a:cs typeface="Calibri"/>
              </a:rPr>
              <a:t> </a:t>
            </a:r>
            <a:r>
              <a:rPr lang="en-US" sz="1800" i="0" baseline="0" dirty="0" err="1" smtClean="0">
                <a:latin typeface="Calibri"/>
                <a:cs typeface="Calibri"/>
              </a:rPr>
              <a:t>Siya</a:t>
            </a:r>
            <a:r>
              <a:rPr lang="en-US" sz="1800" i="0" baseline="0" dirty="0" smtClean="0">
                <a:latin typeface="Calibri"/>
                <a:cs typeface="Calibri"/>
              </a:rPr>
              <a:t>; </a:t>
            </a:r>
            <a:r>
              <a:rPr lang="en-US" sz="1800" i="0" baseline="0" dirty="0" err="1" smtClean="0">
                <a:latin typeface="Calibri"/>
                <a:cs typeface="Calibri"/>
              </a:rPr>
              <a:t>ang</a:t>
            </a:r>
            <a:r>
              <a:rPr lang="en-US" sz="1800" i="0" baseline="0" dirty="0" smtClean="0">
                <a:latin typeface="Calibri"/>
                <a:cs typeface="Calibri"/>
              </a:rPr>
              <a:t> </a:t>
            </a:r>
            <a:r>
              <a:rPr lang="en-US" sz="1800" i="0" baseline="0" dirty="0" err="1" smtClean="0">
                <a:latin typeface="Calibri"/>
                <a:cs typeface="Calibri"/>
              </a:rPr>
              <a:t>tanong</a:t>
            </a:r>
            <a:r>
              <a:rPr lang="en-US" sz="1800" i="0" baseline="0" dirty="0" smtClean="0">
                <a:latin typeface="Calibri"/>
                <a:cs typeface="Calibri"/>
              </a:rPr>
              <a:t> ay: </a:t>
            </a:r>
            <a:r>
              <a:rPr lang="en-US" sz="1800" i="1" baseline="0" dirty="0" err="1" smtClean="0">
                <a:latin typeface="Calibri"/>
                <a:cs typeface="Calibri"/>
              </a:rPr>
              <a:t>Nagtatagal</a:t>
            </a:r>
            <a:r>
              <a:rPr lang="en-US" sz="1800" i="1" baseline="0" dirty="0" smtClean="0">
                <a:latin typeface="Calibri"/>
                <a:cs typeface="Calibri"/>
              </a:rPr>
              <a:t> </a:t>
            </a:r>
            <a:r>
              <a:rPr lang="en-US" sz="1800" i="1" baseline="0" dirty="0" err="1" smtClean="0">
                <a:latin typeface="Calibri"/>
                <a:cs typeface="Calibri"/>
              </a:rPr>
              <a:t>ba</a:t>
            </a:r>
            <a:r>
              <a:rPr lang="en-US" sz="1800" i="1" baseline="0" dirty="0" smtClean="0">
                <a:latin typeface="Calibri"/>
                <a:cs typeface="Calibri"/>
              </a:rPr>
              <a:t>? </a:t>
            </a:r>
            <a:r>
              <a:rPr lang="en-US" sz="1800" i="0" baseline="0" dirty="0" smtClean="0">
                <a:latin typeface="Calibri"/>
                <a:cs typeface="Calibri"/>
              </a:rPr>
              <a:t>O, </a:t>
            </a:r>
            <a:r>
              <a:rPr lang="en-US" sz="1800" i="0" baseline="0" dirty="0" err="1" smtClean="0">
                <a:latin typeface="Calibri"/>
                <a:cs typeface="Calibri"/>
              </a:rPr>
              <a:t>gaya</a:t>
            </a:r>
            <a:r>
              <a:rPr lang="en-US" sz="1800" i="0" baseline="0" dirty="0" smtClean="0">
                <a:latin typeface="Calibri"/>
                <a:cs typeface="Calibri"/>
              </a:rPr>
              <a:t> </a:t>
            </a:r>
            <a:r>
              <a:rPr lang="en-US" sz="1800" i="0" baseline="0" dirty="0" err="1" smtClean="0">
                <a:latin typeface="Calibri"/>
                <a:cs typeface="Calibri"/>
              </a:rPr>
              <a:t>ng</a:t>
            </a:r>
            <a:r>
              <a:rPr lang="en-US" sz="1800" i="0" baseline="0" dirty="0" smtClean="0">
                <a:latin typeface="Calibri"/>
                <a:cs typeface="Calibri"/>
              </a:rPr>
              <a:t> </a:t>
            </a:r>
            <a:r>
              <a:rPr lang="en-US" sz="1800" i="0" baseline="0" dirty="0" err="1" smtClean="0">
                <a:latin typeface="Calibri"/>
                <a:cs typeface="Calibri"/>
              </a:rPr>
              <a:t>sinabi</a:t>
            </a:r>
            <a:r>
              <a:rPr lang="en-US" sz="1800" i="0" baseline="0" dirty="0" smtClean="0">
                <a:latin typeface="Calibri"/>
                <a:cs typeface="Calibri"/>
              </a:rPr>
              <a:t> </a:t>
            </a:r>
            <a:r>
              <a:rPr lang="en-US" sz="1800" i="0" baseline="0" dirty="0" err="1" smtClean="0">
                <a:latin typeface="Calibri"/>
                <a:cs typeface="Calibri"/>
              </a:rPr>
              <a:t>ni</a:t>
            </a:r>
            <a:r>
              <a:rPr lang="en-US" sz="1800" i="0" baseline="0" dirty="0" smtClean="0">
                <a:latin typeface="Calibri"/>
                <a:cs typeface="Calibri"/>
              </a:rPr>
              <a:t> Jesus: “</a:t>
            </a:r>
            <a:r>
              <a:rPr lang="en-US" sz="1800" i="0" baseline="0" dirty="0" err="1" smtClean="0">
                <a:latin typeface="Calibri"/>
                <a:cs typeface="Calibri"/>
              </a:rPr>
              <a:t>Ang</a:t>
            </a:r>
            <a:r>
              <a:rPr lang="en-US" sz="1800" i="0" baseline="0" dirty="0" smtClean="0">
                <a:latin typeface="Calibri"/>
                <a:cs typeface="Calibri"/>
              </a:rPr>
              <a:t> </a:t>
            </a:r>
            <a:r>
              <a:rPr lang="en-US" sz="1800" i="0" baseline="0" dirty="0" err="1" smtClean="0">
                <a:latin typeface="Calibri"/>
                <a:cs typeface="Calibri"/>
              </a:rPr>
              <a:t>magtiis</a:t>
            </a:r>
            <a:r>
              <a:rPr lang="en-US" sz="1800" i="0" baseline="0" dirty="0" smtClean="0">
                <a:latin typeface="Calibri"/>
                <a:cs typeface="Calibri"/>
              </a:rPr>
              <a:t> </a:t>
            </a:r>
            <a:r>
              <a:rPr lang="en-US" sz="1800" i="0" baseline="0" dirty="0" err="1" smtClean="0">
                <a:latin typeface="Calibri"/>
                <a:cs typeface="Calibri"/>
              </a:rPr>
              <a:t>hanggang</a:t>
            </a:r>
            <a:r>
              <a:rPr lang="en-US" sz="1800" i="0" baseline="0" dirty="0" smtClean="0">
                <a:latin typeface="Calibri"/>
                <a:cs typeface="Calibri"/>
              </a:rPr>
              <a:t> </a:t>
            </a:r>
            <a:r>
              <a:rPr lang="en-US" sz="1800" i="0" baseline="0" dirty="0" err="1" smtClean="0">
                <a:latin typeface="Calibri"/>
                <a:cs typeface="Calibri"/>
              </a:rPr>
              <a:t>wakas</a:t>
            </a:r>
            <a:r>
              <a:rPr lang="en-US" sz="1800" i="0" baseline="0" dirty="0" smtClean="0">
                <a:latin typeface="Calibri"/>
                <a:cs typeface="Calibri"/>
              </a:rPr>
              <a:t> ay </a:t>
            </a:r>
            <a:r>
              <a:rPr lang="en-US" sz="1800" i="0" baseline="0" dirty="0" err="1" smtClean="0">
                <a:latin typeface="Calibri"/>
                <a:cs typeface="Calibri"/>
              </a:rPr>
              <a:t>maliligtas</a:t>
            </a:r>
            <a:r>
              <a:rPr lang="en-US" sz="1800" i="0" baseline="0" dirty="0" smtClean="0">
                <a:latin typeface="Calibri"/>
                <a:cs typeface="Calibri"/>
              </a:rPr>
              <a:t>” (Mateo 24:13).</a:t>
            </a:r>
            <a:endParaRPr lang="en-US" sz="1800" dirty="0">
              <a:latin typeface="Calibri" charset="0"/>
              <a:ea typeface="ＭＳ Ｐゴシック" charset="0"/>
              <a:cs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715DEDAD-3516-F741-B7CE-459BC1323511}"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2. </a:t>
            </a:r>
            <a:r>
              <a:rPr lang="en-US" sz="1800" b="1" dirty="0" err="1" smtClean="0">
                <a:latin typeface="Calibri" charset="0"/>
                <a:ea typeface="ＭＳ Ｐゴシック" charset="0"/>
                <a:cs typeface="Calibri" charset="0"/>
              </a:rPr>
              <a:t>Nakikita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Ating</a:t>
            </a:r>
            <a:r>
              <a:rPr lang="en-US" sz="1800" b="1" baseline="0" dirty="0" smtClean="0">
                <a:latin typeface="Calibri" charset="0"/>
                <a:ea typeface="ＭＳ Ｐゴシック" charset="0"/>
                <a:cs typeface="Calibri" charset="0"/>
              </a:rPr>
              <a:t> </a:t>
            </a:r>
            <a:r>
              <a:rPr lang="en-US" sz="1800" b="1" baseline="0" dirty="0" err="1" smtClean="0">
                <a:latin typeface="Calibri" charset="0"/>
                <a:ea typeface="ＭＳ Ｐゴシック" charset="0"/>
                <a:cs typeface="Calibri" charset="0"/>
              </a:rPr>
              <a:t>Halaga</a:t>
            </a:r>
            <a:r>
              <a:rPr lang="en-US" sz="1800" b="1" baseline="0" dirty="0" smtClean="0">
                <a:latin typeface="Calibri" charset="0"/>
                <a:ea typeface="ＭＳ Ｐゴシック" charset="0"/>
                <a:cs typeface="Calibri" charset="0"/>
              </a:rPr>
              <a:t> </a:t>
            </a:r>
            <a:r>
              <a:rPr lang="en-US" sz="1800" b="1" baseline="0" dirty="0" err="1" smtClean="0">
                <a:latin typeface="Calibri" charset="0"/>
                <a:ea typeface="ＭＳ Ｐゴシック" charset="0"/>
                <a:cs typeface="Calibri" charset="0"/>
              </a:rPr>
              <a:t>sa</a:t>
            </a:r>
            <a:r>
              <a:rPr lang="en-US" sz="1800" b="1" baseline="0" dirty="0" smtClean="0">
                <a:latin typeface="Calibri" charset="0"/>
                <a:ea typeface="ＭＳ Ｐゴシック" charset="0"/>
                <a:cs typeface="Calibri" charset="0"/>
              </a:rPr>
              <a:t> Kilos</a:t>
            </a:r>
            <a:r>
              <a:rPr lang="en-US" sz="1800" b="1" dirty="0" smtClean="0">
                <a:latin typeface="Calibri" charset="0"/>
                <a:ea typeface="ＭＳ Ｐゴシック" charset="0"/>
                <a:cs typeface="Calibri" charset="0"/>
              </a:rPr>
              <a:t>. </a:t>
            </a:r>
            <a:r>
              <a:rPr lang="en-US" sz="1800" b="0" dirty="0" smtClean="0">
                <a:latin typeface="Calibri" charset="0"/>
                <a:ea typeface="ＭＳ Ｐゴシック" charset="0"/>
                <a:cs typeface="Calibri" charset="0"/>
              </a:rPr>
              <a:t>“</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mana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madaling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nakuha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pasimula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katapusan</a:t>
            </a:r>
            <a:r>
              <a:rPr lang="en-US" sz="1800" b="0" dirty="0" smtClean="0">
                <a:latin typeface="Calibri" charset="0"/>
                <a:ea typeface="ＭＳ Ｐゴシック" charset="0"/>
                <a:cs typeface="Calibri" charset="0"/>
              </a:rPr>
              <a:t> ay </a:t>
            </a:r>
            <a:r>
              <a:rPr lang="en-US" sz="1800" b="0" dirty="0" err="1" smtClean="0">
                <a:latin typeface="Calibri" charset="0"/>
                <a:ea typeface="ＭＳ Ｐゴシック" charset="0"/>
                <a:cs typeface="Calibri" charset="0"/>
              </a:rPr>
              <a:t>hindi</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mapagpapala</a:t>
            </a:r>
            <a:r>
              <a:rPr lang="en-US" sz="1800" b="0" dirty="0" smtClean="0">
                <a:latin typeface="Calibri" charset="0"/>
                <a:ea typeface="ＭＳ Ｐゴシック" charset="0"/>
                <a:cs typeface="Calibri" charset="0"/>
              </a:rPr>
              <a:t>. </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Huwag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mong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sabihin</a:t>
            </a:r>
            <a:r>
              <a:rPr lang="en-US" altLang="ja-JP" sz="1800" dirty="0" smtClean="0">
                <a:latin typeface="Calibri" charset="0"/>
                <a:ea typeface="ＭＳ Ｐゴシック" charset="0"/>
                <a:cs typeface="Calibri" charset="0"/>
              </a:rPr>
              <a:t>,</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masama’y</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aking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gagantihan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mahintay</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cap="small" baseline="0" dirty="0" err="1" smtClean="0">
                <a:latin typeface="Calibri" charset="0"/>
                <a:ea typeface="ＭＳ Ｐゴシック" charset="0"/>
                <a:cs typeface="Calibri" charset="0"/>
              </a:rPr>
              <a:t>Panginoon</a:t>
            </a:r>
            <a:r>
              <a:rPr lang="en-US" altLang="ja-JP" sz="1800" baseline="0" dirty="0" smtClean="0">
                <a:latin typeface="Calibri" charset="0"/>
                <a:ea typeface="ＭＳ Ｐゴシック" charset="0"/>
                <a:cs typeface="Calibri" charset="0"/>
              </a:rPr>
              <a:t>, at </a:t>
            </a:r>
            <a:r>
              <a:rPr lang="en-US" altLang="ja-JP" sz="1800" baseline="0" dirty="0" err="1" smtClean="0">
                <a:latin typeface="Calibri" charset="0"/>
                <a:ea typeface="ＭＳ Ｐゴシック" charset="0"/>
                <a:cs typeface="Calibri" charset="0"/>
              </a:rPr>
              <a:t>ikaw</a:t>
            </a:r>
            <a:r>
              <a:rPr lang="en-US" altLang="ja-JP" sz="1800" baseline="0" dirty="0" smtClean="0">
                <a:latin typeface="Calibri" charset="0"/>
                <a:ea typeface="ＭＳ Ｐゴシック" charset="0"/>
                <a:cs typeface="Calibri" charset="0"/>
              </a:rPr>
              <a:t> ay </a:t>
            </a:r>
            <a:r>
              <a:rPr lang="en-US" altLang="ja-JP" sz="1800" baseline="0" dirty="0" err="1" smtClean="0">
                <a:latin typeface="Calibri" charset="0"/>
                <a:ea typeface="ＭＳ Ｐゴシック" charset="0"/>
                <a:cs typeface="Calibri" charset="0"/>
              </a:rPr>
              <a:t>kanyang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tutulungan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Kawikaan</a:t>
            </a:r>
            <a:r>
              <a:rPr lang="en-US" altLang="ja-JP" sz="1800" dirty="0" smtClean="0">
                <a:latin typeface="Calibri" charset="0"/>
                <a:ea typeface="ＭＳ Ｐゴシック" charset="0"/>
                <a:cs typeface="Calibri" charset="0"/>
              </a:rPr>
              <a:t> 20:21, 22</a:t>
            </a:r>
            <a:r>
              <a:rPr lang="en-US" altLang="ja-JP" sz="1800" baseline="0" dirty="0" smtClean="0">
                <a:latin typeface="Calibri" charset="0"/>
                <a:ea typeface="ＭＳ Ｐゴシック" charset="0"/>
                <a:cs typeface="Calibri" charset="0"/>
              </a:rPr>
              <a:t>).</a:t>
            </a:r>
            <a:endParaRPr lang="en-US" altLang="ja-JP"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838AB96-C338-1F4B-8038-B3E143C598D9}" type="slidenum">
              <a:rPr lang="en-US" sz="1200"/>
              <a:pPr/>
              <a:t>15</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Dalawang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Ilustrasyon</a:t>
            </a:r>
            <a:r>
              <a:rPr lang="en-US" sz="1800" b="1" dirty="0" smtClean="0">
                <a:latin typeface="Calibri" charset="0"/>
                <a:ea typeface="ＭＳ Ｐゴシック" charset="0"/>
                <a:cs typeface="Calibri" charset="0"/>
              </a:rPr>
              <a:t>. </a:t>
            </a:r>
            <a:r>
              <a:rPr lang="en-US" sz="1800" i="1" dirty="0" err="1" smtClean="0">
                <a:latin typeface="Calibri" charset="0"/>
                <a:ea typeface="ＭＳ Ｐゴシック" charset="0"/>
                <a:cs typeface="Calibri" charset="0"/>
              </a:rPr>
              <a:t>Ang</a:t>
            </a:r>
            <a:r>
              <a:rPr lang="en-US" sz="1800" i="1" dirty="0" smtClean="0">
                <a:latin typeface="Calibri" charset="0"/>
                <a:ea typeface="ＭＳ Ｐゴシック" charset="0"/>
                <a:cs typeface="Calibri" charset="0"/>
              </a:rPr>
              <a:t> </a:t>
            </a:r>
            <a:r>
              <a:rPr lang="en-US" sz="1800" i="1" dirty="0" err="1" smtClean="0">
                <a:latin typeface="Calibri" charset="0"/>
                <a:ea typeface="ＭＳ Ｐゴシック" charset="0"/>
                <a:cs typeface="Calibri" charset="0"/>
              </a:rPr>
              <a:t>Mana</a:t>
            </a:r>
            <a:r>
              <a:rPr lang="en-US" sz="1800" i="1" dirty="0" smtClean="0">
                <a:latin typeface="Calibri" charset="0"/>
                <a:ea typeface="ＭＳ Ｐゴシック" charset="0"/>
                <a:cs typeface="Calibri" charset="0"/>
              </a:rPr>
              <a:t> (</a:t>
            </a:r>
            <a:r>
              <a:rPr lang="en-US" sz="1800" i="1" dirty="0" err="1" smtClean="0">
                <a:latin typeface="Calibri" charset="0"/>
                <a:ea typeface="ＭＳ Ｐゴシック" charset="0"/>
                <a:cs typeface="Calibri" charset="0"/>
              </a:rPr>
              <a:t>Kawikaan</a:t>
            </a:r>
            <a:r>
              <a:rPr lang="en-US" sz="1800" i="1" dirty="0" smtClean="0">
                <a:latin typeface="Calibri" charset="0"/>
                <a:ea typeface="ＭＳ Ｐゴシック" charset="0"/>
                <a:cs typeface="Calibri" charset="0"/>
              </a:rPr>
              <a:t> 20:21). </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Sobrang</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tulin</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ang</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pagkakuha</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Ang</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kanyang</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sumpa</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laban</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sa</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kanyang</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mga</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magulang</a:t>
            </a:r>
            <a:r>
              <a:rPr lang="en-US" sz="1800" i="0" dirty="0" smtClean="0">
                <a:latin typeface="Calibri" charset="0"/>
                <a:ea typeface="ＭＳ Ｐゴシック" charset="0"/>
                <a:cs typeface="Calibri" charset="0"/>
              </a:rPr>
              <a:t> ay </a:t>
            </a:r>
            <a:r>
              <a:rPr lang="en-US" sz="1800" i="0" dirty="0" err="1" smtClean="0">
                <a:latin typeface="Calibri" charset="0"/>
                <a:ea typeface="ＭＳ Ｐゴシック" charset="0"/>
                <a:cs typeface="Calibri" charset="0"/>
              </a:rPr>
              <a:t>babaling</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sa</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kanya</a:t>
            </a:r>
            <a:r>
              <a:rPr lang="en-US" sz="1800" i="0" dirty="0" smtClean="0">
                <a:latin typeface="Calibri" charset="0"/>
                <a:ea typeface="ＭＳ Ｐゴシック" charset="0"/>
                <a:cs typeface="Calibri" charset="0"/>
              </a:rPr>
              <a:t>.</a:t>
            </a:r>
            <a:r>
              <a:rPr lang="en-US" altLang="ja-JP" sz="1800" baseline="0" dirty="0" smtClean="0">
                <a:latin typeface="Calibri" charset="0"/>
                <a:ea typeface="ＭＳ Ｐゴシック" charset="0"/>
                <a:cs typeface="Calibri" charset="0"/>
              </a:rPr>
              <a:t> </a:t>
            </a:r>
            <a:r>
              <a:rPr lang="en-US" altLang="ja-JP" sz="1800" dirty="0" smtClean="0">
                <a:latin typeface="Calibri" charset="0"/>
                <a:ea typeface="ＭＳ Ｐゴシック" charset="0"/>
                <a:cs typeface="Calibri" charset="0"/>
              </a:rPr>
              <a:t>¶ </a:t>
            </a:r>
            <a:r>
              <a:rPr lang="en-US" altLang="ja-JP" sz="1800" i="1" dirty="0" err="1" smtClean="0">
                <a:latin typeface="Calibri" charset="0"/>
                <a:ea typeface="ＭＳ Ｐゴシック" charset="0"/>
                <a:cs typeface="Calibri" charset="0"/>
              </a:rPr>
              <a:t>Higanti</a:t>
            </a:r>
            <a:r>
              <a:rPr lang="en-US" altLang="ja-JP" sz="1800" i="1" dirty="0" smtClean="0">
                <a:latin typeface="Calibri" charset="0"/>
                <a:ea typeface="ＭＳ Ｐゴシック" charset="0"/>
                <a:cs typeface="Calibri" charset="0"/>
              </a:rPr>
              <a:t> (</a:t>
            </a:r>
            <a:r>
              <a:rPr lang="en-US" altLang="ja-JP" sz="1800" i="1" dirty="0" err="1" smtClean="0">
                <a:latin typeface="Calibri" charset="0"/>
                <a:ea typeface="ＭＳ Ｐゴシック" charset="0"/>
                <a:cs typeface="Calibri" charset="0"/>
              </a:rPr>
              <a:t>Kawikaan</a:t>
            </a:r>
            <a:r>
              <a:rPr lang="en-US" altLang="ja-JP" sz="1800" i="1" baseline="0" dirty="0" smtClean="0">
                <a:latin typeface="Calibri" charset="0"/>
                <a:ea typeface="ＭＳ Ｐゴシック" charset="0"/>
                <a:cs typeface="Calibri" charset="0"/>
              </a:rPr>
              <a:t> 20:22). </a:t>
            </a:r>
            <a:r>
              <a:rPr lang="en-US" altLang="ja-JP" sz="1800" i="0" baseline="0" dirty="0" err="1" smtClean="0">
                <a:latin typeface="Calibri" charset="0"/>
                <a:ea typeface="ＭＳ Ｐゴシック" charset="0"/>
                <a:cs typeface="Calibri" charset="0"/>
              </a:rPr>
              <a:t>Ang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biktima</a:t>
            </a:r>
            <a:r>
              <a:rPr lang="en-US" altLang="ja-JP" sz="1800" i="0" baseline="0" dirty="0" smtClean="0">
                <a:latin typeface="Calibri" charset="0"/>
                <a:ea typeface="ＭＳ Ｐゴシック" charset="0"/>
                <a:cs typeface="Calibri" charset="0"/>
              </a:rPr>
              <a:t> ay </a:t>
            </a:r>
            <a:r>
              <a:rPr lang="en-US" altLang="ja-JP" sz="1800" i="0" baseline="0" dirty="0" err="1" smtClean="0">
                <a:latin typeface="Calibri" charset="0"/>
                <a:ea typeface="ＭＳ Ｐゴシック" charset="0"/>
                <a:cs typeface="Calibri" charset="0"/>
              </a:rPr>
              <a:t>maaaring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matuksong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maghiganti</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Ang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payo</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maghintay</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sa</a:t>
            </a:r>
            <a:r>
              <a:rPr lang="en-US" altLang="ja-JP" sz="1800" i="0" baseline="0" dirty="0" smtClean="0">
                <a:latin typeface="Calibri" charset="0"/>
                <a:ea typeface="ＭＳ Ｐゴシック" charset="0"/>
                <a:cs typeface="Calibri" charset="0"/>
              </a:rPr>
              <a:t> </a:t>
            </a:r>
            <a:r>
              <a:rPr lang="en-US" altLang="ja-JP" sz="1800" i="0" cap="small" baseline="0" dirty="0" err="1" smtClean="0">
                <a:latin typeface="Calibri" charset="0"/>
                <a:ea typeface="ＭＳ Ｐゴシック" charset="0"/>
                <a:cs typeface="Calibri" charset="0"/>
              </a:rPr>
              <a:t>Panginoon</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Ikaw</a:t>
            </a:r>
            <a:r>
              <a:rPr lang="en-US" altLang="ja-JP" sz="1800" i="0" baseline="0" dirty="0" smtClean="0">
                <a:latin typeface="Calibri" charset="0"/>
                <a:ea typeface="ＭＳ Ｐゴシック" charset="0"/>
                <a:cs typeface="Calibri" charset="0"/>
              </a:rPr>
              <a:t> ay </a:t>
            </a:r>
            <a:r>
              <a:rPr lang="en-US" altLang="ja-JP" sz="1800" i="0" baseline="0" dirty="0" err="1" smtClean="0">
                <a:latin typeface="Calibri" charset="0"/>
                <a:ea typeface="ＭＳ Ｐゴシック" charset="0"/>
                <a:cs typeface="Calibri" charset="0"/>
              </a:rPr>
              <a:t>ililigtas</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Panginoon</a:t>
            </a:r>
            <a:r>
              <a:rPr lang="en-US" altLang="ja-JP" sz="1800" i="0" baseline="0" dirty="0" smtClean="0">
                <a:latin typeface="Calibri" charset="0"/>
                <a:ea typeface="ＭＳ Ｐゴシック" charset="0"/>
                <a:cs typeface="Calibri" charset="0"/>
              </a:rPr>
              <a:t>, at </a:t>
            </a:r>
            <a:r>
              <a:rPr lang="en-US" altLang="ja-JP" sz="1800" i="0" baseline="0" dirty="0" err="1" smtClean="0">
                <a:latin typeface="Calibri" charset="0"/>
                <a:ea typeface="ＭＳ Ｐゴシック" charset="0"/>
                <a:cs typeface="Calibri" charset="0"/>
              </a:rPr>
              <a:t>sa</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proseso</a:t>
            </a:r>
            <a:r>
              <a:rPr lang="en-US" altLang="ja-JP" sz="1800" i="0" baseline="0" dirty="0" smtClean="0">
                <a:latin typeface="Calibri" charset="0"/>
                <a:ea typeface="ＭＳ Ｐゴシック" charset="0"/>
                <a:cs typeface="Calibri" charset="0"/>
              </a:rPr>
              <a:t> ay </a:t>
            </a:r>
            <a:r>
              <a:rPr lang="en-US" altLang="ja-JP" sz="1800" i="0" baseline="0" dirty="0" err="1" smtClean="0">
                <a:latin typeface="Calibri" charset="0"/>
                <a:ea typeface="ＭＳ Ｐゴシック" charset="0"/>
                <a:cs typeface="Calibri" charset="0"/>
              </a:rPr>
              <a:t>ililigtas</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mo</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ang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iyong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kaaway</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sa</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gayon</a:t>
            </a:r>
            <a:r>
              <a:rPr lang="en-US" altLang="ja-JP" sz="1800" i="0" baseline="0" dirty="0" smtClean="0">
                <a:latin typeface="Calibri" charset="0"/>
                <a:ea typeface="ＭＳ Ｐゴシック" charset="0"/>
                <a:cs typeface="Calibri" charset="0"/>
              </a:rPr>
              <a:t> ay </a:t>
            </a:r>
            <a:r>
              <a:rPr lang="en-US" altLang="ja-JP" sz="1800" i="0" baseline="0" dirty="0" err="1" smtClean="0">
                <a:latin typeface="Calibri" charset="0"/>
                <a:ea typeface="ＭＳ Ｐゴシック" charset="0"/>
                <a:cs typeface="Calibri" charset="0"/>
              </a:rPr>
              <a:t>dinadaig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ang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masama</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mabuti</a:t>
            </a:r>
            <a:r>
              <a:rPr lang="en-US" altLang="ja-JP" sz="1800" i="0" baseline="0" dirty="0" smtClean="0">
                <a:latin typeface="Calibri" charset="0"/>
                <a:ea typeface="ＭＳ Ｐゴシック" charset="0"/>
                <a:cs typeface="Calibri" charset="0"/>
              </a:rPr>
              <a:t>.</a:t>
            </a:r>
            <a:endParaRPr lang="en-US" sz="1800" i="1" dirty="0">
              <a:latin typeface="Calibri" charset="0"/>
              <a:ea typeface="ＭＳ Ｐゴシック" charset="0"/>
              <a:cs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838AB96-C338-1F4B-8038-B3E143C598D9}" type="slidenum">
              <a:rPr lang="en-US" sz="1200"/>
              <a:pPr/>
              <a:t>16</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Kahabagan</a:t>
            </a:r>
            <a:r>
              <a:rPr lang="en-US" sz="1800" b="1" dirty="0" smtClean="0">
                <a:latin typeface="Calibri" charset="0"/>
                <a:ea typeface="ＭＳ Ｐゴシック" charset="0"/>
                <a:cs typeface="Calibri" charset="0"/>
              </a:rPr>
              <a:t> Para </a:t>
            </a:r>
            <a:r>
              <a:rPr lang="en-US" sz="1800" b="1" dirty="0" err="1" smtClean="0">
                <a:latin typeface="Calibri" charset="0"/>
                <a:ea typeface="ＭＳ Ｐゴシック" charset="0"/>
                <a:cs typeface="Calibri" charset="0"/>
              </a:rPr>
              <a:t>sa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Maralita</a:t>
            </a:r>
            <a:r>
              <a:rPr lang="en-US" sz="1800" b="1" dirty="0" smtClean="0">
                <a:latin typeface="Calibri" charset="0"/>
                <a:ea typeface="ＭＳ Ｐゴシック" charset="0"/>
                <a:cs typeface="Calibri" charset="0"/>
              </a:rPr>
              <a:t>.</a:t>
            </a:r>
            <a:r>
              <a:rPr lang="en-US" sz="1800" b="1" baseline="0" dirty="0" smtClean="0">
                <a:latin typeface="Calibri" charset="0"/>
                <a:ea typeface="ＭＳ Ｐゴシック" charset="0"/>
                <a:cs typeface="Calibri" charset="0"/>
              </a:rPr>
              <a:t> </a:t>
            </a:r>
            <a:r>
              <a:rPr lang="en-US" sz="1800" i="1" dirty="0" smtClean="0">
                <a:latin typeface="Calibri" charset="0"/>
                <a:ea typeface="ＭＳ Ｐゴシック" charset="0"/>
                <a:cs typeface="Calibri" charset="0"/>
              </a:rPr>
              <a:t>Sa </a:t>
            </a:r>
            <a:r>
              <a:rPr lang="en-US" sz="1800" i="1" dirty="0" err="1" smtClean="0">
                <a:latin typeface="Calibri" charset="0"/>
                <a:ea typeface="ＭＳ Ｐゴシック" charset="0"/>
                <a:cs typeface="Calibri" charset="0"/>
              </a:rPr>
              <a:t>Kapakanan</a:t>
            </a:r>
            <a:r>
              <a:rPr lang="en-US" sz="1800" i="1" dirty="0" smtClean="0">
                <a:latin typeface="Calibri" charset="0"/>
                <a:ea typeface="ＭＳ Ｐゴシック" charset="0"/>
                <a:cs typeface="Calibri" charset="0"/>
              </a:rPr>
              <a:t> </a:t>
            </a:r>
            <a:r>
              <a:rPr lang="en-US" sz="1800" i="1" dirty="0" err="1" smtClean="0">
                <a:latin typeface="Calibri" charset="0"/>
                <a:ea typeface="ＭＳ Ｐゴシック" charset="0"/>
                <a:cs typeface="Calibri" charset="0"/>
              </a:rPr>
              <a:t>ng</a:t>
            </a:r>
            <a:r>
              <a:rPr lang="en-US" sz="1800" i="1" dirty="0" smtClean="0">
                <a:latin typeface="Calibri" charset="0"/>
                <a:ea typeface="ＭＳ Ｐゴシック" charset="0"/>
                <a:cs typeface="Calibri" charset="0"/>
              </a:rPr>
              <a:t> </a:t>
            </a:r>
            <a:r>
              <a:rPr lang="en-US" sz="1800" i="1" dirty="0" err="1" smtClean="0">
                <a:latin typeface="Calibri" charset="0"/>
                <a:ea typeface="ＭＳ Ｐゴシック" charset="0"/>
                <a:cs typeface="Calibri" charset="0"/>
              </a:rPr>
              <a:t>Diyos</a:t>
            </a:r>
            <a:r>
              <a:rPr lang="en-US" sz="1800" i="1"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Ang</a:t>
            </a:r>
            <a:r>
              <a:rPr lang="en-US" sz="1800" i="0" dirty="0" smtClean="0">
                <a:latin typeface="Calibri" charset="0"/>
                <a:ea typeface="ＭＳ Ｐゴシック" charset="0"/>
                <a:cs typeface="Calibri" charset="0"/>
              </a:rPr>
              <a:t> </a:t>
            </a:r>
            <a:r>
              <a:rPr lang="en-US" sz="1800" i="0" dirty="0" err="1" smtClean="0">
                <a:latin typeface="Calibri" charset="0"/>
                <a:ea typeface="ＭＳ Ｐゴシック" charset="0"/>
                <a:cs typeface="Calibri" charset="0"/>
              </a:rPr>
              <a:t>pagiging</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sensitibo</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mo</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sa</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dukha</a:t>
            </a:r>
            <a:r>
              <a:rPr lang="en-US" sz="1800" i="0" baseline="0" dirty="0" smtClean="0">
                <a:latin typeface="Calibri" charset="0"/>
                <a:ea typeface="ＭＳ Ｐゴシック" charset="0"/>
                <a:cs typeface="Calibri" charset="0"/>
              </a:rPr>
              <a:t> at </a:t>
            </a:r>
            <a:r>
              <a:rPr lang="en-US" sz="1800" i="0" baseline="0" dirty="0" err="1" smtClean="0">
                <a:latin typeface="Calibri" charset="0"/>
                <a:ea typeface="ＭＳ Ｐゴシック" charset="0"/>
                <a:cs typeface="Calibri" charset="0"/>
              </a:rPr>
              <a:t>ang</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iyong</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tunay</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na</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mga</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gawa</a:t>
            </a:r>
            <a:r>
              <a:rPr lang="en-US" sz="1800" i="0" baseline="0" dirty="0" smtClean="0">
                <a:latin typeface="Calibri" charset="0"/>
                <a:ea typeface="ＭＳ Ｐゴシック" charset="0"/>
                <a:cs typeface="Calibri" charset="0"/>
              </a:rPr>
              <a:t> ay may </a:t>
            </a:r>
            <a:r>
              <a:rPr lang="en-US" sz="1800" i="0" baseline="0" dirty="0" err="1" smtClean="0">
                <a:latin typeface="Calibri" charset="0"/>
                <a:ea typeface="ＭＳ Ｐゴシック" charset="0"/>
                <a:cs typeface="Calibri" charset="0"/>
              </a:rPr>
              <a:t>halaga</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sa</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Diyos</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kaysa</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anuman</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sa</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iyong</a:t>
            </a:r>
            <a:r>
              <a:rPr lang="en-US" sz="1800" i="0" baseline="0" dirty="0" smtClean="0">
                <a:latin typeface="Calibri" charset="0"/>
                <a:ea typeface="ＭＳ Ｐゴシック" charset="0"/>
                <a:cs typeface="Calibri" charset="0"/>
              </a:rPr>
              <a:t> </a:t>
            </a:r>
            <a:r>
              <a:rPr lang="en-US" sz="1800" i="0" baseline="0" dirty="0" err="1" smtClean="0">
                <a:latin typeface="Calibri" charset="0"/>
                <a:ea typeface="ＭＳ Ｐゴシック" charset="0"/>
                <a:cs typeface="Calibri" charset="0"/>
              </a:rPr>
              <a:t>relihiyosong</a:t>
            </a:r>
            <a:r>
              <a:rPr lang="en-US" sz="1800" i="0" baseline="0" dirty="0" smtClean="0">
                <a:latin typeface="Calibri" charset="0"/>
                <a:ea typeface="ＭＳ Ｐゴシック" charset="0"/>
                <a:cs typeface="Calibri" charset="0"/>
              </a:rPr>
              <a:t> kilos. </a:t>
            </a:r>
            <a:r>
              <a:rPr lang="en-US" altLang="ja-JP" sz="1800" dirty="0" smtClean="0">
                <a:latin typeface="Calibri" charset="0"/>
                <a:ea typeface="ＭＳ Ｐゴシック" charset="0"/>
                <a:cs typeface="Calibri" charset="0"/>
              </a:rPr>
              <a:t>¶ </a:t>
            </a:r>
            <a:r>
              <a:rPr lang="en-US" altLang="ja-JP" sz="1800" i="1" dirty="0" smtClean="0">
                <a:latin typeface="Calibri" charset="0"/>
                <a:ea typeface="ＭＳ Ｐゴシック" charset="0"/>
                <a:cs typeface="Calibri" charset="0"/>
              </a:rPr>
              <a:t>Sa </a:t>
            </a:r>
            <a:r>
              <a:rPr lang="en-US" altLang="ja-JP" sz="1800" i="1" dirty="0" err="1" smtClean="0">
                <a:latin typeface="Calibri" charset="0"/>
                <a:ea typeface="ＭＳ Ｐゴシック" charset="0"/>
                <a:cs typeface="Calibri" charset="0"/>
              </a:rPr>
              <a:t>Kapakanan</a:t>
            </a:r>
            <a:r>
              <a:rPr lang="en-US" altLang="ja-JP" sz="1800" i="1" dirty="0" smtClean="0">
                <a:latin typeface="Calibri" charset="0"/>
                <a:ea typeface="ＭＳ Ｐゴシック" charset="0"/>
                <a:cs typeface="Calibri" charset="0"/>
              </a:rPr>
              <a:t> </a:t>
            </a:r>
            <a:r>
              <a:rPr lang="en-US" altLang="ja-JP" sz="1800" i="1" dirty="0" err="1" smtClean="0">
                <a:latin typeface="Calibri" charset="0"/>
                <a:ea typeface="ＭＳ Ｐゴシック" charset="0"/>
                <a:cs typeface="Calibri" charset="0"/>
              </a:rPr>
              <a:t>ng</a:t>
            </a:r>
            <a:r>
              <a:rPr lang="en-US" altLang="ja-JP" sz="1800" i="1" dirty="0" smtClean="0">
                <a:latin typeface="Calibri" charset="0"/>
                <a:ea typeface="ＭＳ Ｐゴシック" charset="0"/>
                <a:cs typeface="Calibri" charset="0"/>
              </a:rPr>
              <a:t> Tao. </a:t>
            </a:r>
            <a:r>
              <a:rPr lang="en-US" altLang="ja-JP" sz="1800" i="0" dirty="0" err="1" smtClean="0">
                <a:latin typeface="Calibri" charset="0"/>
                <a:ea typeface="ＭＳ Ｐゴシック" charset="0"/>
                <a:cs typeface="Calibri" charset="0"/>
              </a:rPr>
              <a:t>Mahalin</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ang</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ating</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kapwa</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ayon</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sa</a:t>
            </a:r>
            <a:r>
              <a:rPr lang="en-US" altLang="ja-JP" sz="1800" i="0" dirty="0" smtClean="0">
                <a:latin typeface="Calibri" charset="0"/>
                <a:ea typeface="ＭＳ Ｐゴシック" charset="0"/>
                <a:cs typeface="Calibri" charset="0"/>
              </a:rPr>
              <a:t> kung </a:t>
            </a:r>
            <a:r>
              <a:rPr lang="en-US" altLang="ja-JP" sz="1800" i="0" dirty="0" err="1" smtClean="0">
                <a:latin typeface="Calibri" charset="0"/>
                <a:ea typeface="ＭＳ Ｐゴシック" charset="0"/>
                <a:cs typeface="Calibri" charset="0"/>
              </a:rPr>
              <a:t>sino</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sila</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mga</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nilalang</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na</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nilikha</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sa</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larawan</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ng</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Diyos</a:t>
            </a:r>
            <a:r>
              <a:rPr lang="en-US" altLang="ja-JP" sz="1800" i="0" dirty="0" smtClean="0">
                <a:latin typeface="Calibri" charset="0"/>
                <a:ea typeface="ＭＳ Ｐゴシック" charset="0"/>
                <a:cs typeface="Calibri" charset="0"/>
              </a:rPr>
              <a:t>. Sa </a:t>
            </a:r>
            <a:r>
              <a:rPr lang="en-US" altLang="ja-JP" sz="1800" i="0" dirty="0" err="1" smtClean="0">
                <a:latin typeface="Calibri" charset="0"/>
                <a:ea typeface="ＭＳ Ｐゴシック" charset="0"/>
                <a:cs typeface="Calibri" charset="0"/>
              </a:rPr>
              <a:t>pamamagitan</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ng</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pagbibigay</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ng</a:t>
            </a:r>
            <a:r>
              <a:rPr lang="en-US" altLang="ja-JP" sz="1800" i="0" dirty="0" smtClean="0">
                <a:latin typeface="Calibri" charset="0"/>
                <a:ea typeface="ＭＳ Ｐゴシック" charset="0"/>
                <a:cs typeface="Calibri" charset="0"/>
              </a:rPr>
              <a:t> </a:t>
            </a:r>
            <a:r>
              <a:rPr lang="en-US" altLang="ja-JP" sz="1800" i="0" dirty="0" err="1" smtClean="0">
                <a:latin typeface="Calibri" charset="0"/>
                <a:ea typeface="ＭＳ Ｐゴシック" charset="0"/>
                <a:cs typeface="Calibri" charset="0"/>
              </a:rPr>
              <a:t>sarili</a:t>
            </a:r>
            <a:r>
              <a:rPr lang="en-US" altLang="ja-JP" sz="1800" i="0" dirty="0" smtClean="0">
                <a:latin typeface="Calibri" charset="0"/>
                <a:ea typeface="ＭＳ Ｐゴシック" charset="0"/>
                <a:cs typeface="Calibri" charset="0"/>
              </a:rPr>
              <a:t>,</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matututo</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tayong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mamatay</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sa</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sarili</a:t>
            </a:r>
            <a:r>
              <a:rPr lang="en-US" altLang="ja-JP" sz="1800" i="0" baseline="0" dirty="0" smtClean="0">
                <a:latin typeface="Calibri" charset="0"/>
                <a:ea typeface="ＭＳ Ｐゴシック" charset="0"/>
                <a:cs typeface="Calibri" charset="0"/>
              </a:rPr>
              <a:t> at mas </a:t>
            </a:r>
            <a:r>
              <a:rPr lang="en-US" altLang="ja-JP" sz="1800" i="0" baseline="0" dirty="0" err="1" smtClean="0">
                <a:latin typeface="Calibri" charset="0"/>
                <a:ea typeface="ＭＳ Ｐゴシック" charset="0"/>
                <a:cs typeface="Calibri" charset="0"/>
              </a:rPr>
              <a:t>mabuting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isasalamin</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ang</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karakter</a:t>
            </a:r>
            <a:r>
              <a:rPr lang="en-US" altLang="ja-JP" sz="1800" i="0" baseline="0" dirty="0" smtClean="0">
                <a:latin typeface="Calibri" charset="0"/>
                <a:ea typeface="ＭＳ Ｐゴシック" charset="0"/>
                <a:cs typeface="Calibri" charset="0"/>
              </a:rPr>
              <a:t> </a:t>
            </a:r>
            <a:r>
              <a:rPr lang="en-US" altLang="ja-JP" sz="1800" i="0" baseline="0" dirty="0" err="1" smtClean="0">
                <a:latin typeface="Calibri" charset="0"/>
                <a:ea typeface="ＭＳ Ｐゴシック" charset="0"/>
                <a:cs typeface="Calibri" charset="0"/>
              </a:rPr>
              <a:t>ni</a:t>
            </a:r>
            <a:r>
              <a:rPr lang="en-US" altLang="ja-JP" sz="1800" i="0" baseline="0" dirty="0" smtClean="0">
                <a:latin typeface="Calibri" charset="0"/>
                <a:ea typeface="ＭＳ Ｐゴシック" charset="0"/>
                <a:cs typeface="Calibri" charset="0"/>
              </a:rPr>
              <a:t> Cristo.</a:t>
            </a:r>
            <a:endParaRPr lang="en-US" sz="1800" i="1" dirty="0">
              <a:latin typeface="Calibri" charset="0"/>
              <a:ea typeface="ＭＳ Ｐゴシック" charset="0"/>
              <a:cs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E81E39B1-0B39-CD45-B22A-7222191F0C15}" type="slidenum">
              <a:rPr lang="en-US" sz="1200"/>
              <a:pPr/>
              <a:t>17</a:t>
            </a:fld>
            <a:endParaRPr lang="en-US" sz="1200"/>
          </a:p>
        </p:txBody>
      </p:sp>
      <p:sp>
        <p:nvSpPr>
          <p:cNvPr id="33794" name="Rectangle 2"/>
          <p:cNvSpPr>
            <a:spLocks noGrp="1" noRot="1" noChangeAspect="1" noChangeArrowheads="1"/>
          </p:cNvSpPr>
          <p:nvPr>
            <p:ph type="sldImg"/>
          </p:nvPr>
        </p:nvSpPr>
        <p:spPr>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3.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Halaga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Ating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Edukasyon</a:t>
            </a:r>
            <a:r>
              <a:rPr lang="en-US" sz="1800" b="1" dirty="0" smtClean="0">
                <a:latin typeface="Calibri" charset="0"/>
                <a:ea typeface="ＭＳ Ｐゴシック" charset="0"/>
                <a:cs typeface="Calibri" charset="0"/>
              </a:rPr>
              <a:t>. </a:t>
            </a:r>
            <a:r>
              <a:rPr lang="en-US" sz="1800" b="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Sanayin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bata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daan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dapat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niyang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lakaran</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kapag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tumanda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siya</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niya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tatalikuran</a:t>
            </a:r>
            <a:r>
              <a:rPr lang="en-US" sz="1800" baseline="0"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 ” (</a:t>
            </a:r>
            <a:r>
              <a:rPr lang="en-US" altLang="ja-JP"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22:6).</a:t>
            </a:r>
            <a:endParaRPr lang="en-US" sz="1800" dirty="0">
              <a:latin typeface="Calibri" charset="0"/>
              <a:ea typeface="ＭＳ Ｐゴシック" charset="0"/>
              <a:cs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D874CE-5F42-4148-B191-F54434AE70DB}" type="slidenum">
              <a:rPr lang="en-US" sz="1200"/>
              <a:pPr/>
              <a:t>18</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Walang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Katapusang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Epekto</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Nito</a:t>
            </a:r>
            <a:r>
              <a:rPr lang="en-US" sz="1800" b="1"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salitang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Hebreo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edukasyon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nagmumula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salitang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nangangahulugang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pagdaragdag</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magpasimula</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Lahat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kahulugang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ito’y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Hebreong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ideya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edukasyon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kapag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turuan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bata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Kawikaan</a:t>
            </a:r>
            <a:r>
              <a:rPr lang="en-US" sz="1800" baseline="0" dirty="0" smtClean="0">
                <a:latin typeface="Calibri" charset="0"/>
                <a:ea typeface="ＭＳ Ｐゴシック" charset="0"/>
                <a:cs typeface="Calibri" charset="0"/>
              </a:rPr>
              <a:t> 22:6), </a:t>
            </a:r>
            <a:r>
              <a:rPr lang="en-US" sz="1800" baseline="0" dirty="0" err="1" smtClean="0">
                <a:latin typeface="Calibri" charset="0"/>
                <a:ea typeface="ＭＳ Ｐゴシック" charset="0"/>
                <a:cs typeface="Calibri" charset="0"/>
              </a:rPr>
              <a:t>tayo’y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nagdaragdag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tayo’y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nagpapasimula</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naglalagay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tayo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saligan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kinabukasan</a:t>
            </a:r>
            <a:r>
              <a:rPr lang="en-US"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D874CE-5F42-4148-B191-F54434AE70DB}" type="slidenum">
              <a:rPr lang="en-US" sz="1200"/>
              <a:pPr/>
              <a:t>19</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err="1" smtClean="0">
                <a:latin typeface="Calibri" charset="0"/>
                <a:ea typeface="ＭＳ Ｐゴシック" charset="0"/>
                <a:cs typeface="Calibri" charset="0"/>
              </a:rPr>
              <a:t>Makabuluhang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salitang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Hebreo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turuan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siya</a:t>
            </a:r>
            <a:r>
              <a:rPr lang="en-US" sz="1800" dirty="0" smtClean="0">
                <a:latin typeface="Calibri" charset="0"/>
                <a:ea typeface="ＭＳ Ｐゴシック" charset="0"/>
                <a:cs typeface="Calibri" charset="0"/>
              </a:rPr>
              <a:t> ring </a:t>
            </a:r>
            <a:r>
              <a:rPr lang="en-US" sz="1800" dirty="0" err="1" smtClean="0">
                <a:latin typeface="Calibri" charset="0"/>
                <a:ea typeface="ＭＳ Ｐゴシック" charset="0"/>
                <a:cs typeface="Calibri" charset="0"/>
              </a:rPr>
              <a:t>salita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pagtatalaga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templo</a:t>
            </a:r>
            <a:r>
              <a:rPr lang="en-US" sz="1800" dirty="0" smtClean="0">
                <a:latin typeface="Calibri" charset="0"/>
                <a:ea typeface="ＭＳ Ｐゴシック" charset="0"/>
                <a:cs typeface="Calibri" charset="0"/>
              </a:rPr>
              <a:t> (1 </a:t>
            </a:r>
            <a:r>
              <a:rPr lang="en-US" sz="1800" dirty="0" err="1" smtClean="0">
                <a:latin typeface="Calibri" charset="0"/>
                <a:ea typeface="ＭＳ Ｐゴシック" charset="0"/>
                <a:cs typeface="Calibri" charset="0"/>
              </a:rPr>
              <a:t>Hari</a:t>
            </a:r>
            <a:r>
              <a:rPr lang="en-US" sz="1800" dirty="0" smtClean="0">
                <a:latin typeface="Calibri" charset="0"/>
                <a:ea typeface="ＭＳ Ｐゴシック" charset="0"/>
                <a:cs typeface="Calibri" charset="0"/>
              </a:rPr>
              <a:t> 8:63).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maagang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edukasyon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nangangahulugang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itatalaga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anak</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Diyos</a:t>
            </a:r>
            <a:r>
              <a:rPr lang="en-US" sz="1800" baseline="0" dirty="0" smtClean="0">
                <a:latin typeface="Calibri" charset="0"/>
                <a:ea typeface="ＭＳ Ｐゴシック" charset="0"/>
                <a:cs typeface="Calibri" charset="0"/>
              </a:rPr>
              <a:t>. ¶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edukasyon</a:t>
            </a:r>
            <a:r>
              <a:rPr lang="en-US" sz="1800" baseline="0" dirty="0" smtClean="0">
                <a:latin typeface="Calibri" charset="0"/>
                <a:ea typeface="ＭＳ Ｐゴシック" charset="0"/>
                <a:cs typeface="Calibri" charset="0"/>
              </a:rPr>
              <a:t> ay may </a:t>
            </a:r>
            <a:r>
              <a:rPr lang="en-US" sz="1800" baseline="0" dirty="0" err="1" smtClean="0">
                <a:latin typeface="Calibri" charset="0"/>
                <a:ea typeface="ＭＳ Ｐゴシック" charset="0"/>
                <a:cs typeface="Calibri" charset="0"/>
              </a:rPr>
              <a:t>epekto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kaligtasan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kahit</a:t>
            </a:r>
            <a:r>
              <a:rPr lang="en-US" sz="1800" baseline="0" dirty="0" smtClean="0">
                <a:latin typeface="Calibri" charset="0"/>
                <a:ea typeface="ＭＳ Ｐゴシック" charset="0"/>
                <a:cs typeface="Calibri" charset="0"/>
              </a:rPr>
              <a:t> pa </a:t>
            </a:r>
            <a:r>
              <a:rPr lang="en-US" sz="1800" baseline="0" dirty="0" err="1" smtClean="0">
                <a:latin typeface="Calibri" charset="0"/>
                <a:ea typeface="ＭＳ Ｐゴシック" charset="0"/>
                <a:cs typeface="Calibri" charset="0"/>
              </a:rPr>
              <a:t>lagpas</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sarili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buhay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ganitong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edukasyon</a:t>
            </a:r>
            <a:r>
              <a:rPr lang="en-US" sz="1800" baseline="0" dirty="0" smtClean="0">
                <a:latin typeface="Calibri" charset="0"/>
                <a:ea typeface="ＭＳ Ｐゴシック" charset="0"/>
                <a:cs typeface="Calibri" charset="0"/>
              </a:rPr>
              <a:t> ay may </a:t>
            </a:r>
            <a:r>
              <a:rPr lang="en-US" sz="1800" baseline="0" dirty="0" err="1" smtClean="0">
                <a:latin typeface="Calibri" charset="0"/>
                <a:ea typeface="ＭＳ Ｐゴシック" charset="0"/>
                <a:cs typeface="Calibri" charset="0"/>
              </a:rPr>
              <a:t>walang-katapusang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epekto</a:t>
            </a:r>
            <a:r>
              <a:rPr lang="en-US" sz="1800" baseline="0" dirty="0" smtClean="0">
                <a:latin typeface="Calibri" charset="0"/>
                <a:ea typeface="ＭＳ Ｐゴシック" charset="0"/>
                <a:cs typeface="Calibri" charset="0"/>
              </a:rPr>
              <a:t>.</a:t>
            </a:r>
          </a:p>
          <a:p>
            <a:pPr eaLnBrk="1" hangingPunct="1"/>
            <a:r>
              <a:rPr lang="en-US" sz="1800" baseline="0" dirty="0" smtClean="0">
                <a:latin typeface="Calibri" charset="0"/>
                <a:ea typeface="ＭＳ Ｐゴシック" charset="0"/>
                <a:cs typeface="Calibri" charset="0"/>
              </a:rPr>
              <a:t>----- Meeting Notes (2/18/15 10:24) -----</a:t>
            </a:r>
          </a:p>
          <a:p>
            <a:pPr eaLnBrk="1" hangingPunct="1"/>
            <a:r>
              <a:rPr lang="en-US" sz="1800" baseline="0" dirty="0" smtClean="0">
                <a:latin typeface="Calibri" charset="0"/>
                <a:ea typeface="ＭＳ Ｐゴシック" charset="0"/>
                <a:cs typeface="Calibri" charset="0"/>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3C8670-7342-8546-BF73-90ED77E84DBC}" type="slidenum">
              <a:rPr lang="en-US" sz="1200"/>
              <a:pPr/>
              <a:t>2</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endParaRPr lang="en-US" sz="1800" dirty="0">
              <a:latin typeface="Calibri" charset="0"/>
              <a:ea typeface="ＭＳ Ｐゴシック" charset="0"/>
              <a:cs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D874CE-5F42-4148-B191-F54434AE70DB}" type="slidenum">
              <a:rPr lang="en-US" sz="1200"/>
              <a:pPr/>
              <a:t>20</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edukasyon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itinutulad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gawain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pagtatanim</a:t>
            </a:r>
            <a:r>
              <a:rPr lang="en-US" sz="1800" dirty="0" smtClean="0">
                <a:latin typeface="Calibri" charset="0"/>
                <a:ea typeface="ＭＳ Ｐゴシック" charset="0"/>
                <a:cs typeface="Calibri" charset="0"/>
              </a:rPr>
              <a:t>.” ¶ Kung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binhi</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kasamaan</a:t>
            </a:r>
            <a:r>
              <a:rPr lang="en-US" sz="1800" dirty="0" smtClean="0">
                <a:latin typeface="Calibri" charset="0"/>
                <a:ea typeface="ＭＳ Ｐゴシック" charset="0"/>
                <a:cs typeface="Calibri" charset="0"/>
              </a:rPr>
              <a:t>,” kung </a:t>
            </a:r>
            <a:r>
              <a:rPr lang="en-US" sz="1800" dirty="0" err="1" smtClean="0">
                <a:latin typeface="Calibri" charset="0"/>
                <a:ea typeface="ＭＳ Ｐゴシック" charset="0"/>
                <a:cs typeface="Calibri" charset="0"/>
              </a:rPr>
              <a:t>gayon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edukasyon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pamalo</a:t>
            </a:r>
            <a:r>
              <a:rPr lang="en-US" sz="1800" dirty="0" smtClean="0">
                <a:latin typeface="Calibri" charset="0"/>
                <a:ea typeface="ＭＳ Ｐゴシック" charset="0"/>
                <a:cs typeface="Calibri" charset="0"/>
              </a:rPr>
              <a:t>”) ay 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magtatagumpay</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aanihin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natin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kapahamakan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talatang</a:t>
            </a:r>
            <a:r>
              <a:rPr lang="en-US" sz="1800" baseline="0" dirty="0" smtClean="0">
                <a:latin typeface="Calibri" charset="0"/>
                <a:ea typeface="ＭＳ Ｐゴシック" charset="0"/>
                <a:cs typeface="Calibri" charset="0"/>
              </a:rPr>
              <a:t> 8). ¶ Kung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binhi</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hinipo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puso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bata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talatang</a:t>
            </a:r>
            <a:r>
              <a:rPr lang="en-US" sz="1800" baseline="0" dirty="0" smtClean="0">
                <a:latin typeface="Calibri" charset="0"/>
                <a:ea typeface="ＭＳ Ｐゴシック" charset="0"/>
                <a:cs typeface="Calibri" charset="0"/>
              </a:rPr>
              <a:t> 15), kung </a:t>
            </a:r>
            <a:r>
              <a:rPr lang="en-US" sz="1800" baseline="0" dirty="0" err="1" smtClean="0">
                <a:latin typeface="Calibri" charset="0"/>
                <a:ea typeface="ＭＳ Ｐゴシック" charset="0"/>
                <a:cs typeface="Calibri" charset="0"/>
              </a:rPr>
              <a:t>gayon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pamalo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edukasyon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malayong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itataboy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kahangalan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bata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mula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kanila</a:t>
            </a:r>
            <a:r>
              <a:rPr lang="en-US"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BF65007-0699-F848-B291-5ADA33E24343}" type="slidenum">
              <a:rPr lang="en-US" sz="1200"/>
              <a:pPr/>
              <a:t>21</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Huling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Pananalita</a:t>
            </a:r>
            <a:r>
              <a:rPr lang="en-US" sz="1800" b="1" dirty="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Maraming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ama</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ina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iniisip</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kung </a:t>
            </a:r>
            <a:r>
              <a:rPr lang="en-US" sz="1800" dirty="0" err="1" smtClean="0">
                <a:latin typeface="Calibri" charset="0"/>
                <a:ea typeface="ＭＳ Ｐゴシック" charset="0"/>
                <a:cs typeface="Calibri" charset="0"/>
              </a:rPr>
              <a:t>kanilang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pakakanin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daramtan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mumunting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anak</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nila</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turuan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sila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ayon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pamantayan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sanlibutan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nagawa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kanilang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tungkulin</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Sobra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silang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abala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negosyo</a:t>
            </a:r>
            <a:r>
              <a:rPr lang="en-US" sz="1800" dirty="0" smtClean="0">
                <a:latin typeface="Calibri" charset="0"/>
                <a:ea typeface="ＭＳ Ｐゴシック" charset="0"/>
                <a:cs typeface="Calibri" charset="0"/>
              </a:rPr>
              <a:t> o </a:t>
            </a:r>
            <a:r>
              <a:rPr lang="en-US" sz="1800" dirty="0" err="1" smtClean="0">
                <a:latin typeface="Calibri" charset="0"/>
                <a:ea typeface="ＭＳ Ｐゴシック" charset="0"/>
                <a:cs typeface="Calibri" charset="0"/>
              </a:rPr>
              <a:t>kaluguran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turuan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sila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upang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magamit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nila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talento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ikaluluwalhati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dakilang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Tagapagtubos</a:t>
            </a:r>
            <a:r>
              <a:rPr lang="en-US" sz="1800" baseline="0" dirty="0" smtClean="0">
                <a:latin typeface="Calibri" charset="0"/>
                <a:ea typeface="ＭＳ Ｐゴシック" charset="0"/>
                <a:cs typeface="Calibri" charset="0"/>
              </a:rPr>
              <a:t>”—</a:t>
            </a:r>
            <a:r>
              <a:rPr lang="en-US" sz="1800" i="1" baseline="0" dirty="0" smtClean="0">
                <a:latin typeface="Calibri" charset="0"/>
                <a:ea typeface="ＭＳ Ｐゴシック" charset="0"/>
                <a:cs typeface="Calibri" charset="0"/>
              </a:rPr>
              <a:t>Child Guidance </a:t>
            </a:r>
            <a:r>
              <a:rPr lang="en-US" sz="1800" i="0" baseline="0" dirty="0" smtClean="0">
                <a:latin typeface="Calibri" charset="0"/>
                <a:ea typeface="ＭＳ Ｐゴシック" charset="0"/>
                <a:cs typeface="Calibri" charset="0"/>
              </a:rPr>
              <a:t>38.</a:t>
            </a:r>
            <a:endParaRPr lang="en-US" sz="1800" dirty="0">
              <a:latin typeface="Calibri" charset="0"/>
              <a:ea typeface="ＭＳ Ｐゴシック" charset="0"/>
              <a:cs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85EABE4-7E69-9146-AF4F-2B8250F17B87}" type="slidenum">
              <a:rPr lang="en-US" sz="1200"/>
              <a:pPr/>
              <a:t>3</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Ang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Ating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Mithiin</a:t>
            </a:r>
            <a:r>
              <a:rPr lang="en-US" sz="1800" b="1" dirty="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aklat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matututunan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natin</a:t>
            </a:r>
            <a:r>
              <a:rPr lang="en-US" sz="1800" baseline="0" dirty="0" smtClean="0">
                <a:latin typeface="Calibri" charset="0"/>
                <a:ea typeface="ＭＳ Ｐゴシック" charset="0"/>
                <a:cs typeface="Calibri" charset="0"/>
              </a:rPr>
              <a:t> kung </a:t>
            </a:r>
            <a:r>
              <a:rPr lang="en-US" sz="1800" baseline="0" dirty="0" err="1" smtClean="0">
                <a:latin typeface="Calibri" charset="0"/>
                <a:ea typeface="ＭＳ Ｐゴシック" charset="0"/>
                <a:cs typeface="Calibri" charset="0"/>
              </a:rPr>
              <a:t>paano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matalino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ngunit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buong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wasto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praktikal</a:t>
            </a:r>
            <a:r>
              <a:rPr lang="en-US" sz="1800" baseline="0" dirty="0" smtClean="0">
                <a:latin typeface="Calibri" charset="0"/>
                <a:ea typeface="ＭＳ Ｐゴシック" charset="0"/>
                <a:cs typeface="Calibri" charset="0"/>
              </a:rPr>
              <a:t>. ¶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kailangang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kapangyarihang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intelektuwal</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kinakailangan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halip</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mababang-loob</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madama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pangangailangan</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pagkatapos</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maghangad</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smtClean="0">
                <a:latin typeface="Calibri" charset="0"/>
                <a:ea typeface="ＭＳ Ｐゴシック" charset="0"/>
                <a:cs typeface="Calibri" charset="0"/>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8AB0A036-5FEE-1B4C-9BE8-18A93DB88C67}" type="slidenum">
              <a:rPr lang="en-US" sz="1200"/>
              <a:pPr/>
              <a:t>4</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smtClean="0">
                <a:latin typeface="Calibri" charset="0"/>
                <a:ea typeface="ＭＳ Ｐゴシック" charset="0"/>
                <a:cs typeface="Calibri" charset="0"/>
              </a:rPr>
              <a:t>Ika-8 </a:t>
            </a:r>
            <a:r>
              <a:rPr lang="en-US" sz="1800" dirty="0" err="1" smtClean="0">
                <a:latin typeface="Calibri" charset="0"/>
                <a:ea typeface="ＭＳ Ｐゴシック" charset="0"/>
                <a:cs typeface="Calibri" charset="0"/>
              </a:rPr>
              <a:t>liksyon</a:t>
            </a:r>
            <a:endParaRPr lang="en-US" sz="1800" dirty="0">
              <a:latin typeface="Calibri" charset="0"/>
              <a:ea typeface="ＭＳ Ｐゴシック" charset="0"/>
              <a:cs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E8414909-980B-F441-BB9F-4E578213B03C}" type="slidenum">
              <a:rPr lang="en-US" sz="1200"/>
              <a:pPr/>
              <a:t>5</a:t>
            </a:fld>
            <a:endParaRPr lang="en-US" sz="1200"/>
          </a:p>
        </p:txBody>
      </p:sp>
      <p:sp>
        <p:nvSpPr>
          <p:cNvPr id="25602" name="Rectangle 2"/>
          <p:cNvSpPr>
            <a:spLocks noGrp="1" noRot="1" noChangeAspect="1" noChangeArrowheads="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Salita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endParaRPr lang="en-US"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708B12-E632-4C42-9816-A7B0B19E2F17}" type="slidenum">
              <a:rPr lang="en-US" sz="1200"/>
              <a:pPr/>
              <a:t>6</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Susing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Talata</a:t>
            </a:r>
            <a:r>
              <a:rPr lang="en-US" sz="1800" dirty="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Maraming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naghahayag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sariling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katapatan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ngunit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sinong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makakatagpo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tapat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20:6).</a:t>
            </a:r>
            <a:endParaRPr lang="en-US" sz="1800" dirty="0">
              <a:latin typeface="Calibri" charset="0"/>
              <a:ea typeface="ＭＳ Ｐゴシック" charset="0"/>
              <a:cs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73909D4A-9389-3C4F-B1D1-01384E0A7641}" type="slidenum">
              <a:rPr lang="en-US" sz="1200"/>
              <a:pPr/>
              <a:t>7</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Panimulang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Salita</a:t>
            </a:r>
            <a:r>
              <a:rPr lang="en-US" sz="1800" b="1" dirty="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pagkabata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tayo’y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naaapektuhan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nakikita’t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naririnig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natin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nakikita’t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naririnig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natin</a:t>
            </a:r>
            <a:r>
              <a:rPr lang="en-US" sz="1800" dirty="0" smtClean="0">
                <a:latin typeface="Calibri" charset="0"/>
                <a:ea typeface="ＭＳ Ｐゴシック" charset="0"/>
                <a:cs typeface="Calibri" charset="0"/>
              </a:rPr>
              <a:t> ay di </a:t>
            </a:r>
            <a:r>
              <a:rPr lang="en-US" sz="1800" dirty="0" err="1" smtClean="0">
                <a:latin typeface="Calibri" charset="0"/>
                <a:ea typeface="ＭＳ Ｐゴシック" charset="0"/>
                <a:cs typeface="Calibri" charset="0"/>
              </a:rPr>
              <a:t>laging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pinakamabuti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mundong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nakapalibot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nagkasala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lahat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paraan</a:t>
            </a:r>
            <a:r>
              <a:rPr lang="en-US" sz="1800" dirty="0" smtClean="0">
                <a:latin typeface="Calibri" charset="0"/>
                <a:ea typeface="ＭＳ Ｐゴシック" charset="0"/>
                <a:cs typeface="Calibri" charset="0"/>
              </a:rPr>
              <a:t>,</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nito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maiiwasang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aapektuhan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tayo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negatibong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paraan</a:t>
            </a:r>
            <a:r>
              <a:rPr lang="en-US" sz="1800" baseline="0" dirty="0" smtClean="0">
                <a:latin typeface="Calibri" charset="0"/>
                <a:ea typeface="ＭＳ Ｐゴシック" charset="0"/>
                <a:cs typeface="Calibri" charset="0"/>
              </a:rPr>
              <a:t>. ¶ </a:t>
            </a:r>
            <a:r>
              <a:rPr lang="en-US" sz="1800" baseline="0" dirty="0" err="1" smtClean="0">
                <a:latin typeface="Calibri" charset="0"/>
                <a:ea typeface="ＭＳ Ｐゴシック" charset="0"/>
                <a:cs typeface="Calibri" charset="0"/>
              </a:rPr>
              <a:t>Gayunman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meron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tayong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salita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Diyos</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nagtuturo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mas </a:t>
            </a:r>
            <a:r>
              <a:rPr lang="en-US" sz="1800" baseline="0" dirty="0" err="1" smtClean="0">
                <a:latin typeface="Calibri" charset="0"/>
                <a:ea typeface="ＭＳ Ｐゴシック" charset="0"/>
                <a:cs typeface="Calibri" charset="0"/>
              </a:rPr>
              <a:t>mataas</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mabuti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kaysa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ginagawa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daigdig</a:t>
            </a:r>
            <a:r>
              <a:rPr lang="en-US"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00F9FE3A-0469-AE42-914F-7D25D50CF2B9}" type="slidenum">
              <a:rPr lang="en-US" sz="1200"/>
              <a:pPr/>
              <a:t>8</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a:latin typeface="Calibri" charset="0"/>
                <a:ea typeface="ＭＳ Ｐゴシック" charset="0"/>
                <a:cs typeface="Calibri" charset="0"/>
              </a:rPr>
              <a:t>1.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Tunay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Halaga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20:6, 9, 12)</a:t>
            </a:r>
            <a:endParaRPr lang="en-US" sz="1800" dirty="0">
              <a:latin typeface="Calibri" charset="0"/>
              <a:ea typeface="ＭＳ Ｐゴシック" charset="0"/>
              <a:cs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dirty="0">
                <a:latin typeface="Calibri" charset="0"/>
                <a:ea typeface="ＭＳ Ｐゴシック" charset="0"/>
                <a:cs typeface="Calibri" charset="0"/>
              </a:rPr>
              <a:t>2. </a:t>
            </a:r>
            <a:r>
              <a:rPr lang="en-US" sz="1800" dirty="0" err="1" smtClean="0">
                <a:latin typeface="Calibri" charset="0"/>
                <a:ea typeface="ＭＳ Ｐゴシック" charset="0"/>
                <a:cs typeface="Calibri" charset="0"/>
              </a:rPr>
              <a:t>Nakikita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Halaga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Kilos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20:21, 22)</a:t>
            </a:r>
            <a:endParaRPr lang="en-US" sz="1800" dirty="0">
              <a:latin typeface="Calibri" charset="0"/>
              <a:ea typeface="ＭＳ Ｐゴシック" charset="0"/>
              <a:cs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dirty="0">
                <a:latin typeface="Calibri" charset="0"/>
                <a:ea typeface="ＭＳ Ｐゴシック" charset="0"/>
                <a:cs typeface="Calibri" charset="0"/>
              </a:rPr>
              <a:t>3.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Halaga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Edukasyon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22:6)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3E19CF-1909-0245-9C3C-876F68554BAA}" type="slidenum">
              <a:rPr lang="en-US" sz="1200"/>
              <a:pPr/>
              <a:t>9</a:t>
            </a:fld>
            <a:endParaRPr lang="en-US" sz="1200"/>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b="1" dirty="0">
                <a:latin typeface="Calibri"/>
                <a:ea typeface="ＭＳ Ｐゴシック" charset="0"/>
                <a:cs typeface="Calibri"/>
              </a:rPr>
              <a:t>1. </a:t>
            </a:r>
            <a:r>
              <a:rPr lang="en-US" sz="1800" b="1" dirty="0" err="1" smtClean="0">
                <a:latin typeface="Calibri"/>
                <a:cs typeface="Calibri"/>
              </a:rPr>
              <a:t>Ang</a:t>
            </a:r>
            <a:r>
              <a:rPr lang="en-US" sz="1800" b="1" dirty="0" smtClean="0">
                <a:latin typeface="Calibri"/>
                <a:cs typeface="Calibri"/>
              </a:rPr>
              <a:t> </a:t>
            </a:r>
            <a:r>
              <a:rPr lang="en-US" sz="1800" b="1" dirty="0" err="1" smtClean="0">
                <a:latin typeface="Calibri"/>
                <a:cs typeface="Calibri"/>
              </a:rPr>
              <a:t>Tunay</a:t>
            </a:r>
            <a:r>
              <a:rPr lang="en-US" sz="1800" b="1" dirty="0" smtClean="0">
                <a:latin typeface="Calibri"/>
                <a:cs typeface="Calibri"/>
              </a:rPr>
              <a:t> </a:t>
            </a:r>
            <a:r>
              <a:rPr lang="en-US" sz="1800" b="1" dirty="0" err="1" smtClean="0">
                <a:latin typeface="Calibri"/>
                <a:cs typeface="Calibri"/>
              </a:rPr>
              <a:t>Nating</a:t>
            </a:r>
            <a:r>
              <a:rPr lang="en-US" sz="1800" b="1" dirty="0" smtClean="0">
                <a:latin typeface="Calibri"/>
                <a:cs typeface="Calibri"/>
              </a:rPr>
              <a:t> </a:t>
            </a:r>
            <a:r>
              <a:rPr lang="en-US" sz="1800" b="1" dirty="0" err="1" smtClean="0">
                <a:latin typeface="Calibri"/>
                <a:cs typeface="Calibri"/>
              </a:rPr>
              <a:t>Halaga</a:t>
            </a:r>
            <a:r>
              <a:rPr lang="en-US" sz="1800" b="1" dirty="0" smtClean="0">
                <a:latin typeface="Calibri"/>
                <a:ea typeface="ＭＳ Ｐゴシック" charset="0"/>
                <a:cs typeface="Calibri"/>
              </a:rPr>
              <a:t>. </a:t>
            </a:r>
            <a:r>
              <a:rPr lang="en-US" sz="1800" b="0" dirty="0" smtClean="0">
                <a:latin typeface="Calibri" charset="0"/>
                <a:ea typeface="ＭＳ Ｐゴシック" charset="0"/>
                <a:cs typeface="Calibri" charset="0"/>
              </a:rPr>
              <a:t>“</a:t>
            </a:r>
            <a:r>
              <a:rPr lang="en-US" sz="1800" b="0" dirty="0" err="1" smtClean="0">
                <a:latin typeface="Calibri" charset="0"/>
                <a:ea typeface="ＭＳ Ｐゴシック" charset="0"/>
                <a:cs typeface="Calibri" charset="0"/>
              </a:rPr>
              <a:t>Maraming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tao</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naghahayag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sariling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katapatan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ngunit</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sinong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makakatagpo</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taong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tapat</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Sinong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makakapagsabi</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Puso</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ko’y</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aking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nalinisan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ako’y</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malinis</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mula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aking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kasalanan</a:t>
            </a:r>
            <a:r>
              <a:rPr lang="en-US" sz="1800" b="0" baseline="0"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nakikinig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tainga</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nakakakitang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mata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cap="small" dirty="0" err="1" smtClean="0">
                <a:latin typeface="Calibri" charset="0"/>
                <a:ea typeface="ＭＳ Ｐゴシック" charset="0"/>
                <a:cs typeface="Calibri" charset="0"/>
              </a:rPr>
              <a:t>Panginoon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parehong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gumawa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kanila</a:t>
            </a:r>
            <a:r>
              <a:rPr lang="en-US" sz="1800" baseline="0" dirty="0" smtClean="0">
                <a:latin typeface="Calibri" charset="0"/>
                <a:ea typeface="ＭＳ Ｐゴシック" charset="0"/>
                <a:cs typeface="Calibri" charset="0"/>
              </a:rPr>
              <a:t>.</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Kawikaan</a:t>
            </a:r>
            <a:r>
              <a:rPr lang="en-US" altLang="ja-JP" sz="1800" dirty="0" smtClean="0">
                <a:latin typeface="Calibri" charset="0"/>
                <a:ea typeface="ＭＳ Ｐゴシック" charset="0"/>
                <a:cs typeface="Calibri" charset="0"/>
              </a:rPr>
              <a:t> 20:6, 9, 12). </a:t>
            </a:r>
            <a:endParaRPr lang="en-US" sz="1800" dirty="0">
              <a:latin typeface="Calibri" charset="0"/>
              <a:ea typeface="ＭＳ Ｐゴシック" charset="0"/>
              <a:cs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4870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882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308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038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559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718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67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05704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17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513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56120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p:nvSpPr>
        <p:spPr bwMode="auto">
          <a:xfrm>
            <a:off x="609600" y="495300"/>
            <a:ext cx="8534400" cy="1270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7"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5.1Q-coverM.jpg"/>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9592" y="0"/>
            <a:ext cx="749300" cy="1092200"/>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5"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1676400"/>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a:srcRect/>
          <a:stretch>
            <a:fillRect/>
          </a:stretch>
        </p:blipFill>
        <p:spPr bwMode="auto">
          <a:xfrm>
            <a:off x="2559050" y="2971800"/>
            <a:ext cx="4025900" cy="1517650"/>
          </a:xfrm>
          <a:prstGeom prst="rect">
            <a:avLst/>
          </a:prstGeom>
          <a:noFill/>
          <a:ln w="9525">
            <a:noFill/>
            <a:miter lim="800000"/>
            <a:headEnd/>
            <a:tailEnd/>
          </a:ln>
          <a:effectLst>
            <a:outerShdw blurRad="127000" dist="88900" dir="2700000" algn="ctr" rotWithShape="0">
              <a:srgbClr val="FF00FF">
                <a:alpha val="74998"/>
              </a:srgbClr>
            </a:outerShdw>
          </a:effectLst>
        </p:spPr>
      </p:pic>
      <p:pic>
        <p:nvPicPr>
          <p:cNvPr id="2068" name="Picture 20" descr="Untitled-1"/>
          <p:cNvPicPr>
            <a:picLocks noChangeAspect="1" noChangeArrowheads="1"/>
          </p:cNvPicPr>
          <p:nvPr/>
        </p:nvPicPr>
        <p:blipFill>
          <a:blip r:embed="rId5"/>
          <a:srcRect/>
          <a:stretch>
            <a:fillRect/>
          </a:stretch>
        </p:blipFill>
        <p:spPr bwMode="auto">
          <a:xfrm>
            <a:off x="5740400" y="3352800"/>
            <a:ext cx="366713" cy="533400"/>
          </a:xfrm>
          <a:prstGeom prst="rect">
            <a:avLst/>
          </a:prstGeom>
          <a:noFill/>
          <a:effectLst>
            <a:outerShdw blurRad="63500" dist="38099" dir="2700000" algn="ctr" rotWithShape="0">
              <a:schemeClr val="bg1">
                <a:alpha val="74998"/>
              </a:schemeClr>
            </a:outerShdw>
          </a:effectLst>
        </p:spPr>
      </p:pic>
      <p:sp>
        <p:nvSpPr>
          <p:cNvPr id="2052"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2663049" y="228600"/>
            <a:ext cx="3821078" cy="1015663"/>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defRPr/>
            </a:pPr>
            <a:r>
              <a:rPr lang="en-US" sz="2800" i="1" dirty="0" smtClean="0">
                <a:solidFill>
                  <a:srgbClr val="FFFF00"/>
                </a:solidFill>
                <a:latin typeface="Cambria" charset="0"/>
                <a:cs typeface="Cambria" charset="0"/>
              </a:rPr>
              <a:t>Adult Bible Study Guide</a:t>
            </a:r>
            <a:endParaRPr lang="en-US" sz="2800" dirty="0" smtClean="0">
              <a:solidFill>
                <a:srgbClr val="FFFF00"/>
              </a:solidFill>
              <a:latin typeface="Cambria" charset="0"/>
              <a:cs typeface="Cambria" charset="0"/>
            </a:endParaRPr>
          </a:p>
          <a:p>
            <a:pPr algn="ctr">
              <a:defRPr/>
            </a:pPr>
            <a:r>
              <a:rPr lang="en-US" sz="3200" dirty="0" smtClean="0">
                <a:latin typeface="Cambria" charset="0"/>
                <a:cs typeface="Cambria" charset="0"/>
              </a:rPr>
              <a:t>Jan • Feb • Mar 2015</a:t>
            </a:r>
            <a:endParaRPr lang="en-US" sz="2400" dirty="0" smtClean="0">
              <a:latin typeface="Cambria" charset="0"/>
              <a:ea typeface="Geneva" charset="0"/>
            </a:endParaRPr>
          </a:p>
        </p:txBody>
      </p:sp>
      <p:sp>
        <p:nvSpPr>
          <p:cNvPr id="8" name="Text Box 22"/>
          <p:cNvSpPr txBox="1">
            <a:spLocks noChangeArrowheads="1"/>
          </p:cNvSpPr>
          <p:nvPr/>
        </p:nvSpPr>
        <p:spPr bwMode="auto">
          <a:xfrm>
            <a:off x="685800" y="5486400"/>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dirty="0" err="1">
                <a:latin typeface="Calibri" charset="0"/>
                <a:cs typeface="Calibri" charset="0"/>
              </a:rPr>
              <a:t>powerpoint</a:t>
            </a:r>
            <a:r>
              <a:rPr lang="en-US" sz="2400" dirty="0">
                <a:latin typeface="Calibri" charset="0"/>
                <a:cs typeface="Calibri" charset="0"/>
              </a:rPr>
              <a:t> presentation designed by </a:t>
            </a:r>
            <a:r>
              <a:rPr lang="en-US" sz="2400" dirty="0" err="1">
                <a:latin typeface="Calibri" charset="0"/>
                <a:cs typeface="Calibri" charset="0"/>
              </a:rPr>
              <a:t>claro</a:t>
            </a:r>
            <a:r>
              <a:rPr lang="en-US" sz="2400" dirty="0">
                <a:latin typeface="Calibri" charset="0"/>
                <a:cs typeface="Calibri" charset="0"/>
              </a:rPr>
              <a:t> </a:t>
            </a:r>
            <a:r>
              <a:rPr lang="en-US" sz="2400" dirty="0" err="1">
                <a:latin typeface="Calibri" charset="0"/>
                <a:cs typeface="Calibri" charset="0"/>
              </a:rPr>
              <a:t>ruiz</a:t>
            </a:r>
            <a:r>
              <a:rPr lang="en-US" sz="2400" dirty="0">
                <a:latin typeface="Calibri" charset="0"/>
                <a:cs typeface="Calibri" charset="0"/>
              </a:rPr>
              <a:t> </a:t>
            </a:r>
            <a:r>
              <a:rPr lang="en-US" sz="2400" dirty="0" err="1">
                <a:latin typeface="Calibri" charset="0"/>
                <a:cs typeface="Calibri" charset="0"/>
              </a:rPr>
              <a:t>vicente</a:t>
            </a:r>
            <a:endParaRPr lang="en-US" sz="2000" dirty="0">
              <a:latin typeface="Calibri" charset="0"/>
              <a:cs typeface="Calibri" charset="0"/>
            </a:endParaRPr>
          </a:p>
          <a:p>
            <a:pPr algn="ctr"/>
            <a:r>
              <a:rPr lang="en-US" sz="3600" dirty="0">
                <a:latin typeface="Calibri" charset="0"/>
                <a:cs typeface="Calibri" charset="0"/>
              </a:rPr>
              <a:t>http://</a:t>
            </a:r>
            <a:r>
              <a:rPr lang="en-US" sz="3600" dirty="0" err="1">
                <a:latin typeface="Calibri" charset="0"/>
                <a:cs typeface="Calibri" charset="0"/>
              </a:rPr>
              <a:t>clarovicente.weebly.com</a:t>
            </a:r>
            <a:endParaRPr lang="en-US" sz="2800" dirty="0">
              <a:solidFill>
                <a:srgbClr val="808080"/>
              </a:solidFill>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3276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1. Our True Value</a:t>
            </a:r>
          </a:p>
          <a:p>
            <a:pPr marL="0" indent="0">
              <a:lnSpc>
                <a:spcPct val="85000"/>
              </a:lnSpc>
            </a:pPr>
            <a:r>
              <a:rPr lang="en-US" sz="3200" dirty="0" smtClean="0">
                <a:latin typeface="Cambria" charset="0"/>
                <a:cs typeface="Cambria" charset="0"/>
              </a:rPr>
              <a:t>We Are All Equal</a:t>
            </a:r>
            <a:endParaRPr lang="en-US" sz="3200" dirty="0">
              <a:latin typeface="Cambria" charset="0"/>
              <a:cs typeface="Cambria" charset="0"/>
            </a:endParaRPr>
          </a:p>
        </p:txBody>
      </p:sp>
      <p:sp>
        <p:nvSpPr>
          <p:cNvPr id="6" name="Text Box 3"/>
          <p:cNvSpPr txBox="1">
            <a:spLocks noChangeArrowheads="1"/>
          </p:cNvSpPr>
          <p:nvPr/>
        </p:nvSpPr>
        <p:spPr bwMode="auto">
          <a:xfrm>
            <a:off x="266700" y="1196752"/>
            <a:ext cx="8610600" cy="501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5000" b="1" cap="small" dirty="0" smtClean="0">
                <a:latin typeface="Calibri"/>
                <a:cs typeface="Calibri"/>
              </a:rPr>
              <a:t>A</a:t>
            </a:r>
            <a:r>
              <a:rPr lang="en-US" sz="4400" b="1" cap="small" dirty="0" smtClean="0">
                <a:latin typeface="Calibri"/>
                <a:cs typeface="Calibri"/>
              </a:rPr>
              <a:t>ll</a:t>
            </a:r>
            <a:r>
              <a:rPr lang="en-US" sz="4400" dirty="0" smtClean="0">
                <a:latin typeface="Calibri"/>
                <a:cs typeface="Calibri"/>
              </a:rPr>
              <a:t> humans were “created” by God. It’s the Lord, and in Him alone that we have our equality. This does not mean we are all the same.</a:t>
            </a:r>
          </a:p>
          <a:p>
            <a:pPr algn="ctr">
              <a:lnSpc>
                <a:spcPct val="90000"/>
              </a:lnSpc>
            </a:pPr>
            <a:r>
              <a:rPr lang="en-US" sz="4400" dirty="0" smtClean="0">
                <a:latin typeface="Calibri"/>
                <a:cs typeface="Calibri"/>
              </a:rPr>
              <a:t>Our differences should not lead to a sense of superiority but should, instead help us to see our need for one another.</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3276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1. Our True Value</a:t>
            </a:r>
          </a:p>
          <a:p>
            <a:pPr marL="0" indent="0">
              <a:lnSpc>
                <a:spcPct val="85000"/>
              </a:lnSpc>
            </a:pPr>
            <a:r>
              <a:rPr lang="en-US" sz="3200" dirty="0" smtClean="0">
                <a:latin typeface="Cambria" charset="0"/>
                <a:cs typeface="Cambria" charset="0"/>
              </a:rPr>
              <a:t>We Are All Equal</a:t>
            </a:r>
            <a:endParaRPr lang="en-US" sz="3200" dirty="0">
              <a:latin typeface="Cambria" charset="0"/>
              <a:cs typeface="Cambria" charset="0"/>
            </a:endParaRPr>
          </a:p>
        </p:txBody>
      </p:sp>
      <p:sp>
        <p:nvSpPr>
          <p:cNvPr id="6" name="Text Box 3"/>
          <p:cNvSpPr txBox="1">
            <a:spLocks noChangeArrowheads="1"/>
          </p:cNvSpPr>
          <p:nvPr/>
        </p:nvSpPr>
        <p:spPr bwMode="auto">
          <a:xfrm>
            <a:off x="266700" y="1196752"/>
            <a:ext cx="8610600" cy="493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Sin is another universal equalizer. Humans are all weak and mortal.</a:t>
            </a:r>
          </a:p>
          <a:p>
            <a:pPr algn="ctr">
              <a:lnSpc>
                <a:spcPct val="90000"/>
              </a:lnSpc>
            </a:pPr>
            <a:r>
              <a:rPr lang="en-US" sz="4400" dirty="0" smtClean="0">
                <a:latin typeface="Calibri"/>
                <a:cs typeface="Calibri"/>
              </a:rPr>
              <a:t>Yet, Jesus’ death on the cross and His resurrection have paved the way for anyone to have the promise of eternal life. And this life comes solely through faith in Him—not by works.</a:t>
            </a:r>
            <a:endParaRPr lang="en-US" sz="4400" dirty="0">
              <a:latin typeface="Calibri"/>
              <a:cs typeface="Calibri"/>
            </a:endParaRPr>
          </a:p>
        </p:txBody>
      </p:sp>
    </p:spTree>
    <p:extLst>
      <p:ext uri="{BB962C8B-B14F-4D97-AF65-F5344CB8AC3E}">
        <p14:creationId xmlns:p14="http://schemas.microsoft.com/office/powerpoint/2010/main" val="1750411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3276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1. Our True Value</a:t>
            </a:r>
          </a:p>
          <a:p>
            <a:pPr marL="0" indent="0">
              <a:lnSpc>
                <a:spcPct val="85000"/>
              </a:lnSpc>
            </a:pPr>
            <a:r>
              <a:rPr lang="en-US" sz="3200" dirty="0" smtClean="0">
                <a:latin typeface="Cambria" charset="0"/>
                <a:cs typeface="Cambria" charset="0"/>
              </a:rPr>
              <a:t>We Are All Equal</a:t>
            </a:r>
            <a:endParaRPr lang="en-US" sz="3200" dirty="0">
              <a:latin typeface="Cambria" charset="0"/>
              <a:cs typeface="Cambria" charset="0"/>
            </a:endParaRPr>
          </a:p>
        </p:txBody>
      </p:sp>
      <p:sp>
        <p:nvSpPr>
          <p:cNvPr id="6" name="Text Box 3"/>
          <p:cNvSpPr txBox="1">
            <a:spLocks noChangeArrowheads="1"/>
          </p:cNvSpPr>
          <p:nvPr/>
        </p:nvSpPr>
        <p:spPr bwMode="auto">
          <a:xfrm>
            <a:off x="266700" y="1255764"/>
            <a:ext cx="8610600" cy="548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“If man cannot, by any of his good works, merit salvation, then it must be wholly of grace, received by man as a sinner because he receives and believes in </a:t>
            </a:r>
            <a:r>
              <a:rPr lang="en-US" sz="4400" dirty="0" smtClean="0">
                <a:latin typeface="Calibri"/>
                <a:cs typeface="Calibri"/>
              </a:rPr>
              <a:t>Jesus.</a:t>
            </a:r>
          </a:p>
          <a:p>
            <a:pPr algn="ctr">
              <a:lnSpc>
                <a:spcPct val="90000"/>
              </a:lnSpc>
            </a:pPr>
            <a:r>
              <a:rPr lang="en-US" sz="4400" dirty="0" smtClean="0">
                <a:latin typeface="Calibri"/>
                <a:cs typeface="Calibri"/>
              </a:rPr>
              <a:t>It </a:t>
            </a:r>
            <a:r>
              <a:rPr lang="en-US" sz="4400" dirty="0">
                <a:latin typeface="Calibri"/>
                <a:cs typeface="Calibri"/>
              </a:rPr>
              <a:t>is wholly a free gift. </a:t>
            </a:r>
            <a:r>
              <a:rPr lang="en-US" sz="4400" dirty="0" smtClean="0">
                <a:latin typeface="Calibri"/>
                <a:cs typeface="Calibri"/>
              </a:rPr>
              <a:t>... The </a:t>
            </a:r>
            <a:r>
              <a:rPr lang="en-US" sz="4400" dirty="0">
                <a:latin typeface="Calibri"/>
                <a:cs typeface="Calibri"/>
              </a:rPr>
              <a:t>merits of fallen man in his good works can never procure eternal life for him.</a:t>
            </a:r>
            <a:r>
              <a:rPr lang="en-US" sz="4400" dirty="0" smtClean="0">
                <a:latin typeface="Calibri"/>
                <a:cs typeface="Calibri"/>
              </a:rPr>
              <a:t>” </a:t>
            </a:r>
            <a:r>
              <a:rPr lang="en-US" dirty="0" smtClean="0">
                <a:latin typeface="Calibri"/>
                <a:cs typeface="Calibri"/>
              </a:rPr>
              <a:t>—EGW </a:t>
            </a:r>
            <a:r>
              <a:rPr lang="en-US" i="1" dirty="0">
                <a:latin typeface="Calibri"/>
                <a:cs typeface="Calibri"/>
              </a:rPr>
              <a:t>Faith and </a:t>
            </a:r>
            <a:r>
              <a:rPr lang="en-US" i="1" dirty="0" smtClean="0">
                <a:latin typeface="Calibri"/>
                <a:cs typeface="Calibri"/>
              </a:rPr>
              <a:t>Works</a:t>
            </a:r>
            <a:r>
              <a:rPr lang="en-US" dirty="0" smtClean="0">
                <a:latin typeface="Calibri"/>
                <a:cs typeface="Calibri"/>
              </a:rPr>
              <a:t> </a:t>
            </a:r>
            <a:r>
              <a:rPr lang="en-US" dirty="0">
                <a:latin typeface="Calibri"/>
                <a:cs typeface="Calibri"/>
              </a:rPr>
              <a:t>20. </a:t>
            </a:r>
          </a:p>
        </p:txBody>
      </p:sp>
    </p:spTree>
    <p:extLst>
      <p:ext uri="{BB962C8B-B14F-4D97-AF65-F5344CB8AC3E}">
        <p14:creationId xmlns:p14="http://schemas.microsoft.com/office/powerpoint/2010/main" val="2666625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370837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1. Our True Value</a:t>
            </a:r>
          </a:p>
          <a:p>
            <a:pPr marL="0" indent="0">
              <a:lnSpc>
                <a:spcPct val="85000"/>
              </a:lnSpc>
            </a:pPr>
            <a:r>
              <a:rPr lang="en-US" sz="3200" dirty="0" smtClean="0">
                <a:latin typeface="Cambria" charset="0"/>
                <a:cs typeface="Cambria" charset="0"/>
              </a:rPr>
              <a:t>The Future Will Tell</a:t>
            </a:r>
            <a:endParaRPr lang="en-US" sz="3200" dirty="0">
              <a:latin typeface="Cambria" charset="0"/>
              <a:cs typeface="Cambria" charset="0"/>
            </a:endParaRPr>
          </a:p>
        </p:txBody>
      </p:sp>
      <p:sp>
        <p:nvSpPr>
          <p:cNvPr id="6" name="Text Box 3"/>
          <p:cNvSpPr txBox="1">
            <a:spLocks noChangeArrowheads="1"/>
          </p:cNvSpPr>
          <p:nvPr/>
        </p:nvSpPr>
        <p:spPr bwMode="auto">
          <a:xfrm>
            <a:off x="266700" y="1196752"/>
            <a:ext cx="86106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Only the future will testify to the real value of the individual.</a:t>
            </a:r>
          </a:p>
          <a:p>
            <a:pPr algn="ctr">
              <a:lnSpc>
                <a:spcPct val="90000"/>
              </a:lnSpc>
            </a:pPr>
            <a:r>
              <a:rPr lang="en-US" sz="4400" dirty="0" smtClean="0">
                <a:latin typeface="Calibri"/>
                <a:cs typeface="Calibri"/>
              </a:rPr>
              <a:t>The </a:t>
            </a:r>
            <a:r>
              <a:rPr lang="en-US" sz="4400" dirty="0">
                <a:latin typeface="Calibri"/>
                <a:cs typeface="Calibri"/>
              </a:rPr>
              <a:t>saint who lives for God is greater than the martyr who dies for </a:t>
            </a:r>
            <a:r>
              <a:rPr lang="en-US" sz="4400" dirty="0" smtClean="0">
                <a:latin typeface="Calibri"/>
                <a:cs typeface="Calibri"/>
              </a:rPr>
              <a:t>Him.</a:t>
            </a:r>
          </a:p>
          <a:p>
            <a:pPr algn="ctr">
              <a:lnSpc>
                <a:spcPct val="90000"/>
              </a:lnSpc>
            </a:pPr>
            <a:r>
              <a:rPr lang="en-US" sz="4400" dirty="0" smtClean="0">
                <a:latin typeface="Calibri"/>
                <a:cs typeface="Calibri"/>
              </a:rPr>
              <a:t>Anyone </a:t>
            </a:r>
            <a:r>
              <a:rPr lang="en-US" sz="4400" dirty="0">
                <a:latin typeface="Calibri"/>
                <a:cs typeface="Calibri"/>
              </a:rPr>
              <a:t>can claim to believe in God and to serve Him; the question is: </a:t>
            </a:r>
            <a:r>
              <a:rPr lang="en-US" sz="4400" i="1" dirty="0">
                <a:latin typeface="Calibri"/>
                <a:cs typeface="Calibri"/>
              </a:rPr>
              <a:t>Does it last? </a:t>
            </a:r>
            <a:r>
              <a:rPr lang="en-US" sz="4400" dirty="0">
                <a:latin typeface="Calibri"/>
                <a:cs typeface="Calibri"/>
              </a:rPr>
              <a:t>Or, as Jesus said, “ ‘He who endures to the end shall be saved’ ” </a:t>
            </a:r>
            <a:r>
              <a:rPr lang="en-US" sz="4400" i="1" dirty="0">
                <a:latin typeface="Calibri"/>
                <a:cs typeface="Calibri"/>
              </a:rPr>
              <a:t>(Matt. 24:13, NKJV). </a:t>
            </a:r>
            <a:endParaRPr lang="en-US" sz="4400" dirty="0">
              <a:latin typeface="Calibri"/>
              <a:cs typeface="Calibri"/>
            </a:endParaRPr>
          </a:p>
        </p:txBody>
      </p:sp>
    </p:spTree>
    <p:extLst>
      <p:ext uri="{BB962C8B-B14F-4D97-AF65-F5344CB8AC3E}">
        <p14:creationId xmlns:p14="http://schemas.microsoft.com/office/powerpoint/2010/main" val="703204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42863"/>
            <a:ext cx="493026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Words of </a:t>
            </a:r>
            <a:r>
              <a:rPr lang="en-US" sz="3200" i="1" dirty="0">
                <a:solidFill>
                  <a:schemeClr val="tx2"/>
                </a:solidFill>
                <a:latin typeface="Cambria" charset="0"/>
                <a:cs typeface="Cambria" charset="0"/>
              </a:rPr>
              <a:t>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2</a:t>
            </a:r>
            <a:r>
              <a:rPr lang="en-US" sz="3200" dirty="0">
                <a:latin typeface="Cambria" charset="0"/>
                <a:cs typeface="Cambria" charset="0"/>
              </a:rPr>
              <a:t>. </a:t>
            </a:r>
            <a:r>
              <a:rPr lang="en-US" sz="3200" dirty="0" smtClean="0">
                <a:latin typeface="Cambria" charset="0"/>
                <a:cs typeface="Cambria" charset="0"/>
              </a:rPr>
              <a:t>Our Value Seen in Action</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2483768" y="1293187"/>
            <a:ext cx="4085952" cy="3428771"/>
          </a:xfrm>
          <a:prstGeom prst="rect">
            <a:avLst/>
          </a:prstGeom>
        </p:spPr>
      </p:pic>
      <p:sp>
        <p:nvSpPr>
          <p:cNvPr id="3" name="Rectangle 2"/>
          <p:cNvSpPr/>
          <p:nvPr/>
        </p:nvSpPr>
        <p:spPr bwMode="auto">
          <a:xfrm>
            <a:off x="2339752" y="1196752"/>
            <a:ext cx="4320480" cy="352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5" name="Picture 4"/>
          <p:cNvPicPr>
            <a:picLocks noChangeAspect="1"/>
          </p:cNvPicPr>
          <p:nvPr/>
        </p:nvPicPr>
        <p:blipFill>
          <a:blip r:embed="rId4"/>
          <a:stretch>
            <a:fillRect/>
          </a:stretch>
        </p:blipFill>
        <p:spPr>
          <a:xfrm>
            <a:off x="2685140" y="1257428"/>
            <a:ext cx="3687060" cy="4115788"/>
          </a:xfrm>
          <a:prstGeom prst="rect">
            <a:avLst/>
          </a:prstGeom>
        </p:spPr>
      </p:pic>
      <p:sp>
        <p:nvSpPr>
          <p:cNvPr id="6" name="Rectangle 5"/>
          <p:cNvSpPr/>
          <p:nvPr/>
        </p:nvSpPr>
        <p:spPr bwMode="auto">
          <a:xfrm>
            <a:off x="2627784" y="1196752"/>
            <a:ext cx="3816424" cy="42484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6"/>
          <p:cNvSpPr txBox="1">
            <a:spLocks noChangeArrowheads="1"/>
          </p:cNvSpPr>
          <p:nvPr/>
        </p:nvSpPr>
        <p:spPr bwMode="auto">
          <a:xfrm>
            <a:off x="266700" y="1211263"/>
            <a:ext cx="8610600" cy="551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3600" dirty="0">
                <a:latin typeface="Cambria" charset="0"/>
                <a:cs typeface="Cambria" charset="0"/>
              </a:rPr>
              <a:t>Proverbs </a:t>
            </a:r>
            <a:r>
              <a:rPr lang="en-US" sz="3600" dirty="0" smtClean="0">
                <a:latin typeface="Cambria" charset="0"/>
                <a:cs typeface="Cambria" charset="0"/>
              </a:rPr>
              <a:t>20:21, 22 NKJV</a:t>
            </a:r>
            <a:endParaRPr lang="en-US" dirty="0">
              <a:latin typeface="Cambria" charset="0"/>
              <a:cs typeface="Cambria" charset="0"/>
            </a:endParaRPr>
          </a:p>
          <a:p>
            <a:pPr algn="ctr" eaLnBrk="1" hangingPunct="1">
              <a:lnSpc>
                <a:spcPct val="90000"/>
              </a:lnSpc>
              <a:spcBef>
                <a:spcPts val="0"/>
              </a:spcBef>
            </a:pPr>
            <a:r>
              <a:rPr lang="en-US" altLang="ja-JP" sz="4400" dirty="0" smtClean="0">
                <a:latin typeface="Cambria" charset="0"/>
                <a:cs typeface="Cambria" charset="0"/>
              </a:rPr>
              <a:t>“</a:t>
            </a:r>
            <a:r>
              <a:rPr lang="en-US" altLang="ja-JP" sz="5000" b="1" cap="small" dirty="0" smtClean="0">
                <a:latin typeface="Calibri"/>
                <a:cs typeface="Calibri"/>
              </a:rPr>
              <a:t>An</a:t>
            </a:r>
            <a:r>
              <a:rPr lang="en-US" altLang="ja-JP" sz="4400" dirty="0" smtClean="0">
                <a:latin typeface="Calibri" charset="0"/>
                <a:cs typeface="Calibri" charset="0"/>
              </a:rPr>
              <a:t> inheritance gained hastily at the beginning will not be blessed at the end</a:t>
            </a:r>
            <a:r>
              <a:rPr lang="en-US" sz="4400" dirty="0" smtClean="0">
                <a:latin typeface="Calibri" charset="0"/>
                <a:cs typeface="Calibri" charset="0"/>
              </a:rPr>
              <a:t>.</a:t>
            </a:r>
          </a:p>
          <a:p>
            <a:pPr algn="ctr" eaLnBrk="1" hangingPunct="1">
              <a:lnSpc>
                <a:spcPct val="90000"/>
              </a:lnSpc>
              <a:spcBef>
                <a:spcPts val="0"/>
              </a:spcBef>
            </a:pPr>
            <a:endParaRPr lang="en-US" sz="4400" dirty="0" smtClean="0">
              <a:latin typeface="Calibri" charset="0"/>
              <a:cs typeface="Calibri" charset="0"/>
            </a:endParaRPr>
          </a:p>
          <a:p>
            <a:pPr algn="ctr" eaLnBrk="1" hangingPunct="1">
              <a:lnSpc>
                <a:spcPct val="90000"/>
              </a:lnSpc>
              <a:spcBef>
                <a:spcPts val="0"/>
              </a:spcBef>
            </a:pPr>
            <a:endParaRPr lang="en-US" sz="4400" dirty="0">
              <a:latin typeface="Calibri" charset="0"/>
              <a:cs typeface="Calibri" charset="0"/>
            </a:endParaRPr>
          </a:p>
          <a:p>
            <a:pPr algn="ctr" eaLnBrk="1" hangingPunct="1">
              <a:lnSpc>
                <a:spcPct val="90000"/>
              </a:lnSpc>
              <a:spcBef>
                <a:spcPts val="0"/>
              </a:spcBef>
            </a:pPr>
            <a:endParaRPr lang="en-US" sz="4400" dirty="0" smtClean="0">
              <a:latin typeface="Calibri" charset="0"/>
              <a:cs typeface="Calibri" charset="0"/>
            </a:endParaRPr>
          </a:p>
          <a:p>
            <a:pPr algn="ctr" eaLnBrk="1" hangingPunct="1">
              <a:lnSpc>
                <a:spcPct val="90000"/>
              </a:lnSpc>
              <a:spcBef>
                <a:spcPts val="0"/>
              </a:spcBef>
            </a:pPr>
            <a:r>
              <a:rPr lang="en-US" sz="4400" dirty="0" smtClean="0">
                <a:latin typeface="Calibri" charset="0"/>
                <a:cs typeface="Calibri" charset="0"/>
              </a:rPr>
              <a:t>Do not say, ‘I will recompense evil’; wait for the Lord, He will save you.”</a:t>
            </a:r>
            <a:endParaRPr lang="en-US" sz="4400" dirty="0">
              <a:solidFill>
                <a:srgbClr val="C0C0C0"/>
              </a:solidFill>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1000"/>
                                        <p:tgtEl>
                                          <p:spTgt spid="7">
                                            <p:txEl>
                                              <p:pRg st="5" end="5"/>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hidden"/>
                                      </p:to>
                                    </p:set>
                                  </p:childTnLst>
                                </p:cTn>
                              </p:par>
                              <p:par>
                                <p:cTn id="25" presetID="6"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build="p" autoUpdateAnimBg="0" advAuto="1000"/>
      <p:bldP spid="7"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759" y="42863"/>
            <a:ext cx="4870312"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Our Value Seen in Action </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Two Illustrations</a:t>
            </a:r>
            <a:endParaRPr lang="en-US" sz="3200" dirty="0">
              <a:latin typeface="Cambria" charset="0"/>
              <a:cs typeface="Cambria" charset="0"/>
            </a:endParaRPr>
          </a:p>
        </p:txBody>
      </p:sp>
      <p:sp>
        <p:nvSpPr>
          <p:cNvPr id="6" name="Text Box 3"/>
          <p:cNvSpPr txBox="1">
            <a:spLocks noChangeArrowheads="1"/>
          </p:cNvSpPr>
          <p:nvPr/>
        </p:nvSpPr>
        <p:spPr bwMode="auto">
          <a:xfrm>
            <a:off x="317500" y="1147898"/>
            <a:ext cx="8826500" cy="569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90000"/>
              </a:lnSpc>
            </a:pPr>
            <a:r>
              <a:rPr lang="en-US" altLang="ja-JP" sz="4400" b="1" i="1" cap="small" dirty="0" smtClean="0">
                <a:latin typeface="Calibri"/>
                <a:cs typeface="Calibri"/>
              </a:rPr>
              <a:t>The</a:t>
            </a:r>
            <a:r>
              <a:rPr lang="en-US" altLang="ja-JP" sz="4400" dirty="0">
                <a:latin typeface="Calibri"/>
                <a:cs typeface="Calibri"/>
              </a:rPr>
              <a:t> </a:t>
            </a:r>
            <a:r>
              <a:rPr lang="en-US" altLang="ja-JP" sz="4400" i="1" dirty="0" smtClean="0">
                <a:latin typeface="Calibri"/>
                <a:cs typeface="Calibri"/>
              </a:rPr>
              <a:t>Inheritance (Prov. 20:21).</a:t>
            </a:r>
            <a:r>
              <a:rPr lang="en-US" altLang="ja-JP" sz="4400" dirty="0" smtClean="0">
                <a:latin typeface="Calibri"/>
                <a:cs typeface="Calibri"/>
              </a:rPr>
              <a:t> </a:t>
            </a:r>
            <a:r>
              <a:rPr lang="en-US" sz="4400" dirty="0" smtClean="0">
                <a:latin typeface="Calibri"/>
                <a:cs typeface="Calibri"/>
              </a:rPr>
              <a:t>Obtained too quickly. His curse against his parents will turn on him.</a:t>
            </a:r>
          </a:p>
          <a:p>
            <a:pPr>
              <a:lnSpc>
                <a:spcPct val="90000"/>
              </a:lnSpc>
              <a:spcBef>
                <a:spcPts val="1200"/>
              </a:spcBef>
            </a:pPr>
            <a:r>
              <a:rPr lang="en-US" sz="4400" i="1" dirty="0" smtClean="0">
                <a:latin typeface="Calibri"/>
                <a:cs typeface="Calibri"/>
              </a:rPr>
              <a:t>Revenge (Prov. 20:22). </a:t>
            </a:r>
            <a:r>
              <a:rPr lang="en-US" sz="4400" dirty="0" smtClean="0">
                <a:latin typeface="Calibri"/>
                <a:cs typeface="Calibri"/>
              </a:rPr>
              <a:t>The victim may be tempted to seek revenge.  The counsel: “wait for the </a:t>
            </a:r>
            <a:r>
              <a:rPr lang="en-US" sz="4400" cap="small" dirty="0" smtClean="0">
                <a:latin typeface="Calibri"/>
                <a:cs typeface="Calibri"/>
              </a:rPr>
              <a:t>Lord</a:t>
            </a:r>
            <a:r>
              <a:rPr lang="en-US" sz="4400" dirty="0" smtClean="0">
                <a:latin typeface="Calibri"/>
                <a:cs typeface="Calibri"/>
              </a:rPr>
              <a:t>.” You will be saved by the Lord and, in the process you will save your enemy, thus overcoming evil with good.</a:t>
            </a:r>
            <a:endParaRPr lang="en-US" sz="4400" i="1"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759" y="42863"/>
            <a:ext cx="4870312"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Our Value Seen in Action </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Compassion for the Poor</a:t>
            </a:r>
            <a:endParaRPr lang="en-US" sz="3200" dirty="0">
              <a:latin typeface="Cambria" charset="0"/>
              <a:cs typeface="Cambria" charset="0"/>
            </a:endParaRPr>
          </a:p>
        </p:txBody>
      </p:sp>
      <p:sp>
        <p:nvSpPr>
          <p:cNvPr id="6" name="Text Box 3"/>
          <p:cNvSpPr txBox="1">
            <a:spLocks noChangeArrowheads="1"/>
          </p:cNvSpPr>
          <p:nvPr/>
        </p:nvSpPr>
        <p:spPr bwMode="auto">
          <a:xfrm>
            <a:off x="317500" y="1222800"/>
            <a:ext cx="8826500" cy="508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90000"/>
              </a:lnSpc>
            </a:pPr>
            <a:r>
              <a:rPr lang="en-US" altLang="ja-JP" sz="4400" i="1" dirty="0" smtClean="0">
                <a:latin typeface="Calibri"/>
                <a:cs typeface="Calibri"/>
              </a:rPr>
              <a:t>For God’s Sake.</a:t>
            </a:r>
            <a:r>
              <a:rPr lang="en-US" altLang="ja-JP" sz="4400" dirty="0" smtClean="0">
                <a:latin typeface="Calibri"/>
                <a:cs typeface="Calibri"/>
              </a:rPr>
              <a:t> </a:t>
            </a:r>
            <a:r>
              <a:rPr lang="en-US" sz="4400" dirty="0" smtClean="0">
                <a:latin typeface="Calibri"/>
                <a:cs typeface="Calibri"/>
              </a:rPr>
              <a:t>Sensitivity to the  poor and concrete deeds count more with God than any pious act.</a:t>
            </a:r>
          </a:p>
          <a:p>
            <a:pPr>
              <a:lnSpc>
                <a:spcPct val="90000"/>
              </a:lnSpc>
              <a:spcBef>
                <a:spcPts val="1200"/>
              </a:spcBef>
            </a:pPr>
            <a:r>
              <a:rPr lang="en-US" sz="4400" i="1" dirty="0" smtClean="0">
                <a:latin typeface="Calibri"/>
                <a:cs typeface="Calibri"/>
              </a:rPr>
              <a:t>For Human’s Sake. </a:t>
            </a:r>
            <a:r>
              <a:rPr lang="en-US" sz="4400" dirty="0" smtClean="0">
                <a:latin typeface="Calibri"/>
                <a:cs typeface="Calibri"/>
              </a:rPr>
              <a:t>Love neighbors  for who they are: beings made in the image of God. By giving of ourselves, we learn to die to self and better reflect Christ’s character.</a:t>
            </a:r>
            <a:endParaRPr lang="en-US" sz="4400" i="1" dirty="0">
              <a:latin typeface="Calibri"/>
              <a:cs typeface="Calibri"/>
            </a:endParaRPr>
          </a:p>
        </p:txBody>
      </p:sp>
    </p:spTree>
    <p:extLst>
      <p:ext uri="{BB962C8B-B14F-4D97-AF65-F5344CB8AC3E}">
        <p14:creationId xmlns:p14="http://schemas.microsoft.com/office/powerpoint/2010/main" val="3172339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731615" y="42863"/>
            <a:ext cx="4475614"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Words of </a:t>
            </a:r>
            <a:r>
              <a:rPr lang="en-US" sz="3200" i="1" dirty="0">
                <a:solidFill>
                  <a:schemeClr val="tx2"/>
                </a:solidFill>
                <a:latin typeface="Cambria" charset="0"/>
                <a:cs typeface="Cambria" charset="0"/>
              </a:rPr>
              <a:t>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3</a:t>
            </a:r>
            <a:r>
              <a:rPr lang="en-US" sz="3200" dirty="0">
                <a:latin typeface="Cambria" charset="0"/>
                <a:cs typeface="Cambria" charset="0"/>
              </a:rPr>
              <a:t>. </a:t>
            </a:r>
            <a:r>
              <a:rPr lang="en-US" sz="3200" dirty="0" smtClean="0">
                <a:latin typeface="Cambria" charset="0"/>
                <a:cs typeface="Cambria" charset="0"/>
              </a:rPr>
              <a:t>Our Education’s Value</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1079500" y="1397000"/>
            <a:ext cx="6985000" cy="4064000"/>
          </a:xfrm>
          <a:prstGeom prst="rect">
            <a:avLst/>
          </a:prstGeom>
        </p:spPr>
      </p:pic>
      <p:sp>
        <p:nvSpPr>
          <p:cNvPr id="3" name="Rectangle 2"/>
          <p:cNvSpPr/>
          <p:nvPr/>
        </p:nvSpPr>
        <p:spPr bwMode="auto">
          <a:xfrm>
            <a:off x="1043608" y="1268760"/>
            <a:ext cx="6984776" cy="41764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273050" y="1581737"/>
            <a:ext cx="4442966" cy="429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pPr>
            <a:r>
              <a:rPr lang="en-US" sz="3600" dirty="0">
                <a:latin typeface="Cambria" charset="0"/>
                <a:cs typeface="Cambria" charset="0"/>
              </a:rPr>
              <a:t>Proverbs </a:t>
            </a:r>
            <a:r>
              <a:rPr lang="en-US" sz="3600" dirty="0" smtClean="0">
                <a:latin typeface="Cambria" charset="0"/>
                <a:cs typeface="Cambria" charset="0"/>
              </a:rPr>
              <a:t>22:6 NKJV</a:t>
            </a:r>
            <a:endParaRPr lang="en-US" dirty="0">
              <a:latin typeface="Cambria" charset="0"/>
              <a:cs typeface="Cambria" charset="0"/>
            </a:endParaRPr>
          </a:p>
          <a:p>
            <a:pPr algn="ctr" eaLnBrk="1" hangingPunct="1">
              <a:lnSpc>
                <a:spcPct val="90000"/>
              </a:lnSpc>
              <a:spcBef>
                <a:spcPts val="0"/>
              </a:spcBef>
              <a:spcAft>
                <a:spcPts val="0"/>
              </a:spcAft>
            </a:pPr>
            <a:r>
              <a:rPr lang="en-US" altLang="ja-JP" sz="4400" dirty="0" smtClean="0">
                <a:latin typeface="Cambria" charset="0"/>
                <a:cs typeface="Cambria" charset="0"/>
              </a:rPr>
              <a:t>“</a:t>
            </a:r>
            <a:r>
              <a:rPr lang="en-US" altLang="ja-JP" sz="5000" b="1" cap="small" dirty="0" smtClean="0">
                <a:latin typeface="Calibri"/>
                <a:cs typeface="Calibri"/>
              </a:rPr>
              <a:t>T</a:t>
            </a:r>
            <a:r>
              <a:rPr lang="en-US" altLang="ja-JP" sz="4400" b="1" cap="small" dirty="0" smtClean="0">
                <a:latin typeface="Calibri"/>
                <a:cs typeface="Calibri"/>
              </a:rPr>
              <a:t>rain</a:t>
            </a:r>
            <a:r>
              <a:rPr lang="en-US" altLang="ja-JP" sz="4400" dirty="0" smtClean="0">
                <a:latin typeface="Calibri" charset="0"/>
                <a:cs typeface="Calibri" charset="0"/>
              </a:rPr>
              <a:t> up a child in the way he should go, and when he is old he will not depart from it.”</a:t>
            </a:r>
            <a:endParaRPr lang="en-US" sz="4400" dirty="0">
              <a:latin typeface="Calibri" charset="0"/>
              <a:cs typeface="Calibri" charset="0"/>
            </a:endParaRPr>
          </a:p>
        </p:txBody>
      </p:sp>
      <p:pic>
        <p:nvPicPr>
          <p:cNvPr id="4" name="Picture 3" descr="000801_0258_0021_tsl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192" y="1340768"/>
            <a:ext cx="4045447" cy="5256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37" y="42863"/>
            <a:ext cx="445293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Our Education’s Value</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Its Eternal Effect</a:t>
            </a:r>
            <a:endParaRPr lang="en-US" sz="3600" dirty="0">
              <a:latin typeface="Cambria" charset="0"/>
              <a:cs typeface="Cambria" charset="0"/>
            </a:endParaRPr>
          </a:p>
        </p:txBody>
      </p:sp>
      <p:sp>
        <p:nvSpPr>
          <p:cNvPr id="7" name="Text Box 7"/>
          <p:cNvSpPr txBox="1">
            <a:spLocks noChangeArrowheads="1"/>
          </p:cNvSpPr>
          <p:nvPr/>
        </p:nvSpPr>
        <p:spPr bwMode="auto">
          <a:xfrm>
            <a:off x="0" y="1188247"/>
            <a:ext cx="9144000" cy="501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5000" b="1" cap="small" dirty="0" smtClean="0">
                <a:latin typeface="Calibri"/>
                <a:cs typeface="Calibri"/>
              </a:rPr>
              <a:t>T</a:t>
            </a:r>
            <a:r>
              <a:rPr lang="en-US" altLang="ja-JP" sz="4400" b="1" cap="small" dirty="0" smtClean="0">
                <a:latin typeface="Calibri"/>
                <a:cs typeface="Calibri"/>
              </a:rPr>
              <a:t>he</a:t>
            </a:r>
            <a:r>
              <a:rPr lang="en-US" sz="4400" dirty="0" smtClean="0">
                <a:latin typeface="Calibri"/>
                <a:cs typeface="Calibri"/>
              </a:rPr>
              <a:t> Hebrew </a:t>
            </a:r>
            <a:r>
              <a:rPr lang="en-US" sz="4400" dirty="0">
                <a:latin typeface="Calibri"/>
                <a:cs typeface="Calibri"/>
              </a:rPr>
              <a:t>word for “education” comes from a word that means “to build up” and “to begin.</a:t>
            </a:r>
            <a:r>
              <a:rPr lang="en-US" sz="4400" dirty="0" smtClean="0">
                <a:latin typeface="Calibri"/>
                <a:cs typeface="Calibri"/>
              </a:rPr>
              <a:t>”</a:t>
            </a:r>
          </a:p>
          <a:p>
            <a:pPr algn="ctr">
              <a:lnSpc>
                <a:spcPct val="90000"/>
              </a:lnSpc>
            </a:pPr>
            <a:r>
              <a:rPr lang="en-US" sz="4400" dirty="0" smtClean="0">
                <a:latin typeface="Calibri"/>
                <a:cs typeface="Calibri"/>
              </a:rPr>
              <a:t>All </a:t>
            </a:r>
            <a:r>
              <a:rPr lang="en-US" sz="4400" dirty="0">
                <a:latin typeface="Calibri"/>
                <a:cs typeface="Calibri"/>
              </a:rPr>
              <a:t>these meanings are contained in the Hebrew idea of education: when we “train up a child” </a:t>
            </a:r>
            <a:r>
              <a:rPr lang="en-US" sz="4400" i="1" dirty="0">
                <a:latin typeface="Calibri"/>
                <a:cs typeface="Calibri"/>
              </a:rPr>
              <a:t>(Prov. 22:6), </a:t>
            </a:r>
            <a:r>
              <a:rPr lang="en-US" sz="4400" dirty="0">
                <a:latin typeface="Calibri"/>
                <a:cs typeface="Calibri"/>
              </a:rPr>
              <a:t>we build up, we begin, and we lay the groundwork for the future.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37" y="42863"/>
            <a:ext cx="445293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Our Education’s Value</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Its Eternal Effect</a:t>
            </a:r>
            <a:endParaRPr lang="en-US" sz="3600" dirty="0">
              <a:latin typeface="Cambria" charset="0"/>
              <a:cs typeface="Cambria" charset="0"/>
            </a:endParaRPr>
          </a:p>
        </p:txBody>
      </p:sp>
      <p:sp>
        <p:nvSpPr>
          <p:cNvPr id="7" name="Text Box 7"/>
          <p:cNvSpPr txBox="1">
            <a:spLocks noChangeArrowheads="1"/>
          </p:cNvSpPr>
          <p:nvPr/>
        </p:nvSpPr>
        <p:spPr bwMode="auto">
          <a:xfrm>
            <a:off x="323528" y="1304680"/>
            <a:ext cx="8592474" cy="493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It is significant that the Hebrew word for “educate” is the very word used for the “dedication” of the temple </a:t>
            </a:r>
            <a:r>
              <a:rPr lang="en-US" sz="4400" i="1" dirty="0">
                <a:latin typeface="Calibri"/>
                <a:cs typeface="Calibri"/>
              </a:rPr>
              <a:t>(1 Kings 8:63). </a:t>
            </a:r>
            <a:r>
              <a:rPr lang="en-US" sz="4400" dirty="0">
                <a:latin typeface="Calibri"/>
                <a:cs typeface="Calibri"/>
              </a:rPr>
              <a:t>Early </a:t>
            </a:r>
            <a:r>
              <a:rPr lang="en-US" sz="4400" dirty="0" smtClean="0">
                <a:latin typeface="Calibri"/>
                <a:cs typeface="Calibri"/>
              </a:rPr>
              <a:t>education </a:t>
            </a:r>
            <a:r>
              <a:rPr lang="en-US" sz="4400" dirty="0">
                <a:latin typeface="Calibri"/>
                <a:cs typeface="Calibri"/>
              </a:rPr>
              <a:t>means to dedicate our children to </a:t>
            </a:r>
            <a:r>
              <a:rPr lang="en-US" sz="4400" dirty="0" smtClean="0">
                <a:latin typeface="Calibri"/>
                <a:cs typeface="Calibri"/>
              </a:rPr>
              <a:t>God.</a:t>
            </a:r>
          </a:p>
          <a:p>
            <a:pPr algn="ctr">
              <a:lnSpc>
                <a:spcPct val="90000"/>
              </a:lnSpc>
            </a:pPr>
            <a:r>
              <a:rPr lang="en-US" sz="4400" dirty="0" smtClean="0">
                <a:latin typeface="Calibri"/>
                <a:cs typeface="Calibri"/>
              </a:rPr>
              <a:t>Education </a:t>
            </a:r>
            <a:r>
              <a:rPr lang="en-US" sz="4400" dirty="0">
                <a:latin typeface="Calibri"/>
                <a:cs typeface="Calibri"/>
              </a:rPr>
              <a:t>has an impact on our salvation, even beyond our own life. </a:t>
            </a:r>
            <a:r>
              <a:rPr lang="en-US" sz="4400" dirty="0" smtClean="0">
                <a:latin typeface="Calibri"/>
                <a:cs typeface="Calibri"/>
              </a:rPr>
              <a:t>Such </a:t>
            </a:r>
            <a:r>
              <a:rPr lang="en-US" sz="4400" dirty="0">
                <a:latin typeface="Calibri"/>
                <a:cs typeface="Calibri"/>
              </a:rPr>
              <a:t>education has an eternal effect. </a:t>
            </a:r>
          </a:p>
        </p:txBody>
      </p:sp>
    </p:spTree>
    <p:extLst>
      <p:ext uri="{BB962C8B-B14F-4D97-AF65-F5344CB8AC3E}">
        <p14:creationId xmlns:p14="http://schemas.microsoft.com/office/powerpoint/2010/main" val="2058205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194" b="3057"/>
          <a:stretch/>
        </p:blipFill>
        <p:spPr>
          <a:xfrm>
            <a:off x="0" y="0"/>
            <a:ext cx="9144000" cy="6858000"/>
          </a:xfrm>
          <a:prstGeom prst="rect">
            <a:avLst/>
          </a:prstGeom>
        </p:spPr>
      </p:pic>
      <p:sp>
        <p:nvSpPr>
          <p:cNvPr id="5" name="Text Box 90"/>
          <p:cNvSpPr txBox="1">
            <a:spLocks noChangeArrowheads="1"/>
          </p:cNvSpPr>
          <p:nvPr/>
        </p:nvSpPr>
        <p:spPr bwMode="auto">
          <a:xfrm>
            <a:off x="3590865" y="6381328"/>
            <a:ext cx="5519798" cy="461665"/>
          </a:xfrm>
          <a:prstGeom prst="rect">
            <a:avLst/>
          </a:prstGeom>
          <a:noFill/>
          <a:ln w="9525">
            <a:noFill/>
            <a:miter lim="800000"/>
            <a:headEnd/>
            <a:tailEnd/>
          </a:ln>
          <a:effectLst>
            <a:outerShdw blurRad="38100" dist="38099" dir="2700000" algn="ctr" rotWithShape="0">
              <a:schemeClr val="bg1">
                <a:alpha val="85001"/>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r">
              <a:defRPr/>
            </a:pPr>
            <a:r>
              <a:rPr lang="en-US" sz="2400" b="1" dirty="0" smtClean="0">
                <a:latin typeface="Calibri" charset="0"/>
                <a:cs typeface="Arial" charset="0"/>
              </a:rPr>
              <a:t>Jacques B. </a:t>
            </a:r>
            <a:r>
              <a:rPr lang="en-US" sz="2400" b="1" dirty="0" err="1" smtClean="0">
                <a:latin typeface="Calibri" charset="0"/>
                <a:cs typeface="Arial" charset="0"/>
              </a:rPr>
              <a:t>Doukhan</a:t>
            </a:r>
            <a:r>
              <a:rPr lang="en-US" sz="2400" b="1" dirty="0" smtClean="0">
                <a:latin typeface="Calibri" charset="0"/>
                <a:cs typeface="Arial" charset="0"/>
              </a:rPr>
              <a:t>, </a:t>
            </a:r>
            <a:r>
              <a:rPr lang="en-US" sz="2400" i="1" dirty="0" smtClean="0">
                <a:latin typeface="Calibri" charset="0"/>
                <a:cs typeface="Arial" charset="0"/>
              </a:rPr>
              <a:t>Principal Contributor</a:t>
            </a:r>
            <a:endParaRPr lang="en-US" sz="3600" i="1" dirty="0" smtClean="0">
              <a:latin typeface="Calibri" charset="0"/>
              <a:cs typeface="Arial" charset="0"/>
            </a:endParaRPr>
          </a:p>
        </p:txBody>
      </p:sp>
      <p:sp>
        <p:nvSpPr>
          <p:cNvPr id="3" name="TextBox 2"/>
          <p:cNvSpPr txBox="1"/>
          <p:nvPr/>
        </p:nvSpPr>
        <p:spPr>
          <a:xfrm>
            <a:off x="251520" y="404664"/>
            <a:ext cx="6619613" cy="1868208"/>
          </a:xfrm>
          <a:prstGeom prst="rect">
            <a:avLst/>
          </a:prstGeom>
          <a:noFill/>
        </p:spPr>
        <p:txBody>
          <a:bodyPr wrap="none" lIns="0" tIns="374400" rIns="0" bIns="0">
            <a:spAutoFit/>
            <a:scene3d>
              <a:camera prst="orthographicFront"/>
              <a:lightRig rig="balanced" dir="t">
                <a:rot lat="0" lon="0" rev="2100000"/>
              </a:lightRig>
            </a:scene3d>
            <a:sp3d extrusionH="57150" prstMaterial="metal">
              <a:bevelT w="38100" h="25400"/>
              <a:contourClr>
                <a:schemeClr val="bg2"/>
              </a:contourClr>
            </a:sp3d>
          </a:bodyPr>
          <a:lstStyle/>
          <a:p>
            <a:pPr>
              <a:lnSpc>
                <a:spcPct val="50000"/>
              </a:lnSpc>
              <a:defRPr/>
            </a:pPr>
            <a:r>
              <a:rPr lang="en-US" sz="16600" kern="1300" dirty="0" smtClean="0">
                <a:ln w="50800"/>
                <a:effectLst>
                  <a:glow rad="50800">
                    <a:schemeClr val="bg1"/>
                  </a:glow>
                  <a:outerShdw blurRad="88900" dist="63500" dir="2700000" algn="tl" rotWithShape="0">
                    <a:srgbClr val="000000"/>
                  </a:outerShdw>
                </a:effectLst>
                <a:latin typeface="Cambria"/>
                <a:cs typeface="Cambria"/>
              </a:rPr>
              <a:t>P</a:t>
            </a:r>
            <a:r>
              <a:rPr lang="en-US" sz="9600" b="1" kern="1300" dirty="0" smtClean="0">
                <a:ln w="50800"/>
                <a:effectLst>
                  <a:glow rad="50800">
                    <a:schemeClr val="bg1"/>
                  </a:glow>
                  <a:outerShdw blurRad="88900" dist="63500" dir="2700000" algn="tl" rotWithShape="0">
                    <a:srgbClr val="000000"/>
                  </a:outerShdw>
                </a:effectLst>
                <a:latin typeface="Cambria"/>
                <a:cs typeface="Cambria"/>
              </a:rPr>
              <a:t>ROVERBS</a:t>
            </a:r>
            <a:endParaRPr lang="en-US" sz="16600" b="1" kern="1300" dirty="0">
              <a:ln w="50800"/>
              <a:effectLst>
                <a:glow rad="50800">
                  <a:schemeClr val="bg1"/>
                </a:glow>
                <a:outerShdw blurRad="88900" dist="63500" dir="2700000" algn="tl" rotWithShape="0">
                  <a:srgbClr val="000000"/>
                </a:outerShdw>
              </a:effectLst>
              <a:latin typeface="Cambria"/>
              <a:cs typeface="Cambria"/>
            </a:endParaRPr>
          </a:p>
        </p:txBody>
      </p:sp>
    </p:spTree>
    <p:extLst>
      <p:ext uri="{BB962C8B-B14F-4D97-AF65-F5344CB8AC3E}">
        <p14:creationId xmlns:p14="http://schemas.microsoft.com/office/powerpoint/2010/main" val="20681144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37" y="42863"/>
            <a:ext cx="445293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Our Education’s Value</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Its Eternal Effect</a:t>
            </a:r>
            <a:endParaRPr lang="en-US" sz="3600" dirty="0">
              <a:latin typeface="Cambria" charset="0"/>
              <a:cs typeface="Cambria" charset="0"/>
            </a:endParaRPr>
          </a:p>
        </p:txBody>
      </p:sp>
      <p:sp>
        <p:nvSpPr>
          <p:cNvPr id="7" name="Text Box 7"/>
          <p:cNvSpPr txBox="1">
            <a:spLocks noChangeArrowheads="1"/>
          </p:cNvSpPr>
          <p:nvPr/>
        </p:nvSpPr>
        <p:spPr bwMode="auto">
          <a:xfrm>
            <a:off x="323528" y="1124744"/>
            <a:ext cx="8592474"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Education can be compared to the activity of “sowing.</a:t>
            </a:r>
            <a:r>
              <a:rPr lang="en-US" sz="4400" dirty="0" smtClean="0">
                <a:latin typeface="Calibri"/>
                <a:cs typeface="Calibri"/>
              </a:rPr>
              <a:t>”</a:t>
            </a:r>
          </a:p>
          <a:p>
            <a:pPr algn="ctr">
              <a:lnSpc>
                <a:spcPct val="90000"/>
              </a:lnSpc>
            </a:pPr>
            <a:r>
              <a:rPr lang="en-US" sz="4400" dirty="0" smtClean="0">
                <a:latin typeface="Calibri"/>
                <a:cs typeface="Calibri"/>
              </a:rPr>
              <a:t>If </a:t>
            </a:r>
            <a:r>
              <a:rPr lang="en-US" sz="4400" dirty="0">
                <a:latin typeface="Calibri"/>
                <a:cs typeface="Calibri"/>
              </a:rPr>
              <a:t>our seed was “iniquity,” then our education (“the rod”) will fail, and we shall reap trouble </a:t>
            </a:r>
            <a:r>
              <a:rPr lang="en-US" sz="4400" i="1" dirty="0">
                <a:latin typeface="Calibri"/>
                <a:cs typeface="Calibri"/>
              </a:rPr>
              <a:t>(vs. 8</a:t>
            </a:r>
            <a:r>
              <a:rPr lang="en-US" sz="4400" i="1" dirty="0" smtClean="0">
                <a:latin typeface="Calibri"/>
                <a:cs typeface="Calibri"/>
              </a:rPr>
              <a:t>).</a:t>
            </a:r>
            <a:endParaRPr lang="en-US" sz="4400" dirty="0">
              <a:latin typeface="Calibri"/>
              <a:cs typeface="Calibri"/>
            </a:endParaRPr>
          </a:p>
          <a:p>
            <a:pPr algn="ctr">
              <a:lnSpc>
                <a:spcPct val="90000"/>
              </a:lnSpc>
            </a:pPr>
            <a:r>
              <a:rPr lang="en-US" sz="4400" dirty="0" smtClean="0">
                <a:latin typeface="Calibri"/>
                <a:cs typeface="Calibri"/>
              </a:rPr>
              <a:t> </a:t>
            </a:r>
            <a:r>
              <a:rPr lang="en-US" sz="4400" dirty="0">
                <a:latin typeface="Calibri"/>
                <a:cs typeface="Calibri"/>
              </a:rPr>
              <a:t>If our seed touched the hearts of the children </a:t>
            </a:r>
            <a:r>
              <a:rPr lang="en-US" sz="4400" i="1" dirty="0">
                <a:latin typeface="Calibri"/>
                <a:cs typeface="Calibri"/>
              </a:rPr>
              <a:t>(vs. 15), </a:t>
            </a:r>
            <a:r>
              <a:rPr lang="en-US" sz="4400" dirty="0">
                <a:latin typeface="Calibri"/>
                <a:cs typeface="Calibri"/>
              </a:rPr>
              <a:t>then the rod of our education will drive the children’s </a:t>
            </a:r>
            <a:r>
              <a:rPr lang="en-US" sz="4400" dirty="0" smtClean="0">
                <a:latin typeface="Calibri"/>
                <a:cs typeface="Calibri"/>
              </a:rPr>
              <a:t>foolishness </a:t>
            </a:r>
            <a:r>
              <a:rPr lang="en-US" sz="4400" dirty="0">
                <a:latin typeface="Calibri"/>
                <a:cs typeface="Calibri"/>
              </a:rPr>
              <a:t>far from them. </a:t>
            </a:r>
          </a:p>
        </p:txBody>
      </p:sp>
    </p:spTree>
    <p:extLst>
      <p:ext uri="{BB962C8B-B14F-4D97-AF65-F5344CB8AC3E}">
        <p14:creationId xmlns:p14="http://schemas.microsoft.com/office/powerpoint/2010/main" val="2361826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15875"/>
            <a:ext cx="33833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Final Words</a:t>
            </a:r>
            <a:endParaRPr lang="en-US" sz="2800" dirty="0">
              <a:solidFill>
                <a:schemeClr val="tx2"/>
              </a:solidFill>
              <a:latin typeface="Cambria" charset="0"/>
              <a:cs typeface="Cambria" charset="0"/>
            </a:endParaRPr>
          </a:p>
          <a:p>
            <a:pPr>
              <a:lnSpc>
                <a:spcPct val="85000"/>
              </a:lnSpc>
            </a:pPr>
            <a:r>
              <a:rPr lang="en-US" sz="3200" i="1" dirty="0" smtClean="0">
                <a:latin typeface="Cambria" charset="0"/>
                <a:cs typeface="Cambria" charset="0"/>
              </a:rPr>
              <a:t>Child Guidance </a:t>
            </a:r>
            <a:r>
              <a:rPr lang="en-US" sz="3200" dirty="0" smtClean="0">
                <a:latin typeface="Cambria" charset="0"/>
                <a:cs typeface="Cambria" charset="0"/>
              </a:rPr>
              <a:t>38</a:t>
            </a:r>
            <a:endParaRPr lang="en-US" sz="2800" i="1" dirty="0">
              <a:solidFill>
                <a:srgbClr val="C0C0C0"/>
              </a:solidFill>
              <a:latin typeface="Cambria" charset="0"/>
              <a:cs typeface="Cambria" charset="0"/>
            </a:endParaRPr>
          </a:p>
        </p:txBody>
      </p:sp>
      <p:sp>
        <p:nvSpPr>
          <p:cNvPr id="5" name="Text Box 3"/>
          <p:cNvSpPr txBox="1">
            <a:spLocks noChangeArrowheads="1"/>
          </p:cNvSpPr>
          <p:nvPr/>
        </p:nvSpPr>
        <p:spPr bwMode="auto">
          <a:xfrm>
            <a:off x="151290" y="1158278"/>
            <a:ext cx="8877300" cy="568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5400" dirty="0">
                <a:latin typeface="Calibri"/>
                <a:cs typeface="Calibri"/>
              </a:rPr>
              <a:t>“</a:t>
            </a:r>
            <a:r>
              <a:rPr lang="en-US" altLang="ja-JP" sz="5000" b="1" cap="small" dirty="0" smtClean="0">
                <a:latin typeface="Calibri"/>
                <a:cs typeface="Calibri"/>
              </a:rPr>
              <a:t>M</a:t>
            </a:r>
            <a:r>
              <a:rPr lang="en-US" sz="4400" b="1" cap="small" dirty="0" smtClean="0">
                <a:latin typeface="Calibri"/>
                <a:cs typeface="Calibri"/>
              </a:rPr>
              <a:t>any</a:t>
            </a:r>
            <a:r>
              <a:rPr lang="en-US" sz="4400" dirty="0" smtClean="0">
                <a:latin typeface="Calibri"/>
                <a:cs typeface="Calibri"/>
              </a:rPr>
              <a:t> fathers </a:t>
            </a:r>
            <a:r>
              <a:rPr lang="en-US" sz="4400" dirty="0">
                <a:latin typeface="Calibri"/>
                <a:cs typeface="Calibri"/>
              </a:rPr>
              <a:t>and mothers </a:t>
            </a:r>
            <a:r>
              <a:rPr lang="en-US" sz="4400" dirty="0" smtClean="0">
                <a:latin typeface="Calibri"/>
                <a:cs typeface="Calibri"/>
              </a:rPr>
              <a:t>seem</a:t>
            </a:r>
          </a:p>
          <a:p>
            <a:pPr algn="ctr">
              <a:lnSpc>
                <a:spcPct val="90000"/>
              </a:lnSpc>
            </a:pPr>
            <a:r>
              <a:rPr lang="en-US" sz="4400" dirty="0" smtClean="0">
                <a:latin typeface="Calibri"/>
                <a:cs typeface="Calibri"/>
              </a:rPr>
              <a:t>to </a:t>
            </a:r>
            <a:r>
              <a:rPr lang="en-US" sz="4400" dirty="0">
                <a:latin typeface="Calibri"/>
                <a:cs typeface="Calibri"/>
              </a:rPr>
              <a:t>think that if they feed and clothe their little ones, and educate them according to the standard of the world, they have done their </a:t>
            </a:r>
            <a:r>
              <a:rPr lang="en-US" sz="4400" dirty="0" smtClean="0">
                <a:latin typeface="Calibri"/>
                <a:cs typeface="Calibri"/>
              </a:rPr>
              <a:t>duty.</a:t>
            </a:r>
          </a:p>
          <a:p>
            <a:pPr algn="ctr">
              <a:lnSpc>
                <a:spcPct val="90000"/>
              </a:lnSpc>
            </a:pPr>
            <a:r>
              <a:rPr lang="en-US" sz="4400" dirty="0" smtClean="0">
                <a:latin typeface="Calibri"/>
                <a:cs typeface="Calibri"/>
              </a:rPr>
              <a:t>They </a:t>
            </a:r>
            <a:r>
              <a:rPr lang="en-US" sz="4400" dirty="0">
                <a:latin typeface="Calibri"/>
                <a:cs typeface="Calibri"/>
              </a:rPr>
              <a:t>are too much occupied with business or </a:t>
            </a:r>
            <a:r>
              <a:rPr lang="en-US" sz="4400" dirty="0" smtClean="0">
                <a:latin typeface="Calibri"/>
                <a:cs typeface="Calibri"/>
              </a:rPr>
              <a:t>pleasure to...train </a:t>
            </a:r>
            <a:r>
              <a:rPr lang="en-US" sz="4400" dirty="0">
                <a:latin typeface="Calibri"/>
                <a:cs typeface="Calibri"/>
              </a:rPr>
              <a:t>them so that they will employ their talents for the honor of their </a:t>
            </a:r>
            <a:r>
              <a:rPr lang="en-US" sz="4400" dirty="0" smtClean="0">
                <a:latin typeface="Calibri"/>
                <a:cs typeface="Calibri"/>
              </a:rPr>
              <a:t>Redeemer</a:t>
            </a:r>
            <a:r>
              <a:rPr lang="en-US" dirty="0" smtClean="0">
                <a:latin typeface="Calibri"/>
                <a:cs typeface="Calibri"/>
              </a:rPr>
              <a:t>.”</a:t>
            </a:r>
            <a:endParaRPr lang="en-US"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grpId="1"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p:tgtEl>
                                          <p:spTgt spid="4">
                                            <p:txEl>
                                              <p:pRg st="0" end="0"/>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0" end="0"/>
                                            </p:txEl>
                                          </p:spTgt>
                                        </p:tgtEl>
                                      </p:cBhvr>
                                    </p:animEffect>
                                  </p:childTnLst>
                                </p:cTn>
                              </p:par>
                            </p:childTnLst>
                          </p:cTn>
                        </p:par>
                        <p:par>
                          <p:cTn id="9" fill="hold">
                            <p:stCondLst>
                              <p:cond delay="1000"/>
                            </p:stCondLst>
                            <p:childTnLst>
                              <p:par>
                                <p:cTn id="10" presetID="10" presetClass="entr" presetSubtype="0" fill="hold" grpId="1"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par>
                          <p:cTn id="13" fill="hold">
                            <p:stCondLst>
                              <p:cond delay="2000"/>
                            </p:stCondLst>
                            <p:childTnLst>
                              <p:par>
                                <p:cTn id="14" presetID="10" presetClass="entr" presetSubtype="0" fill="hold" grpId="0" nodeType="afterEffect">
                                  <p:stCondLst>
                                    <p:cond delay="100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17" presetID="10" presetClass="entr" presetSubtype="0" fill="hold" grpId="0" nodeType="withEffect">
                                  <p:stCondLst>
                                    <p:cond delay="100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allAtOnce"/>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1768182" y="31750"/>
            <a:ext cx="379293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Words of </a:t>
            </a:r>
            <a:r>
              <a:rPr lang="en-US" sz="3200" i="1" dirty="0">
                <a:solidFill>
                  <a:schemeClr val="tx2"/>
                </a:solidFill>
                <a:latin typeface="Cambria" charset="0"/>
                <a:cs typeface="Cambria" charset="0"/>
              </a:rPr>
              <a:t>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Presentation </a:t>
            </a:r>
            <a:r>
              <a:rPr lang="en-US" sz="3200" dirty="0">
                <a:latin typeface="Cambria" charset="0"/>
                <a:cs typeface="Cambria" charset="0"/>
              </a:rPr>
              <a:t>Record</a:t>
            </a:r>
          </a:p>
        </p:txBody>
      </p:sp>
      <p:sp>
        <p:nvSpPr>
          <p:cNvPr id="18434" name="Text Box 3"/>
          <p:cNvSpPr txBox="1">
            <a:spLocks noChangeArrowheads="1"/>
          </p:cNvSpPr>
          <p:nvPr/>
        </p:nvSpPr>
        <p:spPr bwMode="auto">
          <a:xfrm>
            <a:off x="266700" y="1323975"/>
            <a:ext cx="4305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r>
              <a:rPr lang="en-US" sz="1600" dirty="0">
                <a:latin typeface="Calibri" charset="0"/>
                <a:cs typeface="Calibri" charset="0"/>
              </a:rPr>
              <a:t>1</a:t>
            </a:r>
            <a:r>
              <a:rPr lang="en-US" sz="1600" b="1" dirty="0">
                <a:latin typeface="Calibri" charset="0"/>
                <a:cs typeface="Calibri" charset="0"/>
              </a:rPr>
              <a:t>.</a:t>
            </a:r>
            <a:r>
              <a:rPr lang="en-US" sz="1600" dirty="0">
                <a:latin typeface="Calibri" charset="0"/>
                <a:cs typeface="Calibri" charset="0"/>
              </a:rPr>
              <a:t> </a:t>
            </a:r>
            <a:r>
              <a:rPr lang="en-US" sz="1600" b="1" dirty="0" smtClean="0">
                <a:latin typeface="Calibri" charset="0"/>
                <a:cs typeface="Calibri" charset="0"/>
              </a:rPr>
              <a:t>PP SSL </a:t>
            </a:r>
            <a:r>
              <a:rPr lang="en-US" sz="1600" dirty="0" smtClean="0">
                <a:latin typeface="Calibri" charset="0"/>
                <a:cs typeface="Calibri" charset="0"/>
              </a:rPr>
              <a:t> 21 Feb 15</a:t>
            </a:r>
            <a:endParaRPr lang="en-US" sz="1600" dirty="0">
              <a:solidFill>
                <a:srgbClr val="00FF0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42306" y="36513"/>
            <a:ext cx="173908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Proverbs</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Our </a:t>
            </a:r>
            <a:r>
              <a:rPr lang="en-US" sz="3200" dirty="0">
                <a:latin typeface="Cambria" charset="0"/>
                <a:cs typeface="Cambria" charset="0"/>
              </a:rPr>
              <a:t>Goal</a:t>
            </a:r>
            <a:endParaRPr lang="en-US" sz="3200" dirty="0">
              <a:solidFill>
                <a:srgbClr val="C0C0C0"/>
              </a:solidFill>
              <a:latin typeface="Cambria" charset="0"/>
              <a:cs typeface="Cambria" charset="0"/>
            </a:endParaRPr>
          </a:p>
        </p:txBody>
      </p:sp>
      <p:sp>
        <p:nvSpPr>
          <p:cNvPr id="4" name="TextBox 3"/>
          <p:cNvSpPr txBox="1">
            <a:spLocks noChangeArrowheads="1"/>
          </p:cNvSpPr>
          <p:nvPr/>
        </p:nvSpPr>
        <p:spPr bwMode="auto">
          <a:xfrm>
            <a:off x="358775" y="1393589"/>
            <a:ext cx="8426450" cy="51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5000" b="1" cap="small" dirty="0" smtClean="0">
                <a:latin typeface="Calibri"/>
                <a:cs typeface="Calibri"/>
              </a:rPr>
              <a:t>F</a:t>
            </a:r>
            <a:r>
              <a:rPr lang="en-US" sz="4400" b="1" cap="small" dirty="0" smtClean="0">
                <a:latin typeface="Calibri"/>
                <a:cs typeface="Calibri"/>
              </a:rPr>
              <a:t>rom</a:t>
            </a:r>
            <a:r>
              <a:rPr lang="en-US" sz="4400" b="1" dirty="0" smtClean="0">
                <a:latin typeface="Cambria" charset="0"/>
                <a:cs typeface="Cambria" charset="0"/>
              </a:rPr>
              <a:t> </a:t>
            </a:r>
            <a:r>
              <a:rPr lang="en-US" sz="4400" dirty="0" smtClean="0">
                <a:latin typeface="Calibri" charset="0"/>
                <a:cs typeface="Calibri" charset="0"/>
              </a:rPr>
              <a:t>the book of Proverbs we will learn how to be wise, but correctly, in practical ways.</a:t>
            </a:r>
          </a:p>
          <a:p>
            <a:pPr algn="ctr" eaLnBrk="1" hangingPunct="1">
              <a:lnSpc>
                <a:spcPct val="90000"/>
              </a:lnSpc>
              <a:spcBef>
                <a:spcPts val="1200"/>
              </a:spcBef>
            </a:pPr>
            <a:r>
              <a:rPr lang="en-US" sz="4400" dirty="0" smtClean="0">
                <a:latin typeface="Calibri" charset="0"/>
                <a:cs typeface="Calibri" charset="0"/>
              </a:rPr>
              <a:t>Wisdom isn’t necessarily intellectual might. The prerequisite for wisdom is, instead, to be humble, to feel our need and then to seek for wisdom.</a:t>
            </a:r>
            <a:endParaRPr lang="en-US" sz="4400" dirty="0">
              <a:latin typeface="Calibri" charset="0"/>
            </a:endParaRPr>
          </a:p>
        </p:txBody>
      </p:sp>
    </p:spTree>
    <p:extLst>
      <p:ext uri="{BB962C8B-B14F-4D97-AF65-F5344CB8AC3E}">
        <p14:creationId xmlns:p14="http://schemas.microsoft.com/office/powerpoint/2010/main" val="1438609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4"/>
          <p:cNvSpPr txBox="1">
            <a:spLocks noChangeArrowheads="1"/>
          </p:cNvSpPr>
          <p:nvPr/>
        </p:nvSpPr>
        <p:spPr bwMode="auto">
          <a:xfrm>
            <a:off x="1742306" y="30163"/>
            <a:ext cx="176493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Proverbs</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Contents</a:t>
            </a:r>
            <a:endParaRPr lang="en-US" sz="3200" dirty="0">
              <a:latin typeface="Cambria" charset="0"/>
              <a:cs typeface="Cambria" charset="0"/>
            </a:endParaRPr>
          </a:p>
        </p:txBody>
      </p:sp>
      <p:sp>
        <p:nvSpPr>
          <p:cNvPr id="9218" name="Text Box 5"/>
          <p:cNvSpPr txBox="1">
            <a:spLocks noChangeArrowheads="1"/>
          </p:cNvSpPr>
          <p:nvPr/>
        </p:nvSpPr>
        <p:spPr bwMode="auto">
          <a:xfrm>
            <a:off x="852488" y="1311870"/>
            <a:ext cx="7986712"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90000"/>
              </a:lnSpc>
            </a:pPr>
            <a:r>
              <a:rPr lang="en-US" sz="3000" dirty="0" smtClean="0">
                <a:latin typeface="Calibri"/>
                <a:cs typeface="Calibri"/>
              </a:rPr>
              <a:t>  1  </a:t>
            </a:r>
            <a:r>
              <a:rPr lang="en-US" sz="3000" b="1" dirty="0">
                <a:latin typeface="Calibri"/>
                <a:cs typeface="Calibri"/>
              </a:rPr>
              <a:t>The Call of </a:t>
            </a:r>
            <a:r>
              <a:rPr lang="en-US" sz="3000" b="1" dirty="0" smtClean="0">
                <a:latin typeface="Calibri"/>
                <a:cs typeface="Calibri"/>
              </a:rPr>
              <a:t>Wisdom</a:t>
            </a:r>
          </a:p>
          <a:p>
            <a:pPr>
              <a:lnSpc>
                <a:spcPct val="90000"/>
              </a:lnSpc>
            </a:pPr>
            <a:r>
              <a:rPr lang="en-US" sz="3000" dirty="0" smtClean="0">
                <a:latin typeface="Calibri"/>
                <a:cs typeface="Calibri"/>
              </a:rPr>
              <a:t>  2  </a:t>
            </a:r>
            <a:r>
              <a:rPr lang="en-US" sz="3000" b="1" dirty="0">
                <a:latin typeface="Calibri"/>
                <a:cs typeface="Calibri"/>
              </a:rPr>
              <a:t>From Ears to </a:t>
            </a:r>
            <a:r>
              <a:rPr lang="en-US" sz="3000" b="1" dirty="0" smtClean="0">
                <a:latin typeface="Calibri"/>
                <a:cs typeface="Calibri"/>
              </a:rPr>
              <a:t>Feet</a:t>
            </a:r>
            <a:endParaRPr lang="en-US" sz="3000" i="1" dirty="0">
              <a:latin typeface="Calibri"/>
              <a:cs typeface="Calibri"/>
            </a:endParaRPr>
          </a:p>
          <a:p>
            <a:pPr>
              <a:lnSpc>
                <a:spcPct val="90000"/>
              </a:lnSpc>
            </a:pPr>
            <a:r>
              <a:rPr lang="en-US" sz="3000" dirty="0" smtClean="0">
                <a:latin typeface="Calibri"/>
                <a:cs typeface="Calibri"/>
              </a:rPr>
              <a:t>  3  </a:t>
            </a:r>
            <a:r>
              <a:rPr lang="en-US" sz="3000" b="1" dirty="0" smtClean="0">
                <a:latin typeface="Calibri"/>
                <a:cs typeface="Calibri"/>
              </a:rPr>
              <a:t>A </a:t>
            </a:r>
            <a:r>
              <a:rPr lang="en-US" sz="3000" b="1" dirty="0">
                <a:latin typeface="Calibri"/>
                <a:cs typeface="Calibri"/>
              </a:rPr>
              <a:t>Matter of Life and </a:t>
            </a:r>
            <a:r>
              <a:rPr lang="en-US" sz="3000" b="1" dirty="0" smtClean="0">
                <a:latin typeface="Calibri"/>
                <a:cs typeface="Calibri"/>
              </a:rPr>
              <a:t>Death</a:t>
            </a:r>
          </a:p>
          <a:p>
            <a:pPr>
              <a:lnSpc>
                <a:spcPct val="90000"/>
              </a:lnSpc>
            </a:pPr>
            <a:r>
              <a:rPr lang="en-US" sz="3000" dirty="0" smtClean="0">
                <a:latin typeface="Calibri"/>
                <a:cs typeface="Calibri"/>
              </a:rPr>
              <a:t>  4  </a:t>
            </a:r>
            <a:r>
              <a:rPr lang="en-US" sz="3000" b="1" dirty="0" smtClean="0">
                <a:latin typeface="Calibri"/>
                <a:cs typeface="Calibri"/>
              </a:rPr>
              <a:t>Divine Wisdom</a:t>
            </a:r>
          </a:p>
          <a:p>
            <a:pPr>
              <a:lnSpc>
                <a:spcPct val="90000"/>
              </a:lnSpc>
            </a:pPr>
            <a:r>
              <a:rPr lang="en-US" sz="3000" dirty="0" smtClean="0">
                <a:latin typeface="Calibri"/>
                <a:cs typeface="Calibri"/>
              </a:rPr>
              <a:t>  5  </a:t>
            </a:r>
            <a:r>
              <a:rPr lang="en-US" sz="3000" b="1" dirty="0" smtClean="0">
                <a:latin typeface="Calibri"/>
                <a:cs typeface="Calibri"/>
              </a:rPr>
              <a:t>The </a:t>
            </a:r>
            <a:r>
              <a:rPr lang="en-US" sz="3000" b="1" dirty="0">
                <a:latin typeface="Calibri"/>
                <a:cs typeface="Calibri"/>
              </a:rPr>
              <a:t>Blessings of the </a:t>
            </a:r>
            <a:r>
              <a:rPr lang="en-US" sz="3000" b="1" dirty="0" smtClean="0">
                <a:latin typeface="Calibri"/>
                <a:cs typeface="Calibri"/>
              </a:rPr>
              <a:t>Righteous</a:t>
            </a:r>
          </a:p>
          <a:p>
            <a:pPr>
              <a:lnSpc>
                <a:spcPct val="90000"/>
              </a:lnSpc>
            </a:pPr>
            <a:r>
              <a:rPr lang="en-US" sz="3000" dirty="0" smtClean="0">
                <a:latin typeface="Calibri"/>
                <a:cs typeface="Calibri"/>
              </a:rPr>
              <a:t>  6  </a:t>
            </a:r>
            <a:r>
              <a:rPr lang="en-US" sz="3000" b="1" dirty="0" smtClean="0">
                <a:latin typeface="Calibri"/>
                <a:cs typeface="Calibri"/>
              </a:rPr>
              <a:t>What </a:t>
            </a:r>
            <a:r>
              <a:rPr lang="en-US" sz="3000" b="1" dirty="0">
                <a:latin typeface="Calibri"/>
                <a:cs typeface="Calibri"/>
              </a:rPr>
              <a:t>You Get Is Not What You </a:t>
            </a:r>
            <a:r>
              <a:rPr lang="en-US" sz="3000" b="1" dirty="0" smtClean="0">
                <a:latin typeface="Calibri"/>
                <a:cs typeface="Calibri"/>
              </a:rPr>
              <a:t>See</a:t>
            </a:r>
            <a:endParaRPr lang="en-US" sz="3000" dirty="0">
              <a:latin typeface="Calibri"/>
              <a:cs typeface="Calibri"/>
            </a:endParaRPr>
          </a:p>
          <a:p>
            <a:pPr>
              <a:lnSpc>
                <a:spcPct val="90000"/>
              </a:lnSpc>
            </a:pPr>
            <a:r>
              <a:rPr lang="en-US" sz="3000" dirty="0" smtClean="0">
                <a:latin typeface="Calibri"/>
                <a:cs typeface="Calibri"/>
              </a:rPr>
              <a:t>  7  </a:t>
            </a:r>
            <a:r>
              <a:rPr lang="en-US" sz="3000" b="1" dirty="0" smtClean="0">
                <a:latin typeface="Calibri"/>
                <a:cs typeface="Calibri"/>
              </a:rPr>
              <a:t>Dealing </a:t>
            </a:r>
            <a:r>
              <a:rPr lang="en-US" sz="3000" b="1" dirty="0">
                <a:latin typeface="Calibri"/>
                <a:cs typeface="Calibri"/>
              </a:rPr>
              <a:t>With </a:t>
            </a:r>
            <a:r>
              <a:rPr lang="en-US" sz="3000" b="1" dirty="0" smtClean="0">
                <a:latin typeface="Calibri"/>
                <a:cs typeface="Calibri"/>
              </a:rPr>
              <a:t>Fights</a:t>
            </a:r>
          </a:p>
          <a:p>
            <a:pPr>
              <a:lnSpc>
                <a:spcPct val="90000"/>
              </a:lnSpc>
            </a:pPr>
            <a:r>
              <a:rPr lang="en-US" sz="3000" dirty="0" smtClean="0">
                <a:latin typeface="Calibri"/>
                <a:cs typeface="Calibri"/>
              </a:rPr>
              <a:t>  </a:t>
            </a:r>
            <a:r>
              <a:rPr lang="en-US" sz="3000" dirty="0" smtClean="0">
                <a:solidFill>
                  <a:schemeClr val="tx2"/>
                </a:solidFill>
                <a:latin typeface="Calibri"/>
                <a:cs typeface="Calibri"/>
              </a:rPr>
              <a:t>8  </a:t>
            </a:r>
            <a:r>
              <a:rPr lang="en-US" sz="3000" b="1" dirty="0" smtClean="0">
                <a:solidFill>
                  <a:schemeClr val="tx2"/>
                </a:solidFill>
                <a:latin typeface="Calibri"/>
                <a:cs typeface="Calibri"/>
              </a:rPr>
              <a:t>Words </a:t>
            </a:r>
            <a:r>
              <a:rPr lang="en-US" sz="3000" b="1" dirty="0">
                <a:solidFill>
                  <a:schemeClr val="tx2"/>
                </a:solidFill>
                <a:latin typeface="Calibri"/>
                <a:cs typeface="Calibri"/>
              </a:rPr>
              <a:t>of </a:t>
            </a:r>
            <a:r>
              <a:rPr lang="en-US" sz="3000" b="1" dirty="0" smtClean="0">
                <a:solidFill>
                  <a:schemeClr val="tx2"/>
                </a:solidFill>
                <a:latin typeface="Calibri"/>
                <a:cs typeface="Calibri"/>
              </a:rPr>
              <a:t>Wisdom</a:t>
            </a:r>
          </a:p>
          <a:p>
            <a:pPr>
              <a:lnSpc>
                <a:spcPct val="90000"/>
              </a:lnSpc>
            </a:pPr>
            <a:r>
              <a:rPr lang="en-US" sz="3000" dirty="0" smtClean="0">
                <a:latin typeface="Calibri"/>
                <a:cs typeface="Calibri"/>
              </a:rPr>
              <a:t>  9  </a:t>
            </a:r>
            <a:r>
              <a:rPr lang="en-US" sz="3000" b="1" dirty="0" smtClean="0">
                <a:latin typeface="Calibri"/>
                <a:cs typeface="Calibri"/>
              </a:rPr>
              <a:t>Words </a:t>
            </a:r>
            <a:r>
              <a:rPr lang="en-US" sz="3000" b="1" dirty="0">
                <a:latin typeface="Calibri"/>
                <a:cs typeface="Calibri"/>
              </a:rPr>
              <a:t>of </a:t>
            </a:r>
            <a:r>
              <a:rPr lang="en-US" sz="3000" b="1" dirty="0" smtClean="0">
                <a:latin typeface="Calibri"/>
                <a:cs typeface="Calibri"/>
              </a:rPr>
              <a:t>Truth</a:t>
            </a:r>
            <a:endParaRPr lang="en-US" sz="3000" dirty="0">
              <a:latin typeface="Calibri"/>
              <a:cs typeface="Calibri"/>
            </a:endParaRPr>
          </a:p>
          <a:p>
            <a:pPr>
              <a:lnSpc>
                <a:spcPct val="90000"/>
              </a:lnSpc>
            </a:pPr>
            <a:r>
              <a:rPr lang="en-US" sz="3000" dirty="0">
                <a:latin typeface="Calibri"/>
                <a:cs typeface="Calibri"/>
              </a:rPr>
              <a:t>10 </a:t>
            </a:r>
            <a:r>
              <a:rPr lang="en-US" sz="3000" dirty="0" smtClean="0">
                <a:latin typeface="Calibri"/>
                <a:cs typeface="Calibri"/>
              </a:rPr>
              <a:t> </a:t>
            </a:r>
            <a:r>
              <a:rPr lang="en-US" sz="3000" b="1" dirty="0" smtClean="0">
                <a:latin typeface="Calibri"/>
                <a:cs typeface="Calibri"/>
              </a:rPr>
              <a:t>Behind </a:t>
            </a:r>
            <a:r>
              <a:rPr lang="en-US" sz="3000" b="1" dirty="0">
                <a:latin typeface="Calibri"/>
                <a:cs typeface="Calibri"/>
              </a:rPr>
              <a:t>the </a:t>
            </a:r>
            <a:r>
              <a:rPr lang="en-US" sz="3000" b="1" dirty="0" smtClean="0">
                <a:latin typeface="Calibri"/>
                <a:cs typeface="Calibri"/>
              </a:rPr>
              <a:t>Mask</a:t>
            </a:r>
          </a:p>
          <a:p>
            <a:pPr>
              <a:lnSpc>
                <a:spcPct val="90000"/>
              </a:lnSpc>
            </a:pPr>
            <a:r>
              <a:rPr lang="en-US" sz="3000" dirty="0" smtClean="0">
                <a:latin typeface="Calibri"/>
                <a:cs typeface="Calibri"/>
              </a:rPr>
              <a:t>11  </a:t>
            </a:r>
            <a:r>
              <a:rPr lang="en-US" sz="3000" b="1" dirty="0" smtClean="0">
                <a:latin typeface="Calibri"/>
                <a:cs typeface="Calibri"/>
              </a:rPr>
              <a:t>Living </a:t>
            </a:r>
            <a:r>
              <a:rPr lang="en-US" sz="3000" b="1" dirty="0">
                <a:latin typeface="Calibri"/>
                <a:cs typeface="Calibri"/>
              </a:rPr>
              <a:t>by </a:t>
            </a:r>
            <a:r>
              <a:rPr lang="en-US" sz="3000" b="1" dirty="0" smtClean="0">
                <a:latin typeface="Calibri"/>
                <a:cs typeface="Calibri"/>
              </a:rPr>
              <a:t>Faith</a:t>
            </a:r>
          </a:p>
          <a:p>
            <a:pPr>
              <a:lnSpc>
                <a:spcPct val="90000"/>
              </a:lnSpc>
            </a:pPr>
            <a:r>
              <a:rPr lang="en-US" sz="3000" dirty="0" smtClean="0">
                <a:latin typeface="Calibri"/>
                <a:cs typeface="Calibri"/>
              </a:rPr>
              <a:t>12  </a:t>
            </a:r>
            <a:r>
              <a:rPr lang="en-US" sz="3000" b="1" dirty="0" smtClean="0">
                <a:latin typeface="Calibri"/>
                <a:cs typeface="Calibri"/>
              </a:rPr>
              <a:t>The </a:t>
            </a:r>
            <a:r>
              <a:rPr lang="en-US" sz="3000" b="1" dirty="0">
                <a:latin typeface="Calibri"/>
                <a:cs typeface="Calibri"/>
              </a:rPr>
              <a:t>Humility of the </a:t>
            </a:r>
            <a:r>
              <a:rPr lang="en-US" sz="3000" b="1" dirty="0" smtClean="0">
                <a:latin typeface="Calibri"/>
                <a:cs typeface="Calibri"/>
              </a:rPr>
              <a:t>Wise</a:t>
            </a:r>
            <a:endParaRPr lang="en-US" sz="3000" i="1" dirty="0">
              <a:latin typeface="Calibri"/>
              <a:cs typeface="Calibri"/>
            </a:endParaRPr>
          </a:p>
          <a:p>
            <a:pPr>
              <a:lnSpc>
                <a:spcPct val="90000"/>
              </a:lnSpc>
            </a:pPr>
            <a:r>
              <a:rPr lang="en-US" sz="3000" dirty="0" smtClean="0">
                <a:latin typeface="Calibri"/>
                <a:cs typeface="Calibri"/>
              </a:rPr>
              <a:t>13  </a:t>
            </a:r>
            <a:r>
              <a:rPr lang="en-US" sz="3000" b="1" dirty="0" smtClean="0">
                <a:latin typeface="Calibri"/>
                <a:cs typeface="Calibri"/>
              </a:rPr>
              <a:t>Women </a:t>
            </a:r>
            <a:r>
              <a:rPr lang="en-US" sz="3000" b="1" dirty="0">
                <a:latin typeface="Calibri"/>
                <a:cs typeface="Calibri"/>
              </a:rPr>
              <a:t>and </a:t>
            </a:r>
            <a:r>
              <a:rPr lang="en-US" sz="3000" b="1" dirty="0" smtClean="0">
                <a:latin typeface="Calibri"/>
                <a:cs typeface="Calibri"/>
              </a:rPr>
              <a:t>Wine</a:t>
            </a:r>
            <a:endParaRPr lang="en-US" sz="30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01800" y="26988"/>
            <a:ext cx="4079071" cy="941796"/>
          </a:xfrm>
          <a:prstGeom prst="rect">
            <a:avLst/>
          </a:prstGeom>
          <a:noFill/>
          <a:ln w="9525">
            <a:noFill/>
            <a:miter lim="800000"/>
            <a:headEnd/>
            <a:tailEnd/>
          </a:ln>
          <a:effectLst>
            <a:outerShdw blurRad="63500" dist="63500"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Proverbs</a:t>
            </a:r>
            <a:endParaRPr lang="en-US" sz="2800" dirty="0" smtClean="0">
              <a:solidFill>
                <a:schemeClr val="tx2"/>
              </a:solidFill>
              <a:latin typeface="Cambria" charset="0"/>
              <a:cs typeface="Cambria" charset="0"/>
            </a:endParaRPr>
          </a:p>
          <a:p>
            <a:pPr>
              <a:lnSpc>
                <a:spcPct val="85000"/>
              </a:lnSpc>
              <a:defRPr/>
            </a:pPr>
            <a:r>
              <a:rPr lang="en-US" sz="3200" dirty="0" smtClean="0">
                <a:latin typeface="Cambria" charset="0"/>
                <a:cs typeface="Cambria" charset="0"/>
              </a:rPr>
              <a:t>Lesson 8, February 21</a:t>
            </a:r>
          </a:p>
        </p:txBody>
      </p:sp>
      <p:sp>
        <p:nvSpPr>
          <p:cNvPr id="7" name="TextBox 6"/>
          <p:cNvSpPr txBox="1">
            <a:spLocks noChangeArrowheads="1"/>
          </p:cNvSpPr>
          <p:nvPr/>
        </p:nvSpPr>
        <p:spPr bwMode="auto">
          <a:xfrm>
            <a:off x="1194072" y="1196752"/>
            <a:ext cx="6618288" cy="217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ts val="8000"/>
              </a:lnSpc>
            </a:pPr>
            <a:r>
              <a:rPr lang="en-US" sz="5400" dirty="0" smtClean="0">
                <a:latin typeface="Cambria" charset="0"/>
                <a:cs typeface="Cambria" charset="0"/>
              </a:rPr>
              <a:t>Words </a:t>
            </a:r>
            <a:r>
              <a:rPr lang="en-US" sz="5400" i="1" dirty="0" smtClean="0">
                <a:latin typeface="Cambria" charset="0"/>
                <a:cs typeface="Cambria" charset="0"/>
              </a:rPr>
              <a:t>of</a:t>
            </a:r>
            <a:r>
              <a:rPr lang="en-US" sz="5400" dirty="0" smtClean="0">
                <a:latin typeface="Cambria" charset="0"/>
                <a:cs typeface="Cambria" charset="0"/>
              </a:rPr>
              <a:t>  </a:t>
            </a:r>
            <a:r>
              <a:rPr lang="en-US" sz="8000" dirty="0" smtClean="0">
                <a:latin typeface="Cambria" charset="0"/>
                <a:cs typeface="Cambria" charset="0"/>
              </a:rPr>
              <a:t>Wisdom</a:t>
            </a:r>
            <a:endParaRPr lang="en-US" sz="5400" dirty="0">
              <a:latin typeface="Cambria" charset="0"/>
              <a:cs typeface="Cambria" charset="0"/>
            </a:endParaRPr>
          </a:p>
        </p:txBody>
      </p:sp>
      <p:pic>
        <p:nvPicPr>
          <p:cNvPr id="2" name="Picture 1" descr="15-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511376"/>
            <a:ext cx="7315200" cy="330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nodeType="afterGroup">
                            <p:stCondLst>
                              <p:cond delay="1000"/>
                            </p:stCondLst>
                            <p:childTnLst>
                              <p:par>
                                <p:cTn id="9" presetID="26"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6"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68182" y="26988"/>
            <a:ext cx="321405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Words of Wisdom</a:t>
            </a:r>
            <a:endParaRPr lang="en-US" sz="2800" dirty="0">
              <a:solidFill>
                <a:schemeClr val="tx2"/>
              </a:solidFill>
              <a:latin typeface="Cambria" charset="0"/>
              <a:cs typeface="Cambria" charset="0"/>
            </a:endParaRPr>
          </a:p>
          <a:p>
            <a:pPr>
              <a:lnSpc>
                <a:spcPct val="85000"/>
              </a:lnSpc>
            </a:pPr>
            <a:r>
              <a:rPr lang="en-US" sz="3200" dirty="0">
                <a:latin typeface="Cambria" charset="0"/>
                <a:cs typeface="Cambria" charset="0"/>
              </a:rPr>
              <a:t>Key Text   </a:t>
            </a:r>
          </a:p>
        </p:txBody>
      </p:sp>
      <p:sp>
        <p:nvSpPr>
          <p:cNvPr id="6" name="Text Box 7"/>
          <p:cNvSpPr txBox="1">
            <a:spLocks noChangeArrowheads="1"/>
          </p:cNvSpPr>
          <p:nvPr/>
        </p:nvSpPr>
        <p:spPr bwMode="auto">
          <a:xfrm>
            <a:off x="546100" y="1514475"/>
            <a:ext cx="8077200" cy="24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3600" dirty="0" smtClean="0">
                <a:latin typeface="Cambria" charset="0"/>
                <a:cs typeface="Cambria" charset="0"/>
              </a:rPr>
              <a:t>Proverbs 20:6 NKJV</a:t>
            </a:r>
            <a:endParaRPr lang="en-US" dirty="0">
              <a:latin typeface="Cambria" charset="0"/>
              <a:cs typeface="Cambria" charset="0"/>
            </a:endParaRPr>
          </a:p>
          <a:p>
            <a:pPr algn="ctr">
              <a:lnSpc>
                <a:spcPct val="90000"/>
              </a:lnSpc>
            </a:pPr>
            <a:r>
              <a:rPr lang="en-US" altLang="ja-JP" sz="4400" dirty="0" smtClean="0">
                <a:latin typeface="Cambria" charset="0"/>
                <a:cs typeface="Cambria" charset="0"/>
              </a:rPr>
              <a:t>“</a:t>
            </a:r>
            <a:r>
              <a:rPr lang="en-US" altLang="ja-JP" sz="5000" b="1" cap="small" dirty="0" smtClean="0">
                <a:latin typeface="Calibri"/>
                <a:cs typeface="Calibri"/>
              </a:rPr>
              <a:t>M</a:t>
            </a:r>
            <a:r>
              <a:rPr lang="en-US" altLang="ja-JP" sz="4400" b="1" cap="small" dirty="0" smtClean="0">
                <a:latin typeface="Calibri" charset="0"/>
                <a:cs typeface="Calibri" charset="0"/>
              </a:rPr>
              <a:t>ost</a:t>
            </a:r>
            <a:r>
              <a:rPr lang="en-US" altLang="ja-JP" sz="4400" dirty="0" smtClean="0">
                <a:latin typeface="Calibri" charset="0"/>
                <a:cs typeface="Calibri" charset="0"/>
              </a:rPr>
              <a:t> </a:t>
            </a:r>
            <a:r>
              <a:rPr lang="en-US" sz="4400" dirty="0" smtClean="0">
                <a:latin typeface="Calibri"/>
                <a:cs typeface="Calibri"/>
              </a:rPr>
              <a:t>men </a:t>
            </a:r>
            <a:r>
              <a:rPr lang="en-US" sz="4400" dirty="0">
                <a:latin typeface="Calibri"/>
                <a:cs typeface="Calibri"/>
              </a:rPr>
              <a:t>will proclaim each his own goodness, but who can find a faithful man?</a:t>
            </a:r>
            <a:r>
              <a:rPr lang="en-US" sz="4400" dirty="0" smtClean="0">
                <a:latin typeface="Calibri"/>
                <a:cs typeface="Calibri"/>
              </a:rPr>
              <a:t>”</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42863"/>
            <a:ext cx="321405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Words of </a:t>
            </a:r>
            <a:r>
              <a:rPr lang="en-US" sz="3200" i="1" dirty="0">
                <a:solidFill>
                  <a:schemeClr val="tx2"/>
                </a:solidFill>
                <a:latin typeface="Cambria" charset="0"/>
                <a:cs typeface="Cambria" charset="0"/>
              </a:rPr>
              <a:t>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Initial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2" name="TextBox 1"/>
          <p:cNvSpPr txBox="1">
            <a:spLocks noChangeArrowheads="1"/>
          </p:cNvSpPr>
          <p:nvPr/>
        </p:nvSpPr>
        <p:spPr bwMode="auto">
          <a:xfrm>
            <a:off x="358775" y="1196975"/>
            <a:ext cx="8426450" cy="562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5000" b="1" cap="small" dirty="0" smtClean="0">
                <a:latin typeface="Calibri"/>
                <a:cs typeface="Calibri"/>
              </a:rPr>
              <a:t>F</a:t>
            </a:r>
            <a:r>
              <a:rPr lang="en-US" sz="4400" b="1" cap="small" dirty="0" smtClean="0">
                <a:latin typeface="Calibri"/>
                <a:cs typeface="Calibri"/>
              </a:rPr>
              <a:t>rom</a:t>
            </a:r>
            <a:r>
              <a:rPr lang="en-US" sz="4200" b="1" dirty="0" smtClean="0">
                <a:latin typeface="Cambria" charset="0"/>
                <a:cs typeface="Cambria" charset="0"/>
              </a:rPr>
              <a:t> </a:t>
            </a:r>
            <a:r>
              <a:rPr lang="en-US" sz="4400" dirty="0" smtClean="0">
                <a:latin typeface="Calibri"/>
                <a:cs typeface="Calibri"/>
              </a:rPr>
              <a:t>infancy </a:t>
            </a:r>
            <a:r>
              <a:rPr lang="en-US" sz="4400" dirty="0">
                <a:latin typeface="Calibri"/>
                <a:cs typeface="Calibri"/>
              </a:rPr>
              <a:t>we are impacted by what we see and </a:t>
            </a:r>
            <a:r>
              <a:rPr lang="en-US" sz="4400" dirty="0" smtClean="0">
                <a:latin typeface="Calibri"/>
                <a:cs typeface="Calibri"/>
              </a:rPr>
              <a:t>hear. What </a:t>
            </a:r>
            <a:r>
              <a:rPr lang="en-US" sz="4400" dirty="0">
                <a:latin typeface="Calibri"/>
                <a:cs typeface="Calibri"/>
              </a:rPr>
              <a:t>we see and hear isn’t always the best for us; the world around us is fallen in every way, and it cannot help impacting us </a:t>
            </a:r>
            <a:r>
              <a:rPr lang="en-US" sz="4400" dirty="0" smtClean="0">
                <a:latin typeface="Calibri"/>
                <a:cs typeface="Calibri"/>
              </a:rPr>
              <a:t>negatively.</a:t>
            </a:r>
          </a:p>
          <a:p>
            <a:pPr algn="ctr">
              <a:lnSpc>
                <a:spcPct val="90000"/>
              </a:lnSpc>
            </a:pPr>
            <a:r>
              <a:rPr lang="en-US" sz="4400" dirty="0" smtClean="0">
                <a:latin typeface="Calibri"/>
                <a:cs typeface="Calibri"/>
              </a:rPr>
              <a:t>Nevertheless</a:t>
            </a:r>
            <a:r>
              <a:rPr lang="en-US" sz="4400" dirty="0">
                <a:latin typeface="Calibri"/>
                <a:cs typeface="Calibri"/>
              </a:rPr>
              <a:t>, we have </a:t>
            </a:r>
            <a:r>
              <a:rPr lang="en-US" sz="4400" dirty="0" smtClean="0">
                <a:latin typeface="Calibri"/>
                <a:cs typeface="Calibri"/>
              </a:rPr>
              <a:t>God’s </a:t>
            </a:r>
            <a:r>
              <a:rPr lang="en-US" sz="4400" dirty="0">
                <a:latin typeface="Calibri"/>
                <a:cs typeface="Calibri"/>
              </a:rPr>
              <a:t>Word, which points us to something higher and better than the world does.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39688"/>
            <a:ext cx="321405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Words of </a:t>
            </a:r>
            <a:r>
              <a:rPr lang="en-US" sz="3200" i="1" dirty="0">
                <a:solidFill>
                  <a:schemeClr val="tx2"/>
                </a:solidFill>
                <a:latin typeface="Cambria" charset="0"/>
                <a:cs typeface="Cambria" charset="0"/>
              </a:rPr>
              <a:t>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Quick </a:t>
            </a:r>
            <a:r>
              <a:rPr lang="en-US" sz="3200" dirty="0">
                <a:latin typeface="Cambria" charset="0"/>
                <a:cs typeface="Cambria" charset="0"/>
              </a:rPr>
              <a:t>Look   </a:t>
            </a:r>
          </a:p>
        </p:txBody>
      </p:sp>
      <p:sp>
        <p:nvSpPr>
          <p:cNvPr id="6" name="Text Box 4"/>
          <p:cNvSpPr txBox="1">
            <a:spLocks noChangeArrowheads="1"/>
          </p:cNvSpPr>
          <p:nvPr/>
        </p:nvSpPr>
        <p:spPr bwMode="auto">
          <a:xfrm>
            <a:off x="1125538" y="1616075"/>
            <a:ext cx="7766942" cy="406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687388"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687388" algn="l"/>
              </a:tabLst>
              <a:defRPr sz="4000">
                <a:solidFill>
                  <a:schemeClr val="tx1"/>
                </a:solidFill>
                <a:latin typeface="Helvetica Neue" charset="0"/>
                <a:ea typeface="ＭＳ Ｐゴシック" charset="0"/>
              </a:defRPr>
            </a:lvl2pPr>
            <a:lvl3pPr marL="1143000" indent="-228600" eaLnBrk="0" hangingPunct="0">
              <a:tabLst>
                <a:tab pos="687388" algn="l"/>
              </a:tabLst>
              <a:defRPr sz="4000">
                <a:solidFill>
                  <a:schemeClr val="tx1"/>
                </a:solidFill>
                <a:latin typeface="Helvetica Neue" charset="0"/>
                <a:ea typeface="ＭＳ Ｐゴシック" charset="0"/>
              </a:defRPr>
            </a:lvl3pPr>
            <a:lvl4pPr marL="1600200" indent="-228600" eaLnBrk="0" hangingPunct="0">
              <a:tabLst>
                <a:tab pos="687388" algn="l"/>
              </a:tabLst>
              <a:defRPr sz="4000">
                <a:solidFill>
                  <a:schemeClr val="tx1"/>
                </a:solidFill>
                <a:latin typeface="Helvetica Neue" charset="0"/>
                <a:ea typeface="ＭＳ Ｐゴシック" charset="0"/>
              </a:defRPr>
            </a:lvl4pPr>
            <a:lvl5pPr marL="2057400" indent="-228600" eaLnBrk="0" hangingPunct="0">
              <a:tabLst>
                <a:tab pos="687388"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9pPr>
          </a:lstStyle>
          <a:p>
            <a:pPr eaLnBrk="1" hangingPunct="1">
              <a:lnSpc>
                <a:spcPct val="90000"/>
              </a:lnSpc>
              <a:spcBef>
                <a:spcPts val="1200"/>
              </a:spcBef>
            </a:pPr>
            <a:r>
              <a:rPr lang="en-US" sz="4400" dirty="0">
                <a:latin typeface="Calibri" charset="0"/>
                <a:cs typeface="Calibri" charset="0"/>
              </a:rPr>
              <a:t>1. </a:t>
            </a:r>
            <a:r>
              <a:rPr lang="en-US" sz="4400" dirty="0" smtClean="0">
                <a:latin typeface="Calibri" charset="0"/>
                <a:cs typeface="Calibri" charset="0"/>
              </a:rPr>
              <a:t>Our </a:t>
            </a:r>
            <a:r>
              <a:rPr lang="en-US" sz="4400" b="1" dirty="0" smtClean="0">
                <a:latin typeface="Calibri" charset="0"/>
                <a:cs typeface="Calibri" charset="0"/>
              </a:rPr>
              <a:t>True </a:t>
            </a:r>
            <a:r>
              <a:rPr lang="en-US" sz="4400" dirty="0" smtClean="0">
                <a:latin typeface="Calibri" charset="0"/>
                <a:cs typeface="Calibri" charset="0"/>
              </a:rPr>
              <a:t>Value</a:t>
            </a:r>
            <a:r>
              <a:rPr lang="en-US" sz="4400" b="1" dirty="0">
                <a:latin typeface="Calibri" charset="0"/>
                <a:cs typeface="Calibri" charset="0"/>
              </a:rPr>
              <a:t>	                       	</a:t>
            </a:r>
            <a:r>
              <a:rPr lang="en-US" sz="4400" i="1" dirty="0" smtClean="0">
                <a:latin typeface="Calibri" charset="0"/>
                <a:cs typeface="Calibri" charset="0"/>
              </a:rPr>
              <a:t>(Proverbs 20:6, 9, 12)</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2. Our </a:t>
            </a:r>
            <a:r>
              <a:rPr lang="en-US" sz="4400" dirty="0" smtClean="0">
                <a:latin typeface="Calibri" charset="0"/>
                <a:cs typeface="Calibri" charset="0"/>
              </a:rPr>
              <a:t>Value Seen in </a:t>
            </a:r>
            <a:r>
              <a:rPr lang="en-US" sz="4400" b="1" dirty="0" smtClean="0">
                <a:latin typeface="Calibri" charset="0"/>
                <a:cs typeface="Calibri" charset="0"/>
              </a:rPr>
              <a:t>Action </a:t>
            </a:r>
            <a:r>
              <a:rPr lang="en-US" sz="4400" dirty="0">
                <a:latin typeface="Calibri" charset="0"/>
                <a:cs typeface="Calibri" charset="0"/>
              </a:rPr>
              <a:t>	</a:t>
            </a:r>
            <a:r>
              <a:rPr lang="en-US" sz="4400" i="1" dirty="0">
                <a:latin typeface="Calibri" charset="0"/>
                <a:cs typeface="Calibri" charset="0"/>
              </a:rPr>
              <a:t>(Proverbs 20</a:t>
            </a:r>
            <a:r>
              <a:rPr lang="en-US" sz="4400" i="1" dirty="0" smtClean="0">
                <a:latin typeface="Calibri" charset="0"/>
                <a:cs typeface="Calibri" charset="0"/>
              </a:rPr>
              <a:t>:21, 22 )</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3. Our </a:t>
            </a:r>
            <a:r>
              <a:rPr lang="en-US" sz="4400" b="1" dirty="0" smtClean="0">
                <a:latin typeface="Calibri" charset="0"/>
                <a:cs typeface="Calibri" charset="0"/>
              </a:rPr>
              <a:t>Education’s </a:t>
            </a:r>
            <a:r>
              <a:rPr lang="en-US" sz="4400" dirty="0" smtClean="0">
                <a:latin typeface="Calibri" charset="0"/>
                <a:cs typeface="Calibri" charset="0"/>
              </a:rPr>
              <a:t>Value          </a:t>
            </a:r>
            <a:r>
              <a:rPr lang="en-US" sz="4400" dirty="0">
                <a:latin typeface="Calibri" charset="0"/>
                <a:cs typeface="Calibri" charset="0"/>
              </a:rPr>
              <a:t>	</a:t>
            </a:r>
            <a:r>
              <a:rPr lang="en-US" sz="4400" i="1" dirty="0">
                <a:latin typeface="Calibri" charset="0"/>
                <a:cs typeface="Calibri" charset="0"/>
              </a:rPr>
              <a:t>(Proverbs </a:t>
            </a:r>
            <a:r>
              <a:rPr lang="en-US" sz="4400" i="1" dirty="0" smtClean="0">
                <a:latin typeface="Calibri" charset="0"/>
                <a:cs typeface="Calibri" charset="0"/>
              </a:rPr>
              <a:t>22:6)</a:t>
            </a:r>
            <a:endParaRPr lang="en-US" sz="4400" i="1"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68182" y="42863"/>
            <a:ext cx="327696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Words of </a:t>
            </a:r>
            <a:r>
              <a:rPr lang="en-US" sz="3200" i="1" dirty="0">
                <a:solidFill>
                  <a:schemeClr val="tx2"/>
                </a:solidFill>
                <a:latin typeface="Cambria" charset="0"/>
                <a:cs typeface="Cambria" charset="0"/>
              </a:rPr>
              <a:t>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1</a:t>
            </a:r>
            <a:r>
              <a:rPr lang="en-US" sz="3200" dirty="0">
                <a:latin typeface="Cambria" charset="0"/>
                <a:cs typeface="Cambria" charset="0"/>
              </a:rPr>
              <a:t>. </a:t>
            </a:r>
            <a:r>
              <a:rPr lang="en-US" sz="3200" dirty="0" smtClean="0">
                <a:latin typeface="Cambria" charset="0"/>
                <a:cs typeface="Cambria" charset="0"/>
              </a:rPr>
              <a:t>Our True Value</a:t>
            </a:r>
            <a:endParaRPr lang="en-US" sz="3200" dirty="0">
              <a:latin typeface="Cambria" charset="0"/>
              <a:cs typeface="Cambria"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555776" y="1340768"/>
            <a:ext cx="3969607" cy="3960440"/>
          </a:xfrm>
          <a:prstGeom prst="rect">
            <a:avLst/>
          </a:prstGeom>
        </p:spPr>
      </p:pic>
      <p:sp>
        <p:nvSpPr>
          <p:cNvPr id="3" name="Rectangle 2"/>
          <p:cNvSpPr/>
          <p:nvPr/>
        </p:nvSpPr>
        <p:spPr bwMode="auto">
          <a:xfrm>
            <a:off x="2483768" y="1268760"/>
            <a:ext cx="4104456" cy="4104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4" name="Picture 3" descr="clean-hea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200" y="1546200"/>
            <a:ext cx="4914900" cy="3683000"/>
          </a:xfrm>
          <a:prstGeom prst="rect">
            <a:avLst/>
          </a:prstGeom>
        </p:spPr>
      </p:pic>
      <p:sp>
        <p:nvSpPr>
          <p:cNvPr id="7" name="Rectangle 6"/>
          <p:cNvSpPr/>
          <p:nvPr/>
        </p:nvSpPr>
        <p:spPr bwMode="auto">
          <a:xfrm>
            <a:off x="1979712" y="1412776"/>
            <a:ext cx="5112568" cy="38884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169863" y="1266825"/>
            <a:ext cx="8839200" cy="551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3600" dirty="0" smtClean="0">
                <a:latin typeface="Cambria" charset="0"/>
                <a:cs typeface="Cambria" charset="0"/>
              </a:rPr>
              <a:t>Proverbs 20:6, 9, 12 NKJV</a:t>
            </a:r>
            <a:endParaRPr lang="en-US" sz="3600" dirty="0">
              <a:latin typeface="Cambria" charset="0"/>
              <a:cs typeface="Cambria" charset="0"/>
            </a:endParaRPr>
          </a:p>
          <a:p>
            <a:pPr algn="ctr" eaLnBrk="1" hangingPunct="1">
              <a:lnSpc>
                <a:spcPct val="90000"/>
              </a:lnSpc>
              <a:spcBef>
                <a:spcPts val="0"/>
              </a:spcBef>
            </a:pPr>
            <a:r>
              <a:rPr lang="en-US" sz="4400" dirty="0" smtClean="0">
                <a:latin typeface="Cambria" charset="0"/>
                <a:cs typeface="Cambria" charset="0"/>
              </a:rPr>
              <a:t>“</a:t>
            </a:r>
            <a:r>
              <a:rPr lang="en-US" sz="5000" b="1" cap="small" dirty="0" smtClean="0">
                <a:latin typeface="Calibri"/>
                <a:cs typeface="Calibri"/>
              </a:rPr>
              <a:t>Most</a:t>
            </a:r>
            <a:r>
              <a:rPr lang="en-US" altLang="ja-JP" sz="4200" b="1" dirty="0" smtClean="0">
                <a:latin typeface="Cambria" charset="0"/>
                <a:cs typeface="Cambria" charset="0"/>
              </a:rPr>
              <a:t> </a:t>
            </a:r>
            <a:r>
              <a:rPr lang="en-US" altLang="ja-JP" sz="4400" dirty="0" smtClean="0">
                <a:latin typeface="Calibri" charset="0"/>
                <a:cs typeface="Calibri" charset="0"/>
              </a:rPr>
              <a:t>men will proclaim each his own goodness, but who can find a faithful man?</a:t>
            </a:r>
          </a:p>
          <a:p>
            <a:pPr algn="ctr" eaLnBrk="1" hangingPunct="1">
              <a:lnSpc>
                <a:spcPct val="90000"/>
              </a:lnSpc>
              <a:spcBef>
                <a:spcPts val="0"/>
              </a:spcBef>
            </a:pPr>
            <a:r>
              <a:rPr lang="en-US" altLang="ja-JP" sz="4400" dirty="0" smtClean="0">
                <a:latin typeface="Calibri" charset="0"/>
                <a:cs typeface="Calibri" charset="0"/>
              </a:rPr>
              <a:t>Who can say, ‘I have made my heart clean, I am pure from sin’?</a:t>
            </a:r>
          </a:p>
          <a:p>
            <a:pPr algn="ctr" eaLnBrk="1" hangingPunct="1">
              <a:lnSpc>
                <a:spcPct val="90000"/>
              </a:lnSpc>
              <a:spcBef>
                <a:spcPts val="0"/>
              </a:spcBef>
            </a:pPr>
            <a:endParaRPr lang="en-US" sz="4400" dirty="0" smtClean="0">
              <a:latin typeface="Calibri" charset="0"/>
              <a:cs typeface="Calibri" charset="0"/>
            </a:endParaRPr>
          </a:p>
          <a:p>
            <a:pPr algn="ctr" eaLnBrk="1" hangingPunct="1">
              <a:lnSpc>
                <a:spcPct val="90000"/>
              </a:lnSpc>
              <a:spcBef>
                <a:spcPts val="0"/>
              </a:spcBef>
            </a:pPr>
            <a:r>
              <a:rPr lang="en-US" sz="4400" dirty="0" smtClean="0">
                <a:latin typeface="Calibri" charset="0"/>
                <a:cs typeface="Calibri" charset="0"/>
              </a:rPr>
              <a:t>The hearing ear and the seeing eye, the </a:t>
            </a:r>
            <a:r>
              <a:rPr lang="en-US" sz="4400" cap="small" dirty="0" smtClean="0">
                <a:latin typeface="Calibri" charset="0"/>
                <a:cs typeface="Calibri" charset="0"/>
              </a:rPr>
              <a:t>Lord</a:t>
            </a:r>
            <a:r>
              <a:rPr lang="en-US" sz="4400" dirty="0" smtClean="0">
                <a:latin typeface="Calibri" charset="0"/>
                <a:cs typeface="Calibri" charset="0"/>
              </a:rPr>
              <a:t> has made both of them.”</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5000"/>
                            </p:stCondLst>
                            <p:childTnLst>
                              <p:par>
                                <p:cTn id="17" presetID="10" presetClass="entr" presetSubtype="0" fill="hold" grpId="0" nodeType="afterEffect">
                                  <p:stCondLst>
                                    <p:cond delay="2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hidden"/>
                                      </p:to>
                                    </p:set>
                                  </p:childTnLst>
                                </p:cTn>
                              </p:par>
                              <p:par>
                                <p:cTn id="31" presetID="6"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par>
                                <p:cTn id="34" presetID="1" presetClass="exit"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5" grpId="0" build="p"/>
      <p:bldP spid="5" grpId="1" build="p"/>
    </p:bldLst>
  </p:timing>
</p:sld>
</file>

<file path=ppt/theme/theme1.xml><?xml version="1.0" encoding="utf-8"?>
<a:theme xmlns:a="http://schemas.openxmlformats.org/drawingml/2006/main" name="•15.1Q Proverbs">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•15.1Q Proverbs.potx</Template>
  <TotalTime>5978</TotalTime>
  <Words>2363</Words>
  <Application>Microsoft Macintosh PowerPoint</Application>
  <PresentationFormat>On-screen Show (4:3)</PresentationFormat>
  <Paragraphs>151</Paragraphs>
  <Slides>22</Slides>
  <Notes>21</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•15.1Q Proverbs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Dublin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Clariza Vicente</dc:creator>
  <cp:lastModifiedBy>Claro Vicente</cp:lastModifiedBy>
  <cp:revision>142</cp:revision>
  <dcterms:created xsi:type="dcterms:W3CDTF">2013-12-24T07:17:14Z</dcterms:created>
  <dcterms:modified xsi:type="dcterms:W3CDTF">2015-02-18T02:27:57Z</dcterms:modified>
</cp:coreProperties>
</file>