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346" r:id="rId3"/>
    <p:sldId id="341" r:id="rId4"/>
    <p:sldId id="342" r:id="rId5"/>
    <p:sldId id="345" r:id="rId6"/>
    <p:sldId id="268" r:id="rId7"/>
    <p:sldId id="344" r:id="rId8"/>
    <p:sldId id="271" r:id="rId9"/>
    <p:sldId id="272" r:id="rId10"/>
    <p:sldId id="273" r:id="rId11"/>
    <p:sldId id="348" r:id="rId12"/>
    <p:sldId id="350" r:id="rId13"/>
    <p:sldId id="349" r:id="rId14"/>
    <p:sldId id="276" r:id="rId15"/>
    <p:sldId id="325" r:id="rId16"/>
    <p:sldId id="351" r:id="rId17"/>
    <p:sldId id="352" r:id="rId18"/>
    <p:sldId id="353" r:id="rId19"/>
    <p:sldId id="326" r:id="rId20"/>
    <p:sldId id="280" r:id="rId21"/>
    <p:sldId id="354" r:id="rId22"/>
    <p:sldId id="355" r:id="rId23"/>
    <p:sldId id="285" r:id="rId24"/>
    <p:sldId id="328" r:id="rId25"/>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00FF"/>
    <a:srgbClr val="FF6FCF"/>
    <a:srgbClr val="00FFFF"/>
    <a:srgbClr val="FF0000"/>
    <a:srgbClr val="E6E6E6"/>
    <a:srgbClr val="5A5A5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4" autoAdjust="0"/>
    <p:restoredTop sz="70061" autoAdjust="0"/>
  </p:normalViewPr>
  <p:slideViewPr>
    <p:cSldViewPr>
      <p:cViewPr>
        <p:scale>
          <a:sx n="50" d="100"/>
          <a:sy n="50" d="100"/>
        </p:scale>
        <p:origin x="-179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978DF37-AD80-994B-B7D0-0D8C73E771DE}" type="slidenum">
              <a:rPr lang="en-US"/>
              <a:pPr>
                <a:defRPr/>
              </a:pPr>
              <a:t>‹#›</a:t>
            </a:fld>
            <a:endParaRPr lang="en-US"/>
          </a:p>
        </p:txBody>
      </p:sp>
    </p:spTree>
    <p:extLst>
      <p:ext uri="{BB962C8B-B14F-4D97-AF65-F5344CB8AC3E}">
        <p14:creationId xmlns:p14="http://schemas.microsoft.com/office/powerpoint/2010/main" val="289088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C38CC94-717D-3B4C-8831-87660F68E473}" type="slidenum">
              <a:rPr lang="en-US" sz="1200"/>
              <a:pPr/>
              <a:t>1</a:t>
            </a:fld>
            <a:endParaRPr lang="en-US" sz="120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0F43FF3-6132-174D-9764-826ABE85819F}" type="slidenum">
              <a:rPr lang="en-US" sz="1200"/>
              <a:pPr/>
              <a:t>10</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800" b="1" dirty="0" smtClean="0">
                <a:latin typeface="Calibri" charset="0"/>
                <a:ea typeface="ＭＳ Ｐゴシック" charset="0"/>
                <a:cs typeface="Calibri" charset="0"/>
              </a:rPr>
              <a:t>Para </a:t>
            </a:r>
            <a:r>
              <a:rPr lang="en-US" sz="1800" b="1" dirty="0" err="1" smtClean="0">
                <a:latin typeface="Calibri" charset="0"/>
                <a:ea typeface="ＭＳ Ｐゴシック" charset="0"/>
                <a:cs typeface="Calibri" charset="0"/>
              </a:rPr>
              <a:t>sa</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isang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Misyon</a:t>
            </a:r>
            <a:r>
              <a:rPr lang="en-US" sz="1800" b="1" dirty="0" smtClean="0">
                <a:latin typeface="Calibri"/>
                <a:ea typeface="ＭＳ Ｐゴシック" charset="0"/>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bunga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mensaheng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ibinigay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tuyong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buto</a:t>
            </a:r>
            <a:r>
              <a:rPr lang="en-US" sz="1800" kern="1200" dirty="0" smtClean="0">
                <a:solidFill>
                  <a:schemeClr val="tx1"/>
                </a:solidFill>
                <a:effectLst/>
                <a:latin typeface="Calibri"/>
                <a:ea typeface="ＭＳ Ｐゴシック" pitchFamily="24" charset="-128"/>
                <a:cs typeface="Calibri"/>
              </a:rPr>
              <a:t> ay, (1) </a:t>
            </a:r>
            <a:r>
              <a:rPr lang="en-US" sz="1800" kern="1200" dirty="0" err="1" smtClean="0">
                <a:solidFill>
                  <a:schemeClr val="tx1"/>
                </a:solidFill>
                <a:effectLst/>
                <a:latin typeface="Calibri"/>
                <a:ea typeface="ＭＳ Ｐゴシック" pitchFamily="24" charset="-128"/>
                <a:cs typeface="Calibri"/>
              </a:rPr>
              <a:t>sila’y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nabuhay</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tumayo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kanilang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napakalaking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hukbo</a:t>
            </a:r>
            <a:r>
              <a:rPr lang="en-US" sz="1800" kern="1200" dirty="0" smtClean="0">
                <a:solidFill>
                  <a:schemeClr val="tx1"/>
                </a:solidFill>
                <a:effectLst/>
                <a:latin typeface="Calibri"/>
                <a:ea typeface="ＭＳ Ｐゴシック" pitchFamily="24" charset="-128"/>
                <a:cs typeface="Calibri"/>
              </a:rPr>
              <a:t>”; (2) </a:t>
            </a:r>
            <a:r>
              <a:rPr lang="en-US" sz="1800" kern="1200" dirty="0" err="1" smtClean="0">
                <a:solidFill>
                  <a:schemeClr val="tx1"/>
                </a:solidFill>
                <a:effectLst/>
                <a:latin typeface="Calibri"/>
                <a:ea typeface="ＭＳ Ｐゴシック" pitchFamily="24" charset="-128"/>
                <a:cs typeface="Calibri"/>
              </a:rPr>
              <a:t>ilalagay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bayan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sarili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lupain</a:t>
            </a:r>
            <a:r>
              <a:rPr lang="en-US" sz="1800" kern="1200" dirty="0" smtClean="0">
                <a:solidFill>
                  <a:schemeClr val="tx1"/>
                </a:solidFill>
                <a:effectLst/>
                <a:latin typeface="Calibri"/>
                <a:ea typeface="ＭＳ Ｐゴシック" pitchFamily="24" charset="-128"/>
                <a:cs typeface="Calibri"/>
              </a:rPr>
              <a:t>; (3) at </a:t>
            </a:r>
            <a:r>
              <a:rPr lang="en-US" sz="1800" kern="1200" dirty="0" err="1" smtClean="0">
                <a:solidFill>
                  <a:schemeClr val="tx1"/>
                </a:solidFill>
                <a:effectLst/>
                <a:latin typeface="Calibri"/>
                <a:ea typeface="ＭＳ Ｐゴシック" pitchFamily="24" charset="-128"/>
                <a:cs typeface="Calibri"/>
              </a:rPr>
              <a:t>malalaman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nagsagawa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nito</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Subalit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mabuhay</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hindi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sapat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bayan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binuhay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para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misyon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para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layunin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Israel ay </a:t>
            </a:r>
            <a:r>
              <a:rPr lang="en-US" sz="1800" kern="1200" dirty="0" err="1" smtClean="0">
                <a:solidFill>
                  <a:schemeClr val="tx1"/>
                </a:solidFill>
                <a:effectLst/>
                <a:latin typeface="Calibri"/>
                <a:ea typeface="ＭＳ Ｐゴシック" pitchFamily="24" charset="-128"/>
                <a:cs typeface="Calibri"/>
              </a:rPr>
              <a:t>magiging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ilaw</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bansa</a:t>
            </a:r>
            <a:r>
              <a:rPr lang="en-US" sz="1800" kern="1200" dirty="0" smtClean="0">
                <a:solidFill>
                  <a:schemeClr val="tx1"/>
                </a:solidFill>
                <a:effectLst/>
                <a:latin typeface="Calibri"/>
                <a:ea typeface="ＭＳ Ｐゴシック" pitchFamily="24" charset="-128"/>
                <a:cs typeface="Calibri"/>
              </a:rPr>
              <a:t>.</a:t>
            </a:r>
            <a:endParaRPr lang="en-PH" sz="1800" kern="1200" dirty="0" smtClean="0">
              <a:solidFill>
                <a:schemeClr val="tx1"/>
              </a:solidFill>
              <a:effectLst/>
              <a:latin typeface="Calibri"/>
              <a:ea typeface="ＭＳ Ｐゴシック" pitchFamily="24" charset="-128"/>
              <a:cs typeface="Calibri"/>
            </a:endParaRPr>
          </a:p>
          <a:p>
            <a:endParaRPr lang="en-PH" sz="1200" kern="1200" dirty="0">
              <a:solidFill>
                <a:schemeClr val="tx1"/>
              </a:solidFill>
              <a:effectLst/>
              <a:latin typeface="Arial" pitchFamily="24" charset="0"/>
              <a:ea typeface="ＭＳ Ｐゴシック" pitchFamily="24" charset="-128"/>
              <a:cs typeface="ＭＳ Ｐゴシック" pitchFamily="2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0F43FF3-6132-174D-9764-826ABE85819F}" type="slidenum">
              <a:rPr lang="en-US" sz="1200"/>
              <a:pPr/>
              <a:t>11</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i="1" cap="small" dirty="0" smtClean="0">
                <a:latin typeface="Calibri" charset="0"/>
                <a:ea typeface="ＭＳ Ｐゴシック" charset="0"/>
                <a:cs typeface="Calibri" charset="0"/>
              </a:rPr>
              <a:t>Selected Messages </a:t>
            </a:r>
            <a:r>
              <a:rPr lang="en-US" sz="1800" b="1" i="0" dirty="0" smtClean="0">
                <a:latin typeface="Calibri" charset="0"/>
                <a:ea typeface="ＭＳ Ｐゴシック" charset="0"/>
                <a:cs typeface="Calibri" charset="0"/>
              </a:rPr>
              <a:t>3:199, 200</a:t>
            </a:r>
            <a:r>
              <a:rPr lang="en-US" sz="1800" b="1" dirty="0" smtClean="0">
                <a:latin typeface="Calibri" charset="0"/>
                <a:ea typeface="ＭＳ Ｐゴシック" charset="0"/>
                <a:cs typeface="Calibri" charset="0"/>
              </a:rPr>
              <a:t>. </a:t>
            </a:r>
            <a:r>
              <a:rPr lang="en-US" sz="1800" kern="1200" dirty="0" smtClean="0">
                <a:solidFill>
                  <a:schemeClr val="tx1"/>
                </a:solidFill>
                <a:effectLst/>
                <a:latin typeface="Calibri"/>
                <a:ea typeface="ＭＳ Ｐゴシック" pitchFamily="24" charset="-128"/>
                <a:cs typeface="Calibri"/>
              </a:rPr>
              <a:t>“</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ating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pagtanggap</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tiyak</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pamamagitan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minamahal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Anak</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mabubuting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gawa</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bunga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paggawa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nagpapatawad-ng-kasalanang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pag-ibig</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Walang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kredito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atin</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walang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ibibigay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atin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dahil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mabubuti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nating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gawa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maaari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nating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angkinin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bahagi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kaligtasan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ating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kaluluwa</a:t>
            </a:r>
            <a:r>
              <a:rPr lang="en-US" sz="1800" kern="1200" dirty="0" smtClean="0">
                <a:solidFill>
                  <a:schemeClr val="tx1"/>
                </a:solidFill>
                <a:effectLst/>
                <a:latin typeface="Calibri"/>
                <a:ea typeface="ＭＳ Ｐゴシック" pitchFamily="24" charset="-128"/>
                <a:cs typeface="Calibri"/>
              </a:rPr>
              <a:t>. </a:t>
            </a:r>
            <a:endParaRPr lang="en-US" sz="1800" dirty="0">
              <a:latin typeface="Calibri"/>
              <a:ea typeface="ＭＳ Ｐゴシック" charset="0"/>
              <a:cs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0F43FF3-6132-174D-9764-826ABE85819F}" type="slidenum">
              <a:rPr lang="en-US" sz="1200"/>
              <a:pPr/>
              <a:t>12</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r>
              <a:rPr lang="en-US" sz="1800" kern="1200" dirty="0" smtClean="0">
                <a:solidFill>
                  <a:schemeClr val="tx1"/>
                </a:solidFill>
                <a:effectLst/>
                <a:latin typeface="Calibri"/>
                <a:ea typeface="ＭＳ Ｐゴシック" pitchFamily="24" charset="-128"/>
                <a:cs typeface="Calibri"/>
              </a:rPr>
              <a:t>“</a:t>
            </a:r>
            <a:r>
              <a:rPr lang="en-US" sz="1800" kern="1200" dirty="0" err="1" smtClean="0">
                <a:solidFill>
                  <a:schemeClr val="tx1"/>
                </a:solidFill>
                <a:effectLst/>
                <a:latin typeface="Calibri"/>
                <a:ea typeface="ＭＳ Ｐゴシック" pitchFamily="24" charset="-128"/>
                <a:cs typeface="Calibri"/>
              </a:rPr>
              <a:t>Subalit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mabubuting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gawa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ba</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walang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tunay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halaga</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makasalanan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buong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layang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nagkakasala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araw-araw</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itinuturing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may </a:t>
            </a:r>
            <a:r>
              <a:rPr lang="en-US" sz="1800" kern="1200" dirty="0" err="1" smtClean="0">
                <a:solidFill>
                  <a:schemeClr val="tx1"/>
                </a:solidFill>
                <a:effectLst/>
                <a:latin typeface="Calibri"/>
                <a:ea typeface="ＭＳ Ｐゴシック" pitchFamily="24" charset="-128"/>
                <a:cs typeface="Calibri"/>
              </a:rPr>
              <a:t>katulad</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pabor</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gaya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pamamagitan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pananampalataya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kay</a:t>
            </a:r>
            <a:r>
              <a:rPr lang="en-US" sz="1800" kern="1200" dirty="0" smtClean="0">
                <a:solidFill>
                  <a:schemeClr val="tx1"/>
                </a:solidFill>
                <a:effectLst/>
                <a:latin typeface="Calibri"/>
                <a:ea typeface="ＭＳ Ｐゴシック" pitchFamily="24" charset="-128"/>
                <a:cs typeface="Calibri"/>
              </a:rPr>
              <a:t> Cristo ay </a:t>
            </a:r>
            <a:r>
              <a:rPr lang="en-US" sz="1800" kern="1200" dirty="0" err="1" smtClean="0">
                <a:solidFill>
                  <a:schemeClr val="tx1"/>
                </a:solidFill>
                <a:effectLst/>
                <a:latin typeface="Calibri"/>
                <a:ea typeface="ＭＳ Ｐゴシック" pitchFamily="24" charset="-128"/>
                <a:cs typeface="Calibri"/>
              </a:rPr>
              <a:t>nagsisikap</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gumawa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integridad</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Tayo’y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pinakamahusay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gawa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nilalang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kay</a:t>
            </a:r>
            <a:r>
              <a:rPr lang="en-US" sz="1800" kern="1200" dirty="0" smtClean="0">
                <a:solidFill>
                  <a:schemeClr val="tx1"/>
                </a:solidFill>
                <a:effectLst/>
                <a:latin typeface="Calibri"/>
                <a:ea typeface="ＭＳ Ｐゴシック" pitchFamily="24" charset="-128"/>
                <a:cs typeface="Calibri"/>
              </a:rPr>
              <a:t> Cristo Jesus </a:t>
            </a:r>
            <a:r>
              <a:rPr lang="en-US" sz="1800" kern="1200" dirty="0" err="1" smtClean="0">
                <a:solidFill>
                  <a:schemeClr val="tx1"/>
                </a:solidFill>
                <a:effectLst/>
                <a:latin typeface="Calibri"/>
                <a:ea typeface="ＭＳ Ｐゴシック" pitchFamily="24" charset="-128"/>
                <a:cs typeface="Calibri"/>
              </a:rPr>
              <a:t>para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mabubuting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gawa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inihanda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una</a:t>
            </a:r>
            <a:r>
              <a:rPr lang="en-US" sz="1800" kern="1200" dirty="0" smtClean="0">
                <a:solidFill>
                  <a:schemeClr val="tx1"/>
                </a:solidFill>
                <a:effectLst/>
                <a:latin typeface="Calibri"/>
                <a:ea typeface="ＭＳ Ｐゴシック" pitchFamily="24" charset="-128"/>
                <a:cs typeface="Calibri"/>
              </a:rPr>
              <a:t> pa </a:t>
            </a:r>
            <a:r>
              <a:rPr lang="en-US" sz="1800" kern="1200" dirty="0" err="1" smtClean="0">
                <a:solidFill>
                  <a:schemeClr val="tx1"/>
                </a:solidFill>
                <a:effectLst/>
                <a:latin typeface="Calibri"/>
                <a:ea typeface="ＭＳ Ｐゴシック" pitchFamily="24" charset="-128"/>
                <a:cs typeface="Calibri"/>
              </a:rPr>
              <a:t>upang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siya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nating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lakaran</a:t>
            </a:r>
            <a:r>
              <a:rPr lang="en-US" sz="1800" kern="1200" dirty="0" smtClean="0">
                <a:solidFill>
                  <a:schemeClr val="tx1"/>
                </a:solidFill>
                <a:effectLst/>
                <a:latin typeface="Calibri"/>
                <a:ea typeface="ＭＳ Ｐゴシック" pitchFamily="24" charset="-128"/>
                <a:cs typeface="Calibri"/>
              </a:rPr>
              <a:t>.’ </a:t>
            </a:r>
            <a:endParaRPr lang="en-PH" sz="1800" kern="1200" dirty="0">
              <a:solidFill>
                <a:schemeClr val="tx1"/>
              </a:solidFill>
              <a:effectLst/>
              <a:latin typeface="Calibri"/>
              <a:ea typeface="ＭＳ Ｐゴシック" pitchFamily="24" charset="-128"/>
              <a:cs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0F43FF3-6132-174D-9764-826ABE85819F}" type="slidenum">
              <a:rPr lang="en-US" sz="1200"/>
              <a:pPr/>
              <a:t>13</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kern="1200" dirty="0" smtClean="0">
                <a:solidFill>
                  <a:schemeClr val="tx1"/>
                </a:solidFill>
                <a:effectLst/>
                <a:latin typeface="Calibri"/>
                <a:ea typeface="ＭＳ Ｐゴシック" pitchFamily="24" charset="-128"/>
                <a:cs typeface="Calibri"/>
              </a:rPr>
              <a:t>“Sa </a:t>
            </a:r>
            <a:r>
              <a:rPr lang="en-US" sz="1800" kern="1200" dirty="0" err="1" smtClean="0">
                <a:solidFill>
                  <a:schemeClr val="tx1"/>
                </a:solidFill>
                <a:effectLst/>
                <a:latin typeface="Calibri"/>
                <a:ea typeface="ＭＳ Ｐゴシック" pitchFamily="24" charset="-128"/>
                <a:cs typeface="Calibri"/>
              </a:rPr>
              <a:t>Kanyang</a:t>
            </a:r>
            <a:r>
              <a:rPr lang="en-US" sz="1800" kern="1200" dirty="0" smtClean="0">
                <a:solidFill>
                  <a:schemeClr val="tx1"/>
                </a:solidFill>
                <a:effectLst/>
                <a:latin typeface="Calibri"/>
                <a:ea typeface="ＭＳ Ｐゴシック" pitchFamily="24" charset="-128"/>
                <a:cs typeface="Calibri"/>
              </a:rPr>
              <a:t> banal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pagkakaayos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Kanyang</a:t>
            </a:r>
            <a:r>
              <a:rPr lang="en-US" sz="1800" kern="1200" dirty="0" smtClean="0">
                <a:solidFill>
                  <a:schemeClr val="tx1"/>
                </a:solidFill>
                <a:effectLst/>
                <a:latin typeface="Calibri"/>
                <a:ea typeface="ＭＳ Ｐゴシック" pitchFamily="24" charset="-128"/>
                <a:cs typeface="Calibri"/>
              </a:rPr>
              <a:t> di-</a:t>
            </a:r>
            <a:r>
              <a:rPr lang="en-US" sz="1800" kern="1200" dirty="0" err="1" smtClean="0">
                <a:solidFill>
                  <a:schemeClr val="tx1"/>
                </a:solidFill>
                <a:effectLst/>
                <a:latin typeface="Calibri"/>
                <a:ea typeface="ＭＳ Ｐゴシック" pitchFamily="24" charset="-128"/>
                <a:cs typeface="Calibri"/>
              </a:rPr>
              <a:t>marapat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pabor</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Panginoon</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itinalaga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mabubuting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gawa</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gagantimpalaan</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Tinatanggap</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tayo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pamamagitan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merito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a:t>
            </a:r>
            <a:r>
              <a:rPr lang="en-US" sz="1800" kern="1200" dirty="0" smtClean="0">
                <a:solidFill>
                  <a:schemeClr val="tx1"/>
                </a:solidFill>
                <a:effectLst/>
                <a:latin typeface="Calibri"/>
                <a:ea typeface="ＭＳ Ｐゴシック" pitchFamily="24" charset="-128"/>
                <a:cs typeface="Calibri"/>
              </a:rPr>
              <a:t> Cristo;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gawa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kahabagan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gawain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kawanggawa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ginagawa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natin</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bunga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pananampalataya</a:t>
            </a:r>
            <a:r>
              <a:rPr lang="en-US" sz="1800" kern="1200" dirty="0" smtClean="0">
                <a:solidFill>
                  <a:schemeClr val="tx1"/>
                </a:solidFill>
                <a:effectLst/>
                <a:latin typeface="Calibri"/>
                <a:ea typeface="ＭＳ Ｐゴシック" pitchFamily="24" charset="-128"/>
                <a:cs typeface="Calibri"/>
              </a:rPr>
              <a:t>.” </a:t>
            </a:r>
            <a:endParaRPr lang="en-US" sz="1800" dirty="0">
              <a:latin typeface="Calibri"/>
              <a:ea typeface="ＭＳ Ｐゴシック" charset="0"/>
              <a:cs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A88117E-9EDF-4042-85F2-B78701D0B587}" type="slidenum">
              <a:rPr lang="en-US" sz="1200"/>
              <a:pPr/>
              <a:t>14</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a:latin typeface="Calibri" charset="0"/>
                <a:ea typeface="ＭＳ Ｐゴシック" charset="0"/>
                <a:cs typeface="Calibri" charset="0"/>
              </a:rPr>
              <a:t>2. </a:t>
            </a:r>
            <a:r>
              <a:rPr lang="en-US" sz="1800" b="1" dirty="0" err="1" smtClean="0">
                <a:latin typeface="Calibri" charset="0"/>
                <a:ea typeface="ＭＳ Ｐゴシック" charset="0"/>
                <a:cs typeface="Calibri" charset="0"/>
              </a:rPr>
              <a:t>Pinanggagalingan</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Buhay</a:t>
            </a:r>
            <a:r>
              <a:rPr lang="en-US" sz="1800" b="1" dirty="0" smtClean="0">
                <a:latin typeface="Calibri" charset="0"/>
                <a:ea typeface="ＭＳ Ｐゴシック" charset="0"/>
                <a:cs typeface="Calibri" charset="0"/>
              </a:rPr>
              <a:t>. </a:t>
            </a:r>
            <a:r>
              <a:rPr lang="en-US" sz="1800" dirty="0" smtClean="0">
                <a:latin typeface="Calibri" charset="0"/>
                <a:ea typeface="ＭＳ Ｐゴシック" charset="0"/>
                <a:cs typeface="Calibri" charset="0"/>
              </a:rPr>
              <a:t>“</a:t>
            </a:r>
            <a:r>
              <a:rPr lang="en-US" altLang="ja-JP" sz="1800" dirty="0" err="1" smtClean="0">
                <a:latin typeface="Calibri" charset="0"/>
                <a:ea typeface="ＭＳ Ｐゴシック" charset="0"/>
                <a:cs typeface="Calibri" charset="0"/>
              </a:rPr>
              <a:t>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tubig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ito</a:t>
            </a:r>
            <a:r>
              <a:rPr lang="en-US" altLang="ja-JP" sz="1800" dirty="0" smtClean="0">
                <a:latin typeface="Calibri" charset="0"/>
                <a:ea typeface="ＭＳ Ｐゴシック" charset="0"/>
                <a:cs typeface="Calibri" charset="0"/>
              </a:rPr>
              <a:t> ay </a:t>
            </a:r>
            <a:r>
              <a:rPr lang="en-US" altLang="ja-JP" sz="1800" dirty="0" err="1" smtClean="0">
                <a:latin typeface="Calibri" charset="0"/>
                <a:ea typeface="ＭＳ Ｐゴシック" charset="0"/>
                <a:cs typeface="Calibri" charset="0"/>
              </a:rPr>
              <a:t>umaagos</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sa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dakong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silangang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lupain</a:t>
            </a:r>
            <a:r>
              <a:rPr lang="en-US" altLang="ja-JP" sz="1800" baseline="0" dirty="0" smtClean="0">
                <a:latin typeface="Calibri" charset="0"/>
                <a:ea typeface="ＭＳ Ｐゴシック" charset="0"/>
                <a:cs typeface="Calibri" charset="0"/>
              </a:rPr>
              <a:t>, at </a:t>
            </a:r>
            <a:r>
              <a:rPr lang="en-US" altLang="ja-JP" sz="1800" baseline="0" dirty="0" err="1" smtClean="0">
                <a:latin typeface="Calibri" charset="0"/>
                <a:ea typeface="ＭＳ Ｐゴシック" charset="0"/>
                <a:cs typeface="Calibri" charset="0"/>
              </a:rPr>
              <a:t>bababa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Araba</a:t>
            </a:r>
            <a:r>
              <a:rPr lang="en-US" altLang="ja-JP" sz="1800" baseline="0" dirty="0" smtClean="0">
                <a:latin typeface="Calibri" charset="0"/>
                <a:ea typeface="ＭＳ Ｐゴシック" charset="0"/>
                <a:cs typeface="Calibri" charset="0"/>
              </a:rPr>
              <a:t>. At </a:t>
            </a:r>
            <a:r>
              <a:rPr lang="en-US" altLang="ja-JP" sz="1800" baseline="0" dirty="0" err="1" smtClean="0">
                <a:latin typeface="Calibri" charset="0"/>
                <a:ea typeface="ＭＳ Ｐゴシック" charset="0"/>
                <a:cs typeface="Calibri" charset="0"/>
              </a:rPr>
              <a:t>sila’y</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aagos</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patungo</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dagat</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tubig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dagat</a:t>
            </a:r>
            <a:r>
              <a:rPr lang="en-US" altLang="ja-JP" sz="1800" baseline="0" dirty="0" smtClean="0">
                <a:latin typeface="Calibri" charset="0"/>
                <a:ea typeface="ＭＳ Ｐゴシック" charset="0"/>
                <a:cs typeface="Calibri" charset="0"/>
              </a:rPr>
              <a:t> ay </a:t>
            </a:r>
            <a:r>
              <a:rPr lang="en-US" altLang="ja-JP" sz="1800" baseline="0" dirty="0" err="1" smtClean="0">
                <a:latin typeface="Calibri" charset="0"/>
                <a:ea typeface="ＭＳ Ｐゴシック" charset="0"/>
                <a:cs typeface="Calibri" charset="0"/>
              </a:rPr>
              <a:t>magiging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sariwa</a:t>
            </a:r>
            <a:r>
              <a:rPr lang="en-US" altLang="ja-JP" sz="1800" baseline="0" dirty="0" smtClean="0">
                <a:latin typeface="Calibri" charset="0"/>
                <a:ea typeface="ＭＳ Ｐゴシック" charset="0"/>
                <a:cs typeface="Calibri" charset="0"/>
              </a:rPr>
              <a:t>. </a:t>
            </a:r>
            <a:r>
              <a:rPr lang="en-US" altLang="ja-JP" sz="1800" dirty="0" smtClean="0">
                <a:latin typeface="Calibri" charset="0"/>
                <a:ea typeface="ＭＳ Ｐゴシック" charset="0"/>
                <a:cs typeface="Calibri" charset="0"/>
              </a:rPr>
              <a:t> </a:t>
            </a:r>
            <a:r>
              <a:rPr lang="en-US" altLang="ja-JP" sz="1800" dirty="0">
                <a:latin typeface="Calibri" charset="0"/>
                <a:ea typeface="ＭＳ Ｐゴシック" charset="0"/>
                <a:cs typeface="Calibri" charset="0"/>
              </a:rPr>
              <a:t>¶ </a:t>
            </a:r>
            <a:r>
              <a:rPr lang="en-US" altLang="ja-JP" sz="1800" dirty="0" smtClean="0">
                <a:latin typeface="Calibri" charset="0"/>
                <a:ea typeface="ＭＳ Ｐゴシック" charset="0"/>
                <a:cs typeface="Calibri" charset="0"/>
              </a:rPr>
              <a:t>At </a:t>
            </a:r>
            <a:r>
              <a:rPr lang="en-US" altLang="ja-JP" sz="1800" dirty="0" err="1" smtClean="0">
                <a:latin typeface="Calibri" charset="0"/>
                <a:ea typeface="ＭＳ Ｐゴシック" charset="0"/>
                <a:cs typeface="Calibri" charset="0"/>
              </a:rPr>
              <a:t>mangyayari</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bawat</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nilalang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a:t>
            </a:r>
            <a:r>
              <a:rPr lang="en-US" altLang="ja-JP" sz="1800" baseline="0" dirty="0" smtClean="0">
                <a:latin typeface="Calibri" charset="0"/>
                <a:ea typeface="ＭＳ Ｐゴシック" charset="0"/>
                <a:cs typeface="Calibri" charset="0"/>
              </a:rPr>
              <a:t> may </a:t>
            </a:r>
            <a:r>
              <a:rPr lang="en-US" altLang="ja-JP" sz="1800" baseline="0" dirty="0" err="1" smtClean="0">
                <a:latin typeface="Calibri" charset="0"/>
                <a:ea typeface="ＭＳ Ｐゴシック" charset="0"/>
                <a:cs typeface="Calibri" charset="0"/>
              </a:rPr>
              <a:t>buhay</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dumarami</a:t>
            </a:r>
            <a:r>
              <a:rPr lang="en-US" altLang="ja-JP" sz="1800" baseline="0" dirty="0" smtClean="0">
                <a:latin typeface="Calibri" charset="0"/>
                <a:ea typeface="ＭＳ Ｐゴシック" charset="0"/>
                <a:cs typeface="Calibri" charset="0"/>
              </a:rPr>
              <a:t> ay </a:t>
            </a:r>
            <a:r>
              <a:rPr lang="en-US" altLang="ja-JP" sz="1800" baseline="0" dirty="0" err="1" smtClean="0">
                <a:latin typeface="Calibri" charset="0"/>
                <a:ea typeface="ＭＳ Ｐゴシック" charset="0"/>
                <a:cs typeface="Calibri" charset="0"/>
              </a:rPr>
              <a:t>mabubuhay</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saanmang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dako</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umaagos</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tubig</a:t>
            </a:r>
            <a:r>
              <a:rPr lang="en-US" altLang="ja-JP" sz="1800" baseline="0" dirty="0" smtClean="0">
                <a:latin typeface="Calibri" charset="0"/>
                <a:ea typeface="ＭＳ Ｐゴシック" charset="0"/>
                <a:cs typeface="Calibri" charset="0"/>
              </a:rPr>
              <a:t>’ </a:t>
            </a:r>
            <a:r>
              <a:rPr lang="en-US" altLang="ja-JP" sz="1800" dirty="0" smtClean="0">
                <a:latin typeface="Calibri" charset="0"/>
                <a:ea typeface="ＭＳ Ｐゴシック" charset="0"/>
                <a:cs typeface="Calibri" charset="0"/>
              </a:rPr>
              <a:t>” </a:t>
            </a:r>
            <a:r>
              <a:rPr lang="en-US" altLang="ja-JP" sz="1800" i="1" dirty="0" smtClean="0">
                <a:latin typeface="Calibri" charset="0"/>
                <a:ea typeface="ＭＳ Ｐゴシック" charset="0"/>
                <a:cs typeface="Calibri" charset="0"/>
              </a:rPr>
              <a:t>(Ezekiel 47:8, 9)</a:t>
            </a:r>
            <a:r>
              <a:rPr lang="en-US" altLang="ja-JP" sz="1800" i="1" dirty="0">
                <a:latin typeface="Calibri" charset="0"/>
                <a:ea typeface="ＭＳ Ｐゴシック" charset="0"/>
                <a:cs typeface="Calibri" charset="0"/>
              </a:rPr>
              <a:t>.</a:t>
            </a:r>
          </a:p>
          <a:p>
            <a:pPr eaLnBrk="1" hangingPunct="1"/>
            <a:endParaRPr lang="en-US" sz="1800" dirty="0">
              <a:latin typeface="Calibri" charset="0"/>
              <a:ea typeface="ＭＳ Ｐゴシック" charset="0"/>
              <a:cs typeface="Calibri" charset="0"/>
            </a:endParaRPr>
          </a:p>
          <a:p>
            <a:pPr eaLnBrk="1" hangingPunct="1"/>
            <a:endParaRPr lang="en-US" sz="1800" dirty="0">
              <a:latin typeface="Calibri" charset="0"/>
              <a:ea typeface="ＭＳ Ｐゴシック" charset="0"/>
              <a:cs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2675032-AA51-7244-A14D-3B694FAE3D11}" type="slidenum">
              <a:rPr lang="en-US" sz="1200"/>
              <a:pPr/>
              <a:t>15</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Isang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Umaagos</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na</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Ilog</a:t>
            </a:r>
            <a:r>
              <a:rPr lang="en-US" sz="1800" b="1" dirty="0" smtClean="0">
                <a:latin typeface="Calibri" charset="0"/>
                <a:ea typeface="ＭＳ Ｐゴシック" charset="0"/>
                <a:cs typeface="Calibri" charset="0"/>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tubig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tumatagas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mula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templo</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patungong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silangan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silangan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Jerusalem ay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Dagat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Asin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pinakamababang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katawan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tubig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lupa</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pagitan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Jerusalem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Dagat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Patay</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34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kilometro</a:t>
            </a:r>
            <a:r>
              <a:rPr lang="en-US" sz="1800" kern="1200" baseline="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karamihang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disyertong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bayan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Dagat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mismo</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napakaalat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walang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mabubuhay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doon</a:t>
            </a:r>
            <a:r>
              <a:rPr lang="en-US" sz="1800" kern="1200" dirty="0" smtClean="0">
                <a:solidFill>
                  <a:schemeClr val="tx1"/>
                </a:solidFill>
                <a:effectLst/>
                <a:latin typeface="Calibri"/>
                <a:ea typeface="ＭＳ Ｐゴシック" pitchFamily="24" charset="-128"/>
                <a:cs typeface="Calibri"/>
              </a:rPr>
              <a:t>.</a:t>
            </a:r>
            <a:r>
              <a:rPr lang="en-PH" sz="1800" dirty="0" smtClean="0">
                <a:effectLst/>
                <a:latin typeface="Calibri"/>
                <a:cs typeface="Calibri"/>
              </a:rPr>
              <a:t> </a:t>
            </a:r>
            <a:endParaRPr lang="en-US" sz="1800" dirty="0">
              <a:latin typeface="Calibri"/>
              <a:ea typeface="ＭＳ Ｐゴシック" charset="0"/>
              <a:cs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2675032-AA51-7244-A14D-3B694FAE3D11}" type="slidenum">
              <a:rPr lang="en-US" sz="1200"/>
              <a:pPr/>
              <a:t>16</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kern="1200" dirty="0" smtClean="0">
                <a:solidFill>
                  <a:schemeClr val="tx1"/>
                </a:solidFill>
                <a:effectLst/>
                <a:latin typeface="Calibri"/>
                <a:ea typeface="ＭＳ Ｐゴシック" pitchFamily="24" charset="-128"/>
                <a:cs typeface="Calibri"/>
              </a:rPr>
              <a:t>Nang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tubig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mula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templo</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narating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tubig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dagat</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gumaling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Ito’y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maaaring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maunawaang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simbolikal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bilang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iglesya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umaabot</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pinanggagalingan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kalusugan</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kagalingan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patay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pagsalangsang</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pagkakasala</a:t>
            </a:r>
            <a:r>
              <a:rPr lang="en-US" sz="1800" kern="1200" dirty="0" smtClean="0">
                <a:solidFill>
                  <a:schemeClr val="tx1"/>
                </a:solidFill>
                <a:effectLst/>
                <a:latin typeface="Calibri"/>
                <a:ea typeface="ＭＳ Ｐゴシック" pitchFamily="24" charset="-128"/>
                <a:cs typeface="Calibri"/>
              </a:rPr>
              <a:t>.</a:t>
            </a:r>
            <a:r>
              <a:rPr lang="en-PH" sz="1800" kern="1200" baseline="0" dirty="0" smtClean="0">
                <a:solidFill>
                  <a:schemeClr val="tx1"/>
                </a:solidFill>
                <a:effectLst/>
                <a:latin typeface="Calibri"/>
                <a:ea typeface="ＭＳ Ｐゴシック" pitchFamily="24" charset="-128"/>
                <a:cs typeface="Calibri"/>
              </a:rPr>
              <a:t> </a:t>
            </a:r>
            <a:r>
              <a:rPr lang="en-US" altLang="ja-JP" sz="1800" dirty="0" smtClean="0">
                <a:latin typeface="Calibri" charset="0"/>
                <a:ea typeface="ＭＳ Ｐゴシック" charset="0"/>
                <a:cs typeface="Calibri" charset="0"/>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impluwensya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pagpapagaling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iyong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iglesya</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maaaring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magpasimula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maliit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ngunit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makakalaki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hanggang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babaguhin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nito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komunidad</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mo</a:t>
            </a:r>
            <a:r>
              <a:rPr lang="en-US" sz="1800" kern="1200" dirty="0" smtClean="0">
                <a:solidFill>
                  <a:schemeClr val="tx1"/>
                </a:solidFill>
                <a:effectLst/>
                <a:latin typeface="Calibri"/>
                <a:ea typeface="ＭＳ Ｐゴシック" pitchFamily="24" charset="-128"/>
                <a:cs typeface="Calibri"/>
              </a:rPr>
              <a:t>! </a:t>
            </a:r>
            <a:endParaRPr lang="en-US" sz="1800" dirty="0">
              <a:latin typeface="Calibri"/>
              <a:ea typeface="ＭＳ Ｐゴシック" charset="0"/>
              <a:cs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2675032-AA51-7244-A14D-3B694FAE3D11}" type="slidenum">
              <a:rPr lang="en-US" sz="1200"/>
              <a:pPr/>
              <a:t>17</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r>
              <a:rPr lang="en-US" sz="1800" kern="1200" dirty="0" err="1" smtClean="0">
                <a:solidFill>
                  <a:schemeClr val="tx1"/>
                </a:solidFill>
                <a:effectLst/>
                <a:latin typeface="Calibri"/>
                <a:ea typeface="ＭＳ Ｐゴシック" pitchFamily="24" charset="-128"/>
                <a:cs typeface="Calibri"/>
              </a:rPr>
              <a:t>Balang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araw</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bayan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a:t>
            </a:r>
            <a:r>
              <a:rPr lang="en-US" sz="1800" kern="1200" dirty="0" err="1" smtClean="0">
                <a:solidFill>
                  <a:schemeClr val="tx1"/>
                </a:solidFill>
                <a:effectLst/>
                <a:latin typeface="Calibri"/>
                <a:ea typeface="ＭＳ Ｐゴシック" pitchFamily="24" charset="-128"/>
                <a:cs typeface="Calibri"/>
              </a:rPr>
              <a:t>kabilang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kaanib</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komunidad</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pinagaling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binuhay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pamamagitan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pagka</a:t>
            </a:r>
            <a:r>
              <a:rPr lang="en-US" sz="1800" kern="1200" dirty="0" smtClean="0">
                <a:solidFill>
                  <a:schemeClr val="tx1"/>
                </a:solidFill>
                <a:effectLst/>
                <a:latin typeface="Calibri"/>
                <a:ea typeface="ＭＳ Ｐゴシック" pitchFamily="24" charset="-128"/>
                <a:cs typeface="Calibri"/>
              </a:rPr>
              <a:t>-di-</a:t>
            </a:r>
            <a:r>
              <a:rPr lang="en-US" sz="1800" kern="1200" dirty="0" err="1" smtClean="0">
                <a:solidFill>
                  <a:schemeClr val="tx1"/>
                </a:solidFill>
                <a:effectLst/>
                <a:latin typeface="Calibri"/>
                <a:ea typeface="ＭＳ Ｐゴシック" pitchFamily="24" charset="-128"/>
                <a:cs typeface="Calibri"/>
              </a:rPr>
              <a:t>makasarili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kaanib</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iglesya</a:t>
            </a:r>
            <a:r>
              <a:rPr lang="en-US" sz="1800" kern="1200" dirty="0" smtClean="0">
                <a:solidFill>
                  <a:schemeClr val="tx1"/>
                </a:solidFill>
                <a:effectLst/>
                <a:latin typeface="Calibri"/>
                <a:ea typeface="ＭＳ Ｐゴシック" pitchFamily="24" charset="-128"/>
                <a:cs typeface="Calibri"/>
              </a:rPr>
              <a:t>—ay </a:t>
            </a:r>
            <a:r>
              <a:rPr lang="en-US" sz="1800" kern="1200" dirty="0" err="1" smtClean="0">
                <a:solidFill>
                  <a:schemeClr val="tx1"/>
                </a:solidFill>
                <a:effectLst/>
                <a:latin typeface="Calibri"/>
                <a:ea typeface="ＭＳ Ｐゴシック" pitchFamily="24" charset="-128"/>
                <a:cs typeface="Calibri"/>
              </a:rPr>
              <a:t>mapapasabagong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lupa</a:t>
            </a:r>
            <a:r>
              <a:rPr lang="en-US" sz="1800" kern="1200" dirty="0" smtClean="0">
                <a:solidFill>
                  <a:schemeClr val="tx1"/>
                </a:solidFill>
                <a:effectLst/>
                <a:latin typeface="Calibri"/>
                <a:ea typeface="ＭＳ Ｐゴシック" pitchFamily="24" charset="-128"/>
                <a:cs typeface="Calibri"/>
              </a:rPr>
              <a:t>, kung </a:t>
            </a:r>
            <a:r>
              <a:rPr lang="en-US" sz="1800" kern="1200" dirty="0" err="1" smtClean="0">
                <a:solidFill>
                  <a:schemeClr val="tx1"/>
                </a:solidFill>
                <a:effectLst/>
                <a:latin typeface="Calibri"/>
                <a:ea typeface="ＭＳ Ｐゴシック" pitchFamily="24" charset="-128"/>
                <a:cs typeface="Calibri"/>
              </a:rPr>
              <a:t>saan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merong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a:t>
            </a:r>
            <a:r>
              <a:rPr lang="en-US" sz="1800" kern="1200" dirty="0" smtClean="0">
                <a:solidFill>
                  <a:schemeClr val="tx1"/>
                </a:solidFill>
                <a:effectLst/>
                <a:latin typeface="Calibri"/>
                <a:ea typeface="ＭＳ Ｐゴシック" pitchFamily="24" charset="-128"/>
                <a:cs typeface="Calibri"/>
              </a:rPr>
              <a:t> pang </a:t>
            </a:r>
            <a:r>
              <a:rPr lang="en-US" sz="1800" kern="1200" dirty="0" err="1" smtClean="0">
                <a:solidFill>
                  <a:schemeClr val="tx1"/>
                </a:solidFill>
                <a:effectLst/>
                <a:latin typeface="Calibri"/>
                <a:ea typeface="ＭＳ Ｐゴシック" pitchFamily="24" charset="-128"/>
                <a:cs typeface="Calibri"/>
              </a:rPr>
              <a:t>ilog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dumadaloy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mula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trono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Wala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disyerto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pagkatuyot</a:t>
            </a:r>
            <a:r>
              <a:rPr lang="en-US" sz="1800" kern="1200" dirty="0" smtClean="0">
                <a:solidFill>
                  <a:schemeClr val="tx1"/>
                </a:solidFill>
                <a:effectLst/>
                <a:latin typeface="Calibri"/>
                <a:ea typeface="ＭＳ Ｐゴシック" pitchFamily="24" charset="-128"/>
                <a:cs typeface="Calibri"/>
              </a:rPr>
              <a:t>, o </a:t>
            </a:r>
            <a:r>
              <a:rPr lang="en-US" sz="1800" kern="1200" dirty="0" err="1" smtClean="0">
                <a:solidFill>
                  <a:schemeClr val="tx1"/>
                </a:solidFill>
                <a:effectLst/>
                <a:latin typeface="Calibri"/>
                <a:ea typeface="ＭＳ Ｐゴシック" pitchFamily="24" charset="-128"/>
                <a:cs typeface="Calibri"/>
              </a:rPr>
              <a:t>kamatayan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doon</a:t>
            </a:r>
            <a:r>
              <a:rPr lang="en-US" sz="1800" kern="1200" dirty="0" smtClean="0">
                <a:solidFill>
                  <a:schemeClr val="tx1"/>
                </a:solidFill>
                <a:effectLst/>
                <a:latin typeface="Calibri"/>
                <a:ea typeface="ＭＳ Ｐゴシック" pitchFamily="24" charset="-128"/>
                <a:cs typeface="Calibri"/>
              </a:rPr>
              <a:t>. </a:t>
            </a:r>
            <a:endParaRPr lang="en-PH" sz="1800" kern="1200" dirty="0">
              <a:solidFill>
                <a:schemeClr val="tx1"/>
              </a:solidFill>
              <a:effectLst/>
              <a:latin typeface="Calibri"/>
              <a:ea typeface="ＭＳ Ｐゴシック" pitchFamily="24" charset="-128"/>
              <a:cs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2675032-AA51-7244-A14D-3B694FAE3D11}" type="slidenum">
              <a:rPr lang="en-US" sz="1200"/>
              <a:pPr/>
              <a:t>18</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kern="1200" dirty="0" err="1" smtClean="0">
                <a:solidFill>
                  <a:schemeClr val="tx1"/>
                </a:solidFill>
                <a:effectLst/>
                <a:latin typeface="Calibri"/>
                <a:ea typeface="ＭＳ Ｐゴシック" pitchFamily="24" charset="-128"/>
                <a:cs typeface="Calibri"/>
              </a:rPr>
              <a:t>Habang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naghihintay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tayo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doon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pinagpalang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realidad</a:t>
            </a:r>
            <a:r>
              <a:rPr lang="en-US" sz="1800" kern="1200" dirty="0" smtClean="0">
                <a:solidFill>
                  <a:schemeClr val="tx1"/>
                </a:solidFill>
                <a:effectLst/>
                <a:latin typeface="Calibri"/>
                <a:ea typeface="ＭＳ Ｐゴシック" pitchFamily="24" charset="-128"/>
                <a:cs typeface="Calibri"/>
              </a:rPr>
              <a:t>—gusto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iglesya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maging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lugar</a:t>
            </a:r>
            <a:r>
              <a:rPr lang="en-US" sz="1800" kern="1200" dirty="0" smtClean="0">
                <a:solidFill>
                  <a:schemeClr val="tx1"/>
                </a:solidFill>
                <a:effectLst/>
                <a:latin typeface="Calibri"/>
                <a:ea typeface="ＭＳ Ｐゴシック" pitchFamily="24" charset="-128"/>
                <a:cs typeface="Calibri"/>
              </a:rPr>
              <a:t> kung </a:t>
            </a:r>
            <a:r>
              <a:rPr lang="en-US" sz="1800" kern="1200" dirty="0" err="1" smtClean="0">
                <a:solidFill>
                  <a:schemeClr val="tx1"/>
                </a:solidFill>
                <a:effectLst/>
                <a:latin typeface="Calibri"/>
                <a:ea typeface="ＭＳ Ｐゴシック" pitchFamily="24" charset="-128"/>
                <a:cs typeface="Calibri"/>
              </a:rPr>
              <a:t>saan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dumadaloy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kagalingan</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masaganang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buhay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komunidad</a:t>
            </a:r>
            <a:r>
              <a:rPr lang="en-US" sz="1800" kern="1200" dirty="0" smtClean="0">
                <a:solidFill>
                  <a:schemeClr val="tx1"/>
                </a:solidFill>
                <a:effectLst/>
                <a:latin typeface="Calibri"/>
                <a:ea typeface="ＭＳ Ｐゴシック" pitchFamily="24" charset="-128"/>
                <a:cs typeface="Calibri"/>
              </a:rPr>
              <a:t>. ¶ Gusto </a:t>
            </a:r>
            <a:r>
              <a:rPr lang="en-US" sz="1800" kern="1200" dirty="0" err="1" smtClean="0">
                <a:solidFill>
                  <a:schemeClr val="tx1"/>
                </a:solidFill>
                <a:effectLst/>
                <a:latin typeface="Calibri"/>
                <a:ea typeface="ＭＳ Ｐゴシック" pitchFamily="24" charset="-128"/>
                <a:cs typeface="Calibri"/>
              </a:rPr>
              <a:t>Niyang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gumawa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pamamagitan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natin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para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pasiglahin</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baguhin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disyerto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lubak</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Dagat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Patay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ating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teritoryo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dinadala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kanila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masaganang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buhay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kay</a:t>
            </a:r>
            <a:r>
              <a:rPr lang="en-US" sz="1800" kern="1200" dirty="0" smtClean="0">
                <a:solidFill>
                  <a:schemeClr val="tx1"/>
                </a:solidFill>
                <a:effectLst/>
                <a:latin typeface="Calibri"/>
                <a:ea typeface="ＭＳ Ｐゴシック" pitchFamily="24" charset="-128"/>
                <a:cs typeface="Calibri"/>
              </a:rPr>
              <a:t> Jesus </a:t>
            </a:r>
            <a:endParaRPr lang="en-US" sz="1800" dirty="0">
              <a:latin typeface="Calibri"/>
              <a:ea typeface="ＭＳ Ｐゴシック" charset="0"/>
              <a:cs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9AE0CA37-7C9C-214E-9279-69D7DCB2FBC6}" type="slidenum">
              <a:rPr lang="en-US" sz="1200"/>
              <a:pPr/>
              <a:t>19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a:latin typeface="Calibri" charset="0"/>
                <a:ea typeface="ＭＳ Ｐゴシック" charset="0"/>
                <a:cs typeface="Calibri" charset="0"/>
              </a:rPr>
              <a:t>3. </a:t>
            </a:r>
            <a:r>
              <a:rPr lang="en-US" sz="1800" b="1" dirty="0" err="1" smtClean="0">
                <a:latin typeface="Calibri" charset="0"/>
                <a:ea typeface="ＭＳ Ｐゴシック" charset="0"/>
                <a:cs typeface="Calibri" charset="0"/>
              </a:rPr>
              <a:t>Ahente</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Pagbabago</a:t>
            </a:r>
            <a:r>
              <a:rPr lang="en-US" sz="1800" b="1" dirty="0" smtClean="0">
                <a:latin typeface="Calibri" charset="0"/>
                <a:ea typeface="ＭＳ Ｐゴシック" charset="0"/>
                <a:cs typeface="Calibri" charset="0"/>
              </a:rPr>
              <a:t>. </a:t>
            </a:r>
            <a:r>
              <a:rPr lang="en-US" sz="1800" dirty="0" smtClean="0">
                <a:latin typeface="Calibri" charset="0"/>
                <a:ea typeface="ＭＳ Ｐゴシック" charset="0"/>
                <a:cs typeface="Calibri" charset="0"/>
              </a:rPr>
              <a:t>“</a:t>
            </a:r>
            <a:r>
              <a:rPr lang="en-US" altLang="ja-JP" sz="1800" dirty="0" err="1" smtClean="0">
                <a:latin typeface="Calibri" charset="0"/>
                <a:ea typeface="ＭＳ Ｐゴシック" charset="0"/>
                <a:cs typeface="Calibri" charset="0"/>
              </a:rPr>
              <a:t>Ipinakita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niya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sa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iyo</a:t>
            </a:r>
            <a:r>
              <a:rPr lang="en-US" altLang="ja-JP" sz="1800" dirty="0" smtClean="0">
                <a:latin typeface="Calibri" charset="0"/>
                <a:ea typeface="ＭＳ Ｐゴシック" charset="0"/>
                <a:cs typeface="Calibri" charset="0"/>
              </a:rPr>
              <a:t>, O </a:t>
            </a:r>
            <a:r>
              <a:rPr lang="en-US" altLang="ja-JP" sz="1800" dirty="0" err="1" smtClean="0">
                <a:latin typeface="Calibri" charset="0"/>
                <a:ea typeface="ＭＳ Ｐゴシック" charset="0"/>
                <a:cs typeface="Calibri" charset="0"/>
              </a:rPr>
              <a:t>tao</a:t>
            </a:r>
            <a:r>
              <a:rPr lang="en-US" altLang="ja-JP" sz="1800" dirty="0" smtClean="0">
                <a:latin typeface="Calibri" charset="0"/>
                <a:ea typeface="ＭＳ Ｐゴシック" charset="0"/>
                <a:cs typeface="Calibri" charset="0"/>
              </a:rPr>
              <a:t>, kung </a:t>
            </a:r>
            <a:r>
              <a:rPr lang="en-US" altLang="ja-JP" sz="1800" dirty="0" err="1" smtClean="0">
                <a:latin typeface="Calibri" charset="0"/>
                <a:ea typeface="ＭＳ Ｐゴシック" charset="0"/>
                <a:cs typeface="Calibri" charset="0"/>
              </a:rPr>
              <a:t>ano</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mabuti</a:t>
            </a:r>
            <a:r>
              <a:rPr lang="en-US" altLang="ja-JP" sz="1800" dirty="0" smtClean="0">
                <a:latin typeface="Calibri" charset="0"/>
                <a:ea typeface="ＭＳ Ｐゴシック" charset="0"/>
                <a:cs typeface="Calibri" charset="0"/>
              </a:rPr>
              <a:t>. At </a:t>
            </a:r>
            <a:r>
              <a:rPr lang="en-US" altLang="ja-JP" sz="1800" dirty="0" err="1" smtClean="0">
                <a:latin typeface="Calibri" charset="0"/>
                <a:ea typeface="ＭＳ Ｐゴシック" charset="0"/>
                <a:cs typeface="Calibri" charset="0"/>
              </a:rPr>
              <a:t>ano</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itinakda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Panginoon</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sa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iyo</a:t>
            </a:r>
            <a:r>
              <a:rPr lang="en-US" altLang="ja-JP" sz="1800" dirty="0" smtClean="0">
                <a:latin typeface="Calibri" charset="0"/>
                <a:ea typeface="ＭＳ Ｐゴシック" charset="0"/>
                <a:cs typeface="Calibri" charset="0"/>
              </a:rPr>
              <a:t>, ¶ </a:t>
            </a:r>
            <a:r>
              <a:rPr lang="en-US" altLang="ja-JP" sz="1800" dirty="0" err="1" smtClean="0">
                <a:latin typeface="Calibri" charset="0"/>
                <a:ea typeface="ＭＳ Ｐゴシック" charset="0"/>
                <a:cs typeface="Calibri" charset="0"/>
              </a:rPr>
              <a:t>kundi</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gumawa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a:t>
            </a:r>
            <a:r>
              <a:rPr lang="en-US" altLang="ja-JP" sz="1800" dirty="0" smtClean="0">
                <a:latin typeface="Calibri" charset="0"/>
                <a:ea typeface="ＭＳ Ｐゴシック" charset="0"/>
                <a:cs typeface="Calibri" charset="0"/>
              </a:rPr>
              <a:t> may </a:t>
            </a:r>
            <a:r>
              <a:rPr lang="en-US" altLang="ja-JP" sz="1800" dirty="0" err="1" smtClean="0">
                <a:latin typeface="Calibri" charset="0"/>
                <a:ea typeface="ＭＳ Ｐゴシック" charset="0"/>
                <a:cs typeface="Calibri" charset="0"/>
              </a:rPr>
              <a:t>katarungan</a:t>
            </a:r>
            <a:r>
              <a:rPr lang="en-US" altLang="ja-JP" sz="1800" dirty="0" smtClean="0">
                <a:latin typeface="Calibri" charset="0"/>
                <a:ea typeface="ＭＳ Ｐゴシック" charset="0"/>
                <a:cs typeface="Calibri" charset="0"/>
              </a:rPr>
              <a:t>, at </a:t>
            </a:r>
            <a:r>
              <a:rPr lang="en-US" altLang="ja-JP" sz="1800" dirty="0" err="1" smtClean="0">
                <a:latin typeface="Calibri" charset="0"/>
                <a:ea typeface="ＭＳ Ｐゴシック" charset="0"/>
                <a:cs typeface="Calibri" charset="0"/>
              </a:rPr>
              <a:t>umibig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sa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kaawaan</a:t>
            </a:r>
            <a:r>
              <a:rPr lang="en-US" altLang="ja-JP" sz="1800" dirty="0" smtClean="0">
                <a:latin typeface="Calibri" charset="0"/>
                <a:ea typeface="ＭＳ Ｐゴシック" charset="0"/>
                <a:cs typeface="Calibri" charset="0"/>
              </a:rPr>
              <a:t>, at </a:t>
            </a:r>
            <a:r>
              <a:rPr lang="en-US" altLang="ja-JP" sz="1800" dirty="0" err="1" smtClean="0">
                <a:latin typeface="Calibri" charset="0"/>
                <a:ea typeface="ＭＳ Ｐゴシック" charset="0"/>
                <a:cs typeface="Calibri" charset="0"/>
              </a:rPr>
              <a:t>lumakad</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a:t>
            </a:r>
            <a:r>
              <a:rPr lang="en-US" altLang="ja-JP" sz="1800" dirty="0" smtClean="0">
                <a:latin typeface="Calibri" charset="0"/>
                <a:ea typeface="ＭＳ Ｐゴシック" charset="0"/>
                <a:cs typeface="Calibri" charset="0"/>
              </a:rPr>
              <a:t> may </a:t>
            </a:r>
            <a:r>
              <a:rPr lang="en-US" altLang="ja-JP" sz="1800" dirty="0" err="1" smtClean="0">
                <a:latin typeface="Calibri" charset="0"/>
                <a:ea typeface="ＭＳ Ｐゴシック" charset="0"/>
                <a:cs typeface="Calibri" charset="0"/>
              </a:rPr>
              <a:t>kapakumbabaan</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kasama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iyong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Diyos</a:t>
            </a:r>
            <a:r>
              <a:rPr lang="en-US" altLang="ja-JP" sz="1800" dirty="0" smtClean="0">
                <a:latin typeface="Calibri" charset="0"/>
                <a:ea typeface="ＭＳ Ｐゴシック" charset="0"/>
                <a:cs typeface="Calibri" charset="0"/>
              </a:rPr>
              <a:t>?</a:t>
            </a:r>
            <a:r>
              <a:rPr lang="en-US" sz="1800" dirty="0" smtClean="0">
                <a:latin typeface="Calibri" charset="0"/>
                <a:ea typeface="ＭＳ Ｐゴシック" charset="0"/>
                <a:cs typeface="Calibri" charset="0"/>
              </a:rPr>
              <a:t>”</a:t>
            </a:r>
            <a:r>
              <a:rPr lang="en-US" altLang="ja-JP" sz="1800" dirty="0" smtClean="0">
                <a:latin typeface="Calibri" charset="0"/>
                <a:ea typeface="ＭＳ Ｐゴシック" charset="0"/>
                <a:cs typeface="Calibri" charset="0"/>
              </a:rPr>
              <a:t> </a:t>
            </a:r>
            <a:r>
              <a:rPr lang="en-US" altLang="ja-JP" sz="1800" i="1" dirty="0" smtClean="0">
                <a:latin typeface="Calibri" charset="0"/>
                <a:ea typeface="ＭＳ Ｐゴシック" charset="0"/>
                <a:cs typeface="Calibri" charset="0"/>
              </a:rPr>
              <a:t>(Micas 6:8)</a:t>
            </a:r>
            <a:r>
              <a:rPr lang="en-US" altLang="ja-JP" sz="1800" i="1" dirty="0">
                <a:latin typeface="Calibri" charset="0"/>
                <a:ea typeface="ＭＳ Ｐゴシック" charset="0"/>
                <a:cs typeface="Calibri" charset="0"/>
              </a:rPr>
              <a:t>.</a:t>
            </a:r>
            <a:endParaRPr lang="en-US" sz="1800" i="1" dirty="0">
              <a:latin typeface="Calibri" charset="0"/>
              <a:ea typeface="ＭＳ Ｐゴシック" charset="0"/>
              <a:cs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AD40C790-C707-D442-A475-7C0C2C110F6F}" type="slidenum">
              <a:rPr lang="en-US" sz="1200"/>
              <a:pPr/>
              <a:t>2</a:t>
            </a:fld>
            <a:endParaRPr lang="en-US" sz="12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Papel</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Iglesya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Komunidad</a:t>
            </a:r>
            <a:endParaRPr lang="en-US" sz="1800" dirty="0">
              <a:latin typeface="Calibri" charset="0"/>
              <a:ea typeface="ＭＳ Ｐゴシック" charset="0"/>
              <a:cs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DFF258DA-6355-D64B-8B1B-E4C55017FBFF}" type="slidenum">
              <a:rPr lang="en-US" sz="1200"/>
              <a:pPr/>
              <a:t>20</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r>
              <a:rPr lang="en-US" sz="1800" b="1" dirty="0" err="1" smtClean="0">
                <a:latin typeface="Calibri" charset="0"/>
                <a:ea typeface="ＭＳ Ｐゴシック" charset="0"/>
                <a:cs typeface="Calibri" charset="0"/>
              </a:rPr>
              <a:t>Mga</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Pangako</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Jubileo</a:t>
            </a:r>
            <a:r>
              <a:rPr lang="en-US" sz="1800" b="1" dirty="0" smtClean="0">
                <a:latin typeface="Calibri" charset="0"/>
                <a:ea typeface="ＭＳ Ｐゴシック" charset="0"/>
                <a:cs typeface="Calibri" charset="0"/>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Lumang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Tipan</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puno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ideya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yung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pinagpala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materyal</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espirituwal</a:t>
            </a:r>
            <a:r>
              <a:rPr lang="en-US" sz="1800" kern="1200" dirty="0" smtClean="0">
                <a:solidFill>
                  <a:schemeClr val="tx1"/>
                </a:solidFill>
                <a:effectLst/>
                <a:latin typeface="Calibri"/>
                <a:ea typeface="ＭＳ Ｐゴシック" pitchFamily="24" charset="-128"/>
                <a:cs typeface="Calibri"/>
              </a:rPr>
              <a:t> ay mag-</a:t>
            </a:r>
            <a:r>
              <a:rPr lang="en-US" sz="1800" kern="1200" dirty="0" err="1" smtClean="0">
                <a:solidFill>
                  <a:schemeClr val="tx1"/>
                </a:solidFill>
                <a:effectLst/>
                <a:latin typeface="Calibri"/>
                <a:ea typeface="ＭＳ Ｐゴシック" pitchFamily="24" charset="-128"/>
                <a:cs typeface="Calibri"/>
              </a:rPr>
              <a:t>aabot</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hindi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pinagpala</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Nagpapasimula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Isaias</a:t>
            </a:r>
            <a:r>
              <a:rPr lang="en-US" sz="1800" kern="1200" dirty="0" smtClean="0">
                <a:solidFill>
                  <a:schemeClr val="tx1"/>
                </a:solidFill>
                <a:effectLst/>
                <a:latin typeface="Calibri"/>
                <a:ea typeface="ＭＳ Ｐゴシック" pitchFamily="24" charset="-128"/>
                <a:cs typeface="Calibri"/>
              </a:rPr>
              <a:t> 61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deklarasyon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Espiritu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gumagawa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pamamagitan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Pinahiran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upang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ipangaral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mabuting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balita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dukha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magpagaling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bagbag</a:t>
            </a:r>
            <a:endParaRPr lang="en-PH" sz="1800" kern="1200" dirty="0">
              <a:solidFill>
                <a:schemeClr val="tx1"/>
              </a:solidFill>
              <a:effectLst/>
              <a:latin typeface="Calibri"/>
              <a:ea typeface="ＭＳ Ｐゴシック" pitchFamily="24" charset="-128"/>
              <a:cs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DFF258DA-6355-D64B-8B1B-E4C55017FBFF}" type="slidenum">
              <a:rPr lang="en-US" sz="1200"/>
              <a:pPr/>
              <a:t>21</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puso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ipahayag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kalayaan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bihag</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ginhawa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mula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kadiliman</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kawalan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pag-asa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para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bilanggo</a:t>
            </a:r>
            <a:r>
              <a:rPr lang="en-US" sz="1800" kern="1200" dirty="0" smtClean="0">
                <a:solidFill>
                  <a:schemeClr val="tx1"/>
                </a:solidFill>
                <a:effectLst/>
                <a:latin typeface="Calibri"/>
                <a:ea typeface="ＭＳ Ｐゴシック" pitchFamily="24" charset="-128"/>
                <a:cs typeface="Calibri"/>
              </a:rPr>
              <a:t> </a:t>
            </a:r>
            <a:r>
              <a:rPr lang="en-US" sz="1800" i="1" kern="1200" dirty="0" smtClean="0">
                <a:solidFill>
                  <a:schemeClr val="tx1"/>
                </a:solidFill>
                <a:effectLst/>
                <a:latin typeface="Calibri"/>
                <a:ea typeface="ＭＳ Ｐゴシック" pitchFamily="24" charset="-128"/>
                <a:cs typeface="Calibri"/>
              </a:rPr>
              <a:t>(</a:t>
            </a:r>
            <a:r>
              <a:rPr lang="en-US" sz="1800" i="1" kern="1200" dirty="0" err="1" smtClean="0">
                <a:solidFill>
                  <a:schemeClr val="tx1"/>
                </a:solidFill>
                <a:effectLst/>
                <a:latin typeface="Calibri"/>
                <a:ea typeface="ＭＳ Ｐゴシック" pitchFamily="24" charset="-128"/>
                <a:cs typeface="Calibri"/>
              </a:rPr>
              <a:t>Isaias</a:t>
            </a:r>
            <a:r>
              <a:rPr lang="en-US" sz="1800" i="1" kern="1200" dirty="0" smtClean="0">
                <a:solidFill>
                  <a:schemeClr val="tx1"/>
                </a:solidFill>
                <a:effectLst/>
                <a:latin typeface="Calibri"/>
                <a:ea typeface="ＭＳ Ｐゴシック" pitchFamily="24" charset="-128"/>
                <a:cs typeface="Calibri"/>
              </a:rPr>
              <a:t> 61:1)</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pangakong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ito’y</a:t>
            </a:r>
            <a:r>
              <a:rPr lang="en-US" sz="1800" kern="1200" dirty="0" smtClean="0">
                <a:solidFill>
                  <a:schemeClr val="tx1"/>
                </a:solidFill>
                <a:effectLst/>
                <a:latin typeface="Calibri"/>
                <a:ea typeface="ＭＳ Ｐゴシック" pitchFamily="24" charset="-128"/>
                <a:cs typeface="Calibri"/>
              </a:rPr>
              <a:t> may </a:t>
            </a:r>
            <a:r>
              <a:rPr lang="en-US" sz="1800" kern="1200" dirty="0" err="1" smtClean="0">
                <a:solidFill>
                  <a:schemeClr val="tx1"/>
                </a:solidFill>
                <a:effectLst/>
                <a:latin typeface="Calibri"/>
                <a:ea typeface="ＭＳ Ｐゴシック" pitchFamily="24" charset="-128"/>
                <a:cs typeface="Calibri"/>
              </a:rPr>
              <a:t>katuparan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kalugud-lugod</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taon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cap="small" dirty="0" err="1" smtClean="0">
                <a:solidFill>
                  <a:schemeClr val="tx1"/>
                </a:solidFill>
                <a:effectLst/>
                <a:latin typeface="Calibri"/>
                <a:ea typeface="ＭＳ Ｐゴシック" pitchFamily="24" charset="-128"/>
                <a:cs typeface="Calibri"/>
              </a:rPr>
              <a:t>Panginoon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reperensya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taon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jubileo</a:t>
            </a:r>
            <a:r>
              <a:rPr lang="en-US" sz="1800" kern="1200" dirty="0" smtClean="0">
                <a:solidFill>
                  <a:schemeClr val="tx1"/>
                </a:solidFill>
                <a:effectLst/>
                <a:latin typeface="Calibri"/>
                <a:ea typeface="ＭＳ Ｐゴシック" pitchFamily="24" charset="-128"/>
                <a:cs typeface="Calibri"/>
              </a:rPr>
              <a:t>. ¶ Yung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pinagpala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Mesyanikong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jubileo</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magiging</a:t>
            </a:r>
            <a:r>
              <a:rPr lang="en-US" sz="1800" kern="1200" dirty="0" smtClean="0">
                <a:solidFill>
                  <a:schemeClr val="tx1"/>
                </a:solidFill>
                <a:effectLst/>
                <a:latin typeface="Calibri"/>
                <a:ea typeface="ＭＳ Ｐゴシック" pitchFamily="24" charset="-128"/>
                <a:cs typeface="Calibri"/>
              </a:rPr>
              <a:t> </a:t>
            </a:r>
            <a:r>
              <a:rPr lang="en-US" sz="1800" u="sng" kern="1200" dirty="0" err="1" smtClean="0">
                <a:solidFill>
                  <a:schemeClr val="tx1"/>
                </a:solidFill>
                <a:effectLst/>
                <a:latin typeface="Calibri"/>
                <a:ea typeface="ＭＳ Ｐゴシック" pitchFamily="24" charset="-128"/>
                <a:cs typeface="Calibri"/>
              </a:rPr>
              <a:t>tagapagbago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lipunan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kukumpunihin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lunsod</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sira</a:t>
            </a:r>
            <a:r>
              <a:rPr lang="en-US" sz="1800" kern="1200" dirty="0" smtClean="0">
                <a:solidFill>
                  <a:schemeClr val="tx1"/>
                </a:solidFill>
                <a:effectLst/>
                <a:latin typeface="Calibri"/>
                <a:ea typeface="ＭＳ Ｐゴシック" pitchFamily="24" charset="-128"/>
                <a:cs typeface="Calibri"/>
              </a:rPr>
              <a:t> </a:t>
            </a:r>
            <a:r>
              <a:rPr lang="en-US" sz="1800" i="1" kern="1200" dirty="0" smtClean="0">
                <a:solidFill>
                  <a:schemeClr val="tx1"/>
                </a:solidFill>
                <a:effectLst/>
                <a:latin typeface="Calibri"/>
                <a:ea typeface="ＭＳ Ｐゴシック" pitchFamily="24" charset="-128"/>
                <a:cs typeface="Calibri"/>
              </a:rPr>
              <a:t>(</a:t>
            </a:r>
            <a:r>
              <a:rPr lang="en-US" sz="1800" i="1" kern="1200" dirty="0" err="1" smtClean="0">
                <a:solidFill>
                  <a:schemeClr val="tx1"/>
                </a:solidFill>
                <a:effectLst/>
                <a:latin typeface="Calibri"/>
                <a:ea typeface="ＭＳ Ｐゴシック" pitchFamily="24" charset="-128"/>
                <a:cs typeface="Calibri"/>
              </a:rPr>
              <a:t>Isaias</a:t>
            </a:r>
            <a:r>
              <a:rPr lang="en-US" sz="1800" i="1" kern="1200" dirty="0" smtClean="0">
                <a:solidFill>
                  <a:schemeClr val="tx1"/>
                </a:solidFill>
                <a:effectLst/>
                <a:latin typeface="Calibri"/>
                <a:ea typeface="ＭＳ Ｐゴシック" pitchFamily="24" charset="-128"/>
                <a:cs typeface="Calibri"/>
              </a:rPr>
              <a:t> 61:4).</a:t>
            </a:r>
            <a:r>
              <a:rPr lang="en-US" sz="1800" kern="1200" dirty="0" smtClean="0">
                <a:solidFill>
                  <a:schemeClr val="tx1"/>
                </a:solidFill>
                <a:effectLst/>
                <a:latin typeface="Calibri"/>
                <a:ea typeface="ＭＳ Ｐゴシック" pitchFamily="24" charset="-128"/>
                <a:cs typeface="Calibri"/>
              </a:rPr>
              <a:t> </a:t>
            </a:r>
            <a:endParaRPr lang="en-PH" sz="1800" kern="1200" dirty="0">
              <a:solidFill>
                <a:schemeClr val="tx1"/>
              </a:solidFill>
              <a:effectLst/>
              <a:latin typeface="Calibri"/>
              <a:ea typeface="ＭＳ Ｐゴシック" pitchFamily="24" charset="-128"/>
              <a:cs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DFF258DA-6355-D64B-8B1B-E4C55017FBFF}" type="slidenum">
              <a:rPr lang="en-US" sz="1200"/>
              <a:pPr/>
              <a:t>22</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800" b="1" dirty="0" err="1" smtClean="0">
                <a:latin typeface="Calibri" charset="0"/>
                <a:ea typeface="ＭＳ Ｐゴシック" charset="0"/>
                <a:cs typeface="Calibri" charset="0"/>
              </a:rPr>
              <a:t>Tunay</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na</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Relihiyon</a:t>
            </a:r>
            <a:r>
              <a:rPr lang="en-US" sz="1800" b="1" dirty="0" smtClean="0">
                <a:latin typeface="Calibri"/>
                <a:ea typeface="ＭＳ Ｐゴシック" charset="0"/>
                <a:cs typeface="Calibri"/>
              </a:rPr>
              <a:t>. </a:t>
            </a:r>
            <a:r>
              <a:rPr lang="en-US" sz="1800" kern="1200" dirty="0" err="1" smtClean="0">
                <a:solidFill>
                  <a:schemeClr val="tx1"/>
                </a:solidFill>
                <a:effectLst/>
                <a:latin typeface="Calibri"/>
                <a:ea typeface="ＭＳ Ｐゴシック" pitchFamily="24" charset="-128"/>
                <a:cs typeface="Calibri"/>
              </a:rPr>
              <a:t>Nagdiriin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si</a:t>
            </a:r>
            <a:r>
              <a:rPr lang="en-US" sz="1800" kern="1200" dirty="0" smtClean="0">
                <a:solidFill>
                  <a:schemeClr val="tx1"/>
                </a:solidFill>
                <a:effectLst/>
                <a:latin typeface="Calibri"/>
                <a:ea typeface="ＭＳ Ｐゴシック" pitchFamily="24" charset="-128"/>
                <a:cs typeface="Calibri"/>
              </a:rPr>
              <a:t> Micas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panlabas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porma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relihiyon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kulang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mababang-loob</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intensyonal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pagpapakita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katarungn</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kaawaan</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hinding-hindi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katanggap-tanggap</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makatarungan</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maawaing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tunay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relihiyon</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praktikal</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praktikal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kabanalan</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uri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relihiyon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kinikilala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hukuman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(Mateo 25:34–46).”—EGW </a:t>
            </a:r>
            <a:r>
              <a:rPr lang="en-US" sz="1800" i="1" kern="1200" cap="small" dirty="0" smtClean="0">
                <a:solidFill>
                  <a:schemeClr val="tx1"/>
                </a:solidFill>
                <a:effectLst/>
                <a:latin typeface="Calibri"/>
                <a:ea typeface="ＭＳ Ｐゴシック" pitchFamily="24" charset="-128"/>
                <a:cs typeface="Calibri"/>
              </a:rPr>
              <a:t>The SDA Bible Commentary</a:t>
            </a:r>
            <a:r>
              <a:rPr lang="en-US" sz="1800" kern="1200" dirty="0" smtClean="0">
                <a:solidFill>
                  <a:schemeClr val="tx1"/>
                </a:solidFill>
                <a:effectLst/>
                <a:latin typeface="Calibri"/>
                <a:ea typeface="ＭＳ Ｐゴシック" pitchFamily="24" charset="-128"/>
                <a:cs typeface="Calibri"/>
              </a:rPr>
              <a:t> 4:306.</a:t>
            </a:r>
            <a:endParaRPr lang="en-PH" sz="1800" kern="1200" dirty="0" smtClean="0">
              <a:solidFill>
                <a:schemeClr val="tx1"/>
              </a:solidFill>
              <a:effectLst/>
              <a:latin typeface="Calibri"/>
              <a:ea typeface="ＭＳ Ｐゴシック" pitchFamily="24" charset="-128"/>
              <a:cs typeface="Calibri"/>
            </a:endParaRPr>
          </a:p>
          <a:p>
            <a:endParaRPr lang="en-PH" sz="1800" kern="1200" dirty="0">
              <a:solidFill>
                <a:schemeClr val="tx1"/>
              </a:solidFill>
              <a:effectLst/>
              <a:latin typeface="Calibri"/>
              <a:ea typeface="ＭＳ Ｐゴシック" pitchFamily="24" charset="-128"/>
              <a:cs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04E704A4-2966-444A-AD19-24C53C06DDAC}" type="slidenum">
              <a:rPr lang="en-US" sz="1200"/>
              <a:pPr/>
              <a:t>23</a:t>
            </a:fld>
            <a:endParaRPr lang="en-US" sz="1200"/>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Huling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Pananalita</a:t>
            </a:r>
            <a:r>
              <a:rPr lang="en-US" sz="1800" b="1" dirty="0">
                <a:latin typeface="Calibri" charset="0"/>
                <a:ea typeface="ＭＳ Ｐゴシック" charset="0"/>
                <a:cs typeface="Calibri" charset="0"/>
              </a:rPr>
              <a:t>. </a:t>
            </a:r>
            <a:r>
              <a:rPr lang="en-US" sz="1800" kern="1200" dirty="0" err="1" smtClean="0">
                <a:solidFill>
                  <a:schemeClr val="tx1"/>
                </a:solidFill>
                <a:effectLst/>
                <a:latin typeface="Calibri"/>
                <a:ea typeface="ＭＳ Ｐゴシック" pitchFamily="24" charset="-128"/>
                <a:cs typeface="Calibri"/>
              </a:rPr>
              <a:t>Ngayon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nagpapatuloy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tanggihan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pagtalikod</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panlabas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relihiyon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hindi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isinasama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praktikal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kabanalan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inihayag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Micas 6:8. ¶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porma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ating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relihiyon</a:t>
            </a:r>
            <a:r>
              <a:rPr lang="en-US" sz="1800" kern="1200" dirty="0" smtClean="0">
                <a:solidFill>
                  <a:schemeClr val="tx1"/>
                </a:solidFill>
                <a:effectLst/>
                <a:latin typeface="Calibri"/>
                <a:ea typeface="ＭＳ Ｐゴシック" pitchFamily="24" charset="-128"/>
                <a:cs typeface="Calibri"/>
              </a:rPr>
              <a:t> ay </a:t>
            </a:r>
            <a:r>
              <a:rPr lang="en-US" sz="1800" kern="1200" dirty="0" err="1" smtClean="0">
                <a:solidFill>
                  <a:schemeClr val="tx1"/>
                </a:solidFill>
                <a:effectLst/>
                <a:latin typeface="Calibri"/>
                <a:ea typeface="ＭＳ Ｐゴシック" pitchFamily="24" charset="-128"/>
                <a:cs typeface="Calibri"/>
              </a:rPr>
              <a:t>hindi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katapusan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o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sarili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sila’y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pamamaraan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para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isang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layunin</a:t>
            </a:r>
            <a:r>
              <a:rPr lang="en-US" sz="1800" kern="1200" dirty="0" smtClean="0">
                <a:solidFill>
                  <a:schemeClr val="tx1"/>
                </a:solidFill>
                <a:effectLst/>
                <a:latin typeface="Calibri"/>
                <a:ea typeface="ＭＳ Ｐゴシック" pitchFamily="24" charset="-128"/>
                <a:cs typeface="Calibri"/>
              </a:rPr>
              <a:t>,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layuning</a:t>
            </a:r>
            <a:r>
              <a:rPr lang="en-US" sz="1800" kern="1200" dirty="0" smtClean="0">
                <a:solidFill>
                  <a:schemeClr val="tx1"/>
                </a:solidFill>
                <a:effectLst/>
                <a:latin typeface="Calibri"/>
                <a:ea typeface="ＭＳ Ｐゴシック" pitchFamily="24" charset="-128"/>
                <a:cs typeface="Calibri"/>
              </a:rPr>
              <a:t> ’yon ay </a:t>
            </a:r>
            <a:r>
              <a:rPr lang="en-US" sz="1800" kern="1200" dirty="0" err="1" smtClean="0">
                <a:solidFill>
                  <a:schemeClr val="tx1"/>
                </a:solidFill>
                <a:effectLst/>
                <a:latin typeface="Calibri"/>
                <a:ea typeface="ＭＳ Ｐゴシック" pitchFamily="24" charset="-128"/>
                <a:cs typeface="Calibri"/>
              </a:rPr>
              <a:t>si</a:t>
            </a:r>
            <a:r>
              <a:rPr lang="en-US" sz="1800" kern="1200" dirty="0" smtClean="0">
                <a:solidFill>
                  <a:schemeClr val="tx1"/>
                </a:solidFill>
                <a:effectLst/>
                <a:latin typeface="Calibri"/>
                <a:ea typeface="ＭＳ Ｐゴシック" pitchFamily="24" charset="-128"/>
                <a:cs typeface="Calibri"/>
              </a:rPr>
              <a:t> Cristo,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ihahayag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atin</a:t>
            </a:r>
            <a:r>
              <a:rPr lang="en-US" sz="1800" kern="1200" dirty="0" smtClean="0">
                <a:solidFill>
                  <a:schemeClr val="tx1"/>
                </a:solidFill>
                <a:effectLst/>
                <a:latin typeface="Calibri"/>
                <a:ea typeface="ＭＳ Ｐゴシック" pitchFamily="24" charset="-128"/>
                <a:cs typeface="Calibri"/>
              </a:rPr>
              <a:t>. </a:t>
            </a:r>
            <a:endParaRPr lang="en-US" sz="1800" dirty="0">
              <a:latin typeface="Calibri"/>
              <a:ea typeface="ＭＳ Ｐゴシック" charset="0"/>
              <a:cs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0FB1607C-F39D-694B-9148-F70E437721B9}" type="slidenum">
              <a:rPr lang="en-US" sz="1200"/>
              <a:pPr/>
              <a:t>3</a:t>
            </a:fld>
            <a:endParaRPr lang="en-US" sz="1200"/>
          </a:p>
        </p:txBody>
      </p:sp>
      <p:sp>
        <p:nvSpPr>
          <p:cNvPr id="10242" name="Rectangle 2"/>
          <p:cNvSpPr>
            <a:spLocks noGrp="1" noRot="1" noChangeAspect="1" noChangeArrowheads="1"/>
          </p:cNvSpPr>
          <p:nvPr>
            <p:ph type="sldImg"/>
          </p:nvPr>
        </p:nvSpPr>
        <p:spPr>
          <a:solidFill>
            <a:srgbClr val="FFFFFF"/>
          </a:solidFill>
          <a:ln/>
        </p:spPr>
      </p:sp>
      <p:sp>
        <p:nvSpPr>
          <p:cNvPr id="102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Ang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Ating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Mithiin</a:t>
            </a:r>
            <a:r>
              <a:rPr lang="en-US" sz="1800" b="1" dirty="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sisiyasatin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itong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binuong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bersyon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walang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hanggang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ebanghelyo</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susuriin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papel</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iglesya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maiparamdam</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ebanghelyong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ito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komunidad</a:t>
            </a:r>
            <a:r>
              <a:rPr lang="en-US" sz="1800" baseline="0" dirty="0" smtClean="0">
                <a:latin typeface="Calibri" charset="0"/>
                <a:ea typeface="ＭＳ Ｐゴシック" charset="0"/>
                <a:cs typeface="Calibri" charset="0"/>
              </a:rPr>
              <a:t>.</a:t>
            </a:r>
            <a:endParaRPr lang="en-US" sz="1800" i="1" dirty="0">
              <a:latin typeface="Calibri" charset="0"/>
              <a:ea typeface="ＭＳ Ｐゴシック" charset="0"/>
              <a:cs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BF318786-9DF7-2D4D-BAAB-2E05288E1BDB}" type="slidenum">
              <a:rPr lang="en-US" sz="1200"/>
              <a:pPr/>
              <a:t>4</a:t>
            </a:fld>
            <a:endParaRPr lang="en-US" sz="12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dirty="0" smtClean="0">
                <a:latin typeface="Calibri" charset="0"/>
                <a:ea typeface="ＭＳ Ｐゴシック" charset="0"/>
                <a:cs typeface="Calibri" charset="0"/>
              </a:rPr>
              <a:t>Ika-4</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a:latin typeface="Calibri" charset="0"/>
                <a:ea typeface="ＭＳ Ｐゴシック" charset="0"/>
                <a:cs typeface="Calibri" charset="0"/>
              </a:rPr>
              <a:t>liksyon</a:t>
            </a:r>
            <a:endParaRPr lang="en-US" sz="1800" dirty="0">
              <a:latin typeface="Calibri" charset="0"/>
              <a:ea typeface="ＭＳ Ｐゴシック" charset="0"/>
              <a:cs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2A6A2B54-0968-4242-843A-76CD32B87120}" type="slidenum">
              <a:rPr lang="en-US" sz="1200"/>
              <a:pPr/>
              <a:t>5</a:t>
            </a:fld>
            <a:endParaRPr lang="en-US" sz="1200"/>
          </a:p>
        </p:txBody>
      </p:sp>
      <p:sp>
        <p:nvSpPr>
          <p:cNvPr id="14338" name="Rectangle 2"/>
          <p:cNvSpPr>
            <a:spLocks noGrp="1" noRot="1" noChangeAspect="1" noChangeArrowheads="1"/>
          </p:cNvSpPr>
          <p:nvPr>
            <p:ph type="sldImg"/>
          </p:nvPr>
        </p:nvSpPr>
        <p:spPr>
          <a:solidFill>
            <a:srgbClr val="FFFFFF"/>
          </a:solidFill>
          <a:ln/>
        </p:spPr>
      </p:sp>
      <p:sp>
        <p:nvSpPr>
          <p:cNvPr id="1433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err="1" smtClean="0">
                <a:latin typeface="Calibri" charset="0"/>
                <a:ea typeface="ＭＳ Ｐゴシック" charset="0"/>
                <a:cs typeface="Calibri" charset="0"/>
              </a:rPr>
              <a:t>Katarungan</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Kaawaan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Lumang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Tipan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Ikalawang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Bahagi</a:t>
            </a:r>
            <a:endParaRPr lang="en-US" sz="1800" dirty="0">
              <a:latin typeface="Calibri" charset="0"/>
              <a:ea typeface="ＭＳ Ｐゴシック" charset="0"/>
              <a:cs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D9A846EB-8CAB-8040-AF59-E169D735EDF8}" type="slidenum">
              <a:rPr lang="en-US" sz="1200"/>
              <a:pPr/>
              <a:t>6</a:t>
            </a:fld>
            <a:endParaRPr lang="en-US" sz="1200"/>
          </a:p>
        </p:txBody>
      </p:sp>
      <p:sp>
        <p:nvSpPr>
          <p:cNvPr id="16386" name="Rectangle 2"/>
          <p:cNvSpPr>
            <a:spLocks noGrp="1" noRot="1" noChangeAspect="1" noChangeArrowheads="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p:spPr>
        <p:txBody>
          <a:bodyPr/>
          <a:lstStyle/>
          <a:p>
            <a:r>
              <a:rPr lang="en-US" sz="1800" b="1" dirty="0" err="1">
                <a:latin typeface="Calibri" charset="0"/>
                <a:ea typeface="ＭＳ Ｐゴシック" charset="0"/>
                <a:cs typeface="Calibri" charset="0"/>
              </a:rPr>
              <a:t>Susing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Talata</a:t>
            </a:r>
            <a:r>
              <a:rPr lang="en-US" sz="1800" b="0" dirty="0">
                <a:latin typeface="Calibri"/>
                <a:ea typeface="ＭＳ Ｐゴシック" charset="0"/>
                <a:cs typeface="Calibri"/>
              </a:rPr>
              <a:t>. </a:t>
            </a:r>
            <a:r>
              <a:rPr lang="en-US" sz="1800" b="0" kern="1200" dirty="0" smtClean="0">
                <a:solidFill>
                  <a:schemeClr val="tx1"/>
                </a:solidFill>
                <a:effectLst/>
                <a:latin typeface="Calibri"/>
                <a:ea typeface="ＭＳ Ｐゴシック" pitchFamily="24" charset="-128"/>
                <a:cs typeface="Calibri"/>
              </a:rPr>
              <a:t>“ ‘At </a:t>
            </a:r>
            <a:r>
              <a:rPr lang="en-US" sz="1800" b="0" kern="1200" dirty="0" err="1" smtClean="0">
                <a:solidFill>
                  <a:schemeClr val="tx1"/>
                </a:solidFill>
                <a:effectLst/>
                <a:latin typeface="Calibri"/>
                <a:ea typeface="ＭＳ Ｐゴシック" pitchFamily="24" charset="-128"/>
                <a:cs typeface="Calibri"/>
              </a:rPr>
              <a:t>mangyayari</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na</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bawat</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nilalang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na</a:t>
            </a:r>
            <a:r>
              <a:rPr lang="en-US" sz="1800" b="0" kern="1200" dirty="0" smtClean="0">
                <a:solidFill>
                  <a:schemeClr val="tx1"/>
                </a:solidFill>
                <a:effectLst/>
                <a:latin typeface="Calibri"/>
                <a:ea typeface="ＭＳ Ｐゴシック" pitchFamily="24" charset="-128"/>
                <a:cs typeface="Calibri"/>
              </a:rPr>
              <a:t> may </a:t>
            </a:r>
            <a:r>
              <a:rPr lang="en-US" sz="1800" b="0" kern="1200" dirty="0" err="1" smtClean="0">
                <a:solidFill>
                  <a:schemeClr val="tx1"/>
                </a:solidFill>
                <a:effectLst/>
                <a:latin typeface="Calibri"/>
                <a:ea typeface="ＭＳ Ｐゴシック" pitchFamily="24" charset="-128"/>
                <a:cs typeface="Calibri"/>
              </a:rPr>
              <a:t>buhay</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na</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dumarami</a:t>
            </a:r>
            <a:r>
              <a:rPr lang="en-US" sz="1800" b="0" kern="1200" dirty="0" smtClean="0">
                <a:solidFill>
                  <a:schemeClr val="tx1"/>
                </a:solidFill>
                <a:effectLst/>
                <a:latin typeface="Calibri"/>
                <a:ea typeface="ＭＳ Ｐゴシック" pitchFamily="24" charset="-128"/>
                <a:cs typeface="Calibri"/>
              </a:rPr>
              <a:t> ay </a:t>
            </a:r>
            <a:r>
              <a:rPr lang="en-US" sz="1800" b="0" kern="1200" dirty="0" err="1" smtClean="0">
                <a:solidFill>
                  <a:schemeClr val="tx1"/>
                </a:solidFill>
                <a:effectLst/>
                <a:latin typeface="Calibri"/>
                <a:ea typeface="ＭＳ Ｐゴシック" pitchFamily="24" charset="-128"/>
                <a:cs typeface="Calibri"/>
              </a:rPr>
              <a:t>mabubuhay</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saanmang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dako</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umagos</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ang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tubig</a:t>
            </a:r>
            <a:r>
              <a:rPr lang="en-US" sz="1800" b="0" kern="1200" dirty="0" smtClean="0">
                <a:solidFill>
                  <a:schemeClr val="tx1"/>
                </a:solidFill>
                <a:effectLst/>
                <a:latin typeface="Calibri"/>
                <a:ea typeface="ＭＳ Ｐゴシック" pitchFamily="24" charset="-128"/>
                <a:cs typeface="Calibri"/>
              </a:rPr>
              <a:t>. At </a:t>
            </a:r>
            <a:r>
              <a:rPr lang="en-US" sz="1800" b="0" kern="1200" dirty="0" err="1" smtClean="0">
                <a:solidFill>
                  <a:schemeClr val="tx1"/>
                </a:solidFill>
                <a:effectLst/>
                <a:latin typeface="Calibri"/>
                <a:ea typeface="ＭＳ Ｐゴシック" pitchFamily="24" charset="-128"/>
                <a:cs typeface="Calibri"/>
              </a:rPr>
              <a:t>magkakaroon</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napakaraming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isda</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sapagkat</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ang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tubig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na</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ito</a:t>
            </a:r>
            <a:r>
              <a:rPr lang="en-US" sz="1800" b="0" kern="1200" dirty="0" smtClean="0">
                <a:solidFill>
                  <a:schemeClr val="tx1"/>
                </a:solidFill>
                <a:effectLst/>
                <a:latin typeface="Calibri"/>
                <a:ea typeface="ＭＳ Ｐゴシック" pitchFamily="24" charset="-128"/>
                <a:cs typeface="Calibri"/>
              </a:rPr>
              <a:t> ay </a:t>
            </a:r>
            <a:r>
              <a:rPr lang="en-US" sz="1800" b="0" kern="1200" dirty="0" err="1" smtClean="0">
                <a:solidFill>
                  <a:schemeClr val="tx1"/>
                </a:solidFill>
                <a:effectLst/>
                <a:latin typeface="Calibri"/>
                <a:ea typeface="ＭＳ Ｐゴシック" pitchFamily="24" charset="-128"/>
                <a:cs typeface="Calibri"/>
              </a:rPr>
              <a:t>darating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doon</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ang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tubig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dagat</a:t>
            </a:r>
            <a:r>
              <a:rPr lang="en-US" sz="1800" b="0" kern="1200" dirty="0" smtClean="0">
                <a:solidFill>
                  <a:schemeClr val="tx1"/>
                </a:solidFill>
                <a:effectLst/>
                <a:latin typeface="Calibri"/>
                <a:ea typeface="ＭＳ Ｐゴシック" pitchFamily="24" charset="-128"/>
                <a:cs typeface="Calibri"/>
              </a:rPr>
              <a:t> ay </a:t>
            </a:r>
            <a:r>
              <a:rPr lang="en-US" sz="1800" b="0" kern="1200" dirty="0" err="1" smtClean="0">
                <a:solidFill>
                  <a:schemeClr val="tx1"/>
                </a:solidFill>
                <a:effectLst/>
                <a:latin typeface="Calibri"/>
                <a:ea typeface="ＭＳ Ｐゴシック" pitchFamily="24" charset="-128"/>
                <a:cs typeface="Calibri"/>
              </a:rPr>
              <a:t>magiging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tabang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kaya’t</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lahat</a:t>
            </a:r>
            <a:r>
              <a:rPr lang="en-US" sz="1800" b="0" kern="1200" dirty="0" smtClean="0">
                <a:solidFill>
                  <a:schemeClr val="tx1"/>
                </a:solidFill>
                <a:effectLst/>
                <a:latin typeface="Calibri"/>
                <a:ea typeface="ＭＳ Ｐゴシック" pitchFamily="24" charset="-128"/>
                <a:cs typeface="Calibri"/>
              </a:rPr>
              <a:t> ay </a:t>
            </a:r>
            <a:r>
              <a:rPr lang="en-US" sz="1800" b="0" kern="1200" dirty="0" err="1" smtClean="0">
                <a:solidFill>
                  <a:schemeClr val="tx1"/>
                </a:solidFill>
                <a:effectLst/>
                <a:latin typeface="Calibri"/>
                <a:ea typeface="ＭＳ Ｐゴシック" pitchFamily="24" charset="-128"/>
                <a:cs typeface="Calibri"/>
              </a:rPr>
              <a:t>mabubuhay</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saanman</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dumating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ang</a:t>
            </a:r>
            <a:r>
              <a:rPr lang="en-US" sz="1800" b="0" kern="1200" dirty="0" smtClean="0">
                <a:solidFill>
                  <a:schemeClr val="tx1"/>
                </a:solidFill>
                <a:effectLst/>
                <a:latin typeface="Calibri"/>
                <a:ea typeface="ＭＳ Ｐゴシック" pitchFamily="24" charset="-128"/>
                <a:cs typeface="Calibri"/>
              </a:rPr>
              <a:t> </a:t>
            </a:r>
            <a:r>
              <a:rPr lang="en-US" sz="1800" b="0" kern="1200" dirty="0" err="1" smtClean="0">
                <a:solidFill>
                  <a:schemeClr val="tx1"/>
                </a:solidFill>
                <a:effectLst/>
                <a:latin typeface="Calibri"/>
                <a:ea typeface="ＭＳ Ｐゴシック" pitchFamily="24" charset="-128"/>
                <a:cs typeface="Calibri"/>
              </a:rPr>
              <a:t>ilog</a:t>
            </a:r>
            <a:r>
              <a:rPr lang="en-US" sz="1800" b="0" kern="1200" dirty="0" smtClean="0">
                <a:solidFill>
                  <a:schemeClr val="tx1"/>
                </a:solidFill>
                <a:effectLst/>
                <a:latin typeface="Calibri"/>
                <a:ea typeface="ＭＳ Ｐゴシック" pitchFamily="24" charset="-128"/>
                <a:cs typeface="Calibri"/>
              </a:rPr>
              <a:t>’ ” </a:t>
            </a:r>
            <a:r>
              <a:rPr lang="en-US" sz="1800" b="0" i="1" kern="1200" dirty="0" smtClean="0">
                <a:solidFill>
                  <a:schemeClr val="tx1"/>
                </a:solidFill>
                <a:effectLst/>
                <a:latin typeface="Calibri"/>
                <a:ea typeface="ＭＳ Ｐゴシック" pitchFamily="24" charset="-128"/>
                <a:cs typeface="Calibri"/>
              </a:rPr>
              <a:t>(Ezekiel 47:9).</a:t>
            </a:r>
            <a:endParaRPr lang="en-PH" sz="1800" b="0" kern="1200" dirty="0">
              <a:solidFill>
                <a:schemeClr val="tx1"/>
              </a:solidFill>
              <a:effectLst/>
              <a:latin typeface="Calibri"/>
              <a:ea typeface="ＭＳ Ｐゴシック" pitchFamily="24" charset="-128"/>
              <a:cs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FA2E834D-6862-5044-BD21-E2AEDAC6D95E}" type="slidenum">
              <a:rPr lang="en-US" sz="1200"/>
              <a:pPr/>
              <a:t>7</a:t>
            </a:fld>
            <a:endParaRPr lang="en-US" sz="1200"/>
          </a:p>
        </p:txBody>
      </p:sp>
      <p:sp>
        <p:nvSpPr>
          <p:cNvPr id="20482" name="Rectangle 2"/>
          <p:cNvSpPr>
            <a:spLocks noGrp="1" noRot="1" noChangeAspect="1" noChangeArrowheads="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p:spPr>
        <p:txBody>
          <a:bodyPr/>
          <a:lstStyle/>
          <a:p>
            <a:r>
              <a:rPr lang="en-US" sz="1800" b="1" dirty="0" err="1">
                <a:latin typeface="Calibri"/>
                <a:ea typeface="ＭＳ Ｐゴシック" charset="0"/>
                <a:cs typeface="Calibri"/>
              </a:rPr>
              <a:t>Panimulang</a:t>
            </a:r>
            <a:r>
              <a:rPr lang="en-US" sz="1800" b="1" dirty="0">
                <a:latin typeface="Calibri"/>
                <a:ea typeface="ＭＳ Ｐゴシック" charset="0"/>
                <a:cs typeface="Calibri"/>
              </a:rPr>
              <a:t> </a:t>
            </a:r>
            <a:r>
              <a:rPr lang="en-US" sz="1800" b="1" dirty="0" err="1">
                <a:latin typeface="Calibri"/>
                <a:ea typeface="ＭＳ Ｐゴシック" charset="0"/>
                <a:cs typeface="Calibri"/>
              </a:rPr>
              <a:t>Salita</a:t>
            </a:r>
            <a:r>
              <a:rPr lang="en-US" sz="1800" b="1" dirty="0">
                <a:latin typeface="Calibri"/>
                <a:ea typeface="ＭＳ Ｐゴシック" charset="0"/>
                <a:cs typeface="Calibri"/>
              </a:rPr>
              <a:t>. </a:t>
            </a:r>
            <a:r>
              <a:rPr lang="en-US" sz="1800" kern="1200" dirty="0" smtClean="0">
                <a:solidFill>
                  <a:schemeClr val="tx1"/>
                </a:solidFill>
                <a:effectLst/>
                <a:latin typeface="Calibri"/>
                <a:ea typeface="ＭＳ Ｐゴシック" pitchFamily="24" charset="-128"/>
                <a:cs typeface="Calibri"/>
              </a:rPr>
              <a:t>May </a:t>
            </a:r>
            <a:r>
              <a:rPr lang="en-US" sz="1800" kern="1200" dirty="0" err="1" smtClean="0">
                <a:solidFill>
                  <a:schemeClr val="tx1"/>
                </a:solidFill>
                <a:effectLst/>
                <a:latin typeface="Calibri"/>
                <a:ea typeface="ＭＳ Ｐゴシック" pitchFamily="24" charset="-128"/>
                <a:cs typeface="Calibri"/>
              </a:rPr>
              <a:t>masasabi</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papel</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iglesya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walang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pag-asa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sitwasyon</a:t>
            </a:r>
            <a:r>
              <a:rPr lang="en-US" sz="1800" kern="1200" dirty="0" smtClean="0">
                <a:solidFill>
                  <a:schemeClr val="tx1"/>
                </a:solidFill>
                <a:effectLst/>
                <a:latin typeface="Calibri"/>
                <a:ea typeface="ＭＳ Ｐゴシック" pitchFamily="24" charset="-128"/>
                <a:cs typeface="Calibri"/>
              </a:rPr>
              <a:t>. ¶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liksyon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linggong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ito’y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magpapatuloy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makinig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koro</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mga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tinig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Lumang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Tipan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tumatawag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bayan</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Diyos</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ihayag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Kanyang</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mapagbigay</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na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karakter</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sa</a:t>
            </a:r>
            <a:r>
              <a:rPr lang="en-US" sz="1800" kern="1200" dirty="0" smtClean="0">
                <a:solidFill>
                  <a:schemeClr val="tx1"/>
                </a:solidFill>
                <a:effectLst/>
                <a:latin typeface="Calibri"/>
                <a:ea typeface="ＭＳ Ｐゴシック" pitchFamily="24" charset="-128"/>
                <a:cs typeface="Calibri"/>
              </a:rPr>
              <a:t> </a:t>
            </a:r>
            <a:r>
              <a:rPr lang="en-US" sz="1800" kern="1200" dirty="0" err="1" smtClean="0">
                <a:solidFill>
                  <a:schemeClr val="tx1"/>
                </a:solidFill>
                <a:effectLst/>
                <a:latin typeface="Calibri"/>
                <a:ea typeface="ＭＳ Ｐゴシック" pitchFamily="24" charset="-128"/>
                <a:cs typeface="Calibri"/>
              </a:rPr>
              <a:t>daigdig</a:t>
            </a:r>
            <a:r>
              <a:rPr lang="en-US" sz="1800" kern="1200" dirty="0" smtClean="0">
                <a:solidFill>
                  <a:schemeClr val="tx1"/>
                </a:solidFill>
                <a:effectLst/>
                <a:latin typeface="Calibri"/>
                <a:ea typeface="ＭＳ Ｐゴシック" pitchFamily="24" charset="-128"/>
                <a:cs typeface="Calibri"/>
              </a:rPr>
              <a:t>. </a:t>
            </a:r>
            <a:endParaRPr lang="en-US" sz="1800" dirty="0">
              <a:latin typeface="Calibri"/>
              <a:ea typeface="ＭＳ Ｐゴシック" charset="0"/>
              <a:cs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2177C122-E1BF-2642-9992-DB9448A36CBB}" type="slidenum">
              <a:rPr lang="en-US" sz="1200"/>
              <a:pPr/>
              <a:t>8</a:t>
            </a:fld>
            <a:endParaRPr lang="en-US" sz="1200"/>
          </a:p>
        </p:txBody>
      </p:sp>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u="sng" dirty="0" err="1" smtClean="0">
                <a:latin typeface="Calibri" charset="0"/>
                <a:ea typeface="ＭＳ Ｐゴシック" charset="0"/>
                <a:cs typeface="Calibri" charset="0"/>
              </a:rPr>
              <a:t>Ang</a:t>
            </a:r>
            <a:r>
              <a:rPr lang="en-US" sz="1800" u="none" dirty="0" smtClean="0">
                <a:latin typeface="Calibri" charset="0"/>
                <a:ea typeface="ＭＳ Ｐゴシック" charset="0"/>
                <a:cs typeface="Calibri" charset="0"/>
              </a:rPr>
              <a:t> </a:t>
            </a:r>
            <a:r>
              <a:rPr lang="en-US" sz="1800" u="sng" dirty="0" smtClean="0">
                <a:latin typeface="Calibri" charset="0"/>
                <a:ea typeface="ＭＳ Ｐゴシック" charset="0"/>
                <a:cs typeface="Calibri" charset="0"/>
              </a:rPr>
              <a:t>IGLESYA</a:t>
            </a:r>
            <a:r>
              <a:rPr lang="en-US" sz="1800" dirty="0" smtClean="0">
                <a:latin typeface="Calibri" charset="0"/>
                <a:ea typeface="ＭＳ Ｐゴシック" charset="0"/>
                <a:cs typeface="Calibri" charset="0"/>
              </a:rPr>
              <a:t>:</a:t>
            </a:r>
            <a:r>
              <a:rPr lang="en-US" sz="1800" baseline="0" dirty="0" smtClean="0">
                <a:latin typeface="Calibri" charset="0"/>
                <a:ea typeface="ＭＳ Ｐゴシック" charset="0"/>
                <a:cs typeface="Calibri" charset="0"/>
              </a:rPr>
              <a:t> </a:t>
            </a:r>
          </a:p>
          <a:p>
            <a:pPr eaLnBrk="1" hangingPunct="1"/>
            <a:r>
              <a:rPr lang="en-US" sz="1800" dirty="0" smtClean="0">
                <a:latin typeface="Calibri" charset="0"/>
                <a:ea typeface="ＭＳ Ｐゴシック" charset="0"/>
                <a:cs typeface="Calibri" charset="0"/>
              </a:rPr>
              <a:t>1</a:t>
            </a:r>
            <a:r>
              <a:rPr lang="en-US" sz="1800" dirty="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Buhay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kay</a:t>
            </a:r>
            <a:r>
              <a:rPr lang="en-US" sz="1800" dirty="0" smtClean="0">
                <a:latin typeface="Calibri" charset="0"/>
                <a:ea typeface="ＭＳ Ｐゴシック" charset="0"/>
                <a:cs typeface="Calibri" charset="0"/>
              </a:rPr>
              <a:t> Cristo </a:t>
            </a:r>
            <a:r>
              <a:rPr lang="en-US" sz="1800" i="1" dirty="0" smtClean="0">
                <a:latin typeface="Calibri" charset="0"/>
                <a:ea typeface="ＭＳ Ｐゴシック" charset="0"/>
                <a:cs typeface="Calibri" charset="0"/>
              </a:rPr>
              <a:t>(Ezekiel 37:11-14)</a:t>
            </a:r>
            <a:endParaRPr lang="en-US" sz="1800" i="1" dirty="0">
              <a:latin typeface="Calibri" charset="0"/>
              <a:ea typeface="ＭＳ Ｐゴシック" charset="0"/>
              <a:cs typeface="Calibri" charset="0"/>
            </a:endParaRPr>
          </a:p>
          <a:p>
            <a:pPr eaLnBrk="1" hangingPunct="1"/>
            <a:r>
              <a:rPr lang="en-US" sz="1800" dirty="0">
                <a:latin typeface="Calibri" charset="0"/>
                <a:ea typeface="ＭＳ Ｐゴシック" charset="0"/>
                <a:cs typeface="Calibri" charset="0"/>
              </a:rPr>
              <a:t>2. </a:t>
            </a:r>
            <a:r>
              <a:rPr lang="en-US" sz="1800" dirty="0" err="1" smtClean="0">
                <a:latin typeface="Calibri" charset="0"/>
                <a:ea typeface="ＭＳ Ｐゴシック" charset="0"/>
                <a:cs typeface="Calibri" charset="0"/>
              </a:rPr>
              <a:t>Pinanggagalingan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Buhay</a:t>
            </a:r>
            <a:r>
              <a:rPr lang="en-US" sz="1800" dirty="0" smtClean="0">
                <a:latin typeface="Calibri" charset="0"/>
                <a:ea typeface="ＭＳ Ｐゴシック" charset="0"/>
                <a:cs typeface="Calibri" charset="0"/>
              </a:rPr>
              <a:t> </a:t>
            </a:r>
            <a:r>
              <a:rPr lang="en-US" sz="1800" i="1" dirty="0" smtClean="0">
                <a:latin typeface="Calibri" charset="0"/>
                <a:ea typeface="ＭＳ Ｐゴシック" charset="0"/>
                <a:cs typeface="Calibri" charset="0"/>
              </a:rPr>
              <a:t>(Ezekiel 47:8, 9)</a:t>
            </a:r>
            <a:endParaRPr lang="en-US" sz="1800" i="1" dirty="0">
              <a:latin typeface="Calibri" charset="0"/>
              <a:ea typeface="ＭＳ Ｐゴシック" charset="0"/>
              <a:cs typeface="Calibri" charset="0"/>
            </a:endParaRPr>
          </a:p>
          <a:p>
            <a:pPr eaLnBrk="1" hangingPunct="1"/>
            <a:r>
              <a:rPr lang="en-US" sz="1800" dirty="0">
                <a:latin typeface="Calibri" charset="0"/>
                <a:ea typeface="ＭＳ Ｐゴシック" charset="0"/>
                <a:cs typeface="Calibri" charset="0"/>
              </a:rPr>
              <a:t>3. </a:t>
            </a:r>
            <a:r>
              <a:rPr lang="en-US" sz="1800" dirty="0" err="1" smtClean="0">
                <a:latin typeface="Calibri" charset="0"/>
                <a:ea typeface="ＭＳ Ｐゴシック" charset="0"/>
                <a:cs typeface="Calibri" charset="0"/>
              </a:rPr>
              <a:t>Ahente</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Pagbabago</a:t>
            </a:r>
            <a:r>
              <a:rPr lang="en-US" sz="1800" dirty="0" smtClean="0">
                <a:latin typeface="Calibri" charset="0"/>
                <a:ea typeface="ＭＳ Ｐゴシック" charset="0"/>
                <a:cs typeface="Calibri" charset="0"/>
              </a:rPr>
              <a:t> </a:t>
            </a:r>
            <a:r>
              <a:rPr lang="en-US" sz="1800" i="1" dirty="0" smtClean="0">
                <a:latin typeface="Calibri" charset="0"/>
                <a:ea typeface="ＭＳ Ｐゴシック" charset="0"/>
                <a:cs typeface="Calibri" charset="0"/>
              </a:rPr>
              <a:t>(Micah 6:8)</a:t>
            </a:r>
            <a:endParaRPr lang="en-US" sz="1800" i="1" dirty="0">
              <a:latin typeface="Calibri" charset="0"/>
              <a:ea typeface="ＭＳ Ｐゴシック" charset="0"/>
              <a:cs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A0E429EC-3019-1842-A656-529B722882BD}" type="slidenum">
              <a:rPr lang="en-US" sz="1200"/>
              <a:pPr/>
              <a:t>9</a:t>
            </a:fld>
            <a:endParaRPr lang="en-US" sz="1200"/>
          </a:p>
        </p:txBody>
      </p:sp>
      <p:sp>
        <p:nvSpPr>
          <p:cNvPr id="22530" name="Rectangle 2"/>
          <p:cNvSpPr>
            <a:spLocks noGrp="1" noRot="1" noChangeAspect="1" noChangeArrowheads="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a:latin typeface="Calibri" charset="0"/>
                <a:ea typeface="ＭＳ Ｐゴシック" charset="0"/>
                <a:cs typeface="Calibri" charset="0"/>
              </a:rPr>
              <a:t>1. </a:t>
            </a:r>
            <a:r>
              <a:rPr lang="en-US" sz="1800" b="1" dirty="0" err="1" smtClean="0">
                <a:latin typeface="Calibri" charset="0"/>
                <a:ea typeface="ＭＳ Ｐゴシック" charset="0"/>
                <a:cs typeface="Calibri" charset="0"/>
              </a:rPr>
              <a:t>Buhay</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kay</a:t>
            </a:r>
            <a:r>
              <a:rPr lang="en-US" sz="1800" b="1" dirty="0" smtClean="0">
                <a:latin typeface="Calibri" charset="0"/>
                <a:ea typeface="ＭＳ Ｐゴシック" charset="0"/>
                <a:cs typeface="Calibri" charset="0"/>
              </a:rPr>
              <a:t> Cristo. </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Anak</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butong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ito</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sambahayan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ni</a:t>
            </a:r>
            <a:r>
              <a:rPr lang="en-US" sz="1800" dirty="0" smtClean="0">
                <a:latin typeface="Calibri" charset="0"/>
                <a:ea typeface="ＭＳ Ｐゴシック" charset="0"/>
                <a:cs typeface="Calibri" charset="0"/>
              </a:rPr>
              <a:t> Israel. ... </a:t>
            </a:r>
            <a:r>
              <a:rPr lang="en-US" sz="1800" dirty="0" err="1" smtClean="0">
                <a:latin typeface="Calibri" charset="0"/>
                <a:ea typeface="ＭＳ Ｐゴシック" charset="0"/>
                <a:cs typeface="Calibri" charset="0"/>
              </a:rPr>
              <a:t>Sabihin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kanila</a:t>
            </a:r>
            <a:r>
              <a:rPr lang="en-US" sz="1800" dirty="0" smtClean="0">
                <a:latin typeface="Calibri" charset="0"/>
                <a:ea typeface="ＭＳ Ｐゴシック" charset="0"/>
                <a:cs typeface="Calibri" charset="0"/>
              </a:rPr>
              <a: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Ganito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sabi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cap="small" baseline="0" dirty="0" err="1" smtClean="0">
                <a:latin typeface="Calibri" charset="0"/>
                <a:ea typeface="ＭＳ Ｐゴシック" charset="0"/>
                <a:cs typeface="Calibri" charset="0"/>
              </a:rPr>
              <a:t>Panginoong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Diyos</a:t>
            </a:r>
            <a:r>
              <a:rPr lang="en-US" sz="1800" baseline="0" dirty="0" smtClean="0">
                <a:latin typeface="Calibri" charset="0"/>
                <a:ea typeface="ＭＳ Ｐゴシック" charset="0"/>
                <a:cs typeface="Calibri" charset="0"/>
              </a:rPr>
              <a:t>: ... </a:t>
            </a:r>
            <a:r>
              <a:rPr lang="en-US" sz="1800" baseline="0" dirty="0" err="1" smtClean="0">
                <a:latin typeface="Calibri" charset="0"/>
                <a:ea typeface="ＭＳ Ｐゴシック" charset="0"/>
                <a:cs typeface="Calibri" charset="0"/>
              </a:rPr>
              <a:t>Aking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bubuksan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inyong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libingan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Aking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ilalagay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aking</a:t>
            </a:r>
            <a:r>
              <a:rPr lang="en-US" sz="1800" baseline="0" dirty="0" smtClean="0">
                <a:latin typeface="Calibri" charset="0"/>
                <a:ea typeface="ＭＳ Ｐゴシック" charset="0"/>
                <a:cs typeface="Calibri" charset="0"/>
              </a:rPr>
              <a:t> Espiritu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inyo</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kayo’y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mabubuhay</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aking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ilalagay</a:t>
            </a:r>
            <a:r>
              <a:rPr lang="en-US" sz="1800" baseline="0" dirty="0" smtClean="0">
                <a:latin typeface="Calibri" charset="0"/>
                <a:ea typeface="ＭＳ Ｐゴシック" charset="0"/>
                <a:cs typeface="Calibri" charset="0"/>
              </a:rPr>
              <a:t> kayo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inyong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sariling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lupain</a:t>
            </a:r>
            <a:r>
              <a:rPr lang="en-US" sz="1800" baseline="0" dirty="0" smtClean="0">
                <a:latin typeface="Calibri" charset="0"/>
                <a:ea typeface="ＭＳ Ｐゴシック" charset="0"/>
                <a:cs typeface="Calibri" charset="0"/>
              </a:rPr>
              <a:t>, ¶ at </a:t>
            </a:r>
            <a:r>
              <a:rPr lang="en-US" sz="1800" baseline="0" dirty="0" err="1" smtClean="0">
                <a:latin typeface="Calibri" charset="0"/>
                <a:ea typeface="ＭＳ Ｐゴシック" charset="0"/>
                <a:cs typeface="Calibri" charset="0"/>
              </a:rPr>
              <a:t>inyong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malalaman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akong</a:t>
            </a:r>
            <a:r>
              <a:rPr lang="en-US" sz="1800" baseline="0" dirty="0" smtClean="0">
                <a:latin typeface="Calibri" charset="0"/>
                <a:ea typeface="ＭＳ Ｐゴシック" charset="0"/>
                <a:cs typeface="Calibri" charset="0"/>
              </a:rPr>
              <a:t> </a:t>
            </a:r>
            <a:r>
              <a:rPr lang="en-US" sz="1800" cap="small" baseline="0" dirty="0" err="1" smtClean="0">
                <a:latin typeface="Calibri" charset="0"/>
                <a:ea typeface="ＭＳ Ｐゴシック" charset="0"/>
                <a:cs typeface="Calibri" charset="0"/>
              </a:rPr>
              <a:t>P</a:t>
            </a:r>
            <a:r>
              <a:rPr lang="en-US" sz="1800" i="0" cap="small" baseline="0" dirty="0" err="1" smtClean="0">
                <a:latin typeface="Calibri" charset="0"/>
                <a:ea typeface="ＭＳ Ｐゴシック" charset="0"/>
                <a:cs typeface="Calibri" charset="0"/>
              </a:rPr>
              <a:t>anginoon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nagsalita</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nagsagawa</a:t>
            </a:r>
            <a:r>
              <a:rPr lang="en-US" sz="1800" baseline="0" dirty="0" smtClean="0">
                <a:latin typeface="Calibri" charset="0"/>
                <a:ea typeface="ＭＳ Ｐゴシック" charset="0"/>
                <a:cs typeface="Calibri" charset="0"/>
              </a:rPr>
              <a:t>’ ” </a:t>
            </a:r>
            <a:r>
              <a:rPr lang="en-US" sz="1800" i="1" baseline="0" dirty="0" smtClean="0">
                <a:latin typeface="Calibri" charset="0"/>
                <a:ea typeface="ＭＳ Ｐゴシック" charset="0"/>
                <a:cs typeface="Calibri" charset="0"/>
              </a:rPr>
              <a:t>(Ezekiel 37:11-14).</a:t>
            </a:r>
            <a:endParaRPr lang="en-US" sz="1800" i="1" dirty="0">
              <a:latin typeface="Calibri" charset="0"/>
              <a:ea typeface="ＭＳ Ｐゴシック" charset="0"/>
              <a:cs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133977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380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71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414969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2174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292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25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35451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4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662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05441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7"/>
          <p:cNvSpPr>
            <a:spLocks noChangeShapeType="1"/>
          </p:cNvSpPr>
          <p:nvPr/>
        </p:nvSpPr>
        <p:spPr bwMode="auto">
          <a:xfrm>
            <a:off x="609600" y="495300"/>
            <a:ext cx="8534400" cy="1270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7"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0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16.3Q cover.jpg"/>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12292" y="25400"/>
            <a:ext cx="752528" cy="1168400"/>
          </a:xfrm>
          <a:prstGeom prst="rect">
            <a:avLst/>
          </a:prstGeom>
          <a:ln>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3" name="Picture 13" descr="cr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850" y="1676400"/>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4"/>
          <a:srcRect/>
          <a:stretch>
            <a:fillRect/>
          </a:stretch>
        </p:blipFill>
        <p:spPr bwMode="auto">
          <a:xfrm>
            <a:off x="2559050" y="2971800"/>
            <a:ext cx="4025900" cy="1517650"/>
          </a:xfrm>
          <a:prstGeom prst="rect">
            <a:avLst/>
          </a:prstGeom>
          <a:noFill/>
          <a:ln w="9525">
            <a:noFill/>
            <a:miter lim="800000"/>
            <a:headEnd/>
            <a:tailEnd/>
          </a:ln>
          <a:effectLst>
            <a:outerShdw blurRad="127000" dist="88900" dir="2700000" algn="ctr" rotWithShape="0">
              <a:srgbClr val="FF00FF">
                <a:alpha val="74998"/>
              </a:srgbClr>
            </a:outerShdw>
          </a:effectLst>
        </p:spPr>
      </p:pic>
      <p:pic>
        <p:nvPicPr>
          <p:cNvPr id="2068" name="Picture 20" descr="Untitled-1"/>
          <p:cNvPicPr>
            <a:picLocks noChangeAspect="1" noChangeArrowheads="1"/>
          </p:cNvPicPr>
          <p:nvPr/>
        </p:nvPicPr>
        <p:blipFill>
          <a:blip r:embed="rId5"/>
          <a:srcRect/>
          <a:stretch>
            <a:fillRect/>
          </a:stretch>
        </p:blipFill>
        <p:spPr bwMode="auto">
          <a:xfrm>
            <a:off x="5740400" y="3352800"/>
            <a:ext cx="366713" cy="533400"/>
          </a:xfrm>
          <a:prstGeom prst="rect">
            <a:avLst/>
          </a:prstGeom>
          <a:noFill/>
          <a:effectLst>
            <a:outerShdw blurRad="63500" dist="38099" dir="2700000" algn="ctr" rotWithShape="0">
              <a:schemeClr val="bg1">
                <a:alpha val="74998"/>
              </a:schemeClr>
            </a:outerShdw>
          </a:effectLst>
        </p:spPr>
      </p:pic>
      <p:sp>
        <p:nvSpPr>
          <p:cNvPr id="3076"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2074" name="Text Box 26"/>
          <p:cNvSpPr txBox="1">
            <a:spLocks noChangeArrowheads="1"/>
          </p:cNvSpPr>
          <p:nvPr/>
        </p:nvSpPr>
        <p:spPr bwMode="auto">
          <a:xfrm>
            <a:off x="2814904" y="489446"/>
            <a:ext cx="3517366" cy="923330"/>
          </a:xfrm>
          <a:prstGeom prst="rect">
            <a:avLst/>
          </a:prstGeom>
          <a:noFill/>
          <a:ln w="9525">
            <a:noFill/>
            <a:miter lim="800000"/>
            <a:headEnd/>
            <a:tailEnd/>
          </a:ln>
          <a:effectLst>
            <a:outerShdw blurRad="63500" dist="38099" dir="2700000" algn="ctr" rotWithShape="0">
              <a:schemeClr val="bg1">
                <a:alpha val="74998"/>
              </a:schemeClr>
            </a:outerShdw>
          </a:effectLst>
        </p:spPr>
        <p:txBody>
          <a:bodyPr wrap="none" lIns="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defRPr/>
            </a:pPr>
            <a:r>
              <a:rPr lang="en-US" sz="2800" i="1" dirty="0" smtClean="0">
                <a:solidFill>
                  <a:srgbClr val="FFFF00"/>
                </a:solidFill>
                <a:latin typeface="Cambria" charset="0"/>
                <a:cs typeface="Cambria" charset="0"/>
              </a:rPr>
              <a:t>Adult Bible Study Guide</a:t>
            </a:r>
            <a:endParaRPr lang="en-US" sz="2800" dirty="0" smtClean="0">
              <a:solidFill>
                <a:srgbClr val="FFFF00"/>
              </a:solidFill>
              <a:latin typeface="Cambria" charset="0"/>
              <a:cs typeface="Cambria" charset="0"/>
            </a:endParaRPr>
          </a:p>
          <a:p>
            <a:pPr algn="ctr">
              <a:defRPr/>
            </a:pPr>
            <a:r>
              <a:rPr lang="en-US" sz="3200" dirty="0" smtClean="0">
                <a:latin typeface="Cambria" charset="0"/>
                <a:cs typeface="Cambria" charset="0"/>
              </a:rPr>
              <a:t>Jul • Aug • Sep 2016</a:t>
            </a:r>
            <a:endParaRPr lang="en-US" sz="2400" dirty="0" smtClean="0">
              <a:latin typeface="Cambria" charset="0"/>
              <a:ea typeface="Geneva" charset="0"/>
            </a:endParaRPr>
          </a:p>
        </p:txBody>
      </p:sp>
      <p:sp>
        <p:nvSpPr>
          <p:cNvPr id="3078" name="Text Box 22"/>
          <p:cNvSpPr txBox="1">
            <a:spLocks noChangeArrowheads="1"/>
          </p:cNvSpPr>
          <p:nvPr/>
        </p:nvSpPr>
        <p:spPr bwMode="auto">
          <a:xfrm>
            <a:off x="685800" y="5486400"/>
            <a:ext cx="7772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400" dirty="0" err="1">
                <a:latin typeface="Calibri" charset="0"/>
                <a:cs typeface="Calibri" charset="0"/>
              </a:rPr>
              <a:t>powerpoint</a:t>
            </a:r>
            <a:r>
              <a:rPr lang="en-US" sz="2400" dirty="0">
                <a:latin typeface="Calibri" charset="0"/>
                <a:cs typeface="Calibri" charset="0"/>
              </a:rPr>
              <a:t> presentation designed by </a:t>
            </a:r>
            <a:r>
              <a:rPr lang="en-US" sz="2400" dirty="0" err="1">
                <a:latin typeface="Calibri" charset="0"/>
                <a:cs typeface="Calibri" charset="0"/>
              </a:rPr>
              <a:t>claro</a:t>
            </a:r>
            <a:r>
              <a:rPr lang="en-US" sz="2400" dirty="0">
                <a:latin typeface="Calibri" charset="0"/>
                <a:cs typeface="Calibri" charset="0"/>
              </a:rPr>
              <a:t> </a:t>
            </a:r>
            <a:r>
              <a:rPr lang="en-US" sz="2400" dirty="0" err="1">
                <a:latin typeface="Calibri" charset="0"/>
                <a:cs typeface="Calibri" charset="0"/>
              </a:rPr>
              <a:t>ruiz</a:t>
            </a:r>
            <a:r>
              <a:rPr lang="en-US" sz="2400" dirty="0">
                <a:latin typeface="Calibri" charset="0"/>
                <a:cs typeface="Calibri" charset="0"/>
              </a:rPr>
              <a:t> </a:t>
            </a:r>
            <a:r>
              <a:rPr lang="en-US" sz="2400" dirty="0" err="1">
                <a:latin typeface="Calibri" charset="0"/>
                <a:cs typeface="Calibri" charset="0"/>
              </a:rPr>
              <a:t>vicente</a:t>
            </a:r>
            <a:endParaRPr lang="en-US" sz="2000" dirty="0">
              <a:latin typeface="Calibri" charset="0"/>
              <a:cs typeface="Calibri" charset="0"/>
            </a:endParaRPr>
          </a:p>
          <a:p>
            <a:pPr algn="ctr"/>
            <a:r>
              <a:rPr lang="en-US" sz="3600" dirty="0">
                <a:latin typeface="Calibri" charset="0"/>
                <a:cs typeface="Calibri" charset="0"/>
              </a:rPr>
              <a:t>http://</a:t>
            </a:r>
            <a:r>
              <a:rPr lang="en-US" sz="3600" dirty="0" err="1">
                <a:latin typeface="Calibri" charset="0"/>
                <a:cs typeface="Calibri" charset="0"/>
              </a:rPr>
              <a:t>clarovicente.weebly.com</a:t>
            </a:r>
            <a:endParaRPr lang="en-US" sz="2800" dirty="0">
              <a:solidFill>
                <a:srgbClr val="808080"/>
              </a:solidFill>
              <a:latin typeface="Calibri" charset="0"/>
              <a:cs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263" y="42863"/>
            <a:ext cx="30414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1. </a:t>
            </a:r>
            <a:r>
              <a:rPr lang="en-US" sz="3200" i="1" dirty="0" smtClean="0">
                <a:solidFill>
                  <a:srgbClr val="FFFF00"/>
                </a:solidFill>
                <a:latin typeface="Cambria" charset="0"/>
                <a:cs typeface="Cambria" charset="0"/>
              </a:rPr>
              <a:t>Alive in Christ</a:t>
            </a:r>
            <a:endParaRPr lang="en-US" sz="32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For a Mission</a:t>
            </a:r>
            <a:endParaRPr lang="en-US" sz="3200" dirty="0">
              <a:latin typeface="Cambria" charset="0"/>
              <a:cs typeface="Cambria" charset="0"/>
            </a:endParaRPr>
          </a:p>
        </p:txBody>
      </p:sp>
      <p:sp>
        <p:nvSpPr>
          <p:cNvPr id="6" name="Text Box 3"/>
          <p:cNvSpPr txBox="1">
            <a:spLocks noChangeArrowheads="1"/>
          </p:cNvSpPr>
          <p:nvPr/>
        </p:nvSpPr>
        <p:spPr bwMode="auto">
          <a:xfrm>
            <a:off x="144016" y="1317513"/>
            <a:ext cx="8964488" cy="366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nSpc>
                <a:spcPct val="90000"/>
              </a:lnSpc>
            </a:pPr>
            <a:r>
              <a:rPr lang="en-US" sz="4400" cap="small" spc="100" dirty="0" smtClean="0">
                <a:latin typeface="Cambria"/>
                <a:cs typeface="Cambria"/>
              </a:rPr>
              <a:t>The</a:t>
            </a:r>
            <a:r>
              <a:rPr lang="en-US" sz="4400" dirty="0" smtClean="0">
                <a:latin typeface="Calibri" charset="0"/>
                <a:cs typeface="Calibri" charset="0"/>
              </a:rPr>
              <a:t> </a:t>
            </a:r>
            <a:r>
              <a:rPr lang="en-US" sz="4400" dirty="0" smtClean="0">
                <a:latin typeface="Calibri"/>
                <a:cs typeface="Calibri"/>
              </a:rPr>
              <a:t>results </a:t>
            </a:r>
            <a:r>
              <a:rPr lang="en-US" sz="4400" dirty="0">
                <a:latin typeface="Calibri"/>
                <a:cs typeface="Calibri"/>
              </a:rPr>
              <a:t>of the message delivered </a:t>
            </a:r>
            <a:r>
              <a:rPr lang="en-US" sz="4400" dirty="0" smtClean="0">
                <a:latin typeface="Calibri"/>
                <a:cs typeface="Calibri"/>
              </a:rPr>
              <a:t> to </a:t>
            </a:r>
            <a:r>
              <a:rPr lang="en-US" sz="4400" dirty="0">
                <a:latin typeface="Calibri"/>
                <a:cs typeface="Calibri"/>
              </a:rPr>
              <a:t>the dry bones are </a:t>
            </a:r>
            <a:r>
              <a:rPr lang="en-US" sz="4400" dirty="0" smtClean="0">
                <a:latin typeface="Calibri"/>
                <a:cs typeface="Calibri"/>
              </a:rPr>
              <a:t>(</a:t>
            </a:r>
            <a:r>
              <a:rPr lang="en-US" sz="4400" b="1" dirty="0">
                <a:latin typeface="Calibri"/>
                <a:cs typeface="Calibri"/>
              </a:rPr>
              <a:t>1</a:t>
            </a:r>
            <a:r>
              <a:rPr lang="en-US" sz="4400" dirty="0">
                <a:latin typeface="Calibri"/>
                <a:cs typeface="Calibri"/>
              </a:rPr>
              <a:t>) they “came to life and stood up on their feet—a vast army</a:t>
            </a:r>
            <a:r>
              <a:rPr lang="en-US" sz="4400" dirty="0" smtClean="0">
                <a:latin typeface="Calibri"/>
                <a:cs typeface="Calibri"/>
              </a:rPr>
              <a:t>”; </a:t>
            </a:r>
            <a:r>
              <a:rPr lang="en-US" sz="4400" dirty="0">
                <a:latin typeface="Calibri"/>
                <a:cs typeface="Calibri"/>
              </a:rPr>
              <a:t>(</a:t>
            </a:r>
            <a:r>
              <a:rPr lang="en-US" sz="4400" b="1" dirty="0">
                <a:latin typeface="Calibri"/>
                <a:cs typeface="Calibri"/>
              </a:rPr>
              <a:t>2</a:t>
            </a:r>
            <a:r>
              <a:rPr lang="en-US" sz="4400" dirty="0">
                <a:latin typeface="Calibri"/>
                <a:cs typeface="Calibri"/>
              </a:rPr>
              <a:t>) God will settle His people in their own </a:t>
            </a:r>
            <a:r>
              <a:rPr lang="en-US" sz="4400" dirty="0" smtClean="0">
                <a:latin typeface="Calibri"/>
                <a:cs typeface="Calibri"/>
              </a:rPr>
              <a:t>land; </a:t>
            </a:r>
            <a:r>
              <a:rPr lang="en-US" sz="4400" dirty="0">
                <a:latin typeface="Calibri"/>
                <a:cs typeface="Calibri"/>
              </a:rPr>
              <a:t>(</a:t>
            </a:r>
            <a:r>
              <a:rPr lang="en-US" sz="4400" b="1" dirty="0">
                <a:latin typeface="Calibri"/>
                <a:cs typeface="Calibri"/>
              </a:rPr>
              <a:t>3</a:t>
            </a:r>
            <a:r>
              <a:rPr lang="en-US" sz="4400" dirty="0">
                <a:latin typeface="Calibri"/>
                <a:cs typeface="Calibri"/>
              </a:rPr>
              <a:t>) and they will know that it was God who did </a:t>
            </a:r>
            <a:r>
              <a:rPr lang="en-US" sz="4400" dirty="0" smtClean="0">
                <a:latin typeface="Calibri"/>
                <a:cs typeface="Calibri"/>
              </a:rPr>
              <a:t>it. </a:t>
            </a:r>
            <a:endParaRPr lang="en-US" sz="4400" b="1" dirty="0">
              <a:latin typeface="Calibri"/>
              <a:cs typeface="Calibri"/>
            </a:endParaRPr>
          </a:p>
        </p:txBody>
      </p:sp>
      <p:sp>
        <p:nvSpPr>
          <p:cNvPr id="2" name="TextBox 1"/>
          <p:cNvSpPr txBox="1"/>
          <p:nvPr/>
        </p:nvSpPr>
        <p:spPr>
          <a:xfrm>
            <a:off x="133920" y="4293096"/>
            <a:ext cx="9144000" cy="2541208"/>
          </a:xfrm>
          <a:prstGeom prst="rect">
            <a:avLst/>
          </a:prstGeom>
          <a:noFill/>
        </p:spPr>
        <p:txBody>
          <a:bodyPr wrap="square" rtlCol="0">
            <a:spAutoFit/>
          </a:bodyPr>
          <a:lstStyle/>
          <a:p>
            <a:pPr>
              <a:lnSpc>
                <a:spcPct val="90000"/>
              </a:lnSpc>
            </a:pPr>
            <a:r>
              <a:rPr lang="en-US" sz="4400" dirty="0" smtClean="0">
                <a:latin typeface="Calibri"/>
                <a:cs typeface="Calibri"/>
              </a:rPr>
              <a:t>                                                 But </a:t>
            </a:r>
            <a:r>
              <a:rPr lang="en-US" sz="4400" dirty="0">
                <a:latin typeface="Calibri"/>
                <a:cs typeface="Calibri"/>
              </a:rPr>
              <a:t>being revived is not enough. God’s people  </a:t>
            </a:r>
            <a:r>
              <a:rPr lang="en-US" sz="4400" spc="-50" dirty="0">
                <a:latin typeface="Calibri"/>
                <a:cs typeface="Calibri"/>
              </a:rPr>
              <a:t>are revived for a mission, for a purpose. </a:t>
            </a:r>
            <a:r>
              <a:rPr lang="en-US" sz="4400" b="1" dirty="0">
                <a:latin typeface="Calibri"/>
                <a:cs typeface="Calibri"/>
              </a:rPr>
              <a:t>Israel was to be a light to the nations</a:t>
            </a:r>
            <a:r>
              <a:rPr lang="en-US" sz="4400" b="1" dirty="0" smtClean="0">
                <a:latin typeface="Calibri"/>
                <a:cs typeface="Calibri"/>
              </a:rPr>
              <a:t>.</a:t>
            </a:r>
            <a:endParaRPr lang="en-US" sz="4400" b="1"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nodeType="afterGroup">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263" y="42863"/>
            <a:ext cx="5405272"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rgbClr val="FFFF00"/>
                </a:solidFill>
                <a:latin typeface="Cambria" charset="0"/>
                <a:cs typeface="Cambria" charset="0"/>
              </a:rPr>
              <a:t>For a Mission</a:t>
            </a:r>
            <a:endParaRPr lang="en-US" sz="3200" i="1" dirty="0">
              <a:solidFill>
                <a:srgbClr val="FFFF00"/>
              </a:solidFill>
              <a:latin typeface="Cambria" charset="0"/>
              <a:cs typeface="Cambria" charset="0"/>
            </a:endParaRPr>
          </a:p>
          <a:p>
            <a:pPr>
              <a:lnSpc>
                <a:spcPct val="85000"/>
              </a:lnSpc>
            </a:pPr>
            <a:r>
              <a:rPr lang="en-US" sz="3200" i="1" cap="small" dirty="0" smtClean="0">
                <a:latin typeface="Cambria" charset="0"/>
                <a:cs typeface="Cambria" charset="0"/>
              </a:rPr>
              <a:t>Selected Messages </a:t>
            </a:r>
            <a:r>
              <a:rPr lang="en-US" sz="3200" dirty="0" smtClean="0">
                <a:latin typeface="Cambria" charset="0"/>
                <a:cs typeface="Cambria" charset="0"/>
              </a:rPr>
              <a:t>3:199, 200</a:t>
            </a:r>
            <a:endParaRPr lang="en-US" sz="3200" i="1" dirty="0">
              <a:latin typeface="Cambria" charset="0"/>
              <a:cs typeface="Cambria" charset="0"/>
            </a:endParaRPr>
          </a:p>
        </p:txBody>
      </p:sp>
      <p:sp>
        <p:nvSpPr>
          <p:cNvPr id="6" name="Text Box 3"/>
          <p:cNvSpPr txBox="1">
            <a:spLocks noChangeArrowheads="1"/>
          </p:cNvSpPr>
          <p:nvPr/>
        </p:nvSpPr>
        <p:spPr bwMode="auto">
          <a:xfrm>
            <a:off x="159974" y="1422855"/>
            <a:ext cx="8856984" cy="488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“Our acceptance with God is </a:t>
            </a:r>
            <a:r>
              <a:rPr lang="en-US" sz="4400" dirty="0" smtClean="0">
                <a:latin typeface="Calibri"/>
                <a:cs typeface="Calibri"/>
              </a:rPr>
              <a:t>sure</a:t>
            </a:r>
          </a:p>
          <a:p>
            <a:pPr algn="ctr">
              <a:lnSpc>
                <a:spcPct val="90000"/>
              </a:lnSpc>
            </a:pPr>
            <a:r>
              <a:rPr lang="en-US" sz="4400" dirty="0" smtClean="0">
                <a:latin typeface="Calibri"/>
                <a:cs typeface="Calibri"/>
              </a:rPr>
              <a:t>only </a:t>
            </a:r>
            <a:r>
              <a:rPr lang="en-US" sz="4400" dirty="0">
                <a:latin typeface="Calibri"/>
                <a:cs typeface="Calibri"/>
              </a:rPr>
              <a:t>through His beloved Son, and good works are but the result of the working of His sin-pardoning </a:t>
            </a:r>
            <a:r>
              <a:rPr lang="en-US" sz="4400" dirty="0" smtClean="0">
                <a:latin typeface="Calibri"/>
                <a:cs typeface="Calibri"/>
              </a:rPr>
              <a:t>love.</a:t>
            </a:r>
          </a:p>
          <a:p>
            <a:pPr algn="ctr">
              <a:lnSpc>
                <a:spcPct val="90000"/>
              </a:lnSpc>
            </a:pPr>
            <a:r>
              <a:rPr lang="en-US" sz="4400" dirty="0" smtClean="0">
                <a:latin typeface="Calibri"/>
                <a:cs typeface="Calibri"/>
              </a:rPr>
              <a:t>They </a:t>
            </a:r>
            <a:r>
              <a:rPr lang="en-US" sz="4400" dirty="0">
                <a:latin typeface="Calibri"/>
                <a:cs typeface="Calibri"/>
              </a:rPr>
              <a:t>are no credit to us, and we have nothing accorded to us for our good works by which we may claim a </a:t>
            </a:r>
            <a:r>
              <a:rPr lang="en-US" sz="4400" dirty="0" smtClean="0">
                <a:latin typeface="Calibri"/>
                <a:cs typeface="Calibri"/>
              </a:rPr>
              <a:t>part</a:t>
            </a:r>
          </a:p>
          <a:p>
            <a:pPr algn="ctr">
              <a:lnSpc>
                <a:spcPct val="90000"/>
              </a:lnSpc>
            </a:pPr>
            <a:r>
              <a:rPr lang="en-US" sz="4400" dirty="0" smtClean="0">
                <a:latin typeface="Calibri"/>
                <a:cs typeface="Calibri"/>
              </a:rPr>
              <a:t>in </a:t>
            </a:r>
            <a:r>
              <a:rPr lang="en-US" sz="4400" dirty="0">
                <a:latin typeface="Calibri"/>
                <a:cs typeface="Calibri"/>
              </a:rPr>
              <a:t>the salvation of our souls. </a:t>
            </a:r>
            <a:endParaRPr lang="en-US" dirty="0">
              <a:latin typeface="Calibri"/>
              <a:cs typeface="Calibri"/>
            </a:endParaRPr>
          </a:p>
        </p:txBody>
      </p:sp>
    </p:spTree>
    <p:extLst>
      <p:ext uri="{BB962C8B-B14F-4D97-AF65-F5344CB8AC3E}">
        <p14:creationId xmlns:p14="http://schemas.microsoft.com/office/powerpoint/2010/main" val="1450669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nodeType="afterGroup">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263" y="42863"/>
            <a:ext cx="5405272"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rgbClr val="FFFF00"/>
                </a:solidFill>
                <a:latin typeface="Cambria" charset="0"/>
                <a:cs typeface="Cambria" charset="0"/>
              </a:rPr>
              <a:t>For a Mission</a:t>
            </a:r>
            <a:endParaRPr lang="en-US" sz="3200" i="1" dirty="0">
              <a:solidFill>
                <a:srgbClr val="FFFF00"/>
              </a:solidFill>
              <a:latin typeface="Cambria" charset="0"/>
              <a:cs typeface="Cambria" charset="0"/>
            </a:endParaRPr>
          </a:p>
          <a:p>
            <a:pPr>
              <a:lnSpc>
                <a:spcPct val="85000"/>
              </a:lnSpc>
            </a:pPr>
            <a:r>
              <a:rPr lang="en-US" sz="3200" i="1" cap="small" dirty="0" smtClean="0">
                <a:latin typeface="Cambria" charset="0"/>
                <a:cs typeface="Cambria" charset="0"/>
              </a:rPr>
              <a:t>Selected Messages </a:t>
            </a:r>
            <a:r>
              <a:rPr lang="en-US" sz="3200" dirty="0" smtClean="0">
                <a:latin typeface="Cambria" charset="0"/>
                <a:cs typeface="Cambria" charset="0"/>
              </a:rPr>
              <a:t>3:199, 200</a:t>
            </a:r>
            <a:endParaRPr lang="en-US" sz="3200" i="1" dirty="0">
              <a:latin typeface="Cambria" charset="0"/>
              <a:cs typeface="Cambria" charset="0"/>
            </a:endParaRPr>
          </a:p>
        </p:txBody>
      </p:sp>
      <p:sp>
        <p:nvSpPr>
          <p:cNvPr id="6" name="Text Box 3"/>
          <p:cNvSpPr txBox="1">
            <a:spLocks noChangeArrowheads="1"/>
          </p:cNvSpPr>
          <p:nvPr/>
        </p:nvSpPr>
        <p:spPr bwMode="auto">
          <a:xfrm>
            <a:off x="159974" y="1340768"/>
            <a:ext cx="8856984" cy="54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“But are good works of no real </a:t>
            </a:r>
            <a:r>
              <a:rPr lang="en-US" sz="4400" dirty="0" smtClean="0">
                <a:latin typeface="Calibri"/>
                <a:cs typeface="Calibri"/>
              </a:rPr>
              <a:t>value?</a:t>
            </a:r>
            <a:endParaRPr lang="en-US" sz="4400" dirty="0">
              <a:latin typeface="Calibri"/>
              <a:cs typeface="Calibri"/>
            </a:endParaRPr>
          </a:p>
          <a:p>
            <a:pPr algn="ctr">
              <a:lnSpc>
                <a:spcPct val="90000"/>
              </a:lnSpc>
            </a:pPr>
            <a:r>
              <a:rPr lang="en-US" sz="4400" dirty="0" smtClean="0">
                <a:latin typeface="Calibri"/>
                <a:cs typeface="Calibri"/>
              </a:rPr>
              <a:t>Is </a:t>
            </a:r>
            <a:r>
              <a:rPr lang="en-US" sz="4400" dirty="0">
                <a:latin typeface="Calibri"/>
                <a:cs typeface="Calibri"/>
              </a:rPr>
              <a:t>the sinner who commits sin every day with impunity, regarded of God with the same favor as the one who through faith in Christ tries to work in his integrity? </a:t>
            </a:r>
            <a:r>
              <a:rPr lang="en-US" sz="4400" dirty="0" smtClean="0">
                <a:latin typeface="Calibri"/>
                <a:cs typeface="Calibri"/>
              </a:rPr>
              <a:t>...‘</a:t>
            </a:r>
            <a:r>
              <a:rPr lang="en-US" sz="4400" dirty="0">
                <a:latin typeface="Calibri"/>
                <a:cs typeface="Calibri"/>
              </a:rPr>
              <a:t>We are his </a:t>
            </a:r>
            <a:r>
              <a:rPr lang="en-US" sz="4400" dirty="0" smtClean="0">
                <a:latin typeface="Calibri"/>
                <a:cs typeface="Calibri"/>
              </a:rPr>
              <a:t>workman-ship</a:t>
            </a:r>
            <a:r>
              <a:rPr lang="en-US" sz="4400" dirty="0">
                <a:latin typeface="Calibri"/>
                <a:cs typeface="Calibri"/>
              </a:rPr>
              <a:t>, created in Christ Jesus unto good </a:t>
            </a:r>
            <a:r>
              <a:rPr lang="en-US" sz="4400" spc="-60" dirty="0">
                <a:latin typeface="Calibri"/>
                <a:cs typeface="Calibri"/>
              </a:rPr>
              <a:t>works, which God hath before ordained </a:t>
            </a:r>
            <a:r>
              <a:rPr lang="en-US" sz="4400" dirty="0">
                <a:latin typeface="Calibri"/>
                <a:cs typeface="Calibri"/>
              </a:rPr>
              <a:t>that we should walk in them.’</a:t>
            </a:r>
            <a:endParaRPr lang="en-US" dirty="0">
              <a:latin typeface="Calibri"/>
              <a:cs typeface="Calibri"/>
            </a:endParaRPr>
          </a:p>
        </p:txBody>
      </p:sp>
    </p:spTree>
    <p:extLst>
      <p:ext uri="{BB962C8B-B14F-4D97-AF65-F5344CB8AC3E}">
        <p14:creationId xmlns:p14="http://schemas.microsoft.com/office/powerpoint/2010/main" val="2661276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59974" y="1422855"/>
            <a:ext cx="8856984" cy="488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“In His divine arrangement, through His unmerited favor, the Lord has ordained that good works shall be </a:t>
            </a:r>
            <a:r>
              <a:rPr lang="en-US" sz="4400" dirty="0" smtClean="0">
                <a:latin typeface="Calibri"/>
                <a:cs typeface="Calibri"/>
              </a:rPr>
              <a:t>rewarded.</a:t>
            </a:r>
          </a:p>
          <a:p>
            <a:pPr algn="ctr">
              <a:lnSpc>
                <a:spcPct val="90000"/>
              </a:lnSpc>
            </a:pPr>
            <a:r>
              <a:rPr lang="en-US" sz="4400" dirty="0" smtClean="0">
                <a:latin typeface="Calibri"/>
                <a:cs typeface="Calibri"/>
              </a:rPr>
              <a:t>We </a:t>
            </a:r>
            <a:r>
              <a:rPr lang="en-US" sz="4400" dirty="0">
                <a:latin typeface="Calibri"/>
                <a:cs typeface="Calibri"/>
              </a:rPr>
              <a:t>are accepted through Christ’s merit alone; and the acts of mercy, the deeds of charity, which we perform, are the fruits of faith.</a:t>
            </a:r>
            <a:r>
              <a:rPr lang="en-US" sz="4400" dirty="0" smtClean="0">
                <a:latin typeface="Calibri"/>
                <a:cs typeface="Calibri"/>
              </a:rPr>
              <a:t>”</a:t>
            </a:r>
            <a:endParaRPr lang="en-US" dirty="0">
              <a:latin typeface="Calibri"/>
              <a:cs typeface="Calibri"/>
            </a:endParaRPr>
          </a:p>
        </p:txBody>
      </p:sp>
      <p:sp>
        <p:nvSpPr>
          <p:cNvPr id="5" name="Text Box 2"/>
          <p:cNvSpPr txBox="1">
            <a:spLocks noChangeArrowheads="1"/>
          </p:cNvSpPr>
          <p:nvPr/>
        </p:nvSpPr>
        <p:spPr bwMode="auto">
          <a:xfrm>
            <a:off x="1719263" y="42863"/>
            <a:ext cx="5405272"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rgbClr val="FFFF00"/>
                </a:solidFill>
                <a:latin typeface="Cambria" charset="0"/>
                <a:cs typeface="Cambria" charset="0"/>
              </a:rPr>
              <a:t>For a Mission</a:t>
            </a:r>
            <a:endParaRPr lang="en-US" sz="3200" i="1" dirty="0">
              <a:solidFill>
                <a:srgbClr val="FFFF00"/>
              </a:solidFill>
              <a:latin typeface="Cambria" charset="0"/>
              <a:cs typeface="Cambria" charset="0"/>
            </a:endParaRPr>
          </a:p>
          <a:p>
            <a:pPr>
              <a:lnSpc>
                <a:spcPct val="85000"/>
              </a:lnSpc>
            </a:pPr>
            <a:r>
              <a:rPr lang="en-US" sz="3200" i="1" cap="small" dirty="0" smtClean="0">
                <a:latin typeface="Cambria" charset="0"/>
                <a:cs typeface="Cambria" charset="0"/>
              </a:rPr>
              <a:t>Selected Messages </a:t>
            </a:r>
            <a:r>
              <a:rPr lang="en-US" sz="3200" dirty="0" smtClean="0">
                <a:latin typeface="Cambria" charset="0"/>
                <a:cs typeface="Cambria" charset="0"/>
              </a:rPr>
              <a:t>3:199, 200</a:t>
            </a:r>
            <a:endParaRPr lang="en-US" sz="3200" i="1" dirty="0">
              <a:latin typeface="Cambria" charset="0"/>
              <a:cs typeface="Cambria" charset="0"/>
            </a:endParaRPr>
          </a:p>
        </p:txBody>
      </p:sp>
    </p:spTree>
    <p:extLst>
      <p:ext uri="{BB962C8B-B14F-4D97-AF65-F5344CB8AC3E}">
        <p14:creationId xmlns:p14="http://schemas.microsoft.com/office/powerpoint/2010/main" val="536842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1768475" y="42863"/>
            <a:ext cx="72635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Justice and Mercy in the Old Testament: </a:t>
            </a:r>
            <a:r>
              <a:rPr lang="en-US" sz="3200" i="1" dirty="0" smtClean="0">
                <a:solidFill>
                  <a:schemeClr val="tx2"/>
                </a:solidFill>
                <a:latin typeface="Cambria" charset="0"/>
                <a:cs typeface="Cambria" charset="0"/>
              </a:rPr>
              <a:t>2</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2</a:t>
            </a:r>
            <a:r>
              <a:rPr lang="en-US" sz="3200" dirty="0">
                <a:latin typeface="Cambria" charset="0"/>
                <a:cs typeface="Cambria" charset="0"/>
              </a:rPr>
              <a:t>. </a:t>
            </a:r>
            <a:r>
              <a:rPr lang="en-US" sz="3200" dirty="0" smtClean="0">
                <a:latin typeface="Cambria" charset="0"/>
                <a:cs typeface="Cambria" charset="0"/>
              </a:rPr>
              <a:t>Source of Life</a:t>
            </a:r>
            <a:endParaRPr lang="en-US" sz="3200" dirty="0">
              <a:latin typeface="Cambria" charset="0"/>
              <a:cs typeface="Cambria" charset="0"/>
            </a:endParaRPr>
          </a:p>
        </p:txBody>
      </p:sp>
      <p:pic>
        <p:nvPicPr>
          <p:cNvPr id="2" name="Picture 1" descr="ezekielriv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800" y="1406252"/>
            <a:ext cx="5994400" cy="3390900"/>
          </a:xfrm>
          <a:prstGeom prst="rect">
            <a:avLst/>
          </a:prstGeom>
        </p:spPr>
      </p:pic>
      <p:sp>
        <p:nvSpPr>
          <p:cNvPr id="3" name="Rectangle 2"/>
          <p:cNvSpPr/>
          <p:nvPr/>
        </p:nvSpPr>
        <p:spPr bwMode="auto">
          <a:xfrm>
            <a:off x="1475656" y="1340768"/>
            <a:ext cx="6120680" cy="34563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273050" y="1274424"/>
            <a:ext cx="8619430" cy="561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600"/>
              </a:spcBef>
            </a:pPr>
            <a:r>
              <a:rPr lang="en-US" sz="3600" dirty="0" smtClean="0">
                <a:latin typeface="Cambria" charset="0"/>
                <a:cs typeface="Cambria" charset="0"/>
              </a:rPr>
              <a:t>Ezekiel 47:8, 9 NKJV</a:t>
            </a:r>
            <a:endParaRPr lang="en-US" dirty="0">
              <a:latin typeface="Cambria" charset="0"/>
              <a:cs typeface="Cambria" charset="0"/>
            </a:endParaRPr>
          </a:p>
          <a:p>
            <a:pPr algn="ctr" eaLnBrk="1" hangingPunct="1">
              <a:lnSpc>
                <a:spcPct val="90000"/>
              </a:lnSpc>
              <a:spcBef>
                <a:spcPts val="600"/>
              </a:spcBef>
            </a:pPr>
            <a:r>
              <a:rPr lang="en-US" altLang="ja-JP" sz="4400" spc="100" dirty="0" smtClean="0">
                <a:latin typeface="Calibri"/>
                <a:cs typeface="Calibri"/>
              </a:rPr>
              <a:t>“ ‘</a:t>
            </a:r>
            <a:r>
              <a:rPr lang="en-US" altLang="ja-JP" sz="4400" cap="small" spc="100" dirty="0" smtClean="0">
                <a:latin typeface="Cambria"/>
                <a:cs typeface="Cambria"/>
              </a:rPr>
              <a:t>This</a:t>
            </a:r>
            <a:r>
              <a:rPr lang="en-US" altLang="ja-JP" sz="4400" cap="small" dirty="0" smtClean="0">
                <a:latin typeface="Calibri"/>
                <a:cs typeface="Calibri"/>
              </a:rPr>
              <a:t> </a:t>
            </a:r>
            <a:r>
              <a:rPr lang="en-US" sz="4400" dirty="0" smtClean="0">
                <a:latin typeface="Calibri" charset="0"/>
                <a:cs typeface="Calibri" charset="0"/>
              </a:rPr>
              <a:t>water flows toward the eastern region, goes down to</a:t>
            </a:r>
          </a:p>
          <a:p>
            <a:pPr algn="ctr" eaLnBrk="1" hangingPunct="1">
              <a:lnSpc>
                <a:spcPct val="90000"/>
              </a:lnSpc>
              <a:spcBef>
                <a:spcPts val="0"/>
              </a:spcBef>
            </a:pPr>
            <a:r>
              <a:rPr lang="en-US" sz="4400" dirty="0" smtClean="0">
                <a:latin typeface="Calibri" charset="0"/>
                <a:cs typeface="Calibri" charset="0"/>
              </a:rPr>
              <a:t>the valley and enters the sea.</a:t>
            </a:r>
          </a:p>
          <a:p>
            <a:pPr algn="ctr" eaLnBrk="1" hangingPunct="1">
              <a:lnSpc>
                <a:spcPct val="90000"/>
              </a:lnSpc>
              <a:spcBef>
                <a:spcPts val="0"/>
              </a:spcBef>
            </a:pPr>
            <a:r>
              <a:rPr lang="en-US" sz="4400" dirty="0" smtClean="0">
                <a:latin typeface="Calibri" charset="0"/>
                <a:cs typeface="Calibri" charset="0"/>
              </a:rPr>
              <a:t>When it reaches the sea, its</a:t>
            </a:r>
          </a:p>
          <a:p>
            <a:pPr algn="ctr" eaLnBrk="1" hangingPunct="1">
              <a:lnSpc>
                <a:spcPct val="90000"/>
              </a:lnSpc>
              <a:spcBef>
                <a:spcPts val="0"/>
              </a:spcBef>
            </a:pPr>
            <a:r>
              <a:rPr lang="en-US" sz="4400" dirty="0" smtClean="0">
                <a:latin typeface="Calibri" charset="0"/>
                <a:cs typeface="Calibri" charset="0"/>
              </a:rPr>
              <a:t>waters are healed.</a:t>
            </a:r>
          </a:p>
          <a:p>
            <a:pPr algn="ctr" eaLnBrk="1" hangingPunct="1">
              <a:lnSpc>
                <a:spcPct val="90000"/>
              </a:lnSpc>
              <a:spcBef>
                <a:spcPts val="600"/>
              </a:spcBef>
            </a:pPr>
            <a:r>
              <a:rPr lang="en-US" sz="4400" dirty="0" smtClean="0">
                <a:latin typeface="Calibri" charset="0"/>
                <a:cs typeface="Calibri" charset="0"/>
              </a:rPr>
              <a:t>And it shall be that every living thing that moves, wherever the river go, will live. ”</a:t>
            </a:r>
            <a:endParaRPr lang="en-US" sz="4400" dirty="0">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5601">
                                            <p:txEl>
                                              <p:pRg st="1" end="1"/>
                                            </p:txEl>
                                          </p:spTgt>
                                        </p:tgtEl>
                                        <p:attrNameLst>
                                          <p:attrName>style.visibility</p:attrName>
                                        </p:attrNameLst>
                                      </p:cBhvr>
                                      <p:to>
                                        <p:strVal val="visible"/>
                                      </p:to>
                                    </p:set>
                                    <p:anim calcmode="lin" valueType="num">
                                      <p:cBhvr additive="base">
                                        <p:cTn id="7" dur="1000"/>
                                        <p:tgtEl>
                                          <p:spTgt spid="25601">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5601">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1000"/>
                                        <p:tgtEl>
                                          <p:spTgt spid="4">
                                            <p:txEl>
                                              <p:pRg st="5" end="5"/>
                                            </p:txEl>
                                          </p:spTgt>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hidden"/>
                                      </p:to>
                                    </p:set>
                                  </p:childTnLst>
                                </p:cTn>
                              </p:par>
                              <p:par>
                                <p:cTn id="41" presetID="5" presetClass="entr" presetSubtype="1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checkerboard(across)">
                                      <p:cBhvr>
                                        <p:cTn id="43" dur="2000"/>
                                        <p:tgtEl>
                                          <p:spTgt spid="2"/>
                                        </p:tgtEl>
                                      </p:cBhvr>
                                    </p:animEffect>
                                  </p:childTnLst>
                                </p:cTn>
                              </p:par>
                              <p:par>
                                <p:cTn id="44" presetID="1" presetClass="exit"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P spid="3" grpId="0" animBg="1"/>
      <p:bldP spid="4" grpId="0" build="p"/>
      <p:bldP spid="4"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313" y="42863"/>
            <a:ext cx="2975563"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Source of Life</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A Flowing River</a:t>
            </a:r>
            <a:endParaRPr lang="en-US" sz="3200" dirty="0">
              <a:latin typeface="Cambria" charset="0"/>
              <a:cs typeface="Cambria" charset="0"/>
            </a:endParaRPr>
          </a:p>
        </p:txBody>
      </p:sp>
      <p:sp>
        <p:nvSpPr>
          <p:cNvPr id="6" name="Text Box 3"/>
          <p:cNvSpPr txBox="1">
            <a:spLocks noChangeArrowheads="1"/>
          </p:cNvSpPr>
          <p:nvPr/>
        </p:nvSpPr>
        <p:spPr bwMode="auto">
          <a:xfrm>
            <a:off x="231362" y="1350847"/>
            <a:ext cx="8748464" cy="496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spcBef>
                <a:spcPts val="600"/>
              </a:spcBef>
              <a:defRPr/>
            </a:pPr>
            <a:r>
              <a:rPr lang="en-US" altLang="ja-JP" sz="4400" cap="small" spc="100" dirty="0" smtClean="0">
                <a:latin typeface="Cambria"/>
                <a:cs typeface="Cambria"/>
              </a:rPr>
              <a:t>This</a:t>
            </a:r>
            <a:r>
              <a:rPr lang="en-US" sz="4400" i="1" dirty="0" smtClean="0">
                <a:latin typeface="Calibri"/>
                <a:cs typeface="Calibri"/>
              </a:rPr>
              <a:t> </a:t>
            </a:r>
            <a:r>
              <a:rPr lang="en-US" sz="4400" dirty="0" smtClean="0">
                <a:latin typeface="Calibri"/>
                <a:cs typeface="Calibri"/>
              </a:rPr>
              <a:t>water </a:t>
            </a:r>
            <a:r>
              <a:rPr lang="en-US" sz="4400" dirty="0">
                <a:latin typeface="Calibri"/>
                <a:cs typeface="Calibri"/>
              </a:rPr>
              <a:t>leaking out of the temple was going “toward the east.” East of Jerusalem is the Salt </a:t>
            </a:r>
            <a:r>
              <a:rPr lang="en-US" sz="4400" dirty="0" smtClean="0">
                <a:latin typeface="Calibri"/>
                <a:cs typeface="Calibri"/>
              </a:rPr>
              <a:t>Sea, </a:t>
            </a:r>
            <a:r>
              <a:rPr lang="en-US" sz="4400" dirty="0">
                <a:latin typeface="Calibri"/>
                <a:cs typeface="Calibri"/>
              </a:rPr>
              <a:t>the lowest body of water on </a:t>
            </a:r>
            <a:r>
              <a:rPr lang="en-US" sz="4400" dirty="0" smtClean="0">
                <a:latin typeface="Calibri"/>
                <a:cs typeface="Calibri"/>
              </a:rPr>
              <a:t>earth.</a:t>
            </a:r>
          </a:p>
          <a:p>
            <a:pPr algn="ctr">
              <a:lnSpc>
                <a:spcPct val="90000"/>
              </a:lnSpc>
              <a:spcBef>
                <a:spcPts val="600"/>
              </a:spcBef>
              <a:defRPr/>
            </a:pPr>
            <a:r>
              <a:rPr lang="en-US" sz="4400" dirty="0" smtClean="0">
                <a:latin typeface="Calibri"/>
                <a:cs typeface="Calibri"/>
              </a:rPr>
              <a:t>Between </a:t>
            </a:r>
            <a:r>
              <a:rPr lang="en-US" sz="4400" dirty="0">
                <a:latin typeface="Calibri"/>
                <a:cs typeface="Calibri"/>
              </a:rPr>
              <a:t>Jerusalem and the Dead Sea </a:t>
            </a:r>
            <a:r>
              <a:rPr lang="en-US" sz="4400" dirty="0" smtClean="0">
                <a:latin typeface="Calibri"/>
                <a:cs typeface="Calibri"/>
              </a:rPr>
              <a:t>is about </a:t>
            </a:r>
            <a:r>
              <a:rPr lang="en-US" sz="4400" dirty="0">
                <a:latin typeface="Calibri"/>
                <a:cs typeface="Calibri"/>
              </a:rPr>
              <a:t>34 </a:t>
            </a:r>
            <a:r>
              <a:rPr lang="en-US" sz="4400" dirty="0" smtClean="0">
                <a:latin typeface="Calibri"/>
                <a:cs typeface="Calibri"/>
              </a:rPr>
              <a:t>kilometers </a:t>
            </a:r>
            <a:r>
              <a:rPr lang="en-US" sz="4400" dirty="0">
                <a:latin typeface="Calibri"/>
                <a:cs typeface="Calibri"/>
              </a:rPr>
              <a:t>of largely desert </a:t>
            </a:r>
            <a:r>
              <a:rPr lang="en-US" sz="4400" dirty="0" smtClean="0">
                <a:latin typeface="Calibri"/>
                <a:cs typeface="Calibri"/>
              </a:rPr>
              <a:t>country. That </a:t>
            </a:r>
            <a:r>
              <a:rPr lang="en-US" sz="4400" dirty="0">
                <a:latin typeface="Calibri"/>
                <a:cs typeface="Calibri"/>
              </a:rPr>
              <a:t>sea itself is so salty that nothing can live there.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313" y="42863"/>
            <a:ext cx="2975563"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Source of Life</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A Flowing River</a:t>
            </a:r>
            <a:endParaRPr lang="en-US" sz="3200" dirty="0">
              <a:latin typeface="Cambria" charset="0"/>
              <a:cs typeface="Cambria" charset="0"/>
            </a:endParaRPr>
          </a:p>
        </p:txBody>
      </p:sp>
      <p:sp>
        <p:nvSpPr>
          <p:cNvPr id="6" name="Text Box 3"/>
          <p:cNvSpPr txBox="1">
            <a:spLocks noChangeArrowheads="1"/>
          </p:cNvSpPr>
          <p:nvPr/>
        </p:nvSpPr>
        <p:spPr bwMode="auto">
          <a:xfrm>
            <a:off x="231362" y="1350847"/>
            <a:ext cx="8748464" cy="54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spcBef>
                <a:spcPts val="600"/>
              </a:spcBef>
              <a:defRPr/>
            </a:pPr>
            <a:r>
              <a:rPr lang="en-US" sz="4400" dirty="0" smtClean="0">
                <a:latin typeface="Calibri"/>
                <a:cs typeface="Calibri"/>
              </a:rPr>
              <a:t>When </a:t>
            </a:r>
            <a:r>
              <a:rPr lang="en-US" sz="4400" dirty="0">
                <a:latin typeface="Calibri"/>
                <a:cs typeface="Calibri"/>
              </a:rPr>
              <a:t>the water from the temple reaches it, the dead waters of the sea are “healed.” This can be understood symbolically as God’s church, </a:t>
            </a:r>
            <a:r>
              <a:rPr lang="en-US" sz="4400" dirty="0" smtClean="0">
                <a:latin typeface="Calibri"/>
                <a:cs typeface="Calibri"/>
              </a:rPr>
              <a:t>reaching </a:t>
            </a:r>
            <a:r>
              <a:rPr lang="en-US" sz="4400" dirty="0">
                <a:latin typeface="Calibri"/>
                <a:cs typeface="Calibri"/>
              </a:rPr>
              <a:t>out and being a source of health and healing to those dead in </a:t>
            </a:r>
            <a:r>
              <a:rPr lang="en-US" sz="4400" dirty="0" smtClean="0">
                <a:latin typeface="Calibri"/>
                <a:cs typeface="Calibri"/>
              </a:rPr>
              <a:t>sin.</a:t>
            </a:r>
          </a:p>
          <a:p>
            <a:pPr algn="ctr">
              <a:lnSpc>
                <a:spcPct val="90000"/>
              </a:lnSpc>
              <a:spcBef>
                <a:spcPts val="0"/>
              </a:spcBef>
              <a:defRPr/>
            </a:pPr>
            <a:r>
              <a:rPr lang="en-US" sz="4400" dirty="0">
                <a:latin typeface="Calibri"/>
                <a:cs typeface="Calibri"/>
              </a:rPr>
              <a:t>Your church’s healing influence may start small, but it can grow until it transforms your community!</a:t>
            </a:r>
          </a:p>
        </p:txBody>
      </p:sp>
    </p:spTree>
    <p:extLst>
      <p:ext uri="{BB962C8B-B14F-4D97-AF65-F5344CB8AC3E}">
        <p14:creationId xmlns:p14="http://schemas.microsoft.com/office/powerpoint/2010/main" val="3804696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313" y="42863"/>
            <a:ext cx="2975563"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Source of Life</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A Flowing River</a:t>
            </a:r>
            <a:endParaRPr lang="en-US" sz="3200" dirty="0">
              <a:latin typeface="Cambria" charset="0"/>
              <a:cs typeface="Cambria" charset="0"/>
            </a:endParaRPr>
          </a:p>
        </p:txBody>
      </p:sp>
      <p:sp>
        <p:nvSpPr>
          <p:cNvPr id="6" name="Text Box 3"/>
          <p:cNvSpPr txBox="1">
            <a:spLocks noChangeArrowheads="1"/>
          </p:cNvSpPr>
          <p:nvPr/>
        </p:nvSpPr>
        <p:spPr bwMode="auto">
          <a:xfrm>
            <a:off x="231362" y="1350847"/>
            <a:ext cx="8748464" cy="488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spcBef>
                <a:spcPts val="600"/>
              </a:spcBef>
              <a:defRPr/>
            </a:pPr>
            <a:r>
              <a:rPr lang="en-US" sz="4400" dirty="0">
                <a:latin typeface="Calibri"/>
                <a:cs typeface="Calibri"/>
              </a:rPr>
              <a:t>Someday God’s people—including community members God has healed and made alive through the selflessness of church members—will be in the new earth, where there is another river, one flowing from the throne of God. There will be no deserts, dryness, or death there.</a:t>
            </a:r>
          </a:p>
        </p:txBody>
      </p:sp>
    </p:spTree>
    <p:extLst>
      <p:ext uri="{BB962C8B-B14F-4D97-AF65-F5344CB8AC3E}">
        <p14:creationId xmlns:p14="http://schemas.microsoft.com/office/powerpoint/2010/main" val="222246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313" y="42863"/>
            <a:ext cx="2975563"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Source of Life</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A Flowing River</a:t>
            </a:r>
            <a:endParaRPr lang="en-US" sz="3200" dirty="0">
              <a:latin typeface="Cambria" charset="0"/>
              <a:cs typeface="Cambria" charset="0"/>
            </a:endParaRPr>
          </a:p>
        </p:txBody>
      </p:sp>
      <p:sp>
        <p:nvSpPr>
          <p:cNvPr id="6" name="Text Box 3"/>
          <p:cNvSpPr txBox="1">
            <a:spLocks noChangeArrowheads="1"/>
          </p:cNvSpPr>
          <p:nvPr/>
        </p:nvSpPr>
        <p:spPr bwMode="auto">
          <a:xfrm>
            <a:off x="231362" y="1350847"/>
            <a:ext cx="8748464" cy="557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spcBef>
                <a:spcPts val="0"/>
              </a:spcBef>
              <a:defRPr/>
            </a:pPr>
            <a:r>
              <a:rPr lang="en-US" sz="4400" dirty="0" smtClean="0">
                <a:latin typeface="Calibri"/>
                <a:cs typeface="Calibri"/>
              </a:rPr>
              <a:t>While </a:t>
            </a:r>
            <a:r>
              <a:rPr lang="en-US" sz="4400" dirty="0">
                <a:latin typeface="Calibri"/>
                <a:cs typeface="Calibri"/>
              </a:rPr>
              <a:t>we wait for that blessed reality—God wants His churches to be places from which flow healing and abundant life to the </a:t>
            </a:r>
            <a:r>
              <a:rPr lang="en-US" sz="4400" dirty="0" smtClean="0">
                <a:latin typeface="Calibri"/>
                <a:cs typeface="Calibri"/>
              </a:rPr>
              <a:t>community.</a:t>
            </a:r>
          </a:p>
          <a:p>
            <a:pPr algn="ctr">
              <a:lnSpc>
                <a:spcPct val="90000"/>
              </a:lnSpc>
              <a:spcBef>
                <a:spcPts val="0"/>
              </a:spcBef>
              <a:defRPr/>
            </a:pPr>
            <a:r>
              <a:rPr lang="en-US" sz="4400" dirty="0" smtClean="0">
                <a:latin typeface="Calibri"/>
                <a:cs typeface="Calibri"/>
              </a:rPr>
              <a:t>He </a:t>
            </a:r>
            <a:r>
              <a:rPr lang="en-US" sz="4400" dirty="0">
                <a:latin typeface="Calibri"/>
                <a:cs typeface="Calibri"/>
              </a:rPr>
              <a:t>wants to work through us to revitalize and transform the deserts, depressions, and Dead Seas in our territory, bringing them abundant life in </a:t>
            </a:r>
            <a:r>
              <a:rPr lang="en-US" sz="4400" dirty="0" smtClean="0">
                <a:latin typeface="Calibri"/>
                <a:cs typeface="Calibri"/>
              </a:rPr>
              <a:t>Jesus. </a:t>
            </a:r>
            <a:endParaRPr lang="en-US" sz="4400" dirty="0">
              <a:latin typeface="Calibri"/>
              <a:cs typeface="Calibri"/>
            </a:endParaRPr>
          </a:p>
        </p:txBody>
      </p:sp>
    </p:spTree>
    <p:extLst>
      <p:ext uri="{BB962C8B-B14F-4D97-AF65-F5344CB8AC3E}">
        <p14:creationId xmlns:p14="http://schemas.microsoft.com/office/powerpoint/2010/main" val="1982510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731963" y="42863"/>
            <a:ext cx="7480333"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Justice and Mercy in the Old Testament: </a:t>
            </a:r>
            <a:r>
              <a:rPr lang="en-US" sz="3200" i="1" dirty="0" smtClean="0">
                <a:solidFill>
                  <a:schemeClr val="tx2"/>
                </a:solidFill>
                <a:latin typeface="Cambria" charset="0"/>
                <a:cs typeface="Cambria" charset="0"/>
              </a:rPr>
              <a:t>2</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3</a:t>
            </a:r>
            <a:r>
              <a:rPr lang="en-US" sz="3200" dirty="0">
                <a:latin typeface="Cambria" charset="0"/>
                <a:cs typeface="Cambria" charset="0"/>
              </a:rPr>
              <a:t>. </a:t>
            </a:r>
            <a:r>
              <a:rPr lang="en-US" sz="3200" dirty="0" smtClean="0">
                <a:latin typeface="Cambria" charset="0"/>
                <a:cs typeface="Cambria" charset="0"/>
              </a:rPr>
              <a:t>Change Agent</a:t>
            </a:r>
            <a:endParaRPr lang="en-US" sz="3200" dirty="0">
              <a:latin typeface="Cambria" charset="0"/>
              <a:cs typeface="Cambria" charset="0"/>
            </a:endParaRPr>
          </a:p>
        </p:txBody>
      </p:sp>
      <p:pic>
        <p:nvPicPr>
          <p:cNvPr id="2" name="Picture 1" descr="Micah6-8.jpg"/>
          <p:cNvPicPr>
            <a:picLocks noChangeAspect="1"/>
          </p:cNvPicPr>
          <p:nvPr/>
        </p:nvPicPr>
        <p:blipFill rotWithShape="1">
          <a:blip r:embed="rId3">
            <a:extLst>
              <a:ext uri="{28A0092B-C50C-407E-A947-70E740481C1C}">
                <a14:useLocalDpi xmlns:a14="http://schemas.microsoft.com/office/drawing/2010/main" val="0"/>
              </a:ext>
            </a:extLst>
          </a:blip>
          <a:srcRect l="2778" t="19650" r="3611" b="15622"/>
          <a:stretch/>
        </p:blipFill>
        <p:spPr>
          <a:xfrm>
            <a:off x="755576" y="1700808"/>
            <a:ext cx="7488832" cy="2488870"/>
          </a:xfrm>
          <a:prstGeom prst="rect">
            <a:avLst/>
          </a:prstGeom>
        </p:spPr>
      </p:pic>
      <p:sp>
        <p:nvSpPr>
          <p:cNvPr id="3" name="Rectangle 2"/>
          <p:cNvSpPr/>
          <p:nvPr/>
        </p:nvSpPr>
        <p:spPr bwMode="auto">
          <a:xfrm>
            <a:off x="683568" y="1628800"/>
            <a:ext cx="7704856" cy="25922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3"/>
          <p:cNvSpPr txBox="1">
            <a:spLocks noChangeArrowheads="1"/>
          </p:cNvSpPr>
          <p:nvPr/>
        </p:nvSpPr>
        <p:spPr bwMode="auto">
          <a:xfrm>
            <a:off x="1209154" y="1356304"/>
            <a:ext cx="7107262" cy="546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eaLnBrk="1" hangingPunct="1">
              <a:lnSpc>
                <a:spcPct val="90000"/>
              </a:lnSpc>
            </a:pPr>
            <a:r>
              <a:rPr lang="en-US" sz="3600" dirty="0" smtClean="0">
                <a:latin typeface="Cambria" charset="0"/>
                <a:cs typeface="Cambria" charset="0"/>
              </a:rPr>
              <a:t>Micah 6:8 NKJV</a:t>
            </a:r>
            <a:endParaRPr lang="en-US" dirty="0">
              <a:latin typeface="Cambria" charset="0"/>
              <a:cs typeface="Cambria" charset="0"/>
            </a:endParaRPr>
          </a:p>
          <a:p>
            <a:pPr eaLnBrk="1" hangingPunct="1">
              <a:lnSpc>
                <a:spcPct val="90000"/>
              </a:lnSpc>
              <a:spcBef>
                <a:spcPts val="600"/>
              </a:spcBef>
            </a:pPr>
            <a:r>
              <a:rPr lang="en-US" altLang="ja-JP" sz="4400" cap="small" spc="100" dirty="0" smtClean="0">
                <a:latin typeface="Calibri"/>
                <a:cs typeface="Calibri"/>
              </a:rPr>
              <a:t>“</a:t>
            </a:r>
            <a:r>
              <a:rPr lang="en-US" altLang="ja-JP" sz="4400" cap="small" spc="100" dirty="0" smtClean="0">
                <a:latin typeface="Cambria"/>
                <a:cs typeface="Cambria"/>
              </a:rPr>
              <a:t>He</a:t>
            </a:r>
            <a:r>
              <a:rPr lang="en-US" altLang="ja-JP" sz="4400" cap="small" dirty="0" smtClean="0">
                <a:latin typeface="Calibri"/>
                <a:cs typeface="Calibri"/>
              </a:rPr>
              <a:t> </a:t>
            </a:r>
            <a:r>
              <a:rPr lang="en-US" sz="4400" dirty="0" smtClean="0">
                <a:latin typeface="Calibri" charset="0"/>
                <a:cs typeface="Calibri" charset="0"/>
              </a:rPr>
              <a:t>has shown you, O man,</a:t>
            </a:r>
          </a:p>
          <a:p>
            <a:pPr eaLnBrk="1" hangingPunct="1">
              <a:lnSpc>
                <a:spcPct val="90000"/>
              </a:lnSpc>
            </a:pPr>
            <a:r>
              <a:rPr lang="en-US" sz="4400" dirty="0" smtClean="0">
                <a:latin typeface="Calibri" charset="0"/>
                <a:cs typeface="Calibri" charset="0"/>
              </a:rPr>
              <a:t>	what is good; </a:t>
            </a:r>
          </a:p>
          <a:p>
            <a:pPr eaLnBrk="1" hangingPunct="1">
              <a:lnSpc>
                <a:spcPct val="90000"/>
              </a:lnSpc>
            </a:pPr>
            <a:r>
              <a:rPr lang="en-US" sz="4400" dirty="0" smtClean="0">
                <a:latin typeface="Calibri" charset="0"/>
                <a:cs typeface="Calibri" charset="0"/>
              </a:rPr>
              <a:t>And what does the Lord</a:t>
            </a:r>
          </a:p>
          <a:p>
            <a:pPr eaLnBrk="1" hangingPunct="1">
              <a:lnSpc>
                <a:spcPct val="90000"/>
              </a:lnSpc>
            </a:pPr>
            <a:r>
              <a:rPr lang="en-US" sz="4400" dirty="0" smtClean="0">
                <a:latin typeface="Calibri" charset="0"/>
                <a:cs typeface="Calibri" charset="0"/>
              </a:rPr>
              <a:t>	require of you </a:t>
            </a:r>
          </a:p>
          <a:p>
            <a:pPr eaLnBrk="1" hangingPunct="1">
              <a:lnSpc>
                <a:spcPct val="90000"/>
              </a:lnSpc>
            </a:pPr>
            <a:r>
              <a:rPr lang="en-US" sz="4400" dirty="0" smtClean="0">
                <a:latin typeface="Calibri" charset="0"/>
                <a:cs typeface="Calibri" charset="0"/>
              </a:rPr>
              <a:t>But to do justly,</a:t>
            </a:r>
          </a:p>
          <a:p>
            <a:pPr eaLnBrk="1" hangingPunct="1">
              <a:lnSpc>
                <a:spcPct val="90000"/>
              </a:lnSpc>
            </a:pPr>
            <a:r>
              <a:rPr lang="en-US" sz="4400" dirty="0" smtClean="0">
                <a:latin typeface="Calibri" charset="0"/>
                <a:cs typeface="Calibri" charset="0"/>
              </a:rPr>
              <a:t>To love mercy,</a:t>
            </a:r>
          </a:p>
          <a:p>
            <a:pPr eaLnBrk="1" hangingPunct="1">
              <a:lnSpc>
                <a:spcPct val="90000"/>
              </a:lnSpc>
            </a:pPr>
            <a:r>
              <a:rPr lang="en-US" sz="4400" dirty="0" smtClean="0">
                <a:latin typeface="Calibri" charset="0"/>
                <a:cs typeface="Calibri" charset="0"/>
              </a:rPr>
              <a:t>And to walk humbly with your</a:t>
            </a:r>
          </a:p>
          <a:p>
            <a:pPr eaLnBrk="1" hangingPunct="1">
              <a:lnSpc>
                <a:spcPct val="90000"/>
              </a:lnSpc>
            </a:pPr>
            <a:r>
              <a:rPr lang="en-US" sz="4400" dirty="0" smtClean="0">
                <a:latin typeface="Calibri" charset="0"/>
                <a:cs typeface="Calibri" charset="0"/>
              </a:rPr>
              <a:t>	God?”</a:t>
            </a:r>
            <a:endParaRPr lang="en-US" sz="4400" dirty="0">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Right)">
                                      <p:cBhvr>
                                        <p:cTn id="7" dur="1000"/>
                                        <p:tgtEl>
                                          <p:spTgt spid="7">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1000"/>
                                        <p:tgtEl>
                                          <p:spTgt spid="6">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1000"/>
                                        <p:tgtEl>
                                          <p:spTgt spid="6">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1000"/>
                                        <p:tgtEl>
                                          <p:spTgt spid="6">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fade">
                                      <p:cBhvr>
                                        <p:cTn id="38" dur="1000"/>
                                        <p:tgtEl>
                                          <p:spTgt spid="6">
                                            <p:txEl>
                                              <p:pRg st="8" end="8"/>
                                            </p:txEl>
                                          </p:spTgt>
                                        </p:tgtEl>
                                      </p:cBhvr>
                                    </p:animEffect>
                                  </p:childTnLst>
                                </p:cTn>
                              </p:par>
                              <p:par>
                                <p:cTn id="39" presetID="1" presetClass="exit" presetSubtype="0" fill="hold" grpId="1"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6">
                                            <p:txEl>
                                              <p:pRg st="1" end="1"/>
                                            </p:txEl>
                                          </p:spTgt>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hidden"/>
                                      </p:to>
                                    </p:set>
                                  </p:childTnLst>
                                </p:cTn>
                              </p:par>
                              <p:par>
                                <p:cTn id="49" presetID="5" presetClass="entr" presetSubtype="1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checkerboard(across)">
                                      <p:cBhvr>
                                        <p:cTn id="51" dur="2000"/>
                                        <p:tgtEl>
                                          <p:spTgt spid="2"/>
                                        </p:tgtEl>
                                      </p:cBhvr>
                                    </p:animEffect>
                                  </p:childTnLst>
                                </p:cTn>
                              </p:par>
                              <p:par>
                                <p:cTn id="52" presetID="1" presetClass="exit"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 grpId="0" animBg="1"/>
      <p:bldP spid="6" grpId="0" build="p"/>
      <p:bldP spid="6"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SQ 3rdQtr Cover.jpg"/>
          <p:cNvPicPr>
            <a:picLocks noChangeAspect="1"/>
          </p:cNvPicPr>
          <p:nvPr/>
        </p:nvPicPr>
        <p:blipFill rotWithShape="1">
          <a:blip r:embed="rId3">
            <a:extLst>
              <a:ext uri="{28A0092B-C50C-407E-A947-70E740481C1C}">
                <a14:useLocalDpi xmlns:a14="http://schemas.microsoft.com/office/drawing/2010/main" val="0"/>
              </a:ext>
            </a:extLst>
          </a:blip>
          <a:srcRect b="-4782"/>
          <a:stretch/>
        </p:blipFill>
        <p:spPr>
          <a:xfrm>
            <a:off x="-17272" y="0"/>
            <a:ext cx="9145194" cy="7185964"/>
          </a:xfrm>
          <a:prstGeom prst="rect">
            <a:avLst/>
          </a:prstGeom>
        </p:spPr>
      </p:pic>
      <p:sp>
        <p:nvSpPr>
          <p:cNvPr id="3" name="TextBox 2"/>
          <p:cNvSpPr txBox="1"/>
          <p:nvPr/>
        </p:nvSpPr>
        <p:spPr>
          <a:xfrm>
            <a:off x="771881" y="2564904"/>
            <a:ext cx="7610031" cy="1754326"/>
          </a:xfrm>
          <a:prstGeom prst="rect">
            <a:avLst/>
          </a:prstGeom>
          <a:noFill/>
        </p:spPr>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70000"/>
              </a:lnSpc>
              <a:defRPr/>
            </a:pPr>
            <a:r>
              <a:rPr lang="en-US" sz="4800" kern="1300" dirty="0" smtClean="0">
                <a:ln w="50800"/>
                <a:effectLst>
                  <a:glow rad="50800">
                    <a:schemeClr val="bg1"/>
                  </a:glow>
                  <a:outerShdw blurRad="88900" dist="63500" dir="2700000" algn="tl" rotWithShape="0">
                    <a:srgbClr val="000000"/>
                  </a:outerShdw>
                </a:effectLst>
                <a:latin typeface="Arial Narrow"/>
                <a:cs typeface="Arial Narrow"/>
              </a:rPr>
              <a:t>The</a:t>
            </a:r>
            <a:r>
              <a:rPr lang="en-US" sz="6000" kern="1300" dirty="0" smtClean="0">
                <a:ln w="50800"/>
                <a:effectLst>
                  <a:glow rad="50800">
                    <a:schemeClr val="bg1"/>
                  </a:glow>
                  <a:outerShdw blurRad="88900" dist="63500" dir="2700000" algn="tl" rotWithShape="0">
                    <a:srgbClr val="000000"/>
                  </a:outerShdw>
                </a:effectLst>
                <a:latin typeface="Arial Narrow"/>
                <a:cs typeface="Arial Narrow"/>
              </a:rPr>
              <a:t> </a:t>
            </a:r>
            <a:r>
              <a:rPr lang="en-US" sz="6000" b="1" kern="1300" dirty="0" smtClean="0">
                <a:ln w="50800"/>
                <a:effectLst>
                  <a:glow rad="50800">
                    <a:schemeClr val="bg1"/>
                  </a:glow>
                  <a:outerShdw blurRad="88900" dist="63500" dir="2700000" algn="tl" rotWithShape="0">
                    <a:srgbClr val="000000"/>
                  </a:outerShdw>
                </a:effectLst>
                <a:latin typeface="Arial Narrow"/>
                <a:cs typeface="Arial Narrow"/>
              </a:rPr>
              <a:t>Role</a:t>
            </a:r>
            <a:r>
              <a:rPr lang="en-US" sz="6000" kern="1300" dirty="0" smtClean="0">
                <a:ln w="50800"/>
                <a:effectLst>
                  <a:glow rad="50800">
                    <a:schemeClr val="bg1"/>
                  </a:glow>
                  <a:outerShdw blurRad="88900" dist="63500" dir="2700000" algn="tl" rotWithShape="0">
                    <a:srgbClr val="000000"/>
                  </a:outerShdw>
                </a:effectLst>
                <a:latin typeface="Arial Narrow"/>
                <a:cs typeface="Arial Narrow"/>
              </a:rPr>
              <a:t> </a:t>
            </a:r>
            <a:r>
              <a:rPr lang="en-US" sz="4800" kern="1300" dirty="0" smtClean="0">
                <a:ln w="50800"/>
                <a:effectLst>
                  <a:glow rad="50800">
                    <a:schemeClr val="bg1"/>
                  </a:glow>
                  <a:outerShdw blurRad="88900" dist="63500" dir="2700000" algn="tl" rotWithShape="0">
                    <a:srgbClr val="000000"/>
                  </a:outerShdw>
                </a:effectLst>
                <a:latin typeface="Arial Narrow"/>
                <a:cs typeface="Arial Narrow"/>
              </a:rPr>
              <a:t>of the </a:t>
            </a:r>
            <a:r>
              <a:rPr lang="en-US" sz="6000" b="1" kern="1300" dirty="0" smtClean="0">
                <a:ln w="50800"/>
                <a:effectLst>
                  <a:glow rad="50800">
                    <a:schemeClr val="bg1"/>
                  </a:glow>
                  <a:outerShdw blurRad="88900" dist="63500" dir="2700000" algn="tl" rotWithShape="0">
                    <a:srgbClr val="000000"/>
                  </a:outerShdw>
                </a:effectLst>
                <a:latin typeface="Arial Narrow"/>
                <a:cs typeface="Arial Narrow"/>
              </a:rPr>
              <a:t>Church</a:t>
            </a:r>
            <a:r>
              <a:rPr lang="en-US" sz="6000" kern="1300" dirty="0" smtClean="0">
                <a:ln w="50800"/>
                <a:effectLst>
                  <a:glow rad="50800">
                    <a:schemeClr val="bg1"/>
                  </a:glow>
                  <a:outerShdw blurRad="88900" dist="63500" dir="2700000" algn="tl" rotWithShape="0">
                    <a:srgbClr val="000000"/>
                  </a:outerShdw>
                </a:effectLst>
                <a:latin typeface="Arial Narrow"/>
                <a:cs typeface="Arial Narrow"/>
              </a:rPr>
              <a:t> </a:t>
            </a:r>
            <a:r>
              <a:rPr lang="en-US" sz="4800" kern="1300" dirty="0" smtClean="0">
                <a:ln w="50800"/>
                <a:effectLst>
                  <a:glow rad="50800">
                    <a:schemeClr val="bg1"/>
                  </a:glow>
                  <a:outerShdw blurRad="88900" dist="63500" dir="2700000" algn="tl" rotWithShape="0">
                    <a:srgbClr val="000000"/>
                  </a:outerShdw>
                </a:effectLst>
                <a:latin typeface="Arial Narrow"/>
                <a:cs typeface="Arial Narrow"/>
              </a:rPr>
              <a:t>in the</a:t>
            </a:r>
            <a:endParaRPr lang="en-US" sz="4800" b="1" kern="1300" dirty="0" smtClean="0">
              <a:ln w="50800"/>
              <a:effectLst>
                <a:glow rad="50800">
                  <a:schemeClr val="bg1"/>
                </a:glow>
                <a:outerShdw blurRad="88900" dist="63500" dir="2700000" algn="tl" rotWithShape="0">
                  <a:srgbClr val="000000"/>
                </a:outerShdw>
              </a:effectLst>
              <a:latin typeface="Arial Narrow"/>
              <a:cs typeface="Arial Narrow"/>
            </a:endParaRPr>
          </a:p>
          <a:p>
            <a:pPr algn="ctr">
              <a:lnSpc>
                <a:spcPct val="70000"/>
              </a:lnSpc>
              <a:defRPr/>
            </a:pPr>
            <a:r>
              <a:rPr lang="en-US" sz="9600" b="1" kern="1300" spc="600" dirty="0" smtClean="0">
                <a:ln w="50800"/>
                <a:effectLst>
                  <a:glow rad="50800">
                    <a:schemeClr val="bg1"/>
                  </a:glow>
                  <a:outerShdw blurRad="88900" dist="63500" dir="2700000" algn="tl" rotWithShape="0">
                    <a:srgbClr val="000000"/>
                  </a:outerShdw>
                </a:effectLst>
                <a:latin typeface="Arial Narrow"/>
                <a:cs typeface="Arial Narrow"/>
              </a:rPr>
              <a:t>Community</a:t>
            </a:r>
            <a:r>
              <a:rPr lang="en-US" sz="9600" b="1" kern="1300" dirty="0" smtClean="0">
                <a:ln w="50800"/>
                <a:effectLst>
                  <a:glow rad="50800">
                    <a:schemeClr val="bg1"/>
                  </a:glow>
                  <a:outerShdw blurRad="88900" dist="63500" dir="2700000" algn="tl" rotWithShape="0">
                    <a:srgbClr val="000000"/>
                  </a:outerShdw>
                </a:effectLst>
                <a:latin typeface="Arial Narrow"/>
                <a:cs typeface="Arial Narrow"/>
              </a:rPr>
              <a:t> </a:t>
            </a:r>
            <a:endParaRPr lang="en-US" sz="11500" b="1" kern="1300" dirty="0">
              <a:ln w="50800"/>
              <a:effectLst>
                <a:glow rad="50800">
                  <a:schemeClr val="bg1"/>
                </a:glow>
                <a:outerShdw blurRad="88900" dist="63500" dir="2700000" algn="tl" rotWithShape="0">
                  <a:srgbClr val="000000"/>
                </a:outerShdw>
              </a:effectLst>
              <a:latin typeface="Arial Narrow"/>
              <a:cs typeface="Arial Narrow"/>
            </a:endParaRPr>
          </a:p>
        </p:txBody>
      </p:sp>
      <p:sp>
        <p:nvSpPr>
          <p:cNvPr id="4" name="Text Box 90"/>
          <p:cNvSpPr txBox="1">
            <a:spLocks noChangeArrowheads="1"/>
          </p:cNvSpPr>
          <p:nvPr/>
        </p:nvSpPr>
        <p:spPr bwMode="auto">
          <a:xfrm>
            <a:off x="467544" y="6381328"/>
            <a:ext cx="8240494" cy="461665"/>
          </a:xfrm>
          <a:prstGeom prst="rect">
            <a:avLst/>
          </a:prstGeom>
          <a:noFill/>
          <a:ln w="9525">
            <a:noFill/>
            <a:miter lim="800000"/>
            <a:headEnd/>
            <a:tailEnd/>
          </a:ln>
          <a:effectLst>
            <a:outerShdw blurRad="38100" dist="38099" dir="2700000" algn="ctr" rotWithShape="0">
              <a:schemeClr val="bg1">
                <a:alpha val="85001"/>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r">
              <a:defRPr/>
            </a:pPr>
            <a:r>
              <a:rPr lang="en-US" sz="2400" b="1" dirty="0" smtClean="0">
                <a:solidFill>
                  <a:schemeClr val="tx1">
                    <a:lumMod val="95000"/>
                  </a:schemeClr>
                </a:solidFill>
                <a:effectLst>
                  <a:glow rad="50800">
                    <a:schemeClr val="bg1"/>
                  </a:glow>
                </a:effectLst>
                <a:latin typeface="Calibri" charset="0"/>
                <a:cs typeface="Arial" charset="0"/>
              </a:rPr>
              <a:t>George F Colon </a:t>
            </a:r>
            <a:r>
              <a:rPr lang="en-US" sz="2400" dirty="0" smtClean="0">
                <a:solidFill>
                  <a:schemeClr val="tx1">
                    <a:lumMod val="95000"/>
                  </a:schemeClr>
                </a:solidFill>
                <a:effectLst>
                  <a:glow rad="50800">
                    <a:schemeClr val="bg1"/>
                  </a:glow>
                </a:effectLst>
                <a:latin typeface="Calibri" charset="0"/>
                <a:cs typeface="Arial" charset="0"/>
              </a:rPr>
              <a:t>and</a:t>
            </a:r>
            <a:r>
              <a:rPr lang="en-US" sz="2400" b="1" dirty="0" smtClean="0">
                <a:solidFill>
                  <a:schemeClr val="tx1">
                    <a:lumMod val="95000"/>
                  </a:schemeClr>
                </a:solidFill>
                <a:effectLst>
                  <a:glow rad="50800">
                    <a:schemeClr val="bg1"/>
                  </a:glow>
                </a:effectLst>
                <a:latin typeface="Calibri" charset="0"/>
                <a:cs typeface="Arial" charset="0"/>
              </a:rPr>
              <a:t> May-Ellen M. Colon , </a:t>
            </a:r>
            <a:r>
              <a:rPr lang="en-US" sz="2400" i="1" dirty="0" smtClean="0">
                <a:solidFill>
                  <a:schemeClr val="tx1">
                    <a:lumMod val="95000"/>
                  </a:schemeClr>
                </a:solidFill>
                <a:effectLst>
                  <a:glow rad="50800">
                    <a:schemeClr val="bg1"/>
                  </a:glow>
                </a:effectLst>
                <a:latin typeface="Calibri" charset="0"/>
                <a:cs typeface="Arial" charset="0"/>
              </a:rPr>
              <a:t>Principal Contributors</a:t>
            </a:r>
            <a:endParaRPr lang="en-US" sz="3600" i="1" dirty="0" smtClean="0">
              <a:solidFill>
                <a:schemeClr val="tx1">
                  <a:lumMod val="95000"/>
                </a:schemeClr>
              </a:solidFill>
              <a:effectLst>
                <a:glow rad="50800">
                  <a:schemeClr val="bg1"/>
                </a:glow>
              </a:effectLst>
              <a:latin typeface="Calibri" charset="0"/>
              <a:cs typeface="Arial" charset="0"/>
            </a:endParaRPr>
          </a:p>
        </p:txBody>
      </p:sp>
    </p:spTree>
    <p:extLst>
      <p:ext uri="{BB962C8B-B14F-4D97-AF65-F5344CB8AC3E}">
        <p14:creationId xmlns:p14="http://schemas.microsoft.com/office/powerpoint/2010/main" val="3292624518"/>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1" presetClass="entr" presetSubtype="0"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63" y="42863"/>
            <a:ext cx="3126086"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Change Agent</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Jubilee Promises</a:t>
            </a:r>
            <a:endParaRPr lang="en-US" sz="3600" dirty="0">
              <a:latin typeface="Cambria" charset="0"/>
              <a:cs typeface="Cambria" charset="0"/>
            </a:endParaRPr>
          </a:p>
        </p:txBody>
      </p:sp>
      <p:sp>
        <p:nvSpPr>
          <p:cNvPr id="7" name="Text Box 7"/>
          <p:cNvSpPr txBox="1">
            <a:spLocks noChangeArrowheads="1"/>
          </p:cNvSpPr>
          <p:nvPr/>
        </p:nvSpPr>
        <p:spPr bwMode="auto">
          <a:xfrm>
            <a:off x="107504" y="1345910"/>
            <a:ext cx="8964488" cy="504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altLang="ja-JP" sz="4400" cap="small" spc="100" dirty="0" smtClean="0">
                <a:latin typeface="Cambria"/>
                <a:cs typeface="Cambria"/>
              </a:rPr>
              <a:t>The</a:t>
            </a:r>
            <a:r>
              <a:rPr lang="en-US" sz="4400" dirty="0" smtClean="0">
                <a:latin typeface="Calibri"/>
                <a:cs typeface="Calibri"/>
              </a:rPr>
              <a:t> Old </a:t>
            </a:r>
            <a:r>
              <a:rPr lang="en-US" sz="4400" dirty="0">
                <a:latin typeface="Calibri"/>
                <a:cs typeface="Calibri"/>
              </a:rPr>
              <a:t>Testament is filled </a:t>
            </a:r>
            <a:r>
              <a:rPr lang="en-US" sz="4400" dirty="0" smtClean="0">
                <a:latin typeface="Calibri"/>
                <a:cs typeface="Calibri"/>
              </a:rPr>
              <a:t>with</a:t>
            </a:r>
          </a:p>
          <a:p>
            <a:pPr algn="ctr">
              <a:lnSpc>
                <a:spcPct val="90000"/>
              </a:lnSpc>
            </a:pPr>
            <a:r>
              <a:rPr lang="en-US" sz="4400" dirty="0" smtClean="0">
                <a:latin typeface="Calibri"/>
                <a:cs typeface="Calibri"/>
              </a:rPr>
              <a:t>the </a:t>
            </a:r>
            <a:r>
              <a:rPr lang="en-US" sz="4400" dirty="0">
                <a:latin typeface="Calibri"/>
                <a:cs typeface="Calibri"/>
              </a:rPr>
              <a:t>idea that those who have been blessed materially and spiritually will </a:t>
            </a:r>
            <a:r>
              <a:rPr lang="en-US" sz="4400" spc="-50" dirty="0">
                <a:latin typeface="Calibri"/>
                <a:cs typeface="Calibri"/>
              </a:rPr>
              <a:t>reach out to those who have not been</a:t>
            </a:r>
            <a:r>
              <a:rPr lang="en-US" sz="4400" spc="-50" dirty="0" smtClean="0">
                <a:latin typeface="Calibri"/>
                <a:cs typeface="Calibri"/>
              </a:rPr>
              <a:t>.</a:t>
            </a:r>
          </a:p>
          <a:p>
            <a:pPr algn="ctr">
              <a:lnSpc>
                <a:spcPct val="90000"/>
              </a:lnSpc>
              <a:spcBef>
                <a:spcPts val="600"/>
              </a:spcBef>
            </a:pPr>
            <a:r>
              <a:rPr lang="en-US" sz="4400" spc="-50" dirty="0">
                <a:latin typeface="Calibri"/>
                <a:cs typeface="Calibri"/>
              </a:rPr>
              <a:t>Isaiah 61 begins with a </a:t>
            </a:r>
            <a:r>
              <a:rPr lang="en-US" sz="4400" spc="-50" dirty="0" smtClean="0">
                <a:latin typeface="Calibri"/>
                <a:cs typeface="Calibri"/>
              </a:rPr>
              <a:t>declaration that </a:t>
            </a:r>
            <a:r>
              <a:rPr lang="en-US" sz="4400" dirty="0">
                <a:latin typeface="Calibri"/>
                <a:cs typeface="Calibri"/>
              </a:rPr>
              <a:t>the Spirit of the Lord works through the Anointed One to preach </a:t>
            </a:r>
            <a:r>
              <a:rPr lang="en-US" sz="4400" dirty="0" smtClean="0">
                <a:latin typeface="Calibri"/>
                <a:cs typeface="Calibri"/>
              </a:rPr>
              <a:t>good</a:t>
            </a:r>
          </a:p>
          <a:p>
            <a:pPr algn="ctr">
              <a:lnSpc>
                <a:spcPct val="90000"/>
              </a:lnSpc>
              <a:spcBef>
                <a:spcPts val="0"/>
              </a:spcBef>
            </a:pPr>
            <a:r>
              <a:rPr lang="en-US" sz="4400" dirty="0" smtClean="0">
                <a:latin typeface="Calibri"/>
                <a:cs typeface="Calibri"/>
              </a:rPr>
              <a:t>news </a:t>
            </a:r>
            <a:r>
              <a:rPr lang="en-US" sz="4400" dirty="0">
                <a:latin typeface="Calibri"/>
                <a:cs typeface="Calibri"/>
              </a:rPr>
              <a:t>to the poor, bind up the </a:t>
            </a:r>
            <a:r>
              <a:rPr lang="en-US" sz="4400" dirty="0" smtClean="0">
                <a:latin typeface="Calibri"/>
                <a:cs typeface="Calibri"/>
              </a:rPr>
              <a:t>broken-</a:t>
            </a:r>
            <a:endParaRPr lang="en-US" sz="44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63" y="42863"/>
            <a:ext cx="3126086"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Change Agent</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Jubilee Promises</a:t>
            </a:r>
            <a:endParaRPr lang="en-US" sz="3600" dirty="0">
              <a:latin typeface="Cambria" charset="0"/>
              <a:cs typeface="Cambria" charset="0"/>
            </a:endParaRPr>
          </a:p>
        </p:txBody>
      </p:sp>
      <p:sp>
        <p:nvSpPr>
          <p:cNvPr id="7" name="Text Box 7"/>
          <p:cNvSpPr txBox="1">
            <a:spLocks noChangeArrowheads="1"/>
          </p:cNvSpPr>
          <p:nvPr/>
        </p:nvSpPr>
        <p:spPr bwMode="auto">
          <a:xfrm>
            <a:off x="107504" y="1317513"/>
            <a:ext cx="8964488" cy="54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hearted, proclaim freedom for the</a:t>
            </a:r>
          </a:p>
          <a:p>
            <a:pPr algn="ctr">
              <a:lnSpc>
                <a:spcPct val="90000"/>
              </a:lnSpc>
            </a:pPr>
            <a:r>
              <a:rPr lang="en-US" sz="4400" dirty="0" smtClean="0">
                <a:latin typeface="Calibri"/>
                <a:cs typeface="Calibri"/>
              </a:rPr>
              <a:t>captives</a:t>
            </a:r>
            <a:r>
              <a:rPr lang="en-US" sz="4400" dirty="0">
                <a:latin typeface="Calibri"/>
                <a:cs typeface="Calibri"/>
              </a:rPr>
              <a:t>, and release the prisoners from darkness and despair (Isa. 61:1)</a:t>
            </a:r>
            <a:r>
              <a:rPr lang="en-US" sz="4400" dirty="0" smtClean="0">
                <a:latin typeface="Calibri"/>
                <a:cs typeface="Calibri"/>
              </a:rPr>
              <a:t>.</a:t>
            </a:r>
          </a:p>
          <a:p>
            <a:pPr algn="ctr">
              <a:lnSpc>
                <a:spcPct val="90000"/>
              </a:lnSpc>
            </a:pPr>
            <a:r>
              <a:rPr lang="en-US" sz="4400" dirty="0" smtClean="0">
                <a:latin typeface="Calibri"/>
                <a:cs typeface="Calibri"/>
              </a:rPr>
              <a:t>This </a:t>
            </a:r>
            <a:r>
              <a:rPr lang="en-US" sz="4400" dirty="0">
                <a:latin typeface="Calibri"/>
                <a:cs typeface="Calibri"/>
              </a:rPr>
              <a:t>promise have their fulfillment in the “year of the Lord’s </a:t>
            </a:r>
            <a:r>
              <a:rPr lang="en-US" sz="4400" dirty="0" smtClean="0">
                <a:latin typeface="Calibri"/>
                <a:cs typeface="Calibri"/>
              </a:rPr>
              <a:t>favor” a </a:t>
            </a:r>
            <a:r>
              <a:rPr lang="en-US" sz="4400" dirty="0">
                <a:latin typeface="Calibri"/>
                <a:cs typeface="Calibri"/>
              </a:rPr>
              <a:t>reference to the year of </a:t>
            </a:r>
            <a:r>
              <a:rPr lang="en-US" sz="4400" dirty="0" smtClean="0">
                <a:latin typeface="Calibri"/>
                <a:cs typeface="Calibri"/>
              </a:rPr>
              <a:t>jubilee.</a:t>
            </a:r>
          </a:p>
          <a:p>
            <a:pPr algn="ctr">
              <a:lnSpc>
                <a:spcPct val="90000"/>
              </a:lnSpc>
            </a:pPr>
            <a:r>
              <a:rPr lang="en-US" sz="4400" dirty="0" smtClean="0">
                <a:latin typeface="Calibri"/>
                <a:cs typeface="Calibri"/>
              </a:rPr>
              <a:t>Those </a:t>
            </a:r>
            <a:r>
              <a:rPr lang="en-US" sz="4400" dirty="0">
                <a:latin typeface="Calibri"/>
                <a:cs typeface="Calibri"/>
              </a:rPr>
              <a:t>blessed by the Messianic jubilee become </a:t>
            </a:r>
            <a:r>
              <a:rPr lang="en-US" sz="4400" u="sng" dirty="0">
                <a:latin typeface="Calibri"/>
                <a:cs typeface="Calibri"/>
              </a:rPr>
              <a:t>transformers</a:t>
            </a:r>
            <a:r>
              <a:rPr lang="en-US" sz="4400" dirty="0">
                <a:latin typeface="Calibri"/>
                <a:cs typeface="Calibri"/>
              </a:rPr>
              <a:t> of society, renewing the ruined cities (Isa. 61:4). </a:t>
            </a:r>
          </a:p>
        </p:txBody>
      </p:sp>
    </p:spTree>
    <p:extLst>
      <p:ext uri="{BB962C8B-B14F-4D97-AF65-F5344CB8AC3E}">
        <p14:creationId xmlns:p14="http://schemas.microsoft.com/office/powerpoint/2010/main" val="57135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0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63" y="42863"/>
            <a:ext cx="3126086"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Change Agent</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True Religion</a:t>
            </a:r>
            <a:endParaRPr lang="en-US" sz="3600" dirty="0">
              <a:latin typeface="Cambria" charset="0"/>
              <a:cs typeface="Cambria" charset="0"/>
            </a:endParaRPr>
          </a:p>
        </p:txBody>
      </p:sp>
      <p:sp>
        <p:nvSpPr>
          <p:cNvPr id="7" name="Text Box 7"/>
          <p:cNvSpPr txBox="1">
            <a:spLocks noChangeArrowheads="1"/>
          </p:cNvSpPr>
          <p:nvPr/>
        </p:nvSpPr>
        <p:spPr bwMode="auto">
          <a:xfrm>
            <a:off x="107504" y="1268760"/>
            <a:ext cx="8964488" cy="54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Micah </a:t>
            </a:r>
            <a:r>
              <a:rPr lang="en-US" sz="4400" dirty="0" smtClean="0">
                <a:latin typeface="Calibri"/>
                <a:cs typeface="Calibri"/>
              </a:rPr>
              <a:t>emphasize </a:t>
            </a:r>
            <a:r>
              <a:rPr lang="en-US" sz="4400" dirty="0">
                <a:latin typeface="Calibri"/>
                <a:cs typeface="Calibri"/>
              </a:rPr>
              <a:t>that external forms of religion that lack a humble and intentional manifestation of </a:t>
            </a:r>
            <a:r>
              <a:rPr lang="en-US" sz="4400" dirty="0" smtClean="0">
                <a:latin typeface="Calibri"/>
                <a:cs typeface="Calibri"/>
              </a:rPr>
              <a:t>justice</a:t>
            </a:r>
          </a:p>
          <a:p>
            <a:pPr algn="ctr">
              <a:lnSpc>
                <a:spcPct val="90000"/>
              </a:lnSpc>
            </a:pPr>
            <a:r>
              <a:rPr lang="en-US" sz="4400" dirty="0" smtClean="0">
                <a:latin typeface="Calibri"/>
                <a:cs typeface="Calibri"/>
              </a:rPr>
              <a:t>and </a:t>
            </a:r>
            <a:r>
              <a:rPr lang="en-US" sz="4400" dirty="0">
                <a:latin typeface="Calibri"/>
                <a:cs typeface="Calibri"/>
              </a:rPr>
              <a:t>mercy are never acceptable to a just and merciful God</a:t>
            </a:r>
            <a:r>
              <a:rPr lang="en-US" sz="4400" dirty="0" smtClean="0">
                <a:latin typeface="Calibri"/>
                <a:cs typeface="Calibri"/>
              </a:rPr>
              <a:t>.</a:t>
            </a:r>
          </a:p>
          <a:p>
            <a:pPr algn="ctr">
              <a:lnSpc>
                <a:spcPct val="90000"/>
              </a:lnSpc>
            </a:pPr>
            <a:r>
              <a:rPr lang="en-US" sz="4400" dirty="0">
                <a:latin typeface="Calibri"/>
                <a:cs typeface="Calibri"/>
              </a:rPr>
              <a:t>“True religion is practical</a:t>
            </a:r>
            <a:r>
              <a:rPr lang="en-US" sz="4400" dirty="0" smtClean="0">
                <a:latin typeface="Calibri"/>
                <a:cs typeface="Calibri"/>
              </a:rPr>
              <a:t>. ... Practical </a:t>
            </a:r>
            <a:r>
              <a:rPr lang="en-US" sz="4400" dirty="0">
                <a:latin typeface="Calibri"/>
                <a:cs typeface="Calibri"/>
              </a:rPr>
              <a:t>godliness is the only kind of religion recognized at the judgment bar of God (Matt. 25:34–46).</a:t>
            </a:r>
            <a:r>
              <a:rPr lang="en-US" sz="4400" dirty="0" smtClean="0">
                <a:latin typeface="Calibri"/>
                <a:cs typeface="Calibri"/>
              </a:rPr>
              <a:t>”</a:t>
            </a:r>
            <a:r>
              <a:rPr lang="en-US" sz="2000" dirty="0" smtClean="0">
                <a:latin typeface="Calibri"/>
                <a:cs typeface="Calibri"/>
              </a:rPr>
              <a:t>—EGW </a:t>
            </a:r>
            <a:r>
              <a:rPr lang="en-US" sz="2000" i="1" cap="small" dirty="0" smtClean="0">
                <a:latin typeface="Calibri"/>
                <a:cs typeface="Calibri"/>
              </a:rPr>
              <a:t>The </a:t>
            </a:r>
            <a:r>
              <a:rPr lang="en-US" sz="2000" i="1" cap="small" dirty="0">
                <a:latin typeface="Calibri"/>
                <a:cs typeface="Calibri"/>
              </a:rPr>
              <a:t>SDA Bible </a:t>
            </a:r>
            <a:r>
              <a:rPr lang="en-US" sz="2000" i="1" cap="small" dirty="0" smtClean="0">
                <a:latin typeface="Calibri"/>
                <a:cs typeface="Calibri"/>
              </a:rPr>
              <a:t>Commentary</a:t>
            </a:r>
            <a:r>
              <a:rPr lang="en-US" sz="2000" dirty="0">
                <a:latin typeface="Calibri"/>
                <a:cs typeface="Calibri"/>
              </a:rPr>
              <a:t> </a:t>
            </a:r>
            <a:r>
              <a:rPr lang="en-US" sz="2000" dirty="0" smtClean="0">
                <a:latin typeface="Calibri"/>
                <a:cs typeface="Calibri"/>
              </a:rPr>
              <a:t>4:306</a:t>
            </a:r>
            <a:r>
              <a:rPr lang="en-US" sz="2000" dirty="0">
                <a:latin typeface="Calibri"/>
                <a:cs typeface="Calibri"/>
              </a:rPr>
              <a:t>.</a:t>
            </a:r>
          </a:p>
        </p:txBody>
      </p:sp>
    </p:spTree>
    <p:extLst>
      <p:ext uri="{BB962C8B-B14F-4D97-AF65-F5344CB8AC3E}">
        <p14:creationId xmlns:p14="http://schemas.microsoft.com/office/powerpoint/2010/main" val="3593204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475" y="15875"/>
            <a:ext cx="72635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Justice and Mercy in the Old Testament: </a:t>
            </a:r>
            <a:r>
              <a:rPr lang="en-US" sz="3200" i="1" dirty="0" smtClean="0">
                <a:solidFill>
                  <a:schemeClr val="tx2"/>
                </a:solidFill>
                <a:latin typeface="Cambria" charset="0"/>
                <a:cs typeface="Cambria" charset="0"/>
              </a:rPr>
              <a:t>2</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Final </a:t>
            </a:r>
            <a:r>
              <a:rPr lang="en-US" sz="3200" dirty="0">
                <a:latin typeface="Cambria" charset="0"/>
                <a:cs typeface="Cambria" charset="0"/>
              </a:rPr>
              <a:t>Words</a:t>
            </a:r>
            <a:endParaRPr lang="en-US" sz="2800" dirty="0">
              <a:solidFill>
                <a:srgbClr val="C0C0C0"/>
              </a:solidFill>
              <a:latin typeface="Cambria" charset="0"/>
              <a:cs typeface="Cambria" charset="0"/>
            </a:endParaRPr>
          </a:p>
        </p:txBody>
      </p:sp>
      <p:sp>
        <p:nvSpPr>
          <p:cNvPr id="5" name="Text Box 3"/>
          <p:cNvSpPr txBox="1">
            <a:spLocks noChangeArrowheads="1"/>
          </p:cNvSpPr>
          <p:nvPr/>
        </p:nvSpPr>
        <p:spPr bwMode="auto">
          <a:xfrm>
            <a:off x="266700" y="1350847"/>
            <a:ext cx="8610600" cy="488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altLang="ja-JP" sz="4400" cap="small" spc="100" dirty="0" smtClean="0">
                <a:latin typeface="Cambria"/>
                <a:cs typeface="Cambria"/>
              </a:rPr>
              <a:t>Today</a:t>
            </a:r>
            <a:r>
              <a:rPr lang="en-US" sz="4400" dirty="0" smtClean="0">
                <a:latin typeface="Calibri" charset="0"/>
                <a:cs typeface="Calibri" charset="0"/>
              </a:rPr>
              <a:t> </a:t>
            </a:r>
            <a:r>
              <a:rPr lang="en-US" sz="4400" dirty="0" smtClean="0">
                <a:latin typeface="Calibri"/>
                <a:cs typeface="Calibri"/>
              </a:rPr>
              <a:t>God </a:t>
            </a:r>
            <a:r>
              <a:rPr lang="en-US" sz="4400" dirty="0">
                <a:latin typeface="Calibri"/>
                <a:cs typeface="Calibri"/>
              </a:rPr>
              <a:t>continues to reject the apostasy of an external religion that excludes the practical godliness expressed in Micah 6:8</a:t>
            </a:r>
            <a:r>
              <a:rPr lang="en-US" sz="4400" dirty="0" smtClean="0">
                <a:latin typeface="Calibri"/>
                <a:cs typeface="Calibri"/>
              </a:rPr>
              <a:t>.</a:t>
            </a:r>
          </a:p>
          <a:p>
            <a:pPr algn="ctr">
              <a:lnSpc>
                <a:spcPct val="90000"/>
              </a:lnSpc>
            </a:pPr>
            <a:r>
              <a:rPr lang="en-US" sz="4400" dirty="0" smtClean="0">
                <a:latin typeface="Calibri"/>
                <a:cs typeface="Calibri"/>
              </a:rPr>
              <a:t>Our </a:t>
            </a:r>
            <a:r>
              <a:rPr lang="en-US" sz="4400" dirty="0">
                <a:latin typeface="Calibri"/>
                <a:cs typeface="Calibri"/>
              </a:rPr>
              <a:t>religious forms are not an end in and of themselves; they are a means to an end, and that end is Christ, who is to be revealed in us.</a:t>
            </a:r>
            <a:endParaRPr lang="en-US" sz="28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1768475" y="31750"/>
            <a:ext cx="72635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Justice and Mercy in the Old Testament: </a:t>
            </a:r>
            <a:r>
              <a:rPr lang="en-US" sz="3200" i="1" dirty="0" smtClean="0">
                <a:solidFill>
                  <a:schemeClr val="tx2"/>
                </a:solidFill>
                <a:latin typeface="Cambria" charset="0"/>
                <a:cs typeface="Cambria" charset="0"/>
              </a:rPr>
              <a:t>2</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Presentation </a:t>
            </a:r>
            <a:r>
              <a:rPr lang="en-US" sz="3200" dirty="0">
                <a:latin typeface="Cambria" charset="0"/>
                <a:cs typeface="Cambria" charset="0"/>
              </a:rPr>
              <a:t>Record</a:t>
            </a:r>
          </a:p>
        </p:txBody>
      </p:sp>
      <p:sp>
        <p:nvSpPr>
          <p:cNvPr id="35842" name="Text Box 3"/>
          <p:cNvSpPr txBox="1">
            <a:spLocks noChangeArrowheads="1"/>
          </p:cNvSpPr>
          <p:nvPr/>
        </p:nvSpPr>
        <p:spPr bwMode="auto">
          <a:xfrm>
            <a:off x="266700" y="1323975"/>
            <a:ext cx="4305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r>
              <a:rPr lang="en-US" sz="1800" dirty="0">
                <a:latin typeface="Calibri" charset="0"/>
                <a:cs typeface="Calibri" charset="0"/>
              </a:rPr>
              <a:t>1</a:t>
            </a:r>
            <a:r>
              <a:rPr lang="en-US" sz="1800" b="1" dirty="0">
                <a:latin typeface="Calibri" charset="0"/>
                <a:cs typeface="Calibri" charset="0"/>
              </a:rPr>
              <a:t>.</a:t>
            </a:r>
            <a:r>
              <a:rPr lang="en-US" sz="1800" dirty="0">
                <a:latin typeface="Calibri" charset="0"/>
                <a:cs typeface="Calibri" charset="0"/>
              </a:rPr>
              <a:t> </a:t>
            </a:r>
            <a:r>
              <a:rPr lang="en-US" sz="1800" b="1" dirty="0" err="1" smtClean="0">
                <a:latin typeface="Calibri" charset="0"/>
                <a:cs typeface="Calibri" charset="0"/>
              </a:rPr>
              <a:t>Lokeb</a:t>
            </a:r>
            <a:r>
              <a:rPr lang="en-US" sz="1800" b="1" dirty="0" smtClean="0">
                <a:latin typeface="Calibri" charset="0"/>
                <a:cs typeface="Calibri" charset="0"/>
              </a:rPr>
              <a:t>, Central Pang </a:t>
            </a:r>
            <a:r>
              <a:rPr lang="en-US" sz="1800" b="1" dirty="0">
                <a:latin typeface="Calibri" charset="0"/>
                <a:cs typeface="Calibri" charset="0"/>
              </a:rPr>
              <a:t>SSL </a:t>
            </a:r>
            <a:r>
              <a:rPr lang="en-US" sz="1800" dirty="0">
                <a:latin typeface="Calibri" charset="0"/>
                <a:cs typeface="Calibri" charset="0"/>
              </a:rPr>
              <a:t> </a:t>
            </a:r>
            <a:r>
              <a:rPr lang="en-US" sz="1800" dirty="0" smtClean="0">
                <a:latin typeface="Calibri" charset="0"/>
                <a:cs typeface="Calibri" charset="0"/>
              </a:rPr>
              <a:t>23 Jul 16</a:t>
            </a:r>
            <a:endParaRPr lang="en-US" sz="1800" dirty="0">
              <a:solidFill>
                <a:srgbClr val="00FF00"/>
              </a:solidFill>
              <a:latin typeface="Calibri" charset="0"/>
              <a:cs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43075" y="36513"/>
            <a:ext cx="7180281"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The Role of the Church in the Community</a:t>
            </a:r>
            <a:endParaRPr lang="en-US" sz="2800" dirty="0">
              <a:solidFill>
                <a:schemeClr val="tx2"/>
              </a:solidFill>
              <a:latin typeface="Cambria" charset="0"/>
              <a:cs typeface="Cambria" charset="0"/>
            </a:endParaRPr>
          </a:p>
          <a:p>
            <a:pPr>
              <a:lnSpc>
                <a:spcPct val="85000"/>
              </a:lnSpc>
            </a:pPr>
            <a:r>
              <a:rPr lang="en-US" sz="3200" dirty="0">
                <a:latin typeface="Cambria" charset="0"/>
                <a:cs typeface="Cambria" charset="0"/>
              </a:rPr>
              <a:t>Our Goal</a:t>
            </a:r>
            <a:endParaRPr lang="en-US" sz="3200" dirty="0">
              <a:solidFill>
                <a:srgbClr val="C0C0C0"/>
              </a:solidFill>
              <a:latin typeface="Cambria" charset="0"/>
              <a:cs typeface="Cambria" charset="0"/>
            </a:endParaRPr>
          </a:p>
        </p:txBody>
      </p:sp>
      <p:sp>
        <p:nvSpPr>
          <p:cNvPr id="4" name="TextBox 3"/>
          <p:cNvSpPr txBox="1">
            <a:spLocks noChangeArrowheads="1"/>
          </p:cNvSpPr>
          <p:nvPr/>
        </p:nvSpPr>
        <p:spPr bwMode="auto">
          <a:xfrm>
            <a:off x="251520" y="1594863"/>
            <a:ext cx="8640960" cy="366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cap="small" dirty="0" smtClean="0">
                <a:latin typeface="Cambria"/>
                <a:cs typeface="Cambria"/>
              </a:rPr>
              <a:t>We</a:t>
            </a:r>
            <a:r>
              <a:rPr lang="en-US" sz="4400" dirty="0" smtClean="0">
                <a:latin typeface="Calibri"/>
                <a:cs typeface="Calibri"/>
              </a:rPr>
              <a:t> will explore the </a:t>
            </a:r>
            <a:r>
              <a:rPr lang="en-US" sz="4400" dirty="0" err="1" smtClean="0">
                <a:latin typeface="Calibri"/>
                <a:cs typeface="Calibri"/>
              </a:rPr>
              <a:t>wholistic</a:t>
            </a:r>
            <a:r>
              <a:rPr lang="en-US" sz="4400" dirty="0" smtClean="0">
                <a:latin typeface="Calibri"/>
                <a:cs typeface="Calibri"/>
              </a:rPr>
              <a:t> version of the “everlasting gospel”</a:t>
            </a:r>
          </a:p>
          <a:p>
            <a:pPr algn="ctr">
              <a:lnSpc>
                <a:spcPct val="90000"/>
              </a:lnSpc>
            </a:pPr>
            <a:r>
              <a:rPr lang="en-US" sz="4400" dirty="0" smtClean="0">
                <a:latin typeface="Calibri"/>
                <a:cs typeface="Calibri"/>
              </a:rPr>
              <a:t>and will</a:t>
            </a:r>
          </a:p>
          <a:p>
            <a:pPr algn="ctr">
              <a:lnSpc>
                <a:spcPct val="90000"/>
              </a:lnSpc>
            </a:pPr>
            <a:r>
              <a:rPr lang="en-US" sz="4400" dirty="0" smtClean="0">
                <a:latin typeface="Calibri"/>
                <a:cs typeface="Calibri"/>
              </a:rPr>
              <a:t>examine the role of the church in impacting communities with</a:t>
            </a:r>
          </a:p>
          <a:p>
            <a:pPr algn="ctr">
              <a:lnSpc>
                <a:spcPct val="90000"/>
              </a:lnSpc>
            </a:pPr>
            <a:r>
              <a:rPr lang="en-US" sz="4400" dirty="0" smtClean="0">
                <a:latin typeface="Calibri"/>
                <a:cs typeface="Calibri"/>
              </a:rPr>
              <a:t>this gospel.</a:t>
            </a:r>
            <a:endParaRPr lang="en-US" sz="4400" i="1" dirty="0">
              <a:latin typeface="Cambria"/>
              <a:cs typeface="Cambria"/>
            </a:endParaRPr>
          </a:p>
        </p:txBody>
      </p:sp>
    </p:spTree>
  </p:cSld>
  <p:clrMapOvr>
    <a:masterClrMapping/>
  </p:clrMapOvr>
  <mc:AlternateContent xmlns:mc="http://schemas.openxmlformats.org/markup-compatibility/2006">
    <mc:Choice xmlns:p14="http://schemas.microsoft.com/office/powerpoint/2010/main" Requires="p14">
      <p:transition spd="slow" p14:dur="15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Right)">
                                      <p:cBhvr>
                                        <p:cTn id="7" dur="1000"/>
                                        <p:tgtEl>
                                          <p:spTgt spid="5">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uiExpand="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5" name="Text Box 4"/>
          <p:cNvSpPr txBox="1">
            <a:spLocks noChangeArrowheads="1"/>
          </p:cNvSpPr>
          <p:nvPr/>
        </p:nvSpPr>
        <p:spPr bwMode="auto">
          <a:xfrm>
            <a:off x="1743075" y="30163"/>
            <a:ext cx="7180281"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The Role of the Church in the Community</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Contents</a:t>
            </a:r>
            <a:endParaRPr lang="en-US" sz="3200" dirty="0">
              <a:latin typeface="Cambria" charset="0"/>
              <a:cs typeface="Cambria" charset="0"/>
            </a:endParaRPr>
          </a:p>
        </p:txBody>
      </p:sp>
      <p:sp>
        <p:nvSpPr>
          <p:cNvPr id="11266" name="Text Box 5"/>
          <p:cNvSpPr txBox="1">
            <a:spLocks noChangeArrowheads="1"/>
          </p:cNvSpPr>
          <p:nvPr/>
        </p:nvSpPr>
        <p:spPr bwMode="auto">
          <a:xfrm>
            <a:off x="755576" y="1355858"/>
            <a:ext cx="8291512" cy="541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r>
              <a:rPr lang="en-PH" sz="2800" spc="100" dirty="0" smtClean="0">
                <a:latin typeface="Calibri"/>
                <a:cs typeface="Calibri"/>
              </a:rPr>
              <a:t>  </a:t>
            </a:r>
            <a:r>
              <a:rPr lang="en-PH" sz="2700" spc="100" dirty="0" smtClean="0">
                <a:latin typeface="Calibri"/>
                <a:cs typeface="Calibri"/>
              </a:rPr>
              <a:t>1 </a:t>
            </a:r>
            <a:r>
              <a:rPr lang="en-PH" sz="2700" spc="100" dirty="0">
                <a:latin typeface="Calibri"/>
                <a:cs typeface="Calibri"/>
              </a:rPr>
              <a:t> </a:t>
            </a:r>
            <a:r>
              <a:rPr lang="en-PH" sz="2700" b="1" spc="100" dirty="0" smtClean="0">
                <a:latin typeface="Calibri"/>
                <a:cs typeface="Calibri"/>
              </a:rPr>
              <a:t>The “Restoration </a:t>
            </a:r>
            <a:r>
              <a:rPr lang="en-PH" sz="2700" b="1" i="1" spc="100" dirty="0" smtClean="0">
                <a:latin typeface="Calibri"/>
                <a:cs typeface="Calibri"/>
              </a:rPr>
              <a:t>of</a:t>
            </a:r>
            <a:r>
              <a:rPr lang="en-PH" sz="2700" b="1" spc="100" dirty="0" smtClean="0">
                <a:latin typeface="Calibri"/>
                <a:cs typeface="Calibri"/>
              </a:rPr>
              <a:t> All Things”</a:t>
            </a:r>
          </a:p>
          <a:p>
            <a:r>
              <a:rPr lang="en-PH" sz="2700" spc="100" dirty="0" smtClean="0">
                <a:latin typeface="Calibri"/>
                <a:cs typeface="Calibri"/>
              </a:rPr>
              <a:t>  2  </a:t>
            </a:r>
            <a:r>
              <a:rPr lang="en-PH" sz="2700" b="1" spc="100" dirty="0" smtClean="0">
                <a:latin typeface="Calibri"/>
                <a:cs typeface="Calibri"/>
              </a:rPr>
              <a:t>Restoring Dominions</a:t>
            </a:r>
            <a:endParaRPr lang="en-PH" sz="2700" spc="100" dirty="0">
              <a:latin typeface="Calibri"/>
              <a:cs typeface="Calibri"/>
            </a:endParaRPr>
          </a:p>
          <a:p>
            <a:r>
              <a:rPr lang="en-PH" sz="2700" spc="100" dirty="0" smtClean="0">
                <a:latin typeface="Calibri"/>
                <a:cs typeface="Calibri"/>
              </a:rPr>
              <a:t>  3 </a:t>
            </a:r>
            <a:r>
              <a:rPr lang="en-PH" sz="2700" spc="100" dirty="0">
                <a:latin typeface="Calibri"/>
                <a:cs typeface="Calibri"/>
              </a:rPr>
              <a:t> </a:t>
            </a:r>
            <a:r>
              <a:rPr lang="en-PH" sz="2700" b="1" spc="100" dirty="0" smtClean="0">
                <a:latin typeface="Calibri"/>
                <a:cs typeface="Calibri"/>
              </a:rPr>
              <a:t>Justice </a:t>
            </a:r>
            <a:r>
              <a:rPr lang="en-PH" sz="2700" b="1" i="1" spc="100" dirty="0" smtClean="0">
                <a:latin typeface="Calibri"/>
                <a:cs typeface="Calibri"/>
              </a:rPr>
              <a:t>and</a:t>
            </a:r>
            <a:r>
              <a:rPr lang="en-PH" sz="2700" b="1" spc="100" dirty="0" smtClean="0">
                <a:latin typeface="Calibri"/>
                <a:cs typeface="Calibri"/>
              </a:rPr>
              <a:t> Mercy </a:t>
            </a:r>
            <a:r>
              <a:rPr lang="en-PH" sz="2700" b="1" i="1" spc="100" dirty="0" smtClean="0">
                <a:latin typeface="Calibri"/>
                <a:cs typeface="Calibri"/>
              </a:rPr>
              <a:t>in the </a:t>
            </a:r>
            <a:r>
              <a:rPr lang="en-PH" sz="2700" b="1" spc="100" dirty="0" smtClean="0">
                <a:latin typeface="Calibri"/>
                <a:cs typeface="Calibri"/>
              </a:rPr>
              <a:t>Old Testament: Part 1</a:t>
            </a:r>
            <a:endParaRPr lang="en-PH" sz="2700" spc="100" dirty="0">
              <a:latin typeface="Calibri"/>
              <a:cs typeface="Calibri"/>
            </a:endParaRPr>
          </a:p>
          <a:p>
            <a:r>
              <a:rPr lang="en-PH" sz="2700" spc="100" dirty="0" smtClean="0">
                <a:latin typeface="Calibri"/>
                <a:cs typeface="Calibri"/>
              </a:rPr>
              <a:t> </a:t>
            </a:r>
            <a:r>
              <a:rPr lang="en-PH" sz="2700" spc="100" dirty="0" smtClean="0">
                <a:solidFill>
                  <a:schemeClr val="tx2"/>
                </a:solidFill>
                <a:latin typeface="Calibri"/>
                <a:cs typeface="Calibri"/>
              </a:rPr>
              <a:t> 4 </a:t>
            </a:r>
            <a:r>
              <a:rPr lang="en-PH" sz="2700" spc="100" dirty="0">
                <a:solidFill>
                  <a:schemeClr val="tx2"/>
                </a:solidFill>
                <a:latin typeface="Calibri"/>
                <a:cs typeface="Calibri"/>
              </a:rPr>
              <a:t> </a:t>
            </a:r>
            <a:r>
              <a:rPr lang="en-PH" sz="2700" b="1" spc="100" dirty="0">
                <a:solidFill>
                  <a:schemeClr val="tx2"/>
                </a:solidFill>
                <a:latin typeface="Calibri"/>
                <a:cs typeface="Calibri"/>
              </a:rPr>
              <a:t>Justice </a:t>
            </a:r>
            <a:r>
              <a:rPr lang="en-PH" sz="2700" b="1" i="1" spc="100" dirty="0">
                <a:solidFill>
                  <a:schemeClr val="tx2"/>
                </a:solidFill>
                <a:latin typeface="Calibri"/>
                <a:cs typeface="Calibri"/>
              </a:rPr>
              <a:t>and</a:t>
            </a:r>
            <a:r>
              <a:rPr lang="en-PH" sz="2700" b="1" spc="100" dirty="0">
                <a:solidFill>
                  <a:schemeClr val="tx2"/>
                </a:solidFill>
                <a:latin typeface="Calibri"/>
                <a:cs typeface="Calibri"/>
              </a:rPr>
              <a:t> Mercy </a:t>
            </a:r>
            <a:r>
              <a:rPr lang="en-PH" sz="2700" b="1" i="1" spc="100" dirty="0">
                <a:solidFill>
                  <a:schemeClr val="tx2"/>
                </a:solidFill>
                <a:latin typeface="Calibri"/>
                <a:cs typeface="Calibri"/>
              </a:rPr>
              <a:t>in the </a:t>
            </a:r>
            <a:r>
              <a:rPr lang="en-PH" sz="2700" b="1" spc="100" dirty="0">
                <a:solidFill>
                  <a:schemeClr val="tx2"/>
                </a:solidFill>
                <a:latin typeface="Calibri"/>
                <a:cs typeface="Calibri"/>
              </a:rPr>
              <a:t>Old Testament: Part 2</a:t>
            </a:r>
            <a:endParaRPr lang="en-PH" sz="2700" b="1" spc="100" dirty="0" smtClean="0">
              <a:solidFill>
                <a:schemeClr val="tx2"/>
              </a:solidFill>
              <a:latin typeface="Calibri"/>
              <a:cs typeface="Calibri"/>
            </a:endParaRPr>
          </a:p>
          <a:p>
            <a:r>
              <a:rPr lang="en-PH" sz="2700" spc="100" dirty="0" smtClean="0">
                <a:latin typeface="Calibri"/>
                <a:cs typeface="Calibri"/>
              </a:rPr>
              <a:t>  5  </a:t>
            </a:r>
            <a:r>
              <a:rPr lang="en-PH" sz="2700" b="1" spc="100" dirty="0" smtClean="0">
                <a:latin typeface="Calibri"/>
                <a:cs typeface="Calibri"/>
              </a:rPr>
              <a:t>Jesus </a:t>
            </a:r>
            <a:r>
              <a:rPr lang="en-PH" sz="2700" b="1" i="1" spc="100" dirty="0" smtClean="0">
                <a:latin typeface="Calibri"/>
                <a:cs typeface="Calibri"/>
              </a:rPr>
              <a:t>on</a:t>
            </a:r>
            <a:r>
              <a:rPr lang="en-PH" sz="2700" b="1" spc="100" dirty="0" smtClean="0">
                <a:latin typeface="Calibri"/>
                <a:cs typeface="Calibri"/>
              </a:rPr>
              <a:t> Community Outreach</a:t>
            </a:r>
          </a:p>
          <a:p>
            <a:r>
              <a:rPr lang="en-PH" sz="2700" spc="100" dirty="0" smtClean="0">
                <a:latin typeface="Calibri"/>
                <a:cs typeface="Calibri"/>
              </a:rPr>
              <a:t>  6 </a:t>
            </a:r>
            <a:r>
              <a:rPr lang="en-PH" sz="2700" spc="100" dirty="0">
                <a:latin typeface="Calibri"/>
                <a:cs typeface="Calibri"/>
              </a:rPr>
              <a:t> </a:t>
            </a:r>
            <a:r>
              <a:rPr lang="en-PH" sz="2700" b="1" spc="100" dirty="0" smtClean="0">
                <a:latin typeface="Calibri"/>
                <a:cs typeface="Calibri"/>
              </a:rPr>
              <a:t>Jesus Mingled With People</a:t>
            </a:r>
            <a:endParaRPr lang="en-PH" sz="2700" spc="100" dirty="0">
              <a:latin typeface="Calibri"/>
              <a:cs typeface="Calibri"/>
            </a:endParaRPr>
          </a:p>
          <a:p>
            <a:r>
              <a:rPr lang="en-PH" sz="2700" spc="100" dirty="0" smtClean="0">
                <a:latin typeface="Calibri"/>
                <a:cs typeface="Calibri"/>
              </a:rPr>
              <a:t>  7 </a:t>
            </a:r>
            <a:r>
              <a:rPr lang="en-PH" sz="2700" spc="100" dirty="0">
                <a:latin typeface="Calibri"/>
                <a:cs typeface="Calibri"/>
              </a:rPr>
              <a:t> </a:t>
            </a:r>
            <a:r>
              <a:rPr lang="en-PH" sz="2700" b="1" spc="100" dirty="0" smtClean="0">
                <a:latin typeface="Calibri"/>
                <a:cs typeface="Calibri"/>
              </a:rPr>
              <a:t>Jesus Desired Their Good</a:t>
            </a:r>
            <a:r>
              <a:rPr lang="en-PH" sz="2700" i="1" spc="100" dirty="0" smtClean="0">
                <a:latin typeface="Calibri"/>
                <a:cs typeface="Calibri"/>
              </a:rPr>
              <a:t>   </a:t>
            </a:r>
            <a:endParaRPr lang="en-PH" sz="2700" spc="100" dirty="0">
              <a:latin typeface="Calibri"/>
              <a:cs typeface="Calibri"/>
            </a:endParaRPr>
          </a:p>
          <a:p>
            <a:r>
              <a:rPr lang="en-PH" sz="2700" spc="100" dirty="0" smtClean="0">
                <a:latin typeface="Calibri"/>
                <a:cs typeface="Calibri"/>
              </a:rPr>
              <a:t>  8 </a:t>
            </a:r>
            <a:r>
              <a:rPr lang="en-PH" sz="2700" spc="100" dirty="0">
                <a:latin typeface="Calibri"/>
                <a:cs typeface="Calibri"/>
              </a:rPr>
              <a:t> </a:t>
            </a:r>
            <a:r>
              <a:rPr lang="en-PH" sz="2700" b="1" spc="100" dirty="0">
                <a:latin typeface="Calibri"/>
                <a:cs typeface="Calibri"/>
              </a:rPr>
              <a:t>Jesus </a:t>
            </a:r>
            <a:r>
              <a:rPr lang="en-PH" sz="2700" b="1" spc="100" dirty="0" smtClean="0">
                <a:latin typeface="Calibri"/>
                <a:cs typeface="Calibri"/>
              </a:rPr>
              <a:t>Showed Sympathy</a:t>
            </a:r>
          </a:p>
          <a:p>
            <a:r>
              <a:rPr lang="en-PH" sz="2700" spc="100" dirty="0" smtClean="0">
                <a:latin typeface="Calibri"/>
                <a:cs typeface="Calibri"/>
              </a:rPr>
              <a:t>  9 </a:t>
            </a:r>
            <a:r>
              <a:rPr lang="en-PH" sz="2700" spc="100" dirty="0">
                <a:latin typeface="Calibri"/>
                <a:cs typeface="Calibri"/>
              </a:rPr>
              <a:t> </a:t>
            </a:r>
            <a:r>
              <a:rPr lang="en-PH" sz="2700" b="1" spc="100" dirty="0">
                <a:latin typeface="Calibri"/>
                <a:cs typeface="Calibri"/>
              </a:rPr>
              <a:t>Jesus </a:t>
            </a:r>
            <a:r>
              <a:rPr lang="en-PH" sz="2700" b="1" spc="100" dirty="0" smtClean="0">
                <a:latin typeface="Calibri"/>
                <a:cs typeface="Calibri"/>
              </a:rPr>
              <a:t>Ministered t</a:t>
            </a:r>
            <a:r>
              <a:rPr lang="en-PH" sz="2700" b="1" i="1" spc="100" dirty="0" smtClean="0">
                <a:latin typeface="Calibri"/>
                <a:cs typeface="Calibri"/>
              </a:rPr>
              <a:t>o</a:t>
            </a:r>
            <a:r>
              <a:rPr lang="en-PH" sz="2700" b="1" spc="100" dirty="0" smtClean="0">
                <a:latin typeface="Calibri"/>
                <a:cs typeface="Calibri"/>
              </a:rPr>
              <a:t> Their Needs</a:t>
            </a:r>
          </a:p>
          <a:p>
            <a:r>
              <a:rPr lang="en-PH" sz="2700" spc="100" dirty="0" smtClean="0">
                <a:latin typeface="Calibri"/>
                <a:cs typeface="Calibri"/>
              </a:rPr>
              <a:t>10 </a:t>
            </a:r>
            <a:r>
              <a:rPr lang="en-PH" sz="2700" spc="100" dirty="0">
                <a:latin typeface="Calibri"/>
                <a:cs typeface="Calibri"/>
              </a:rPr>
              <a:t> </a:t>
            </a:r>
            <a:r>
              <a:rPr lang="en-PH" sz="2700" b="1" spc="100" dirty="0">
                <a:latin typeface="Calibri"/>
                <a:cs typeface="Calibri"/>
              </a:rPr>
              <a:t>Jesus </a:t>
            </a:r>
            <a:r>
              <a:rPr lang="en-PH" sz="2700" b="1" spc="100" dirty="0" smtClean="0">
                <a:latin typeface="Calibri"/>
                <a:cs typeface="Calibri"/>
              </a:rPr>
              <a:t>Won Their Confidence</a:t>
            </a:r>
            <a:endParaRPr lang="en-PH" sz="2700" spc="100" dirty="0">
              <a:latin typeface="Calibri"/>
              <a:cs typeface="Calibri"/>
            </a:endParaRPr>
          </a:p>
          <a:p>
            <a:r>
              <a:rPr lang="en-PH" sz="2700" spc="100" dirty="0">
                <a:latin typeface="Calibri"/>
                <a:cs typeface="Calibri"/>
              </a:rPr>
              <a:t>11  </a:t>
            </a:r>
            <a:r>
              <a:rPr lang="en-PH" sz="2700" b="1" spc="100" dirty="0">
                <a:latin typeface="Calibri"/>
                <a:cs typeface="Calibri"/>
              </a:rPr>
              <a:t>Jesust </a:t>
            </a:r>
            <a:r>
              <a:rPr lang="en-PH" sz="2700" b="1" spc="100" dirty="0" smtClean="0">
                <a:latin typeface="Calibri"/>
                <a:cs typeface="Calibri"/>
              </a:rPr>
              <a:t>Bade Them “Follow Me”</a:t>
            </a:r>
            <a:endParaRPr lang="en-PH" sz="2700" spc="100" dirty="0">
              <a:latin typeface="Calibri"/>
              <a:cs typeface="Calibri"/>
            </a:endParaRPr>
          </a:p>
          <a:p>
            <a:r>
              <a:rPr lang="en-PH" sz="2700" spc="100" dirty="0">
                <a:latin typeface="Calibri"/>
                <a:cs typeface="Calibri"/>
              </a:rPr>
              <a:t>12  </a:t>
            </a:r>
            <a:r>
              <a:rPr lang="en-PH" sz="2700" b="1" spc="100" dirty="0" smtClean="0">
                <a:latin typeface="Calibri"/>
                <a:cs typeface="Calibri"/>
              </a:rPr>
              <a:t>Urban Ministry </a:t>
            </a:r>
            <a:r>
              <a:rPr lang="en-PH" sz="2700" b="1" i="1" spc="100" dirty="0" smtClean="0">
                <a:latin typeface="Calibri"/>
                <a:cs typeface="Calibri"/>
              </a:rPr>
              <a:t>in the </a:t>
            </a:r>
            <a:r>
              <a:rPr lang="en-PH" sz="2700" b="1" spc="100" dirty="0" smtClean="0">
                <a:latin typeface="Calibri"/>
                <a:cs typeface="Calibri"/>
              </a:rPr>
              <a:t>End Time</a:t>
            </a:r>
          </a:p>
          <a:p>
            <a:r>
              <a:rPr lang="en-PH" sz="2700" spc="100" dirty="0" smtClean="0">
                <a:latin typeface="Calibri"/>
                <a:cs typeface="Calibri"/>
              </a:rPr>
              <a:t>13 </a:t>
            </a:r>
            <a:r>
              <a:rPr lang="en-PH" sz="2700" spc="100" dirty="0">
                <a:latin typeface="Calibri"/>
                <a:cs typeface="Calibri"/>
              </a:rPr>
              <a:t> </a:t>
            </a:r>
            <a:r>
              <a:rPr lang="en-PH" sz="2700" b="1" spc="100" dirty="0" smtClean="0">
                <a:latin typeface="Calibri"/>
                <a:cs typeface="Calibri"/>
              </a:rPr>
              <a:t>How Shall We Wait</a:t>
            </a:r>
            <a:endParaRPr lang="en-PH" sz="2700" spc="100" dirty="0">
              <a:effectLst/>
              <a:latin typeface="Calibri"/>
              <a:cs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701800" y="26988"/>
            <a:ext cx="7180281" cy="941796"/>
          </a:xfrm>
          <a:prstGeom prst="rect">
            <a:avLst/>
          </a:prstGeom>
          <a:noFill/>
          <a:ln w="9525">
            <a:noFill/>
            <a:miter lim="800000"/>
            <a:headEnd/>
            <a:tailEnd/>
          </a:ln>
          <a:effectLst>
            <a:outerShdw blurRad="63500" dist="63500" dir="2700000" algn="ctr" rotWithShape="0">
              <a:schemeClr val="bg1">
                <a:alpha val="74998"/>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The Role of the Church in the Community</a:t>
            </a:r>
            <a:endParaRPr lang="en-US" sz="2800" dirty="0">
              <a:solidFill>
                <a:schemeClr val="tx2"/>
              </a:solidFill>
              <a:latin typeface="Cambria" charset="0"/>
              <a:cs typeface="Cambria" charset="0"/>
            </a:endParaRPr>
          </a:p>
          <a:p>
            <a:pPr>
              <a:lnSpc>
                <a:spcPct val="85000"/>
              </a:lnSpc>
              <a:defRPr/>
            </a:pPr>
            <a:r>
              <a:rPr lang="en-US" sz="3200" dirty="0" smtClean="0">
                <a:latin typeface="Cambria" charset="0"/>
                <a:cs typeface="Cambria" charset="0"/>
              </a:rPr>
              <a:t>Lesson 3, July 23</a:t>
            </a:r>
          </a:p>
        </p:txBody>
      </p:sp>
      <p:sp>
        <p:nvSpPr>
          <p:cNvPr id="7" name="TextBox 6"/>
          <p:cNvSpPr txBox="1">
            <a:spLocks noChangeArrowheads="1"/>
          </p:cNvSpPr>
          <p:nvPr/>
        </p:nvSpPr>
        <p:spPr bwMode="auto">
          <a:xfrm>
            <a:off x="-25603" y="1250626"/>
            <a:ext cx="9144000" cy="217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lnSpc>
                <a:spcPts val="8000"/>
              </a:lnSpc>
            </a:pPr>
            <a:r>
              <a:rPr lang="en-US" sz="5400" dirty="0" smtClean="0">
                <a:latin typeface="Cambria" charset="0"/>
                <a:cs typeface="Cambria" charset="0"/>
              </a:rPr>
              <a:t>Justice </a:t>
            </a:r>
            <a:r>
              <a:rPr lang="en-US" sz="5400" i="1" dirty="0" smtClean="0">
                <a:latin typeface="Cambria" charset="0"/>
                <a:cs typeface="Cambria" charset="0"/>
              </a:rPr>
              <a:t>and </a:t>
            </a:r>
            <a:r>
              <a:rPr lang="en-US" sz="5400" dirty="0" smtClean="0">
                <a:latin typeface="Cambria" charset="0"/>
                <a:cs typeface="Cambria" charset="0"/>
              </a:rPr>
              <a:t> Mercy </a:t>
            </a:r>
            <a:r>
              <a:rPr lang="en-US" sz="5400" i="1" dirty="0" smtClean="0">
                <a:latin typeface="Cambria" charset="0"/>
                <a:cs typeface="Cambria" charset="0"/>
              </a:rPr>
              <a:t>in the </a:t>
            </a:r>
            <a:r>
              <a:rPr lang="en-US" sz="5400" dirty="0" smtClean="0">
                <a:latin typeface="Cambria" charset="0"/>
                <a:cs typeface="Cambria" charset="0"/>
              </a:rPr>
              <a:t>Old</a:t>
            </a:r>
            <a:r>
              <a:rPr lang="en-US" sz="5400" i="1" dirty="0" smtClean="0">
                <a:latin typeface="Cambria" charset="0"/>
                <a:cs typeface="Cambria" charset="0"/>
              </a:rPr>
              <a:t> </a:t>
            </a:r>
            <a:r>
              <a:rPr lang="en-US" sz="8000" dirty="0">
                <a:latin typeface="Cambria" charset="0"/>
                <a:cs typeface="Cambria" charset="0"/>
              </a:rPr>
              <a:t>Testament: </a:t>
            </a:r>
            <a:r>
              <a:rPr lang="en-US" sz="5400" dirty="0" smtClean="0">
                <a:latin typeface="Cambria" charset="0"/>
                <a:cs typeface="Cambria" charset="0"/>
              </a:rPr>
              <a:t>Part 2</a:t>
            </a:r>
            <a:r>
              <a:rPr lang="en-US" sz="8000" dirty="0" smtClean="0">
                <a:latin typeface="Cambria" charset="0"/>
                <a:cs typeface="Cambria" charset="0"/>
              </a:rPr>
              <a:t> </a:t>
            </a:r>
            <a:endParaRPr lang="en-US" sz="5400" dirty="0">
              <a:latin typeface="Cambria" charset="0"/>
              <a:cs typeface="Cambria" charset="0"/>
            </a:endParaRPr>
          </a:p>
        </p:txBody>
      </p:sp>
      <p:pic>
        <p:nvPicPr>
          <p:cNvPr id="3" name="Picture 2" descr="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49858"/>
            <a:ext cx="9144000" cy="3098800"/>
          </a:xfrm>
          <a:prstGeom prst="rect">
            <a:avLst/>
          </a:prstGeom>
        </p:spPr>
      </p:pic>
    </p:spTree>
    <p:extLst>
      <p:ext uri="{BB962C8B-B14F-4D97-AF65-F5344CB8AC3E}">
        <p14:creationId xmlns:p14="http://schemas.microsoft.com/office/powerpoint/2010/main" val="3018439258"/>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p:stCondLst>
                              <p:cond delay="1000"/>
                            </p:stCondLst>
                            <p:childTnLst>
                              <p:par>
                                <p:cTn id="9" presetID="23" presetClass="entr" presetSubtype="16" fill="hold" grpId="1"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fltVal val="0"/>
                                          </p:val>
                                        </p:tav>
                                        <p:tav tm="100000">
                                          <p:val>
                                            <p:strVal val="#ppt_w"/>
                                          </p:val>
                                        </p:tav>
                                      </p:tavLst>
                                    </p:anim>
                                    <p:anim calcmode="lin" valueType="num">
                                      <p:cBhvr>
                                        <p:cTn id="12" dur="2000" fill="hold"/>
                                        <p:tgtEl>
                                          <p:spTgt spid="7"/>
                                        </p:tgtEl>
                                        <p:attrNameLst>
                                          <p:attrName>ppt_h</p:attrName>
                                        </p:attrNameLst>
                                      </p:cBhvr>
                                      <p:tavLst>
                                        <p:tav tm="0">
                                          <p:val>
                                            <p:fltVal val="0"/>
                                          </p:val>
                                        </p:tav>
                                        <p:tav tm="100000">
                                          <p:val>
                                            <p:strVal val="#ppt_h"/>
                                          </p:val>
                                        </p:tav>
                                      </p:tavLst>
                                    </p:anim>
                                  </p:childTnLst>
                                </p:cTn>
                              </p:par>
                              <p:par>
                                <p:cTn id="13" presetID="5"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68475" y="26988"/>
            <a:ext cx="72635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Justice and Mercy in the Old Testament: 2</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Key </a:t>
            </a:r>
            <a:r>
              <a:rPr lang="en-US" sz="3200" dirty="0">
                <a:latin typeface="Cambria" charset="0"/>
                <a:cs typeface="Cambria" charset="0"/>
              </a:rPr>
              <a:t>Text   </a:t>
            </a:r>
          </a:p>
        </p:txBody>
      </p:sp>
      <p:sp>
        <p:nvSpPr>
          <p:cNvPr id="6" name="Text Box 7"/>
          <p:cNvSpPr txBox="1">
            <a:spLocks noChangeArrowheads="1"/>
          </p:cNvSpPr>
          <p:nvPr/>
        </p:nvSpPr>
        <p:spPr bwMode="auto">
          <a:xfrm>
            <a:off x="0" y="1252048"/>
            <a:ext cx="9144000" cy="432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3600" dirty="0" smtClean="0">
                <a:latin typeface="Cambria" charset="0"/>
                <a:cs typeface="Cambria" charset="0"/>
              </a:rPr>
              <a:t>Ezekiel 47:9 NIV</a:t>
            </a:r>
            <a:endParaRPr lang="en-US" dirty="0">
              <a:latin typeface="Cambria" charset="0"/>
              <a:cs typeface="Cambria" charset="0"/>
            </a:endParaRPr>
          </a:p>
          <a:p>
            <a:pPr algn="ctr">
              <a:lnSpc>
                <a:spcPct val="90000"/>
              </a:lnSpc>
              <a:spcBef>
                <a:spcPts val="600"/>
              </a:spcBef>
            </a:pPr>
            <a:r>
              <a:rPr lang="en-US" altLang="ja-JP" sz="4400" spc="-60" dirty="0" smtClean="0">
                <a:latin typeface="Calibri"/>
                <a:cs typeface="Calibri"/>
              </a:rPr>
              <a:t>“ ‘</a:t>
            </a:r>
            <a:r>
              <a:rPr lang="en-US" altLang="ja-JP" sz="4400" cap="small" spc="-60" dirty="0" smtClean="0">
                <a:latin typeface="Cambria"/>
                <a:cs typeface="Cambria"/>
              </a:rPr>
              <a:t>Swarms</a:t>
            </a:r>
            <a:r>
              <a:rPr lang="en-US" altLang="ja-JP" sz="4400" cap="small" spc="-60" dirty="0" smtClean="0">
                <a:latin typeface="Calibri"/>
                <a:cs typeface="Calibri"/>
              </a:rPr>
              <a:t> </a:t>
            </a:r>
            <a:r>
              <a:rPr lang="en-US" sz="4400" dirty="0" smtClean="0">
                <a:latin typeface="Calibri"/>
                <a:cs typeface="Calibri"/>
              </a:rPr>
              <a:t>of living creatures will live wherever the river flows. There will</a:t>
            </a:r>
          </a:p>
          <a:p>
            <a:pPr algn="ctr">
              <a:lnSpc>
                <a:spcPct val="90000"/>
              </a:lnSpc>
              <a:spcBef>
                <a:spcPts val="0"/>
              </a:spcBef>
            </a:pPr>
            <a:r>
              <a:rPr lang="en-US" sz="4400" dirty="0" smtClean="0">
                <a:latin typeface="Calibri"/>
                <a:cs typeface="Calibri"/>
              </a:rPr>
              <a:t>be large numbers of fish, because this water flows there and makes the salt water fresh; so where the river flows everything will live.’ ”</a:t>
            </a:r>
            <a:endParaRPr lang="en-US" sz="44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475" y="42863"/>
            <a:ext cx="72635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Justice and Mercy in the Old Testament: </a:t>
            </a:r>
            <a:r>
              <a:rPr lang="en-US" sz="3200" i="1" dirty="0" smtClean="0">
                <a:solidFill>
                  <a:schemeClr val="tx2"/>
                </a:solidFill>
                <a:latin typeface="Cambria" charset="0"/>
                <a:cs typeface="Cambria" charset="0"/>
              </a:rPr>
              <a:t>2</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Initial </a:t>
            </a:r>
            <a:r>
              <a:rPr lang="en-US" sz="3200" dirty="0">
                <a:latin typeface="Cambria" charset="0"/>
                <a:cs typeface="Cambria" charset="0"/>
              </a:rPr>
              <a:t>Words</a:t>
            </a:r>
            <a:endParaRPr lang="en-US" sz="2800" dirty="0">
              <a:solidFill>
                <a:srgbClr val="C0C0C0"/>
              </a:solidFill>
              <a:latin typeface="Cambria" charset="0"/>
              <a:cs typeface="Cambria" charset="0"/>
            </a:endParaRPr>
          </a:p>
        </p:txBody>
      </p:sp>
      <p:sp>
        <p:nvSpPr>
          <p:cNvPr id="2" name="TextBox 1"/>
          <p:cNvSpPr txBox="1">
            <a:spLocks noChangeArrowheads="1"/>
          </p:cNvSpPr>
          <p:nvPr/>
        </p:nvSpPr>
        <p:spPr bwMode="auto">
          <a:xfrm>
            <a:off x="323527" y="1422855"/>
            <a:ext cx="8496945" cy="496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defRPr/>
            </a:pPr>
            <a:r>
              <a:rPr lang="en-US" sz="4400" cap="small" dirty="0" smtClean="0">
                <a:latin typeface="Cambria"/>
                <a:cs typeface="Cambria"/>
              </a:rPr>
              <a:t>God</a:t>
            </a:r>
            <a:r>
              <a:rPr lang="en-US" sz="4200" b="1" dirty="0" smtClean="0">
                <a:latin typeface="Cambria" charset="0"/>
                <a:cs typeface="Cambria" charset="0"/>
              </a:rPr>
              <a:t> </a:t>
            </a:r>
            <a:r>
              <a:rPr lang="en-US" sz="4400" dirty="0" smtClean="0">
                <a:latin typeface="Calibri"/>
                <a:cs typeface="Calibri"/>
              </a:rPr>
              <a:t>has </a:t>
            </a:r>
            <a:r>
              <a:rPr lang="en-US" sz="4400" dirty="0">
                <a:latin typeface="Calibri"/>
                <a:cs typeface="Calibri"/>
              </a:rPr>
              <a:t>something to say </a:t>
            </a:r>
            <a:r>
              <a:rPr lang="en-US" sz="4400" dirty="0" smtClean="0">
                <a:latin typeface="Calibri"/>
                <a:cs typeface="Calibri"/>
              </a:rPr>
              <a:t>about</a:t>
            </a:r>
          </a:p>
          <a:p>
            <a:pPr algn="ctr">
              <a:lnSpc>
                <a:spcPct val="90000"/>
              </a:lnSpc>
              <a:defRPr/>
            </a:pPr>
            <a:r>
              <a:rPr lang="en-US" sz="4400" dirty="0" smtClean="0">
                <a:latin typeface="Calibri"/>
                <a:cs typeface="Calibri"/>
              </a:rPr>
              <a:t>the </a:t>
            </a:r>
            <a:r>
              <a:rPr lang="en-US" sz="4400" dirty="0">
                <a:latin typeface="Calibri"/>
                <a:cs typeface="Calibri"/>
              </a:rPr>
              <a:t>role of His church </a:t>
            </a:r>
            <a:r>
              <a:rPr lang="en-US" sz="4400" dirty="0" smtClean="0">
                <a:latin typeface="Calibri"/>
                <a:cs typeface="Calibri"/>
              </a:rPr>
              <a:t>in</a:t>
            </a:r>
          </a:p>
          <a:p>
            <a:pPr algn="ctr">
              <a:lnSpc>
                <a:spcPct val="90000"/>
              </a:lnSpc>
              <a:defRPr/>
            </a:pPr>
            <a:r>
              <a:rPr lang="en-US" sz="4400" dirty="0" smtClean="0">
                <a:latin typeface="Calibri"/>
                <a:cs typeface="Calibri"/>
              </a:rPr>
              <a:t>“</a:t>
            </a:r>
            <a:r>
              <a:rPr lang="en-US" sz="4400" dirty="0">
                <a:latin typeface="Calibri"/>
                <a:cs typeface="Calibri"/>
              </a:rPr>
              <a:t>hopeless” </a:t>
            </a:r>
            <a:r>
              <a:rPr lang="en-US" sz="4400" dirty="0" smtClean="0">
                <a:latin typeface="Calibri"/>
                <a:cs typeface="Calibri"/>
              </a:rPr>
              <a:t>situations.</a:t>
            </a:r>
          </a:p>
          <a:p>
            <a:pPr algn="ctr">
              <a:lnSpc>
                <a:spcPct val="90000"/>
              </a:lnSpc>
              <a:spcBef>
                <a:spcPts val="600"/>
              </a:spcBef>
              <a:defRPr/>
            </a:pPr>
            <a:r>
              <a:rPr lang="en-US" sz="4400" dirty="0" smtClean="0">
                <a:latin typeface="Calibri"/>
                <a:cs typeface="Calibri"/>
              </a:rPr>
              <a:t>This </a:t>
            </a:r>
            <a:r>
              <a:rPr lang="en-US" sz="4400" dirty="0">
                <a:latin typeface="Calibri"/>
                <a:cs typeface="Calibri"/>
              </a:rPr>
              <a:t>week’s lesson continues “listening” to the chorus of Old Testament voices that call upon God’s people to reveal His character of benevolence to the world.</a:t>
            </a:r>
            <a:endParaRPr lang="en-US" sz="3600" spc="-11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475" y="39688"/>
            <a:ext cx="72635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Justice and Mercy in the Old Testament: </a:t>
            </a:r>
            <a:r>
              <a:rPr lang="en-US" sz="3200" i="1" dirty="0" smtClean="0">
                <a:solidFill>
                  <a:schemeClr val="tx2"/>
                </a:solidFill>
                <a:latin typeface="Cambria" charset="0"/>
                <a:cs typeface="Cambria" charset="0"/>
              </a:rPr>
              <a:t>2</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Quick </a:t>
            </a:r>
            <a:r>
              <a:rPr lang="en-US" sz="3200" dirty="0">
                <a:latin typeface="Cambria" charset="0"/>
                <a:cs typeface="Cambria" charset="0"/>
              </a:rPr>
              <a:t>Look   </a:t>
            </a:r>
          </a:p>
        </p:txBody>
      </p:sp>
      <p:sp>
        <p:nvSpPr>
          <p:cNvPr id="6" name="Text Box 4"/>
          <p:cNvSpPr txBox="1">
            <a:spLocks noChangeArrowheads="1"/>
          </p:cNvSpPr>
          <p:nvPr/>
        </p:nvSpPr>
        <p:spPr bwMode="auto">
          <a:xfrm>
            <a:off x="1043608" y="1478254"/>
            <a:ext cx="7767637" cy="483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687388"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687388" algn="l"/>
              </a:tabLst>
              <a:defRPr sz="4000">
                <a:solidFill>
                  <a:schemeClr val="tx1"/>
                </a:solidFill>
                <a:latin typeface="Helvetica Neue" charset="0"/>
                <a:ea typeface="ＭＳ Ｐゴシック" charset="0"/>
              </a:defRPr>
            </a:lvl2pPr>
            <a:lvl3pPr marL="1143000" indent="-228600" eaLnBrk="0" hangingPunct="0">
              <a:tabLst>
                <a:tab pos="687388" algn="l"/>
              </a:tabLst>
              <a:defRPr sz="4000">
                <a:solidFill>
                  <a:schemeClr val="tx1"/>
                </a:solidFill>
                <a:latin typeface="Helvetica Neue" charset="0"/>
                <a:ea typeface="ＭＳ Ｐゴシック" charset="0"/>
              </a:defRPr>
            </a:lvl3pPr>
            <a:lvl4pPr marL="1600200" indent="-228600" eaLnBrk="0" hangingPunct="0">
              <a:tabLst>
                <a:tab pos="687388" algn="l"/>
              </a:tabLst>
              <a:defRPr sz="4000">
                <a:solidFill>
                  <a:schemeClr val="tx1"/>
                </a:solidFill>
                <a:latin typeface="Helvetica Neue" charset="0"/>
                <a:ea typeface="ＭＳ Ｐゴシック" charset="0"/>
              </a:defRPr>
            </a:lvl4pPr>
            <a:lvl5pPr marL="2057400" indent="-228600" eaLnBrk="0" hangingPunct="0">
              <a:tabLst>
                <a:tab pos="687388"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9pPr>
          </a:lstStyle>
          <a:p>
            <a:pPr eaLnBrk="1" hangingPunct="1">
              <a:lnSpc>
                <a:spcPct val="90000"/>
              </a:lnSpc>
              <a:spcBef>
                <a:spcPts val="1200"/>
              </a:spcBef>
            </a:pPr>
            <a:r>
              <a:rPr lang="en-US" sz="4400" u="sng" dirty="0" smtClean="0">
                <a:latin typeface="Calibri" charset="0"/>
                <a:cs typeface="Calibri" charset="0"/>
              </a:rPr>
              <a:t>The</a:t>
            </a:r>
            <a:r>
              <a:rPr lang="en-US" sz="4400" dirty="0" smtClean="0">
                <a:latin typeface="Calibri" charset="0"/>
                <a:cs typeface="Calibri" charset="0"/>
              </a:rPr>
              <a:t>  </a:t>
            </a:r>
            <a:r>
              <a:rPr lang="en-US" sz="4400" u="sng" dirty="0" smtClean="0">
                <a:latin typeface="Calibri" charset="0"/>
                <a:cs typeface="Calibri" charset="0"/>
              </a:rPr>
              <a:t>CHURCH</a:t>
            </a:r>
            <a:r>
              <a:rPr lang="en-US" sz="4400" dirty="0" smtClean="0">
                <a:latin typeface="Calibri" charset="0"/>
                <a:cs typeface="Calibri" charset="0"/>
              </a:rPr>
              <a:t>:</a:t>
            </a:r>
          </a:p>
          <a:p>
            <a:pPr eaLnBrk="1" hangingPunct="1">
              <a:lnSpc>
                <a:spcPct val="90000"/>
              </a:lnSpc>
              <a:spcBef>
                <a:spcPts val="1200"/>
              </a:spcBef>
            </a:pPr>
            <a:r>
              <a:rPr lang="en-US" sz="4400" dirty="0" smtClean="0">
                <a:latin typeface="Calibri" charset="0"/>
                <a:cs typeface="Calibri" charset="0"/>
              </a:rPr>
              <a:t>1</a:t>
            </a:r>
            <a:r>
              <a:rPr lang="en-US" sz="4400" dirty="0">
                <a:latin typeface="Calibri" charset="0"/>
                <a:cs typeface="Calibri" charset="0"/>
              </a:rPr>
              <a:t>. </a:t>
            </a:r>
            <a:r>
              <a:rPr lang="en-US" sz="4400" b="1" dirty="0" smtClean="0">
                <a:latin typeface="Calibri" charset="0"/>
                <a:cs typeface="Calibri" charset="0"/>
              </a:rPr>
              <a:t>Alive </a:t>
            </a:r>
            <a:r>
              <a:rPr lang="en-US" sz="4400" dirty="0" smtClean="0">
                <a:latin typeface="Calibri" charset="0"/>
                <a:cs typeface="Calibri" charset="0"/>
              </a:rPr>
              <a:t>in Christ</a:t>
            </a:r>
            <a:r>
              <a:rPr lang="en-US" sz="4400" b="1" dirty="0">
                <a:latin typeface="Calibri" charset="0"/>
                <a:cs typeface="Calibri" charset="0"/>
              </a:rPr>
              <a:t>	                       	</a:t>
            </a:r>
            <a:r>
              <a:rPr lang="en-US" sz="4400" i="1" dirty="0" smtClean="0">
                <a:latin typeface="Calibri" charset="0"/>
                <a:cs typeface="Calibri" charset="0"/>
              </a:rPr>
              <a:t>(Ezekiel 37:11-14)</a:t>
            </a:r>
            <a:endParaRPr lang="en-US" sz="4400" i="1" dirty="0">
              <a:latin typeface="Calibri" charset="0"/>
              <a:cs typeface="Calibri" charset="0"/>
            </a:endParaRPr>
          </a:p>
          <a:p>
            <a:pPr eaLnBrk="1" hangingPunct="1">
              <a:lnSpc>
                <a:spcPct val="90000"/>
              </a:lnSpc>
              <a:spcBef>
                <a:spcPts val="1200"/>
              </a:spcBef>
            </a:pPr>
            <a:r>
              <a:rPr lang="en-US" sz="4400" dirty="0">
                <a:latin typeface="Calibri" charset="0"/>
                <a:cs typeface="Calibri" charset="0"/>
              </a:rPr>
              <a:t>2. </a:t>
            </a:r>
            <a:r>
              <a:rPr lang="en-US" sz="4400" b="1" dirty="0" smtClean="0">
                <a:latin typeface="Calibri" charset="0"/>
                <a:cs typeface="Calibri" charset="0"/>
              </a:rPr>
              <a:t>Source </a:t>
            </a:r>
            <a:r>
              <a:rPr lang="en-US" sz="4400" dirty="0">
                <a:latin typeface="Calibri" charset="0"/>
                <a:cs typeface="Calibri" charset="0"/>
              </a:rPr>
              <a:t>of </a:t>
            </a:r>
            <a:r>
              <a:rPr lang="en-US" sz="4400" dirty="0" smtClean="0">
                <a:latin typeface="Calibri" charset="0"/>
                <a:cs typeface="Calibri" charset="0"/>
              </a:rPr>
              <a:t>Life         </a:t>
            </a:r>
            <a:r>
              <a:rPr lang="en-US" sz="4400" dirty="0">
                <a:latin typeface="Calibri" charset="0"/>
                <a:cs typeface="Calibri" charset="0"/>
              </a:rPr>
              <a:t>	</a:t>
            </a:r>
            <a:r>
              <a:rPr lang="en-US" sz="4400" dirty="0" smtClean="0">
                <a:latin typeface="Calibri" charset="0"/>
                <a:cs typeface="Calibri" charset="0"/>
              </a:rPr>
              <a:t>        	</a:t>
            </a:r>
            <a:r>
              <a:rPr lang="en-US" sz="4400" i="1" dirty="0" smtClean="0">
                <a:latin typeface="Calibri" charset="0"/>
                <a:cs typeface="Calibri" charset="0"/>
              </a:rPr>
              <a:t>(</a:t>
            </a:r>
            <a:r>
              <a:rPr lang="en-US" sz="4400" i="1" dirty="0">
                <a:latin typeface="Calibri" charset="0"/>
                <a:cs typeface="Calibri" charset="0"/>
              </a:rPr>
              <a:t>Ezekiel </a:t>
            </a:r>
            <a:r>
              <a:rPr lang="en-US" sz="4400" i="1" dirty="0" smtClean="0">
                <a:latin typeface="Calibri" charset="0"/>
                <a:cs typeface="Calibri" charset="0"/>
              </a:rPr>
              <a:t>47:8, 9)</a:t>
            </a:r>
            <a:endParaRPr lang="en-US" sz="4400" i="1" dirty="0">
              <a:latin typeface="Calibri" charset="0"/>
              <a:cs typeface="Calibri" charset="0"/>
            </a:endParaRPr>
          </a:p>
          <a:p>
            <a:pPr eaLnBrk="1" hangingPunct="1">
              <a:lnSpc>
                <a:spcPct val="90000"/>
              </a:lnSpc>
              <a:spcBef>
                <a:spcPts val="1200"/>
              </a:spcBef>
            </a:pPr>
            <a:r>
              <a:rPr lang="en-US" sz="4400" dirty="0">
                <a:latin typeface="Calibri" charset="0"/>
                <a:cs typeface="Calibri" charset="0"/>
              </a:rPr>
              <a:t>3. </a:t>
            </a:r>
            <a:r>
              <a:rPr lang="en-US" sz="4400" b="1" dirty="0" smtClean="0">
                <a:latin typeface="Calibri" charset="0"/>
                <a:cs typeface="Calibri" charset="0"/>
              </a:rPr>
              <a:t>Change </a:t>
            </a:r>
            <a:r>
              <a:rPr lang="en-US" sz="4400" dirty="0" smtClean="0">
                <a:latin typeface="Calibri" charset="0"/>
                <a:cs typeface="Calibri" charset="0"/>
              </a:rPr>
              <a:t>Agent                    </a:t>
            </a:r>
            <a:r>
              <a:rPr lang="en-US" sz="4400" dirty="0">
                <a:latin typeface="Calibri" charset="0"/>
                <a:cs typeface="Calibri" charset="0"/>
              </a:rPr>
              <a:t>	</a:t>
            </a:r>
            <a:r>
              <a:rPr lang="en-US" sz="4400" i="1" dirty="0" smtClean="0">
                <a:latin typeface="Calibri" charset="0"/>
                <a:cs typeface="Calibri" charset="0"/>
              </a:rPr>
              <a:t>(Micah 6:8)</a:t>
            </a:r>
            <a:endParaRPr lang="en-US" sz="4400" i="1" dirty="0">
              <a:latin typeface="Calibri" charset="0"/>
              <a:cs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37"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anim calcmode="lin" valueType="num">
                                      <p:cBhvr>
                                        <p:cTn id="1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19" fill="hold" nodeType="afterGroup">
                            <p:stCondLst>
                              <p:cond delay="5000"/>
                            </p:stCondLst>
                            <p:childTnLst>
                              <p:par>
                                <p:cTn id="20" presetID="37" presetClass="entr" presetSubtype="0" fill="hold" grpId="0" nodeType="afterEffect">
                                  <p:stCondLst>
                                    <p:cond delay="100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anim calcmode="lin" valueType="num">
                                      <p:cBhvr>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par>
                          <p:cTn id="26" fill="hold" nodeType="afterGroup">
                            <p:stCondLst>
                              <p:cond delay="7000"/>
                            </p:stCondLst>
                            <p:childTnLst>
                              <p:par>
                                <p:cTn id="27" presetID="37" presetClass="entr" presetSubtype="0" fill="hold" grpId="0" nodeType="afterEffect">
                                  <p:stCondLst>
                                    <p:cond delay="100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68475" y="42863"/>
            <a:ext cx="72635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Justice and Mercy in the Old Testament: </a:t>
            </a:r>
            <a:r>
              <a:rPr lang="en-US" sz="3200" i="1" dirty="0" smtClean="0">
                <a:solidFill>
                  <a:schemeClr val="tx2"/>
                </a:solidFill>
                <a:latin typeface="Cambria" charset="0"/>
                <a:cs typeface="Cambria" charset="0"/>
              </a:rPr>
              <a:t>2</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1</a:t>
            </a:r>
            <a:r>
              <a:rPr lang="en-US" sz="3200" dirty="0">
                <a:latin typeface="Cambria" charset="0"/>
                <a:cs typeface="Cambria" charset="0"/>
              </a:rPr>
              <a:t>. </a:t>
            </a:r>
            <a:r>
              <a:rPr lang="en-US" sz="3200" dirty="0" smtClean="0">
                <a:latin typeface="Cambria" charset="0"/>
                <a:cs typeface="Cambria" charset="0"/>
              </a:rPr>
              <a:t>Alive in Christ</a:t>
            </a:r>
            <a:endParaRPr lang="en-US" sz="3200" dirty="0">
              <a:latin typeface="Cambria" charset="0"/>
              <a:cs typeface="Cambria" charset="0"/>
            </a:endParaRPr>
          </a:p>
        </p:txBody>
      </p:sp>
      <p:pic>
        <p:nvPicPr>
          <p:cNvPr id="2" name="Picture 1"/>
          <p:cNvPicPr>
            <a:picLocks noChangeAspect="1"/>
          </p:cNvPicPr>
          <p:nvPr/>
        </p:nvPicPr>
        <p:blipFill rotWithShape="1">
          <a:blip r:embed="rId3"/>
          <a:srcRect t="30421"/>
          <a:stretch/>
        </p:blipFill>
        <p:spPr>
          <a:xfrm>
            <a:off x="567018" y="1371600"/>
            <a:ext cx="8089900" cy="4073624"/>
          </a:xfrm>
          <a:prstGeom prst="rect">
            <a:avLst/>
          </a:prstGeom>
        </p:spPr>
      </p:pic>
      <p:sp>
        <p:nvSpPr>
          <p:cNvPr id="3" name="Rectangle 2"/>
          <p:cNvSpPr/>
          <p:nvPr/>
        </p:nvSpPr>
        <p:spPr bwMode="auto">
          <a:xfrm>
            <a:off x="683568" y="1340768"/>
            <a:ext cx="7992888" cy="41764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273050" y="1284296"/>
            <a:ext cx="8619430" cy="553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pPr>
            <a:r>
              <a:rPr lang="en-US" sz="3600" dirty="0" smtClean="0">
                <a:latin typeface="Cambria" charset="0"/>
                <a:cs typeface="Cambria" charset="0"/>
              </a:rPr>
              <a:t>Ezekiel 37:11-14 NKJV</a:t>
            </a:r>
            <a:endParaRPr lang="en-US" dirty="0">
              <a:latin typeface="Cambria" charset="0"/>
              <a:cs typeface="Cambria" charset="0"/>
            </a:endParaRPr>
          </a:p>
          <a:p>
            <a:pPr algn="ctr" eaLnBrk="1" hangingPunct="1">
              <a:lnSpc>
                <a:spcPct val="90000"/>
              </a:lnSpc>
              <a:spcBef>
                <a:spcPts val="600"/>
              </a:spcBef>
            </a:pPr>
            <a:r>
              <a:rPr lang="en-US" altLang="ja-JP" sz="4400" spc="100" dirty="0" smtClean="0">
                <a:latin typeface="Calibri"/>
                <a:cs typeface="Calibri"/>
              </a:rPr>
              <a:t>“ ‘</a:t>
            </a:r>
            <a:r>
              <a:rPr lang="en-US" altLang="ja-JP" sz="4400" cap="small" spc="100" dirty="0" smtClean="0">
                <a:latin typeface="Cambria"/>
                <a:cs typeface="Cambria"/>
              </a:rPr>
              <a:t>Son</a:t>
            </a:r>
            <a:r>
              <a:rPr lang="en-US" altLang="ja-JP" sz="4400" cap="small" dirty="0" smtClean="0">
                <a:latin typeface="Calibri"/>
                <a:cs typeface="Calibri"/>
              </a:rPr>
              <a:t> </a:t>
            </a:r>
            <a:r>
              <a:rPr lang="en-US" sz="4400" dirty="0" smtClean="0">
                <a:latin typeface="Calibri" charset="0"/>
                <a:cs typeface="Calibri" charset="0"/>
              </a:rPr>
              <a:t>of man, these bones are the whole house of Israel. ... Say to them, Thus says the </a:t>
            </a:r>
            <a:r>
              <a:rPr lang="en-US" sz="4400" cap="small" dirty="0" smtClean="0">
                <a:latin typeface="Calibri" charset="0"/>
                <a:cs typeface="Calibri" charset="0"/>
              </a:rPr>
              <a:t>Lord</a:t>
            </a:r>
            <a:r>
              <a:rPr lang="en-US" sz="4400" dirty="0" smtClean="0">
                <a:latin typeface="Calibri" charset="0"/>
                <a:cs typeface="Calibri" charset="0"/>
              </a:rPr>
              <a:t> God: ... I will open your graves.... I will put my Spirit in you, and you shall live, and I will place you in your own land.</a:t>
            </a:r>
          </a:p>
          <a:p>
            <a:pPr algn="ctr" eaLnBrk="1" hangingPunct="1">
              <a:lnSpc>
                <a:spcPct val="90000"/>
              </a:lnSpc>
              <a:spcBef>
                <a:spcPts val="600"/>
              </a:spcBef>
            </a:pPr>
            <a:r>
              <a:rPr lang="en-US" sz="4400" dirty="0" smtClean="0">
                <a:latin typeface="Calibri" charset="0"/>
                <a:cs typeface="Calibri" charset="0"/>
              </a:rPr>
              <a:t>Then you shall know that I, the </a:t>
            </a:r>
            <a:r>
              <a:rPr lang="en-US" sz="4400" cap="small" dirty="0" smtClean="0">
                <a:latin typeface="Calibri" charset="0"/>
                <a:cs typeface="Calibri" charset="0"/>
              </a:rPr>
              <a:t>Lord</a:t>
            </a:r>
            <a:r>
              <a:rPr lang="en-US" sz="4400" dirty="0" smtClean="0">
                <a:latin typeface="Calibri" charset="0"/>
                <a:cs typeface="Calibri" charset="0"/>
              </a:rPr>
              <a:t>, have spoken and performed it.’ ”</a:t>
            </a:r>
            <a:endParaRPr lang="en-US" sz="4400" dirty="0">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hidden"/>
                                      </p:to>
                                    </p:set>
                                  </p:childTnLst>
                                </p:cTn>
                              </p:par>
                              <p:par>
                                <p:cTn id="25" presetID="5" presetClass="entr" presetSubtype="1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2000"/>
                                        <p:tgtEl>
                                          <p:spTgt spid="2"/>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P spid="4" grpId="0" build="p"/>
      <p:bldP spid="4" grpId="1" build="p"/>
    </p:bldLst>
  </p:timing>
</p:sld>
</file>

<file path=ppt/theme/theme1.xml><?xml version="1.0" encoding="utf-8"?>
<a:theme xmlns:a="http://schemas.openxmlformats.org/drawingml/2006/main" name="•16.3Q Community">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•16.3Q Community.potx</Template>
  <TotalTime>7528</TotalTime>
  <Words>2664</Words>
  <Application>Microsoft Macintosh PowerPoint</Application>
  <PresentationFormat>On-screen Show (4:3)</PresentationFormat>
  <Paragraphs>177</Paragraphs>
  <Slides>24</Slides>
  <Notes>23</Notes>
  <HiddenSlides>3</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•16.3Q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Dublin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Clariza Vicente</dc:creator>
  <cp:lastModifiedBy>Claro Vicente</cp:lastModifiedBy>
  <cp:revision>254</cp:revision>
  <dcterms:created xsi:type="dcterms:W3CDTF">2013-12-24T07:17:14Z</dcterms:created>
  <dcterms:modified xsi:type="dcterms:W3CDTF">2016-07-20T03:13:53Z</dcterms:modified>
</cp:coreProperties>
</file>