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9"/>
  </p:notesMasterIdLst>
  <p:sldIdLst>
    <p:sldId id="256" r:id="rId3"/>
    <p:sldId id="357" r:id="rId4"/>
    <p:sldId id="265" r:id="rId5"/>
    <p:sldId id="268" r:id="rId6"/>
    <p:sldId id="458" r:id="rId7"/>
    <p:sldId id="479" r:id="rId8"/>
    <p:sldId id="603" r:id="rId9"/>
    <p:sldId id="589" r:id="rId10"/>
    <p:sldId id="641" r:id="rId11"/>
    <p:sldId id="634" r:id="rId12"/>
    <p:sldId id="635" r:id="rId13"/>
    <p:sldId id="619" r:id="rId14"/>
    <p:sldId id="618" r:id="rId15"/>
    <p:sldId id="576" r:id="rId16"/>
    <p:sldId id="621" r:id="rId17"/>
    <p:sldId id="622" r:id="rId18"/>
    <p:sldId id="636" r:id="rId19"/>
    <p:sldId id="624" r:id="rId20"/>
    <p:sldId id="625" r:id="rId21"/>
    <p:sldId id="637" r:id="rId22"/>
    <p:sldId id="596" r:id="rId23"/>
    <p:sldId id="602" r:id="rId24"/>
    <p:sldId id="638" r:id="rId25"/>
    <p:sldId id="639" r:id="rId26"/>
    <p:sldId id="640" r:id="rId27"/>
    <p:sldId id="554" r:id="rId28"/>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0"/>
    <a:srgbClr val="000000"/>
    <a:srgbClr val="D9D9D9"/>
    <a:srgbClr val="FF00FF"/>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74" autoAdjust="0"/>
    <p:restoredTop sz="76228" autoAdjust="0"/>
  </p:normalViewPr>
  <p:slideViewPr>
    <p:cSldViewPr>
      <p:cViewPr varScale="1">
        <p:scale>
          <a:sx n="85" d="100"/>
          <a:sy n="85" d="100"/>
        </p:scale>
        <p:origin x="792" y="176"/>
      </p:cViewPr>
      <p:guideLst>
        <p:guide orient="horz" pos="2160"/>
        <p:guide pos="288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1" d="1"/>
        <a:sy n="1" d="1"/>
      </p:scale>
      <p:origin x="0" y="0"/>
    </p:cViewPr>
  </p:sorterViewPr>
  <p:notesViewPr>
    <p:cSldViewPr>
      <p:cViewPr varScale="1">
        <p:scale>
          <a:sx n="91" d="100"/>
          <a:sy n="91" d="100"/>
        </p:scale>
        <p:origin x="25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3750AA-3F4A-7D40-899D-28D7579990C8}" type="slidenum">
              <a:rPr lang="en-US" sz="1200"/>
              <a:pPr/>
              <a:t>1</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cs typeface="ＭＳ Ｐゴシック" charset="0"/>
              </a:rPr>
              <a:t>Mga </a:t>
            </a:r>
            <a:r>
              <a:rPr lang="en-US" dirty="0" err="1">
                <a:latin typeface="Arial" charset="0"/>
                <a:cs typeface="ＭＳ Ｐゴシック" charset="0"/>
              </a:rPr>
              <a:t>Paghahanda</a:t>
            </a:r>
            <a:r>
              <a:rPr lang="en-US" dirty="0">
                <a:latin typeface="Arial" charset="0"/>
                <a:cs typeface="ＭＳ Ｐゴシック" charset="0"/>
              </a:rPr>
              <a:t> para </a:t>
            </a:r>
            <a:r>
              <a:rPr lang="en-US" dirty="0" err="1">
                <a:latin typeface="Arial" charset="0"/>
                <a:cs typeface="ＭＳ Ｐゴシック" charset="0"/>
              </a:rPr>
              <a:t>sa</a:t>
            </a:r>
            <a:r>
              <a:rPr lang="en-US" dirty="0">
                <a:latin typeface="Arial" charset="0"/>
                <a:cs typeface="ＭＳ Ｐゴシック" charset="0"/>
              </a:rPr>
              <a:t> Mga </a:t>
            </a:r>
            <a:r>
              <a:rPr lang="en-US" dirty="0" err="1">
                <a:latin typeface="Arial" charset="0"/>
                <a:cs typeface="ＭＳ Ｐゴシック" charset="0"/>
              </a:rPr>
              <a:t>Taon</a:t>
            </a:r>
            <a:r>
              <a:rPr lang="en-US" dirty="0">
                <a:latin typeface="Arial" charset="0"/>
                <a:cs typeface="ＭＳ Ｐゴシック" charset="0"/>
              </a:rPr>
              <a:t> ng </a:t>
            </a:r>
            <a:r>
              <a:rPr lang="en-US" dirty="0" err="1">
                <a:latin typeface="Arial" charset="0"/>
                <a:cs typeface="ＭＳ Ｐゴシック" charset="0"/>
              </a:rPr>
              <a:t>Pagreretiro</a:t>
            </a:r>
            <a:endParaRPr lang="en-US" dirty="0">
              <a:latin typeface="Arial" charset="0"/>
              <a:cs typeface="ＭＳ Ｐゴシック" charset="0"/>
            </a:endParaRPr>
          </a:p>
          <a:p>
            <a:pPr eaLnBrk="1" hangingPunct="1"/>
            <a:endParaRPr lang="en-US" b="1" i="1" dirty="0">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0" spc="100" baseline="0" dirty="0">
                <a:latin typeface="Arial" charset="0"/>
                <a:cs typeface="ＭＳ Ｐゴシック" charset="0"/>
              </a:rPr>
              <a:t>Kung ang </a:t>
            </a:r>
            <a:r>
              <a:rPr lang="en-US" b="0" spc="100" baseline="0" dirty="0" err="1">
                <a:latin typeface="Arial" charset="0"/>
                <a:cs typeface="ＭＳ Ｐゴシック" charset="0"/>
              </a:rPr>
              <a:t>iisipin</a:t>
            </a:r>
            <a:r>
              <a:rPr lang="en-US" b="0" spc="100" baseline="0" dirty="0">
                <a:latin typeface="Arial" charset="0"/>
                <a:cs typeface="ＭＳ Ｐゴシック" charset="0"/>
              </a:rPr>
              <a:t> </a:t>
            </a:r>
            <a:r>
              <a:rPr lang="en-US" b="0" spc="100" baseline="0" dirty="0" err="1">
                <a:latin typeface="Arial" charset="0"/>
                <a:cs typeface="ＭＳ Ｐゴシック" charset="0"/>
              </a:rPr>
              <a:t>lamang</a:t>
            </a:r>
            <a:r>
              <a:rPr lang="en-US" b="0" spc="100" baseline="0" dirty="0">
                <a:latin typeface="Arial" charset="0"/>
                <a:cs typeface="ＭＳ Ｐゴシック" charset="0"/>
              </a:rPr>
              <a:t> natin ay ang </a:t>
            </a:r>
            <a:r>
              <a:rPr lang="en-US" b="0" spc="100" baseline="0" dirty="0" err="1">
                <a:latin typeface="Arial" charset="0"/>
                <a:cs typeface="ＭＳ Ｐゴシック" charset="0"/>
              </a:rPr>
              <a:t>sarili</a:t>
            </a:r>
            <a:r>
              <a:rPr lang="en-US" b="0" spc="100" baseline="0" dirty="0">
                <a:latin typeface="Arial" charset="0"/>
                <a:cs typeface="ＭＳ Ｐゴシック" charset="0"/>
              </a:rPr>
              <a:t> at </a:t>
            </a:r>
            <a:r>
              <a:rPr lang="en-US" b="0" spc="100" baseline="0" dirty="0" err="1">
                <a:latin typeface="Arial" charset="0"/>
                <a:cs typeface="ＭＳ Ｐゴシック" charset="0"/>
              </a:rPr>
              <a:t>hindi</a:t>
            </a:r>
            <a:r>
              <a:rPr lang="en-US" b="0" spc="100" baseline="0" dirty="0">
                <a:latin typeface="Arial" charset="0"/>
                <a:cs typeface="ＭＳ Ｐゴシック" charset="0"/>
              </a:rPr>
              <a:t> </a:t>
            </a:r>
            <a:r>
              <a:rPr lang="en-US" b="0" spc="100" baseline="0" dirty="0" err="1">
                <a:latin typeface="Arial" charset="0"/>
                <a:cs typeface="ＭＳ Ｐゴシック" charset="0"/>
              </a:rPr>
              <a:t>papansinin</a:t>
            </a:r>
            <a:r>
              <a:rPr lang="en-US" b="0" spc="100" baseline="0" dirty="0">
                <a:latin typeface="Arial" charset="0"/>
                <a:cs typeface="ＭＳ Ｐゴシック" charset="0"/>
              </a:rPr>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pangangailangan</a:t>
            </a:r>
            <a:r>
              <a:rPr lang="en-US" b="0" spc="100" baseline="0" dirty="0">
                <a:latin typeface="Arial" charset="0"/>
                <a:cs typeface="ＭＳ Ｐゴシック" charset="0"/>
              </a:rPr>
              <a:t> ng </a:t>
            </a:r>
            <a:r>
              <a:rPr lang="en-US" b="0" spc="100" baseline="0" dirty="0" err="1">
                <a:latin typeface="Arial" charset="0"/>
                <a:cs typeface="ＭＳ Ｐゴシック" charset="0"/>
              </a:rPr>
              <a:t>iba</a:t>
            </a:r>
            <a:r>
              <a:rPr lang="en-US" b="0" spc="100" baseline="0" dirty="0">
                <a:latin typeface="Arial" charset="0"/>
                <a:cs typeface="ＭＳ Ｐゴシック" charset="0"/>
              </a:rPr>
              <a:t> at ang </a:t>
            </a:r>
            <a:r>
              <a:rPr lang="en-US" b="0" spc="100" baseline="0" dirty="0" err="1">
                <a:latin typeface="Arial" charset="0"/>
                <a:cs typeface="ＭＳ Ｐゴシック" charset="0"/>
              </a:rPr>
              <a:t>kapakanan</a:t>
            </a:r>
            <a:r>
              <a:rPr lang="en-US" b="0" spc="100" baseline="0" dirty="0">
                <a:latin typeface="Arial" charset="0"/>
                <a:cs typeface="ＭＳ Ｐゴシック" charset="0"/>
              </a:rPr>
              <a:t> ng </a:t>
            </a:r>
            <a:r>
              <a:rPr lang="en-US" b="0" spc="100" baseline="0" dirty="0" err="1">
                <a:latin typeface="Arial" charset="0"/>
                <a:cs typeface="ＭＳ Ｐゴシック" charset="0"/>
              </a:rPr>
              <a:t>Diyos</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panahon</a:t>
            </a:r>
            <a:r>
              <a:rPr lang="en-US" b="0" spc="100" baseline="0" dirty="0">
                <a:latin typeface="Arial" charset="0"/>
                <a:cs typeface="ＭＳ Ｐゴシック" charset="0"/>
              </a:rPr>
              <a:t> </a:t>
            </a:r>
            <a:r>
              <a:rPr lang="en-US" b="0" spc="100" baseline="0" dirty="0" err="1">
                <a:latin typeface="Arial" charset="0"/>
                <a:cs typeface="ＭＳ Ｐゴシック" charset="0"/>
              </a:rPr>
              <a:t>nitong</a:t>
            </a:r>
            <a:r>
              <a:rPr lang="en-US" b="0" spc="100" baseline="0" dirty="0">
                <a:latin typeface="Arial" charset="0"/>
                <a:cs typeface="ＭＳ Ｐゴシック" charset="0"/>
              </a:rPr>
              <a:t> </a:t>
            </a:r>
            <a:r>
              <a:rPr lang="en-US" b="0" spc="100" baseline="0" dirty="0" err="1">
                <a:latin typeface="Arial" charset="0"/>
                <a:cs typeface="ＭＳ Ｐゴシック" charset="0"/>
              </a:rPr>
              <a:t>yugto</a:t>
            </a:r>
            <a:r>
              <a:rPr lang="en-US" b="0" spc="100" baseline="0" dirty="0">
                <a:latin typeface="Arial" charset="0"/>
                <a:cs typeface="ＭＳ Ｐゴシック" charset="0"/>
              </a:rPr>
              <a:t> ng </a:t>
            </a:r>
            <a:r>
              <a:rPr lang="en-US" b="0" spc="100" baseline="0" dirty="0" err="1">
                <a:latin typeface="Arial" charset="0"/>
                <a:cs typeface="ＭＳ Ｐゴシック" charset="0"/>
              </a:rPr>
              <a:t>buhay</a:t>
            </a:r>
            <a:r>
              <a:rPr lang="en-US" b="0" spc="100" baseline="0" dirty="0">
                <a:latin typeface="Arial" charset="0"/>
                <a:cs typeface="ＭＳ Ｐゴシック" charset="0"/>
              </a:rPr>
              <a:t>, </a:t>
            </a:r>
            <a:r>
              <a:rPr lang="en-US" b="0" spc="100" baseline="0" dirty="0" err="1">
                <a:latin typeface="Arial" charset="0"/>
                <a:cs typeface="ＭＳ Ｐゴシック" charset="0"/>
              </a:rPr>
              <a:t>ating</a:t>
            </a:r>
            <a:r>
              <a:rPr lang="en-US" b="0" spc="100" baseline="0" dirty="0">
                <a:latin typeface="Arial" charset="0"/>
                <a:cs typeface="ＭＳ Ｐゴシック" charset="0"/>
              </a:rPr>
              <a:t> </a:t>
            </a:r>
            <a:r>
              <a:rPr lang="en-US" b="0" spc="100" baseline="0" dirty="0" err="1">
                <a:latin typeface="Arial" charset="0"/>
                <a:cs typeface="ＭＳ Ｐゴシック" charset="0"/>
              </a:rPr>
              <a:t>sinusundan</a:t>
            </a:r>
            <a:r>
              <a:rPr lang="en-US" b="0" spc="100" baseline="0" dirty="0">
                <a:latin typeface="Arial" charset="0"/>
                <a:cs typeface="ＭＳ Ｐゴシック" charset="0"/>
              </a:rPr>
              <a:t> ang </a:t>
            </a:r>
            <a:r>
              <a:rPr lang="en-US" b="0" spc="100" baseline="0" dirty="0" err="1">
                <a:latin typeface="Arial" charset="0"/>
                <a:cs typeface="ＭＳ Ｐゴシック" charset="0"/>
              </a:rPr>
              <a:t>halimbawa</a:t>
            </a:r>
            <a:r>
              <a:rPr lang="en-US" b="0" spc="100" baseline="0" dirty="0">
                <a:latin typeface="Arial" charset="0"/>
                <a:cs typeface="ＭＳ Ｐゴシック" charset="0"/>
              </a:rPr>
              <a:t> ng </a:t>
            </a:r>
            <a:r>
              <a:rPr lang="en-US" b="0" spc="100" baseline="0" dirty="0" err="1">
                <a:latin typeface="Arial" charset="0"/>
                <a:cs typeface="ＭＳ Ｐゴシック" charset="0"/>
              </a:rPr>
              <a:t>mayamang</a:t>
            </a:r>
            <a:r>
              <a:rPr lang="en-US" b="0" spc="100" baseline="0" dirty="0">
                <a:latin typeface="Arial" charset="0"/>
                <a:cs typeface="ＭＳ Ｐゴシック" charset="0"/>
              </a:rPr>
              <a:t> </a:t>
            </a:r>
            <a:r>
              <a:rPr lang="en-US" b="0" spc="100" baseline="0" dirty="0" err="1">
                <a:latin typeface="Arial" charset="0"/>
                <a:cs typeface="ＭＳ Ｐゴシック" charset="0"/>
              </a:rPr>
              <a:t>hangal</a:t>
            </a:r>
            <a:r>
              <a:rPr lang="en-US" b="0" spc="100" baseline="0" dirty="0">
                <a:latin typeface="Arial" charset="0"/>
                <a:cs typeface="ＭＳ Ｐゴシック" charset="0"/>
              </a:rPr>
              <a:t>. </a:t>
            </a:r>
            <a:r>
              <a:rPr lang="en-US" b="0" i="1" spc="100" baseline="0" dirty="0">
                <a:latin typeface="Arial" charset="0"/>
                <a:cs typeface="ＭＳ Ｐゴシック" charset="0"/>
              </a:rPr>
              <a:t>¶ </a:t>
            </a:r>
            <a:r>
              <a:rPr lang="en-US" b="0" i="0" spc="100" baseline="0" dirty="0">
                <a:latin typeface="Arial" charset="0"/>
                <a:cs typeface="ＭＳ Ｐゴシック" charset="0"/>
              </a:rPr>
              <a:t>A</a:t>
            </a:r>
            <a:r>
              <a:rPr lang="en-US" b="0" spc="100" baseline="0" dirty="0">
                <a:latin typeface="Arial" charset="0"/>
                <a:cs typeface="ＭＳ Ｐゴシック" charset="0"/>
              </a:rPr>
              <a:t>ng </a:t>
            </a:r>
            <a:r>
              <a:rPr lang="en-US" b="0" spc="100" baseline="0" dirty="0" err="1">
                <a:latin typeface="Arial" charset="0"/>
                <a:cs typeface="ＭＳ Ｐゴシック" charset="0"/>
              </a:rPr>
              <a:t>problema</a:t>
            </a:r>
            <a:r>
              <a:rPr lang="en-US" b="0" spc="100" baseline="0" dirty="0">
                <a:latin typeface="Arial" charset="0"/>
                <a:cs typeface="ＭＳ Ｐゴシック" charset="0"/>
              </a:rPr>
              <a:t> ay </a:t>
            </a:r>
            <a:r>
              <a:rPr lang="en-US" b="0" spc="100" baseline="0" dirty="0" err="1">
                <a:latin typeface="Arial" charset="0"/>
                <a:cs typeface="ＭＳ Ｐゴシック" charset="0"/>
              </a:rPr>
              <a:t>sa</a:t>
            </a:r>
            <a:r>
              <a:rPr lang="en-US" b="0" spc="100" baseline="0" dirty="0">
                <a:latin typeface="Arial" charset="0"/>
                <a:cs typeface="ＭＳ Ｐゴシック" charset="0"/>
              </a:rPr>
              <a:t> kung </a:t>
            </a:r>
            <a:r>
              <a:rPr lang="en-US" b="0" spc="100" baseline="0" dirty="0" err="1">
                <a:latin typeface="Arial" charset="0"/>
                <a:cs typeface="ＭＳ Ｐゴシック" charset="0"/>
              </a:rPr>
              <a:t>paano</a:t>
            </a:r>
            <a:r>
              <a:rPr lang="en-US" b="0" spc="100" baseline="0" dirty="0">
                <a:latin typeface="Arial" charset="0"/>
                <a:cs typeface="ＭＳ Ｐゴシック" charset="0"/>
              </a:rPr>
              <a:t> </a:t>
            </a:r>
            <a:r>
              <a:rPr lang="en-US" b="0" spc="100" baseline="0" dirty="0" err="1">
                <a:latin typeface="Arial" charset="0"/>
                <a:cs typeface="ＭＳ Ｐゴシック" charset="0"/>
              </a:rPr>
              <a:t>niya</a:t>
            </a:r>
            <a:r>
              <a:rPr lang="en-US" b="0" spc="100" baseline="0" dirty="0">
                <a:latin typeface="Arial" charset="0"/>
                <a:cs typeface="ＭＳ Ｐゴシック" charset="0"/>
              </a:rPr>
              <a:t> </a:t>
            </a:r>
            <a:r>
              <a:rPr lang="en-US" b="0" spc="100" baseline="0" dirty="0" err="1">
                <a:latin typeface="Arial" charset="0"/>
                <a:cs typeface="ＭＳ Ｐゴシック" charset="0"/>
              </a:rPr>
              <a:t>ginugol</a:t>
            </a:r>
            <a:r>
              <a:rPr lang="en-US" b="0" spc="100" baseline="0" dirty="0">
                <a:latin typeface="Arial" charset="0"/>
                <a:cs typeface="ＭＳ Ｐゴシック" charset="0"/>
              </a:rPr>
              <a:t> ang </a:t>
            </a:r>
            <a:r>
              <a:rPr lang="en-US" b="0" spc="100" baseline="0" dirty="0" err="1">
                <a:latin typeface="Arial" charset="0"/>
                <a:cs typeface="ＭＳ Ｐゴシック" charset="0"/>
              </a:rPr>
              <a:t>ipinagkatiwala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kanya ng </a:t>
            </a:r>
            <a:r>
              <a:rPr lang="en-US" b="0" spc="100" baseline="0" dirty="0" err="1">
                <a:latin typeface="Arial" charset="0"/>
                <a:cs typeface="ＭＳ Ｐゴシック" charset="0"/>
              </a:rPr>
              <a:t>Diyos</a:t>
            </a:r>
            <a:r>
              <a:rPr lang="en-US" b="0" spc="100" baseline="0" dirty="0">
                <a:latin typeface="Arial" charset="0"/>
                <a:cs typeface="ＭＳ Ｐゴシック" charset="0"/>
              </a:rPr>
              <a:t>. ¶ Dahil </a:t>
            </a:r>
            <a:r>
              <a:rPr lang="en-US" b="0" spc="100" baseline="0" dirty="0" err="1">
                <a:latin typeface="Arial" charset="0"/>
                <a:cs typeface="ＭＳ Ｐゴシック" charset="0"/>
              </a:rPr>
              <a:t>hindi</a:t>
            </a:r>
            <a:r>
              <a:rPr lang="en-US" b="0" spc="100" baseline="0" dirty="0">
                <a:latin typeface="Arial" charset="0"/>
                <a:cs typeface="ＭＳ Ｐゴシック" charset="0"/>
              </a:rPr>
              <a:t> natin </a:t>
            </a:r>
            <a:r>
              <a:rPr lang="en-US" b="0" spc="100" baseline="0" dirty="0" err="1">
                <a:latin typeface="Arial" charset="0"/>
                <a:cs typeface="ＭＳ Ｐゴシック" charset="0"/>
              </a:rPr>
              <a:t>nalalaman</a:t>
            </a:r>
            <a:r>
              <a:rPr lang="en-US" b="0" spc="100" baseline="0" dirty="0">
                <a:latin typeface="Arial" charset="0"/>
                <a:cs typeface="ＭＳ Ｐゴシック" charset="0"/>
              </a:rPr>
              <a:t> ang </a:t>
            </a:r>
            <a:r>
              <a:rPr lang="en-US" b="0" spc="100" baseline="0" dirty="0" err="1">
                <a:latin typeface="Arial" charset="0"/>
                <a:cs typeface="ＭＳ Ｐゴシック" charset="0"/>
              </a:rPr>
              <a:t>araw</a:t>
            </a:r>
            <a:r>
              <a:rPr lang="en-US" b="0" spc="100" baseline="0" dirty="0">
                <a:latin typeface="Arial" charset="0"/>
                <a:cs typeface="ＭＳ Ｐゴシック" charset="0"/>
              </a:rPr>
              <a:t> ng </a:t>
            </a:r>
            <a:r>
              <a:rPr lang="en-US" b="0" spc="100" baseline="0" dirty="0" err="1">
                <a:latin typeface="Arial" charset="0"/>
                <a:cs typeface="ＭＳ Ｐゴシック" charset="0"/>
              </a:rPr>
              <a:t>ating</a:t>
            </a:r>
            <a:r>
              <a:rPr lang="en-US" b="0" spc="100" baseline="0" dirty="0">
                <a:latin typeface="Arial" charset="0"/>
                <a:cs typeface="ＭＳ Ｐゴシック" charset="0"/>
              </a:rPr>
              <a:t> </a:t>
            </a:r>
            <a:r>
              <a:rPr lang="en-US" b="0" spc="100" baseline="0" dirty="0" err="1">
                <a:latin typeface="Arial" charset="0"/>
                <a:cs typeface="ＭＳ Ｐゴシック" charset="0"/>
              </a:rPr>
              <a:t>kamatayan</a:t>
            </a:r>
            <a:r>
              <a:rPr lang="en-US" b="0" spc="100" baseline="0" dirty="0">
                <a:latin typeface="Arial" charset="0"/>
                <a:cs typeface="ＭＳ Ｐゴシック" charset="0"/>
              </a:rPr>
              <a:t>, </a:t>
            </a:r>
            <a:r>
              <a:rPr lang="en-US" b="0" spc="100" baseline="0" dirty="0" err="1">
                <a:latin typeface="Arial" charset="0"/>
                <a:cs typeface="ＭＳ Ｐゴシック" charset="0"/>
              </a:rPr>
              <a:t>tayo’y</a:t>
            </a:r>
            <a:r>
              <a:rPr lang="en-US" b="0" spc="100" baseline="0" dirty="0">
                <a:latin typeface="Arial" charset="0"/>
                <a:cs typeface="ＭＳ Ｐゴシック" charset="0"/>
              </a:rPr>
              <a:t> </a:t>
            </a:r>
            <a:r>
              <a:rPr lang="en-US" b="0" spc="100" baseline="0" dirty="0" err="1">
                <a:latin typeface="Arial" charset="0"/>
                <a:cs typeface="ＭＳ Ｐゴシック" charset="0"/>
              </a:rPr>
              <a:t>dapat</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laging</a:t>
            </a:r>
            <a:r>
              <a:rPr lang="en-US" b="0" spc="100" baseline="0" dirty="0">
                <a:latin typeface="Arial" charset="0"/>
                <a:cs typeface="ＭＳ Ｐゴシック" charset="0"/>
              </a:rPr>
              <a:t> </a:t>
            </a:r>
            <a:r>
              <a:rPr lang="en-US" b="0" spc="100" baseline="0" dirty="0" err="1">
                <a:latin typeface="Arial" charset="0"/>
                <a:cs typeface="ＭＳ Ｐゴシック" charset="0"/>
              </a:rPr>
              <a:t>handa</a:t>
            </a:r>
            <a:r>
              <a:rPr lang="en-US" b="0" spc="100" baseline="0" dirty="0">
                <a:latin typeface="Arial" charset="0"/>
                <a:cs typeface="ＭＳ Ｐゴシック" charset="0"/>
              </a:rPr>
              <a:t> para </a:t>
            </a:r>
            <a:r>
              <a:rPr lang="en-US" b="0" spc="100" baseline="0" dirty="0" err="1">
                <a:latin typeface="Arial" charset="0"/>
                <a:cs typeface="ＭＳ Ｐゴシック" charset="0"/>
              </a:rPr>
              <a:t>rito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pamamagitan</a:t>
            </a:r>
            <a:r>
              <a:rPr lang="en-US" b="0" spc="100" baseline="0" dirty="0">
                <a:latin typeface="Arial" charset="0"/>
                <a:cs typeface="ＭＳ Ｐゴシック" charset="0"/>
              </a:rPr>
              <a:t> ng </a:t>
            </a:r>
            <a:r>
              <a:rPr lang="en-US" b="0" spc="100" baseline="0" dirty="0" err="1">
                <a:latin typeface="Arial" charset="0"/>
                <a:cs typeface="ＭＳ Ｐゴシック" charset="0"/>
              </a:rPr>
              <a:t>pamumuhay</a:t>
            </a:r>
            <a:r>
              <a:rPr lang="en-US" b="0" spc="100" baseline="0" dirty="0">
                <a:latin typeface="Arial" charset="0"/>
                <a:cs typeface="ＭＳ Ｐゴシック" charset="0"/>
              </a:rPr>
              <a:t>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tuparin</a:t>
            </a:r>
            <a:r>
              <a:rPr lang="en-US" b="0" spc="100" baseline="0" dirty="0">
                <a:latin typeface="Arial" charset="0"/>
                <a:cs typeface="ＭＳ Ｐゴシック" charset="0"/>
              </a:rPr>
              <a:t> ang </a:t>
            </a:r>
            <a:r>
              <a:rPr lang="en-US" b="0" spc="100" baseline="0" dirty="0" err="1">
                <a:latin typeface="Arial" charset="0"/>
                <a:cs typeface="ＭＳ Ｐゴシック" charset="0"/>
              </a:rPr>
              <a:t>kalooban</a:t>
            </a:r>
            <a:r>
              <a:rPr lang="en-US" b="0" spc="100" baseline="0" dirty="0">
                <a:latin typeface="Arial" charset="0"/>
                <a:cs typeface="ＭＳ Ｐゴシック" charset="0"/>
              </a:rPr>
              <a:t> ng Dios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halip</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magtaguyod</a:t>
            </a:r>
            <a:r>
              <a:rPr lang="en-US" b="0" spc="100" baseline="0" dirty="0">
                <a:latin typeface="Arial" charset="0"/>
                <a:cs typeface="ＭＳ Ｐゴシック" charset="0"/>
              </a:rPr>
              <a:t> ng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buhay</a:t>
            </a:r>
            <a:r>
              <a:rPr lang="en-US" b="0" spc="100" baseline="0" dirty="0">
                <a:latin typeface="Arial" charset="0"/>
                <a:cs typeface="ＭＳ Ｐゴシック" charset="0"/>
              </a:rPr>
              <a:t> ng </a:t>
            </a:r>
            <a:r>
              <a:rPr lang="en-US" b="0" spc="100" baseline="0" dirty="0" err="1">
                <a:latin typeface="Arial" charset="0"/>
                <a:cs typeface="ＭＳ Ｐゴシック" charset="0"/>
              </a:rPr>
              <a:t>kasakiman</a:t>
            </a:r>
            <a:r>
              <a:rPr lang="en-US" b="0" spc="100" baseline="0" dirty="0">
                <a:latin typeface="Arial" charset="0"/>
                <a:cs typeface="ＭＳ Ｐゴシック" charset="0"/>
              </a:rPr>
              <a:t>.</a:t>
            </a:r>
            <a:endParaRPr lang="en-US" b="0" i="1" spc="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768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0" spc="100" baseline="0" dirty="0">
                <a:latin typeface="Arial" charset="0"/>
                <a:cs typeface="ＭＳ Ｐゴシック" charset="0"/>
              </a:rPr>
              <a:t>• Ang </a:t>
            </a:r>
            <a:r>
              <a:rPr lang="en-US" b="0" spc="100" baseline="0" dirty="0" err="1">
                <a:latin typeface="Arial" charset="0"/>
                <a:cs typeface="ＭＳ Ｐゴシック" charset="0"/>
              </a:rPr>
              <a:t>pangkalahatang</a:t>
            </a:r>
            <a:r>
              <a:rPr lang="en-US" b="0" spc="100" baseline="0" dirty="0">
                <a:latin typeface="Arial" charset="0"/>
                <a:cs typeface="ＭＳ Ｐゴシック" charset="0"/>
              </a:rPr>
              <a:t> </a:t>
            </a:r>
            <a:r>
              <a:rPr lang="en-US" b="0" spc="100" baseline="0" dirty="0" err="1">
                <a:latin typeface="Arial" charset="0"/>
                <a:cs typeface="ＭＳ Ｐゴシック" charset="0"/>
              </a:rPr>
              <a:t>larawang</a:t>
            </a:r>
            <a:r>
              <a:rPr lang="en-US" b="0" spc="100" baseline="0" dirty="0">
                <a:latin typeface="Arial" charset="0"/>
                <a:cs typeface="ＭＳ Ｐゴシック" charset="0"/>
              </a:rPr>
              <a:t> </a:t>
            </a:r>
            <a:r>
              <a:rPr lang="en-US" b="0" spc="100" baseline="0" dirty="0" err="1">
                <a:latin typeface="Arial" charset="0"/>
                <a:cs typeface="ＭＳ Ｐゴシック" charset="0"/>
              </a:rPr>
              <a:t>ibinibigay</a:t>
            </a:r>
            <a:r>
              <a:rPr lang="en-US" b="0" spc="100" baseline="0" dirty="0">
                <a:latin typeface="Arial" charset="0"/>
                <a:cs typeface="ＭＳ Ｐゴシック" charset="0"/>
              </a:rPr>
              <a:t> ng Biblia ay, </a:t>
            </a:r>
            <a:r>
              <a:rPr lang="en-US" b="0" spc="100" baseline="0" dirty="0" err="1">
                <a:latin typeface="Arial" charset="0"/>
                <a:cs typeface="ＭＳ Ｐゴシック" charset="0"/>
              </a:rPr>
              <a:t>na</a:t>
            </a:r>
            <a:r>
              <a:rPr lang="en-US" b="0" spc="100" baseline="0" dirty="0">
                <a:latin typeface="Arial" charset="0"/>
                <a:cs typeface="ＭＳ Ｐゴシック" charset="0"/>
              </a:rPr>
              <a:t> ang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tao</a:t>
            </a:r>
            <a:r>
              <a:rPr lang="en-US" b="0" spc="100" baseline="0" dirty="0">
                <a:latin typeface="Arial" charset="0"/>
                <a:cs typeface="ＭＳ Ｐゴシック" charset="0"/>
              </a:rPr>
              <a:t> ay </a:t>
            </a:r>
            <a:r>
              <a:rPr lang="en-US" b="0" spc="100" baseline="0" dirty="0" err="1">
                <a:latin typeface="Arial" charset="0"/>
                <a:cs typeface="ＭＳ Ｐゴシック" charset="0"/>
              </a:rPr>
              <a:t>magtatrabaho</a:t>
            </a:r>
            <a:r>
              <a:rPr lang="en-US" b="0" spc="100" baseline="0" dirty="0">
                <a:latin typeface="Arial" charset="0"/>
                <a:cs typeface="ＭＳ Ｐゴシック" charset="0"/>
              </a:rPr>
              <a:t> at </a:t>
            </a:r>
            <a:r>
              <a:rPr lang="en-US" b="0" spc="100" baseline="0" dirty="0" err="1">
                <a:latin typeface="Arial" charset="0"/>
                <a:cs typeface="ＭＳ Ｐゴシック" charset="0"/>
              </a:rPr>
              <a:t>mananatiling</a:t>
            </a:r>
            <a:r>
              <a:rPr lang="en-US" b="0" spc="100" baseline="0" dirty="0">
                <a:latin typeface="Arial" charset="0"/>
                <a:cs typeface="ＭＳ Ｐゴシック" charset="0"/>
              </a:rPr>
              <a:t> </a:t>
            </a:r>
            <a:r>
              <a:rPr lang="en-US" b="0" spc="100" baseline="0" dirty="0" err="1">
                <a:latin typeface="Arial" charset="0"/>
                <a:cs typeface="ＭＳ Ｐゴシック" charset="0"/>
              </a:rPr>
              <a:t>mabunga</a:t>
            </a:r>
            <a:r>
              <a:rPr lang="en-US" b="0" spc="100" baseline="0" dirty="0">
                <a:latin typeface="Arial" charset="0"/>
                <a:cs typeface="ＭＳ Ｐゴシック" charset="0"/>
              </a:rPr>
              <a:t> </a:t>
            </a:r>
            <a:r>
              <a:rPr lang="en-US" b="0" spc="100" baseline="0" dirty="0" err="1">
                <a:latin typeface="Arial" charset="0"/>
                <a:cs typeface="ＭＳ Ｐゴシック" charset="0"/>
              </a:rPr>
              <a:t>habang</a:t>
            </a:r>
            <a:r>
              <a:rPr lang="en-US" b="0" spc="100" baseline="0" dirty="0">
                <a:latin typeface="Arial" charset="0"/>
                <a:cs typeface="ＭＳ Ｐゴシック" charset="0"/>
              </a:rPr>
              <a:t> kaya </a:t>
            </a:r>
            <a:r>
              <a:rPr lang="en-US" b="0" spc="100" baseline="0" dirty="0" err="1">
                <a:latin typeface="Arial" charset="0"/>
                <a:cs typeface="ＭＳ Ｐゴシック" charset="0"/>
              </a:rPr>
              <a:t>niya</a:t>
            </a:r>
            <a:r>
              <a:rPr lang="en-US" b="0" spc="100" baseline="0" dirty="0">
                <a:latin typeface="Arial" charset="0"/>
                <a:cs typeface="ＭＳ Ｐゴシック" charset="0"/>
              </a:rPr>
              <a:t>. </a:t>
            </a:r>
            <a:r>
              <a:rPr lang="en-US" b="0" i="1" spc="100" baseline="0" dirty="0">
                <a:latin typeface="Arial" charset="0"/>
                <a:cs typeface="ＭＳ Ｐゴシック" charset="0"/>
              </a:rPr>
              <a:t>¶ </a:t>
            </a:r>
            <a:r>
              <a:rPr lang="en-US" b="0" spc="100" baseline="0" dirty="0">
                <a:latin typeface="Arial" charset="0"/>
                <a:cs typeface="ＭＳ Ｐゴシック" charset="0"/>
              </a:rPr>
              <a:t>• Ang </a:t>
            </a:r>
            <a:r>
              <a:rPr lang="en-US" b="0" spc="100" baseline="0" dirty="0" err="1">
                <a:latin typeface="Arial" charset="0"/>
                <a:cs typeface="ＭＳ Ｐゴシック" charset="0"/>
              </a:rPr>
              <a:t>edad</a:t>
            </a:r>
            <a:r>
              <a:rPr lang="en-US" b="0" spc="100" baseline="0" dirty="0">
                <a:latin typeface="Arial" charset="0"/>
                <a:cs typeface="ＭＳ Ｐゴシック" charset="0"/>
              </a:rPr>
              <a:t>, kung </a:t>
            </a:r>
            <a:r>
              <a:rPr lang="en-US" b="0" spc="100" baseline="0" dirty="0" err="1">
                <a:latin typeface="Arial" charset="0"/>
                <a:cs typeface="ＭＳ Ｐゴシック" charset="0"/>
              </a:rPr>
              <a:t>gayon</a:t>
            </a:r>
            <a:r>
              <a:rPr lang="en-US" b="0" spc="100" baseline="0" dirty="0">
                <a:latin typeface="Arial" charset="0"/>
                <a:cs typeface="ＭＳ Ｐゴシック" charset="0"/>
              </a:rPr>
              <a:t>, </a:t>
            </a:r>
            <a:r>
              <a:rPr lang="en-US" b="0" spc="100" baseline="0" dirty="0" err="1">
                <a:latin typeface="Arial" charset="0"/>
                <a:cs typeface="ＭＳ Ｐゴシック" charset="0"/>
              </a:rPr>
              <a:t>habang</a:t>
            </a:r>
            <a:r>
              <a:rPr lang="en-US" b="0" spc="100" baseline="0" dirty="0">
                <a:latin typeface="Arial" charset="0"/>
                <a:cs typeface="ＭＳ Ｐゴシック" charset="0"/>
              </a:rPr>
              <a:t> </a:t>
            </a:r>
            <a:r>
              <a:rPr lang="en-US" b="0" spc="100" baseline="0" dirty="0" err="1">
                <a:latin typeface="Arial" charset="0"/>
                <a:cs typeface="ＭＳ Ｐゴシック" charset="0"/>
              </a:rPr>
              <a:t>tayo’y</a:t>
            </a:r>
            <a:r>
              <a:rPr lang="en-US" b="0" spc="100" baseline="0" dirty="0">
                <a:latin typeface="Arial" charset="0"/>
                <a:cs typeface="ＭＳ Ｐゴシック" charset="0"/>
              </a:rPr>
              <a:t> </a:t>
            </a:r>
            <a:r>
              <a:rPr lang="en-US" b="0" spc="100" baseline="0" dirty="0" err="1">
                <a:latin typeface="Arial" charset="0"/>
                <a:cs typeface="ＭＳ Ｐゴシック" charset="0"/>
              </a:rPr>
              <a:t>malusog</a:t>
            </a:r>
            <a:r>
              <a:rPr lang="en-US" b="0" spc="100" baseline="0" dirty="0">
                <a:latin typeface="Arial" charset="0"/>
                <a:cs typeface="ＭＳ Ｐゴシック" charset="0"/>
              </a:rPr>
              <a:t>, ay </a:t>
            </a:r>
            <a:r>
              <a:rPr lang="en-US" b="0" spc="100" baseline="0" dirty="0" err="1">
                <a:latin typeface="Arial" charset="0"/>
                <a:cs typeface="ＭＳ Ｐゴシック" charset="0"/>
              </a:rPr>
              <a:t>hindi</a:t>
            </a:r>
            <a:r>
              <a:rPr lang="en-US" b="0" spc="100" baseline="0" dirty="0">
                <a:latin typeface="Arial" charset="0"/>
                <a:cs typeface="ＭＳ Ｐゴシック" charset="0"/>
              </a:rPr>
              <a:t> </a:t>
            </a:r>
            <a:r>
              <a:rPr lang="en-US" b="0" spc="100" baseline="0" dirty="0" err="1">
                <a:latin typeface="Arial" charset="0"/>
                <a:cs typeface="ＭＳ Ｐゴシック" charset="0"/>
              </a:rPr>
              <a:t>dapat</a:t>
            </a:r>
            <a:r>
              <a:rPr lang="en-US" b="0" spc="100" baseline="0" dirty="0">
                <a:latin typeface="Arial" charset="0"/>
                <a:cs typeface="ＭＳ Ｐゴシック" charset="0"/>
              </a:rPr>
              <a:t> </a:t>
            </a:r>
            <a:r>
              <a:rPr lang="en-US" b="0" spc="100" baseline="0" dirty="0" err="1">
                <a:latin typeface="Arial" charset="0"/>
                <a:cs typeface="ＭＳ Ｐゴシック" charset="0"/>
              </a:rPr>
              <a:t>mangahulugang</a:t>
            </a:r>
            <a:r>
              <a:rPr lang="en-US" b="0" spc="100" baseline="0" dirty="0">
                <a:latin typeface="Arial" charset="0"/>
                <a:cs typeface="ＭＳ Ｐゴシック" charset="0"/>
              </a:rPr>
              <a:t> </a:t>
            </a:r>
            <a:r>
              <a:rPr lang="en-US" b="0" spc="100" baseline="0" dirty="0" err="1">
                <a:latin typeface="Arial" charset="0"/>
                <a:cs typeface="ＭＳ Ｐゴシック" charset="0"/>
              </a:rPr>
              <a:t>titigil</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tayo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pagiging</a:t>
            </a:r>
            <a:r>
              <a:rPr lang="en-US" b="0" spc="100" baseline="0" dirty="0">
                <a:latin typeface="Arial" charset="0"/>
                <a:cs typeface="ＭＳ Ｐゴシック" charset="0"/>
              </a:rPr>
              <a:t> </a:t>
            </a:r>
            <a:r>
              <a:rPr lang="en-US" b="0" spc="100" baseline="0" dirty="0" err="1">
                <a:latin typeface="Arial" charset="0"/>
                <a:cs typeface="ＭＳ Ｐゴシック" charset="0"/>
              </a:rPr>
              <a:t>mabunga</a:t>
            </a:r>
            <a:r>
              <a:rPr lang="en-US" b="0" spc="100" baseline="0" dirty="0">
                <a:latin typeface="Arial" charset="0"/>
                <a:cs typeface="ＭＳ Ｐゴシック" charset="0"/>
              </a:rPr>
              <a:t>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anumang</a:t>
            </a:r>
            <a:r>
              <a:rPr lang="en-US" b="0" spc="100" baseline="0" dirty="0">
                <a:latin typeface="Arial" charset="0"/>
                <a:cs typeface="ＭＳ Ｐゴシック" charset="0"/>
              </a:rPr>
              <a:t> </a:t>
            </a:r>
            <a:r>
              <a:rPr lang="en-US" b="0" spc="100" baseline="0" dirty="0" err="1">
                <a:latin typeface="Arial" charset="0"/>
                <a:cs typeface="ＭＳ Ｐゴシック" charset="0"/>
              </a:rPr>
              <a:t>posibleng</a:t>
            </a:r>
            <a:r>
              <a:rPr lang="en-US" b="0" spc="100" baseline="0" dirty="0">
                <a:latin typeface="Arial" charset="0"/>
                <a:cs typeface="ＭＳ Ｐゴシック" charset="0"/>
              </a:rPr>
              <a:t> </a:t>
            </a:r>
            <a:r>
              <a:rPr lang="en-US" b="0" spc="100" baseline="0" dirty="0" err="1">
                <a:latin typeface="Arial" charset="0"/>
                <a:cs typeface="ＭＳ Ｐゴシック" charset="0"/>
              </a:rPr>
              <a:t>lawak</a:t>
            </a:r>
            <a:r>
              <a:rPr lang="en-US" b="0" spc="100" baseline="0" dirty="0">
                <a:latin typeface="Arial" charset="0"/>
                <a:cs typeface="ＭＳ Ｐゴシック" charset="0"/>
              </a:rPr>
              <a:t> ay </a:t>
            </a:r>
            <a:r>
              <a:rPr lang="en-US" b="0" spc="100" baseline="0" dirty="0" err="1">
                <a:latin typeface="Arial" charset="0"/>
                <a:cs typeface="ＭＳ Ｐゴシック" charset="0"/>
              </a:rPr>
              <a:t>gumagawa</a:t>
            </a:r>
            <a:r>
              <a:rPr lang="en-US" b="0" spc="100" baseline="0" dirty="0">
                <a:latin typeface="Arial" charset="0"/>
                <a:cs typeface="ＭＳ Ｐゴシック" charset="0"/>
              </a:rPr>
              <a:t> </a:t>
            </a:r>
            <a:r>
              <a:rPr lang="en-US" b="0" spc="100" baseline="0" dirty="0" err="1">
                <a:latin typeface="Arial" charset="0"/>
                <a:cs typeface="ＭＳ Ｐゴシック" charset="0"/>
              </a:rPr>
              <a:t>nang</a:t>
            </a:r>
            <a:r>
              <a:rPr lang="en-US" b="0" spc="100" baseline="0" dirty="0">
                <a:latin typeface="Arial" charset="0"/>
                <a:cs typeface="ＭＳ Ｐゴシック" charset="0"/>
              </a:rPr>
              <a:t> </a:t>
            </a:r>
            <a:r>
              <a:rPr lang="en-US" b="0" spc="100" baseline="0" dirty="0" err="1">
                <a:latin typeface="Arial" charset="0"/>
                <a:cs typeface="ＭＳ Ｐゴシック" charset="0"/>
              </a:rPr>
              <a:t>mabuti</a:t>
            </a:r>
            <a:r>
              <a:rPr lang="en-US" b="0" spc="100" baseline="0" dirty="0">
                <a:latin typeface="Arial" charset="0"/>
                <a:cs typeface="ＭＳ Ｐゴシック" charset="0"/>
              </a:rPr>
              <a:t>. ¶ • </a:t>
            </a:r>
            <a:r>
              <a:rPr lang="en-US" b="0" spc="100" baseline="0" dirty="0" err="1">
                <a:latin typeface="Arial" charset="0"/>
                <a:cs typeface="ＭＳ Ｐゴシック" charset="0"/>
              </a:rPr>
              <a:t>Nagpapayo</a:t>
            </a:r>
            <a:r>
              <a:rPr lang="en-US" b="0" spc="100" baseline="0" dirty="0">
                <a:latin typeface="Arial" charset="0"/>
                <a:cs typeface="ＭＳ Ｐゴシック" charset="0"/>
              </a:rPr>
              <a:t> </a:t>
            </a:r>
            <a:r>
              <a:rPr lang="en-US" b="0" spc="100" baseline="0" dirty="0" err="1">
                <a:latin typeface="Arial" charset="0"/>
                <a:cs typeface="ＭＳ Ｐゴシック" charset="0"/>
              </a:rPr>
              <a:t>si</a:t>
            </a:r>
            <a:r>
              <a:rPr lang="en-US" b="0" spc="100" baseline="0" dirty="0">
                <a:latin typeface="Arial" charset="0"/>
                <a:cs typeface="ＭＳ Ｐゴシック" charset="0"/>
              </a:rPr>
              <a:t> Jesus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naghihintay</a:t>
            </a:r>
            <a:r>
              <a:rPr lang="en-US" b="0" spc="100" baseline="0" dirty="0">
                <a:latin typeface="Arial" charset="0"/>
                <a:cs typeface="ＭＳ Ｐゴシック" charset="0"/>
              </a:rPr>
              <a:t> para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ikalawang</a:t>
            </a:r>
            <a:r>
              <a:rPr lang="en-US" b="0" spc="100" baseline="0" dirty="0">
                <a:latin typeface="Arial" charset="0"/>
                <a:cs typeface="ＭＳ Ｐゴシック" charset="0"/>
              </a:rPr>
              <a:t> </a:t>
            </a:r>
            <a:r>
              <a:rPr lang="en-US" b="0" spc="100" baseline="0" dirty="0" err="1">
                <a:latin typeface="Arial" charset="0"/>
                <a:cs typeface="ＭＳ Ｐゴシック" charset="0"/>
              </a:rPr>
              <a:t>pagparito</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hindi</a:t>
            </a:r>
            <a:r>
              <a:rPr lang="en-US" b="0" spc="100" baseline="0" dirty="0">
                <a:latin typeface="Arial" charset="0"/>
                <a:cs typeface="ＭＳ Ｐゴシック" charset="0"/>
              </a:rPr>
              <a:t> </a:t>
            </a:r>
            <a:r>
              <a:rPr lang="en-US" b="0" spc="100" baseline="0" dirty="0" err="1">
                <a:latin typeface="Arial" charset="0"/>
                <a:cs typeface="ＭＳ Ｐゴシック" charset="0"/>
              </a:rPr>
              <a:t>lamang</a:t>
            </a:r>
            <a:r>
              <a:rPr lang="en-US" b="0" spc="100" baseline="0" dirty="0">
                <a:latin typeface="Arial" charset="0"/>
                <a:cs typeface="ＭＳ Ｐゴシック" charset="0"/>
              </a:rPr>
              <a:t> </a:t>
            </a:r>
            <a:r>
              <a:rPr lang="en-US" b="0" spc="100" baseline="0" dirty="0" err="1">
                <a:latin typeface="Arial" charset="0"/>
                <a:cs typeface="ＭＳ Ｐゴシック" charset="0"/>
              </a:rPr>
              <a:t>magbantay</a:t>
            </a:r>
            <a:r>
              <a:rPr lang="en-US" b="0" spc="100" baseline="0" dirty="0">
                <a:latin typeface="Arial" charset="0"/>
                <a:cs typeface="ＭＳ Ｐゴシック" charset="0"/>
              </a:rPr>
              <a:t> </a:t>
            </a:r>
            <a:r>
              <a:rPr lang="en-US" b="0" spc="100" baseline="0" dirty="0" err="1">
                <a:latin typeface="Arial" charset="0"/>
                <a:cs typeface="ＭＳ Ｐゴシック" charset="0"/>
              </a:rPr>
              <a:t>kundi</a:t>
            </a:r>
            <a:r>
              <a:rPr lang="en-US" b="0" spc="100" baseline="0" dirty="0">
                <a:latin typeface="Arial" charset="0"/>
                <a:cs typeface="ＭＳ Ｐゴシック" charset="0"/>
              </a:rPr>
              <a:t>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magpatuloy</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gumawa</a:t>
            </a:r>
            <a:r>
              <a:rPr lang="en-US" b="0" spc="100" baseline="0" dirty="0">
                <a:latin typeface="Arial" charset="0"/>
                <a:cs typeface="ＭＳ Ｐゴシック" charset="0"/>
              </a:rPr>
              <a:t> </a:t>
            </a:r>
            <a:r>
              <a:rPr lang="en-US" b="0" spc="100" baseline="0" dirty="0" err="1">
                <a:latin typeface="Arial" charset="0"/>
                <a:cs typeface="ＭＳ Ｐゴシック" charset="0"/>
              </a:rPr>
              <a:t>rin</a:t>
            </a:r>
            <a:r>
              <a:rPr lang="en-US" b="0" spc="100" baseline="0" dirty="0">
                <a:latin typeface="Arial" charset="0"/>
                <a:cs typeface="ＭＳ Ｐゴシック" charset="0"/>
              </a:rPr>
              <a:t> naman (</a:t>
            </a:r>
            <a:r>
              <a:rPr lang="en-US" b="0" i="1" spc="100" baseline="0" dirty="0">
                <a:latin typeface="Arial" charset="0"/>
                <a:cs typeface="ＭＳ Ｐゴシック" charset="0"/>
              </a:rPr>
              <a:t>Mateo 24:44–46).</a:t>
            </a:r>
            <a:endParaRPr lang="en-US" b="0" i="1" spc="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0918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2. Ang </a:t>
            </a:r>
            <a:r>
              <a:rPr lang="en-US" sz="1600" b="1" spc="100" baseline="0" dirty="0" err="1">
                <a:latin typeface="Arial" charset="0"/>
                <a:cs typeface="ＭＳ Ｐゴシック" charset="0"/>
              </a:rPr>
              <a:t>Dapat</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Gawin</a:t>
            </a:r>
            <a:r>
              <a:rPr lang="en-US" sz="1600" b="1" i="1" spc="100" baseline="0" dirty="0">
                <a:latin typeface="Arial" charset="0"/>
                <a:cs typeface="ＭＳ Ｐゴシック" charset="0"/>
              </a:rPr>
              <a:t>. </a:t>
            </a:r>
            <a:r>
              <a:rPr lang="en-US" sz="1600" b="1" i="0" spc="100" baseline="0" dirty="0" err="1">
                <a:latin typeface="Arial" charset="0"/>
                <a:cs typeface="ＭＳ Ｐゴシック" charset="0"/>
              </a:rPr>
              <a:t>Pagpaplano</a:t>
            </a:r>
            <a:r>
              <a:rPr lang="en-US" sz="1600" b="1" i="0" spc="100" baseline="0" dirty="0">
                <a:latin typeface="Arial" charset="0"/>
                <a:cs typeface="ＭＳ Ｐゴシック" charset="0"/>
              </a:rPr>
              <a:t> ng Ari-</a:t>
            </a:r>
            <a:r>
              <a:rPr lang="en-US" sz="1600" b="1" i="0" spc="100" baseline="0" dirty="0" err="1">
                <a:latin typeface="Arial" charset="0"/>
                <a:cs typeface="ＭＳ Ｐゴシック" charset="0"/>
              </a:rPr>
              <a:t>arian</a:t>
            </a:r>
            <a:r>
              <a:rPr lang="en-US" sz="1600" b="1" i="0" spc="100" baseline="0" dirty="0">
                <a:latin typeface="Arial" charset="0"/>
                <a:cs typeface="ＭＳ Ｐゴシック" charset="0"/>
              </a:rPr>
              <a:t>: </a:t>
            </a:r>
            <a:r>
              <a:rPr lang="en-US" sz="1600" b="0" i="0" spc="100" baseline="0" dirty="0" err="1">
                <a:latin typeface="Arial" charset="0"/>
                <a:cs typeface="ＭＳ Ｐゴシック" charset="0"/>
              </a:rPr>
              <a:t>m</a:t>
            </a:r>
            <a:r>
              <a:rPr lang="en-US" sz="1600" b="0" spc="100" baseline="0" dirty="0" err="1">
                <a:latin typeface="Arial" charset="0"/>
                <a:cs typeface="ＭＳ Ｐゴシック" charset="0"/>
              </a:rPr>
              <a:t>aagang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pagpapanukala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pinapangalanan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organisasyong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nais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tatanggap</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pag-aari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pagkatapos</a:t>
            </a:r>
            <a:r>
              <a:rPr lang="en-US" sz="1600" b="0" spc="100" baseline="0" dirty="0">
                <a:latin typeface="Arial" charset="0"/>
                <a:cs typeface="ＭＳ Ｐゴシック" charset="0"/>
              </a:rPr>
              <a:t> kang </a:t>
            </a:r>
            <a:r>
              <a:rPr lang="en-US" sz="1600" b="0" spc="100" baseline="0" dirty="0" err="1">
                <a:latin typeface="Arial" charset="0"/>
                <a:cs typeface="ＭＳ Ｐゴシック" charset="0"/>
              </a:rPr>
              <a:t>mamatay</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humahakbang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ngayon</a:t>
            </a:r>
            <a:r>
              <a:rPr lang="en-US" sz="1600" b="0" spc="100" baseline="0" dirty="0">
                <a:latin typeface="Arial" charset="0"/>
                <a:cs typeface="ＭＳ Ｐゴシック" charset="0"/>
              </a:rPr>
              <a:t> pa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gawing</a:t>
            </a:r>
            <a:r>
              <a:rPr lang="en-US" sz="1600" b="0" spc="100" baseline="0" dirty="0">
                <a:latin typeface="Arial" charset="0"/>
                <a:cs typeface="ＭＳ Ｐゴシック" charset="0"/>
              </a:rPr>
              <a:t> mas </a:t>
            </a:r>
            <a:r>
              <a:rPr lang="en-US" sz="1600" b="0" spc="100" baseline="0" dirty="0" err="1">
                <a:latin typeface="Arial" charset="0"/>
                <a:cs typeface="ＭＳ Ｐゴシック" charset="0"/>
              </a:rPr>
              <a:t>madali</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pagsasakatuparan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panukala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pagkatapos</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namatay</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wala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madadala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kaluwalhatian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bababang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kasunod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Awit</a:t>
            </a:r>
            <a:r>
              <a:rPr lang="en-US" sz="1600" b="0" i="1" spc="100" baseline="0" dirty="0">
                <a:latin typeface="Arial" charset="0"/>
                <a:cs typeface="ＭＳ Ｐゴシック" charset="0"/>
              </a:rPr>
              <a:t> 49:17</a:t>
            </a:r>
            <a:r>
              <a:rPr lang="en-US" sz="1600" b="0" i="0" spc="100" baseline="0" dirty="0">
                <a:latin typeface="Arial" charset="0"/>
                <a:cs typeface="ＭＳ Ｐゴシック" charset="0"/>
              </a:rPr>
              <a:t>). </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9400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Wala Kang </a:t>
            </a:r>
            <a:r>
              <a:rPr lang="en-US" sz="1600" b="1" spc="100" baseline="0" dirty="0" err="1">
                <a:latin typeface="Arial" charset="0"/>
                <a:cs typeface="ＭＳ Ｐゴシック" charset="0"/>
              </a:rPr>
              <a:t>Madadala</a:t>
            </a:r>
            <a:r>
              <a:rPr lang="en-US" sz="1600" b="1" spc="100" baseline="0" dirty="0">
                <a:latin typeface="Arial" charset="0"/>
                <a:cs typeface="ＭＳ Ｐゴシック" charset="0"/>
              </a:rPr>
              <a:t>. </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ikaw</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namatay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wala</a:t>
            </a:r>
            <a:r>
              <a:rPr lang="en-US" sz="1600" b="0" spc="100" baseline="0" dirty="0">
                <a:latin typeface="Arial" charset="0"/>
                <a:cs typeface="ＭＳ Ｐゴシック" charset="0"/>
              </a:rPr>
              <a:t> kang </a:t>
            </a:r>
            <a:r>
              <a:rPr lang="en-US" sz="1600" b="0" spc="100" baseline="0" dirty="0" err="1">
                <a:latin typeface="Arial" charset="0"/>
                <a:cs typeface="ＭＳ Ｐゴシック" charset="0"/>
              </a:rPr>
              <a:t>madadala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Iiwanan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kukuha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nito</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sino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kukuha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nito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nakadepende</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nauna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pinanukala</a:t>
            </a:r>
            <a:r>
              <a:rPr lang="en-US" sz="1600" b="0" spc="100" baseline="0" dirty="0">
                <a:latin typeface="Arial" charset="0"/>
                <a:cs typeface="ＭＳ Ｐゴシック" charset="0"/>
              </a:rPr>
              <a:t>. ¶ • Ang </a:t>
            </a:r>
            <a:r>
              <a:rPr lang="en-US" sz="1600" b="0" spc="100" baseline="0" dirty="0" err="1">
                <a:latin typeface="Arial" charset="0"/>
                <a:cs typeface="ＭＳ Ｐゴシック" charset="0"/>
              </a:rPr>
              <a:t>pagpaplano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ari-arian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maaaring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kahulihang</a:t>
            </a:r>
            <a:r>
              <a:rPr lang="en-US" sz="1600" b="0" spc="100" baseline="0" dirty="0">
                <a:latin typeface="Arial" charset="0"/>
                <a:cs typeface="ＭＳ Ｐゴシック" charset="0"/>
              </a:rPr>
              <a:t> kilos ng </a:t>
            </a:r>
            <a:r>
              <a:rPr lang="en-US" sz="1600" b="0" spc="100" baseline="0" dirty="0" err="1">
                <a:latin typeface="Arial" charset="0"/>
                <a:cs typeface="ＭＳ Ｐゴシック" charset="0"/>
              </a:rPr>
              <a:t>pagiging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katiwala</a:t>
            </a:r>
            <a:r>
              <a:rPr lang="en-US" sz="1600" b="0" spc="100" baseline="0" dirty="0">
                <a:latin typeface="Arial" charset="0"/>
                <a:cs typeface="ＭＳ Ｐゴシック" charset="0"/>
              </a:rPr>
              <a:t>. ¶ • Dahil ang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Siyang</a:t>
            </a:r>
            <a:r>
              <a:rPr lang="en-US" sz="1600" b="0" spc="100" baseline="0" dirty="0">
                <a:latin typeface="Arial" charset="0"/>
                <a:cs typeface="ＭＳ Ｐゴシック" charset="0"/>
              </a:rPr>
              <a:t> May-</a:t>
            </a:r>
            <a:r>
              <a:rPr lang="en-US" sz="1600" b="0" spc="100" baseline="0" dirty="0" err="1">
                <a:latin typeface="Arial" charset="0"/>
                <a:cs typeface="ＭＳ Ｐゴシック" charset="0"/>
              </a:rPr>
              <a:t>ari</a:t>
            </a:r>
            <a:r>
              <a:rPr lang="en-US" sz="1600" b="0" spc="100" baseline="0" dirty="0">
                <a:latin typeface="Arial" charset="0"/>
                <a:cs typeface="ＭＳ Ｐゴシック" charset="0"/>
              </a:rPr>
              <a:t> ng lahat, </a:t>
            </a:r>
            <a:r>
              <a:rPr lang="en-US" sz="1600" b="0" spc="100" baseline="0" dirty="0" err="1">
                <a:latin typeface="Arial" charset="0"/>
                <a:cs typeface="ＭＳ Ｐゴシック" charset="0"/>
              </a:rPr>
              <a:t>kapag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natapos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tayo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ipinagkatiwala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dapat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isasauli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Kanya ang </a:t>
            </a:r>
            <a:r>
              <a:rPr lang="en-US" sz="1600" b="0" spc="100" baseline="0" dirty="0" err="1">
                <a:latin typeface="Arial" charset="0"/>
                <a:cs typeface="ＭＳ Ｐゴシック" charset="0"/>
              </a:rPr>
              <a:t>natitira</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nasapatan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pangangailangan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mahal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buhay</a:t>
            </a:r>
            <a:r>
              <a:rPr lang="en-US" sz="1600" b="0"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40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b. </a:t>
            </a:r>
            <a:r>
              <a:rPr lang="en-US" sz="1600" b="1" spc="100" baseline="0" dirty="0" err="1">
                <a:latin typeface="Arial" charset="0"/>
                <a:cs typeface="ＭＳ Ｐゴシック" charset="0"/>
              </a:rPr>
              <a:t>Pasimulan</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Sariling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Pangangailangan</a:t>
            </a:r>
            <a:r>
              <a:rPr lang="en-US" sz="1600" b="1" i="1" spc="100" baseline="0" dirty="0">
                <a:latin typeface="Arial" charset="0"/>
                <a:cs typeface="ＭＳ Ｐゴシック" charset="0"/>
              </a:rPr>
              <a:t>.</a:t>
            </a:r>
            <a:r>
              <a:rPr lang="en-US" sz="1600" b="1" spc="100" baseline="0" dirty="0">
                <a:latin typeface="Arial" charset="0"/>
                <a:cs typeface="ＭＳ Ｐゴシック" charset="0"/>
              </a:rPr>
              <a:t>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Magkakaroon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sapat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gatas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kambing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pagkain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pagkain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sambahayan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pagkain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alilang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kababaihan</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Kawikaan</a:t>
            </a:r>
            <a:r>
              <a:rPr lang="en-US" sz="1600" b="0" i="1" spc="100" baseline="0" dirty="0">
                <a:latin typeface="Arial" charset="0"/>
                <a:cs typeface="ＭＳ Ｐゴシック" charset="0"/>
              </a:rPr>
              <a:t> 27:27</a:t>
            </a:r>
            <a:r>
              <a:rPr lang="en-US" sz="1600" b="0" i="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242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Hindi </a:t>
            </a:r>
            <a:r>
              <a:rPr lang="en-US" sz="1600" b="0" spc="100" baseline="0" dirty="0" err="1">
                <a:latin typeface="Arial" charset="0"/>
                <a:cs typeface="ＭＳ Ｐゴシック" charset="0"/>
              </a:rPr>
              <a:t>kailanman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tinutuligsa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Kasulatan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kayamanan</a:t>
            </a:r>
            <a:r>
              <a:rPr lang="en-US" sz="1600" b="0" spc="100" baseline="0" dirty="0">
                <a:latin typeface="Arial" charset="0"/>
                <a:cs typeface="ＭＳ Ｐゴシック" charset="0"/>
              </a:rPr>
              <a:t> o ang </a:t>
            </a:r>
            <a:r>
              <a:rPr lang="en-US" sz="1600" b="0" spc="100" baseline="0" dirty="0" err="1">
                <a:latin typeface="Arial" charset="0"/>
                <a:cs typeface="ＭＳ Ｐゴシック" charset="0"/>
              </a:rPr>
              <a:t>pagsisikap</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magkaroon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yaman</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ginagawa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may </a:t>
            </a:r>
            <a:r>
              <a:rPr lang="en-US" sz="1600" b="0" spc="100" baseline="0" dirty="0" err="1">
                <a:latin typeface="Arial" charset="0"/>
                <a:cs typeface="ＭＳ Ｐゴシック" charset="0"/>
              </a:rPr>
              <a:t>pandaraya</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paniniil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iba</a:t>
            </a:r>
            <a:r>
              <a:rPr lang="en-US" sz="1600" b="0" spc="100" baseline="0" dirty="0">
                <a:latin typeface="Arial" charset="0"/>
                <a:cs typeface="ＭＳ Ｐゴシック" charset="0"/>
              </a:rPr>
              <a:t>. ¶ • Sa </a:t>
            </a:r>
            <a:r>
              <a:rPr lang="en-US" sz="1600" b="0" spc="100" baseline="0" dirty="0" err="1">
                <a:latin typeface="Arial" charset="0"/>
                <a:cs typeface="ＭＳ Ｐゴシック" charset="0"/>
              </a:rPr>
              <a:t>Kawikaan</a:t>
            </a:r>
            <a:r>
              <a:rPr lang="en-US" sz="1600" b="0" spc="100" baseline="0" dirty="0">
                <a:latin typeface="Arial" charset="0"/>
                <a:cs typeface="ＭＳ Ｐゴシック" charset="0"/>
              </a:rPr>
              <a:t> 27:27 ay </a:t>
            </a:r>
            <a:r>
              <a:rPr lang="en-US" sz="1600" b="0" spc="100" baseline="0" dirty="0" err="1">
                <a:latin typeface="Arial" charset="0"/>
                <a:cs typeface="ＭＳ Ｐゴシック" charset="0"/>
              </a:rPr>
              <a:t>nagpapakita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masikap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kapakanang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pinansyal</a:t>
            </a:r>
            <a:r>
              <a:rPr lang="en-US" sz="1600" b="1" i="1" spc="100" baseline="0" dirty="0">
                <a:latin typeface="Arial" charset="0"/>
                <a:cs typeface="ＭＳ Ｐゴシック" charset="0"/>
              </a:rPr>
              <a:t> </a:t>
            </a:r>
            <a:r>
              <a:rPr lang="en-US" sz="1600" b="0" i="0" spc="100" baseline="0" dirty="0" err="1">
                <a:latin typeface="Arial" charset="0"/>
                <a:cs typeface="ＭＳ Ｐゴシック" charset="0"/>
              </a:rPr>
              <a:t>upang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magkaroon</a:t>
            </a:r>
            <a:r>
              <a:rPr lang="en-US" sz="1600" b="0" i="0" spc="100" baseline="0" dirty="0">
                <a:latin typeface="Arial" charset="0"/>
                <a:cs typeface="ＭＳ Ｐゴシック" charset="0"/>
              </a:rPr>
              <a:t> tayo ng </a:t>
            </a:r>
            <a:r>
              <a:rPr lang="en-US" sz="1600" b="0" i="0" spc="100" baseline="0" dirty="0" err="1">
                <a:latin typeface="Arial" charset="0"/>
                <a:cs typeface="ＭＳ Ｐゴシック" charset="0"/>
              </a:rPr>
              <a:t>sapat</a:t>
            </a:r>
            <a:r>
              <a:rPr lang="en-US" sz="1600" b="0" i="0" spc="100" baseline="0" dirty="0">
                <a:latin typeface="Arial" charset="0"/>
                <a:cs typeface="ＭＳ Ｐゴシック" charset="0"/>
              </a:rPr>
              <a:t> para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ating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sarili</a:t>
            </a:r>
            <a:r>
              <a:rPr lang="en-US" sz="1600" b="0" i="0" spc="100" baseline="0" dirty="0">
                <a:latin typeface="Arial" charset="0"/>
                <a:cs typeface="ＭＳ Ｐゴシック" charset="0"/>
              </a:rPr>
              <a:t>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ating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pamilya</a:t>
            </a:r>
            <a:r>
              <a:rPr lang="en-US" sz="1600" b="0" i="0" spc="100" baseline="0" dirty="0">
                <a:latin typeface="Arial" charset="0"/>
                <a:cs typeface="ＭＳ Ｐゴシック" charset="0"/>
              </a:rPr>
              <a:t>. </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Repasuhin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talaan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pananalapi</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alamin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katayuan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kapakanan</a:t>
            </a:r>
            <a:r>
              <a:rPr lang="en-US" sz="1600" b="0" spc="100" baseline="0" dirty="0">
                <a:latin typeface="Arial" charset="0"/>
                <a:cs typeface="ＭＳ Ｐゴシック" charset="0"/>
              </a:rPr>
              <a:t>.”</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155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a:t>
            </a:r>
            <a:r>
              <a:rPr lang="en-US" sz="1600" b="0" spc="100" baseline="0" dirty="0" err="1">
                <a:latin typeface="Arial" charset="0"/>
                <a:cs typeface="ＭＳ Ｐゴシック" charset="0"/>
              </a:rPr>
              <a:t>Maya’t</a:t>
            </a:r>
            <a:r>
              <a:rPr lang="en-US" sz="1600" b="0" spc="100" baseline="0" dirty="0">
                <a:latin typeface="Arial" charset="0"/>
                <a:cs typeface="ＭＳ Ｐゴシック" charset="0"/>
              </a:rPr>
              <a:t> maya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kumikita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magiging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nararapat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repasuhin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huling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habilin</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ibang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dokumento</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kasalukuyang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kabuhayan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isapanahon</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kailangan</a:t>
            </a:r>
            <a:r>
              <a:rPr lang="en-US" sz="1600" b="0" spc="100" baseline="0" dirty="0">
                <a:latin typeface="Arial" charset="0"/>
                <a:cs typeface="ＭＳ Ｐゴシック" charset="0"/>
              </a:rPr>
              <a:t>. ¶ • Isang </a:t>
            </a:r>
            <a:r>
              <a:rPr lang="en-US" sz="1600" b="0" spc="100" baseline="0" dirty="0" err="1">
                <a:latin typeface="Arial" charset="0"/>
                <a:cs typeface="ＭＳ Ｐゴシック" charset="0"/>
              </a:rPr>
              <a:t>proteksiyon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laban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inaasahang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kamatayan</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magawa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dahil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dahilang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pangkalusugan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mapagpasyahan</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saan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tutungo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kabuhayan</a:t>
            </a:r>
            <a:r>
              <a:rPr lang="en-US" sz="1600" b="0" spc="100" baseline="0" dirty="0">
                <a:latin typeface="Arial" charset="0"/>
                <a:cs typeface="ＭＳ Ｐゴシック" charset="0"/>
              </a:rPr>
              <a:t>. ¶ • Ang </a:t>
            </a:r>
            <a:r>
              <a:rPr lang="en-US" sz="1600" b="0" spc="100" baseline="0" dirty="0" err="1">
                <a:latin typeface="Arial" charset="0"/>
                <a:cs typeface="ＭＳ Ｐゴシック" charset="0"/>
              </a:rPr>
              <a:t>ideya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maagang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magpanukala</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mangyayari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ari-arian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yo</a:t>
            </a:r>
            <a:r>
              <a:rPr lang="en-US" sz="1600" b="0" spc="100" baseline="0" dirty="0">
                <a:latin typeface="Arial" charset="0"/>
                <a:cs typeface="ＭＳ Ｐゴシック" charset="0"/>
              </a:rPr>
              <a:t>. </a:t>
            </a:r>
            <a:endParaRPr lang="en-US" sz="1600" b="0" i="0" spc="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62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mabuting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katiwala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pagpapala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tungkol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mayroon</a:t>
            </a:r>
            <a:r>
              <a:rPr lang="en-US" sz="1600" b="0" spc="100" baseline="0" dirty="0">
                <a:latin typeface="Arial" charset="0"/>
                <a:cs typeface="ＭＳ Ｐゴシック" charset="0"/>
              </a:rPr>
              <a:t> tayo </a:t>
            </a:r>
            <a:r>
              <a:rPr lang="en-US" sz="1600" b="0" spc="100" baseline="0" dirty="0" err="1">
                <a:latin typeface="Arial" charset="0"/>
                <a:cs typeface="ＭＳ Ｐゴシック" charset="0"/>
              </a:rPr>
              <a:t>samantalang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nabubuhay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kundi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mangyayari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rin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pagkatapos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pumanaw</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dahil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malibang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bumalik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kapanahunan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papanaw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samantalang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materyal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pag-aari</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maiiwan</a:t>
            </a:r>
            <a:r>
              <a:rPr lang="en-US" sz="1600" b="0" spc="100" baseline="0" dirty="0">
                <a:latin typeface="Arial" charset="0"/>
                <a:cs typeface="ＭＳ Ｐゴシック" charset="0"/>
              </a:rPr>
              <a:t>. ¶ • Nasa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gumawa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paghahanda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pagpapala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maaaring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pagpapala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iba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gawain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endParaRPr lang="en-US" sz="1600" b="0" i="0" spc="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531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18</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z="1600" b="1" spc="100" baseline="0" dirty="0">
              <a:latin typeface="Arial" charset="0"/>
              <a:cs typeface="ＭＳ Ｐゴシック" charset="0"/>
            </a:endParaRPr>
          </a:p>
          <a:p>
            <a:pPr eaLnBrk="1" hangingPunct="1"/>
            <a:r>
              <a:rPr lang="en-US" sz="1600" b="1" spc="100" baseline="0" dirty="0">
                <a:latin typeface="Arial" charset="0"/>
                <a:cs typeface="ＭＳ Ｐゴシック" charset="0"/>
              </a:rPr>
              <a:t>c. </a:t>
            </a:r>
            <a:r>
              <a:rPr lang="en-US" sz="1600" b="1" spc="100" baseline="0" dirty="0" err="1">
                <a:latin typeface="Arial" charset="0"/>
                <a:cs typeface="ＭＳ Ｐゴシック" charset="0"/>
              </a:rPr>
              <a:t>Pamana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Banig</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Kamatayan</a:t>
            </a:r>
            <a:r>
              <a:rPr lang="en-US" sz="1600" b="1" i="1" spc="100" baseline="0" dirty="0">
                <a:latin typeface="Arial" charset="0"/>
                <a:cs typeface="ＭＳ Ｐゴシック" charset="0"/>
              </a:rPr>
              <a:t>.</a:t>
            </a:r>
            <a:r>
              <a:rPr lang="en-US" sz="1600" b="1" spc="100" baseline="0" dirty="0">
                <a:latin typeface="Arial" charset="0"/>
                <a:cs typeface="ＭＳ Ｐゴシック" charset="0"/>
              </a:rPr>
              <a:t> “</a:t>
            </a:r>
            <a:r>
              <a:rPr lang="en-US" sz="1600" b="0" i="0" spc="100" baseline="0" dirty="0">
                <a:latin typeface="Arial" charset="0"/>
                <a:cs typeface="ＭＳ Ｐゴシック" charset="0"/>
              </a:rPr>
              <a:t>Ang </a:t>
            </a:r>
            <a:r>
              <a:rPr lang="en-US" sz="1600" b="0" i="0" spc="100" baseline="0" dirty="0" err="1">
                <a:latin typeface="Arial" charset="0"/>
                <a:cs typeface="ＭＳ Ｐゴシック" charset="0"/>
              </a:rPr>
              <a:t>mayayaman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sanlibutang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ito</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atasan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huwag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magmataas</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ni</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huwag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umasa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kayamanang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hindi</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tiyak</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kundi</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Diyos</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nagbibigay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atin</a:t>
            </a:r>
            <a:r>
              <a:rPr lang="en-US" sz="1600" b="0" i="0" spc="100" baseline="0" dirty="0">
                <a:latin typeface="Arial" charset="0"/>
                <a:cs typeface="ＭＳ Ｐゴシック" charset="0"/>
              </a:rPr>
              <a:t> ng lahat ng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bagay</a:t>
            </a:r>
            <a:r>
              <a:rPr lang="en-US" sz="1600" b="0" i="0" spc="100" baseline="0" dirty="0">
                <a:latin typeface="Arial" charset="0"/>
                <a:cs typeface="ＭＳ Ｐゴシック" charset="0"/>
              </a:rPr>
              <a:t> para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ating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kasiyahan</a:t>
            </a:r>
            <a:r>
              <a:rPr lang="en-US" sz="1600" b="0" i="0" spc="100" baseline="0" dirty="0">
                <a:latin typeface="Arial" charset="0"/>
                <a:cs typeface="ＭＳ Ｐゴシック" charset="0"/>
              </a:rPr>
              <a:t>.</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1 </a:t>
            </a:r>
            <a:r>
              <a:rPr lang="en-US" sz="1600" b="0" i="1" spc="100" baseline="0" dirty="0" err="1">
                <a:latin typeface="Arial" charset="0"/>
                <a:cs typeface="ＭＳ Ｐゴシック" charset="0"/>
              </a:rPr>
              <a:t>Timoteo</a:t>
            </a:r>
            <a:r>
              <a:rPr lang="en-US" sz="1600" b="0" i="1" spc="100" baseline="0" dirty="0">
                <a:latin typeface="Arial" charset="0"/>
                <a:cs typeface="ＭＳ Ｐゴシック" charset="0"/>
              </a:rPr>
              <a:t> 6:17</a:t>
            </a:r>
            <a:r>
              <a:rPr lang="en-US" sz="1600" b="0" i="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370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19</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Sa </a:t>
            </a:r>
            <a:r>
              <a:rPr lang="en-US" sz="1600" b="0" spc="100" baseline="0" dirty="0" err="1">
                <a:latin typeface="Arial" charset="0"/>
                <a:cs typeface="ＭＳ Ｐゴシック" charset="0"/>
              </a:rPr>
              <a:t>konteksto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pagiging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mabuting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katiwala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pagpapanukala</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kamatayan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panganib</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haharapin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ay ang </a:t>
            </a:r>
            <a:r>
              <a:rPr lang="en-US" sz="1600" b="0" spc="100" baseline="0" dirty="0" err="1">
                <a:latin typeface="Arial" charset="0"/>
                <a:cs typeface="ＭＳ Ｐゴシック" charset="0"/>
              </a:rPr>
              <a:t>tukso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magtago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kabuhayan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nangangatwirang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pagtatago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may </a:t>
            </a:r>
            <a:r>
              <a:rPr lang="en-US" sz="1600" b="0" spc="100" baseline="0" dirty="0" err="1">
                <a:latin typeface="Arial" charset="0"/>
                <a:cs typeface="ＭＳ Ｐゴシック" charset="0"/>
              </a:rPr>
              <a:t>kasamang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ideya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aba, “</a:t>
            </a:r>
            <a:r>
              <a:rPr lang="en-US" sz="1600" b="0" spc="100" baseline="0" dirty="0" err="1">
                <a:latin typeface="Arial" charset="0"/>
                <a:cs typeface="ＭＳ Ｐゴシック" charset="0"/>
              </a:rPr>
              <a:t>Kapag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namatay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maaaring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ipamimigay</a:t>
            </a:r>
            <a:r>
              <a:rPr lang="en-US" sz="1600" b="0" spc="100" baseline="0" dirty="0">
                <a:latin typeface="Arial" charset="0"/>
                <a:cs typeface="ＭＳ Ｐゴシック" charset="0"/>
              </a:rPr>
              <a:t> ko lahat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67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2</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0" spc="100" dirty="0" err="1">
                <a:latin typeface="Arial" charset="0"/>
                <a:cs typeface="ＭＳ Ｐゴシック" charset="0"/>
              </a:rPr>
              <a:t>Namamahala</a:t>
            </a:r>
            <a:r>
              <a:rPr lang="en-US" b="0" spc="100" dirty="0">
                <a:latin typeface="Arial" charset="0"/>
                <a:cs typeface="ＭＳ Ｐゴシック" charset="0"/>
              </a:rPr>
              <a:t> para </a:t>
            </a:r>
            <a:r>
              <a:rPr lang="en-US" b="0" spc="100" dirty="0" err="1">
                <a:latin typeface="Arial" charset="0"/>
                <a:cs typeface="ＭＳ Ｐゴシック" charset="0"/>
              </a:rPr>
              <a:t>sa</a:t>
            </a:r>
            <a:r>
              <a:rPr lang="en-US" b="0" spc="100" dirty="0">
                <a:latin typeface="Arial" charset="0"/>
                <a:cs typeface="ＭＳ Ｐゴシック" charset="0"/>
              </a:rPr>
              <a:t> </a:t>
            </a:r>
            <a:r>
              <a:rPr lang="en-US" b="0" spc="100" dirty="0" err="1">
                <a:latin typeface="Arial" charset="0"/>
                <a:cs typeface="ＭＳ Ｐゴシック" charset="0"/>
              </a:rPr>
              <a:t>Panginoon</a:t>
            </a:r>
            <a:r>
              <a:rPr lang="en-US" b="0" spc="100" dirty="0">
                <a:latin typeface="Arial" charset="0"/>
                <a:cs typeface="ＭＳ Ｐゴシック" charset="0"/>
              </a:rPr>
              <a:t> Hanggang </a:t>
            </a:r>
            <a:r>
              <a:rPr lang="en-US" b="0" spc="100" dirty="0" err="1">
                <a:latin typeface="Arial" charset="0"/>
                <a:cs typeface="ＭＳ Ｐゴシック" charset="0"/>
              </a:rPr>
              <a:t>sa</a:t>
            </a:r>
            <a:r>
              <a:rPr lang="en-US" b="0" spc="100" dirty="0">
                <a:latin typeface="Arial" charset="0"/>
                <a:cs typeface="ＭＳ Ｐゴシック" charset="0"/>
              </a:rPr>
              <a:t> </a:t>
            </a:r>
            <a:r>
              <a:rPr lang="en-US" b="0" spc="100" dirty="0" err="1">
                <a:latin typeface="Arial" charset="0"/>
                <a:cs typeface="ＭＳ Ｐゴシック" charset="0"/>
              </a:rPr>
              <a:t>Siya</a:t>
            </a:r>
            <a:r>
              <a:rPr lang="en-US" b="0" spc="100" dirty="0">
                <a:latin typeface="Arial" charset="0"/>
                <a:cs typeface="ＭＳ Ｐゴシック" charset="0"/>
              </a:rPr>
              <a:t> ay </a:t>
            </a:r>
            <a:r>
              <a:rPr lang="en-US" b="0" spc="100" dirty="0" err="1">
                <a:latin typeface="Arial" charset="0"/>
                <a:cs typeface="ＭＳ Ｐゴシック" charset="0"/>
              </a:rPr>
              <a:t>Dumating</a:t>
            </a:r>
            <a:endParaRPr lang="en-US" b="0" spc="100" dirty="0">
              <a:latin typeface="Arial" charset="0"/>
              <a:cs typeface="ＭＳ Ｐゴシック" charset="0"/>
            </a:endParaRPr>
          </a:p>
          <a:p>
            <a:pPr eaLnBrk="1" hangingPunct="1"/>
            <a:endParaRPr lang="en-US" spc="100" dirty="0">
              <a:latin typeface="Arial"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20</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a:t>
            </a:r>
            <a:r>
              <a:rPr lang="en-US" sz="1600" b="0" spc="100" baseline="0" dirty="0" err="1">
                <a:latin typeface="Arial" charset="0"/>
                <a:cs typeface="ＭＳ Ｐゴシック" charset="0"/>
              </a:rPr>
              <a:t>Subalit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banig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kamatayan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kahilingan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tagasunod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mabibigyang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dahilan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pagkamakasarili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buhay</a:t>
            </a:r>
            <a:r>
              <a:rPr lang="en-US" sz="1600" b="0" spc="100" baseline="0" dirty="0">
                <a:latin typeface="Arial" charset="0"/>
                <a:cs typeface="ＭＳ Ｐゴシック" charset="0"/>
              </a:rPr>
              <a:t>. ‘Yong </a:t>
            </a:r>
            <a:r>
              <a:rPr lang="en-US" sz="1600" b="0" spc="100" baseline="0" dirty="0" err="1">
                <a:latin typeface="Arial" charset="0"/>
                <a:cs typeface="ＭＳ Ｐゴシック" charset="0"/>
              </a:rPr>
              <a:t>mahigpit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hahawakan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pag-aari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hanggang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huling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sandali</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isinusuko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kamatayan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halip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kapakanan</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Marami</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naglalayon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gawin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subalit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ipinagpapaliban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gumagawa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Satanas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hadlangan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yaman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pagpasok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ingatang-yaman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anumang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paraan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nawawala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naisasauli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406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21</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1" spc="100" baseline="0" dirty="0" err="1">
                <a:latin typeface="Arial" charset="0"/>
                <a:cs typeface="ＭＳ Ｐゴシック" charset="0"/>
              </a:rPr>
              <a:t>Pangatlong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paghahati</a:t>
            </a:r>
            <a:r>
              <a:rPr lang="en-US" sz="1600" b="1" i="1" spc="100" baseline="0" dirty="0">
                <a:latin typeface="Arial" charset="0"/>
                <a:cs typeface="ＭＳ Ｐゴシック" charset="0"/>
              </a:rPr>
              <a:t>. </a:t>
            </a:r>
            <a:r>
              <a:rPr lang="en-US" sz="1600" b="1" spc="100" baseline="0" dirty="0">
                <a:latin typeface="Arial" charset="0"/>
                <a:cs typeface="ＭＳ Ｐゴシック" charset="0"/>
              </a:rPr>
              <a:t>3. Ang </a:t>
            </a:r>
            <a:r>
              <a:rPr lang="en-US" sz="1600" b="1" spc="100" baseline="0" dirty="0" err="1">
                <a:latin typeface="Arial" charset="0"/>
                <a:cs typeface="ＭＳ Ｐゴシック" charset="0"/>
              </a:rPr>
              <a:t>mga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Prinsipyong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Dapat</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Sundin</a:t>
            </a:r>
            <a:r>
              <a:rPr lang="en-US" sz="1600" b="1" spc="100" baseline="0" dirty="0">
                <a:latin typeface="Arial" charset="0"/>
                <a:cs typeface="ＭＳ Ｐゴシック" charset="0"/>
              </a:rPr>
              <a:t>. </a:t>
            </a:r>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lupa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ang lahat ng </a:t>
            </a:r>
            <a:r>
              <a:rPr lang="en-US" sz="1600" b="0" spc="100" baseline="0" dirty="0" err="1">
                <a:latin typeface="Arial" charset="0"/>
                <a:cs typeface="ＭＳ Ｐゴシック" charset="0"/>
              </a:rPr>
              <a:t>narito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sanlibutan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naninirahan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dito</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Awit</a:t>
            </a:r>
            <a:r>
              <a:rPr lang="en-US" sz="1600" b="0" i="1" spc="100" baseline="0" dirty="0">
                <a:latin typeface="Arial" charset="0"/>
                <a:cs typeface="ＭＳ Ｐゴシック" charset="0"/>
              </a:rPr>
              <a:t> 24:1</a:t>
            </a:r>
            <a:r>
              <a:rPr lang="en-US" sz="1600" b="0" i="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095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a:t>
            </a:r>
            <a:r>
              <a:rPr lang="en-US" sz="1600" b="0" spc="100" baseline="0" dirty="0" err="1">
                <a:latin typeface="Arial" charset="0"/>
                <a:cs typeface="ＭＳ Ｐゴシック" charset="0"/>
              </a:rPr>
              <a:t>Tayo’y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katiwala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tagapangasiwa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naipagkatiwala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ibig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sabihin</a:t>
            </a:r>
            <a:r>
              <a:rPr lang="en-US" sz="1600" b="0" spc="100" baseline="0" dirty="0">
                <a:latin typeface="Arial" charset="0"/>
                <a:cs typeface="ＭＳ Ｐゴシック" charset="0"/>
              </a:rPr>
              <a:t>, Kanya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katapusan</a:t>
            </a:r>
            <a:r>
              <a:rPr lang="en-US" sz="1600" b="0" spc="100" baseline="0" dirty="0">
                <a:latin typeface="Arial" charset="0"/>
                <a:cs typeface="ＭＳ Ｐゴシック" charset="0"/>
              </a:rPr>
              <a:t> ang lahat ng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nagbibigay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buhay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pag-iral</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kalakasan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magkaroon</a:t>
            </a:r>
            <a:r>
              <a:rPr lang="en-US" sz="1600" b="0" spc="100" baseline="0" dirty="0">
                <a:latin typeface="Arial" charset="0"/>
                <a:cs typeface="ＭＳ Ｐゴシック" charset="0"/>
              </a:rPr>
              <a:t> ng lahat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anumang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paraan</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lohikal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lamang</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gayon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tapos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tayo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naibigay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napangalagaan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pamilya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isauli</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natitira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Kanya. </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718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“Sa </a:t>
            </a:r>
            <a:r>
              <a:rPr lang="en-US" sz="1600" b="0" spc="100" baseline="0" dirty="0" err="1">
                <a:latin typeface="Arial" charset="0"/>
                <a:cs typeface="ＭＳ Ｐゴシック" charset="0"/>
              </a:rPr>
              <a:t>pagbibigay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gawain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ikaw</a:t>
            </a:r>
            <a:r>
              <a:rPr lang="en-US" sz="1600" b="0" spc="100" baseline="0" dirty="0">
                <a:latin typeface="Arial" charset="0"/>
                <a:cs typeface="ＭＳ Ｐゴシック" charset="0"/>
              </a:rPr>
              <a:t> ay nag-</a:t>
            </a:r>
            <a:r>
              <a:rPr lang="en-US" sz="1600" b="0" spc="100" baseline="0" dirty="0" err="1">
                <a:latin typeface="Arial" charset="0"/>
                <a:cs typeface="ＭＳ Ｐゴシック" charset="0"/>
              </a:rPr>
              <a:t>iimpok</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sarili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kayamanan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langit</a:t>
            </a:r>
            <a:r>
              <a:rPr lang="en-US" sz="1600" b="0" spc="100" baseline="0" dirty="0">
                <a:latin typeface="Arial" charset="0"/>
                <a:cs typeface="ＭＳ Ｐゴシック" charset="0"/>
              </a:rPr>
              <a:t>. Lahat 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naiimpok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itaas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ligtas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sakuna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pagkawala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lumalago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hanggan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nagtatagal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yaman</a:t>
            </a:r>
            <a:r>
              <a:rPr lang="en-US" sz="1600" b="0" spc="100" baseline="0" dirty="0">
                <a:latin typeface="Arial" charset="0"/>
                <a:cs typeface="ＭＳ Ｐゴシック" charset="0"/>
              </a:rPr>
              <a:t>” ¶ “[at] </a:t>
            </a:r>
            <a:r>
              <a:rPr lang="en-US" sz="1600" b="0" spc="100" baseline="0" dirty="0" err="1">
                <a:latin typeface="Arial" charset="0"/>
                <a:cs typeface="ＭＳ Ｐゴシック" charset="0"/>
              </a:rPr>
              <a:t>maitatala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kuwenta</a:t>
            </a:r>
            <a:r>
              <a:rPr lang="en-US" sz="1600" b="0" spc="100" baseline="0" dirty="0">
                <a:latin typeface="Arial" charset="0"/>
                <a:cs typeface="ＭＳ Ｐゴシック" charset="0"/>
              </a:rPr>
              <a:t> </a:t>
            </a:r>
            <a:r>
              <a:rPr lang="en-US" sz="1600" b="1" i="1" spc="100" baseline="0" dirty="0">
                <a:latin typeface="Arial" charset="0"/>
                <a:cs typeface="ＭＳ Ｐゴシック" charset="0"/>
              </a:rPr>
              <a:t>account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kaharian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langit</a:t>
            </a:r>
            <a:r>
              <a:rPr lang="en-US" sz="1600" b="0" spc="100" baseline="0" dirty="0">
                <a:latin typeface="Arial" charset="0"/>
                <a:cs typeface="ＭＳ Ｐゴシック" charset="0"/>
              </a:rPr>
              <a:t>.”</a:t>
            </a:r>
            <a:r>
              <a:rPr lang="en-US" sz="1600" dirty="0">
                <a:latin typeface="Arial" panose="020B0604020202020204" pitchFamily="34" charset="0"/>
                <a:cs typeface="Arial" panose="020B0604020202020204" pitchFamily="34" charset="0"/>
              </a:rPr>
              <a:t>—</a:t>
            </a:r>
            <a:r>
              <a:rPr lang="en-US" sz="1600" i="1" cap="small" dirty="0">
                <a:latin typeface="Arial" panose="020B0604020202020204" pitchFamily="34" charset="0"/>
                <a:cs typeface="Arial" panose="020B0604020202020204" pitchFamily="34" charset="0"/>
              </a:rPr>
              <a:t>Counsels on Stewardship</a:t>
            </a:r>
            <a:r>
              <a:rPr lang="en-US" sz="1600" dirty="0">
                <a:latin typeface="Arial" panose="020B0604020202020204" pitchFamily="34" charset="0"/>
                <a:cs typeface="Arial" panose="020B0604020202020204" pitchFamily="34" charset="0"/>
              </a:rPr>
              <a:t> 342.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92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Mga </a:t>
            </a:r>
            <a:r>
              <a:rPr lang="en-US" sz="1600" b="1" spc="100" baseline="0" dirty="0" err="1">
                <a:latin typeface="Arial" charset="0"/>
                <a:cs typeface="ＭＳ Ｐゴシック" charset="0"/>
              </a:rPr>
              <a:t>Pakinabang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Pagbibigay</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Habang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Nabubuhay</a:t>
            </a:r>
            <a:r>
              <a:rPr lang="en-US" sz="1600" b="1" spc="100" baseline="0" dirty="0">
                <a:latin typeface="Arial" charset="0"/>
                <a:cs typeface="ＭＳ Ｐゴシック" charset="0"/>
              </a:rPr>
              <a:t>. </a:t>
            </a:r>
            <a:r>
              <a:rPr lang="en-US" sz="1600" b="0" spc="100" baseline="0" dirty="0">
                <a:latin typeface="Arial" charset="0"/>
                <a:cs typeface="ＭＳ Ｐゴシック" charset="0"/>
              </a:rPr>
              <a:t>1. Ang </a:t>
            </a:r>
            <a:r>
              <a:rPr lang="en-US" sz="1600" b="0" spc="100" baseline="0" dirty="0" err="1">
                <a:latin typeface="Arial" charset="0"/>
                <a:cs typeface="ＭＳ Ｐゴシック" charset="0"/>
              </a:rPr>
              <a:t>nagkaloob</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aktuwal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makikita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resulta</a:t>
            </a:r>
            <a:r>
              <a:rPr lang="en-US" sz="1600" b="0" spc="100" baseline="0" dirty="0">
                <a:latin typeface="Arial" charset="0"/>
                <a:cs typeface="ＭＳ Ｐゴシック" charset="0"/>
              </a:rPr>
              <a:t> ng regalo. ¶ 2. Ang </a:t>
            </a:r>
            <a:r>
              <a:rPr lang="en-US" sz="1600" b="0" spc="100" baseline="0" dirty="0" err="1">
                <a:latin typeface="Arial" charset="0"/>
                <a:cs typeface="ＭＳ Ｐゴシック" charset="0"/>
              </a:rPr>
              <a:t>ministeryo</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makikinabang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ngayon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samantalang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pangangailangan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napakalaki</a:t>
            </a:r>
            <a:r>
              <a:rPr lang="en-US" sz="1600" b="0" spc="100" baseline="0" dirty="0">
                <a:latin typeface="Arial" charset="0"/>
                <a:cs typeface="ＭＳ Ｐゴシック" charset="0"/>
              </a:rPr>
              <a:t>. ¶ 3. Walang </a:t>
            </a:r>
            <a:r>
              <a:rPr lang="en-US" sz="1600" b="0" spc="100" baseline="0" dirty="0" err="1">
                <a:latin typeface="Arial" charset="0"/>
                <a:cs typeface="ＭＳ Ｐゴシック" charset="0"/>
              </a:rPr>
              <a:t>awayan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pamilya</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kaibigan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pagkatapos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kamatayan</a:t>
            </a:r>
            <a:r>
              <a:rPr lang="en-US" sz="1600" b="0" spc="100" baseline="0" dirty="0">
                <a:latin typeface="Arial" charset="0"/>
                <a:cs typeface="ＭＳ Ｐゴシック" charset="0"/>
              </a:rPr>
              <a:t>. ¶ 4. </a:t>
            </a:r>
            <a:r>
              <a:rPr lang="en-US" sz="1600" b="0" spc="100" baseline="0" dirty="0" err="1">
                <a:latin typeface="Arial" charset="0"/>
                <a:cs typeface="ＭＳ Ｐゴシック" charset="0"/>
              </a:rPr>
              <a:t>Naglalagay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mabuting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halimbawa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pamantayan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pamilya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pagkamapagbigay</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pag-ibig</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iba</a:t>
            </a:r>
            <a:r>
              <a:rPr lang="en-US" sz="1600" b="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1008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5. </a:t>
            </a:r>
            <a:r>
              <a:rPr lang="en-US" sz="1600" b="0" spc="100" baseline="0" dirty="0" err="1">
                <a:latin typeface="Arial" charset="0"/>
                <a:cs typeface="ＭＳ Ｐゴシック" charset="0"/>
              </a:rPr>
              <a:t>Pinapaliit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nito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resulta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buwis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ari-arian</a:t>
            </a:r>
            <a:r>
              <a:rPr lang="en-US" sz="1600" b="0" spc="100" baseline="0" dirty="0">
                <a:latin typeface="Arial" charset="0"/>
                <a:cs typeface="ＭＳ Ｐゴシック" charset="0"/>
              </a:rPr>
              <a:t>. ¶ 6. </a:t>
            </a:r>
            <a:r>
              <a:rPr lang="en-US" sz="1600" b="0" spc="100" baseline="0" dirty="0" err="1">
                <a:latin typeface="Arial" charset="0"/>
                <a:cs typeface="ＭＳ Ｐゴシック" charset="0"/>
              </a:rPr>
              <a:t>Ginagarantiyahan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regalo ay </a:t>
            </a:r>
            <a:r>
              <a:rPr lang="en-US" sz="1600" b="0" spc="100" baseline="0" dirty="0" err="1">
                <a:latin typeface="Arial" charset="0"/>
                <a:cs typeface="ＭＳ Ｐゴシック" charset="0"/>
              </a:rPr>
              <a:t>maibibigay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ninanais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katauhan</a:t>
            </a:r>
            <a:r>
              <a:rPr lang="en-US" sz="1600" b="0" spc="100" baseline="0" dirty="0">
                <a:latin typeface="Arial" charset="0"/>
                <a:cs typeface="ＭＳ Ｐゴシック" charset="0"/>
              </a:rPr>
              <a:t>. ¶ 7. </a:t>
            </a:r>
            <a:r>
              <a:rPr lang="en-US" sz="1600" b="0" spc="100" baseline="0" dirty="0" err="1">
                <a:latin typeface="Arial" charset="0"/>
                <a:cs typeface="ＭＳ Ｐゴシック" charset="0"/>
              </a:rPr>
              <a:t>Nagpapakita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puso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nagkaloob</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nabago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makasarili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tungo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makasarili</a:t>
            </a:r>
            <a:r>
              <a:rPr lang="en-US" sz="1600" b="0" spc="100" baseline="0" dirty="0">
                <a:latin typeface="Arial" charset="0"/>
                <a:cs typeface="ＭＳ Ｐゴシック" charset="0"/>
              </a:rPr>
              <a:t>. ¶ 8. Nag-</a:t>
            </a:r>
            <a:r>
              <a:rPr lang="en-US" sz="1600" b="0" spc="100" baseline="0" dirty="0" err="1">
                <a:latin typeface="Arial" charset="0"/>
                <a:cs typeface="ＭＳ Ｐゴシック" charset="0"/>
              </a:rPr>
              <a:t>iimpok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kayamanan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langit</a:t>
            </a:r>
            <a:r>
              <a:rPr lang="en-US" sz="1600" b="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896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26</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b="1" spc="100" baseline="0" dirty="0" err="1">
                <a:latin typeface="Arial" charset="0"/>
                <a:ea typeface="ＭＳ Ｐゴシック" pitchFamily="24" charset="-128"/>
                <a:cs typeface="ＭＳ Ｐゴシック" charset="0"/>
              </a:rPr>
              <a:t>Huling</a:t>
            </a:r>
            <a:r>
              <a:rPr lang="en-US" b="1" spc="100" baseline="0" dirty="0">
                <a:latin typeface="Arial" charset="0"/>
                <a:ea typeface="ＭＳ Ｐゴシック" pitchFamily="24" charset="-128"/>
                <a:cs typeface="ＭＳ Ｐゴシック" charset="0"/>
              </a:rPr>
              <a:t> </a:t>
            </a:r>
            <a:r>
              <a:rPr lang="en-US" b="1" spc="100" baseline="0" dirty="0" err="1">
                <a:latin typeface="Arial" charset="0"/>
                <a:ea typeface="ＭＳ Ｐゴシック" pitchFamily="24" charset="-128"/>
                <a:cs typeface="ＭＳ Ｐゴシック" charset="0"/>
              </a:rPr>
              <a:t>Salita</a:t>
            </a:r>
            <a:r>
              <a:rPr lang="en-US" b="1" spc="100" baseline="0" dirty="0">
                <a:latin typeface="Arial" charset="0"/>
                <a:ea typeface="ＭＳ Ｐゴシック" pitchFamily="24" charset="-128"/>
                <a:cs typeface="ＭＳ Ｐゴシック" charset="0"/>
              </a:rPr>
              <a:t>. • </a:t>
            </a:r>
            <a:r>
              <a:rPr lang="en-US" b="0" spc="100" baseline="0" dirty="0">
                <a:latin typeface="Arial" charset="0"/>
                <a:ea typeface="ＭＳ Ｐゴシック" pitchFamily="24" charset="-128"/>
                <a:cs typeface="ＭＳ Ｐゴシック" charset="0"/>
              </a:rPr>
              <a:t>Sa </a:t>
            </a:r>
            <a:r>
              <a:rPr lang="en-US" b="0" spc="100" baseline="0" dirty="0" err="1">
                <a:latin typeface="Arial" charset="0"/>
                <a:ea typeface="ＭＳ Ｐゴシック" pitchFamily="24" charset="-128"/>
                <a:cs typeface="ＭＳ Ｐゴシック" charset="0"/>
              </a:rPr>
              <a:t>pamamagitan</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pagiging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sarili</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mong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tagapagpatupad</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simpleng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iyo</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mismong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ipinamimigay</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iyong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kabuhayan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samantalang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ikaw</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buhay</a:t>
            </a:r>
            <a:r>
              <a:rPr lang="en-US" b="0" spc="100" baseline="0" dirty="0">
                <a:latin typeface="Arial" charset="0"/>
                <a:ea typeface="ＭＳ Ｐゴシック" pitchFamily="24" charset="-128"/>
                <a:cs typeface="ＭＳ Ｐゴシック" charset="0"/>
              </a:rPr>
              <a:t> pa. ¶ • Sa </a:t>
            </a:r>
            <a:r>
              <a:rPr lang="en-US" b="0" spc="100" baseline="0" dirty="0" err="1">
                <a:latin typeface="Arial" charset="0"/>
                <a:ea typeface="ＭＳ Ｐゴシック" pitchFamily="24" charset="-128"/>
                <a:cs typeface="ＭＳ Ｐゴシック" charset="0"/>
              </a:rPr>
              <a:t>pamamagitan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pagsasagawa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nito</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magkakaroon</a:t>
            </a:r>
            <a:r>
              <a:rPr lang="en-US" b="0" spc="100" baseline="0" dirty="0">
                <a:latin typeface="Arial" charset="0"/>
                <a:ea typeface="ＭＳ Ｐゴシック" pitchFamily="24" charset="-128"/>
                <a:cs typeface="ＭＳ Ｐゴシック" charset="0"/>
              </a:rPr>
              <a:t> ka ng </a:t>
            </a:r>
            <a:r>
              <a:rPr lang="en-US" b="0" spc="100" baseline="0" dirty="0" err="1">
                <a:latin typeface="Arial" charset="0"/>
                <a:ea typeface="ＭＳ Ｐゴシック" pitchFamily="24" charset="-128"/>
                <a:cs typeface="ＭＳ Ｐゴシック" charset="0"/>
              </a:rPr>
              <a:t>kasiyahang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makita</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resulta</a:t>
            </a:r>
            <a:r>
              <a:rPr lang="en-US" b="0" spc="100" baseline="0" dirty="0">
                <a:latin typeface="Arial" charset="0"/>
                <a:ea typeface="ＭＳ Ｐゴシック" pitchFamily="24" charset="-128"/>
                <a:cs typeface="ＭＳ Ｐゴシック" charset="0"/>
              </a:rPr>
              <a:t> at ng </a:t>
            </a:r>
            <a:r>
              <a:rPr lang="en-US" b="0" spc="100" baseline="0" dirty="0" err="1">
                <a:latin typeface="Arial" charset="0"/>
                <a:ea typeface="ＭＳ Ｐゴシック" pitchFamily="24" charset="-128"/>
                <a:cs typeface="ＭＳ Ｐゴシック" charset="0"/>
              </a:rPr>
              <a:t>kaalaman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tama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iyong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paghawak</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talentong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ipinagkatiwala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iyo</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Diyos</a:t>
            </a:r>
            <a:r>
              <a:rPr lang="en-US" b="0" spc="100" baseline="0" dirty="0">
                <a:latin typeface="Arial" charset="0"/>
                <a:ea typeface="ＭＳ Ｐゴシック" pitchFamily="24" charset="-128"/>
                <a:cs typeface="ＭＳ Ｐゴシック" charset="0"/>
              </a:rPr>
              <a:t>. </a:t>
            </a:r>
            <a:endParaRPr lang="en-US" b="0" i="0" spc="100" baseline="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41388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3</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dirty="0" err="1">
                <a:latin typeface="Arial" charset="0"/>
                <a:cs typeface="ＭＳ Ｐゴシック" charset="0"/>
              </a:rPr>
              <a:t>Nagsasauli</a:t>
            </a:r>
            <a:r>
              <a:rPr lang="en-US" b="0" i="0" spc="100" dirty="0">
                <a:latin typeface="Arial" charset="0"/>
                <a:cs typeface="ＭＳ Ｐゴシック" charset="0"/>
              </a:rPr>
              <a:t>. </a:t>
            </a:r>
            <a:endParaRPr lang="en-US" spc="100" dirty="0">
              <a:latin typeface="Arial"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4</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Susing</a:t>
            </a:r>
            <a:r>
              <a:rPr lang="en-US" b="1" spc="100" baseline="0" dirty="0">
                <a:latin typeface="Arial" charset="0"/>
                <a:cs typeface="ＭＳ Ｐゴシック" charset="0"/>
              </a:rPr>
              <a:t> </a:t>
            </a:r>
            <a:r>
              <a:rPr lang="en-US" b="1" spc="100" baseline="0" dirty="0" err="1">
                <a:latin typeface="Arial" charset="0"/>
                <a:cs typeface="ＭＳ Ｐゴシック" charset="0"/>
              </a:rPr>
              <a:t>Talata</a:t>
            </a:r>
            <a:r>
              <a:rPr lang="en-US" b="1" spc="100" baseline="0" dirty="0">
                <a:latin typeface="Arial" charset="0"/>
                <a:cs typeface="ＭＳ Ｐゴシック" charset="0"/>
              </a:rPr>
              <a:t>.</a:t>
            </a:r>
            <a:r>
              <a:rPr lang="en-US" spc="100" baseline="0" dirty="0">
                <a:latin typeface="Arial" charset="0"/>
                <a:cs typeface="ＭＳ Ｐゴシック" charset="0"/>
              </a:rPr>
              <a:t> “At </a:t>
            </a:r>
            <a:r>
              <a:rPr lang="en-US" spc="100" baseline="0" dirty="0" err="1">
                <a:latin typeface="Arial" charset="0"/>
                <a:cs typeface="ＭＳ Ｐゴシック" charset="0"/>
              </a:rPr>
              <a:t>narinig</a:t>
            </a:r>
            <a:r>
              <a:rPr lang="en-US" spc="100" baseline="0" dirty="0">
                <a:latin typeface="Arial" charset="0"/>
                <a:cs typeface="ＭＳ Ｐゴシック" charset="0"/>
              </a:rPr>
              <a:t> ko ang </a:t>
            </a:r>
            <a:r>
              <a:rPr lang="en-US" spc="100" baseline="0" dirty="0" err="1">
                <a:latin typeface="Arial" charset="0"/>
                <a:cs typeface="ＭＳ Ｐゴシック" charset="0"/>
              </a:rPr>
              <a:t>isang</a:t>
            </a:r>
            <a:r>
              <a:rPr lang="en-US" spc="100" baseline="0" dirty="0">
                <a:latin typeface="Arial" charset="0"/>
                <a:cs typeface="ＭＳ Ｐゴシック" charset="0"/>
              </a:rPr>
              <a:t> </a:t>
            </a:r>
            <a:r>
              <a:rPr lang="en-US" spc="100" baseline="0" dirty="0" err="1">
                <a:latin typeface="Arial" charset="0"/>
                <a:cs typeface="ＭＳ Ｐゴシック" charset="0"/>
              </a:rPr>
              <a:t>tinig</a:t>
            </a:r>
            <a:r>
              <a:rPr lang="en-US" spc="100" baseline="0" dirty="0">
                <a:latin typeface="Arial" charset="0"/>
                <a:cs typeface="ＭＳ Ｐゴシック" charset="0"/>
              </a:rPr>
              <a:t> </a:t>
            </a:r>
            <a:r>
              <a:rPr lang="en-US" spc="100" baseline="0" dirty="0" err="1">
                <a:latin typeface="Arial" charset="0"/>
                <a:cs typeface="ＭＳ Ｐゴシック" charset="0"/>
              </a:rPr>
              <a:t>mula</a:t>
            </a:r>
            <a:r>
              <a:rPr lang="en-US" spc="100" baseline="0" dirty="0">
                <a:latin typeface="Arial" charset="0"/>
                <a:cs typeface="ＭＳ Ｐゴシック" charset="0"/>
              </a:rPr>
              <a:t>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langit</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t>
            </a:r>
            <a:r>
              <a:rPr lang="en-US" spc="100" baseline="0" dirty="0" err="1">
                <a:latin typeface="Arial" charset="0"/>
                <a:cs typeface="ＭＳ Ｐゴシック" charset="0"/>
              </a:rPr>
              <a:t>nagsasabi</a:t>
            </a:r>
            <a:r>
              <a:rPr lang="en-US" spc="100" baseline="0" dirty="0">
                <a:latin typeface="Arial" charset="0"/>
                <a:cs typeface="ＭＳ Ｐゴシック" charset="0"/>
              </a:rPr>
              <a:t>, “</a:t>
            </a:r>
            <a:r>
              <a:rPr lang="en-US" spc="100" baseline="0" dirty="0" err="1">
                <a:latin typeface="Arial" charset="0"/>
                <a:cs typeface="ＭＳ Ｐゴシック" charset="0"/>
              </a:rPr>
              <a:t>Isulat</a:t>
            </a:r>
            <a:r>
              <a:rPr lang="en-US" spc="100" baseline="0" dirty="0">
                <a:latin typeface="Arial" charset="0"/>
                <a:cs typeface="ＭＳ Ｐゴシック" charset="0"/>
              </a:rPr>
              <a:t> </a:t>
            </a:r>
            <a:r>
              <a:rPr lang="en-US" spc="100" baseline="0" dirty="0" err="1">
                <a:latin typeface="Arial" charset="0"/>
                <a:cs typeface="ＭＳ Ｐゴシック" charset="0"/>
              </a:rPr>
              <a:t>mo</a:t>
            </a:r>
            <a:r>
              <a:rPr lang="en-US" spc="100" baseline="0" dirty="0">
                <a:latin typeface="Arial" charset="0"/>
                <a:cs typeface="ＭＳ Ｐゴシック" charset="0"/>
              </a:rPr>
              <a:t> </a:t>
            </a:r>
            <a:r>
              <a:rPr lang="en-US" spc="100" baseline="0" dirty="0" err="1">
                <a:latin typeface="Arial" charset="0"/>
                <a:cs typeface="ＭＳ Ｐゴシック" charset="0"/>
              </a:rPr>
              <a:t>ito</a:t>
            </a:r>
            <a:r>
              <a:rPr lang="en-US" spc="100" baseline="0" dirty="0">
                <a:latin typeface="Arial" charset="0"/>
                <a:cs typeface="ＭＳ Ｐゴシック" charset="0"/>
              </a:rPr>
              <a:t>: </a:t>
            </a:r>
            <a:r>
              <a:rPr lang="en-US" spc="100" baseline="0" dirty="0" err="1">
                <a:latin typeface="Arial" charset="0"/>
                <a:cs typeface="ＭＳ Ｐゴシック" charset="0"/>
              </a:rPr>
              <a:t>Mapapalad</a:t>
            </a:r>
            <a:r>
              <a:rPr lang="en-US" spc="100" baseline="0" dirty="0">
                <a:latin typeface="Arial" charset="0"/>
                <a:cs typeface="ＭＳ Ｐゴシック" charset="0"/>
              </a:rPr>
              <a:t> ang </a:t>
            </a:r>
            <a:r>
              <a:rPr lang="en-US" spc="100" baseline="0" dirty="0" err="1">
                <a:latin typeface="Arial" charset="0"/>
                <a:cs typeface="ＭＳ Ｐゴシック" charset="0"/>
              </a:rPr>
              <a:t>mga</a:t>
            </a:r>
            <a:r>
              <a:rPr lang="en-US" spc="100" baseline="0" dirty="0">
                <a:latin typeface="Arial" charset="0"/>
                <a:cs typeface="ＭＳ Ｐゴシック" charset="0"/>
              </a:rPr>
              <a:t> </a:t>
            </a:r>
            <a:r>
              <a:rPr lang="en-US" spc="100" baseline="0" dirty="0" err="1">
                <a:latin typeface="Arial" charset="0"/>
                <a:cs typeface="ＭＳ Ｐゴシック" charset="0"/>
              </a:rPr>
              <a:t>patay</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t>
            </a:r>
            <a:r>
              <a:rPr lang="en-US" spc="100" baseline="0" dirty="0" err="1">
                <a:latin typeface="Arial" charset="0"/>
                <a:cs typeface="ＭＳ Ｐゴシック" charset="0"/>
              </a:rPr>
              <a:t>namamatay</a:t>
            </a:r>
            <a:r>
              <a:rPr lang="en-US" spc="100" baseline="0" dirty="0">
                <a:latin typeface="Arial" charset="0"/>
                <a:cs typeface="ＭＳ Ｐゴシック" charset="0"/>
              </a:rPr>
              <a:t>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Panginoon</a:t>
            </a:r>
            <a:r>
              <a:rPr lang="en-US" spc="100" baseline="0" dirty="0">
                <a:latin typeface="Arial" charset="0"/>
                <a:cs typeface="ＭＳ Ｐゴシック" charset="0"/>
              </a:rPr>
              <a:t> </a:t>
            </a:r>
            <a:r>
              <a:rPr lang="en-US" spc="100" baseline="0" dirty="0" err="1">
                <a:latin typeface="Arial" charset="0"/>
                <a:cs typeface="ＭＳ Ｐゴシック" charset="0"/>
              </a:rPr>
              <a:t>mula</a:t>
            </a:r>
            <a:r>
              <a:rPr lang="en-US" spc="100" baseline="0" dirty="0">
                <a:latin typeface="Arial" charset="0"/>
                <a:cs typeface="ＭＳ Ｐゴシック" charset="0"/>
              </a:rPr>
              <a:t> </a:t>
            </a:r>
            <a:r>
              <a:rPr lang="en-US" spc="100" baseline="0" dirty="0" err="1">
                <a:latin typeface="Arial" charset="0"/>
                <a:cs typeface="ＭＳ Ｐゴシック" charset="0"/>
              </a:rPr>
              <a:t>ngayon</a:t>
            </a:r>
            <a:r>
              <a:rPr lang="en-US" spc="100" baseline="0" dirty="0">
                <a:latin typeface="Arial" charset="0"/>
                <a:cs typeface="ＭＳ Ｐゴシック" charset="0"/>
              </a:rPr>
              <a:t>.” “</a:t>
            </a:r>
            <a:r>
              <a:rPr lang="en-US" spc="100" baseline="0" dirty="0" err="1">
                <a:latin typeface="Arial" charset="0"/>
                <a:cs typeface="ＭＳ Ｐゴシック" charset="0"/>
              </a:rPr>
              <a:t>Oo</a:t>
            </a:r>
            <a:r>
              <a:rPr lang="en-US" spc="100" baseline="0" dirty="0">
                <a:latin typeface="Arial" charset="0"/>
                <a:cs typeface="ＭＳ Ｐゴシック" charset="0"/>
              </a:rPr>
              <a:t>,” </a:t>
            </a:r>
            <a:r>
              <a:rPr lang="en-US" spc="100" baseline="0" dirty="0" err="1">
                <a:latin typeface="Arial" charset="0"/>
                <a:cs typeface="ＭＳ Ｐゴシック" charset="0"/>
              </a:rPr>
              <a:t>sinasabi</a:t>
            </a:r>
            <a:r>
              <a:rPr lang="en-US" spc="100" baseline="0" dirty="0">
                <a:latin typeface="Arial" charset="0"/>
                <a:cs typeface="ＭＳ Ｐゴシック" charset="0"/>
              </a:rPr>
              <a:t> ng Espiritu, “</a:t>
            </a:r>
            <a:r>
              <a:rPr lang="en-US" spc="100" baseline="0" dirty="0" err="1">
                <a:latin typeface="Arial" charset="0"/>
                <a:cs typeface="ＭＳ Ｐゴシック" charset="0"/>
              </a:rPr>
              <a:t>sila'y</a:t>
            </a:r>
            <a:r>
              <a:rPr lang="en-US" spc="100" baseline="0" dirty="0">
                <a:latin typeface="Arial" charset="0"/>
                <a:cs typeface="ＭＳ Ｐゴシック" charset="0"/>
              </a:rPr>
              <a:t> </a:t>
            </a:r>
            <a:r>
              <a:rPr lang="en-US" spc="100" baseline="0" dirty="0" err="1">
                <a:latin typeface="Arial" charset="0"/>
                <a:cs typeface="ＭＳ Ｐゴシック" charset="0"/>
              </a:rPr>
              <a:t>magpapahinga</a:t>
            </a:r>
            <a:r>
              <a:rPr lang="en-US" spc="100" baseline="0" dirty="0">
                <a:latin typeface="Arial" charset="0"/>
                <a:cs typeface="ＭＳ Ｐゴシック" charset="0"/>
              </a:rPr>
              <a:t>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kanilang</a:t>
            </a:r>
            <a:r>
              <a:rPr lang="en-US" spc="100" baseline="0" dirty="0">
                <a:latin typeface="Arial" charset="0"/>
                <a:cs typeface="ＭＳ Ｐゴシック" charset="0"/>
              </a:rPr>
              <a:t> </a:t>
            </a:r>
            <a:r>
              <a:rPr lang="en-US" spc="100" baseline="0" dirty="0" err="1">
                <a:latin typeface="Arial" charset="0"/>
                <a:cs typeface="ＭＳ Ｐゴシック" charset="0"/>
              </a:rPr>
              <a:t>mga</a:t>
            </a:r>
            <a:r>
              <a:rPr lang="en-US" spc="100" baseline="0" dirty="0">
                <a:latin typeface="Arial" charset="0"/>
                <a:cs typeface="ＭＳ Ｐゴシック" charset="0"/>
              </a:rPr>
              <a:t> </a:t>
            </a:r>
            <a:r>
              <a:rPr lang="en-US" spc="100" baseline="0" dirty="0" err="1">
                <a:latin typeface="Arial" charset="0"/>
                <a:cs typeface="ＭＳ Ｐゴシック" charset="0"/>
              </a:rPr>
              <a:t>gawa</a:t>
            </a:r>
            <a:r>
              <a:rPr lang="en-US" spc="100" baseline="0" dirty="0">
                <a:latin typeface="Arial" charset="0"/>
                <a:cs typeface="ＭＳ Ｐゴシック" charset="0"/>
              </a:rPr>
              <a:t>, </a:t>
            </a:r>
            <a:r>
              <a:rPr lang="en-US" spc="100" baseline="0" dirty="0" err="1">
                <a:latin typeface="Arial" charset="0"/>
                <a:cs typeface="ＭＳ Ｐゴシック" charset="0"/>
              </a:rPr>
              <a:t>sapagkat</a:t>
            </a:r>
            <a:r>
              <a:rPr lang="en-US" spc="100" baseline="0" dirty="0">
                <a:latin typeface="Arial" charset="0"/>
                <a:cs typeface="ＭＳ Ｐゴシック" charset="0"/>
              </a:rPr>
              <a:t> ang </a:t>
            </a:r>
            <a:r>
              <a:rPr lang="en-US" spc="100" baseline="0" dirty="0" err="1">
                <a:latin typeface="Arial" charset="0"/>
                <a:cs typeface="ＭＳ Ｐゴシック" charset="0"/>
              </a:rPr>
              <a:t>kanilang</a:t>
            </a:r>
            <a:r>
              <a:rPr lang="en-US" spc="100" baseline="0" dirty="0">
                <a:latin typeface="Arial" charset="0"/>
                <a:cs typeface="ＭＳ Ｐゴシック" charset="0"/>
              </a:rPr>
              <a:t> </a:t>
            </a:r>
            <a:r>
              <a:rPr lang="en-US" spc="100" baseline="0" dirty="0" err="1">
                <a:latin typeface="Arial" charset="0"/>
                <a:cs typeface="ＭＳ Ｐゴシック" charset="0"/>
              </a:rPr>
              <a:t>mga</a:t>
            </a:r>
            <a:r>
              <a:rPr lang="en-US" spc="100" baseline="0" dirty="0">
                <a:latin typeface="Arial" charset="0"/>
                <a:cs typeface="ＭＳ Ｐゴシック" charset="0"/>
              </a:rPr>
              <a:t> </a:t>
            </a:r>
            <a:r>
              <a:rPr lang="en-US" spc="100" baseline="0" dirty="0" err="1">
                <a:latin typeface="Arial" charset="0"/>
                <a:cs typeface="ＭＳ Ｐゴシック" charset="0"/>
              </a:rPr>
              <a:t>gawa</a:t>
            </a:r>
            <a:r>
              <a:rPr lang="en-US" spc="100" baseline="0" dirty="0">
                <a:latin typeface="Arial" charset="0"/>
                <a:cs typeface="ＭＳ Ｐゴシック" charset="0"/>
              </a:rPr>
              <a:t> ay </a:t>
            </a:r>
            <a:r>
              <a:rPr lang="en-US" spc="100" baseline="0" dirty="0" err="1">
                <a:latin typeface="Arial" charset="0"/>
                <a:cs typeface="ＭＳ Ｐゴシック" charset="0"/>
              </a:rPr>
              <a:t>sumusunod</a:t>
            </a:r>
            <a:r>
              <a:rPr lang="en-US" spc="100" baseline="0" dirty="0">
                <a:latin typeface="Arial" charset="0"/>
                <a:cs typeface="ＭＳ Ｐゴシック" charset="0"/>
              </a:rPr>
              <a:t>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kanila</a:t>
            </a:r>
            <a:r>
              <a:rPr lang="en-US" spc="100" baseline="0" dirty="0">
                <a:latin typeface="Arial" charset="0"/>
                <a:cs typeface="ＭＳ Ｐゴシック" charset="0"/>
              </a:rPr>
              <a:t>” </a:t>
            </a:r>
            <a:r>
              <a:rPr lang="en-US" i="0" spc="100" baseline="0" dirty="0">
                <a:latin typeface="Arial" charset="0"/>
                <a:cs typeface="ＭＳ Ｐゴシック" charset="0"/>
              </a:rPr>
              <a:t>(</a:t>
            </a:r>
            <a:r>
              <a:rPr lang="en-US" altLang="ja-JP" i="1" spc="100" baseline="0" dirty="0" err="1">
                <a:latin typeface="Arial" charset="0"/>
                <a:cs typeface="ＭＳ Ｐゴシック" charset="0"/>
              </a:rPr>
              <a:t>Apocalipsis</a:t>
            </a:r>
            <a:r>
              <a:rPr lang="en-US" altLang="ja-JP" i="1" spc="100" baseline="0" dirty="0">
                <a:latin typeface="Arial" charset="0"/>
                <a:cs typeface="ＭＳ Ｐゴシック" charset="0"/>
              </a:rPr>
              <a:t> 14:13</a:t>
            </a:r>
            <a:r>
              <a:rPr lang="en-US" altLang="ja-JP" i="0" spc="100" baseline="0" dirty="0">
                <a:latin typeface="Arial" charset="0"/>
                <a:cs typeface="ＭＳ Ｐゴシック" charset="0"/>
              </a:rPr>
              <a:t>)</a:t>
            </a:r>
            <a:r>
              <a:rPr lang="en-US" altLang="ja-JP" i="1" spc="100" baseline="0" dirty="0">
                <a:latin typeface="Arial" charset="0"/>
                <a:cs typeface="ＭＳ Ｐゴシック" charset="0"/>
              </a:rPr>
              <a:t>. </a:t>
            </a:r>
            <a:endParaRPr lang="en-US" i="1" spc="100" baseline="0" dirty="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a:pPr/>
              <a:t>5</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cs typeface="ＭＳ Ｐゴシック" charset="0"/>
              </a:rPr>
              <a:t>Panimulang</a:t>
            </a:r>
            <a:r>
              <a:rPr lang="en-US" b="1" spc="100" baseline="0" dirty="0">
                <a:latin typeface="Arial" charset="0"/>
                <a:cs typeface="ＭＳ Ｐゴシック" charset="0"/>
              </a:rPr>
              <a:t> </a:t>
            </a:r>
            <a:r>
              <a:rPr lang="en-US" b="1" spc="100" baseline="0" dirty="0" err="1">
                <a:latin typeface="Arial" charset="0"/>
                <a:cs typeface="ＭＳ Ｐゴシック" charset="0"/>
              </a:rPr>
              <a:t>Salita</a:t>
            </a:r>
            <a:r>
              <a:rPr lang="en-US" b="1" spc="100" baseline="0" dirty="0">
                <a:latin typeface="Arial" charset="0"/>
                <a:cs typeface="ＭＳ Ｐゴシック" charset="0"/>
              </a:rPr>
              <a:t>. </a:t>
            </a:r>
            <a:r>
              <a:rPr lang="en-US" b="0" spc="100" baseline="0" dirty="0" err="1">
                <a:latin typeface="Arial" charset="0"/>
                <a:cs typeface="ＭＳ Ｐゴシック" charset="0"/>
              </a:rPr>
              <a:t>Samantalang</a:t>
            </a:r>
            <a:r>
              <a:rPr lang="en-US" b="0" spc="100" baseline="0" dirty="0">
                <a:latin typeface="Arial" charset="0"/>
                <a:cs typeface="ＭＳ Ｐゴシック" charset="0"/>
              </a:rPr>
              <a:t> </a:t>
            </a:r>
            <a:r>
              <a:rPr lang="en-US" b="0" spc="100" baseline="0" dirty="0" err="1">
                <a:latin typeface="Arial" charset="0"/>
                <a:cs typeface="ＭＳ Ｐゴシック" charset="0"/>
              </a:rPr>
              <a:t>papalapit</a:t>
            </a:r>
            <a:r>
              <a:rPr lang="en-US" b="0" spc="100" baseline="0" dirty="0">
                <a:latin typeface="Arial" charset="0"/>
                <a:cs typeface="ＭＳ Ｐゴシック" charset="0"/>
              </a:rPr>
              <a:t> tayo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dulo</a:t>
            </a:r>
            <a:r>
              <a:rPr lang="en-US" b="0" spc="100" baseline="0" dirty="0">
                <a:latin typeface="Arial" charset="0"/>
                <a:cs typeface="ＭＳ Ｐゴシック" charset="0"/>
              </a:rPr>
              <a:t> ng </a:t>
            </a:r>
            <a:r>
              <a:rPr lang="en-US" b="0" spc="100" baseline="0" dirty="0" err="1">
                <a:latin typeface="Arial" charset="0"/>
                <a:cs typeface="ＭＳ Ｐゴシック" charset="0"/>
              </a:rPr>
              <a:t>ating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taon</a:t>
            </a:r>
            <a:r>
              <a:rPr lang="en-US" b="0" spc="100" baseline="0" dirty="0">
                <a:latin typeface="Arial" charset="0"/>
                <a:cs typeface="ＭＳ Ｐゴシック" charset="0"/>
              </a:rPr>
              <a:t> ng </a:t>
            </a:r>
            <a:r>
              <a:rPr lang="en-US" b="0" spc="100" baseline="0" dirty="0" err="1">
                <a:latin typeface="Arial" charset="0"/>
                <a:cs typeface="ＭＳ Ｐゴシック" charset="0"/>
              </a:rPr>
              <a:t>pagkita</a:t>
            </a:r>
            <a:r>
              <a:rPr lang="en-US" b="0" spc="100" baseline="0" dirty="0">
                <a:latin typeface="Arial" charset="0"/>
                <a:cs typeface="ＭＳ Ｐゴシック" charset="0"/>
              </a:rPr>
              <a:t> ng </a:t>
            </a:r>
            <a:r>
              <a:rPr lang="en-US" b="0" spc="100" baseline="0" dirty="0" err="1">
                <a:latin typeface="Arial" charset="0"/>
                <a:cs typeface="ＭＳ Ｐゴシック" charset="0"/>
              </a:rPr>
              <a:t>pera</a:t>
            </a:r>
            <a:r>
              <a:rPr lang="en-US" b="0" spc="100" baseline="0" dirty="0">
                <a:latin typeface="Arial" charset="0"/>
                <a:cs typeface="ＭＳ Ｐゴシック" charset="0"/>
              </a:rPr>
              <a:t>, ang </a:t>
            </a:r>
            <a:r>
              <a:rPr lang="en-US" b="0" spc="100" baseline="0" dirty="0" err="1">
                <a:latin typeface="Arial" charset="0"/>
                <a:cs typeface="ＭＳ Ｐゴシック" charset="0"/>
              </a:rPr>
              <a:t>ating</a:t>
            </a:r>
            <a:r>
              <a:rPr lang="en-US" b="0" spc="100" baseline="0" dirty="0">
                <a:latin typeface="Arial" charset="0"/>
                <a:cs typeface="ＭＳ Ｐゴシック" charset="0"/>
              </a:rPr>
              <a:t> </a:t>
            </a:r>
            <a:r>
              <a:rPr lang="en-US" b="0" spc="100" baseline="0" dirty="0" err="1">
                <a:latin typeface="Arial" charset="0"/>
                <a:cs typeface="ＭＳ Ｐゴシック" charset="0"/>
              </a:rPr>
              <a:t>pokus</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pananalapi</a:t>
            </a:r>
            <a:r>
              <a:rPr lang="en-US" b="0" spc="100" baseline="0" dirty="0">
                <a:latin typeface="Arial" charset="0"/>
                <a:cs typeface="ＭＳ Ｐゴシック" charset="0"/>
              </a:rPr>
              <a:t> ay </a:t>
            </a:r>
            <a:r>
              <a:rPr lang="en-US" b="0" spc="100" baseline="0" dirty="0" err="1">
                <a:latin typeface="Arial" charset="0"/>
                <a:cs typeface="ＭＳ Ｐゴシック" charset="0"/>
              </a:rPr>
              <a:t>bumabaling</a:t>
            </a:r>
            <a:r>
              <a:rPr lang="en-US" b="0" spc="100" baseline="0" dirty="0">
                <a:latin typeface="Arial" charset="0"/>
                <a:cs typeface="ＭＳ Ｐゴシック" charset="0"/>
              </a:rPr>
              <a:t> </a:t>
            </a:r>
            <a:r>
              <a:rPr lang="en-US" b="0" spc="100" baseline="0" dirty="0" err="1">
                <a:latin typeface="Arial" charset="0"/>
                <a:cs typeface="ＭＳ Ｐゴシック" charset="0"/>
              </a:rPr>
              <a:t>patungo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pag-iingat</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ating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kabuhayan</a:t>
            </a:r>
            <a:r>
              <a:rPr lang="en-US" b="0" spc="100" baseline="0" dirty="0">
                <a:latin typeface="Arial" charset="0"/>
                <a:cs typeface="ＭＳ Ｐゴシック" charset="0"/>
              </a:rPr>
              <a:t> </a:t>
            </a:r>
            <a:r>
              <a:rPr lang="en-US" b="0" spc="100" baseline="0" dirty="0" err="1">
                <a:latin typeface="Arial" charset="0"/>
                <a:cs typeface="ＭＳ Ｐゴシック" charset="0"/>
              </a:rPr>
              <a:t>bilang</a:t>
            </a:r>
            <a:r>
              <a:rPr lang="en-US" b="0" spc="100" baseline="0" dirty="0">
                <a:latin typeface="Arial" charset="0"/>
                <a:cs typeface="ＭＳ Ｐゴシック" charset="0"/>
              </a:rPr>
              <a:t> </a:t>
            </a:r>
            <a:r>
              <a:rPr lang="en-US" b="0" spc="100" baseline="0" dirty="0" err="1">
                <a:latin typeface="Arial" charset="0"/>
                <a:cs typeface="ＭＳ Ｐゴシック" charset="0"/>
              </a:rPr>
              <a:t>paghihintay</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katapusan</a:t>
            </a:r>
            <a:r>
              <a:rPr lang="en-US" b="0" spc="100" baseline="0" dirty="0">
                <a:latin typeface="Arial" charset="0"/>
                <a:cs typeface="ＭＳ Ｐゴシック" charset="0"/>
              </a:rPr>
              <a:t> ng </a:t>
            </a:r>
            <a:r>
              <a:rPr lang="en-US" b="0" spc="100" baseline="0" dirty="0" err="1">
                <a:latin typeface="Arial" charset="0"/>
                <a:cs typeface="ＭＳ Ｐゴシック" charset="0"/>
              </a:rPr>
              <a:t>buhay</a:t>
            </a:r>
            <a:r>
              <a:rPr lang="en-US" b="0" spc="100" baseline="0" dirty="0">
                <a:latin typeface="Arial" charset="0"/>
                <a:cs typeface="ＭＳ Ｐゴシック" charset="0"/>
              </a:rPr>
              <a:t>. Ang </a:t>
            </a:r>
            <a:r>
              <a:rPr lang="en-US" b="0" spc="100" baseline="0" dirty="0" err="1">
                <a:latin typeface="Arial" charset="0"/>
                <a:cs typeface="ＭＳ Ｐゴシック" charset="0"/>
              </a:rPr>
              <a:t>pagbabagong-kalagayan</a:t>
            </a:r>
            <a:r>
              <a:rPr lang="en-US" b="0" spc="100" baseline="0" dirty="0">
                <a:latin typeface="Arial" charset="0"/>
                <a:cs typeface="ＭＳ Ｐゴシック" charset="0"/>
              </a:rPr>
              <a:t> </a:t>
            </a:r>
            <a:r>
              <a:rPr lang="en-US" b="0" spc="100" baseline="0" dirty="0" err="1">
                <a:latin typeface="Arial" charset="0"/>
                <a:cs typeface="ＭＳ Ｐゴシック" charset="0"/>
              </a:rPr>
              <a:t>mula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pagtatrabaho</a:t>
            </a:r>
            <a:r>
              <a:rPr lang="en-US" b="0" spc="100" baseline="0" dirty="0">
                <a:latin typeface="Arial" charset="0"/>
                <a:cs typeface="ＭＳ Ｐゴシック" charset="0"/>
              </a:rPr>
              <a:t> </a:t>
            </a:r>
            <a:r>
              <a:rPr lang="en-US" b="0" spc="100" baseline="0" dirty="0" err="1">
                <a:latin typeface="Arial" charset="0"/>
                <a:cs typeface="ＭＳ Ｐゴシック" charset="0"/>
              </a:rPr>
              <a:t>tungo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pagreretiro</a:t>
            </a:r>
            <a:r>
              <a:rPr lang="en-US" b="0" spc="100" baseline="0" dirty="0">
                <a:latin typeface="Arial" charset="0"/>
                <a:cs typeface="ＭＳ Ｐゴシック" charset="0"/>
              </a:rPr>
              <a:t> ay </a:t>
            </a:r>
            <a:r>
              <a:rPr lang="en-US" b="0" spc="100" baseline="0" dirty="0" err="1">
                <a:latin typeface="Arial" charset="0"/>
                <a:cs typeface="ＭＳ Ｐゴシック" charset="0"/>
              </a:rPr>
              <a:t>maaaring</a:t>
            </a:r>
            <a:r>
              <a:rPr lang="en-US" b="0" spc="100" baseline="0" dirty="0">
                <a:latin typeface="Arial" charset="0"/>
                <a:cs typeface="ＭＳ Ｐゴシック" charset="0"/>
              </a:rPr>
              <a:t> </a:t>
            </a:r>
            <a:r>
              <a:rPr lang="en-US" b="0" spc="100" baseline="0" dirty="0" err="1">
                <a:latin typeface="Arial" charset="0"/>
                <a:cs typeface="ＭＳ Ｐゴシック" charset="0"/>
              </a:rPr>
              <a:t>maging</a:t>
            </a:r>
            <a:r>
              <a:rPr lang="en-US" b="0" spc="100" baseline="0" dirty="0">
                <a:latin typeface="Arial" charset="0"/>
                <a:cs typeface="ＭＳ Ｐゴシック" charset="0"/>
              </a:rPr>
              <a:t>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napakatraumatikong</a:t>
            </a:r>
            <a:r>
              <a:rPr lang="en-US" b="0" spc="100" baseline="0" dirty="0">
                <a:latin typeface="Arial" charset="0"/>
                <a:cs typeface="ＭＳ Ｐゴシック" charset="0"/>
              </a:rPr>
              <a:t> </a:t>
            </a:r>
            <a:r>
              <a:rPr lang="en-US" b="0" spc="100" baseline="0" dirty="0" err="1">
                <a:latin typeface="Arial" charset="0"/>
                <a:cs typeface="ＭＳ Ｐゴシック" charset="0"/>
              </a:rPr>
              <a:t>karanasan</a:t>
            </a:r>
            <a:r>
              <a:rPr lang="en-US" b="0" spc="100" baseline="0" dirty="0">
                <a:latin typeface="Arial" charset="0"/>
                <a:cs typeface="ＭＳ Ｐゴシック" charset="0"/>
              </a:rPr>
              <a:t>. Sa </a:t>
            </a:r>
            <a:r>
              <a:rPr lang="en-US" b="0" spc="100" baseline="0" dirty="0" err="1">
                <a:latin typeface="Arial" charset="0"/>
                <a:cs typeface="ＭＳ Ｐゴシック" charset="0"/>
              </a:rPr>
              <a:t>kondisyon</a:t>
            </a:r>
            <a:r>
              <a:rPr lang="en-US" b="0" spc="100" baseline="0" dirty="0">
                <a:latin typeface="Arial" charset="0"/>
                <a:cs typeface="ＭＳ Ｐゴシック" charset="0"/>
              </a:rPr>
              <a:t> ng </a:t>
            </a:r>
            <a:r>
              <a:rPr lang="en-US" b="0" spc="100" baseline="0" dirty="0" err="1">
                <a:latin typeface="Arial" charset="0"/>
                <a:cs typeface="ＭＳ Ｐゴシック" charset="0"/>
              </a:rPr>
              <a:t>ating</a:t>
            </a:r>
            <a:r>
              <a:rPr lang="en-US" b="0" spc="100" baseline="0" dirty="0">
                <a:latin typeface="Arial" charset="0"/>
                <a:cs typeface="ＭＳ Ｐゴシック" charset="0"/>
              </a:rPr>
              <a:t> </a:t>
            </a:r>
            <a:r>
              <a:rPr lang="en-US" b="0" spc="100" baseline="0" dirty="0" err="1">
                <a:latin typeface="Arial" charset="0"/>
                <a:cs typeface="ＭＳ Ｐゴシック" charset="0"/>
              </a:rPr>
              <a:t>pananalapi</a:t>
            </a:r>
            <a:r>
              <a:rPr lang="en-US" b="0" spc="100" baseline="0" dirty="0">
                <a:latin typeface="Arial" charset="0"/>
                <a:cs typeface="ＭＳ Ｐゴシック" charset="0"/>
              </a:rPr>
              <a:t>, </a:t>
            </a:r>
            <a:r>
              <a:rPr lang="en-US" b="0" spc="100" baseline="0" dirty="0" err="1">
                <a:latin typeface="Arial" charset="0"/>
                <a:cs typeface="ＭＳ Ｐゴシック" charset="0"/>
              </a:rPr>
              <a:t>ano</a:t>
            </a:r>
            <a:r>
              <a:rPr lang="en-US" b="0" spc="100" baseline="0" dirty="0">
                <a:latin typeface="Arial" charset="0"/>
                <a:cs typeface="ＭＳ Ｐゴシック" charset="0"/>
              </a:rPr>
              <a:t> ang </a:t>
            </a:r>
            <a:r>
              <a:rPr lang="en-US" b="0" spc="100" baseline="0" dirty="0" err="1">
                <a:latin typeface="Arial" charset="0"/>
                <a:cs typeface="ＭＳ Ｐゴシック" charset="0"/>
              </a:rPr>
              <a:t>pinakamabuting</a:t>
            </a:r>
            <a:r>
              <a:rPr lang="en-US" b="0" spc="100" baseline="0" dirty="0">
                <a:latin typeface="Arial" charset="0"/>
                <a:cs typeface="ＭＳ Ｐゴシック" charset="0"/>
              </a:rPr>
              <a:t> </a:t>
            </a:r>
            <a:r>
              <a:rPr lang="en-US" b="0" spc="100" baseline="0" dirty="0" err="1">
                <a:latin typeface="Arial" charset="0"/>
                <a:cs typeface="ＭＳ Ｐゴシック" charset="0"/>
              </a:rPr>
              <a:t>paraan</a:t>
            </a:r>
            <a:r>
              <a:rPr lang="en-US" b="0" spc="100" baseline="0" dirty="0">
                <a:latin typeface="Arial" charset="0"/>
                <a:cs typeface="ＭＳ Ｐゴシック" charset="0"/>
              </a:rPr>
              <a:t>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magpatuloy</a:t>
            </a:r>
            <a:r>
              <a:rPr lang="en-US" b="0" spc="100" baseline="0" dirty="0">
                <a:latin typeface="Arial" charset="0"/>
                <a:cs typeface="ＭＳ Ｐゴシック" charset="0"/>
              </a:rPr>
              <a:t>? </a:t>
            </a:r>
            <a:r>
              <a:rPr lang="en-US" i="0" spc="100" baseline="0" dirty="0">
                <a:latin typeface="Arial" charset="0"/>
                <a:cs typeface="ＭＳ Ｐゴシック" charset="0"/>
              </a:rPr>
              <a:t>¶ </a:t>
            </a:r>
            <a:r>
              <a:rPr lang="en-US" i="0" spc="100" baseline="0" dirty="0" err="1">
                <a:latin typeface="Arial" charset="0"/>
                <a:cs typeface="ＭＳ Ｐゴシック" charset="0"/>
              </a:rPr>
              <a:t>Ano</a:t>
            </a:r>
            <a:r>
              <a:rPr lang="en-US" i="0" spc="100" baseline="0" dirty="0">
                <a:latin typeface="Arial" charset="0"/>
                <a:cs typeface="ＭＳ Ｐゴシック" charset="0"/>
              </a:rPr>
              <a:t> ang </a:t>
            </a:r>
            <a:r>
              <a:rPr lang="en-US" i="0" spc="100" baseline="0" dirty="0" err="1">
                <a:latin typeface="Arial" charset="0"/>
                <a:cs typeface="ＭＳ Ｐゴシック" charset="0"/>
              </a:rPr>
              <a:t>mga</a:t>
            </a:r>
            <a:r>
              <a:rPr lang="en-US" i="0" spc="100" baseline="0" dirty="0">
                <a:latin typeface="Arial" charset="0"/>
                <a:cs typeface="ＭＳ Ｐゴシック" charset="0"/>
              </a:rPr>
              <a:t> </a:t>
            </a:r>
            <a:r>
              <a:rPr lang="en-US" i="0" spc="100" baseline="0" dirty="0" err="1">
                <a:latin typeface="Arial" charset="0"/>
                <a:cs typeface="ＭＳ Ｐゴシック" charset="0"/>
              </a:rPr>
              <a:t>bagay</a:t>
            </a:r>
            <a:r>
              <a:rPr lang="en-US" i="0" spc="100" baseline="0" dirty="0">
                <a:latin typeface="Arial" charset="0"/>
                <a:cs typeface="ＭＳ Ｐゴシック" charset="0"/>
              </a:rPr>
              <a:t> </a:t>
            </a:r>
            <a:r>
              <a:rPr lang="en-US" i="0" spc="100" baseline="0" dirty="0" err="1">
                <a:latin typeface="Arial" charset="0"/>
                <a:cs typeface="ＭＳ Ｐゴシック" charset="0"/>
              </a:rPr>
              <a:t>na</a:t>
            </a:r>
            <a:r>
              <a:rPr lang="en-US" i="0" spc="100" baseline="0" dirty="0">
                <a:latin typeface="Arial" charset="0"/>
                <a:cs typeface="ＭＳ Ｐゴシック" charset="0"/>
              </a:rPr>
              <a:t> </a:t>
            </a:r>
            <a:r>
              <a:rPr lang="en-US" i="0" spc="100" baseline="0" dirty="0" err="1">
                <a:latin typeface="Arial" charset="0"/>
                <a:cs typeface="ＭＳ Ｐゴシック" charset="0"/>
              </a:rPr>
              <a:t>dapat</a:t>
            </a:r>
            <a:r>
              <a:rPr lang="en-US" i="0" spc="100" baseline="0" dirty="0">
                <a:latin typeface="Arial" charset="0"/>
                <a:cs typeface="ＭＳ Ｐゴシック" charset="0"/>
              </a:rPr>
              <a:t> </a:t>
            </a:r>
            <a:r>
              <a:rPr lang="en-US" i="0" spc="100" baseline="0" dirty="0" err="1">
                <a:latin typeface="Arial" charset="0"/>
                <a:cs typeface="ＭＳ Ｐゴシック" charset="0"/>
              </a:rPr>
              <a:t>nating</a:t>
            </a:r>
            <a:r>
              <a:rPr lang="en-US" i="0" spc="100" baseline="0" dirty="0">
                <a:latin typeface="Arial" charset="0"/>
                <a:cs typeface="ＭＳ Ｐゴシック" charset="0"/>
              </a:rPr>
              <a:t> </a:t>
            </a:r>
            <a:r>
              <a:rPr lang="en-US" i="0" spc="100" baseline="0" dirty="0" err="1">
                <a:latin typeface="Arial" charset="0"/>
                <a:cs typeface="ＭＳ Ｐゴシック" charset="0"/>
              </a:rPr>
              <a:t>gawin</a:t>
            </a:r>
            <a:r>
              <a:rPr lang="en-US" i="0" spc="100" baseline="0" dirty="0">
                <a:latin typeface="Arial" charset="0"/>
                <a:cs typeface="ＭＳ Ｐゴシック" charset="0"/>
              </a:rPr>
              <a:t>, </a:t>
            </a:r>
            <a:r>
              <a:rPr lang="en-US" i="0" spc="100" baseline="0" dirty="0" err="1">
                <a:latin typeface="Arial" charset="0"/>
                <a:cs typeface="ＭＳ Ｐゴシック" charset="0"/>
              </a:rPr>
              <a:t>ano</a:t>
            </a:r>
            <a:r>
              <a:rPr lang="en-US" i="0" spc="100" baseline="0" dirty="0">
                <a:latin typeface="Arial" charset="0"/>
                <a:cs typeface="ＭＳ Ｐゴシック" charset="0"/>
              </a:rPr>
              <a:t> ang </a:t>
            </a:r>
            <a:r>
              <a:rPr lang="en-US" i="0" spc="100" baseline="0" dirty="0" err="1">
                <a:latin typeface="Arial" charset="0"/>
                <a:cs typeface="ＭＳ Ｐゴシック" charset="0"/>
              </a:rPr>
              <a:t>dapat</a:t>
            </a:r>
            <a:r>
              <a:rPr lang="en-US" i="0" spc="100" baseline="0" dirty="0">
                <a:latin typeface="Arial" charset="0"/>
                <a:cs typeface="ＭＳ Ｐゴシック" charset="0"/>
              </a:rPr>
              <a:t> </a:t>
            </a:r>
            <a:r>
              <a:rPr lang="en-US" i="0" spc="100" baseline="0" dirty="0" err="1">
                <a:latin typeface="Arial" charset="0"/>
                <a:cs typeface="ＭＳ Ｐゴシック" charset="0"/>
              </a:rPr>
              <a:t>nating</a:t>
            </a:r>
            <a:r>
              <a:rPr lang="en-US" i="0" spc="100" baseline="0" dirty="0">
                <a:latin typeface="Arial" charset="0"/>
                <a:cs typeface="ＭＳ Ｐゴシック" charset="0"/>
              </a:rPr>
              <a:t> </a:t>
            </a:r>
            <a:r>
              <a:rPr lang="en-US" i="0" spc="100" baseline="0" dirty="0" err="1">
                <a:latin typeface="Arial" charset="0"/>
                <a:cs typeface="ＭＳ Ｐゴシック" charset="0"/>
              </a:rPr>
              <a:t>iwasang</a:t>
            </a:r>
            <a:r>
              <a:rPr lang="en-US" i="0" spc="100" baseline="0" dirty="0">
                <a:latin typeface="Arial" charset="0"/>
                <a:cs typeface="ＭＳ Ｐゴシック" charset="0"/>
              </a:rPr>
              <a:t> </a:t>
            </a:r>
            <a:r>
              <a:rPr lang="en-US" i="0" spc="100" baseline="0" dirty="0" err="1">
                <a:latin typeface="Arial" charset="0"/>
                <a:cs typeface="ＭＳ Ｐゴシック" charset="0"/>
              </a:rPr>
              <a:t>gawin</a:t>
            </a:r>
            <a:r>
              <a:rPr lang="en-US" i="0" spc="100" baseline="0" dirty="0">
                <a:latin typeface="Arial" charset="0"/>
                <a:cs typeface="ＭＳ Ｐゴシック" charset="0"/>
              </a:rPr>
              <a:t>, at </a:t>
            </a:r>
            <a:r>
              <a:rPr lang="en-US" i="0" spc="100" baseline="0" dirty="0" err="1">
                <a:latin typeface="Arial" charset="0"/>
                <a:cs typeface="ＭＳ Ｐゴシック" charset="0"/>
              </a:rPr>
              <a:t>anong</a:t>
            </a:r>
            <a:r>
              <a:rPr lang="en-US" i="0" spc="100" baseline="0" dirty="0">
                <a:latin typeface="Arial" charset="0"/>
                <a:cs typeface="ＭＳ Ｐゴシック" charset="0"/>
              </a:rPr>
              <a:t> </a:t>
            </a:r>
            <a:r>
              <a:rPr lang="en-US" i="0" spc="100" baseline="0" dirty="0" err="1">
                <a:latin typeface="Arial" charset="0"/>
                <a:cs typeface="ＭＳ Ｐゴシック" charset="0"/>
              </a:rPr>
              <a:t>mga</a:t>
            </a:r>
            <a:r>
              <a:rPr lang="en-US" i="0" spc="100" baseline="0" dirty="0">
                <a:latin typeface="Arial" charset="0"/>
                <a:cs typeface="ＭＳ Ｐゴシック" charset="0"/>
              </a:rPr>
              <a:t> </a:t>
            </a:r>
            <a:r>
              <a:rPr lang="en-US" i="0" spc="100" baseline="0" dirty="0" err="1">
                <a:latin typeface="Arial" charset="0"/>
                <a:cs typeface="ＭＳ Ｐゴシック" charset="0"/>
              </a:rPr>
              <a:t>prinsipyo</a:t>
            </a:r>
            <a:r>
              <a:rPr lang="en-US" i="0" spc="100" baseline="0" dirty="0">
                <a:latin typeface="Arial" charset="0"/>
                <a:cs typeface="ＭＳ Ｐゴシック" charset="0"/>
              </a:rPr>
              <a:t> ang </a:t>
            </a:r>
            <a:r>
              <a:rPr lang="en-US" i="0" spc="100" baseline="0" dirty="0" err="1">
                <a:latin typeface="Arial" charset="0"/>
                <a:cs typeface="ＭＳ Ｐゴシック" charset="0"/>
              </a:rPr>
              <a:t>dapat</a:t>
            </a:r>
            <a:r>
              <a:rPr lang="en-US" i="0" spc="100" baseline="0" dirty="0">
                <a:latin typeface="Arial" charset="0"/>
                <a:cs typeface="ＭＳ Ｐゴシック" charset="0"/>
              </a:rPr>
              <a:t> </a:t>
            </a:r>
            <a:r>
              <a:rPr lang="en-US" i="0" spc="100" baseline="0" dirty="0" err="1">
                <a:latin typeface="Arial" charset="0"/>
                <a:cs typeface="ＭＳ Ｐゴシック" charset="0"/>
              </a:rPr>
              <a:t>ating</a:t>
            </a:r>
            <a:r>
              <a:rPr lang="en-US" i="0" spc="100" baseline="0" dirty="0">
                <a:latin typeface="Arial" charset="0"/>
                <a:cs typeface="ＭＳ Ｐゴシック" charset="0"/>
              </a:rPr>
              <a:t> </a:t>
            </a:r>
            <a:r>
              <a:rPr lang="en-US" i="0" spc="100" baseline="0" dirty="0" err="1">
                <a:latin typeface="Arial" charset="0"/>
                <a:cs typeface="ＭＳ Ｐゴシック" charset="0"/>
              </a:rPr>
              <a:t>sundin</a:t>
            </a:r>
            <a:r>
              <a:rPr lang="en-US" i="0" spc="100" baseline="0" dirty="0">
                <a:latin typeface="Arial" charset="0"/>
                <a:cs typeface="ＭＳ Ｐゴシック" charset="0"/>
              </a:rPr>
              <a:t>?</a:t>
            </a:r>
            <a:endParaRPr lang="en-US" spc="100" baseline="0" dirty="0">
              <a:latin typeface="Arial" charset="0"/>
              <a:cs typeface="ＭＳ Ｐゴシック" charset="0"/>
            </a:endParaRPr>
          </a:p>
        </p:txBody>
      </p:sp>
    </p:spTree>
    <p:extLst>
      <p:ext uri="{BB962C8B-B14F-4D97-AF65-F5344CB8AC3E}">
        <p14:creationId xmlns:p14="http://schemas.microsoft.com/office/powerpoint/2010/main" val="191376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6</a:t>
            </a:fld>
            <a:endParaRPr lang="en-US" sz="1200">
              <a:cs typeface="ヒラギノ角ゴ Pro W3" charset="0"/>
            </a:endParaRPr>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spc="100" dirty="0">
                <a:latin typeface="Arial" charset="0"/>
                <a:ea typeface="ＭＳ Ｐゴシック" charset="0"/>
                <a:cs typeface="ＭＳ Ｐゴシック" charset="0"/>
              </a:rPr>
              <a:t>(1) Ang Hindi </a:t>
            </a:r>
            <a:r>
              <a:rPr lang="en-US" b="0" spc="100" dirty="0" err="1">
                <a:latin typeface="Arial" charset="0"/>
                <a:ea typeface="ＭＳ Ｐゴシック" charset="0"/>
                <a:cs typeface="ＭＳ Ｐゴシック" charset="0"/>
              </a:rPr>
              <a:t>Dapat</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Gawin</a:t>
            </a:r>
            <a:r>
              <a:rPr lang="en-US" b="0" spc="100" dirty="0">
                <a:latin typeface="Arial" charset="0"/>
                <a:ea typeface="ＭＳ Ｐゴシック" charset="0"/>
                <a:cs typeface="ＭＳ Ｐゴシック" charset="0"/>
              </a:rPr>
              <a:t> </a:t>
            </a:r>
            <a:endParaRPr lang="en-US" b="0" i="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Ang </a:t>
            </a:r>
            <a:r>
              <a:rPr lang="en-US" spc="100" baseline="0" dirty="0" err="1">
                <a:latin typeface="Arial" charset="0"/>
                <a:ea typeface="ＭＳ Ｐゴシック" charset="0"/>
                <a:cs typeface="ＭＳ Ｐゴシック" charset="0"/>
              </a:rPr>
              <a:t>Mayamang</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Hangal</a:t>
            </a:r>
            <a:r>
              <a:rPr lang="en-US" spc="100" baseline="0" dirty="0">
                <a:latin typeface="Arial" charset="0"/>
                <a:ea typeface="ＭＳ Ｐゴシック" charset="0"/>
                <a:cs typeface="ＭＳ Ｐゴシック" charset="0"/>
              </a:rPr>
              <a:t> </a:t>
            </a:r>
            <a:r>
              <a:rPr lang="en-US" i="0" spc="100" baseline="0" dirty="0">
                <a:latin typeface="Arial" charset="0"/>
                <a:ea typeface="ＭＳ Ｐゴシック" charset="0"/>
                <a:cs typeface="ＭＳ Ｐゴシック" charset="0"/>
              </a:rPr>
              <a:t>(</a:t>
            </a:r>
            <a:r>
              <a:rPr lang="en-US" b="0" i="1" spc="100" dirty="0">
                <a:latin typeface="Arial" charset="0"/>
                <a:ea typeface="ＭＳ Ｐゴシック" charset="0"/>
                <a:cs typeface="ＭＳ Ｐゴシック" charset="0"/>
              </a:rPr>
              <a:t>Lucas 12:16–20</a:t>
            </a:r>
            <a:r>
              <a:rPr lang="en-US" b="0" i="0" spc="100" dirty="0">
                <a:latin typeface="Arial" charset="0"/>
                <a:ea typeface="ＭＳ Ｐゴシック" charset="0"/>
                <a:cs typeface="ＭＳ Ｐゴシック" charset="0"/>
              </a:rPr>
              <a:t>)</a:t>
            </a:r>
            <a:r>
              <a:rPr lang="en-US" b="0" i="1" spc="100" dirty="0">
                <a:latin typeface="Arial" charset="0"/>
                <a:ea typeface="ＭＳ Ｐゴシック" charset="0"/>
                <a:cs typeface="ＭＳ Ｐゴシック" charset="0"/>
              </a:rPr>
              <a:t>.</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(2) </a:t>
            </a:r>
            <a:r>
              <a:rPr lang="en-US" b="0" spc="100" baseline="0" dirty="0">
                <a:latin typeface="Arial" charset="0"/>
                <a:ea typeface="ＭＳ Ｐゴシック" charset="0"/>
                <a:cs typeface="ＭＳ Ｐゴシック" charset="0"/>
              </a:rPr>
              <a:t>A</a:t>
            </a:r>
            <a:r>
              <a:rPr lang="en-US" b="0" spc="100" dirty="0">
                <a:latin typeface="Arial" charset="0"/>
                <a:ea typeface="ＭＳ Ｐゴシック" charset="0"/>
                <a:cs typeface="ＭＳ Ｐゴシック" charset="0"/>
              </a:rPr>
              <a:t>ng </a:t>
            </a:r>
            <a:r>
              <a:rPr lang="en-US" b="0" spc="100" dirty="0" err="1">
                <a:latin typeface="Arial" charset="0"/>
                <a:ea typeface="ＭＳ Ｐゴシック" charset="0"/>
                <a:cs typeface="ＭＳ Ｐゴシック" charset="0"/>
              </a:rPr>
              <a:t>Dapat</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Gawin</a:t>
            </a:r>
            <a:r>
              <a:rPr lang="en-US" b="0" spc="100" dirty="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i="1" spc="100" dirty="0">
                <a:latin typeface="Arial" charset="0"/>
                <a:ea typeface="ＭＳ Ｐゴシック" charset="0"/>
                <a:cs typeface="ＭＳ Ｐゴシック" charset="0"/>
              </a:rPr>
              <a:t>      </a:t>
            </a:r>
            <a:r>
              <a:rPr lang="en-US" b="0" i="1" spc="100" dirty="0" err="1">
                <a:latin typeface="Arial" charset="0"/>
                <a:ea typeface="ＭＳ Ｐゴシック" charset="0"/>
                <a:cs typeface="ＭＳ Ｐゴシック" charset="0"/>
              </a:rPr>
              <a:t>Pagpaplano</a:t>
            </a:r>
            <a:r>
              <a:rPr lang="en-US" b="0" i="1" spc="100" dirty="0">
                <a:latin typeface="Arial" charset="0"/>
                <a:ea typeface="ＭＳ Ｐゴシック" charset="0"/>
                <a:cs typeface="ＭＳ Ｐゴシック" charset="0"/>
              </a:rPr>
              <a:t> ng Ari-</a:t>
            </a:r>
            <a:r>
              <a:rPr lang="en-US" b="0" i="1" spc="100" dirty="0" err="1">
                <a:latin typeface="Arial" charset="0"/>
                <a:ea typeface="ＭＳ Ｐゴシック" charset="0"/>
                <a:cs typeface="ＭＳ Ｐゴシック" charset="0"/>
              </a:rPr>
              <a:t>arian</a:t>
            </a:r>
            <a:r>
              <a:rPr lang="en-US" b="0" i="1" spc="100" dirty="0">
                <a:latin typeface="Arial" charset="0"/>
                <a:ea typeface="ＭＳ Ｐゴシック" charset="0"/>
                <a:cs typeface="ＭＳ Ｐゴシック" charset="0"/>
              </a:rPr>
              <a:t>—</a:t>
            </a:r>
            <a:r>
              <a:rPr lang="en-US" b="0" spc="100" dirty="0">
                <a:latin typeface="Arial" charset="0"/>
                <a:ea typeface="ＭＳ Ｐゴシック" charset="0"/>
                <a:cs typeface="ＭＳ Ｐゴシック" charset="0"/>
              </a:rPr>
              <a:t> </a:t>
            </a:r>
            <a:endParaRPr lang="en-US" b="0" i="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      a. </a:t>
            </a:r>
            <a:r>
              <a:rPr lang="en-US" i="0" spc="100" baseline="0" dirty="0">
                <a:latin typeface="Arial" charset="0"/>
                <a:ea typeface="ＭＳ Ｐゴシック" charset="0"/>
                <a:cs typeface="ＭＳ Ｐゴシック" charset="0"/>
              </a:rPr>
              <a:t>Wala Kang </a:t>
            </a:r>
            <a:r>
              <a:rPr lang="en-US" i="0" spc="100" baseline="0" dirty="0" err="1">
                <a:latin typeface="Arial" charset="0"/>
                <a:ea typeface="ＭＳ Ｐゴシック" charset="0"/>
                <a:cs typeface="ＭＳ Ｐゴシック" charset="0"/>
              </a:rPr>
              <a:t>Madadala</a:t>
            </a:r>
            <a:r>
              <a:rPr lang="en-US" i="0" spc="100" baseline="0" dirty="0">
                <a:latin typeface="Arial" charset="0"/>
                <a:ea typeface="ＭＳ Ｐゴシック" charset="0"/>
                <a:cs typeface="ＭＳ Ｐゴシック" charset="0"/>
              </a:rPr>
              <a:t> (</a:t>
            </a:r>
            <a:r>
              <a:rPr lang="en-US" b="0" i="1" spc="100" dirty="0" err="1">
                <a:latin typeface="Arial" charset="0"/>
                <a:ea typeface="ＭＳ Ｐゴシック" charset="0"/>
                <a:cs typeface="ＭＳ Ｐゴシック" charset="0"/>
              </a:rPr>
              <a:t>Awit</a:t>
            </a:r>
            <a:r>
              <a:rPr lang="en-US" b="0" i="1" spc="100" dirty="0">
                <a:latin typeface="Arial" charset="0"/>
                <a:ea typeface="ＭＳ Ｐゴシック" charset="0"/>
                <a:cs typeface="ＭＳ Ｐゴシック" charset="0"/>
              </a:rPr>
              <a:t> 49:17</a:t>
            </a:r>
            <a:r>
              <a:rPr lang="en-US" b="0" i="0" spc="100" dirty="0">
                <a:latin typeface="Arial" charset="0"/>
                <a:ea typeface="ＭＳ Ｐゴシック" charset="0"/>
                <a:cs typeface="ＭＳ Ｐゴシック" charset="0"/>
              </a:rPr>
              <a:t>)</a:t>
            </a:r>
            <a:r>
              <a:rPr lang="en-US" b="0" i="1" spc="100" dirty="0">
                <a:latin typeface="Arial" charset="0"/>
                <a:ea typeface="ＭＳ Ｐゴシック" charset="0"/>
                <a:cs typeface="ＭＳ Ｐゴシック" charset="0"/>
              </a:rPr>
              <a:t>.</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b. </a:t>
            </a:r>
            <a:r>
              <a:rPr lang="en-US" spc="100" baseline="0" dirty="0" err="1">
                <a:latin typeface="Arial" charset="0"/>
                <a:ea typeface="ＭＳ Ｐゴシック" charset="0"/>
                <a:cs typeface="ＭＳ Ｐゴシック" charset="0"/>
              </a:rPr>
              <a:t>Magpasimula</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sa</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mga</a:t>
            </a:r>
            <a:r>
              <a:rPr lang="en-US" spc="100" baseline="0" dirty="0">
                <a:latin typeface="Arial" charset="0"/>
                <a:ea typeface="ＭＳ Ｐゴシック" charset="0"/>
                <a:cs typeface="ＭＳ Ｐゴシック" charset="0"/>
              </a:rPr>
              <a:t> Personal </a:t>
            </a:r>
            <a:r>
              <a:rPr lang="en-US" spc="100" baseline="0" dirty="0" err="1">
                <a:latin typeface="Arial" charset="0"/>
                <a:ea typeface="ＭＳ Ｐゴシック" charset="0"/>
                <a:cs typeface="ＭＳ Ｐゴシック" charset="0"/>
              </a:rPr>
              <a:t>na</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Pangangailangan</a:t>
            </a:r>
            <a:r>
              <a:rPr lang="en-US" spc="100" baseline="0" dirty="0">
                <a:latin typeface="Arial" charset="0"/>
                <a:ea typeface="ＭＳ Ｐゴシック" charset="0"/>
                <a:cs typeface="ＭＳ Ｐゴシック" charset="0"/>
              </a:rPr>
              <a:t> </a:t>
            </a:r>
            <a:r>
              <a:rPr lang="en-US" i="0" spc="100" baseline="0" dirty="0">
                <a:latin typeface="Arial" charset="0"/>
                <a:ea typeface="ＭＳ Ｐゴシック" charset="0"/>
                <a:cs typeface="ＭＳ Ｐゴシック" charset="0"/>
              </a:rPr>
              <a:t>(</a:t>
            </a:r>
            <a:r>
              <a:rPr lang="en-US" b="0" i="1" spc="100" dirty="0" err="1">
                <a:latin typeface="Arial" charset="0"/>
                <a:ea typeface="ＭＳ Ｐゴシック" charset="0"/>
                <a:cs typeface="ＭＳ Ｐゴシック" charset="0"/>
              </a:rPr>
              <a:t>Kawikaan</a:t>
            </a:r>
            <a:r>
              <a:rPr lang="en-US" b="0" i="1" spc="100" dirty="0">
                <a:latin typeface="Arial" charset="0"/>
                <a:ea typeface="ＭＳ Ｐゴシック" charset="0"/>
                <a:cs typeface="ＭＳ Ｐゴシック" charset="0"/>
              </a:rPr>
              <a:t> 27:27</a:t>
            </a:r>
            <a:r>
              <a:rPr lang="en-US" b="0" i="0" spc="100" dirty="0">
                <a:latin typeface="Arial" charset="0"/>
                <a:ea typeface="ＭＳ Ｐゴシック" charset="0"/>
                <a:cs typeface="ＭＳ Ｐゴシック" charset="0"/>
              </a:rPr>
              <a:t>)</a:t>
            </a:r>
            <a:r>
              <a:rPr lang="en-US" b="0" i="1" spc="100" dirty="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c. </a:t>
            </a:r>
            <a:r>
              <a:rPr lang="en-US" b="0" i="0" spc="100" baseline="0" dirty="0" err="1">
                <a:latin typeface="Arial" charset="0"/>
                <a:ea typeface="ＭＳ Ｐゴシック" charset="0"/>
                <a:cs typeface="ＭＳ Ｐゴシック" charset="0"/>
              </a:rPr>
              <a:t>Kawanggawa</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sa</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Banig</a:t>
            </a:r>
            <a:r>
              <a:rPr lang="en-US" b="0" i="0" spc="100" baseline="0" dirty="0">
                <a:latin typeface="Arial" charset="0"/>
                <a:ea typeface="ＭＳ Ｐゴシック" charset="0"/>
                <a:cs typeface="ＭＳ Ｐゴシック" charset="0"/>
              </a:rPr>
              <a:t> ng </a:t>
            </a:r>
            <a:r>
              <a:rPr lang="en-US" b="0" i="0" spc="100" baseline="0" dirty="0" err="1">
                <a:latin typeface="Arial" charset="0"/>
                <a:ea typeface="ＭＳ Ｐゴシック" charset="0"/>
                <a:cs typeface="ＭＳ Ｐゴシック" charset="0"/>
              </a:rPr>
              <a:t>Kamatayan</a:t>
            </a:r>
            <a:r>
              <a:rPr lang="en-US" b="0" i="0" spc="100" baseline="0" dirty="0">
                <a:latin typeface="Arial" charset="0"/>
                <a:ea typeface="ＭＳ Ｐゴシック" charset="0"/>
                <a:cs typeface="ＭＳ Ｐゴシック" charset="0"/>
              </a:rPr>
              <a:t> (</a:t>
            </a:r>
            <a:r>
              <a:rPr lang="en-US" b="0" i="1" spc="100" baseline="0" dirty="0">
                <a:latin typeface="Arial" charset="0"/>
                <a:ea typeface="ＭＳ Ｐゴシック" charset="0"/>
                <a:cs typeface="ＭＳ Ｐゴシック" charset="0"/>
              </a:rPr>
              <a:t>1 </a:t>
            </a:r>
            <a:r>
              <a:rPr lang="en-US" b="0" i="1" spc="100" baseline="0" dirty="0" err="1">
                <a:latin typeface="Arial" charset="0"/>
                <a:ea typeface="ＭＳ Ｐゴシック" charset="0"/>
                <a:cs typeface="ＭＳ Ｐゴシック" charset="0"/>
              </a:rPr>
              <a:t>Timoteo</a:t>
            </a:r>
            <a:r>
              <a:rPr lang="en-US" b="0" i="1" spc="100" baseline="0" dirty="0">
                <a:latin typeface="Arial" charset="0"/>
                <a:ea typeface="ＭＳ Ｐゴシック" charset="0"/>
                <a:cs typeface="ＭＳ Ｐゴシック" charset="0"/>
              </a:rPr>
              <a:t> 6:17</a:t>
            </a:r>
            <a:r>
              <a:rPr lang="en-US" b="0" i="0" spc="100" baseline="0" dirty="0">
                <a:latin typeface="Arial" charset="0"/>
                <a:ea typeface="ＭＳ Ｐゴシック" charset="0"/>
                <a:cs typeface="ＭＳ Ｐゴシック" charset="0"/>
              </a:rPr>
              <a:t>). </a:t>
            </a:r>
            <a:endParaRPr lang="en-US" i="0" spc="100" baseline="0" dirty="0">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a:t>
            </a:r>
            <a:r>
              <a:rPr lang="en-US" spc="100" baseline="0" dirty="0">
                <a:latin typeface="Arial" charset="0"/>
                <a:ea typeface="ＭＳ Ｐゴシック" charset="0"/>
                <a:cs typeface="ＭＳ Ｐゴシック" charset="0"/>
              </a:rPr>
              <a:t>3) </a:t>
            </a:r>
            <a:r>
              <a:rPr lang="en-US" b="0" spc="100" dirty="0">
                <a:latin typeface="Arial" charset="0"/>
                <a:ea typeface="ＭＳ Ｐゴシック" charset="0"/>
                <a:cs typeface="ＭＳ Ｐゴシック" charset="0"/>
              </a:rPr>
              <a:t>An</a:t>
            </a:r>
            <a:r>
              <a:rPr lang="en-US" i="0" spc="100" baseline="0" dirty="0">
                <a:latin typeface="Arial" charset="0"/>
                <a:ea typeface="ＭＳ Ｐゴシック" charset="0"/>
                <a:cs typeface="ＭＳ Ｐゴシック" charset="0"/>
              </a:rPr>
              <a:t>g </a:t>
            </a:r>
            <a:r>
              <a:rPr lang="en-US" i="0" spc="100" baseline="0" dirty="0" err="1">
                <a:latin typeface="Arial" charset="0"/>
                <a:ea typeface="ＭＳ Ｐゴシック" charset="0"/>
                <a:cs typeface="ＭＳ Ｐゴシック" charset="0"/>
              </a:rPr>
              <a:t>mga</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Prinsipyong</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Dapat</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Sundin</a:t>
            </a:r>
            <a:endParaRPr lang="en-US" b="0" spc="10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a:t>
            </a:r>
            <a:r>
              <a:rPr lang="en-US" i="0" spc="100" baseline="0" dirty="0">
                <a:latin typeface="Arial" charset="0"/>
                <a:ea typeface="ＭＳ Ｐゴシック" charset="0"/>
                <a:cs typeface="ＭＳ Ｐゴシック" charset="0"/>
              </a:rPr>
              <a:t>Mga </a:t>
            </a:r>
            <a:r>
              <a:rPr lang="en-US" i="0" spc="100" baseline="0" dirty="0" err="1">
                <a:latin typeface="Arial" charset="0"/>
                <a:ea typeface="ＭＳ Ｐゴシック" charset="0"/>
                <a:cs typeface="ＭＳ Ｐゴシック" charset="0"/>
              </a:rPr>
              <a:t>Pakinabang</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sa</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Pagbibigay</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Habang</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Nabubuhay</a:t>
            </a:r>
            <a:r>
              <a:rPr lang="en-US" i="0" spc="100" baseline="0" dirty="0">
                <a:latin typeface="Arial" charset="0"/>
                <a:ea typeface="ＭＳ Ｐゴシック" charset="0"/>
                <a:cs typeface="ＭＳ Ｐゴシック" charset="0"/>
              </a:rPr>
              <a:t> (</a:t>
            </a:r>
            <a:r>
              <a:rPr lang="en-US" i="1" spc="100" baseline="0" dirty="0" err="1">
                <a:latin typeface="Arial" charset="0"/>
                <a:ea typeface="ＭＳ Ｐゴシック" charset="0"/>
                <a:cs typeface="ＭＳ Ｐゴシック" charset="0"/>
              </a:rPr>
              <a:t>Kawikaan</a:t>
            </a:r>
            <a:r>
              <a:rPr lang="en-US" i="1" spc="100" baseline="0" dirty="0">
                <a:latin typeface="Arial" charset="0"/>
                <a:ea typeface="ＭＳ Ｐゴシック" charset="0"/>
                <a:cs typeface="ＭＳ Ｐゴシック" charset="0"/>
              </a:rPr>
              <a:t> 24:1</a:t>
            </a:r>
            <a:r>
              <a:rPr lang="en-US" i="0" spc="100" baseline="0" dirty="0">
                <a:latin typeface="Arial" charset="0"/>
                <a:ea typeface="ＭＳ Ｐゴシック" charset="0"/>
                <a:cs typeface="ＭＳ Ｐゴシック" charset="0"/>
              </a:rPr>
              <a:t>).</a:t>
            </a:r>
            <a:endParaRPr lang="en-US" i="1" spc="100"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1. Ang Hindi </a:t>
            </a:r>
            <a:r>
              <a:rPr lang="en-US" b="1" spc="100" baseline="0" dirty="0" err="1">
                <a:latin typeface="Arial" charset="0"/>
                <a:cs typeface="ＭＳ Ｐゴシック" charset="0"/>
              </a:rPr>
              <a:t>Dapat</a:t>
            </a:r>
            <a:r>
              <a:rPr lang="en-US" b="1" spc="100" baseline="0" dirty="0">
                <a:latin typeface="Arial" charset="0"/>
                <a:cs typeface="ＭＳ Ｐゴシック" charset="0"/>
              </a:rPr>
              <a:t> </a:t>
            </a:r>
            <a:r>
              <a:rPr lang="en-US" b="1" spc="100" baseline="0" dirty="0" err="1">
                <a:latin typeface="Arial" charset="0"/>
                <a:cs typeface="ＭＳ Ｐゴシック" charset="0"/>
              </a:rPr>
              <a:t>Gawin</a:t>
            </a:r>
            <a:r>
              <a:rPr lang="en-US" b="1" spc="100" baseline="0" dirty="0">
                <a:latin typeface="Arial" charset="0"/>
                <a:cs typeface="ＭＳ Ｐゴシック" charset="0"/>
              </a:rPr>
              <a:t>. </a:t>
            </a:r>
            <a:r>
              <a:rPr lang="en-US" b="0" spc="100" baseline="0" dirty="0">
                <a:latin typeface="Arial" charset="0"/>
                <a:cs typeface="ＭＳ Ｐゴシック" charset="0"/>
              </a:rPr>
              <a:t>“Ang </a:t>
            </a:r>
            <a:r>
              <a:rPr lang="en-US" b="0" spc="100" baseline="0" dirty="0" err="1">
                <a:latin typeface="Arial" charset="0"/>
                <a:cs typeface="ＭＳ Ｐゴシック" charset="0"/>
              </a:rPr>
              <a:t>lupain</a:t>
            </a:r>
            <a:r>
              <a:rPr lang="en-US" b="0" spc="100" baseline="0" dirty="0">
                <a:latin typeface="Arial" charset="0"/>
                <a:cs typeface="ＭＳ Ｐゴシック" charset="0"/>
              </a:rPr>
              <a:t> ng </a:t>
            </a:r>
            <a:r>
              <a:rPr lang="en-US" b="0" spc="100" baseline="0" dirty="0" err="1">
                <a:latin typeface="Arial" charset="0"/>
                <a:cs typeface="ＭＳ Ｐゴシック" charset="0"/>
              </a:rPr>
              <a:t>taong</a:t>
            </a:r>
            <a:r>
              <a:rPr lang="en-US" b="0" spc="100" baseline="0" dirty="0">
                <a:latin typeface="Arial" charset="0"/>
                <a:cs typeface="ＭＳ Ｐゴシック" charset="0"/>
              </a:rPr>
              <a:t> </a:t>
            </a:r>
            <a:r>
              <a:rPr lang="en-US" b="0" spc="100" baseline="0" dirty="0" err="1">
                <a:latin typeface="Arial" charset="0"/>
                <a:cs typeface="ＭＳ Ｐゴシック" charset="0"/>
              </a:rPr>
              <a:t>mayaman</a:t>
            </a:r>
            <a:r>
              <a:rPr lang="en-US" b="0" spc="100" baseline="0" dirty="0">
                <a:latin typeface="Arial" charset="0"/>
                <a:cs typeface="ＭＳ Ｐゴシック" charset="0"/>
              </a:rPr>
              <a:t> ay </a:t>
            </a:r>
            <a:r>
              <a:rPr lang="en-US" b="0" spc="100" baseline="0" dirty="0" err="1">
                <a:latin typeface="Arial" charset="0"/>
                <a:cs typeface="ＭＳ Ｐゴシック" charset="0"/>
              </a:rPr>
              <a:t>namunga</a:t>
            </a:r>
            <a:r>
              <a:rPr lang="en-US" b="0" spc="100" baseline="0" dirty="0">
                <a:latin typeface="Arial" charset="0"/>
                <a:cs typeface="ＭＳ Ｐゴシック" charset="0"/>
              </a:rPr>
              <a:t> ng </a:t>
            </a:r>
            <a:r>
              <a:rPr lang="en-US" b="0" spc="100" baseline="0" dirty="0" err="1">
                <a:latin typeface="Arial" charset="0"/>
                <a:cs typeface="ＭＳ Ｐゴシック" charset="0"/>
              </a:rPr>
              <a:t>sagana</a:t>
            </a:r>
            <a:r>
              <a:rPr lang="en-US" b="0" spc="100" baseline="0" dirty="0">
                <a:latin typeface="Arial" charset="0"/>
                <a:cs typeface="ＭＳ Ｐゴシック" charset="0"/>
              </a:rPr>
              <a:t>. … ‘</a:t>
            </a:r>
            <a:r>
              <a:rPr lang="en-US" b="0" spc="100" baseline="0" dirty="0" err="1">
                <a:latin typeface="Arial" charset="0"/>
                <a:cs typeface="ＭＳ Ｐゴシック" charset="0"/>
              </a:rPr>
              <a:t>Ano</a:t>
            </a:r>
            <a:r>
              <a:rPr lang="en-US" b="0" spc="100" baseline="0" dirty="0">
                <a:latin typeface="Arial" charset="0"/>
                <a:cs typeface="ＭＳ Ｐゴシック" charset="0"/>
              </a:rPr>
              <a:t> ang </a:t>
            </a:r>
            <a:r>
              <a:rPr lang="en-US" b="0" spc="100" baseline="0" dirty="0" err="1">
                <a:latin typeface="Arial" charset="0"/>
                <a:cs typeface="ＭＳ Ｐゴシック" charset="0"/>
              </a:rPr>
              <a:t>gagawin</a:t>
            </a:r>
            <a:r>
              <a:rPr lang="en-US" b="0" spc="100" baseline="0" dirty="0">
                <a:latin typeface="Arial" charset="0"/>
                <a:cs typeface="ＭＳ Ｐゴシック" charset="0"/>
              </a:rPr>
              <a:t> ko, </a:t>
            </a:r>
            <a:r>
              <a:rPr lang="en-US" b="0" spc="100" baseline="0" dirty="0" err="1">
                <a:latin typeface="Arial" charset="0"/>
                <a:cs typeface="ＭＳ Ｐゴシック" charset="0"/>
              </a:rPr>
              <a:t>sapagkat</a:t>
            </a:r>
            <a:r>
              <a:rPr lang="en-US" b="0" spc="100" baseline="0" dirty="0">
                <a:latin typeface="Arial" charset="0"/>
                <a:cs typeface="ＭＳ Ｐゴシック" charset="0"/>
              </a:rPr>
              <a:t> </a:t>
            </a:r>
            <a:r>
              <a:rPr lang="en-US" b="0" spc="100" baseline="0" dirty="0" err="1">
                <a:latin typeface="Arial" charset="0"/>
                <a:cs typeface="ＭＳ Ｐゴシック" charset="0"/>
              </a:rPr>
              <a:t>wala</a:t>
            </a:r>
            <a:r>
              <a:rPr lang="en-US" b="0" spc="100" baseline="0" dirty="0">
                <a:latin typeface="Arial" charset="0"/>
                <a:cs typeface="ＭＳ Ｐゴシック" charset="0"/>
              </a:rPr>
              <a:t> </a:t>
            </a:r>
            <a:r>
              <a:rPr lang="en-US" b="0" spc="100" baseline="0" dirty="0" err="1">
                <a:latin typeface="Arial" charset="0"/>
                <a:cs typeface="ＭＳ Ｐゴシック" charset="0"/>
              </a:rPr>
              <a:t>akong</a:t>
            </a:r>
            <a:r>
              <a:rPr lang="en-US" b="0" spc="100" baseline="0" dirty="0">
                <a:latin typeface="Arial" charset="0"/>
                <a:cs typeface="ＭＳ Ｐゴシック" charset="0"/>
              </a:rPr>
              <a:t> </a:t>
            </a:r>
            <a:r>
              <a:rPr lang="en-US" b="0" spc="100" baseline="0" dirty="0" err="1">
                <a:latin typeface="Arial" charset="0"/>
                <a:cs typeface="ＭＳ Ｐゴシック" charset="0"/>
              </a:rPr>
              <a:t>mapaglalagyan</a:t>
            </a:r>
            <a:r>
              <a:rPr lang="en-US" b="0" spc="100" baseline="0" dirty="0">
                <a:latin typeface="Arial" charset="0"/>
                <a:cs typeface="ＭＳ Ｐゴシック" charset="0"/>
              </a:rPr>
              <a:t> ng </a:t>
            </a:r>
            <a:r>
              <a:rPr lang="en-US" b="0" spc="100" baseline="0" dirty="0" err="1">
                <a:latin typeface="Arial" charset="0"/>
                <a:cs typeface="ＭＳ Ｐゴシック" charset="0"/>
              </a:rPr>
              <a:t>aking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ani? … </a:t>
            </a:r>
            <a:r>
              <a:rPr lang="en-US" b="0" spc="100" baseline="0" dirty="0" err="1">
                <a:latin typeface="Arial" charset="0"/>
                <a:cs typeface="ＭＳ Ｐゴシック" charset="0"/>
              </a:rPr>
              <a:t>Gigibain</a:t>
            </a:r>
            <a:r>
              <a:rPr lang="en-US" b="0" spc="100" baseline="0" dirty="0">
                <a:latin typeface="Arial" charset="0"/>
                <a:cs typeface="ＭＳ Ｐゴシック" charset="0"/>
              </a:rPr>
              <a:t> ko ang </a:t>
            </a:r>
            <a:r>
              <a:rPr lang="en-US" b="0" spc="100" baseline="0" dirty="0" err="1">
                <a:latin typeface="Arial" charset="0"/>
                <a:cs typeface="ＭＳ Ｐゴシック" charset="0"/>
              </a:rPr>
              <a:t>aking</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kamalig</a:t>
            </a:r>
            <a:r>
              <a:rPr lang="en-US" b="0" spc="100" baseline="0" dirty="0">
                <a:latin typeface="Arial" charset="0"/>
                <a:cs typeface="ＭＳ Ｐゴシック" charset="0"/>
              </a:rPr>
              <a:t> at </a:t>
            </a:r>
            <a:r>
              <a:rPr lang="en-US" b="0" spc="100" baseline="0" dirty="0" err="1">
                <a:latin typeface="Arial" charset="0"/>
                <a:cs typeface="ＭＳ Ｐゴシック" charset="0"/>
              </a:rPr>
              <a:t>magtatayo</a:t>
            </a:r>
            <a:r>
              <a:rPr lang="en-US" b="0" spc="100" baseline="0" dirty="0">
                <a:latin typeface="Arial" charset="0"/>
                <a:cs typeface="ＭＳ Ｐゴシック" charset="0"/>
              </a:rPr>
              <a:t> </a:t>
            </a:r>
            <a:r>
              <a:rPr lang="en-US" b="0" spc="100" baseline="0" dirty="0" err="1">
                <a:latin typeface="Arial" charset="0"/>
                <a:cs typeface="ＭＳ Ｐゴシック" charset="0"/>
              </a:rPr>
              <a:t>ako</a:t>
            </a:r>
            <a:r>
              <a:rPr lang="en-US" b="0" spc="100" baseline="0" dirty="0">
                <a:latin typeface="Arial" charset="0"/>
                <a:cs typeface="ＭＳ Ｐゴシック" charset="0"/>
              </a:rPr>
              <a:t> ng mas </a:t>
            </a:r>
            <a:r>
              <a:rPr lang="en-US" b="0" spc="100" baseline="0" dirty="0" err="1">
                <a:latin typeface="Arial" charset="0"/>
                <a:cs typeface="ＭＳ Ｐゴシック" charset="0"/>
              </a:rPr>
              <a:t>malalaki</a:t>
            </a:r>
            <a:r>
              <a:rPr lang="en-US" b="0" spc="100" baseline="0" dirty="0">
                <a:latin typeface="Arial" charset="0"/>
                <a:cs typeface="ＭＳ Ｐゴシック" charset="0"/>
              </a:rPr>
              <a:t>… At </a:t>
            </a:r>
            <a:r>
              <a:rPr lang="en-US" b="0" spc="100" baseline="0" dirty="0" err="1">
                <a:latin typeface="Arial" charset="0"/>
                <a:cs typeface="ＭＳ Ｐゴシック" charset="0"/>
              </a:rPr>
              <a:t>sasabihin</a:t>
            </a:r>
            <a:r>
              <a:rPr lang="en-US" b="0" spc="100" baseline="0" dirty="0">
                <a:latin typeface="Arial" charset="0"/>
                <a:cs typeface="ＭＳ Ｐゴシック" charset="0"/>
              </a:rPr>
              <a:t> ko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aking</a:t>
            </a:r>
            <a:r>
              <a:rPr lang="en-US" b="0" spc="100" baseline="0" dirty="0">
                <a:latin typeface="Arial" charset="0"/>
                <a:cs typeface="ＭＳ Ｐゴシック" charset="0"/>
              </a:rPr>
              <a:t> </a:t>
            </a:r>
            <a:r>
              <a:rPr lang="en-US" b="0" spc="100" baseline="0" dirty="0" err="1">
                <a:latin typeface="Arial" charset="0"/>
                <a:cs typeface="ＭＳ Ｐゴシック" charset="0"/>
              </a:rPr>
              <a:t>kaluluwa</a:t>
            </a:r>
            <a:r>
              <a:rPr lang="en-US" b="0" spc="100" baseline="0" dirty="0">
                <a:latin typeface="Arial" charset="0"/>
                <a:cs typeface="ＭＳ Ｐゴシック" charset="0"/>
              </a:rPr>
              <a:t> “</a:t>
            </a:r>
            <a:r>
              <a:rPr lang="en-US" b="0" spc="100" baseline="0" dirty="0" err="1">
                <a:latin typeface="Arial" charset="0"/>
                <a:cs typeface="ＭＳ Ｐゴシック" charset="0"/>
              </a:rPr>
              <a:t>Kaluluwa</a:t>
            </a:r>
            <a:r>
              <a:rPr lang="en-US" b="0" spc="100" baseline="0" dirty="0">
                <a:latin typeface="Arial" charset="0"/>
                <a:cs typeface="ＭＳ Ｐゴシック" charset="0"/>
              </a:rPr>
              <a:t>, </a:t>
            </a:r>
            <a:r>
              <a:rPr lang="en-US" b="0" spc="100" baseline="0" dirty="0" err="1">
                <a:latin typeface="Arial" charset="0"/>
                <a:cs typeface="ＭＳ Ｐゴシック" charset="0"/>
              </a:rPr>
              <a:t>marami</a:t>
            </a:r>
            <a:r>
              <a:rPr lang="en-US" b="0" spc="100" baseline="0" dirty="0">
                <a:latin typeface="Arial" charset="0"/>
                <a:cs typeface="ＭＳ Ｐゴシック" charset="0"/>
              </a:rPr>
              <a:t> ka </a:t>
            </a:r>
            <a:r>
              <a:rPr lang="en-US" b="0" spc="100" baseline="0" dirty="0" err="1">
                <a:latin typeface="Arial" charset="0"/>
                <a:cs typeface="ＭＳ Ｐゴシック" charset="0"/>
              </a:rPr>
              <a:t>nang</a:t>
            </a:r>
            <a:r>
              <a:rPr lang="en-US" b="0" spc="100" baseline="0" dirty="0">
                <a:latin typeface="Arial" charset="0"/>
                <a:cs typeface="ＭＳ Ｐゴシック" charset="0"/>
              </a:rPr>
              <a:t> </a:t>
            </a:r>
            <a:r>
              <a:rPr lang="en-US" b="0" spc="100" baseline="0" dirty="0" err="1">
                <a:latin typeface="Arial" charset="0"/>
                <a:cs typeface="ＭＳ Ｐゴシック" charset="0"/>
              </a:rPr>
              <a:t>pag-aaring</a:t>
            </a:r>
            <a:r>
              <a:rPr lang="en-US" b="0" spc="100" baseline="0" dirty="0">
                <a:latin typeface="Arial" charset="0"/>
                <a:cs typeface="ＭＳ Ｐゴシック" charset="0"/>
              </a:rPr>
              <a:t> </a:t>
            </a:r>
            <a:r>
              <a:rPr lang="en-US" b="0" spc="100" baseline="0" dirty="0" err="1">
                <a:latin typeface="Arial" charset="0"/>
                <a:cs typeface="ＭＳ Ｐゴシック" charset="0"/>
              </a:rPr>
              <a:t>nakaimbak</a:t>
            </a:r>
            <a:r>
              <a:rPr lang="en-US" b="0" spc="100" baseline="0" dirty="0">
                <a:latin typeface="Arial" charset="0"/>
                <a:cs typeface="ＭＳ Ｐゴシック" charset="0"/>
              </a:rPr>
              <a:t> para </a:t>
            </a:r>
            <a:r>
              <a:rPr lang="en-US" b="0" spc="100" baseline="0" dirty="0" err="1">
                <a:latin typeface="Arial" charset="0"/>
                <a:cs typeface="ＭＳ Ｐゴシック" charset="0"/>
              </a:rPr>
              <a:t>sa</a:t>
            </a:r>
            <a:r>
              <a:rPr lang="en-US" b="0" spc="100" baseline="0" dirty="0">
                <a:latin typeface="Arial" charset="0"/>
                <a:cs typeface="ＭＳ Ｐゴシック" charset="0"/>
              </a:rPr>
              <a:t> maraming </a:t>
            </a:r>
            <a:r>
              <a:rPr lang="en-US" b="0" spc="100" baseline="0" dirty="0" err="1">
                <a:latin typeface="Arial" charset="0"/>
                <a:cs typeface="ＭＳ Ｐゴシック" charset="0"/>
              </a:rPr>
              <a:t>taon</a:t>
            </a:r>
            <a:r>
              <a:rPr lang="en-US" b="0" spc="100" baseline="0" dirty="0">
                <a:latin typeface="Arial" charset="0"/>
                <a:cs typeface="ＭＳ Ｐゴシック" charset="0"/>
              </a:rPr>
              <a:t>; </a:t>
            </a:r>
            <a:r>
              <a:rPr lang="en-US" b="0" spc="100" baseline="0" dirty="0" err="1">
                <a:latin typeface="Arial" charset="0"/>
                <a:cs typeface="ＭＳ Ｐゴシック" charset="0"/>
              </a:rPr>
              <a:t>magpahinga</a:t>
            </a:r>
            <a:r>
              <a:rPr lang="en-US" b="0" spc="100" baseline="0" dirty="0">
                <a:latin typeface="Arial" charset="0"/>
                <a:cs typeface="ＭＳ Ｐゴシック" charset="0"/>
              </a:rPr>
              <a:t> ka, </a:t>
            </a:r>
            <a:r>
              <a:rPr lang="en-US" b="0" spc="100" baseline="0" dirty="0" err="1">
                <a:latin typeface="Arial" charset="0"/>
                <a:cs typeface="ＭＳ Ｐゴシック" charset="0"/>
              </a:rPr>
              <a:t>kumain</a:t>
            </a:r>
            <a:r>
              <a:rPr lang="en-US" b="0" spc="100" baseline="0" dirty="0">
                <a:latin typeface="Arial" charset="0"/>
                <a:cs typeface="ＭＳ Ｐゴシック" charset="0"/>
              </a:rPr>
              <a:t> ka, </a:t>
            </a:r>
            <a:r>
              <a:rPr lang="en-US" b="0" spc="100" baseline="0" dirty="0" err="1">
                <a:latin typeface="Arial" charset="0"/>
                <a:cs typeface="ＭＳ Ｐゴシック" charset="0"/>
              </a:rPr>
              <a:t>uminom</a:t>
            </a:r>
            <a:r>
              <a:rPr lang="en-US" b="0" spc="100" baseline="0" dirty="0">
                <a:latin typeface="Arial" charset="0"/>
                <a:cs typeface="ＭＳ Ｐゴシック" charset="0"/>
              </a:rPr>
              <a:t> ka, ¶ </a:t>
            </a:r>
            <a:r>
              <a:rPr lang="en-US" b="0" spc="100" baseline="0" dirty="0" err="1">
                <a:latin typeface="Arial" charset="0"/>
                <a:cs typeface="ＭＳ Ｐゴシック" charset="0"/>
              </a:rPr>
              <a:t>magsaya</a:t>
            </a:r>
            <a:r>
              <a:rPr lang="en-US" b="0" spc="100" baseline="0" dirty="0">
                <a:latin typeface="Arial" charset="0"/>
                <a:cs typeface="ＭＳ Ｐゴシック" charset="0"/>
              </a:rPr>
              <a:t> ka.” </a:t>
            </a:r>
            <a:r>
              <a:rPr lang="en-US" b="0" spc="100" baseline="0" dirty="0" err="1">
                <a:latin typeface="Arial" charset="0"/>
                <a:cs typeface="ＭＳ Ｐゴシック" charset="0"/>
              </a:rPr>
              <a:t>Subalit</a:t>
            </a:r>
            <a:r>
              <a:rPr lang="en-US" b="0" spc="100" baseline="0" dirty="0">
                <a:latin typeface="Arial" charset="0"/>
                <a:cs typeface="ＭＳ Ｐゴシック" charset="0"/>
              </a:rPr>
              <a:t> </a:t>
            </a:r>
            <a:r>
              <a:rPr lang="en-US" b="0" spc="100" baseline="0" dirty="0" err="1">
                <a:latin typeface="Arial" charset="0"/>
                <a:cs typeface="ＭＳ Ｐゴシック" charset="0"/>
              </a:rPr>
              <a:t>sinabi</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kanya ng </a:t>
            </a:r>
            <a:r>
              <a:rPr lang="en-US" b="0" spc="100" baseline="0" dirty="0" err="1">
                <a:latin typeface="Arial" charset="0"/>
                <a:cs typeface="ＭＳ Ｐゴシック" charset="0"/>
              </a:rPr>
              <a:t>Diyos</a:t>
            </a:r>
            <a:r>
              <a:rPr lang="en-US" b="0" spc="100" baseline="0" dirty="0">
                <a:latin typeface="Arial" charset="0"/>
                <a:cs typeface="ＭＳ Ｐゴシック" charset="0"/>
              </a:rPr>
              <a:t>, ‘</a:t>
            </a:r>
            <a:r>
              <a:rPr lang="en-US" b="0" spc="100" baseline="0" dirty="0" err="1">
                <a:latin typeface="Arial" charset="0"/>
                <a:cs typeface="ＭＳ Ｐゴシック" charset="0"/>
              </a:rPr>
              <a:t>Hangal</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gabing</a:t>
            </a:r>
            <a:r>
              <a:rPr lang="en-US" b="0" spc="100" baseline="0" dirty="0">
                <a:latin typeface="Arial" charset="0"/>
                <a:cs typeface="ＭＳ Ｐゴシック" charset="0"/>
              </a:rPr>
              <a:t> </a:t>
            </a:r>
            <a:r>
              <a:rPr lang="en-US" b="0" spc="100" baseline="0" dirty="0" err="1">
                <a:latin typeface="Arial" charset="0"/>
                <a:cs typeface="ＭＳ Ｐゴシック" charset="0"/>
              </a:rPr>
              <a:t>ito</a:t>
            </a:r>
            <a:r>
              <a:rPr lang="en-US" b="0" spc="100" baseline="0" dirty="0">
                <a:latin typeface="Arial" charset="0"/>
                <a:cs typeface="ＭＳ Ｐゴシック" charset="0"/>
              </a:rPr>
              <a:t> ay </a:t>
            </a:r>
            <a:r>
              <a:rPr lang="en-US" b="0" spc="100" baseline="0" dirty="0" err="1">
                <a:latin typeface="Arial" charset="0"/>
                <a:cs typeface="ＭＳ Ｐゴシック" charset="0"/>
              </a:rPr>
              <a:t>kukunin</a:t>
            </a:r>
            <a:r>
              <a:rPr lang="en-US" b="0" spc="100" baseline="0" dirty="0">
                <a:latin typeface="Arial" charset="0"/>
                <a:cs typeface="ＭＳ Ｐゴシック" charset="0"/>
              </a:rPr>
              <a:t> ang </a:t>
            </a:r>
            <a:r>
              <a:rPr lang="en-US" b="0" spc="100" baseline="0" dirty="0" err="1">
                <a:latin typeface="Arial" charset="0"/>
                <a:cs typeface="ＭＳ Ｐゴシック" charset="0"/>
              </a:rPr>
              <a:t>iyong</a:t>
            </a:r>
            <a:r>
              <a:rPr lang="en-US" b="0" spc="100" baseline="0" dirty="0">
                <a:latin typeface="Arial" charset="0"/>
                <a:cs typeface="ＭＳ Ｐゴシック" charset="0"/>
              </a:rPr>
              <a:t> </a:t>
            </a:r>
            <a:r>
              <a:rPr lang="en-US" b="0" spc="100" baseline="0" dirty="0" err="1">
                <a:latin typeface="Arial" charset="0"/>
                <a:cs typeface="ＭＳ Ｐゴシック" charset="0"/>
              </a:rPr>
              <a:t>kaluluwa</a:t>
            </a:r>
            <a:r>
              <a:rPr lang="en-US" b="0" spc="100" baseline="0" dirty="0">
                <a:latin typeface="Arial" charset="0"/>
                <a:cs typeface="ＭＳ Ｐゴシック" charset="0"/>
              </a:rPr>
              <a:t>; at </a:t>
            </a:r>
            <a:r>
              <a:rPr lang="en-US" b="0" spc="100" baseline="0" dirty="0" err="1">
                <a:latin typeface="Arial" charset="0"/>
                <a:cs typeface="ＭＳ Ｐゴシック" charset="0"/>
              </a:rPr>
              <a:t>kanino</a:t>
            </a:r>
            <a:r>
              <a:rPr lang="en-US" b="0" spc="100" baseline="0" dirty="0">
                <a:latin typeface="Arial" charset="0"/>
                <a:cs typeface="ＭＳ Ｐゴシック" charset="0"/>
              </a:rPr>
              <a:t> kaya </a:t>
            </a:r>
            <a:r>
              <a:rPr lang="en-US" b="0" spc="100" baseline="0" dirty="0" err="1">
                <a:latin typeface="Arial" charset="0"/>
                <a:cs typeface="ＭＳ Ｐゴシック" charset="0"/>
              </a:rPr>
              <a:t>mapupunta</a:t>
            </a:r>
            <a:r>
              <a:rPr lang="en-US" b="0" spc="100" baseline="0" dirty="0">
                <a:latin typeface="Arial" charset="0"/>
                <a:cs typeface="ＭＳ Ｐゴシック" charset="0"/>
              </a:rPr>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bagay</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inihanda</a:t>
            </a:r>
            <a:r>
              <a:rPr lang="en-US" b="0" spc="100" baseline="0" dirty="0">
                <a:latin typeface="Arial" charset="0"/>
                <a:cs typeface="ＭＳ Ｐゴシック" charset="0"/>
              </a:rPr>
              <a:t> </a:t>
            </a:r>
            <a:r>
              <a:rPr lang="en-US" b="0" spc="100" baseline="0" dirty="0" err="1">
                <a:latin typeface="Arial" charset="0"/>
                <a:cs typeface="ＭＳ Ｐゴシック" charset="0"/>
              </a:rPr>
              <a:t>mo</a:t>
            </a:r>
            <a:r>
              <a:rPr lang="en-US" b="0" spc="100" baseline="0" dirty="0">
                <a:latin typeface="Arial" charset="0"/>
                <a:cs typeface="ＭＳ Ｐゴシック" charset="0"/>
              </a:rPr>
              <a:t>?’ ” (</a:t>
            </a:r>
            <a:r>
              <a:rPr lang="en-US" b="0" i="1" spc="100" baseline="0" dirty="0">
                <a:latin typeface="Arial" charset="0"/>
                <a:cs typeface="ＭＳ Ｐゴシック" charset="0"/>
              </a:rPr>
              <a:t>Lucas 12:16–20</a:t>
            </a:r>
            <a:r>
              <a:rPr lang="en-US" b="0" i="0" spc="100" baseline="0" dirty="0">
                <a:latin typeface="Arial" charset="0"/>
                <a:cs typeface="ＭＳ Ｐゴシック" charset="0"/>
              </a:rPr>
              <a:t>).</a:t>
            </a:r>
            <a:endParaRPr lang="en-US" b="1" i="1" spc="100" baseline="0" dirty="0">
              <a:latin typeface="Arial" charset="0"/>
              <a:cs typeface="ＭＳ Ｐゴシック" charset="0"/>
            </a:endParaRPr>
          </a:p>
          <a:p>
            <a:pPr eaLnBrk="1" hangingPunct="1"/>
            <a:endParaRPr lang="en-US" b="1" i="1" spc="100" baseline="0" dirty="0">
              <a:latin typeface="Arial" charset="0"/>
              <a:cs typeface="ＭＳ Ｐゴシック" charset="0"/>
            </a:endParaRPr>
          </a:p>
          <a:p>
            <a:pPr eaLnBrk="1" hangingPunct="1"/>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a. Ang </a:t>
            </a:r>
            <a:r>
              <a:rPr lang="en-US" b="1" spc="100" baseline="0" dirty="0" err="1">
                <a:latin typeface="Arial" charset="0"/>
                <a:cs typeface="ＭＳ Ｐゴシック" charset="0"/>
              </a:rPr>
              <a:t>Mayamang</a:t>
            </a:r>
            <a:r>
              <a:rPr lang="en-US" b="1" spc="100" baseline="0" dirty="0">
                <a:latin typeface="Arial" charset="0"/>
                <a:cs typeface="ＭＳ Ｐゴシック" charset="0"/>
              </a:rPr>
              <a:t> </a:t>
            </a:r>
            <a:r>
              <a:rPr lang="en-US" b="1" spc="100" baseline="0" dirty="0" err="1">
                <a:latin typeface="Arial" charset="0"/>
                <a:cs typeface="ＭＳ Ｐゴシック" charset="0"/>
              </a:rPr>
              <a:t>Hangal</a:t>
            </a:r>
            <a:r>
              <a:rPr lang="en-US" b="1" spc="100" baseline="0" dirty="0">
                <a:latin typeface="Arial" charset="0"/>
                <a:cs typeface="ＭＳ Ｐゴシック" charset="0"/>
              </a:rPr>
              <a:t>. • </a:t>
            </a:r>
            <a:r>
              <a:rPr lang="en-US" b="0" spc="100" baseline="0" dirty="0">
                <a:latin typeface="Arial" charset="0"/>
                <a:cs typeface="ＭＳ Ｐゴシック" charset="0"/>
              </a:rPr>
              <a:t>Kung ang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tao</a:t>
            </a:r>
            <a:r>
              <a:rPr lang="en-US" b="0" spc="100" baseline="0" dirty="0">
                <a:latin typeface="Arial" charset="0"/>
                <a:cs typeface="ＭＳ Ｐゴシック" charset="0"/>
              </a:rPr>
              <a:t> ay </a:t>
            </a:r>
            <a:r>
              <a:rPr lang="en-US" b="0" spc="100" baseline="0" dirty="0" err="1">
                <a:latin typeface="Arial" charset="0"/>
                <a:cs typeface="ＭＳ Ｐゴシック" charset="0"/>
              </a:rPr>
              <a:t>titigil</a:t>
            </a:r>
            <a:r>
              <a:rPr lang="en-US" b="0" spc="100" baseline="0" dirty="0">
                <a:latin typeface="Arial" charset="0"/>
                <a:cs typeface="ＭＳ Ｐゴシック" charset="0"/>
              </a:rPr>
              <a:t> </a:t>
            </a:r>
            <a:r>
              <a:rPr lang="en-US" b="0" spc="100" baseline="0" dirty="0" err="1">
                <a:latin typeface="Arial" charset="0"/>
                <a:cs typeface="ＭＳ Ｐゴシック" charset="0"/>
              </a:rPr>
              <a:t>magtrabaho</a:t>
            </a:r>
            <a:r>
              <a:rPr lang="en-US" b="0" spc="100" baseline="0" dirty="0">
                <a:latin typeface="Arial" charset="0"/>
                <a:cs typeface="ＭＳ Ｐゴシック" charset="0"/>
              </a:rPr>
              <a:t>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gugulin</a:t>
            </a:r>
            <a:r>
              <a:rPr lang="en-US" b="0" spc="100" baseline="0" dirty="0">
                <a:latin typeface="Arial" charset="0"/>
                <a:cs typeface="ＭＳ Ｐゴシック" charset="0"/>
              </a:rPr>
              <a:t> ang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naipong</a:t>
            </a:r>
            <a:r>
              <a:rPr lang="en-US" b="0" spc="100" baseline="0" dirty="0">
                <a:latin typeface="Arial" charset="0"/>
                <a:cs typeface="ＭＳ Ｐゴシック" charset="0"/>
              </a:rPr>
              <a:t> </a:t>
            </a:r>
            <a:r>
              <a:rPr lang="en-US" b="0" spc="100" baseline="0" dirty="0" err="1">
                <a:latin typeface="Arial" charset="0"/>
                <a:cs typeface="ＭＳ Ｐゴシック" charset="0"/>
              </a:rPr>
              <a:t>kabuhayan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sarili</a:t>
            </a:r>
            <a:r>
              <a:rPr lang="en-US" b="0" spc="100" baseline="0" dirty="0">
                <a:latin typeface="Arial" charset="0"/>
                <a:cs typeface="ＭＳ Ｐゴシック" charset="0"/>
              </a:rPr>
              <a:t>, </a:t>
            </a:r>
            <a:r>
              <a:rPr lang="en-US" b="0" spc="100" baseline="0" dirty="0" err="1">
                <a:latin typeface="Arial" charset="0"/>
                <a:cs typeface="ＭＳ Ｐゴシック" charset="0"/>
              </a:rPr>
              <a:t>dapat</a:t>
            </a:r>
            <a:r>
              <a:rPr lang="en-US" b="0" spc="100" baseline="0" dirty="0">
                <a:latin typeface="Arial" charset="0"/>
                <a:cs typeface="ＭＳ Ｐゴシック" charset="0"/>
              </a:rPr>
              <a:t> </a:t>
            </a:r>
            <a:r>
              <a:rPr lang="en-US" b="0" spc="100" baseline="0" dirty="0" err="1">
                <a:latin typeface="Arial" charset="0"/>
                <a:cs typeface="ＭＳ Ｐゴシック" charset="0"/>
              </a:rPr>
              <a:t>siyang</a:t>
            </a:r>
            <a:r>
              <a:rPr lang="en-US" b="0" spc="100" baseline="0" dirty="0">
                <a:latin typeface="Arial" charset="0"/>
                <a:cs typeface="ＭＳ Ｐゴシック" charset="0"/>
              </a:rPr>
              <a:t> mag-</a:t>
            </a:r>
            <a:r>
              <a:rPr lang="en-US" b="0" spc="100" baseline="0" dirty="0" err="1">
                <a:latin typeface="Arial" charset="0"/>
                <a:cs typeface="ＭＳ Ｐゴシック" charset="0"/>
              </a:rPr>
              <a:t>ingat</a:t>
            </a:r>
            <a:r>
              <a:rPr lang="en-US" b="0" spc="100" baseline="0" dirty="0">
                <a:latin typeface="Arial" charset="0"/>
                <a:cs typeface="ＭＳ Ｐゴシック" charset="0"/>
              </a:rPr>
              <a:t> at </a:t>
            </a:r>
            <a:r>
              <a:rPr lang="en-US" b="0" spc="100" baseline="0" dirty="0" err="1">
                <a:latin typeface="Arial" charset="0"/>
                <a:cs typeface="ＭＳ Ｐゴシック" charset="0"/>
              </a:rPr>
              <a:t>isapuso</a:t>
            </a:r>
            <a:r>
              <a:rPr lang="en-US" b="0" spc="100" baseline="0" dirty="0">
                <a:latin typeface="Arial" charset="0"/>
                <a:cs typeface="ＭＳ Ｐゴシック" charset="0"/>
              </a:rPr>
              <a:t> ang </a:t>
            </a:r>
            <a:r>
              <a:rPr lang="en-US" b="0" spc="100" baseline="0" dirty="0" err="1">
                <a:latin typeface="Arial" charset="0"/>
                <a:cs typeface="ＭＳ Ｐゴシック" charset="0"/>
              </a:rPr>
              <a:t>kuwentong</a:t>
            </a:r>
            <a:r>
              <a:rPr lang="en-US" b="0" spc="100" baseline="0" dirty="0">
                <a:latin typeface="Arial" charset="0"/>
                <a:cs typeface="ＭＳ Ｐゴシック" charset="0"/>
              </a:rPr>
              <a:t> </a:t>
            </a:r>
            <a:r>
              <a:rPr lang="en-US" b="0" spc="100" baseline="0" dirty="0" err="1">
                <a:latin typeface="Arial" charset="0"/>
                <a:cs typeface="ＭＳ Ｐゴシック" charset="0"/>
              </a:rPr>
              <a:t>ito</a:t>
            </a:r>
            <a:r>
              <a:rPr lang="en-US" b="0" spc="100" baseline="0" dirty="0">
                <a:latin typeface="Arial" charset="0"/>
                <a:cs typeface="ＭＳ Ｐゴシック" charset="0"/>
              </a:rPr>
              <a:t>. </a:t>
            </a:r>
            <a:r>
              <a:rPr lang="en-US" b="0" i="1" spc="100" baseline="0" dirty="0">
                <a:latin typeface="Arial" charset="0"/>
                <a:cs typeface="ＭＳ Ｐゴシック" charset="0"/>
              </a:rPr>
              <a:t>¶ • </a:t>
            </a:r>
            <a:r>
              <a:rPr lang="en-US" b="0" spc="100" baseline="0" dirty="0">
                <a:latin typeface="Arial" charset="0"/>
                <a:cs typeface="ＭＳ Ｐゴシック" charset="0"/>
              </a:rPr>
              <a:t>Ang </a:t>
            </a:r>
            <a:r>
              <a:rPr lang="en-US" b="0" spc="100" baseline="0" dirty="0" err="1">
                <a:latin typeface="Arial" charset="0"/>
                <a:cs typeface="ＭＳ Ｐゴシック" charset="0"/>
              </a:rPr>
              <a:t>problema</a:t>
            </a:r>
            <a:r>
              <a:rPr lang="en-US" b="0" spc="100" baseline="0" dirty="0">
                <a:latin typeface="Arial" charset="0"/>
                <a:cs typeface="ＭＳ Ｐゴシック" charset="0"/>
              </a:rPr>
              <a:t> ay </a:t>
            </a:r>
            <a:r>
              <a:rPr lang="en-US" b="0" spc="100" baseline="0" dirty="0" err="1">
                <a:latin typeface="Arial" charset="0"/>
                <a:cs typeface="ＭＳ Ｐゴシック" charset="0"/>
              </a:rPr>
              <a:t>hindi</a:t>
            </a:r>
            <a:r>
              <a:rPr lang="en-US" b="0" spc="100" baseline="0" dirty="0">
                <a:latin typeface="Arial" charset="0"/>
                <a:cs typeface="ＭＳ Ｐゴシック" charset="0"/>
              </a:rPr>
              <a:t> ang </a:t>
            </a:r>
            <a:r>
              <a:rPr lang="en-US" b="0" spc="100" baseline="0" dirty="0" err="1">
                <a:latin typeface="Arial" charset="0"/>
                <a:cs typeface="ＭＳ Ｐゴシック" charset="0"/>
              </a:rPr>
              <a:t>pagtatrabaho</a:t>
            </a:r>
            <a:r>
              <a:rPr lang="en-US" b="0" spc="100" baseline="0" dirty="0">
                <a:latin typeface="Arial" charset="0"/>
                <a:cs typeface="ＭＳ Ｐゴシック" charset="0"/>
              </a:rPr>
              <a:t> </a:t>
            </a:r>
            <a:r>
              <a:rPr lang="en-US" b="0" spc="100" baseline="0" dirty="0" err="1">
                <a:latin typeface="Arial" charset="0"/>
                <a:cs typeface="ＭＳ Ｐゴシック" charset="0"/>
              </a:rPr>
              <a:t>nang</a:t>
            </a:r>
            <a:r>
              <a:rPr lang="en-US" b="0" spc="100" baseline="0" dirty="0">
                <a:latin typeface="Arial" charset="0"/>
                <a:cs typeface="ＭＳ Ｐゴシック" charset="0"/>
              </a:rPr>
              <a:t> </a:t>
            </a:r>
            <a:r>
              <a:rPr lang="en-US" b="0" spc="100" baseline="0" dirty="0" err="1">
                <a:latin typeface="Arial" charset="0"/>
                <a:cs typeface="ＭＳ Ｐゴシック" charset="0"/>
              </a:rPr>
              <a:t>mabigat</a:t>
            </a:r>
            <a:r>
              <a:rPr lang="en-US" b="0" spc="100" baseline="0" dirty="0">
                <a:latin typeface="Arial" charset="0"/>
                <a:cs typeface="ＭＳ Ｐゴシック" charset="0"/>
              </a:rPr>
              <a:t> o </a:t>
            </a:r>
            <a:r>
              <a:rPr lang="en-US" b="0" spc="100" baseline="0" dirty="0" err="1">
                <a:latin typeface="Arial" charset="0"/>
                <a:cs typeface="ＭＳ Ｐゴシック" charset="0"/>
              </a:rPr>
              <a:t>magkamal</a:t>
            </a:r>
            <a:r>
              <a:rPr lang="en-US" b="0" spc="100" baseline="0" dirty="0">
                <a:latin typeface="Arial" charset="0"/>
                <a:cs typeface="ＭＳ Ｐゴシック" charset="0"/>
              </a:rPr>
              <a:t> ng </a:t>
            </a:r>
            <a:r>
              <a:rPr lang="en-US" b="0" spc="100" baseline="0" dirty="0" err="1">
                <a:latin typeface="Arial" charset="0"/>
                <a:cs typeface="ＭＳ Ｐゴシック" charset="0"/>
              </a:rPr>
              <a:t>yakan</a:t>
            </a:r>
            <a:r>
              <a:rPr lang="en-US" b="0" spc="100" baseline="0" dirty="0">
                <a:latin typeface="Arial" charset="0"/>
                <a:cs typeface="ＭＳ Ｐゴシック" charset="0"/>
              </a:rPr>
              <a:t>, </a:t>
            </a:r>
            <a:r>
              <a:rPr lang="en-US" b="0" spc="100" baseline="0" dirty="0" err="1">
                <a:latin typeface="Arial" charset="0"/>
                <a:cs typeface="ＭＳ Ｐゴシック" charset="0"/>
              </a:rPr>
              <a:t>lalo</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kapag</a:t>
            </a:r>
            <a:r>
              <a:rPr lang="en-US" b="0" spc="100" baseline="0" dirty="0">
                <a:latin typeface="Arial" charset="0"/>
                <a:cs typeface="ＭＳ Ｐゴシック" charset="0"/>
              </a:rPr>
              <a:t> </a:t>
            </a:r>
            <a:r>
              <a:rPr lang="en-US" b="0" spc="100" baseline="0" dirty="0" err="1">
                <a:latin typeface="Arial" charset="0"/>
                <a:cs typeface="ＭＳ Ｐゴシック" charset="0"/>
              </a:rPr>
              <a:t>tumatanda</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t>
            </a:r>
            <a:r>
              <a:rPr lang="en-US" b="0" spc="100" baseline="0" dirty="0" err="1">
                <a:latin typeface="Arial" charset="0"/>
                <a:cs typeface="ＭＳ Ｐゴシック" charset="0"/>
              </a:rPr>
              <a:t>marahil</a:t>
            </a:r>
            <a:r>
              <a:rPr lang="en-US" b="0" spc="100" baseline="0" dirty="0">
                <a:latin typeface="Arial" charset="0"/>
                <a:cs typeface="ＭＳ Ｐゴシック" charset="0"/>
              </a:rPr>
              <a:t>, </a:t>
            </a:r>
            <a:r>
              <a:rPr lang="en-US" b="0" spc="100" baseline="0" dirty="0" err="1">
                <a:latin typeface="Arial" charset="0"/>
                <a:cs typeface="ＭＳ Ｐゴシック" charset="0"/>
              </a:rPr>
              <a:t>kahit</a:t>
            </a:r>
            <a:r>
              <a:rPr lang="en-US" b="0" spc="100" baseline="0" dirty="0">
                <a:latin typeface="Arial" charset="0"/>
                <a:cs typeface="ＭＳ Ｐゴシック" charset="0"/>
              </a:rPr>
              <a:t> pa </a:t>
            </a:r>
            <a:r>
              <a:rPr lang="en-US" b="0" spc="100" baseline="0" dirty="0" err="1">
                <a:latin typeface="Arial" charset="0"/>
                <a:cs typeface="ＭＳ Ｐゴシック" charset="0"/>
              </a:rPr>
              <a:t>yumayaman</a:t>
            </a:r>
            <a:r>
              <a:rPr lang="en-US" b="0" spc="100" baseline="0" dirty="0">
                <a:latin typeface="Arial" charset="0"/>
                <a:cs typeface="ＭＳ Ｐゴシック" charset="0"/>
              </a:rPr>
              <a:t>. ¶ • Ang </a:t>
            </a:r>
            <a:r>
              <a:rPr lang="en-US" b="0" spc="100" baseline="0" dirty="0" err="1">
                <a:latin typeface="Arial" charset="0"/>
                <a:cs typeface="ＭＳ Ｐゴシック" charset="0"/>
              </a:rPr>
              <a:t>problema</a:t>
            </a:r>
            <a:r>
              <a:rPr lang="en-US" b="0" spc="100" baseline="0" dirty="0">
                <a:latin typeface="Arial" charset="0"/>
                <a:cs typeface="ＭＳ Ｐゴシック" charset="0"/>
              </a:rPr>
              <a:t> ay ang </a:t>
            </a:r>
            <a:r>
              <a:rPr lang="en-US" b="0" spc="100" baseline="0" dirty="0" err="1">
                <a:latin typeface="Arial" charset="0"/>
                <a:cs typeface="ＭＳ Ｐゴシック" charset="0"/>
              </a:rPr>
              <a:t>pananaw</a:t>
            </a:r>
            <a:r>
              <a:rPr lang="en-US" b="0" spc="100" baseline="0" dirty="0">
                <a:latin typeface="Arial" charset="0"/>
                <a:cs typeface="ＭＳ Ｐゴシック" charset="0"/>
              </a:rPr>
              <a:t> </a:t>
            </a:r>
            <a:r>
              <a:rPr lang="en-US" b="0" spc="100" baseline="0" dirty="0" err="1">
                <a:latin typeface="Arial" charset="0"/>
                <a:cs typeface="ＭＳ Ｐゴシック" charset="0"/>
              </a:rPr>
              <a:t>tungo</a:t>
            </a:r>
            <a:r>
              <a:rPr lang="en-US" b="0" spc="100" baseline="0" dirty="0">
                <a:latin typeface="Arial" charset="0"/>
                <a:cs typeface="ＭＳ Ｐゴシック" charset="0"/>
              </a:rPr>
              <a:t> </a:t>
            </a:r>
            <a:r>
              <a:rPr lang="en-US" b="0" spc="100" baseline="0" dirty="0" err="1">
                <a:latin typeface="Arial" charset="0"/>
                <a:cs typeface="ＭＳ Ｐゴシック" charset="0"/>
              </a:rPr>
              <a:t>rito</a:t>
            </a:r>
            <a:r>
              <a:rPr lang="en-US" b="0" spc="100" baseline="0" dirty="0">
                <a:latin typeface="Arial" charset="0"/>
                <a:cs typeface="ＭＳ Ｐゴシック" charset="0"/>
              </a:rPr>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salita</a:t>
            </a:r>
            <a:r>
              <a:rPr lang="en-US" b="0" spc="100" baseline="0" dirty="0">
                <a:latin typeface="Arial" charset="0"/>
                <a:cs typeface="ＭＳ Ｐゴシック" charset="0"/>
              </a:rPr>
              <a:t> </a:t>
            </a:r>
            <a:r>
              <a:rPr lang="en-US" b="0" spc="100" baseline="0" dirty="0" err="1">
                <a:latin typeface="Arial" charset="0"/>
                <a:cs typeface="ＭＳ Ｐゴシック" charset="0"/>
              </a:rPr>
              <a:t>ni</a:t>
            </a:r>
            <a:r>
              <a:rPr lang="en-US" b="0" spc="100" baseline="0" dirty="0">
                <a:latin typeface="Arial" charset="0"/>
                <a:cs typeface="ＭＳ Ｐゴシック" charset="0"/>
              </a:rPr>
              <a:t> Jesus—” ‘</a:t>
            </a:r>
            <a:r>
              <a:rPr lang="en-US" b="0" spc="100" baseline="0" dirty="0" err="1">
                <a:latin typeface="Arial" charset="0"/>
                <a:cs typeface="ＭＳ Ｐゴシック" charset="0"/>
              </a:rPr>
              <a:t>magpahinga</a:t>
            </a:r>
            <a:r>
              <a:rPr lang="en-US" b="0" spc="100" baseline="0" dirty="0">
                <a:latin typeface="Arial" charset="0"/>
                <a:cs typeface="ＭＳ Ｐゴシック" charset="0"/>
              </a:rPr>
              <a:t> ka, </a:t>
            </a:r>
            <a:r>
              <a:rPr lang="en-US" b="0" spc="100" baseline="0" dirty="0" err="1">
                <a:latin typeface="Arial" charset="0"/>
                <a:cs typeface="ＭＳ Ｐゴシック" charset="0"/>
              </a:rPr>
              <a:t>kumain</a:t>
            </a:r>
            <a:r>
              <a:rPr lang="en-US" b="0" spc="100" baseline="0" dirty="0">
                <a:latin typeface="Arial" charset="0"/>
                <a:cs typeface="ＭＳ Ｐゴシック" charset="0"/>
              </a:rPr>
              <a:t> ka, </a:t>
            </a:r>
            <a:r>
              <a:rPr lang="en-US" b="0" spc="100" baseline="0" dirty="0" err="1">
                <a:latin typeface="Arial" charset="0"/>
                <a:cs typeface="ＭＳ Ｐゴシック" charset="0"/>
              </a:rPr>
              <a:t>uminom</a:t>
            </a:r>
            <a:r>
              <a:rPr lang="en-US" b="0" spc="100" baseline="0" dirty="0">
                <a:latin typeface="Arial" charset="0"/>
                <a:cs typeface="ＭＳ Ｐゴシック" charset="0"/>
              </a:rPr>
              <a:t> ka, </a:t>
            </a:r>
            <a:r>
              <a:rPr lang="en-US" b="0" spc="100" baseline="0" dirty="0" err="1">
                <a:latin typeface="Arial" charset="0"/>
                <a:cs typeface="ＭＳ Ｐゴシック" charset="0"/>
              </a:rPr>
              <a:t>magsaya</a:t>
            </a:r>
            <a:r>
              <a:rPr lang="en-US" b="0" spc="100" baseline="0" dirty="0">
                <a:latin typeface="Arial" charset="0"/>
                <a:cs typeface="ＭＳ Ｐゴシック" charset="0"/>
              </a:rPr>
              <a:t> ka’ ” (</a:t>
            </a:r>
            <a:r>
              <a:rPr lang="en-US" b="0" i="1" spc="100" baseline="0" dirty="0">
                <a:latin typeface="Arial" charset="0"/>
                <a:cs typeface="ＭＳ Ｐゴシック" charset="0"/>
              </a:rPr>
              <a:t>Lucas 12:19</a:t>
            </a:r>
            <a:r>
              <a:rPr lang="en-US" b="0" i="0" spc="100" baseline="0" dirty="0">
                <a:latin typeface="Arial" charset="0"/>
                <a:cs typeface="ＭＳ Ｐゴシック" charset="0"/>
              </a:rPr>
              <a:t>)—ay </a:t>
            </a:r>
            <a:r>
              <a:rPr lang="en-US" b="0" i="0" spc="100" baseline="0" dirty="0" err="1">
                <a:latin typeface="Arial" charset="0"/>
                <a:cs typeface="ＭＳ Ｐゴシック" charset="0"/>
              </a:rPr>
              <a:t>nagpapahayag</a:t>
            </a:r>
            <a:r>
              <a:rPr lang="en-US" b="0" i="0" spc="100" baseline="0" dirty="0">
                <a:latin typeface="Arial" charset="0"/>
                <a:cs typeface="ＭＳ Ｐゴシック" charset="0"/>
              </a:rPr>
              <a:t> ng </a:t>
            </a:r>
            <a:r>
              <a:rPr lang="en-US" b="0" i="0" spc="100" baseline="0" dirty="0" err="1">
                <a:latin typeface="Arial" charset="0"/>
                <a:cs typeface="ＭＳ Ｐゴシック" charset="0"/>
              </a:rPr>
              <a:t>tunay</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isyu</a:t>
            </a:r>
            <a:r>
              <a:rPr lang="en-US" b="0" i="0" spc="100" baseline="0" dirty="0">
                <a:latin typeface="Arial" charset="0"/>
                <a:cs typeface="ＭＳ Ｐゴシック" charset="0"/>
              </a:rPr>
              <a:t> </a:t>
            </a:r>
            <a:r>
              <a:rPr lang="en-US" b="0" i="0" spc="100" baseline="0" dirty="0" err="1">
                <a:latin typeface="Arial" charset="0"/>
                <a:cs typeface="ＭＳ Ｐゴシック" charset="0"/>
              </a:rPr>
              <a:t>rito</a:t>
            </a:r>
            <a:r>
              <a:rPr lang="en-US" b="0" i="0" spc="100" baseline="0" dirty="0">
                <a:latin typeface="Arial" charset="0"/>
                <a:cs typeface="ＭＳ Ｐゴシック" charset="0"/>
              </a:rPr>
              <a:t>.</a:t>
            </a:r>
            <a:r>
              <a:rPr lang="en-US" b="0" spc="100" baseline="0" dirty="0">
                <a:latin typeface="Arial" charset="0"/>
                <a:cs typeface="ＭＳ Ｐゴシック" charset="0"/>
              </a:rPr>
              <a:t> </a:t>
            </a:r>
            <a:endParaRPr lang="en-US" b="1" i="1" spc="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71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0" i="0" spc="100" baseline="0" dirty="0">
                <a:latin typeface="Arial" charset="0"/>
                <a:cs typeface="ＭＳ Ｐゴシック" charset="0"/>
              </a:rPr>
              <a:t>“Ang </a:t>
            </a:r>
            <a:r>
              <a:rPr lang="en-US" b="0" i="0" spc="100" baseline="0" dirty="0" err="1">
                <a:latin typeface="Arial" charset="0"/>
                <a:cs typeface="ＭＳ Ｐゴシック" charset="0"/>
              </a:rPr>
              <a:t>layunin</a:t>
            </a:r>
            <a:r>
              <a:rPr lang="en-US" b="0" i="0" spc="100" baseline="0" dirty="0">
                <a:latin typeface="Arial" charset="0"/>
                <a:cs typeface="ＭＳ Ｐゴシック" charset="0"/>
              </a:rPr>
              <a:t> ng </a:t>
            </a:r>
            <a:r>
              <a:rPr lang="en-US" b="0" i="0" spc="100" baseline="0" dirty="0" err="1">
                <a:latin typeface="Arial" charset="0"/>
                <a:cs typeface="ＭＳ Ｐゴシック" charset="0"/>
              </a:rPr>
              <a:t>lalaking</a:t>
            </a:r>
            <a:r>
              <a:rPr lang="en-US" b="0" i="0" spc="100" baseline="0" dirty="0">
                <a:latin typeface="Arial" charset="0"/>
                <a:cs typeface="ＭＳ Ｐゴシック" charset="0"/>
              </a:rPr>
              <a:t> </a:t>
            </a:r>
            <a:r>
              <a:rPr lang="en-US" b="0" i="0" spc="100" baseline="0" dirty="0" err="1">
                <a:latin typeface="Arial" charset="0"/>
                <a:cs typeface="ＭＳ Ｐゴシック" charset="0"/>
              </a:rPr>
              <a:t>ito’y</a:t>
            </a:r>
            <a:r>
              <a:rPr lang="en-US" b="0" i="0" spc="100" baseline="0" dirty="0">
                <a:latin typeface="Arial" charset="0"/>
                <a:cs typeface="ＭＳ Ｐゴシック" charset="0"/>
              </a:rPr>
              <a:t> </a:t>
            </a:r>
            <a:r>
              <a:rPr lang="en-US" b="0" i="0" spc="100" baseline="0" dirty="0" err="1">
                <a:latin typeface="Arial" charset="0"/>
                <a:cs typeface="ＭＳ Ｐゴシック" charset="0"/>
              </a:rPr>
              <a:t>hindi</a:t>
            </a:r>
            <a:r>
              <a:rPr lang="en-US" b="0" i="0" spc="100" baseline="0" dirty="0">
                <a:latin typeface="Arial" charset="0"/>
                <a:cs typeface="ＭＳ Ｐゴシック" charset="0"/>
              </a:rPr>
              <a:t> mas </a:t>
            </a:r>
            <a:r>
              <a:rPr lang="en-US" b="0" i="0" spc="100" baseline="0" dirty="0" err="1">
                <a:latin typeface="Arial" charset="0"/>
                <a:cs typeface="ＭＳ Ｐゴシック" charset="0"/>
              </a:rPr>
              <a:t>mataas</a:t>
            </a:r>
            <a:r>
              <a:rPr lang="en-US" b="0" i="0" spc="100" baseline="0" dirty="0">
                <a:latin typeface="Arial" charset="0"/>
                <a:cs typeface="ＭＳ Ｐゴシック" charset="0"/>
              </a:rPr>
              <a:t> </a:t>
            </a:r>
            <a:r>
              <a:rPr lang="en-US" b="0" i="0" spc="100" baseline="0" dirty="0" err="1">
                <a:latin typeface="Arial" charset="0"/>
                <a:cs typeface="ＭＳ Ｐゴシック" charset="0"/>
              </a:rPr>
              <a:t>kaysa</a:t>
            </a:r>
            <a:r>
              <a:rPr lang="en-US" b="0" i="0" spc="100" baseline="0" dirty="0">
                <a:latin typeface="Arial" charset="0"/>
                <a:cs typeface="ＭＳ Ｐゴシック" charset="0"/>
              </a:rPr>
              <a:t> ng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hayop</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namamatay</a:t>
            </a:r>
            <a:r>
              <a:rPr lang="en-US" b="0" i="0" spc="100" baseline="0" dirty="0">
                <a:latin typeface="Arial" charset="0"/>
                <a:cs typeface="ＭＳ Ｐゴシック" charset="0"/>
              </a:rPr>
              <a:t>. ¶ </a:t>
            </a:r>
            <a:r>
              <a:rPr lang="en-US" b="0" i="0" spc="100" baseline="0" dirty="0" err="1">
                <a:latin typeface="Arial" charset="0"/>
                <a:cs typeface="ＭＳ Ｐゴシック" charset="0"/>
              </a:rPr>
              <a:t>Siya’y</a:t>
            </a:r>
            <a:r>
              <a:rPr lang="en-US" b="0" i="0" spc="100" baseline="0" dirty="0">
                <a:latin typeface="Arial" charset="0"/>
                <a:cs typeface="ＭＳ Ｐゴシック" charset="0"/>
              </a:rPr>
              <a:t> </a:t>
            </a:r>
            <a:r>
              <a:rPr lang="en-US" b="0" i="0" spc="100" baseline="0" dirty="0" err="1">
                <a:latin typeface="Arial" charset="0"/>
                <a:cs typeface="ＭＳ Ｐゴシック" charset="0"/>
              </a:rPr>
              <a:t>nabubuhay</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parang </a:t>
            </a:r>
            <a:r>
              <a:rPr lang="en-US" b="0" i="0" spc="100" baseline="0" dirty="0" err="1">
                <a:latin typeface="Arial" charset="0"/>
                <a:cs typeface="ＭＳ Ｐゴシック" charset="0"/>
              </a:rPr>
              <a:t>walang</a:t>
            </a:r>
            <a:r>
              <a:rPr lang="en-US" b="0" i="0" spc="100" baseline="0" dirty="0">
                <a:latin typeface="Arial" charset="0"/>
                <a:cs typeface="ＭＳ Ｐゴシック" charset="0"/>
              </a:rPr>
              <a:t>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0" spc="100" baseline="0" dirty="0" err="1">
                <a:latin typeface="Arial" charset="0"/>
                <a:cs typeface="ＭＳ Ｐゴシック" charset="0"/>
              </a:rPr>
              <a:t>walang</a:t>
            </a:r>
            <a:r>
              <a:rPr lang="en-US" b="0" i="0" spc="100" baseline="0" dirty="0">
                <a:latin typeface="Arial" charset="0"/>
                <a:cs typeface="ＭＳ Ｐゴシック" charset="0"/>
              </a:rPr>
              <a:t> </a:t>
            </a:r>
            <a:r>
              <a:rPr lang="en-US" b="0" i="0" spc="100" baseline="0" dirty="0" err="1">
                <a:latin typeface="Arial" charset="0"/>
                <a:cs typeface="ＭＳ Ｐゴシック" charset="0"/>
              </a:rPr>
              <a:t>langit</a:t>
            </a:r>
            <a:r>
              <a:rPr lang="en-US" b="0" i="0" spc="100" baseline="0" dirty="0">
                <a:latin typeface="Arial" charset="0"/>
                <a:cs typeface="ＭＳ Ｐゴシック" charset="0"/>
              </a:rPr>
              <a:t>, </a:t>
            </a:r>
            <a:r>
              <a:rPr lang="en-US" b="0" i="0" spc="100" baseline="0" dirty="0" err="1">
                <a:latin typeface="Arial" charset="0"/>
                <a:cs typeface="ＭＳ Ｐゴシック" charset="0"/>
              </a:rPr>
              <a:t>walang</a:t>
            </a:r>
            <a:r>
              <a:rPr lang="en-US" b="0" i="0" spc="100" baseline="0" dirty="0">
                <a:latin typeface="Arial" charset="0"/>
                <a:cs typeface="ＭＳ Ｐゴシック" charset="0"/>
              </a:rPr>
              <a:t> </a:t>
            </a:r>
            <a:r>
              <a:rPr lang="en-US" b="0" i="0" spc="100" baseline="0" dirty="0" err="1">
                <a:latin typeface="Arial" charset="0"/>
                <a:cs typeface="ＭＳ Ｐゴシック" charset="0"/>
              </a:rPr>
              <a:t>kinabukasang</a:t>
            </a:r>
            <a:r>
              <a:rPr lang="en-US" b="0" i="0" spc="100" baseline="0" dirty="0">
                <a:latin typeface="Arial" charset="0"/>
                <a:cs typeface="ＭＳ Ｐゴシック" charset="0"/>
              </a:rPr>
              <a:t> </a:t>
            </a:r>
            <a:r>
              <a:rPr lang="en-US" b="0" i="0" spc="100" baseline="0" dirty="0" err="1">
                <a:latin typeface="Arial" charset="0"/>
                <a:cs typeface="ＭＳ Ｐゴシック" charset="0"/>
              </a:rPr>
              <a:t>buhay</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parang lahat ng </a:t>
            </a:r>
            <a:r>
              <a:rPr lang="en-US" b="0" i="0" spc="100" baseline="0" dirty="0" err="1">
                <a:latin typeface="Arial" charset="0"/>
                <a:cs typeface="ＭＳ Ｐゴシック" charset="0"/>
              </a:rPr>
              <a:t>hawak</a:t>
            </a:r>
            <a:r>
              <a:rPr lang="en-US" b="0" i="0" spc="100" baseline="0" dirty="0">
                <a:latin typeface="Arial" charset="0"/>
                <a:cs typeface="ＭＳ Ｐゴシック" charset="0"/>
              </a:rPr>
              <a:t> </a:t>
            </a:r>
            <a:r>
              <a:rPr lang="en-US" b="0" i="0" spc="100" baseline="0" dirty="0" err="1">
                <a:latin typeface="Arial" charset="0"/>
                <a:cs typeface="ＭＳ Ｐゴシック" charset="0"/>
              </a:rPr>
              <a:t>niya’y</a:t>
            </a:r>
            <a:r>
              <a:rPr lang="en-US" b="0" i="0" spc="100" baseline="0" dirty="0">
                <a:latin typeface="Arial" charset="0"/>
                <a:cs typeface="ＭＳ Ｐゴシック" charset="0"/>
              </a:rPr>
              <a:t> kanya, ¶ at </a:t>
            </a:r>
            <a:r>
              <a:rPr lang="en-US" b="0" i="0" spc="100" baseline="0" dirty="0" err="1">
                <a:latin typeface="Arial" charset="0"/>
                <a:cs typeface="ＭＳ Ｐゴシック" charset="0"/>
              </a:rPr>
              <a:t>wala</a:t>
            </a:r>
            <a:r>
              <a:rPr lang="en-US" b="0" i="0" spc="100" baseline="0" dirty="0">
                <a:latin typeface="Arial" charset="0"/>
                <a:cs typeface="ＭＳ Ｐゴシック" charset="0"/>
              </a:rPr>
              <a:t> </a:t>
            </a:r>
            <a:r>
              <a:rPr lang="en-US" b="0" i="0" spc="100" baseline="0" dirty="0" err="1">
                <a:latin typeface="Arial" charset="0"/>
                <a:cs typeface="ＭＳ Ｐゴシック" charset="0"/>
              </a:rPr>
              <a:t>siyang</a:t>
            </a:r>
            <a:r>
              <a:rPr lang="en-US" b="0" i="0" spc="100" baseline="0" dirty="0">
                <a:latin typeface="Arial" charset="0"/>
                <a:cs typeface="ＭＳ Ｐゴシック" charset="0"/>
              </a:rPr>
              <a:t> utang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o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tao</a:t>
            </a:r>
            <a:r>
              <a:rPr lang="en-US" b="0" i="0" spc="100" baseline="0" dirty="0">
                <a:latin typeface="Arial" charset="0"/>
                <a:cs typeface="ＭＳ Ｐゴシック" charset="0"/>
              </a:rPr>
              <a:t>.”—</a:t>
            </a:r>
            <a:r>
              <a:rPr lang="en-US" b="0" i="1" cap="small" spc="100" baseline="0" dirty="0">
                <a:latin typeface="Arial" charset="0"/>
                <a:cs typeface="ＭＳ Ｐゴシック" charset="0"/>
              </a:rPr>
              <a:t>Christ’s Object Lessons </a:t>
            </a:r>
            <a:r>
              <a:rPr lang="en-US" b="0" i="0" spc="100" baseline="0" dirty="0">
                <a:latin typeface="Arial" charset="0"/>
                <a:cs typeface="ＭＳ Ｐゴシック" charset="0"/>
              </a:rPr>
              <a:t>257, 258. </a:t>
            </a:r>
            <a:endParaRPr lang="en-US" b="0" i="0" spc="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86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3/8/23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3/8/23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3/8/23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3/8/23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3/8/23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3/8/23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3/8/23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3/8/23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3/8/23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3/8/23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3/8/23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a:off x="609600" y="561975"/>
            <a:ext cx="8534400" cy="12700"/>
          </a:xfrm>
          <a:prstGeom prst="line">
            <a:avLst/>
          </a:prstGeom>
          <a:noFill/>
          <a:ln w="3175">
            <a:solidFill>
              <a:srgbClr val="C0C0C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38" y="0"/>
            <a:ext cx="990601"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cover_123C.jpg"/>
          <p:cNvPicPr>
            <a:picLocks noChangeAspect="1"/>
          </p:cNvPicPr>
          <p:nvPr/>
        </p:nvPicPr>
        <p:blipFill rotWithShape="1">
          <a:blip r:embed="rId14">
            <a:extLst>
              <a:ext uri="{28A0092B-C50C-407E-A947-70E740481C1C}">
                <a14:useLocalDpi xmlns:a14="http://schemas.microsoft.com/office/drawing/2010/main" val="0"/>
              </a:ext>
            </a:extLst>
          </a:blip>
          <a:srcRect r="4253"/>
          <a:stretch/>
        </p:blipFill>
        <p:spPr>
          <a:xfrm>
            <a:off x="899593" y="12700"/>
            <a:ext cx="814908" cy="1124744"/>
          </a:xfrm>
          <a:prstGeom prst="rect">
            <a:avLst/>
          </a:prstGeom>
          <a:ln>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3/8/23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dirty="0"/>
          </a:p>
        </p:txBody>
      </p:sp>
      <p:sp>
        <p:nvSpPr>
          <p:cNvPr id="2" name="Text Box 26">
            <a:extLst>
              <a:ext uri="{FF2B5EF4-FFF2-40B4-BE49-F238E27FC236}">
                <a16:creationId xmlns:a16="http://schemas.microsoft.com/office/drawing/2014/main" id="{C8696EE4-10ED-7E8C-F073-B3CE8CDA79EB}"/>
              </a:ext>
            </a:extLst>
          </p:cNvPr>
          <p:cNvSpPr txBox="1">
            <a:spLocks noChangeArrowheads="1"/>
          </p:cNvSpPr>
          <p:nvPr/>
        </p:nvSpPr>
        <p:spPr bwMode="auto">
          <a:xfrm>
            <a:off x="-30872" y="548680"/>
            <a:ext cx="9144000" cy="10985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0">
              <a:lnSpc>
                <a:spcPct val="90000"/>
              </a:lnSpc>
              <a:defRPr/>
            </a:pPr>
            <a:r>
              <a:rPr lang="en-US" sz="3600" i="1" dirty="0">
                <a:solidFill>
                  <a:srgbClr val="FFFF00"/>
                </a:solidFill>
                <a:latin typeface="Times New Roman" panose="02020603050405020304" pitchFamily="18" charset="0"/>
                <a:cs typeface="Times New Roman" panose="02020603050405020304" pitchFamily="18" charset="0"/>
              </a:rPr>
              <a:t>Adult Bible Study Guide</a:t>
            </a:r>
            <a:endParaRPr lang="en-US" sz="3600" dirty="0">
              <a:solidFill>
                <a:srgbClr val="FFFF00"/>
              </a:solidFill>
              <a:latin typeface="Times New Roman" panose="02020603050405020304" pitchFamily="18" charset="0"/>
              <a:cs typeface="Times New Roman" panose="02020603050405020304" pitchFamily="18" charset="0"/>
            </a:endParaRPr>
          </a:p>
          <a:p>
            <a:pPr marL="360000">
              <a:lnSpc>
                <a:spcPct val="90000"/>
              </a:lnSpc>
              <a:defRPr/>
            </a:pPr>
            <a:r>
              <a:rPr lang="en-US" sz="3600" dirty="0">
                <a:latin typeface="Times New Roman" panose="02020603050405020304" pitchFamily="18" charset="0"/>
                <a:cs typeface="Times New Roman" panose="02020603050405020304" pitchFamily="18" charset="0"/>
              </a:rPr>
              <a:t>Jan • Feb • Mar 2023</a:t>
            </a:r>
          </a:p>
        </p:txBody>
      </p:sp>
      <p:sp>
        <p:nvSpPr>
          <p:cNvPr id="3" name="Text Box 22">
            <a:extLst>
              <a:ext uri="{FF2B5EF4-FFF2-40B4-BE49-F238E27FC236}">
                <a16:creationId xmlns:a16="http://schemas.microsoft.com/office/drawing/2014/main" id="{4C42F030-B3F8-04BB-4E41-A10530600D9F}"/>
              </a:ext>
            </a:extLst>
          </p:cNvPr>
          <p:cNvSpPr txBox="1">
            <a:spLocks noChangeArrowheads="1"/>
          </p:cNvSpPr>
          <p:nvPr/>
        </p:nvSpPr>
        <p:spPr bwMode="auto">
          <a:xfrm>
            <a:off x="0" y="5157192"/>
            <a:ext cx="9144000"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pPr marL="360000"/>
            <a:r>
              <a:rPr lang="en-US" sz="4800" b="1" spc="300" dirty="0" err="1">
                <a:latin typeface="Arial" panose="020B0604020202020204" pitchFamily="34" charset="0"/>
                <a:cs typeface="Arial" panose="020B0604020202020204" pitchFamily="34" charset="0"/>
              </a:rPr>
              <a:t>Good&amp;Faithful</a:t>
            </a:r>
            <a:endParaRPr lang="en-US" sz="4800" b="1" spc="300" dirty="0">
              <a:latin typeface="Arial" panose="020B0604020202020204" pitchFamily="34" charset="0"/>
              <a:cs typeface="Arial" panose="020B0604020202020204" pitchFamily="34" charset="0"/>
            </a:endParaRPr>
          </a:p>
          <a:p>
            <a:pPr marL="360000"/>
            <a:r>
              <a:rPr lang="en-US" sz="2800" spc="200" dirty="0">
                <a:latin typeface="Arial" panose="020B0604020202020204" pitchFamily="34" charset="0"/>
                <a:cs typeface="Arial" panose="020B0604020202020204" pitchFamily="34" charset="0"/>
              </a:rPr>
              <a:t>@ClaRoVicente8804</a:t>
            </a:r>
          </a:p>
        </p:txBody>
      </p:sp>
      <p:pic>
        <p:nvPicPr>
          <p:cNvPr id="4" name="Picture 13" descr="crv2">
            <a:extLst>
              <a:ext uri="{FF2B5EF4-FFF2-40B4-BE49-F238E27FC236}">
                <a16:creationId xmlns:a16="http://schemas.microsoft.com/office/drawing/2014/main" id="{4D9F3448-2604-7019-B2F5-4E1ABC6FC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36" y="2322786"/>
            <a:ext cx="2292350" cy="2236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AF1923F0-968C-8DDB-F058-EAC42876AEF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536" y="3618186"/>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6" name="Picture 20" descr="Untitled-1">
            <a:extLst>
              <a:ext uri="{FF2B5EF4-FFF2-40B4-BE49-F238E27FC236}">
                <a16:creationId xmlns:a16="http://schemas.microsoft.com/office/drawing/2014/main" id="{5EF2EFC5-A843-087B-469D-89B2C9071FE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76886" y="3999186"/>
            <a:ext cx="366713" cy="533400"/>
          </a:xfrm>
          <a:prstGeom prst="rect">
            <a:avLst/>
          </a:prstGeom>
          <a:noFill/>
          <a:effectLst>
            <a:outerShdw blurRad="63500" dist="38099" dir="2700000" algn="ctr" rotWithShape="0">
              <a:schemeClr val="bg1">
                <a:alpha val="74998"/>
              </a:schemeClr>
            </a:outerShdw>
          </a:effectLst>
        </p:spPr>
      </p:pic>
      <p:pic>
        <p:nvPicPr>
          <p:cNvPr id="7" name="Picture 8" descr="CRV30Dec20_4143.jpg">
            <a:extLst>
              <a:ext uri="{FF2B5EF4-FFF2-40B4-BE49-F238E27FC236}">
                <a16:creationId xmlns:a16="http://schemas.microsoft.com/office/drawing/2014/main" id="{A1F298EE-17C6-60D7-F664-846169C5FD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52999" y="2060848"/>
            <a:ext cx="1223962" cy="153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EAA1C31E-EB73-BC4A-8175-2ECD9C2A6556}"/>
              </a:ext>
            </a:extLst>
          </p:cNvPr>
          <p:cNvSpPr txBox="1"/>
          <p:nvPr/>
        </p:nvSpPr>
        <p:spPr>
          <a:xfrm>
            <a:off x="3995936" y="1844824"/>
            <a:ext cx="4627834" cy="3439403"/>
          </a:xfrm>
          <a:prstGeom prst="rect">
            <a:avLst/>
          </a:prstGeom>
          <a:noFill/>
        </p:spPr>
        <p:txBody>
          <a:bodyPr wrap="square" rtlCol="0">
            <a:spAutoFit/>
          </a:bodyPr>
          <a:lstStyle/>
          <a:p>
            <a:pPr algn="r">
              <a:lnSpc>
                <a:spcPct val="90000"/>
              </a:lnSpc>
            </a:pPr>
            <a:r>
              <a:rPr lang="en-US" sz="6000" b="1" spc="100" dirty="0">
                <a:latin typeface="Avenir Next Condensed Demi Bold" panose="020B0506020202020204" pitchFamily="34" charset="0"/>
              </a:rPr>
              <a:t>Preparations for the RETIREMENT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 y="1268760"/>
            <a:ext cx="9143998"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If we think only of ourselves and ignore     the </a:t>
            </a:r>
            <a:r>
              <a:rPr lang="en-US" sz="3600" u="sng" dirty="0">
                <a:latin typeface="Arial" panose="020B0604020202020204" pitchFamily="34" charset="0"/>
                <a:cs typeface="Arial" panose="020B0604020202020204" pitchFamily="34" charset="0"/>
              </a:rPr>
              <a:t>needs</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of</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others</a:t>
            </a:r>
            <a:r>
              <a:rPr lang="en-US" sz="3600" dirty="0">
                <a:latin typeface="Arial" panose="020B0604020202020204" pitchFamily="34" charset="0"/>
                <a:cs typeface="Arial" panose="020B0604020202020204" pitchFamily="34" charset="0"/>
              </a:rPr>
              <a:t> and the </a:t>
            </a:r>
            <a:r>
              <a:rPr lang="en-US" sz="3600" u="sng" dirty="0">
                <a:latin typeface="Arial" panose="020B0604020202020204" pitchFamily="34" charset="0"/>
                <a:cs typeface="Arial" panose="020B0604020202020204" pitchFamily="34" charset="0"/>
              </a:rPr>
              <a:t>cause</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of</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God </a:t>
            </a:r>
            <a:r>
              <a:rPr lang="en-US" sz="3600" dirty="0">
                <a:latin typeface="Arial" panose="020B0604020202020204" pitchFamily="34" charset="0"/>
                <a:cs typeface="Arial" panose="020B0604020202020204" pitchFamily="34" charset="0"/>
              </a:rPr>
              <a:t>during this stage of life, we are following   the example of the rich fool.</a:t>
            </a:r>
          </a:p>
          <a:p>
            <a:pPr algn="ctr"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The problem was in how he spent what   God had </a:t>
            </a:r>
            <a:r>
              <a:rPr lang="en-US" sz="3600" b="1" spc="100" dirty="0">
                <a:latin typeface="Arial" panose="020B0604020202020204" pitchFamily="34" charset="0"/>
                <a:cs typeface="Arial" panose="020B0604020202020204" pitchFamily="34" charset="0"/>
              </a:rPr>
              <a:t>entrusted</a:t>
            </a:r>
            <a:r>
              <a:rPr lang="en-US" sz="3600" dirty="0">
                <a:latin typeface="Arial" panose="020B0604020202020204" pitchFamily="34" charset="0"/>
                <a:cs typeface="Arial" panose="020B0604020202020204" pitchFamily="34" charset="0"/>
              </a:rPr>
              <a:t> to him.</a:t>
            </a:r>
          </a:p>
          <a:p>
            <a:pPr algn="ctr"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Because we don’t know the day of our death, we should always be </a:t>
            </a:r>
            <a:r>
              <a:rPr lang="en-US" sz="3600" u="sng" dirty="0">
                <a:latin typeface="Arial" panose="020B0604020202020204" pitchFamily="34" charset="0"/>
                <a:cs typeface="Arial" panose="020B0604020202020204" pitchFamily="34" charset="0"/>
              </a:rPr>
              <a:t>ready</a:t>
            </a:r>
            <a:r>
              <a:rPr lang="en-US" sz="3600" dirty="0">
                <a:latin typeface="Arial" panose="020B0604020202020204" pitchFamily="34" charset="0"/>
                <a:cs typeface="Arial" panose="020B0604020202020204" pitchFamily="34" charset="0"/>
              </a:rPr>
              <a:t> for it      </a:t>
            </a:r>
            <a:r>
              <a:rPr lang="en-US" sz="3600" u="sng" dirty="0">
                <a:latin typeface="Arial" panose="020B0604020202020204" pitchFamily="34" charset="0"/>
                <a:cs typeface="Arial" panose="020B0604020202020204" pitchFamily="34" charset="0"/>
              </a:rPr>
              <a:t>by</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living</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to</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carry</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out</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God’s</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will</a:t>
            </a:r>
            <a:r>
              <a:rPr lang="en-US" sz="3600" i="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instead of pursuing a </a:t>
            </a:r>
            <a:r>
              <a:rPr lang="en-US" sz="3600" b="1" spc="100" dirty="0">
                <a:latin typeface="Arial" panose="020B0604020202020204" pitchFamily="34" charset="0"/>
                <a:cs typeface="Arial" panose="020B0604020202020204" pitchFamily="34" charset="0"/>
              </a:rPr>
              <a:t>life of selfishness</a:t>
            </a:r>
            <a:r>
              <a:rPr lang="en-US" sz="3600" dirty="0">
                <a:latin typeface="Arial" panose="020B0604020202020204" pitchFamily="34" charset="0"/>
                <a:cs typeface="Arial" panose="020B0604020202020204" pitchFamily="34" charset="0"/>
              </a:rPr>
              <a:t>.</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What Should Not Be Done </a:t>
            </a:r>
          </a:p>
          <a:p>
            <a:pPr marL="36000">
              <a:defRPr/>
            </a:pPr>
            <a:r>
              <a:rPr lang="en-US" sz="3200" b="1" cap="small" spc="50" dirty="0">
                <a:latin typeface="Times New Roman" panose="02020603050405020304" pitchFamily="18" charset="0"/>
                <a:cs typeface="Times New Roman" panose="02020603050405020304" pitchFamily="18" charset="0"/>
              </a:rPr>
              <a:t>a. The Rich Fool 	           </a:t>
            </a:r>
          </a:p>
        </p:txBody>
      </p:sp>
    </p:spTree>
    <p:extLst>
      <p:ext uri="{BB962C8B-B14F-4D97-AF65-F5344CB8AC3E}">
        <p14:creationId xmlns:p14="http://schemas.microsoft.com/office/powerpoint/2010/main" val="2153873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 y="1268760"/>
            <a:ext cx="9143998"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 The general picture given in the Bible      is that a person </a:t>
            </a:r>
            <a:r>
              <a:rPr lang="en-US" sz="3600" b="1" spc="100" dirty="0">
                <a:latin typeface="Arial" panose="020B0604020202020204" pitchFamily="34" charset="0"/>
                <a:cs typeface="Arial" panose="020B0604020202020204" pitchFamily="34" charset="0"/>
              </a:rPr>
              <a:t>works</a:t>
            </a:r>
            <a:r>
              <a:rPr lang="en-US" sz="3600" dirty="0">
                <a:latin typeface="Arial" panose="020B0604020202020204" pitchFamily="34" charset="0"/>
                <a:cs typeface="Arial" panose="020B0604020202020204" pitchFamily="34" charset="0"/>
              </a:rPr>
              <a:t> and remains </a:t>
            </a:r>
            <a:r>
              <a:rPr lang="en-US" sz="3600" b="1" spc="100" dirty="0">
                <a:latin typeface="Arial" panose="020B0604020202020204" pitchFamily="34" charset="0"/>
                <a:cs typeface="Arial" panose="020B0604020202020204" pitchFamily="34" charset="0"/>
              </a:rPr>
              <a:t>productive</a:t>
            </a:r>
            <a:r>
              <a:rPr lang="en-US" sz="3600" dirty="0">
                <a:latin typeface="Arial" panose="020B0604020202020204" pitchFamily="34" charset="0"/>
                <a:cs typeface="Arial" panose="020B0604020202020204" pitchFamily="34" charset="0"/>
              </a:rPr>
              <a:t> as long as he or she </a:t>
            </a:r>
            <a:r>
              <a:rPr lang="en-US" sz="3600" b="1" spc="100" dirty="0">
                <a:latin typeface="Arial" panose="020B0604020202020204" pitchFamily="34" charset="0"/>
                <a:cs typeface="Arial" panose="020B0604020202020204" pitchFamily="34" charset="0"/>
              </a:rPr>
              <a:t>is able</a:t>
            </a:r>
            <a:r>
              <a:rPr lang="en-US" sz="3600" dirty="0">
                <a:latin typeface="Arial" panose="020B0604020202020204" pitchFamily="34" charset="0"/>
                <a:cs typeface="Arial" panose="020B0604020202020204" pitchFamily="34" charset="0"/>
              </a:rPr>
              <a:t>. </a:t>
            </a:r>
          </a:p>
          <a:p>
            <a:pPr marL="180000"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 Age, then, as long as we are healthy, should not mean that we stop being productive and, to whatever extent possible, </a:t>
            </a:r>
            <a:r>
              <a:rPr lang="en-US" sz="3600" b="1" spc="100" dirty="0">
                <a:latin typeface="Arial" panose="020B0604020202020204" pitchFamily="34" charset="0"/>
                <a:cs typeface="Arial" panose="020B0604020202020204" pitchFamily="34" charset="0"/>
              </a:rPr>
              <a:t>doing some good</a:t>
            </a:r>
            <a:r>
              <a:rPr lang="en-US" sz="3600" dirty="0">
                <a:latin typeface="Arial" panose="020B0604020202020204" pitchFamily="34" charset="0"/>
                <a:cs typeface="Arial" panose="020B0604020202020204" pitchFamily="34" charset="0"/>
              </a:rPr>
              <a:t>.</a:t>
            </a:r>
          </a:p>
          <a:p>
            <a:pPr marL="180000"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 Jesus counseled those waiting for His second coming not just to watch but to </a:t>
            </a:r>
            <a:r>
              <a:rPr lang="en-US" sz="3600" spc="-50" dirty="0">
                <a:latin typeface="Arial" panose="020B0604020202020204" pitchFamily="34" charset="0"/>
                <a:cs typeface="Arial" panose="020B0604020202020204" pitchFamily="34" charset="0"/>
              </a:rPr>
              <a:t>continue working, as well (</a:t>
            </a:r>
            <a:r>
              <a:rPr lang="en-US" sz="3600" i="1" spc="-50" dirty="0">
                <a:latin typeface="Arial" panose="020B0604020202020204" pitchFamily="34" charset="0"/>
                <a:cs typeface="Arial" panose="020B0604020202020204" pitchFamily="34" charset="0"/>
              </a:rPr>
              <a:t>Matt. 24:44–46</a:t>
            </a:r>
            <a:r>
              <a:rPr lang="en-US" sz="3600" spc="-50" dirty="0">
                <a:latin typeface="Arial" panose="020B0604020202020204" pitchFamily="34" charset="0"/>
                <a:cs typeface="Arial" panose="020B0604020202020204" pitchFamily="34" charset="0"/>
              </a:rPr>
              <a:t>).</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What Should Not Be Done </a:t>
            </a:r>
          </a:p>
          <a:p>
            <a:pPr marL="36000">
              <a:defRPr/>
            </a:pPr>
            <a:r>
              <a:rPr lang="en-US" sz="3200" b="1" cap="small" spc="50" dirty="0">
                <a:latin typeface="Times New Roman" panose="02020603050405020304" pitchFamily="18" charset="0"/>
                <a:cs typeface="Times New Roman" panose="02020603050405020304" pitchFamily="18" charset="0"/>
              </a:rPr>
              <a:t>a. The Rich Fool 	           </a:t>
            </a:r>
          </a:p>
        </p:txBody>
      </p:sp>
    </p:spTree>
    <p:extLst>
      <p:ext uri="{BB962C8B-B14F-4D97-AF65-F5344CB8AC3E}">
        <p14:creationId xmlns:p14="http://schemas.microsoft.com/office/powerpoint/2010/main" val="876069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"Giving Back" 	 	</a:t>
            </a:r>
          </a:p>
          <a:p>
            <a:pPr marL="36000">
              <a:defRPr/>
            </a:pPr>
            <a:r>
              <a:rPr lang="en-US" sz="3200" b="1" cap="small" spc="-300" dirty="0">
                <a:latin typeface="Times New Roman" panose="02020603050405020304" pitchFamily="18" charset="0"/>
                <a:cs typeface="Times New Roman" panose="02020603050405020304" pitchFamily="18" charset="0"/>
              </a:rPr>
              <a:t>2.  </a:t>
            </a:r>
            <a:r>
              <a:rPr lang="en-US" sz="3200" b="1" cap="small" dirty="0">
                <a:latin typeface="Times New Roman" panose="02020603050405020304" pitchFamily="18" charset="0"/>
                <a:cs typeface="Times New Roman" panose="02020603050405020304" pitchFamily="18" charset="0"/>
              </a:rPr>
              <a:t>What Should Be Done</a:t>
            </a:r>
            <a:endParaRPr lang="en-US" sz="3200" b="1" cap="small" spc="1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94AE782-5D51-D064-AFB4-BC10CCCA5CF8}"/>
              </a:ext>
            </a:extLst>
          </p:cNvPr>
          <p:cNvPicPr>
            <a:picLocks noChangeAspect="1"/>
          </p:cNvPicPr>
          <p:nvPr/>
        </p:nvPicPr>
        <p:blipFill rotWithShape="1">
          <a:blip r:embed="rId3"/>
          <a:srcRect l="4330" r="2870"/>
          <a:stretch/>
        </p:blipFill>
        <p:spPr>
          <a:xfrm>
            <a:off x="1079612" y="1291604"/>
            <a:ext cx="6984776" cy="3182129"/>
          </a:xfrm>
          <a:prstGeom prst="rect">
            <a:avLst/>
          </a:prstGeom>
        </p:spPr>
      </p:pic>
      <p:sp>
        <p:nvSpPr>
          <p:cNvPr id="8" name="Rectangle 7">
            <a:extLst>
              <a:ext uri="{FF2B5EF4-FFF2-40B4-BE49-F238E27FC236}">
                <a16:creationId xmlns:a16="http://schemas.microsoft.com/office/drawing/2014/main" id="{7345B21B-8EC6-35A3-2B0E-A91B4F6AE3FF}"/>
              </a:ext>
            </a:extLst>
          </p:cNvPr>
          <p:cNvSpPr/>
          <p:nvPr/>
        </p:nvSpPr>
        <p:spPr bwMode="auto">
          <a:xfrm>
            <a:off x="1079612" y="1291604"/>
            <a:ext cx="6984776" cy="31821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a:extLst>
              <a:ext uri="{FF2B5EF4-FFF2-40B4-BE49-F238E27FC236}">
                <a16:creationId xmlns:a16="http://schemas.microsoft.com/office/drawing/2014/main" id="{88CFE0AB-8EBB-D043-88E0-7EF9C22A59DF}"/>
              </a:ext>
            </a:extLst>
          </p:cNvPr>
          <p:cNvSpPr txBox="1">
            <a:spLocks noChangeArrowheads="1"/>
          </p:cNvSpPr>
          <p:nvPr/>
        </p:nvSpPr>
        <p:spPr bwMode="auto">
          <a:xfrm>
            <a:off x="0" y="1268760"/>
            <a:ext cx="9180512" cy="5556458"/>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3600"/>
              </a:spcAft>
              <a:defRPr/>
            </a:pPr>
            <a:r>
              <a:rPr lang="en-US" sz="3600" b="1" dirty="0">
                <a:latin typeface="Arial" panose="020B0604020202020204" pitchFamily="34" charset="0"/>
                <a:cs typeface="Arial" panose="020B0604020202020204" pitchFamily="34" charset="0"/>
              </a:rPr>
              <a:t>Estate Planning</a:t>
            </a:r>
            <a:r>
              <a:rPr lang="en-US" sz="3600" dirty="0">
                <a:latin typeface="Arial" panose="020B0604020202020204" pitchFamily="34" charset="0"/>
                <a:cs typeface="Arial" panose="020B0604020202020204" pitchFamily="34" charset="0"/>
              </a:rPr>
              <a:t>:</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making a plan in advance,</a:t>
            </a:r>
            <a:r>
              <a:rPr lang="en-US" sz="3600" dirty="0">
                <a:latin typeface="Arial" panose="020B0604020202020204" pitchFamily="34" charset="0"/>
                <a:cs typeface="Arial" panose="020B0604020202020204" pitchFamily="34" charset="0"/>
              </a:rPr>
              <a:t> naming the people or organizations you </a:t>
            </a:r>
            <a:r>
              <a:rPr lang="en-US" sz="3600" spc="-80" dirty="0">
                <a:latin typeface="Arial" panose="020B0604020202020204" pitchFamily="34" charset="0"/>
                <a:cs typeface="Arial" panose="020B0604020202020204" pitchFamily="34" charset="0"/>
              </a:rPr>
              <a:t>want to receive the things you own after you </a:t>
            </a:r>
            <a:r>
              <a:rPr lang="en-US" sz="3600" spc="-40" dirty="0">
                <a:latin typeface="Arial" panose="020B0604020202020204" pitchFamily="34" charset="0"/>
                <a:cs typeface="Arial" panose="020B0604020202020204" pitchFamily="34" charset="0"/>
              </a:rPr>
              <a:t>die, and taking steps now to make carrying </a:t>
            </a:r>
            <a:r>
              <a:rPr lang="en-US" sz="3600" dirty="0">
                <a:latin typeface="Arial" panose="020B0604020202020204" pitchFamily="34" charset="0"/>
                <a:cs typeface="Arial" panose="020B0604020202020204" pitchFamily="34" charset="0"/>
              </a:rPr>
              <a:t>out your plan as easy as possible later.</a:t>
            </a:r>
          </a:p>
          <a:p>
            <a:pPr marL="180000" eaLnBrk="1" hangingPunct="1">
              <a:spcBef>
                <a:spcPts val="0"/>
              </a:spcBef>
              <a:spcAft>
                <a:spcPts val="600"/>
              </a:spcAft>
              <a:defRPr/>
            </a:pPr>
            <a:r>
              <a:rPr lang="en-US" sz="3200" dirty="0">
                <a:latin typeface="Arial" panose="020B0604020202020204" pitchFamily="34" charset="0"/>
                <a:cs typeface="Arial" panose="020B0604020202020204" pitchFamily="34" charset="0"/>
              </a:rPr>
              <a:t>Psalm 49:17 </a:t>
            </a:r>
            <a:r>
              <a:rPr lang="en-US" sz="2800" dirty="0">
                <a:latin typeface="Arial" panose="020B0604020202020204" pitchFamily="34" charset="0"/>
                <a:cs typeface="Arial" panose="020B0604020202020204" pitchFamily="34" charset="0"/>
              </a:rPr>
              <a:t>NKJV</a:t>
            </a:r>
            <a:endParaRPr lang="en-US" sz="3200" dirty="0">
              <a:latin typeface="Arial" panose="020B0604020202020204" pitchFamily="34" charset="0"/>
              <a:cs typeface="Arial" panose="020B0604020202020204" pitchFamily="34" charset="0"/>
            </a:endParaRPr>
          </a:p>
          <a:p>
            <a:pPr marL="180000" eaLnBrk="1" hangingPunct="1">
              <a:spcBef>
                <a:spcPts val="0"/>
              </a:spcBef>
              <a:spcAft>
                <a:spcPts val="600"/>
              </a:spcAft>
              <a:defRPr/>
            </a:pPr>
            <a:r>
              <a:rPr lang="en-US" sz="3600" dirty="0">
                <a:latin typeface="Arial" panose="020B0604020202020204" pitchFamily="34" charset="0"/>
                <a:cs typeface="Arial" panose="020B0604020202020204" pitchFamily="34" charset="0"/>
              </a:rPr>
              <a:t>“For when he dies he shall carry nothing away; His glory shall not descend after him.”</a:t>
            </a:r>
          </a:p>
        </p:txBody>
      </p:sp>
    </p:spTree>
    <p:extLst>
      <p:ext uri="{BB962C8B-B14F-4D97-AF65-F5344CB8AC3E}">
        <p14:creationId xmlns:p14="http://schemas.microsoft.com/office/powerpoint/2010/main" val="23803367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subTnLst>
                                    <p:set>
                                      <p:cBhvr override="childStyle">
                                        <p:cTn dur="1" fill="hold" display="0" masterRel="nextClick" afterEffect="1"/>
                                        <p:tgtEl>
                                          <p:spTgt spid="4">
                                            <p:txEl>
                                              <p:pRg st="0" end="0"/>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2000"/>
                                        <p:tgtEl>
                                          <p:spTgt spid="7"/>
                                        </p:tgtEl>
                                      </p:cBhvr>
                                    </p:animEffect>
                                  </p:childTnLst>
                                </p:cTn>
                              </p:par>
                              <p:par>
                                <p:cTn id="25" presetID="1" presetClass="exit"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0"/>
              </a:spcAft>
              <a:defRPr/>
            </a:pPr>
            <a:r>
              <a:rPr lang="en-US" sz="3600" spc="-100" dirty="0">
                <a:latin typeface="Arial" panose="020B0604020202020204" pitchFamily="34" charset="0"/>
                <a:cs typeface="Arial" panose="020B0604020202020204" pitchFamily="34" charset="0"/>
              </a:rPr>
              <a:t>• When you die, you take nothing with you. </a:t>
            </a:r>
            <a:r>
              <a:rPr lang="en-US" sz="3600" dirty="0">
                <a:latin typeface="Arial" panose="020B0604020202020204" pitchFamily="34" charset="0"/>
                <a:cs typeface="Arial" panose="020B0604020202020204" pitchFamily="34" charset="0"/>
              </a:rPr>
              <a:t>You leave it behind for someone else to get. Who will get it depends upon what plans are made beforehand.</a:t>
            </a:r>
          </a:p>
          <a:p>
            <a:pPr marL="180000" eaLnBrk="1" hangingPunct="1">
              <a:spcBef>
                <a:spcPts val="0"/>
              </a:spcBef>
              <a:spcAft>
                <a:spcPts val="0"/>
              </a:spcAft>
              <a:defRPr/>
            </a:pPr>
            <a:r>
              <a:rPr lang="en-US" sz="3600" dirty="0">
                <a:latin typeface="Arial" panose="020B0604020202020204" pitchFamily="34" charset="0"/>
                <a:cs typeface="Arial" panose="020B0604020202020204" pitchFamily="34" charset="0"/>
              </a:rPr>
              <a:t>• Estate planning can be our </a:t>
            </a:r>
            <a:r>
              <a:rPr lang="en-US" sz="3600" b="1" spc="100" dirty="0">
                <a:latin typeface="Arial" panose="020B0604020202020204" pitchFamily="34" charset="0"/>
                <a:cs typeface="Arial" panose="020B0604020202020204" pitchFamily="34" charset="0"/>
              </a:rPr>
              <a:t>final act </a:t>
            </a:r>
            <a:r>
              <a:rPr lang="en-US" sz="3600" dirty="0">
                <a:latin typeface="Arial" panose="020B0604020202020204" pitchFamily="34" charset="0"/>
                <a:cs typeface="Arial" panose="020B0604020202020204" pitchFamily="34" charset="0"/>
              </a:rPr>
              <a:t>of stewardship.</a:t>
            </a:r>
          </a:p>
          <a:p>
            <a:pPr marL="180000" eaLnBrk="1" hangingPunct="1">
              <a:spcBef>
                <a:spcPts val="0"/>
              </a:spcBef>
              <a:spcAft>
                <a:spcPts val="0"/>
              </a:spcAft>
              <a:defRPr/>
            </a:pPr>
            <a:r>
              <a:rPr lang="en-US" sz="3600" dirty="0">
                <a:latin typeface="Arial" panose="020B0604020202020204" pitchFamily="34" charset="0"/>
                <a:cs typeface="Arial" panose="020B0604020202020204" pitchFamily="34" charset="0"/>
              </a:rPr>
              <a:t>• Because God is the Owner of everything, </a:t>
            </a:r>
            <a:r>
              <a:rPr lang="en-US" sz="3600" spc="-80" dirty="0">
                <a:latin typeface="Arial" panose="020B0604020202020204" pitchFamily="34" charset="0"/>
                <a:cs typeface="Arial" panose="020B0604020202020204" pitchFamily="34" charset="0"/>
              </a:rPr>
              <a:t>when we are </a:t>
            </a:r>
            <a:r>
              <a:rPr lang="en-US" sz="3600" u="sng" spc="-80" dirty="0">
                <a:latin typeface="Arial" panose="020B0604020202020204" pitchFamily="34" charset="0"/>
                <a:cs typeface="Arial" panose="020B0604020202020204" pitchFamily="34" charset="0"/>
              </a:rPr>
              <a:t>finished</a:t>
            </a:r>
            <a:r>
              <a:rPr lang="en-US" sz="3600" spc="-80" dirty="0">
                <a:latin typeface="Arial" panose="020B0604020202020204" pitchFamily="34" charset="0"/>
                <a:cs typeface="Arial" panose="020B0604020202020204" pitchFamily="34" charset="0"/>
              </a:rPr>
              <a:t> with what God has </a:t>
            </a:r>
            <a:r>
              <a:rPr lang="en-US" sz="3600" u="sng" spc="-80" dirty="0" err="1">
                <a:latin typeface="Arial" panose="020B0604020202020204" pitchFamily="34" charset="0"/>
                <a:cs typeface="Arial" panose="020B0604020202020204" pitchFamily="34" charset="0"/>
              </a:rPr>
              <a:t>en</a:t>
            </a:r>
            <a:r>
              <a:rPr lang="en-US" sz="3600" u="sng" spc="-80" dirty="0">
                <a:latin typeface="Arial" panose="020B0604020202020204" pitchFamily="34" charset="0"/>
                <a:cs typeface="Arial" panose="020B0604020202020204" pitchFamily="34" charset="0"/>
              </a:rPr>
              <a:t>-</a:t>
            </a:r>
            <a:r>
              <a:rPr lang="en-US" sz="3600" u="sng" spc="-50" dirty="0">
                <a:latin typeface="Arial" panose="020B0604020202020204" pitchFamily="34" charset="0"/>
                <a:cs typeface="Arial" panose="020B0604020202020204" pitchFamily="34" charset="0"/>
              </a:rPr>
              <a:t>trusted</a:t>
            </a:r>
            <a:r>
              <a:rPr lang="en-US" sz="3600" spc="-50" dirty="0">
                <a:latin typeface="Arial" panose="020B0604020202020204" pitchFamily="34" charset="0"/>
                <a:cs typeface="Arial" panose="020B0604020202020204" pitchFamily="34" charset="0"/>
              </a:rPr>
              <a:t> to us, we should </a:t>
            </a:r>
            <a:r>
              <a:rPr lang="en-US" sz="3600" u="sng" spc="-50" dirty="0">
                <a:latin typeface="Arial" panose="020B0604020202020204" pitchFamily="34" charset="0"/>
                <a:cs typeface="Arial" panose="020B0604020202020204" pitchFamily="34" charset="0"/>
              </a:rPr>
              <a:t>return</a:t>
            </a:r>
            <a:r>
              <a:rPr lang="en-US" sz="3600" spc="-50" dirty="0">
                <a:latin typeface="Arial" panose="020B0604020202020204" pitchFamily="34" charset="0"/>
                <a:cs typeface="Arial" panose="020B0604020202020204" pitchFamily="34" charset="0"/>
              </a:rPr>
              <a:t> </a:t>
            </a:r>
            <a:r>
              <a:rPr lang="en-US" sz="3600" u="sng" spc="-50" dirty="0">
                <a:latin typeface="Arial" panose="020B0604020202020204" pitchFamily="34" charset="0"/>
                <a:cs typeface="Arial" panose="020B0604020202020204" pitchFamily="34" charset="0"/>
              </a:rPr>
              <a:t>to</a:t>
            </a:r>
            <a:r>
              <a:rPr lang="en-US" sz="3600" spc="-50" dirty="0">
                <a:latin typeface="Arial" panose="020B0604020202020204" pitchFamily="34" charset="0"/>
                <a:cs typeface="Arial" panose="020B0604020202020204" pitchFamily="34" charset="0"/>
              </a:rPr>
              <a:t> </a:t>
            </a:r>
            <a:r>
              <a:rPr lang="en-US" sz="3600" u="sng" spc="-50" dirty="0">
                <a:latin typeface="Arial" panose="020B0604020202020204" pitchFamily="34" charset="0"/>
                <a:cs typeface="Arial" panose="020B0604020202020204" pitchFamily="34" charset="0"/>
              </a:rPr>
              <a:t>Him</a:t>
            </a:r>
            <a:r>
              <a:rPr lang="en-US" sz="3600" spc="-50" dirty="0">
                <a:latin typeface="Arial" panose="020B0604020202020204" pitchFamily="34" charset="0"/>
                <a:cs typeface="Arial" panose="020B0604020202020204" pitchFamily="34" charset="0"/>
              </a:rPr>
              <a:t> </a:t>
            </a:r>
            <a:r>
              <a:rPr lang="en-US" sz="3600" u="sng" spc="-50" dirty="0">
                <a:latin typeface="Arial" panose="020B0604020202020204" pitchFamily="34" charset="0"/>
                <a:cs typeface="Arial" panose="020B0604020202020204" pitchFamily="34" charset="0"/>
              </a:rPr>
              <a:t>what </a:t>
            </a:r>
            <a:r>
              <a:rPr lang="en-US" sz="3600" u="sng" spc="-80" dirty="0">
                <a:latin typeface="Arial" panose="020B0604020202020204" pitchFamily="34" charset="0"/>
                <a:cs typeface="Arial" panose="020B0604020202020204" pitchFamily="34" charset="0"/>
              </a:rPr>
              <a:t>is</a:t>
            </a:r>
            <a:r>
              <a:rPr lang="en-US" sz="3600" spc="-80" dirty="0">
                <a:latin typeface="Arial" panose="020B0604020202020204" pitchFamily="34" charset="0"/>
                <a:cs typeface="Arial" panose="020B0604020202020204" pitchFamily="34" charset="0"/>
              </a:rPr>
              <a:t> </a:t>
            </a:r>
            <a:r>
              <a:rPr lang="en-US" sz="3600" u="sng" spc="-80" dirty="0">
                <a:latin typeface="Arial" panose="020B0604020202020204" pitchFamily="34" charset="0"/>
                <a:cs typeface="Arial" panose="020B0604020202020204" pitchFamily="34" charset="0"/>
              </a:rPr>
              <a:t>left</a:t>
            </a:r>
            <a:r>
              <a:rPr lang="en-US" sz="3600" spc="-80" dirty="0">
                <a:latin typeface="Arial" panose="020B0604020202020204" pitchFamily="34" charset="0"/>
                <a:cs typeface="Arial" panose="020B0604020202020204" pitchFamily="34" charset="0"/>
              </a:rPr>
              <a:t>, once the needs of loved ones are met.</a:t>
            </a:r>
          </a:p>
        </p:txBody>
      </p:sp>
      <p:sp>
        <p:nvSpPr>
          <p:cNvPr id="2" name="Text Box 2">
            <a:extLst>
              <a:ext uri="{FF2B5EF4-FFF2-40B4-BE49-F238E27FC236}">
                <a16:creationId xmlns:a16="http://schemas.microsoft.com/office/drawing/2014/main" id="{8D3D200C-328D-229C-8ECA-8EEA8121C4EB}"/>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Estate Planning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a. You take nothing with you</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1048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216024" y="1496404"/>
            <a:ext cx="4499992" cy="5100948"/>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lnSpc>
                <a:spcPct val="90000"/>
              </a:lnSpc>
              <a:spcBef>
                <a:spcPts val="0"/>
              </a:spcBef>
              <a:spcAft>
                <a:spcPts val="600"/>
              </a:spcAft>
              <a:defRPr/>
            </a:pPr>
            <a:r>
              <a:rPr lang="fi-FI" sz="3600" dirty="0" err="1">
                <a:latin typeface="Times New Roman" panose="02020603050405020304" pitchFamily="18" charset="0"/>
                <a:cs typeface="Times New Roman" panose="02020603050405020304" pitchFamily="18" charset="0"/>
              </a:rPr>
              <a:t>Proverbs</a:t>
            </a:r>
            <a:r>
              <a:rPr lang="fi-FI" sz="3600" dirty="0">
                <a:latin typeface="Times New Roman" panose="02020603050405020304" pitchFamily="18" charset="0"/>
                <a:cs typeface="Times New Roman" panose="02020603050405020304" pitchFamily="18" charset="0"/>
              </a:rPr>
              <a:t> 27:27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“You shall have enough goats’ milk for your food,</a:t>
            </a: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for the food of your household,</a:t>
            </a: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and the nourishment of your maidservants.</a:t>
            </a:r>
            <a:r>
              <a:rPr lang="en-US" sz="3600" spc="-50" dirty="0">
                <a:latin typeface="Arial" panose="020B0604020202020204" pitchFamily="34" charset="0"/>
                <a:cs typeface="Arial" panose="020B0604020202020204" pitchFamily="34" charset="0"/>
              </a:rPr>
              <a:t>”</a:t>
            </a:r>
          </a:p>
        </p:txBody>
      </p:sp>
      <p:sp>
        <p:nvSpPr>
          <p:cNvPr id="2" name="Text Box 2">
            <a:extLst>
              <a:ext uri="{FF2B5EF4-FFF2-40B4-BE49-F238E27FC236}">
                <a16:creationId xmlns:a16="http://schemas.microsoft.com/office/drawing/2014/main" id="{C8151772-3165-C350-F135-B13C0BE3F9BD}"/>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Estate Planning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b. Begin With Personal Needs</a:t>
            </a:r>
            <a:endParaRPr lang="en-US" sz="3200" b="1" cap="small" spc="1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D8F0FA8-F000-7D17-6940-3DA15B4F96D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19394"/>
          <a:stretch/>
        </p:blipFill>
        <p:spPr>
          <a:xfrm>
            <a:off x="4780478" y="2836756"/>
            <a:ext cx="4147498" cy="3544572"/>
          </a:xfrm>
          <a:prstGeom prst="rect">
            <a:avLst/>
          </a:prstGeom>
        </p:spPr>
      </p:pic>
    </p:spTree>
    <p:extLst>
      <p:ext uri="{BB962C8B-B14F-4D97-AF65-F5344CB8AC3E}">
        <p14:creationId xmlns:p14="http://schemas.microsoft.com/office/powerpoint/2010/main" val="21362888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0"/>
              </a:spcAft>
              <a:tabLst>
                <a:tab pos="531813" algn="l"/>
              </a:tabLst>
              <a:defRPr/>
            </a:pPr>
            <a:r>
              <a:rPr lang="en-US" sz="3600" dirty="0">
                <a:latin typeface="Arial" panose="020B0604020202020204" pitchFamily="34" charset="0"/>
                <a:cs typeface="Arial" panose="020B0604020202020204" pitchFamily="34" charset="0"/>
              </a:rPr>
              <a:t>• Scripture never condemns wealth or people’s efforts to acquire wealth, provided of course they don’t do it </a:t>
            </a:r>
            <a:r>
              <a:rPr lang="en-US" sz="3600" u="sng" dirty="0">
                <a:latin typeface="Arial" panose="020B0604020202020204" pitchFamily="34" charset="0"/>
                <a:cs typeface="Arial" panose="020B0604020202020204" pitchFamily="34" charset="0"/>
              </a:rPr>
              <a:t>dishonestly</a:t>
            </a:r>
            <a:r>
              <a:rPr lang="en-US" sz="3600" dirty="0">
                <a:latin typeface="Arial" panose="020B0604020202020204" pitchFamily="34" charset="0"/>
                <a:cs typeface="Arial" panose="020B0604020202020204" pitchFamily="34" charset="0"/>
              </a:rPr>
              <a:t> or through </a:t>
            </a:r>
            <a:r>
              <a:rPr lang="en-US" sz="3600" u="sng" dirty="0">
                <a:latin typeface="Arial" panose="020B0604020202020204" pitchFamily="34" charset="0"/>
                <a:cs typeface="Arial" panose="020B0604020202020204" pitchFamily="34" charset="0"/>
              </a:rPr>
              <a:t>oppressing</a:t>
            </a:r>
            <a:r>
              <a:rPr lang="en-US" sz="3600" dirty="0">
                <a:latin typeface="Arial" panose="020B0604020202020204" pitchFamily="34" charset="0"/>
                <a:cs typeface="Arial" panose="020B0604020202020204" pitchFamily="34" charset="0"/>
              </a:rPr>
              <a:t> others.</a:t>
            </a:r>
          </a:p>
          <a:p>
            <a:pPr marL="179388" eaLnBrk="1" hangingPunct="1">
              <a:spcBef>
                <a:spcPts val="0"/>
              </a:spcBef>
              <a:spcAft>
                <a:spcPts val="0"/>
              </a:spcAft>
              <a:tabLst>
                <a:tab pos="531813" algn="l"/>
              </a:tabLst>
              <a:defRPr/>
            </a:pPr>
            <a:r>
              <a:rPr lang="en-US" sz="3600" dirty="0">
                <a:latin typeface="Arial" panose="020B0604020202020204" pitchFamily="34" charset="0"/>
                <a:cs typeface="Arial" panose="020B0604020202020204" pitchFamily="34" charset="0"/>
              </a:rPr>
              <a:t>• Proverbs 27:27, indicate that we should be </a:t>
            </a:r>
            <a:r>
              <a:rPr lang="en-US" sz="3600" b="1" spc="100" dirty="0">
                <a:latin typeface="Arial" panose="020B0604020202020204" pitchFamily="34" charset="0"/>
                <a:cs typeface="Arial" panose="020B0604020202020204" pitchFamily="34" charset="0"/>
              </a:rPr>
              <a:t>diligent</a:t>
            </a:r>
            <a:r>
              <a:rPr lang="en-US" sz="3600" dirty="0">
                <a:latin typeface="Arial" panose="020B0604020202020204" pitchFamily="34" charset="0"/>
                <a:cs typeface="Arial" panose="020B0604020202020204" pitchFamily="34" charset="0"/>
              </a:rPr>
              <a:t> in our </a:t>
            </a:r>
            <a:r>
              <a:rPr lang="en-US" sz="3600" b="1" spc="110" dirty="0">
                <a:latin typeface="Arial" panose="020B0604020202020204" pitchFamily="34" charset="0"/>
                <a:cs typeface="Arial" panose="020B0604020202020204" pitchFamily="34" charset="0"/>
              </a:rPr>
              <a:t>financial affairs </a:t>
            </a:r>
            <a:r>
              <a:rPr lang="en-US" sz="3600" dirty="0">
                <a:latin typeface="Arial" panose="020B0604020202020204" pitchFamily="34" charset="0"/>
                <a:cs typeface="Arial" panose="020B0604020202020204" pitchFamily="34" charset="0"/>
              </a:rPr>
              <a:t>in order that we may have </a:t>
            </a:r>
            <a:r>
              <a:rPr lang="en-US" sz="3600" b="1" spc="100" dirty="0">
                <a:latin typeface="Arial" panose="020B0604020202020204" pitchFamily="34" charset="0"/>
                <a:cs typeface="Arial" panose="020B0604020202020204" pitchFamily="34" charset="0"/>
              </a:rPr>
              <a:t>enough</a:t>
            </a:r>
            <a:r>
              <a:rPr lang="en-US" sz="3600" dirty="0">
                <a:latin typeface="Arial" panose="020B0604020202020204" pitchFamily="34" charset="0"/>
                <a:cs typeface="Arial" panose="020B0604020202020204" pitchFamily="34" charset="0"/>
              </a:rPr>
              <a:t> for </a:t>
            </a:r>
            <a:r>
              <a:rPr lang="en-US" sz="3600" b="1" spc="100" dirty="0">
                <a:latin typeface="Arial" panose="020B0604020202020204" pitchFamily="34" charset="0"/>
                <a:cs typeface="Arial" panose="020B0604020202020204" pitchFamily="34" charset="0"/>
              </a:rPr>
              <a:t>ourselves</a:t>
            </a:r>
            <a:r>
              <a:rPr lang="en-US" sz="3600" dirty="0">
                <a:latin typeface="Arial" panose="020B0604020202020204" pitchFamily="34" charset="0"/>
                <a:cs typeface="Arial" panose="020B0604020202020204" pitchFamily="34" charset="0"/>
              </a:rPr>
              <a:t> and our </a:t>
            </a:r>
            <a:r>
              <a:rPr lang="en-US" sz="3600" b="1" spc="100" dirty="0">
                <a:latin typeface="Arial" panose="020B0604020202020204" pitchFamily="34" charset="0"/>
                <a:cs typeface="Arial" panose="020B0604020202020204" pitchFamily="34" charset="0"/>
              </a:rPr>
              <a:t>family</a:t>
            </a:r>
            <a:r>
              <a:rPr lang="en-US" sz="3600" dirty="0">
                <a:latin typeface="Arial" panose="020B0604020202020204" pitchFamily="34" charset="0"/>
                <a:cs typeface="Arial" panose="020B0604020202020204" pitchFamily="34" charset="0"/>
              </a:rPr>
              <a:t>. </a:t>
            </a:r>
          </a:p>
          <a:p>
            <a:pPr marL="179388" eaLnBrk="1" hangingPunct="1">
              <a:spcBef>
                <a:spcPts val="0"/>
              </a:spcBef>
              <a:spcAft>
                <a:spcPts val="0"/>
              </a:spcAft>
              <a:tabLst>
                <a:tab pos="531813" algn="l"/>
              </a:tabLst>
              <a:defRPr/>
            </a:pPr>
            <a:r>
              <a:rPr lang="en-US" sz="3600" dirty="0">
                <a:latin typeface="Arial" panose="020B0604020202020204" pitchFamily="34" charset="0"/>
                <a:cs typeface="Arial" panose="020B0604020202020204" pitchFamily="34" charset="0"/>
              </a:rPr>
              <a:t>	 “Review your financial records and 	  	 determine the state of your affairs.” </a:t>
            </a:r>
          </a:p>
        </p:txBody>
      </p:sp>
      <p:sp>
        <p:nvSpPr>
          <p:cNvPr id="2" name="Text Box 2">
            <a:extLst>
              <a:ext uri="{FF2B5EF4-FFF2-40B4-BE49-F238E27FC236}">
                <a16:creationId xmlns:a16="http://schemas.microsoft.com/office/drawing/2014/main" id="{454742DE-1000-1C1F-BA8E-DA39B94F4778}"/>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Estate Planning	 	</a:t>
            </a:r>
          </a:p>
          <a:p>
            <a:pPr marL="36000">
              <a:defRPr/>
            </a:pPr>
            <a:r>
              <a:rPr lang="en-US" sz="3200" b="1" cap="small" spc="-300" dirty="0">
                <a:latin typeface="Cambria"/>
                <a:cs typeface="Cambria"/>
              </a:rPr>
              <a:t> </a:t>
            </a:r>
            <a:r>
              <a:rPr lang="en-US" sz="3200" b="1" cap="small" dirty="0">
                <a:latin typeface="Cambria"/>
                <a:cs typeface="Cambria"/>
              </a:rPr>
              <a:t>b. Begin With Personal Needs</a:t>
            </a:r>
            <a:endParaRPr lang="en-US" sz="3200" b="1" cap="small" spc="100" dirty="0">
              <a:latin typeface="Cambria"/>
              <a:cs typeface="Cambria"/>
            </a:endParaRPr>
          </a:p>
        </p:txBody>
      </p:sp>
    </p:spTree>
    <p:extLst>
      <p:ext uri="{BB962C8B-B14F-4D97-AF65-F5344CB8AC3E}">
        <p14:creationId xmlns:p14="http://schemas.microsoft.com/office/powerpoint/2010/main" val="14967176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0"/>
              </a:spcAft>
              <a:defRPr/>
            </a:pPr>
            <a:r>
              <a:rPr lang="en-US" sz="3600" dirty="0">
                <a:latin typeface="Arial" panose="020B0604020202020204" pitchFamily="34" charset="0"/>
                <a:cs typeface="Arial" panose="020B0604020202020204" pitchFamily="34" charset="0"/>
              </a:rPr>
              <a:t>• From time to time during your earning </a:t>
            </a:r>
            <a:r>
              <a:rPr lang="en-US" sz="3600" spc="-100" dirty="0">
                <a:latin typeface="Arial" panose="020B0604020202020204" pitchFamily="34" charset="0"/>
                <a:cs typeface="Arial" panose="020B0604020202020204" pitchFamily="34" charset="0"/>
              </a:rPr>
              <a:t>years, it would be appropriate to review your </a:t>
            </a:r>
            <a:r>
              <a:rPr lang="en-US" sz="3600" dirty="0">
                <a:latin typeface="Arial" panose="020B0604020202020204" pitchFamily="34" charset="0"/>
                <a:cs typeface="Arial" panose="020B0604020202020204" pitchFamily="34" charset="0"/>
              </a:rPr>
              <a:t>will or other documents and your present assets and update them as necessary.</a:t>
            </a:r>
          </a:p>
          <a:p>
            <a:pPr marL="180000" eaLnBrk="1" hangingPunct="1">
              <a:spcBef>
                <a:spcPts val="0"/>
              </a:spcBef>
              <a:spcAft>
                <a:spcPts val="0"/>
              </a:spcAft>
              <a:defRPr/>
            </a:pPr>
            <a:r>
              <a:rPr lang="en-US" sz="3600" dirty="0">
                <a:latin typeface="Arial" panose="020B0604020202020204" pitchFamily="34" charset="0"/>
                <a:cs typeface="Arial" panose="020B0604020202020204" pitchFamily="34" charset="0"/>
              </a:rPr>
              <a:t>• A protection against untimely death, or  </a:t>
            </a:r>
            <a:r>
              <a:rPr lang="en-US" sz="3600" spc="-30" dirty="0">
                <a:latin typeface="Arial" panose="020B0604020202020204" pitchFamily="34" charset="0"/>
                <a:cs typeface="Arial" panose="020B0604020202020204" pitchFamily="34" charset="0"/>
              </a:rPr>
              <a:t>not being able for health reasons to decide </a:t>
            </a:r>
            <a:r>
              <a:rPr lang="en-US" sz="3600" dirty="0">
                <a:latin typeface="Arial" panose="020B0604020202020204" pitchFamily="34" charset="0"/>
                <a:cs typeface="Arial" panose="020B0604020202020204" pitchFamily="34" charset="0"/>
              </a:rPr>
              <a:t>about where your assets should go.</a:t>
            </a:r>
          </a:p>
          <a:p>
            <a:pPr marL="180000" eaLnBrk="1" hangingPunct="1">
              <a:spcBef>
                <a:spcPts val="0"/>
              </a:spcBef>
              <a:spcAft>
                <a:spcPts val="0"/>
              </a:spcAft>
              <a:defRPr/>
            </a:pPr>
            <a:r>
              <a:rPr lang="en-US" sz="3600" dirty="0">
                <a:latin typeface="Arial" panose="020B0604020202020204" pitchFamily="34" charset="0"/>
                <a:cs typeface="Arial" panose="020B0604020202020204" pitchFamily="34" charset="0"/>
              </a:rPr>
              <a:t>• The idea is to plan ahead for what will happen to your possessions once they are no longer yours.</a:t>
            </a:r>
            <a:endParaRPr lang="en-US" sz="3600" spc="-50"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BC3B10DA-3AF7-0AFE-6EB7-62E3C23D18AA}"/>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Estate Planning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b. Begin With Personal Needs</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2603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0"/>
              </a:spcAft>
              <a:defRPr/>
            </a:pPr>
            <a:r>
              <a:rPr lang="en-US" sz="3600" dirty="0">
                <a:latin typeface="Arial" panose="020B0604020202020204" pitchFamily="34" charset="0"/>
                <a:cs typeface="Arial" panose="020B0604020202020204" pitchFamily="34" charset="0"/>
              </a:rPr>
              <a:t>• Good stewardship of what God has blessed us with doesn’t deal only with what we have while alive but also with </a:t>
            </a:r>
            <a:r>
              <a:rPr lang="en-US" sz="3600" spc="-40" dirty="0">
                <a:latin typeface="Arial" panose="020B0604020202020204" pitchFamily="34" charset="0"/>
                <a:cs typeface="Arial" panose="020B0604020202020204" pitchFamily="34" charset="0"/>
              </a:rPr>
              <a:t>what happens after we are gone—because, </a:t>
            </a:r>
            <a:r>
              <a:rPr lang="en-US" sz="3600" dirty="0">
                <a:latin typeface="Arial" panose="020B0604020202020204" pitchFamily="34" charset="0"/>
                <a:cs typeface="Arial" panose="020B0604020202020204" pitchFamily="34" charset="0"/>
              </a:rPr>
              <a:t>unless the Lord returns in our lifetime, we will one day be gone while our material possessions, will remain behind.</a:t>
            </a:r>
          </a:p>
          <a:p>
            <a:pPr marL="180000" eaLnBrk="1" hangingPunct="1">
              <a:spcBef>
                <a:spcPts val="0"/>
              </a:spcBef>
              <a:spcAft>
                <a:spcPts val="0"/>
              </a:spcAft>
              <a:defRPr/>
            </a:pPr>
            <a:r>
              <a:rPr lang="en-US" sz="3600" spc="-100" dirty="0">
                <a:latin typeface="Arial" panose="020B0604020202020204" pitchFamily="34" charset="0"/>
                <a:cs typeface="Arial" panose="020B0604020202020204" pitchFamily="34" charset="0"/>
              </a:rPr>
              <a:t>• It’s up to us now to make provisions so that </a:t>
            </a:r>
            <a:r>
              <a:rPr lang="en-US" sz="3600" dirty="0">
                <a:latin typeface="Arial" panose="020B0604020202020204" pitchFamily="34" charset="0"/>
                <a:cs typeface="Arial" panose="020B0604020202020204" pitchFamily="34" charset="0"/>
              </a:rPr>
              <a:t>what we have been blessed with can be a blessing </a:t>
            </a:r>
            <a:r>
              <a:rPr lang="en-US" sz="3600" u="sng" dirty="0">
                <a:latin typeface="Arial" panose="020B0604020202020204" pitchFamily="34" charset="0"/>
                <a:cs typeface="Arial" panose="020B0604020202020204" pitchFamily="34" charset="0"/>
              </a:rPr>
              <a:t>to</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others</a:t>
            </a:r>
            <a:r>
              <a:rPr lang="en-US" sz="3600" dirty="0">
                <a:latin typeface="Arial" panose="020B0604020202020204" pitchFamily="34" charset="0"/>
                <a:cs typeface="Arial" panose="020B0604020202020204" pitchFamily="34" charset="0"/>
              </a:rPr>
              <a:t> and </a:t>
            </a:r>
            <a:r>
              <a:rPr lang="en-US" sz="3600" u="sng" dirty="0">
                <a:latin typeface="Arial" panose="020B0604020202020204" pitchFamily="34" charset="0"/>
                <a:cs typeface="Arial" panose="020B0604020202020204" pitchFamily="34" charset="0"/>
              </a:rPr>
              <a:t>to</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the</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work</a:t>
            </a:r>
            <a:r>
              <a:rPr lang="en-US" sz="3600" dirty="0">
                <a:latin typeface="Arial" panose="020B0604020202020204" pitchFamily="34" charset="0"/>
                <a:cs typeface="Arial" panose="020B0604020202020204" pitchFamily="34" charset="0"/>
              </a:rPr>
              <a:t> of God.</a:t>
            </a:r>
            <a:endParaRPr lang="en-US" sz="3200"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BC3B10DA-3AF7-0AFE-6EB7-62E3C23D18AA}"/>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Estate Planning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b. Begin With Personal Needs</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424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288032" y="1268760"/>
            <a:ext cx="4572000" cy="5100948"/>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lnSpc>
                <a:spcPct val="90000"/>
              </a:lnSpc>
              <a:spcBef>
                <a:spcPts val="0"/>
              </a:spcBef>
              <a:spcAft>
                <a:spcPts val="600"/>
              </a:spcAft>
              <a:defRPr/>
            </a:pPr>
            <a:r>
              <a:rPr lang="fi-FI" sz="3600" dirty="0">
                <a:latin typeface="Times New Roman" panose="02020603050405020304" pitchFamily="18" charset="0"/>
                <a:cs typeface="Times New Roman" panose="02020603050405020304" pitchFamily="18" charset="0"/>
              </a:rPr>
              <a:t>1 Timothy 6:17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“Command those who are rich in this present age not to be haughty, nor to trust in uncertain riches but in the living God, who  gives us richly all things to enjoy.”</a:t>
            </a:r>
          </a:p>
        </p:txBody>
      </p:sp>
      <p:sp>
        <p:nvSpPr>
          <p:cNvPr id="2" name="Text Box 2">
            <a:extLst>
              <a:ext uri="{FF2B5EF4-FFF2-40B4-BE49-F238E27FC236}">
                <a16:creationId xmlns:a16="http://schemas.microsoft.com/office/drawing/2014/main" id="{093E4CDA-E571-D6BA-547B-4A035ABB1E1B}"/>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Estate Planning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c. Deathbed Charity</a:t>
            </a:r>
            <a:endParaRPr lang="en-US" sz="3200" b="1" cap="small" spc="1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F6947FE2-5A18-594A-CFAE-41CBDCDD5918}"/>
              </a:ext>
            </a:extLst>
          </p:cNvPr>
          <p:cNvPicPr>
            <a:picLocks noChangeAspect="1"/>
          </p:cNvPicPr>
          <p:nvPr/>
        </p:nvPicPr>
        <p:blipFill>
          <a:blip r:embed="rId3"/>
          <a:stretch>
            <a:fillRect/>
          </a:stretch>
        </p:blipFill>
        <p:spPr>
          <a:xfrm>
            <a:off x="4832648" y="2132856"/>
            <a:ext cx="3915816" cy="3915816"/>
          </a:xfrm>
          <a:prstGeom prst="rect">
            <a:avLst/>
          </a:prstGeom>
          <a:ln>
            <a:solidFill>
              <a:schemeClr val="tx1"/>
            </a:solidFill>
          </a:ln>
        </p:spPr>
      </p:pic>
    </p:spTree>
    <p:extLst>
      <p:ext uri="{BB962C8B-B14F-4D97-AF65-F5344CB8AC3E}">
        <p14:creationId xmlns:p14="http://schemas.microsoft.com/office/powerpoint/2010/main" val="6135374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par>
                                <p:cTn id="17" presetID="1" presetClass="exit"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hidden"/>
                                      </p:to>
                                    </p:set>
                                  </p:childTnLst>
                                </p:cTn>
                              </p:par>
                              <p:par>
                                <p:cTn id="19" presetID="3"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451750"/>
            <a:ext cx="9180512" cy="3417410"/>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0"/>
              </a:spcAft>
              <a:defRPr/>
            </a:pPr>
            <a:r>
              <a:rPr lang="en-US" sz="3600" dirty="0">
                <a:latin typeface="Arial" panose="020B0604020202020204" pitchFamily="34" charset="0"/>
                <a:cs typeface="Arial" panose="020B0604020202020204" pitchFamily="34" charset="0"/>
              </a:rPr>
              <a:t>• In the context of being a good steward    in planning for death, one danger that people face is the temptation to hoard assets now, justifying that hoarding with  the idea that, well, “When I die, I can give  it all away.”</a:t>
            </a:r>
          </a:p>
        </p:txBody>
      </p:sp>
      <p:sp>
        <p:nvSpPr>
          <p:cNvPr id="2" name="Text Box 2">
            <a:extLst>
              <a:ext uri="{FF2B5EF4-FFF2-40B4-BE49-F238E27FC236}">
                <a16:creationId xmlns:a16="http://schemas.microsoft.com/office/drawing/2014/main" id="{91B11448-7769-448C-5F8A-09D53048F7D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Estate Planning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cap="small" dirty="0">
                <a:latin typeface="Times New Roman" panose="02020603050405020304" pitchFamily="18" charset="0"/>
                <a:cs typeface="Times New Roman" panose="02020603050405020304" pitchFamily="18" charset="0"/>
              </a:rPr>
              <a:t>c. Deathbed Charity</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6003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472608" y="4797425"/>
            <a:ext cx="3131840" cy="769441"/>
          </a:xfrm>
          <a:prstGeom prst="rect">
            <a:avLst/>
          </a:prstGeom>
          <a:noFill/>
          <a:ln>
            <a:noFill/>
          </a:ln>
        </p:spPr>
        <p:txBody>
          <a:bodyPr wrap="square">
            <a:spAutoFit/>
          </a:bodyPr>
          <a:lstStyle/>
          <a:p>
            <a:pPr algn="r">
              <a:defRPr/>
            </a:pPr>
            <a:r>
              <a:rPr lang="en-US" sz="2400" dirty="0">
                <a:solidFill>
                  <a:schemeClr val="tx1">
                    <a:lumMod val="95000"/>
                  </a:schemeClr>
                </a:solidFill>
                <a:latin typeface="Arial" panose="020B0604020202020204" pitchFamily="34" charset="0"/>
                <a:ea typeface="ＭＳ Ｐゴシック" charset="0"/>
                <a:cs typeface="Arial" panose="020B0604020202020204" pitchFamily="34" charset="0"/>
              </a:rPr>
              <a:t>G. Edward Reid</a:t>
            </a:r>
          </a:p>
          <a:p>
            <a:pPr algn="r">
              <a:defRPr/>
            </a:pPr>
            <a:r>
              <a:rPr lang="en-US" sz="2000" spc="100" dirty="0">
                <a:solidFill>
                  <a:schemeClr val="tx1">
                    <a:lumMod val="95000"/>
                  </a:schemeClr>
                </a:solidFill>
                <a:latin typeface="Arial" panose="020B0604020202020204" pitchFamily="34" charset="0"/>
                <a:ea typeface="ＭＳ Ｐゴシック" charset="0"/>
                <a:cs typeface="Arial" panose="020B0604020202020204" pitchFamily="34" charset="0"/>
              </a:rPr>
              <a:t>Principal Contributor</a:t>
            </a:r>
          </a:p>
        </p:txBody>
      </p:sp>
      <p:pic>
        <p:nvPicPr>
          <p:cNvPr id="2" name="Picture 1" descr="cover_123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0"/>
            <a:ext cx="5422900" cy="6858000"/>
          </a:xfrm>
          <a:prstGeom prst="rect">
            <a:avLst/>
          </a:prstGeom>
        </p:spPr>
      </p:pic>
      <p:pic>
        <p:nvPicPr>
          <p:cNvPr id="3" name="Picture 2" descr="cover_123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3886" y="1340769"/>
            <a:ext cx="4670114" cy="21602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0"/>
              </a:spcAft>
              <a:defRPr/>
            </a:pPr>
            <a:r>
              <a:rPr lang="en-US" sz="3600" dirty="0">
                <a:latin typeface="Arial" panose="020B0604020202020204" pitchFamily="34" charset="0"/>
                <a:cs typeface="Arial" panose="020B0604020202020204" pitchFamily="34" charset="0"/>
              </a:rPr>
              <a:t>• “But this deathbed charity is not what Christ requires of His followers; it cannot excuse the selfishness of the living. Those who hold fast their property </a:t>
            </a:r>
            <a:r>
              <a:rPr lang="en-US" sz="3600" b="1" spc="100" dirty="0">
                <a:latin typeface="Arial" panose="020B0604020202020204" pitchFamily="34" charset="0"/>
                <a:cs typeface="Arial" panose="020B0604020202020204" pitchFamily="34" charset="0"/>
              </a:rPr>
              <a:t>till the last moment surrender it to death </a:t>
            </a:r>
            <a:r>
              <a:rPr lang="en-US" sz="3600" dirty="0">
                <a:latin typeface="Arial" panose="020B0604020202020204" pitchFamily="34" charset="0"/>
                <a:cs typeface="Arial" panose="020B0604020202020204" pitchFamily="34" charset="0"/>
              </a:rPr>
              <a:t>rather than to the cause. … Many purpose to do something, but they delay the matter, and Satan works to prevent the means from coming into the treasury at all. </a:t>
            </a:r>
            <a:r>
              <a:rPr lang="en-US" sz="3600" b="1" spc="100" dirty="0">
                <a:latin typeface="Arial" panose="020B0604020202020204" pitchFamily="34" charset="0"/>
                <a:cs typeface="Arial" panose="020B0604020202020204" pitchFamily="34" charset="0"/>
              </a:rPr>
              <a:t>It is lost before it is returned to God</a:t>
            </a:r>
            <a:r>
              <a:rPr lang="en-US" sz="3600" dirty="0">
                <a:latin typeface="Arial" panose="020B0604020202020204" pitchFamily="34" charset="0"/>
                <a:cs typeface="Arial" panose="020B0604020202020204" pitchFamily="34" charset="0"/>
              </a:rPr>
              <a:t>….”</a:t>
            </a:r>
          </a:p>
        </p:txBody>
      </p:sp>
      <p:sp>
        <p:nvSpPr>
          <p:cNvPr id="2" name="Text Box 2">
            <a:extLst>
              <a:ext uri="{FF2B5EF4-FFF2-40B4-BE49-F238E27FC236}">
                <a16:creationId xmlns:a16="http://schemas.microsoft.com/office/drawing/2014/main" id="{91B11448-7769-448C-5F8A-09D53048F7D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Deathbed Charity 	</a:t>
            </a:r>
          </a:p>
          <a:p>
            <a:pPr marL="36000">
              <a:defRPr/>
            </a:pPr>
            <a:r>
              <a:rPr lang="en-US" sz="3200" b="1" cap="small" spc="-300" dirty="0">
                <a:latin typeface="Times New Roman" panose="02020603050405020304" pitchFamily="18" charset="0"/>
                <a:cs typeface="Times New Roman" panose="02020603050405020304" pitchFamily="18" charset="0"/>
              </a:rPr>
              <a:t> </a:t>
            </a:r>
            <a:r>
              <a:rPr lang="en-US" sz="3200" b="1" i="1" cap="small" dirty="0">
                <a:latin typeface="Times New Roman" panose="02020603050405020304" pitchFamily="18" charset="0"/>
                <a:cs typeface="Times New Roman" panose="02020603050405020304" pitchFamily="18" charset="0"/>
              </a:rPr>
              <a:t>Testimonies for the Church </a:t>
            </a:r>
            <a:r>
              <a:rPr lang="en-US" sz="3200" b="1" cap="small" dirty="0">
                <a:latin typeface="Times New Roman" panose="02020603050405020304" pitchFamily="18" charset="0"/>
                <a:cs typeface="Times New Roman" panose="02020603050405020304" pitchFamily="18" charset="0"/>
              </a:rPr>
              <a:t>5:154. </a:t>
            </a:r>
            <a:endParaRPr lang="en-US" sz="3200" b="1" cap="small"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1831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1987" y="6350"/>
            <a:ext cx="742852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Giving Back</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3. What Principles Should Be Followed </a:t>
            </a:r>
          </a:p>
        </p:txBody>
      </p:sp>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3A453578-6E0D-4804-18D7-21E603F90714}"/>
              </a:ext>
            </a:extLst>
          </p:cNvPr>
          <p:cNvPicPr>
            <a:picLocks noChangeAspect="1"/>
          </p:cNvPicPr>
          <p:nvPr/>
        </p:nvPicPr>
        <p:blipFill rotWithShape="1">
          <a:blip r:embed="rId3"/>
          <a:srcRect l="11574" t="13250" r="11150" b="12200"/>
          <a:stretch/>
        </p:blipFill>
        <p:spPr>
          <a:xfrm>
            <a:off x="1936717" y="1550587"/>
            <a:ext cx="5455296" cy="5262789"/>
          </a:xfrm>
          <a:prstGeom prst="rect">
            <a:avLst/>
          </a:prstGeom>
        </p:spPr>
      </p:pic>
    </p:spTree>
    <p:extLst>
      <p:ext uri="{BB962C8B-B14F-4D97-AF65-F5344CB8AC3E}">
        <p14:creationId xmlns:p14="http://schemas.microsoft.com/office/powerpoint/2010/main" val="10266254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3" presetClass="entr" presetSubtype="10" fill="hold"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445940"/>
            <a:ext cx="9108504" cy="5156348"/>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600"/>
              </a:spcAft>
              <a:defRPr/>
            </a:pPr>
            <a:r>
              <a:rPr lang="en-US" sz="3600" dirty="0">
                <a:latin typeface="Arial" panose="020B0604020202020204" pitchFamily="34" charset="0"/>
                <a:cs typeface="Arial" panose="020B0604020202020204" pitchFamily="34" charset="0"/>
              </a:rPr>
              <a:t>• We are stewards and managers of what God has entrusted to us; that is, </a:t>
            </a:r>
            <a:r>
              <a:rPr lang="en-US" sz="3600" b="1" spc="100" dirty="0">
                <a:latin typeface="Arial" panose="020B0604020202020204" pitchFamily="34" charset="0"/>
                <a:cs typeface="Arial" panose="020B0604020202020204" pitchFamily="34" charset="0"/>
              </a:rPr>
              <a:t>He ultimately owns it all</a:t>
            </a:r>
            <a:r>
              <a:rPr lang="en-US" sz="3600" dirty="0">
                <a:latin typeface="Arial" panose="020B0604020202020204" pitchFamily="34" charset="0"/>
                <a:cs typeface="Arial" panose="020B0604020202020204" pitchFamily="34" charset="0"/>
              </a:rPr>
              <a:t>, and He is the one who gives us life, existence, and the strength to have anything at all.</a:t>
            </a:r>
          </a:p>
          <a:p>
            <a:pPr marL="180000" eaLnBrk="1" hangingPunct="1">
              <a:spcBef>
                <a:spcPts val="0"/>
              </a:spcBef>
              <a:spcAft>
                <a:spcPts val="0"/>
              </a:spcAft>
              <a:defRPr/>
            </a:pPr>
            <a:r>
              <a:rPr lang="en-US" sz="3600" dirty="0">
                <a:latin typeface="Arial" panose="020B0604020202020204" pitchFamily="34" charset="0"/>
                <a:cs typeface="Arial" panose="020B0604020202020204" pitchFamily="34" charset="0"/>
              </a:rPr>
              <a:t>• It is only logical, then, that when we are finished with what God has given us, and have taken care of our family, we should </a:t>
            </a:r>
            <a:r>
              <a:rPr lang="en-US" sz="3600" b="1" spc="100" dirty="0">
                <a:latin typeface="Arial" panose="020B0604020202020204" pitchFamily="34" charset="0"/>
                <a:cs typeface="Arial" panose="020B0604020202020204" pitchFamily="34" charset="0"/>
              </a:rPr>
              <a:t>return the rest to Him</a:t>
            </a:r>
            <a:r>
              <a:rPr lang="en-US" sz="3600" dirty="0">
                <a:latin typeface="Arial" panose="020B0604020202020204" pitchFamily="34" charset="0"/>
                <a:cs typeface="Arial" panose="020B0604020202020204" pitchFamily="34" charset="0"/>
              </a:rPr>
              <a:t>.</a:t>
            </a:r>
          </a:p>
        </p:txBody>
      </p:sp>
      <p:sp>
        <p:nvSpPr>
          <p:cNvPr id="6" name="Text Box 2"/>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3. What Principles Should Be Followed </a:t>
            </a:r>
          </a:p>
          <a:p>
            <a:pPr marL="36000">
              <a:defRPr/>
            </a:pPr>
            <a:r>
              <a:rPr lang="en-US" sz="3200" b="1" cap="small" spc="100" dirty="0">
                <a:latin typeface="Times New Roman" panose="02020603050405020304" pitchFamily="18" charset="0"/>
                <a:cs typeface="Times New Roman" panose="02020603050405020304" pitchFamily="18" charset="0"/>
              </a:rPr>
              <a:t>Spiritual Legacy</a:t>
            </a:r>
          </a:p>
        </p:txBody>
      </p:sp>
    </p:spTree>
    <p:extLst>
      <p:ext uri="{BB962C8B-B14F-4D97-AF65-F5344CB8AC3E}">
        <p14:creationId xmlns:p14="http://schemas.microsoft.com/office/powerpoint/2010/main" val="30463166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445940"/>
            <a:ext cx="9108504" cy="4463851"/>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0"/>
              </a:spcAft>
              <a:defRPr/>
            </a:pPr>
            <a:r>
              <a:rPr lang="en-US" sz="3600" dirty="0">
                <a:latin typeface="Arial" panose="020B0604020202020204" pitchFamily="34" charset="0"/>
                <a:cs typeface="Arial" panose="020B0604020202020204" pitchFamily="34" charset="0"/>
              </a:rPr>
              <a:t>• “In giving to the work of God, you are laying up for yourselves treasures in heaven. All that you lay up above is secure from disaster and loss, and is increasing  to an eternal, an enduring substance”</a:t>
            </a:r>
          </a:p>
          <a:p>
            <a:pPr marL="180000" eaLnBrk="1" hangingPunct="1">
              <a:spcBef>
                <a:spcPts val="0"/>
              </a:spcBef>
              <a:spcAft>
                <a:spcPts val="0"/>
              </a:spcAft>
              <a:defRPr/>
            </a:pPr>
            <a:r>
              <a:rPr lang="en-US" sz="3600" dirty="0">
                <a:latin typeface="Arial" panose="020B0604020202020204" pitchFamily="34" charset="0"/>
                <a:cs typeface="Arial" panose="020B0604020202020204" pitchFamily="34" charset="0"/>
              </a:rPr>
              <a:t>“[and] will be registered to your account in the kingdom of heaven</a:t>
            </a:r>
            <a:r>
              <a:rPr lang="en-US" sz="3200" dirty="0">
                <a:latin typeface="Arial" panose="020B0604020202020204" pitchFamily="34" charset="0"/>
                <a:cs typeface="Arial" panose="020B0604020202020204" pitchFamily="34" charset="0"/>
              </a:rPr>
              <a:t>.”</a:t>
            </a:r>
            <a:r>
              <a:rPr lang="en-US" sz="3000" dirty="0">
                <a:latin typeface="Arial" panose="020B0604020202020204" pitchFamily="34" charset="0"/>
                <a:cs typeface="Arial" panose="020B0604020202020204" pitchFamily="34" charset="0"/>
              </a:rPr>
              <a:t>—</a:t>
            </a:r>
            <a:r>
              <a:rPr lang="en-US" sz="3000" i="1" cap="small" dirty="0">
                <a:latin typeface="Arial" panose="020B0604020202020204" pitchFamily="34" charset="0"/>
                <a:cs typeface="Arial" panose="020B0604020202020204" pitchFamily="34" charset="0"/>
              </a:rPr>
              <a:t>Counsels on Stewardship</a:t>
            </a:r>
            <a:r>
              <a:rPr lang="en-US" sz="3000" dirty="0">
                <a:latin typeface="Arial" panose="020B0604020202020204" pitchFamily="34" charset="0"/>
                <a:cs typeface="Arial" panose="020B0604020202020204" pitchFamily="34" charset="0"/>
              </a:rPr>
              <a:t> 342.</a:t>
            </a:r>
          </a:p>
        </p:txBody>
      </p:sp>
      <p:sp>
        <p:nvSpPr>
          <p:cNvPr id="6" name="Text Box 2"/>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3. What Principles Should Be Followed </a:t>
            </a:r>
          </a:p>
          <a:p>
            <a:pPr marL="36000">
              <a:defRPr/>
            </a:pPr>
            <a:r>
              <a:rPr lang="en-US" sz="3200" b="1" cap="small" spc="100" dirty="0">
                <a:latin typeface="Times New Roman" panose="02020603050405020304" pitchFamily="18" charset="0"/>
                <a:cs typeface="Times New Roman" panose="02020603050405020304" pitchFamily="18" charset="0"/>
              </a:rPr>
              <a:t>Spiritual Legacy</a:t>
            </a:r>
          </a:p>
        </p:txBody>
      </p:sp>
    </p:spTree>
    <p:extLst>
      <p:ext uri="{BB962C8B-B14F-4D97-AF65-F5344CB8AC3E}">
        <p14:creationId xmlns:p14="http://schemas.microsoft.com/office/powerpoint/2010/main" val="22981798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481074"/>
            <a:ext cx="9108504" cy="4756238"/>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600"/>
              </a:spcAft>
              <a:defRPr/>
            </a:pPr>
            <a:r>
              <a:rPr lang="en-US" sz="3600" b="1" dirty="0">
                <a:latin typeface="Arial" panose="020B0604020202020204" pitchFamily="34" charset="0"/>
                <a:cs typeface="Arial" panose="020B0604020202020204" pitchFamily="34" charset="0"/>
              </a:rPr>
              <a:t>1. </a:t>
            </a:r>
            <a:r>
              <a:rPr lang="en-US" sz="3600" dirty="0">
                <a:latin typeface="Arial" panose="020B0604020202020204" pitchFamily="34" charset="0"/>
                <a:cs typeface="Arial" panose="020B0604020202020204" pitchFamily="34" charset="0"/>
              </a:rPr>
              <a:t>The donor actually can see the results  of the gift.</a:t>
            </a:r>
          </a:p>
          <a:p>
            <a:pPr marL="180000" eaLnBrk="1" hangingPunct="1">
              <a:spcBef>
                <a:spcPts val="0"/>
              </a:spcBef>
              <a:spcAft>
                <a:spcPts val="600"/>
              </a:spcAft>
              <a:defRPr/>
            </a:pPr>
            <a:r>
              <a:rPr lang="en-US" sz="3600" b="1" dirty="0">
                <a:latin typeface="Arial" panose="020B0604020202020204" pitchFamily="34" charset="0"/>
                <a:cs typeface="Arial" panose="020B0604020202020204" pitchFamily="34" charset="0"/>
              </a:rPr>
              <a:t>2. </a:t>
            </a:r>
            <a:r>
              <a:rPr lang="en-US" sz="3600" dirty="0">
                <a:latin typeface="Arial" panose="020B0604020202020204" pitchFamily="34" charset="0"/>
                <a:cs typeface="Arial" panose="020B0604020202020204" pitchFamily="34" charset="0"/>
              </a:rPr>
              <a:t>The ministry or person can benefit now when the need is greatest.</a:t>
            </a:r>
          </a:p>
          <a:p>
            <a:pPr marL="180000" eaLnBrk="1" hangingPunct="1">
              <a:spcBef>
                <a:spcPts val="0"/>
              </a:spcBef>
              <a:spcAft>
                <a:spcPts val="600"/>
              </a:spcAft>
              <a:defRPr/>
            </a:pPr>
            <a:r>
              <a:rPr lang="en-US" sz="3600" b="1" dirty="0">
                <a:latin typeface="Arial" panose="020B0604020202020204" pitchFamily="34" charset="0"/>
                <a:cs typeface="Arial" panose="020B0604020202020204" pitchFamily="34" charset="0"/>
              </a:rPr>
              <a:t>3. </a:t>
            </a:r>
            <a:r>
              <a:rPr lang="en-US" sz="3600" dirty="0">
                <a:latin typeface="Arial" panose="020B0604020202020204" pitchFamily="34" charset="0"/>
                <a:cs typeface="Arial" panose="020B0604020202020204" pitchFamily="34" charset="0"/>
              </a:rPr>
              <a:t>There is no fighting among family or friends after your death.</a:t>
            </a:r>
          </a:p>
          <a:p>
            <a:pPr marL="180000" eaLnBrk="1" hangingPunct="1">
              <a:spcBef>
                <a:spcPts val="0"/>
              </a:spcBef>
              <a:spcAft>
                <a:spcPts val="600"/>
              </a:spcAft>
              <a:defRPr/>
            </a:pPr>
            <a:r>
              <a:rPr lang="en-US" sz="3600" b="1" dirty="0">
                <a:latin typeface="Arial" panose="020B0604020202020204" pitchFamily="34" charset="0"/>
                <a:cs typeface="Arial" panose="020B0604020202020204" pitchFamily="34" charset="0"/>
              </a:rPr>
              <a:t>4. </a:t>
            </a:r>
            <a:r>
              <a:rPr lang="en-US" sz="3600" dirty="0">
                <a:latin typeface="Arial" panose="020B0604020202020204" pitchFamily="34" charset="0"/>
                <a:cs typeface="Arial" panose="020B0604020202020204" pitchFamily="34" charset="0"/>
              </a:rPr>
              <a:t>It sets a good example of family values of generosity and love for others.</a:t>
            </a:r>
          </a:p>
        </p:txBody>
      </p:sp>
      <p:sp>
        <p:nvSpPr>
          <p:cNvPr id="6" name="Text Box 2"/>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3. What Principles Should Be Followed </a:t>
            </a:r>
          </a:p>
          <a:p>
            <a:pPr marL="36000">
              <a:defRPr/>
            </a:pPr>
            <a:r>
              <a:rPr lang="en-US" sz="3200" b="1" cap="small" spc="100" dirty="0">
                <a:latin typeface="Times New Roman" panose="02020603050405020304" pitchFamily="18" charset="0"/>
                <a:cs typeface="Times New Roman" panose="02020603050405020304" pitchFamily="18" charset="0"/>
              </a:rPr>
              <a:t>Giving Advantages While Living </a:t>
            </a:r>
          </a:p>
        </p:txBody>
      </p:sp>
    </p:spTree>
    <p:extLst>
      <p:ext uri="{BB962C8B-B14F-4D97-AF65-F5344CB8AC3E}">
        <p14:creationId xmlns:p14="http://schemas.microsoft.com/office/powerpoint/2010/main" val="38622689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454071"/>
            <a:ext cx="9108504" cy="4202241"/>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80000" eaLnBrk="1" hangingPunct="1">
              <a:spcBef>
                <a:spcPts val="0"/>
              </a:spcBef>
              <a:spcAft>
                <a:spcPts val="600"/>
              </a:spcAft>
              <a:defRPr/>
            </a:pPr>
            <a:r>
              <a:rPr lang="en-US" sz="3600" b="1" dirty="0">
                <a:latin typeface="Arial" panose="020B0604020202020204" pitchFamily="34" charset="0"/>
                <a:cs typeface="Arial" panose="020B0604020202020204" pitchFamily="34" charset="0"/>
              </a:rPr>
              <a:t>5. </a:t>
            </a:r>
            <a:r>
              <a:rPr lang="en-US" sz="3600" dirty="0">
                <a:latin typeface="Arial" panose="020B0604020202020204" pitchFamily="34" charset="0"/>
                <a:cs typeface="Arial" panose="020B0604020202020204" pitchFamily="34" charset="0"/>
              </a:rPr>
              <a:t>It minimizes estate tax consequence.</a:t>
            </a:r>
          </a:p>
          <a:p>
            <a:pPr marL="180000" eaLnBrk="1" hangingPunct="1">
              <a:spcBef>
                <a:spcPts val="0"/>
              </a:spcBef>
              <a:spcAft>
                <a:spcPts val="600"/>
              </a:spcAft>
              <a:defRPr/>
            </a:pPr>
            <a:r>
              <a:rPr lang="en-US" sz="3600" b="1" dirty="0">
                <a:latin typeface="Arial" panose="020B0604020202020204" pitchFamily="34" charset="0"/>
                <a:cs typeface="Arial" panose="020B0604020202020204" pitchFamily="34" charset="0"/>
              </a:rPr>
              <a:t>6. </a:t>
            </a:r>
            <a:r>
              <a:rPr lang="en-US" sz="3600" dirty="0">
                <a:latin typeface="Arial" panose="020B0604020202020204" pitchFamily="34" charset="0"/>
                <a:cs typeface="Arial" panose="020B0604020202020204" pitchFamily="34" charset="0"/>
              </a:rPr>
              <a:t>It guarantees that the gift will be made  to your desired entity.</a:t>
            </a:r>
          </a:p>
          <a:p>
            <a:pPr marL="180000" eaLnBrk="1" hangingPunct="1">
              <a:spcBef>
                <a:spcPts val="0"/>
              </a:spcBef>
              <a:spcAft>
                <a:spcPts val="600"/>
              </a:spcAft>
              <a:defRPr/>
            </a:pPr>
            <a:r>
              <a:rPr lang="en-US" sz="3600" b="1" dirty="0">
                <a:latin typeface="Arial" panose="020B0604020202020204" pitchFamily="34" charset="0"/>
                <a:cs typeface="Arial" panose="020B0604020202020204" pitchFamily="34" charset="0"/>
              </a:rPr>
              <a:t>7. </a:t>
            </a:r>
            <a:r>
              <a:rPr lang="en-US" sz="3600" dirty="0">
                <a:latin typeface="Arial" panose="020B0604020202020204" pitchFamily="34" charset="0"/>
                <a:cs typeface="Arial" panose="020B0604020202020204" pitchFamily="34" charset="0"/>
              </a:rPr>
              <a:t>It demonstrates that the heart of the donor has been changed from selfish to unselfish.</a:t>
            </a:r>
          </a:p>
          <a:p>
            <a:pPr marL="180000" eaLnBrk="1" hangingPunct="1">
              <a:spcBef>
                <a:spcPts val="0"/>
              </a:spcBef>
              <a:spcAft>
                <a:spcPts val="600"/>
              </a:spcAft>
              <a:defRPr/>
            </a:pPr>
            <a:r>
              <a:rPr lang="en-US" sz="3600" b="1" dirty="0">
                <a:latin typeface="Arial" panose="020B0604020202020204" pitchFamily="34" charset="0"/>
                <a:cs typeface="Arial" panose="020B0604020202020204" pitchFamily="34" charset="0"/>
              </a:rPr>
              <a:t>8. </a:t>
            </a:r>
            <a:r>
              <a:rPr lang="en-US" sz="3600" dirty="0">
                <a:latin typeface="Arial" panose="020B0604020202020204" pitchFamily="34" charset="0"/>
                <a:cs typeface="Arial" panose="020B0604020202020204" pitchFamily="34" charset="0"/>
              </a:rPr>
              <a:t>It stores up treasures in heaven.</a:t>
            </a:r>
          </a:p>
        </p:txBody>
      </p:sp>
      <p:sp>
        <p:nvSpPr>
          <p:cNvPr id="6" name="Text Box 2"/>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3. What Principles Should Be Followed </a:t>
            </a:r>
          </a:p>
          <a:p>
            <a:pPr marL="36000">
              <a:defRPr/>
            </a:pPr>
            <a:r>
              <a:rPr lang="en-US" sz="3200" b="1" cap="small" spc="100" dirty="0">
                <a:latin typeface="Times New Roman" panose="02020603050405020304" pitchFamily="18" charset="0"/>
                <a:cs typeface="Times New Roman" panose="02020603050405020304" pitchFamily="18" charset="0"/>
              </a:rPr>
              <a:t>Giving Advantages While Living </a:t>
            </a:r>
          </a:p>
        </p:txBody>
      </p:sp>
    </p:spTree>
    <p:extLst>
      <p:ext uri="{BB962C8B-B14F-4D97-AF65-F5344CB8AC3E}">
        <p14:creationId xmlns:p14="http://schemas.microsoft.com/office/powerpoint/2010/main" val="30799258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a:extLst>
              <a:ext uri="{FF2B5EF4-FFF2-40B4-BE49-F238E27FC236}">
                <a16:creationId xmlns:a16="http://schemas.microsoft.com/office/drawing/2014/main" id="{31A21D77-393D-7288-9C32-BFAB7AB5C8DD}"/>
              </a:ext>
            </a:extLst>
          </p:cNvPr>
          <p:cNvSpPr txBox="1">
            <a:spLocks noChangeArrowheads="1"/>
          </p:cNvSpPr>
          <p:nvPr/>
        </p:nvSpPr>
        <p:spPr bwMode="auto">
          <a:xfrm>
            <a:off x="0" y="1579503"/>
            <a:ext cx="9144000" cy="404835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60000">
              <a:spcBef>
                <a:spcPts val="0"/>
              </a:spcBef>
              <a:spcAft>
                <a:spcPts val="600"/>
              </a:spcAft>
            </a:pPr>
            <a:r>
              <a:rPr lang="en-US" sz="3600" dirty="0">
                <a:latin typeface="Arial" panose="020B0604020202020204" pitchFamily="34" charset="0"/>
                <a:cs typeface="Arial" panose="020B0604020202020204" pitchFamily="34" charset="0"/>
              </a:rPr>
              <a:t>• By becoming your own </a:t>
            </a:r>
            <a:r>
              <a:rPr lang="en-US" sz="3600" b="1" spc="100" dirty="0">
                <a:latin typeface="Arial" panose="020B0604020202020204" pitchFamily="34" charset="0"/>
                <a:cs typeface="Arial" panose="020B0604020202020204" pitchFamily="34" charset="0"/>
              </a:rPr>
              <a:t>executor</a:t>
            </a:r>
            <a:r>
              <a:rPr lang="en-US" sz="3600" dirty="0">
                <a:latin typeface="Arial" panose="020B0604020202020204" pitchFamily="34" charset="0"/>
                <a:cs typeface="Arial" panose="020B0604020202020204" pitchFamily="34" charset="0"/>
              </a:rPr>
              <a:t>, you simply distribute your assets yourself while you are living.</a:t>
            </a:r>
          </a:p>
          <a:p>
            <a:pPr marL="360000">
              <a:spcBef>
                <a:spcPts val="0"/>
              </a:spcBef>
              <a:spcAft>
                <a:spcPts val="0"/>
              </a:spcAft>
            </a:pPr>
            <a:r>
              <a:rPr lang="en-US" sz="3600" dirty="0">
                <a:latin typeface="Arial" panose="020B0604020202020204" pitchFamily="34" charset="0"/>
                <a:cs typeface="Arial" panose="020B0604020202020204" pitchFamily="34" charset="0"/>
              </a:rPr>
              <a:t>• By doing so, you will have the satisfaction of seeing the results and of knowing that you are handling God’s entrusted talents properly.</a:t>
            </a:r>
          </a:p>
        </p:txBody>
      </p:sp>
      <p:sp>
        <p:nvSpPr>
          <p:cNvPr id="2" name="Text Box 2">
            <a:extLst>
              <a:ext uri="{FF2B5EF4-FFF2-40B4-BE49-F238E27FC236}">
                <a16:creationId xmlns:a16="http://schemas.microsoft.com/office/drawing/2014/main" id="{91345102-B045-3A67-100F-6F9B013E4E77}"/>
              </a:ext>
            </a:extLst>
          </p:cNvPr>
          <p:cNvSpPr txBox="1">
            <a:spLocks noChangeArrowheads="1"/>
          </p:cNvSpPr>
          <p:nvPr/>
        </p:nvSpPr>
        <p:spPr bwMode="auto">
          <a:xfrm>
            <a:off x="1758419" y="6350"/>
            <a:ext cx="738558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"Giving Back"</a:t>
            </a:r>
            <a:endParaRPr lang="en-PH"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Last Word </a:t>
            </a:r>
          </a:p>
        </p:txBody>
      </p:sp>
    </p:spTree>
    <p:extLst>
      <p:ext uri="{BB962C8B-B14F-4D97-AF65-F5344CB8AC3E}">
        <p14:creationId xmlns:p14="http://schemas.microsoft.com/office/powerpoint/2010/main" val="18832001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18">
                                            <p:txEl>
                                              <p:pRg st="1" end="1"/>
                                            </p:txEl>
                                          </p:spTgt>
                                        </p:tgtEl>
                                        <p:attrNameLst>
                                          <p:attrName>style.visibility</p:attrName>
                                        </p:attrNameLst>
                                      </p:cBhvr>
                                      <p:to>
                                        <p:strVal val="visible"/>
                                      </p:to>
                                    </p:set>
                                    <p:animEffect transition="in" filter="fade">
                                      <p:cBhvr>
                                        <p:cTn id="16" dur="10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85CEACF4-ED00-962F-25E6-C9AEA8A08092}"/>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Managing for the Master</a:t>
            </a:r>
          </a:p>
          <a:p>
            <a:pPr marL="36000">
              <a:defRPr/>
            </a:pPr>
            <a:r>
              <a:rPr lang="en-US" sz="3200" b="1" cap="small" spc="50" dirty="0">
                <a:latin typeface="Times New Roman" panose="02020603050405020304" pitchFamily="18" charset="0"/>
                <a:cs typeface="Times New Roman" panose="02020603050405020304" pitchFamily="18" charset="0"/>
              </a:rPr>
              <a:t>Lesson 10,  March 11, 2023</a:t>
            </a:r>
          </a:p>
        </p:txBody>
      </p:sp>
      <p:sp>
        <p:nvSpPr>
          <p:cNvPr id="4" name="Rectangle 3">
            <a:extLst>
              <a:ext uri="{FF2B5EF4-FFF2-40B4-BE49-F238E27FC236}">
                <a16:creationId xmlns:a16="http://schemas.microsoft.com/office/drawing/2014/main" id="{16AAB78D-62CD-067E-FC21-A2C39D2CAB79}"/>
              </a:ext>
            </a:extLst>
          </p:cNvPr>
          <p:cNvSpPr/>
          <p:nvPr/>
        </p:nvSpPr>
        <p:spPr>
          <a:xfrm>
            <a:off x="0" y="1736923"/>
            <a:ext cx="9144000" cy="971997"/>
          </a:xfrm>
          <a:prstGeom prst="rect">
            <a:avLst/>
          </a:prstGeom>
        </p:spPr>
        <p:txBody>
          <a:bodyPr>
            <a:spAutoFit/>
          </a:bodyPr>
          <a:lstStyle/>
          <a:p>
            <a:pPr algn="ctr">
              <a:lnSpc>
                <a:spcPct val="70000"/>
              </a:lnSpc>
              <a:defRPr/>
            </a:pPr>
            <a:r>
              <a:rPr lang="en-US" sz="54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Giving </a:t>
            </a:r>
            <a:r>
              <a:rPr lang="en-US" sz="80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Back</a:t>
            </a:r>
          </a:p>
        </p:txBody>
      </p:sp>
      <p:pic>
        <p:nvPicPr>
          <p:cNvPr id="6" name="Picture 5">
            <a:extLst>
              <a:ext uri="{FF2B5EF4-FFF2-40B4-BE49-F238E27FC236}">
                <a16:creationId xmlns:a16="http://schemas.microsoft.com/office/drawing/2014/main" id="{BB634A40-BDA9-B14C-584C-1173A959616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539552" y="3231852"/>
            <a:ext cx="7954818" cy="3365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lide(fromRight)">
                                      <p:cBhvr>
                                        <p:cTn id="7" dur="1000"/>
                                        <p:tgtEl>
                                          <p:spTgt spid="2">
                                            <p:txEl>
                                              <p:pRg st="1" end="1"/>
                                            </p:txEl>
                                          </p:spTgt>
                                        </p:tgtEl>
                                      </p:cBhvr>
                                    </p:animEffect>
                                  </p:childTnLst>
                                </p:cTn>
                              </p:par>
                            </p:childTnLst>
                          </p:cTn>
                        </p:par>
                        <p:par>
                          <p:cTn id="8" fill="hold">
                            <p:stCondLst>
                              <p:cond delay="1000"/>
                            </p:stCondLst>
                            <p:childTnLst>
                              <p:par>
                                <p:cTn id="9" presetID="3" presetClass="entr" presetSubtype="10"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linds(horizontal)">
                                      <p:cBhvr>
                                        <p:cTn id="11" dur="2000"/>
                                        <p:tgtEl>
                                          <p:spTgt spid="4">
                                            <p:txEl>
                                              <p:pRg st="0" end="0"/>
                                            </p:txEl>
                                          </p:spTgt>
                                        </p:tgtEl>
                                      </p:cBhvr>
                                    </p:animEffect>
                                  </p:childTnLst>
                                </p:cTn>
                              </p:par>
                              <p:par>
                                <p:cTn id="12" presetID="3" presetClass="entr" presetSubtype="10" fill="hold"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715552"/>
            <a:ext cx="9144000" cy="4154984"/>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spcBef>
                <a:spcPts val="0"/>
              </a:spcBef>
              <a:spcAft>
                <a:spcPts val="600"/>
              </a:spcAft>
              <a:tabLst/>
              <a:defRPr/>
            </a:pPr>
            <a:r>
              <a:rPr lang="de-DE" sz="3600" dirty="0">
                <a:latin typeface="Times New Roman" panose="02020603050405020304" pitchFamily="18" charset="0"/>
                <a:ea typeface="Helvetica CY" charset="0"/>
                <a:cs typeface="Times New Roman" panose="02020603050405020304" pitchFamily="18" charset="0"/>
              </a:rPr>
              <a:t>Revelation 14:13 </a:t>
            </a:r>
            <a:r>
              <a:rPr lang="en-US" sz="2800" dirty="0">
                <a:latin typeface="Times New Roman" panose="02020603050405020304" pitchFamily="18" charset="0"/>
                <a:ea typeface="Helvetica CY" charset="0"/>
                <a:cs typeface="Times New Roman" panose="02020603050405020304" pitchFamily="18" charset="0"/>
              </a:rPr>
              <a:t>NKJV</a:t>
            </a:r>
            <a:endParaRPr lang="en-US" sz="3200" dirty="0">
              <a:latin typeface="Times New Roman" panose="02020603050405020304" pitchFamily="18" charset="0"/>
              <a:ea typeface="Helvetica CY" charset="0"/>
              <a:cs typeface="Times New Roman" panose="02020603050405020304" pitchFamily="18" charset="0"/>
            </a:endParaRPr>
          </a:p>
          <a:p>
            <a:pPr algn="ctr" eaLnBrk="1" hangingPunct="1">
              <a:spcBef>
                <a:spcPts val="0"/>
              </a:spcBef>
              <a:spcAft>
                <a:spcPts val="1800"/>
              </a:spcAft>
              <a:tabLst/>
              <a:defRPr/>
            </a:pPr>
            <a:r>
              <a:rPr lang="en-US" sz="3600" dirty="0">
                <a:latin typeface="Arial" panose="020B0604020202020204" pitchFamily="34" charset="0"/>
                <a:ea typeface="Helvetica CY" charset="0"/>
                <a:cs typeface="Arial" panose="020B0604020202020204" pitchFamily="34" charset="0"/>
              </a:rPr>
              <a:t>“And I heard a voice from heaven saying unto me, Write, Blessed are the dead   which die in the Lord from henceforth:     Yea, saith the Spirit, that they may </a:t>
            </a:r>
            <a:r>
              <a:rPr lang="en-US" sz="3600" b="1" spc="100" dirty="0">
                <a:latin typeface="Arial" panose="020B0604020202020204" pitchFamily="34" charset="0"/>
                <a:ea typeface="Helvetica CY" charset="0"/>
                <a:cs typeface="Arial" panose="020B0604020202020204" pitchFamily="34" charset="0"/>
              </a:rPr>
              <a:t>rest from their </a:t>
            </a:r>
            <a:r>
              <a:rPr lang="en-US" sz="3600" b="1" spc="100" dirty="0" err="1">
                <a:latin typeface="Arial" panose="020B0604020202020204" pitchFamily="34" charset="0"/>
                <a:ea typeface="Helvetica CY" charset="0"/>
                <a:cs typeface="Arial" panose="020B0604020202020204" pitchFamily="34" charset="0"/>
              </a:rPr>
              <a:t>labours</a:t>
            </a:r>
            <a:r>
              <a:rPr lang="en-US" sz="3600" dirty="0">
                <a:latin typeface="Arial" panose="020B0604020202020204" pitchFamily="34" charset="0"/>
                <a:ea typeface="Helvetica CY" charset="0"/>
                <a:cs typeface="Arial" panose="020B0604020202020204" pitchFamily="34" charset="0"/>
              </a:rPr>
              <a:t>;  and their works do follow them.”</a:t>
            </a:r>
          </a:p>
        </p:txBody>
      </p:sp>
      <p:sp>
        <p:nvSpPr>
          <p:cNvPr id="2" name="Text Box 4">
            <a:extLst>
              <a:ext uri="{FF2B5EF4-FFF2-40B4-BE49-F238E27FC236}">
                <a16:creationId xmlns:a16="http://schemas.microsoft.com/office/drawing/2014/main" id="{45146B23-152B-645C-CFFA-C76988D1961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Giving Back</a:t>
            </a:r>
          </a:p>
          <a:p>
            <a:pPr marL="36000">
              <a:defRPr/>
            </a:pPr>
            <a:r>
              <a:rPr lang="en-US" sz="3200" b="1" cap="small" spc="50" dirty="0">
                <a:latin typeface="Times New Roman" panose="02020603050405020304" pitchFamily="18" charset="0"/>
                <a:cs typeface="Times New Roman" panose="02020603050405020304" pitchFamily="18" charset="0"/>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8" y="1268760"/>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2000" eaLnBrk="1" hangingPunct="1">
              <a:spcBef>
                <a:spcPts val="0"/>
              </a:spcBef>
              <a:spcAft>
                <a:spcPts val="0"/>
              </a:spcAft>
              <a:tabLst>
                <a:tab pos="538163" algn="l"/>
              </a:tabLst>
              <a:defRPr/>
            </a:pPr>
            <a:r>
              <a:rPr lang="en-US" sz="3600" spc="-50" dirty="0">
                <a:latin typeface="Arial" panose="020B0604020202020204" pitchFamily="34" charset="0"/>
                <a:cs typeface="Arial" panose="020B0604020202020204" pitchFamily="34" charset="0"/>
              </a:rPr>
              <a:t>• As we near the end of our earning years, our financial focus turns toward preserving our assets in anticipation of the end of life. The transition from working to retirement </a:t>
            </a:r>
            <a:r>
              <a:rPr lang="en-US" sz="3600" dirty="0">
                <a:latin typeface="Arial" panose="020B0604020202020204" pitchFamily="34" charset="0"/>
                <a:cs typeface="Arial" panose="020B0604020202020204" pitchFamily="34" charset="0"/>
              </a:rPr>
              <a:t>can be a very </a:t>
            </a:r>
            <a:r>
              <a:rPr lang="en-US" sz="3600" b="1" spc="100" dirty="0">
                <a:latin typeface="Arial" panose="020B0604020202020204" pitchFamily="34" charset="0"/>
                <a:cs typeface="Arial" panose="020B0604020202020204" pitchFamily="34" charset="0"/>
              </a:rPr>
              <a:t>traumatic experience</a:t>
            </a:r>
            <a:r>
              <a:rPr lang="en-US" sz="3600" dirty="0">
                <a:latin typeface="Arial" panose="020B0604020202020204" pitchFamily="34" charset="0"/>
                <a:cs typeface="Arial" panose="020B0604020202020204" pitchFamily="34" charset="0"/>
              </a:rPr>
              <a:t>.     In terms of our finances, what is the best way to proceed?</a:t>
            </a:r>
          </a:p>
          <a:p>
            <a:pPr marL="252000" eaLnBrk="1" hangingPunct="1">
              <a:spcBef>
                <a:spcPts val="0"/>
              </a:spcBef>
              <a:spcAft>
                <a:spcPts val="0"/>
              </a:spcAft>
              <a:tabLst>
                <a:tab pos="538163" algn="l"/>
              </a:tabLst>
              <a:defRPr/>
            </a:pPr>
            <a:r>
              <a:rPr lang="en-US" sz="3600" dirty="0">
                <a:latin typeface="Arial" panose="020B0604020202020204" pitchFamily="34" charset="0"/>
                <a:cs typeface="Arial" panose="020B0604020202020204" pitchFamily="34" charset="0"/>
              </a:rPr>
              <a:t>• What are things that we should </a:t>
            </a:r>
            <a:r>
              <a:rPr lang="en-US" sz="3600" b="1" spc="100" dirty="0">
                <a:latin typeface="Arial" panose="020B0604020202020204" pitchFamily="34" charset="0"/>
                <a:cs typeface="Arial" panose="020B0604020202020204" pitchFamily="34" charset="0"/>
              </a:rPr>
              <a:t>do</a:t>
            </a:r>
            <a:r>
              <a:rPr lang="en-US" sz="3600" dirty="0">
                <a:latin typeface="Arial" panose="020B0604020202020204" pitchFamily="34" charset="0"/>
                <a:cs typeface="Arial" panose="020B0604020202020204" pitchFamily="34" charset="0"/>
              </a:rPr>
              <a:t>,   what should we </a:t>
            </a:r>
            <a:r>
              <a:rPr lang="en-US" sz="3600" b="1" spc="100" dirty="0">
                <a:latin typeface="Arial" panose="020B0604020202020204" pitchFamily="34" charset="0"/>
                <a:cs typeface="Arial" panose="020B0604020202020204" pitchFamily="34" charset="0"/>
              </a:rPr>
              <a:t>avoid doing</a:t>
            </a:r>
            <a:r>
              <a:rPr lang="en-US" sz="3600" dirty="0">
                <a:latin typeface="Arial" panose="020B0604020202020204" pitchFamily="34" charset="0"/>
                <a:cs typeface="Arial" panose="020B0604020202020204" pitchFamily="34" charset="0"/>
              </a:rPr>
              <a:t>, and what </a:t>
            </a:r>
            <a:r>
              <a:rPr lang="en-US" sz="3600" b="1" spc="100" dirty="0">
                <a:latin typeface="Arial" panose="020B0604020202020204" pitchFamily="34" charset="0"/>
                <a:cs typeface="Arial" panose="020B0604020202020204" pitchFamily="34" charset="0"/>
              </a:rPr>
              <a:t>principles</a:t>
            </a:r>
            <a:r>
              <a:rPr lang="en-US" sz="3600" dirty="0">
                <a:latin typeface="Arial" panose="020B0604020202020204" pitchFamily="34" charset="0"/>
                <a:cs typeface="Arial" panose="020B0604020202020204" pitchFamily="34" charset="0"/>
              </a:rPr>
              <a:t> should we follow?</a:t>
            </a:r>
          </a:p>
        </p:txBody>
      </p:sp>
      <p:sp>
        <p:nvSpPr>
          <p:cNvPr id="3" name="Text Box 2">
            <a:extLst>
              <a:ext uri="{FF2B5EF4-FFF2-40B4-BE49-F238E27FC236}">
                <a16:creationId xmlns:a16="http://schemas.microsoft.com/office/drawing/2014/main" id="{B7113652-0CB0-BE53-1FB5-8435378AED75}"/>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Giving Back</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Initial Words</a:t>
            </a:r>
          </a:p>
        </p:txBody>
      </p:sp>
    </p:spTree>
    <p:extLst>
      <p:ext uri="{BB962C8B-B14F-4D97-AF65-F5344CB8AC3E}">
        <p14:creationId xmlns:p14="http://schemas.microsoft.com/office/powerpoint/2010/main" val="25929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F6F13B1-DFBB-E26D-C6F3-87531EA1179C}"/>
              </a:ext>
            </a:extLst>
          </p:cNvPr>
          <p:cNvSpPr txBox="1">
            <a:spLocks noChangeArrowheads="1"/>
          </p:cNvSpPr>
          <p:nvPr/>
        </p:nvSpPr>
        <p:spPr bwMode="auto">
          <a:xfrm>
            <a:off x="1753575" y="6350"/>
            <a:ext cx="7426937"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Giving Back</a:t>
            </a:r>
          </a:p>
          <a:p>
            <a:pPr marL="36000">
              <a:defRPr/>
            </a:pPr>
            <a:r>
              <a:rPr lang="en-US" sz="3200" b="1" cap="small" spc="50" dirty="0">
                <a:latin typeface="Times New Roman" panose="02020603050405020304" pitchFamily="18" charset="0"/>
                <a:cs typeface="Times New Roman" panose="02020603050405020304" pitchFamily="18" charset="0"/>
              </a:rPr>
              <a:t>Quick Look   </a:t>
            </a:r>
            <a:r>
              <a:rPr lang="en-US" sz="3200" b="1" spc="50" dirty="0">
                <a:latin typeface="Times New Roman" panose="02020603050405020304" pitchFamily="18" charset="0"/>
                <a:cs typeface="Times New Roman" panose="02020603050405020304" pitchFamily="18" charset="0"/>
              </a:rPr>
              <a:t>	</a:t>
            </a:r>
          </a:p>
        </p:txBody>
      </p:sp>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144016" y="1427286"/>
            <a:ext cx="9108504" cy="5386090"/>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1. What Should </a:t>
            </a:r>
            <a:r>
              <a:rPr lang="en-US" sz="3600" b="1" spc="100" dirty="0">
                <a:latin typeface="Arial" panose="020B0604020202020204" pitchFamily="34" charset="0"/>
                <a:cs typeface="Arial" panose="020B0604020202020204" pitchFamily="34" charset="0"/>
              </a:rPr>
              <a:t>Not </a:t>
            </a:r>
            <a:r>
              <a:rPr lang="en-US" sz="3600" dirty="0">
                <a:latin typeface="Arial" panose="020B0604020202020204" pitchFamily="34" charset="0"/>
                <a:cs typeface="Arial" panose="020B0604020202020204" pitchFamily="34" charset="0"/>
              </a:rPr>
              <a:t>Be Done</a:t>
            </a:r>
          </a:p>
          <a:p>
            <a:pPr eaLnBrk="1" hangingPunct="1">
              <a:spcBef>
                <a:spcPts val="0"/>
              </a:spcBef>
              <a:spcAft>
                <a:spcPts val="1200"/>
              </a:spcAft>
              <a:tabLst>
                <a:tab pos="514350" algn="l"/>
              </a:tabLst>
            </a:pPr>
            <a:r>
              <a:rPr lang="en-US" sz="3600" i="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The Rich Fool  (</a:t>
            </a:r>
            <a:r>
              <a:rPr lang="en-US" sz="3600" i="1" dirty="0">
                <a:latin typeface="Arial" panose="020B0604020202020204" pitchFamily="34" charset="0"/>
                <a:cs typeface="Arial" panose="020B0604020202020204" pitchFamily="34" charset="0"/>
              </a:rPr>
              <a:t>Luke 12:16–20</a:t>
            </a:r>
            <a:r>
              <a:rPr lang="en-US" sz="3600" dirty="0">
                <a:latin typeface="Arial" panose="020B0604020202020204" pitchFamily="34" charset="0"/>
                <a:cs typeface="Arial" panose="020B0604020202020204" pitchFamily="34" charset="0"/>
              </a:rPr>
              <a:t>).</a:t>
            </a:r>
          </a:p>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2. What Should </a:t>
            </a:r>
            <a:r>
              <a:rPr lang="en-US" sz="3600" b="1" spc="100" dirty="0">
                <a:latin typeface="Arial" panose="020B0604020202020204" pitchFamily="34" charset="0"/>
                <a:cs typeface="Arial" panose="020B0604020202020204" pitchFamily="34" charset="0"/>
              </a:rPr>
              <a:t>Be </a:t>
            </a:r>
            <a:r>
              <a:rPr lang="en-US" sz="3600" dirty="0">
                <a:latin typeface="Arial" panose="020B0604020202020204" pitchFamily="34" charset="0"/>
                <a:cs typeface="Arial" panose="020B0604020202020204" pitchFamily="34" charset="0"/>
              </a:rPr>
              <a:t>Done</a:t>
            </a:r>
          </a:p>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	</a:t>
            </a:r>
            <a:r>
              <a:rPr lang="en-US" sz="3600" i="1" dirty="0">
                <a:latin typeface="Arial" panose="020B0604020202020204" pitchFamily="34" charset="0"/>
                <a:cs typeface="Arial" panose="020B0604020202020204" pitchFamily="34" charset="0"/>
              </a:rPr>
              <a:t>Estate Planning</a:t>
            </a:r>
            <a:r>
              <a:rPr lang="en-US" sz="3600" dirty="0">
                <a:latin typeface="Arial" panose="020B0604020202020204" pitchFamily="34" charset="0"/>
                <a:cs typeface="Arial" panose="020B0604020202020204" pitchFamily="34" charset="0"/>
              </a:rPr>
              <a:t>—</a:t>
            </a:r>
          </a:p>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	(a) </a:t>
            </a:r>
            <a:r>
              <a:rPr lang="en-US" sz="3600" spc="-50" dirty="0">
                <a:latin typeface="Arial" panose="020B0604020202020204" pitchFamily="34" charset="0"/>
                <a:cs typeface="Arial" panose="020B0604020202020204" pitchFamily="34" charset="0"/>
              </a:rPr>
              <a:t>You Take Nothing With You </a:t>
            </a:r>
            <a:r>
              <a:rPr lang="en-US" sz="3600" spc="-100" dirty="0">
                <a:latin typeface="Arial" panose="020B0604020202020204" pitchFamily="34" charset="0"/>
                <a:cs typeface="Arial" panose="020B0604020202020204" pitchFamily="34" charset="0"/>
              </a:rPr>
              <a:t>(</a:t>
            </a:r>
            <a:r>
              <a:rPr lang="en-US" sz="3600" i="1" spc="-100" dirty="0">
                <a:latin typeface="Arial" panose="020B0604020202020204" pitchFamily="34" charset="0"/>
                <a:cs typeface="Arial" panose="020B0604020202020204" pitchFamily="34" charset="0"/>
              </a:rPr>
              <a:t>Ps. 49:17</a:t>
            </a:r>
            <a:r>
              <a:rPr lang="en-US" sz="3600" spc="-100" dirty="0">
                <a:latin typeface="Arial" panose="020B0604020202020204" pitchFamily="34" charset="0"/>
                <a:cs typeface="Arial" panose="020B0604020202020204" pitchFamily="34" charset="0"/>
              </a:rPr>
              <a:t>).</a:t>
            </a:r>
          </a:p>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	(b)</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Begin</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With</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Personal</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Needs</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a:t>
            </a:r>
            <a:r>
              <a:rPr lang="en-US" sz="3600" i="1" spc="-100" dirty="0">
                <a:latin typeface="Arial" panose="020B0604020202020204" pitchFamily="34" charset="0"/>
                <a:cs typeface="Arial" panose="020B0604020202020204" pitchFamily="34" charset="0"/>
              </a:rPr>
              <a:t>Prov.</a:t>
            </a:r>
            <a:r>
              <a:rPr lang="en-US" sz="3600" i="1" spc="-150" dirty="0">
                <a:latin typeface="Arial" panose="020B0604020202020204" pitchFamily="34" charset="0"/>
                <a:cs typeface="Arial" panose="020B0604020202020204" pitchFamily="34" charset="0"/>
              </a:rPr>
              <a:t> 27:27</a:t>
            </a:r>
            <a:r>
              <a:rPr lang="en-US" sz="3600" spc="-100" dirty="0">
                <a:latin typeface="Arial" panose="020B0604020202020204" pitchFamily="34" charset="0"/>
                <a:cs typeface="Arial" panose="020B0604020202020204" pitchFamily="34" charset="0"/>
              </a:rPr>
              <a:t>)</a:t>
            </a:r>
          </a:p>
          <a:p>
            <a:pPr eaLnBrk="1" hangingPunct="1">
              <a:spcBef>
                <a:spcPts val="0"/>
              </a:spcBef>
              <a:spcAft>
                <a:spcPts val="1200"/>
              </a:spcAft>
              <a:tabLst>
                <a:tab pos="514350" algn="l"/>
              </a:tabLst>
            </a:pPr>
            <a:r>
              <a:rPr lang="en-US" sz="3600" dirty="0">
                <a:latin typeface="Arial" panose="020B0604020202020204" pitchFamily="34" charset="0"/>
                <a:cs typeface="Arial" panose="020B0604020202020204" pitchFamily="34" charset="0"/>
              </a:rPr>
              <a:t>	(c) Deathbed Charity (</a:t>
            </a:r>
            <a:r>
              <a:rPr lang="en-US" sz="3600" i="1" dirty="0">
                <a:latin typeface="Arial" panose="020B0604020202020204" pitchFamily="34" charset="0"/>
                <a:cs typeface="Arial" panose="020B0604020202020204" pitchFamily="34" charset="0"/>
              </a:rPr>
              <a:t>1 Tim. 6:17</a:t>
            </a:r>
            <a:r>
              <a:rPr lang="en-US" sz="3600" dirty="0">
                <a:latin typeface="Arial" panose="020B0604020202020204" pitchFamily="34" charset="0"/>
                <a:cs typeface="Arial" panose="020B0604020202020204" pitchFamily="34" charset="0"/>
              </a:rPr>
              <a:t>).</a:t>
            </a:r>
            <a:endParaRPr lang="en-US" sz="3600" i="1" dirty="0">
              <a:latin typeface="Arial" panose="020B0604020202020204" pitchFamily="34" charset="0"/>
              <a:cs typeface="Arial" panose="020B0604020202020204" pitchFamily="34" charset="0"/>
            </a:endParaRPr>
          </a:p>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3. What </a:t>
            </a:r>
            <a:r>
              <a:rPr lang="en-US" sz="3600" b="1" spc="100" dirty="0">
                <a:latin typeface="Arial" panose="020B0604020202020204" pitchFamily="34" charset="0"/>
                <a:cs typeface="Arial" panose="020B0604020202020204" pitchFamily="34" charset="0"/>
              </a:rPr>
              <a:t>Principles </a:t>
            </a:r>
            <a:r>
              <a:rPr lang="en-US" sz="3600" dirty="0">
                <a:latin typeface="Arial" panose="020B0604020202020204" pitchFamily="34" charset="0"/>
                <a:cs typeface="Arial" panose="020B0604020202020204" pitchFamily="34" charset="0"/>
              </a:rPr>
              <a:t>Should Be Followed</a:t>
            </a:r>
          </a:p>
          <a:p>
            <a:pPr eaLnBrk="1" hangingPunct="1">
              <a:spcBef>
                <a:spcPts val="0"/>
              </a:spcBef>
              <a:spcAft>
                <a:spcPts val="0"/>
              </a:spcAft>
              <a:tabLst>
                <a:tab pos="514350" algn="l"/>
              </a:tabLst>
            </a:pPr>
            <a:r>
              <a:rPr lang="en-US" sz="3600" spc="-60" dirty="0">
                <a:latin typeface="Arial" panose="020B0604020202020204" pitchFamily="34" charset="0"/>
                <a:cs typeface="Arial" panose="020B0604020202020204" pitchFamily="34" charset="0"/>
              </a:rPr>
              <a:t>	</a:t>
            </a:r>
            <a:r>
              <a:rPr lang="en-US" sz="3600" spc="-70" dirty="0">
                <a:latin typeface="Arial" panose="020B0604020202020204" pitchFamily="34" charset="0"/>
                <a:cs typeface="Arial" panose="020B0604020202020204" pitchFamily="34" charset="0"/>
              </a:rPr>
              <a:t>Giving Advantages While Living</a:t>
            </a:r>
            <a:r>
              <a:rPr lang="en-US" sz="3600" spc="-300" dirty="0">
                <a:latin typeface="Arial" panose="020B0604020202020204" pitchFamily="34" charset="0"/>
                <a:cs typeface="Arial" panose="020B0604020202020204" pitchFamily="34" charset="0"/>
              </a:rPr>
              <a:t> </a:t>
            </a:r>
            <a:r>
              <a:rPr lang="en-US" sz="3600" spc="-150" dirty="0">
                <a:latin typeface="Arial" panose="020B0604020202020204" pitchFamily="34" charset="0"/>
                <a:cs typeface="Arial" panose="020B0604020202020204" pitchFamily="34" charset="0"/>
              </a:rPr>
              <a:t>(</a:t>
            </a:r>
            <a:r>
              <a:rPr lang="en-US" sz="3600" i="1" dirty="0">
                <a:latin typeface="Arial" panose="020B0604020202020204" pitchFamily="34" charset="0"/>
                <a:cs typeface="Arial" panose="020B0604020202020204" pitchFamily="34" charset="0"/>
              </a:rPr>
              <a:t>Ps. 24:1</a:t>
            </a:r>
            <a:r>
              <a:rPr lang="en-US" sz="3600" spc="-15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10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Giving Back</a:t>
            </a:r>
          </a:p>
          <a:p>
            <a:pPr marL="36000">
              <a:defRPr/>
            </a:pPr>
            <a:r>
              <a:rPr lang="en-US" sz="3200" b="1" cap="small" spc="50" dirty="0">
                <a:latin typeface="Times New Roman" panose="02020603050405020304" pitchFamily="18" charset="0"/>
                <a:cs typeface="Times New Roman" panose="02020603050405020304" pitchFamily="18" charset="0"/>
              </a:rPr>
              <a:t>1. What Should Not Be Done	           </a:t>
            </a:r>
          </a:p>
        </p:txBody>
      </p:sp>
      <p:pic>
        <p:nvPicPr>
          <p:cNvPr id="6" name="Picture 5">
            <a:extLst>
              <a:ext uri="{FF2B5EF4-FFF2-40B4-BE49-F238E27FC236}">
                <a16:creationId xmlns:a16="http://schemas.microsoft.com/office/drawing/2014/main" id="{4DCCA041-D5AF-2B99-8EEF-0BDC0C3559B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Lst>
          </a:blip>
          <a:stretch>
            <a:fillRect/>
          </a:stretch>
        </p:blipFill>
        <p:spPr>
          <a:xfrm>
            <a:off x="2555776" y="1916832"/>
            <a:ext cx="4148500" cy="3096344"/>
          </a:xfrm>
          <a:prstGeom prst="rect">
            <a:avLst/>
          </a:prstGeom>
        </p:spPr>
      </p:pic>
      <p:sp>
        <p:nvSpPr>
          <p:cNvPr id="7" name="Rectangle 6">
            <a:extLst>
              <a:ext uri="{FF2B5EF4-FFF2-40B4-BE49-F238E27FC236}">
                <a16:creationId xmlns:a16="http://schemas.microsoft.com/office/drawing/2014/main" id="{16D09BC9-DA13-2DF5-B156-3B83659C699E}"/>
              </a:ext>
            </a:extLst>
          </p:cNvPr>
          <p:cNvSpPr/>
          <p:nvPr/>
        </p:nvSpPr>
        <p:spPr bwMode="auto">
          <a:xfrm>
            <a:off x="2555776" y="1844824"/>
            <a:ext cx="4248472" cy="31683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0" y="1196752"/>
            <a:ext cx="9144000" cy="56549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Times New Roman" panose="02020603050405020304" pitchFamily="18" charset="0"/>
                <a:cs typeface="Times New Roman" panose="02020603050405020304" pitchFamily="18" charset="0"/>
              </a:rPr>
              <a:t>Luke 12:16–20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“The ground of a certain rich man yielded </a:t>
            </a:r>
            <a:r>
              <a:rPr lang="en-US" sz="3600" spc="-100" dirty="0">
                <a:latin typeface="Arial" panose="020B0604020202020204" pitchFamily="34" charset="0"/>
                <a:cs typeface="Arial" panose="020B0604020202020204" pitchFamily="34" charset="0"/>
              </a:rPr>
              <a:t>plentifully. … ‘What shall I do, since I have no room to store my crops?…I will pull down my barns and build greater…. And I will say to my soul, “Soul, you have many goods laid up for many years; </a:t>
            </a:r>
            <a:r>
              <a:rPr lang="en-US" sz="3600" u="sng" spc="-100" dirty="0">
                <a:latin typeface="Arial" panose="020B0604020202020204" pitchFamily="34" charset="0"/>
                <a:cs typeface="Arial" panose="020B0604020202020204" pitchFamily="34" charset="0"/>
              </a:rPr>
              <a:t>take</a:t>
            </a:r>
            <a:r>
              <a:rPr lang="en-US" sz="3600" spc="-100" dirty="0">
                <a:latin typeface="Arial" panose="020B0604020202020204" pitchFamily="34" charset="0"/>
                <a:cs typeface="Arial" panose="020B0604020202020204" pitchFamily="34" charset="0"/>
              </a:rPr>
              <a:t> </a:t>
            </a:r>
            <a:r>
              <a:rPr lang="en-US" sz="3600" u="sng" spc="-100" dirty="0">
                <a:latin typeface="Arial" panose="020B0604020202020204" pitchFamily="34" charset="0"/>
                <a:cs typeface="Arial" panose="020B0604020202020204" pitchFamily="34" charset="0"/>
              </a:rPr>
              <a:t>your</a:t>
            </a:r>
            <a:r>
              <a:rPr lang="en-US" sz="3600" spc="-100" dirty="0">
                <a:latin typeface="Arial" panose="020B0604020202020204" pitchFamily="34" charset="0"/>
                <a:cs typeface="Arial" panose="020B0604020202020204" pitchFamily="34" charset="0"/>
              </a:rPr>
              <a:t> </a:t>
            </a:r>
            <a:r>
              <a:rPr lang="en-US" sz="3600" u="sng" spc="-100" dirty="0">
                <a:latin typeface="Arial" panose="020B0604020202020204" pitchFamily="34" charset="0"/>
                <a:cs typeface="Arial" panose="020B0604020202020204" pitchFamily="34" charset="0"/>
              </a:rPr>
              <a:t>ease</a:t>
            </a:r>
            <a:r>
              <a:rPr lang="en-US" sz="3600" spc="-100" dirty="0">
                <a:latin typeface="Arial" panose="020B0604020202020204" pitchFamily="34" charset="0"/>
                <a:cs typeface="Arial" panose="020B0604020202020204" pitchFamily="34" charset="0"/>
              </a:rPr>
              <a:t>; </a:t>
            </a:r>
            <a:r>
              <a:rPr lang="en-US" sz="3600" u="sng" spc="-100" dirty="0">
                <a:latin typeface="Arial" panose="020B0604020202020204" pitchFamily="34" charset="0"/>
                <a:cs typeface="Arial" panose="020B0604020202020204" pitchFamily="34" charset="0"/>
              </a:rPr>
              <a:t>eat</a:t>
            </a:r>
            <a:r>
              <a:rPr lang="en-US" sz="3600" spc="-100" dirty="0">
                <a:latin typeface="Arial" panose="020B0604020202020204" pitchFamily="34" charset="0"/>
                <a:cs typeface="Arial" panose="020B0604020202020204" pitchFamily="34" charset="0"/>
              </a:rPr>
              <a:t>, </a:t>
            </a:r>
            <a:r>
              <a:rPr lang="en-US" sz="3600" u="sng" spc="-100" dirty="0">
                <a:latin typeface="Arial" panose="020B0604020202020204" pitchFamily="34" charset="0"/>
                <a:cs typeface="Arial" panose="020B0604020202020204" pitchFamily="34" charset="0"/>
              </a:rPr>
              <a:t>drink</a:t>
            </a:r>
            <a:r>
              <a:rPr lang="en-US" sz="3600" spc="-100" dirty="0">
                <a:latin typeface="Arial" panose="020B0604020202020204" pitchFamily="34" charset="0"/>
                <a:cs typeface="Arial" panose="020B0604020202020204" pitchFamily="34" charset="0"/>
              </a:rPr>
              <a:t>, and </a:t>
            </a:r>
            <a:r>
              <a:rPr lang="en-US" sz="3600" u="sng" spc="-100" dirty="0">
                <a:latin typeface="Arial" panose="020B0604020202020204" pitchFamily="34" charset="0"/>
                <a:cs typeface="Arial" panose="020B0604020202020204" pitchFamily="34" charset="0"/>
              </a:rPr>
              <a:t>be</a:t>
            </a:r>
          </a:p>
          <a:p>
            <a:pPr algn="ctr" eaLnBrk="1" hangingPunct="1">
              <a:spcBef>
                <a:spcPts val="0"/>
              </a:spcBef>
              <a:spcAft>
                <a:spcPts val="0"/>
              </a:spcAft>
              <a:tabLst/>
              <a:defRPr/>
            </a:pPr>
            <a:r>
              <a:rPr lang="en-US" sz="3600" u="sng" spc="-100" dirty="0">
                <a:latin typeface="Arial" panose="020B0604020202020204" pitchFamily="34" charset="0"/>
                <a:cs typeface="Arial" panose="020B0604020202020204" pitchFamily="34" charset="0"/>
              </a:rPr>
              <a:t>merry</a:t>
            </a:r>
            <a:r>
              <a:rPr lang="en-US" sz="3600" spc="-100" dirty="0">
                <a:latin typeface="Arial" panose="020B0604020202020204" pitchFamily="34" charset="0"/>
                <a:cs typeface="Arial" panose="020B0604020202020204" pitchFamily="34" charset="0"/>
              </a:rPr>
              <a:t>.” ’ But God said…, ‘Fool! This night your soul will be required of you; then whose will those things be which you have provided?’ ”</a:t>
            </a:r>
          </a:p>
        </p:txBody>
      </p:sp>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hidden"/>
                                      </p:to>
                                    </p:set>
                                  </p:childTnLst>
                                </p:cTn>
                              </p:par>
                              <p:par>
                                <p:cTn id="24" presetID="3" presetClass="entr" presetSubtype="1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2000"/>
                                        <p:tgtEl>
                                          <p:spTgt spid="6"/>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 y="1301924"/>
            <a:ext cx="9143998"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 If a person is quitting work to spend his accumulated assets on himself, he should beware and take this story to heart.</a:t>
            </a:r>
          </a:p>
          <a:p>
            <a:pPr marL="180000"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 The problem is not working hard or  getting wealth, particularly as one gets older and, perhaps, even richer.</a:t>
            </a:r>
          </a:p>
          <a:p>
            <a:pPr marL="180000"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 The problem is the attitude toward it. Jesus’ words—“</a:t>
            </a:r>
            <a:r>
              <a:rPr lang="en-US" sz="3600" spc="-3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‘take your ease; eat, drink, and be merry’</a:t>
            </a:r>
            <a:r>
              <a:rPr lang="en-US" sz="3600" spc="-300" dirty="0">
                <a:latin typeface="Arial" panose="020B0604020202020204" pitchFamily="34" charset="0"/>
                <a:cs typeface="Arial" panose="020B0604020202020204" pitchFamily="34" charset="0"/>
              </a:rPr>
              <a:t> ” </a:t>
            </a:r>
            <a:r>
              <a:rPr lang="en-US" sz="3600" dirty="0">
                <a:latin typeface="Arial" panose="020B0604020202020204" pitchFamily="34" charset="0"/>
                <a:cs typeface="Arial" panose="020B0604020202020204" pitchFamily="34" charset="0"/>
              </a:rPr>
              <a:t>(</a:t>
            </a:r>
            <a:r>
              <a:rPr lang="en-US" sz="3600" i="1" dirty="0">
                <a:latin typeface="Arial" panose="020B0604020202020204" pitchFamily="34" charset="0"/>
                <a:cs typeface="Arial" panose="020B0604020202020204" pitchFamily="34" charset="0"/>
              </a:rPr>
              <a:t>Luke 12:19</a:t>
            </a:r>
            <a:r>
              <a:rPr lang="en-US" sz="3600" dirty="0">
                <a:latin typeface="Arial" panose="020B0604020202020204" pitchFamily="34" charset="0"/>
                <a:cs typeface="Arial" panose="020B0604020202020204" pitchFamily="34" charset="0"/>
              </a:rPr>
              <a:t>)—express the real issue here.</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What Should Not Be Done </a:t>
            </a:r>
          </a:p>
          <a:p>
            <a:pPr marL="36000">
              <a:defRPr/>
            </a:pPr>
            <a:r>
              <a:rPr lang="en-US" sz="3200" b="1" cap="small" spc="50" dirty="0">
                <a:latin typeface="Times New Roman" panose="02020603050405020304" pitchFamily="18" charset="0"/>
                <a:cs typeface="Times New Roman" panose="02020603050405020304" pitchFamily="18" charset="0"/>
              </a:rPr>
              <a:t>a. The Rich Fool 	           </a:t>
            </a:r>
          </a:p>
        </p:txBody>
      </p:sp>
    </p:spTree>
    <p:extLst>
      <p:ext uri="{BB962C8B-B14F-4D97-AF65-F5344CB8AC3E}">
        <p14:creationId xmlns:p14="http://schemas.microsoft.com/office/powerpoint/2010/main" val="2936492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 y="1473816"/>
            <a:ext cx="9143998" cy="509479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“This </a:t>
            </a:r>
            <a:r>
              <a:rPr lang="en-US" sz="3600" b="1" spc="100" dirty="0">
                <a:latin typeface="Arial" panose="020B0604020202020204" pitchFamily="34" charset="0"/>
                <a:cs typeface="Arial" panose="020B0604020202020204" pitchFamily="34" charset="0"/>
              </a:rPr>
              <a:t>man’s aims </a:t>
            </a:r>
            <a:r>
              <a:rPr lang="en-US" sz="3600" dirty="0">
                <a:latin typeface="Arial" panose="020B0604020202020204" pitchFamily="34" charset="0"/>
                <a:cs typeface="Arial" panose="020B0604020202020204" pitchFamily="34" charset="0"/>
              </a:rPr>
              <a:t>were no higher than  those of the beasts that perish.</a:t>
            </a:r>
          </a:p>
          <a:p>
            <a:pPr algn="ctr"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He lived as if there were no </a:t>
            </a:r>
            <a:r>
              <a:rPr lang="en-US" sz="3600" b="1" spc="100" dirty="0">
                <a:latin typeface="Arial" panose="020B0604020202020204" pitchFamily="34" charset="0"/>
                <a:cs typeface="Arial" panose="020B0604020202020204" pitchFamily="34" charset="0"/>
              </a:rPr>
              <a:t>God</a:t>
            </a:r>
            <a:r>
              <a:rPr lang="en-US" sz="3600" dirty="0">
                <a:latin typeface="Arial" panose="020B0604020202020204" pitchFamily="34" charset="0"/>
                <a:cs typeface="Arial" panose="020B0604020202020204" pitchFamily="34" charset="0"/>
              </a:rPr>
              <a:t>,                      no </a:t>
            </a:r>
            <a:r>
              <a:rPr lang="en-US" sz="3600" b="1" spc="100" dirty="0">
                <a:latin typeface="Arial" panose="020B0604020202020204" pitchFamily="34" charset="0"/>
                <a:cs typeface="Arial" panose="020B0604020202020204" pitchFamily="34" charset="0"/>
              </a:rPr>
              <a:t>heaven</a:t>
            </a:r>
            <a:r>
              <a:rPr lang="en-US" sz="3600" dirty="0">
                <a:latin typeface="Arial" panose="020B0604020202020204" pitchFamily="34" charset="0"/>
                <a:cs typeface="Arial" panose="020B0604020202020204" pitchFamily="34" charset="0"/>
              </a:rPr>
              <a:t>, no </a:t>
            </a:r>
            <a:r>
              <a:rPr lang="en-US" sz="3600" b="1" spc="100" dirty="0">
                <a:latin typeface="Arial" panose="020B0604020202020204" pitchFamily="34" charset="0"/>
                <a:cs typeface="Arial" panose="020B0604020202020204" pitchFamily="34" charset="0"/>
              </a:rPr>
              <a:t>future life</a:t>
            </a:r>
            <a:r>
              <a:rPr lang="en-US" sz="3600" dirty="0">
                <a:latin typeface="Arial" panose="020B0604020202020204" pitchFamily="34" charset="0"/>
                <a:cs typeface="Arial" panose="020B0604020202020204" pitchFamily="34" charset="0"/>
              </a:rPr>
              <a:t>; as if</a:t>
            </a:r>
          </a:p>
          <a:p>
            <a:pPr algn="ctr" eaLnBrk="1" hangingPunct="1">
              <a:spcBef>
                <a:spcPts val="0"/>
              </a:spcBef>
              <a:spcAft>
                <a:spcPts val="0"/>
              </a:spcAft>
              <a:tabLst/>
              <a:defRPr/>
            </a:pPr>
            <a:r>
              <a:rPr lang="en-US" sz="3600" b="1" spc="100" dirty="0">
                <a:latin typeface="Arial" panose="020B0604020202020204" pitchFamily="34" charset="0"/>
                <a:cs typeface="Arial" panose="020B0604020202020204" pitchFamily="34" charset="0"/>
              </a:rPr>
              <a:t>everything</a:t>
            </a:r>
            <a:r>
              <a:rPr lang="en-US" sz="3600" dirty="0">
                <a:latin typeface="Arial" panose="020B0604020202020204" pitchFamily="34" charset="0"/>
                <a:cs typeface="Arial" panose="020B0604020202020204" pitchFamily="34" charset="0"/>
              </a:rPr>
              <a:t> he possessed were </a:t>
            </a:r>
            <a:r>
              <a:rPr lang="en-US" sz="3600" b="1" spc="100" dirty="0">
                <a:latin typeface="Arial" panose="020B0604020202020204" pitchFamily="34" charset="0"/>
                <a:cs typeface="Arial" panose="020B0604020202020204" pitchFamily="34" charset="0"/>
              </a:rPr>
              <a:t>his own</a:t>
            </a:r>
            <a:r>
              <a:rPr lang="en-US" sz="3600" dirty="0">
                <a:latin typeface="Arial" panose="020B0604020202020204" pitchFamily="34" charset="0"/>
                <a:cs typeface="Arial" panose="020B0604020202020204" pitchFamily="34" charset="0"/>
              </a:rPr>
              <a:t>,</a:t>
            </a:r>
          </a:p>
          <a:p>
            <a:pPr algn="ctr"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and </a:t>
            </a:r>
            <a:r>
              <a:rPr lang="en-US" sz="5400" dirty="0">
                <a:latin typeface="Arial" panose="020B0604020202020204" pitchFamily="34" charset="0"/>
                <a:cs typeface="Arial" panose="020B0604020202020204" pitchFamily="34" charset="0"/>
              </a:rPr>
              <a:t>he</a:t>
            </a:r>
            <a:r>
              <a:rPr lang="en-US" sz="3600" dirty="0">
                <a:latin typeface="Arial" panose="020B0604020202020204" pitchFamily="34" charset="0"/>
                <a:cs typeface="Arial" panose="020B0604020202020204" pitchFamily="34" charset="0"/>
              </a:rPr>
              <a:t> </a:t>
            </a:r>
            <a:r>
              <a:rPr lang="en-US" sz="5400" dirty="0">
                <a:latin typeface="Arial" panose="020B0604020202020204" pitchFamily="34" charset="0"/>
                <a:cs typeface="Arial" panose="020B0604020202020204" pitchFamily="34" charset="0"/>
              </a:rPr>
              <a:t>owed nothing </a:t>
            </a:r>
            <a:r>
              <a:rPr lang="en-US" sz="3600" dirty="0">
                <a:latin typeface="Arial" panose="020B0604020202020204" pitchFamily="34" charset="0"/>
                <a:cs typeface="Arial" panose="020B0604020202020204" pitchFamily="34" charset="0"/>
              </a:rPr>
              <a:t>to        </a:t>
            </a:r>
          </a:p>
          <a:p>
            <a:pPr algn="ctr" eaLnBrk="1" hangingPunct="1">
              <a:spcBef>
                <a:spcPts val="0"/>
              </a:spcBef>
              <a:spcAft>
                <a:spcPts val="600"/>
              </a:spcAft>
              <a:tabLst/>
              <a:defRPr/>
            </a:pPr>
            <a:r>
              <a:rPr lang="en-US" sz="5400" dirty="0">
                <a:latin typeface="Arial" panose="020B0604020202020204" pitchFamily="34" charset="0"/>
                <a:cs typeface="Arial" panose="020B0604020202020204" pitchFamily="34" charset="0"/>
              </a:rPr>
              <a:t>God</a:t>
            </a:r>
            <a:r>
              <a:rPr lang="en-US" sz="3600" dirty="0">
                <a:latin typeface="Arial" panose="020B0604020202020204" pitchFamily="34" charset="0"/>
                <a:cs typeface="Arial" panose="020B0604020202020204" pitchFamily="34" charset="0"/>
              </a:rPr>
              <a:t> or </a:t>
            </a:r>
            <a:r>
              <a:rPr lang="en-US" sz="5400" dirty="0">
                <a:latin typeface="Arial" panose="020B0604020202020204" pitchFamily="34" charset="0"/>
                <a:cs typeface="Arial" panose="020B0604020202020204" pitchFamily="34" charset="0"/>
              </a:rPr>
              <a:t>man</a:t>
            </a:r>
            <a:r>
              <a:rPr lang="en-US" sz="3600" dirty="0">
                <a:latin typeface="Arial" panose="020B0604020202020204" pitchFamily="34" charset="0"/>
                <a:cs typeface="Arial" panose="020B0604020202020204" pitchFamily="34" charset="0"/>
              </a:rPr>
              <a:t>.”                </a:t>
            </a:r>
          </a:p>
          <a:p>
            <a:pPr algn="ctr" eaLnBrk="1" hangingPunct="1">
              <a:spcBef>
                <a:spcPts val="0"/>
              </a:spcBef>
              <a:spcAft>
                <a:spcPts val="600"/>
              </a:spcAft>
              <a:tabLst/>
              <a:defRPr/>
            </a:pPr>
            <a:r>
              <a:rPr lang="en-US" sz="3200" dirty="0">
                <a:latin typeface="Arial" panose="020B0604020202020204" pitchFamily="34" charset="0"/>
                <a:cs typeface="Arial" panose="020B0604020202020204" pitchFamily="34" charset="0"/>
              </a:rPr>
              <a:t>—</a:t>
            </a:r>
            <a:r>
              <a:rPr lang="en-US" sz="3200" i="1" cap="small" dirty="0">
                <a:latin typeface="Arial" panose="020B0604020202020204" pitchFamily="34" charset="0"/>
                <a:cs typeface="Arial" panose="020B0604020202020204" pitchFamily="34" charset="0"/>
              </a:rPr>
              <a:t>Christ’s Object Lessons </a:t>
            </a:r>
            <a:r>
              <a:rPr lang="en-US" sz="3200" dirty="0">
                <a:latin typeface="Arial" panose="020B0604020202020204" pitchFamily="34" charset="0"/>
                <a:cs typeface="Arial" panose="020B0604020202020204" pitchFamily="34" charset="0"/>
              </a:rPr>
              <a:t>257, 258.</a:t>
            </a:r>
            <a:endParaRPr lang="en-US" sz="3600"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What Should Not Be Done </a:t>
            </a:r>
          </a:p>
          <a:p>
            <a:pPr marL="36000">
              <a:defRPr/>
            </a:pPr>
            <a:r>
              <a:rPr lang="en-US" sz="3200" b="1" cap="small" spc="50" dirty="0">
                <a:latin typeface="Times New Roman" panose="02020603050405020304" pitchFamily="18" charset="0"/>
                <a:cs typeface="Times New Roman" panose="02020603050405020304" pitchFamily="18" charset="0"/>
              </a:rPr>
              <a:t>a. The Rich Fool 	           </a:t>
            </a:r>
          </a:p>
        </p:txBody>
      </p:sp>
    </p:spTree>
    <p:extLst>
      <p:ext uri="{BB962C8B-B14F-4D97-AF65-F5344CB8AC3E}">
        <p14:creationId xmlns:p14="http://schemas.microsoft.com/office/powerpoint/2010/main" val="3455493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10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•23.1Q MANAGING.potx</Template>
  <TotalTime>32236</TotalTime>
  <Words>3515</Words>
  <Application>Microsoft Macintosh PowerPoint</Application>
  <PresentationFormat>On-screen Show (4:3)</PresentationFormat>
  <Paragraphs>184</Paragraphs>
  <Slides>26</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Avenir Next Condensed Demi Bold</vt:lpstr>
      <vt:lpstr>Calibri</vt:lpstr>
      <vt:lpstr>Calibri Light</vt:lpstr>
      <vt:lpstr>Cambria</vt:lpstr>
      <vt:lpstr>Helvetica Neue</vt:lpstr>
      <vt:lpstr>Times New Roman</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840</cp:revision>
  <cp:lastPrinted>2023-02-25T09:01:06Z</cp:lastPrinted>
  <dcterms:created xsi:type="dcterms:W3CDTF">2021-07-03T11:23:54Z</dcterms:created>
  <dcterms:modified xsi:type="dcterms:W3CDTF">2023-03-08T15:07:39Z</dcterms:modified>
</cp:coreProperties>
</file>