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1"/>
  </p:notesMasterIdLst>
  <p:sldIdLst>
    <p:sldId id="256" r:id="rId3"/>
    <p:sldId id="477" r:id="rId4"/>
    <p:sldId id="357" r:id="rId5"/>
    <p:sldId id="265" r:id="rId6"/>
    <p:sldId id="268" r:id="rId7"/>
    <p:sldId id="458" r:id="rId8"/>
    <p:sldId id="479" r:id="rId9"/>
    <p:sldId id="603" r:id="rId10"/>
    <p:sldId id="589" r:id="rId11"/>
    <p:sldId id="641" r:id="rId12"/>
    <p:sldId id="642" r:id="rId13"/>
    <p:sldId id="619" r:id="rId14"/>
    <p:sldId id="618" r:id="rId15"/>
    <p:sldId id="643" r:id="rId16"/>
    <p:sldId id="576" r:id="rId17"/>
    <p:sldId id="621" r:id="rId18"/>
    <p:sldId id="644" r:id="rId19"/>
    <p:sldId id="624" r:id="rId20"/>
    <p:sldId id="625" r:id="rId21"/>
    <p:sldId id="645" r:id="rId22"/>
    <p:sldId id="646" r:id="rId23"/>
    <p:sldId id="647" r:id="rId24"/>
    <p:sldId id="596" r:id="rId25"/>
    <p:sldId id="602" r:id="rId26"/>
    <p:sldId id="648" r:id="rId27"/>
    <p:sldId id="649" r:id="rId28"/>
    <p:sldId id="650" r:id="rId29"/>
    <p:sldId id="554" r:id="rId30"/>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675" autoAdjust="0"/>
    <p:restoredTop sz="56887" autoAdjust="0"/>
  </p:normalViewPr>
  <p:slideViewPr>
    <p:cSldViewPr>
      <p:cViewPr varScale="1">
        <p:scale>
          <a:sx n="64" d="100"/>
          <a:sy n="64" d="100"/>
        </p:scale>
        <p:origin x="224" y="176"/>
      </p:cViewPr>
      <p:guideLst>
        <p:guide orient="horz" pos="2160"/>
        <p:guide pos="2880"/>
      </p:guideLst>
    </p:cSldViewPr>
  </p:slideViewPr>
  <p:outlineViewPr>
    <p:cViewPr>
      <p:scale>
        <a:sx n="33" d="100"/>
        <a:sy n="33" d="100"/>
      </p:scale>
      <p:origin x="0" y="0"/>
    </p:cViewPr>
  </p:outlineViewPr>
  <p:notesTextViewPr>
    <p:cViewPr>
      <p:scale>
        <a:sx n="95" d="100"/>
        <a:sy n="95" d="100"/>
      </p:scale>
      <p:origin x="0" y="0"/>
    </p:cViewPr>
  </p:notesTextViewPr>
  <p:sorterViewPr>
    <p:cViewPr>
      <p:scale>
        <a:sx n="1" d="1"/>
        <a:sy n="1" d="1"/>
      </p:scale>
      <p:origin x="0" y="0"/>
    </p:cViewPr>
  </p:sorterViewPr>
  <p:notesViewPr>
    <p:cSldViewPr>
      <p:cViewPr varScale="1">
        <p:scale>
          <a:sx n="91" d="100"/>
          <a:sy n="91" d="100"/>
        </p:scale>
        <p:origin x="2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1" spc="100" dirty="0"/>
          </a:p>
          <a:p>
            <a:pPr eaLnBrk="1" hangingPunct="1"/>
            <a:endParaRPr lang="en-US" b="1" i="1" dirty="0">
              <a:latin typeface="Arial" charset="0"/>
              <a:cs typeface="ＭＳ Ｐゴシック" charset="0"/>
            </a:endParaRPr>
          </a:p>
          <a:p>
            <a:pPr eaLnBrk="1" hangingPunct="1"/>
            <a:endParaRPr lang="en-US" b="1" i="1"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 </a:t>
            </a:r>
            <a:r>
              <a:rPr lang="en-US" b="0" spc="100" baseline="0" dirty="0" err="1">
                <a:latin typeface="Arial" charset="0"/>
                <a:cs typeface="ＭＳ Ｐゴシック" charset="0"/>
              </a:rPr>
              <a:t>Nanalangin</a:t>
            </a:r>
            <a:r>
              <a:rPr lang="en-US" b="0" spc="100" baseline="0" dirty="0">
                <a:latin typeface="Arial" charset="0"/>
                <a:cs typeface="ＭＳ Ｐゴシック" charset="0"/>
              </a:rPr>
              <a:t> ang </a:t>
            </a:r>
            <a:r>
              <a:rPr lang="en-US" b="0" spc="100" baseline="0" dirty="0" err="1">
                <a:latin typeface="Arial" charset="0"/>
                <a:cs typeface="ＭＳ Ｐゴシック" charset="0"/>
              </a:rPr>
              <a:t>hari</a:t>
            </a:r>
            <a:r>
              <a:rPr lang="en-US" b="0" spc="100" baseline="0" dirty="0">
                <a:latin typeface="Arial" charset="0"/>
                <a:cs typeface="ＭＳ Ｐゴシック" charset="0"/>
              </a:rPr>
              <a:t>, “ ‘Kami ay </a:t>
            </a:r>
            <a:r>
              <a:rPr lang="en-US" b="0" spc="100" baseline="0" dirty="0" err="1">
                <a:latin typeface="Arial" charset="0"/>
                <a:cs typeface="ＭＳ Ｐゴシック" charset="0"/>
              </a:rPr>
              <a:t>walang</a:t>
            </a:r>
            <a:r>
              <a:rPr lang="en-US" b="0" spc="100" baseline="0" dirty="0">
                <a:latin typeface="Arial" charset="0"/>
                <a:cs typeface="ＭＳ Ｐゴシック" charset="0"/>
              </a:rPr>
              <a:t> </a:t>
            </a:r>
            <a:r>
              <a:rPr lang="en-US" b="0" spc="100" baseline="0" dirty="0" err="1">
                <a:latin typeface="Arial" charset="0"/>
                <a:cs typeface="ＭＳ Ｐゴシック" charset="0"/>
              </a:rPr>
              <a:t>magagawa</a:t>
            </a:r>
            <a:r>
              <a:rPr lang="en-US" b="0" spc="100" baseline="0" dirty="0">
                <a:latin typeface="Arial" charset="0"/>
                <a:cs typeface="ＭＳ Ｐゴシック" charset="0"/>
              </a:rPr>
              <a:t> </a:t>
            </a:r>
            <a:r>
              <a:rPr lang="en-US" b="0" spc="100" baseline="0" dirty="0" err="1">
                <a:latin typeface="Arial" charset="0"/>
                <a:cs typeface="ＭＳ Ｐゴシック" charset="0"/>
              </a:rPr>
              <a:t>laban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napakaraming</a:t>
            </a:r>
            <a:r>
              <a:rPr lang="en-US" b="0" spc="100" baseline="0" dirty="0">
                <a:latin typeface="Arial" charset="0"/>
                <a:cs typeface="ＭＳ Ｐゴシック" charset="0"/>
              </a:rPr>
              <a:t> </a:t>
            </a:r>
            <a:r>
              <a:rPr lang="en-US" b="0" spc="100" baseline="0" dirty="0" err="1">
                <a:latin typeface="Arial" charset="0"/>
                <a:cs typeface="ＭＳ Ｐゴシック" charset="0"/>
              </a:rPr>
              <a:t>taong</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dumarating</a:t>
            </a:r>
            <a:r>
              <a:rPr lang="en-US" b="0" spc="100" baseline="0" dirty="0">
                <a:latin typeface="Arial" charset="0"/>
                <a:cs typeface="ＭＳ Ｐゴシック" charset="0"/>
              </a:rPr>
              <a:t> </a:t>
            </a:r>
            <a:r>
              <a:rPr lang="en-US" b="0" spc="100" baseline="0" dirty="0" err="1">
                <a:latin typeface="Arial" charset="0"/>
                <a:cs typeface="ＭＳ Ｐゴシック" charset="0"/>
              </a:rPr>
              <a:t>laban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amin. Hindi </a:t>
            </a:r>
            <a:r>
              <a:rPr lang="en-US" b="0" spc="100" baseline="0" dirty="0" err="1">
                <a:latin typeface="Arial" charset="0"/>
                <a:cs typeface="ＭＳ Ｐゴシック" charset="0"/>
              </a:rPr>
              <a:t>namin</a:t>
            </a:r>
            <a:r>
              <a:rPr lang="en-US" b="0" spc="100" baseline="0" dirty="0">
                <a:latin typeface="Arial" charset="0"/>
                <a:cs typeface="ＭＳ Ｐゴシック" charset="0"/>
              </a:rPr>
              <a:t> </a:t>
            </a:r>
            <a:r>
              <a:rPr lang="en-US" b="0" spc="100" baseline="0" dirty="0" err="1">
                <a:latin typeface="Arial" charset="0"/>
                <a:cs typeface="ＭＳ Ｐゴシック" charset="0"/>
              </a:rPr>
              <a:t>alam</a:t>
            </a:r>
            <a:r>
              <a:rPr lang="en-US" b="0" spc="100" baseline="0" dirty="0">
                <a:latin typeface="Arial" charset="0"/>
                <a:cs typeface="ＭＳ Ｐゴシック" charset="0"/>
              </a:rPr>
              <a:t> kung </a:t>
            </a:r>
            <a:r>
              <a:rPr lang="en-US" b="0" spc="100" baseline="0" dirty="0" err="1">
                <a:latin typeface="Arial" charset="0"/>
                <a:cs typeface="ＭＳ Ｐゴシック" charset="0"/>
              </a:rPr>
              <a:t>ano</a:t>
            </a:r>
            <a:r>
              <a:rPr lang="en-US" b="0" spc="100" baseline="0" dirty="0">
                <a:latin typeface="Arial" charset="0"/>
                <a:cs typeface="ＭＳ Ｐゴシック" charset="0"/>
              </a:rPr>
              <a:t> ang </a:t>
            </a:r>
            <a:r>
              <a:rPr lang="en-US" b="0" spc="100" baseline="0" dirty="0" err="1">
                <a:latin typeface="Arial" charset="0"/>
                <a:cs typeface="ＭＳ Ｐゴシック" charset="0"/>
              </a:rPr>
              <a:t>gagawin</a:t>
            </a:r>
            <a:r>
              <a:rPr lang="en-US" b="0" spc="100" baseline="0" dirty="0">
                <a:latin typeface="Arial" charset="0"/>
                <a:cs typeface="ＭＳ Ｐゴシック" charset="0"/>
              </a:rPr>
              <a:t>, </a:t>
            </a:r>
            <a:r>
              <a:rPr lang="en-US" b="0" spc="100" baseline="0" dirty="0" err="1">
                <a:latin typeface="Arial" charset="0"/>
                <a:cs typeface="ＭＳ Ｐゴシック" charset="0"/>
              </a:rPr>
              <a:t>ngunit</a:t>
            </a:r>
            <a:r>
              <a:rPr lang="en-US" b="0" spc="100" baseline="0" dirty="0">
                <a:latin typeface="Arial" charset="0"/>
                <a:cs typeface="ＭＳ Ｐゴシック" charset="0"/>
              </a:rPr>
              <a:t> ang </a:t>
            </a:r>
            <a:r>
              <a:rPr lang="en-US" b="0" spc="100" baseline="0" dirty="0" err="1">
                <a:latin typeface="Arial" charset="0"/>
                <a:cs typeface="ＭＳ Ｐゴシック" charset="0"/>
              </a:rPr>
              <a:t>aming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mata</a:t>
            </a:r>
            <a:r>
              <a:rPr lang="en-US" b="0" spc="100" baseline="0" dirty="0">
                <a:latin typeface="Arial" charset="0"/>
                <a:cs typeface="ＭＳ Ｐゴシック" charset="0"/>
              </a:rPr>
              <a:t> ay </a:t>
            </a:r>
            <a:r>
              <a:rPr lang="en-US" b="0" spc="100" baseline="0" dirty="0" err="1">
                <a:latin typeface="Arial" charset="0"/>
                <a:cs typeface="ＭＳ Ｐゴシック" charset="0"/>
              </a:rPr>
              <a:t>nakatuon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iyo</a:t>
            </a:r>
            <a:r>
              <a:rPr lang="en-US" b="0" spc="100" baseline="0" dirty="0">
                <a:latin typeface="Arial" charset="0"/>
                <a:cs typeface="ＭＳ Ｐゴシック" charset="0"/>
              </a:rPr>
              <a:t>” </a:t>
            </a:r>
            <a:r>
              <a:rPr lang="en-US" b="0" i="0" spc="100" baseline="0" dirty="0">
                <a:latin typeface="Arial" charset="0"/>
                <a:cs typeface="ＭＳ Ｐゴシック" charset="0"/>
              </a:rPr>
              <a:t>(</a:t>
            </a:r>
            <a:r>
              <a:rPr lang="en-US" b="0" i="1" spc="100" baseline="0" dirty="0">
                <a:latin typeface="Arial" charset="0"/>
                <a:cs typeface="ＭＳ Ｐゴシック" charset="0"/>
              </a:rPr>
              <a:t>2 </a:t>
            </a:r>
            <a:r>
              <a:rPr lang="en-US" b="0" i="1" spc="100" baseline="0" dirty="0" err="1">
                <a:latin typeface="Arial" charset="0"/>
                <a:cs typeface="ＭＳ Ｐゴシック" charset="0"/>
              </a:rPr>
              <a:t>Cronica</a:t>
            </a:r>
            <a:r>
              <a:rPr lang="en-US" b="0" i="1" spc="100" baseline="0" dirty="0">
                <a:latin typeface="Arial" charset="0"/>
                <a:cs typeface="ＭＳ Ｐゴシック" charset="0"/>
              </a:rPr>
              <a:t> 20:12</a:t>
            </a:r>
            <a:r>
              <a:rPr lang="en-US" b="0" i="0" spc="100" baseline="0" dirty="0">
                <a:latin typeface="Arial" charset="0"/>
                <a:cs typeface="ＭＳ Ｐゴシック" charset="0"/>
              </a:rPr>
              <a:t>)</a:t>
            </a:r>
            <a:r>
              <a:rPr lang="en-US" b="0" i="1" spc="100" baseline="0" dirty="0">
                <a:latin typeface="Arial" charset="0"/>
                <a:cs typeface="ＭＳ Ｐゴシック" charset="0"/>
              </a:rPr>
              <a:t>. </a:t>
            </a:r>
            <a:r>
              <a:rPr lang="en-US" b="0" spc="100" baseline="0" dirty="0">
                <a:latin typeface="Arial" charset="0"/>
                <a:cs typeface="ＭＳ Ｐゴシック" charset="0"/>
              </a:rPr>
              <a:t>¶ • “ ‘</a:t>
            </a:r>
            <a:r>
              <a:rPr lang="en-US" b="0" spc="100" baseline="0" dirty="0" err="1">
                <a:latin typeface="Arial" charset="0"/>
                <a:cs typeface="ＭＳ Ｐゴシック" charset="0"/>
              </a:rPr>
              <a:t>Huwag</a:t>
            </a:r>
            <a:r>
              <a:rPr lang="en-US" b="0" spc="100" baseline="0" dirty="0">
                <a:latin typeface="Arial" charset="0"/>
                <a:cs typeface="ＭＳ Ｐゴシック" charset="0"/>
              </a:rPr>
              <a:t> </a:t>
            </a:r>
            <a:r>
              <a:rPr lang="en-US" b="0" spc="100" baseline="0" dirty="0" err="1">
                <a:latin typeface="Arial" charset="0"/>
                <a:cs typeface="ＭＳ Ｐゴシック" charset="0"/>
              </a:rPr>
              <a:t>kayong</a:t>
            </a:r>
            <a:r>
              <a:rPr lang="en-US" b="0" spc="100" baseline="0" dirty="0">
                <a:latin typeface="Arial" charset="0"/>
                <a:cs typeface="ＭＳ Ｐゴシック" charset="0"/>
              </a:rPr>
              <a:t> </a:t>
            </a:r>
            <a:r>
              <a:rPr lang="en-US" b="0" spc="100" baseline="0" dirty="0" err="1">
                <a:latin typeface="Arial" charset="0"/>
                <a:cs typeface="ＭＳ Ｐゴシック" charset="0"/>
              </a:rPr>
              <a:t>matakot</a:t>
            </a:r>
            <a:r>
              <a:rPr lang="en-US" b="0" spc="100" baseline="0" dirty="0">
                <a:latin typeface="Arial" charset="0"/>
                <a:cs typeface="ＭＳ Ｐゴシック" charset="0"/>
              </a:rPr>
              <a:t>…, </a:t>
            </a:r>
            <a:r>
              <a:rPr lang="en-US" b="0" spc="100" baseline="0" dirty="0" err="1">
                <a:latin typeface="Arial" charset="0"/>
                <a:cs typeface="ＭＳ Ｐゴシック" charset="0"/>
              </a:rPr>
              <a:t>sapagkat</a:t>
            </a:r>
            <a:r>
              <a:rPr lang="en-US" b="0" spc="100" baseline="0" dirty="0">
                <a:latin typeface="Arial" charset="0"/>
                <a:cs typeface="ＭＳ Ｐゴシック" charset="0"/>
              </a:rPr>
              <a:t> ang </a:t>
            </a:r>
            <a:r>
              <a:rPr lang="en-US" b="0" spc="100" baseline="0" dirty="0" err="1">
                <a:latin typeface="Arial" charset="0"/>
                <a:cs typeface="ＭＳ Ｐゴシック" charset="0"/>
              </a:rPr>
              <a:t>pakikipaglaban</a:t>
            </a:r>
            <a:r>
              <a:rPr lang="en-US" b="0" spc="100" baseline="0" dirty="0">
                <a:latin typeface="Arial" charset="0"/>
                <a:cs typeface="ＭＳ Ｐゴシック" charset="0"/>
              </a:rPr>
              <a:t> ay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inyo</a:t>
            </a:r>
            <a:r>
              <a:rPr lang="en-US" b="0" spc="100" baseline="0" dirty="0">
                <a:latin typeface="Arial" charset="0"/>
                <a:cs typeface="ＭＳ Ｐゴシック" charset="0"/>
              </a:rPr>
              <a:t>, </a:t>
            </a:r>
            <a:r>
              <a:rPr lang="en-US" b="0" spc="100" baseline="0" dirty="0" err="1">
                <a:latin typeface="Arial" charset="0"/>
                <a:cs typeface="ＭＳ Ｐゴシック" charset="0"/>
              </a:rPr>
              <a:t>kundi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Diyos</a:t>
            </a:r>
            <a:r>
              <a:rPr lang="en-US" b="0" spc="100" baseline="0" dirty="0">
                <a:latin typeface="Arial" charset="0"/>
                <a:cs typeface="ＭＳ Ｐゴシック" charset="0"/>
              </a:rPr>
              <a:t>. … Hindi </a:t>
            </a:r>
            <a:r>
              <a:rPr lang="en-US" b="0" spc="100" baseline="0" dirty="0" err="1">
                <a:latin typeface="Arial" charset="0"/>
                <a:cs typeface="ＭＳ Ｐゴシック" charset="0"/>
              </a:rPr>
              <a:t>ninyo</a:t>
            </a:r>
            <a:r>
              <a:rPr lang="en-US" b="0" spc="100" baseline="0" dirty="0">
                <a:latin typeface="Arial" charset="0"/>
                <a:cs typeface="ＭＳ Ｐゴシック" charset="0"/>
              </a:rPr>
              <a:t> </a:t>
            </a:r>
            <a:r>
              <a:rPr lang="en-US" b="0" spc="100" baseline="0" dirty="0" err="1">
                <a:latin typeface="Arial" charset="0"/>
                <a:cs typeface="ＭＳ Ｐゴシック" charset="0"/>
              </a:rPr>
              <a:t>kailangang</a:t>
            </a:r>
            <a:r>
              <a:rPr lang="en-US" b="0" spc="100" baseline="0" dirty="0">
                <a:latin typeface="Arial" charset="0"/>
                <a:cs typeface="ＭＳ Ｐゴシック" charset="0"/>
              </a:rPr>
              <a:t> </a:t>
            </a:r>
            <a:r>
              <a:rPr lang="en-US" b="0" spc="100" baseline="0" dirty="0" err="1">
                <a:latin typeface="Arial" charset="0"/>
                <a:cs typeface="ＭＳ Ｐゴシック" charset="0"/>
              </a:rPr>
              <a:t>lumaban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digmaang</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t>
            </a:r>
            <a:r>
              <a:rPr lang="en-US" b="0" spc="100" baseline="0" dirty="0" err="1">
                <a:latin typeface="Arial" charset="0"/>
                <a:cs typeface="ＭＳ Ｐゴシック" charset="0"/>
              </a:rPr>
              <a:t>Manatili</a:t>
            </a:r>
            <a:r>
              <a:rPr lang="en-US" b="0" spc="100" baseline="0" dirty="0">
                <a:latin typeface="Arial" charset="0"/>
                <a:cs typeface="ＭＳ Ｐゴシック" charset="0"/>
              </a:rPr>
              <a:t> kayo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inyong</a:t>
            </a:r>
            <a:r>
              <a:rPr lang="en-US" b="0" spc="100" baseline="0" dirty="0">
                <a:latin typeface="Arial" charset="0"/>
                <a:cs typeface="ＭＳ Ｐゴシック" charset="0"/>
              </a:rPr>
              <a:t> </a:t>
            </a:r>
            <a:r>
              <a:rPr lang="en-US" b="0" spc="100" baseline="0" dirty="0" err="1">
                <a:latin typeface="Arial" charset="0"/>
                <a:cs typeface="ＭＳ Ｐゴシック" charset="0"/>
              </a:rPr>
              <a:t>puwesto</a:t>
            </a:r>
            <a:r>
              <a:rPr lang="en-US" b="0" spc="100" baseline="0" dirty="0">
                <a:latin typeface="Arial" charset="0"/>
                <a:cs typeface="ＭＳ Ｐゴシック" charset="0"/>
              </a:rPr>
              <a:t>, </a:t>
            </a:r>
            <a:r>
              <a:rPr lang="en-US" b="0" spc="100" baseline="0" dirty="0" err="1">
                <a:latin typeface="Arial" charset="0"/>
                <a:cs typeface="ＭＳ Ｐゴシック" charset="0"/>
              </a:rPr>
              <a:t>tumayo</a:t>
            </a:r>
            <a:r>
              <a:rPr lang="en-US" b="0" spc="100" baseline="0" dirty="0">
                <a:latin typeface="Arial" charset="0"/>
                <a:cs typeface="ＭＳ Ｐゴシック" charset="0"/>
              </a:rPr>
              <a:t> </a:t>
            </a:r>
            <a:r>
              <a:rPr lang="en-US" b="0" spc="100" baseline="0" dirty="0" err="1">
                <a:latin typeface="Arial" charset="0"/>
                <a:cs typeface="ＭＳ Ｐゴシック" charset="0"/>
              </a:rPr>
              <a:t>kayong</a:t>
            </a:r>
            <a:r>
              <a:rPr lang="en-US" b="0" spc="100" baseline="0" dirty="0">
                <a:latin typeface="Arial" charset="0"/>
                <a:cs typeface="ＭＳ Ｐゴシック" charset="0"/>
              </a:rPr>
              <a:t> </a:t>
            </a:r>
            <a:r>
              <a:rPr lang="en-US" b="0" spc="100" baseline="0" dirty="0" err="1">
                <a:latin typeface="Arial" charset="0"/>
                <a:cs typeface="ＭＳ Ｐゴシック" charset="0"/>
              </a:rPr>
              <a:t>panatag</a:t>
            </a:r>
            <a:r>
              <a:rPr lang="en-US" b="0" spc="100" baseline="0" dirty="0">
                <a:latin typeface="Arial" charset="0"/>
                <a:cs typeface="ＭＳ Ｐゴシック" charset="0"/>
              </a:rPr>
              <a:t>, at </a:t>
            </a:r>
            <a:r>
              <a:rPr lang="en-US" b="0" spc="100" baseline="0" dirty="0" err="1">
                <a:latin typeface="Arial" charset="0"/>
                <a:cs typeface="ＭＳ Ｐゴシック" charset="0"/>
              </a:rPr>
              <a:t>tingnan</a:t>
            </a:r>
            <a:r>
              <a:rPr lang="en-US" b="0" spc="100" baseline="0" dirty="0">
                <a:latin typeface="Arial" charset="0"/>
                <a:cs typeface="ＭＳ Ｐゴシック" charset="0"/>
              </a:rPr>
              <a:t> </a:t>
            </a:r>
            <a:r>
              <a:rPr lang="en-US" b="0" spc="100" baseline="0" dirty="0" err="1">
                <a:latin typeface="Arial" charset="0"/>
                <a:cs typeface="ＭＳ Ｐゴシック" charset="0"/>
              </a:rPr>
              <a:t>ninyo</a:t>
            </a:r>
            <a:r>
              <a:rPr lang="en-US" b="0" spc="100" baseline="0" dirty="0">
                <a:latin typeface="Arial" charset="0"/>
                <a:cs typeface="ＭＳ Ｐゴシック" charset="0"/>
              </a:rPr>
              <a:t> ang </a:t>
            </a:r>
            <a:r>
              <a:rPr lang="en-US" b="0" spc="100" baseline="0" dirty="0" err="1">
                <a:latin typeface="Arial" charset="0"/>
                <a:cs typeface="ＭＳ Ｐゴシック" charset="0"/>
              </a:rPr>
              <a:t>pagtatagumpay</a:t>
            </a:r>
            <a:r>
              <a:rPr lang="en-US" b="0" spc="100" baseline="0" dirty="0">
                <a:latin typeface="Arial" charset="0"/>
                <a:cs typeface="ＭＳ Ｐゴシック" charset="0"/>
              </a:rPr>
              <a:t> ng </a:t>
            </a:r>
            <a:r>
              <a:rPr lang="en-US" b="0" cap="small" spc="100" baseline="0" dirty="0" err="1">
                <a:latin typeface="Arial" charset="0"/>
                <a:cs typeface="ＭＳ Ｐゴシック" charset="0"/>
              </a:rPr>
              <a:t>Panginoon</a:t>
            </a:r>
            <a:r>
              <a:rPr lang="en-US" b="0" spc="100" baseline="0" dirty="0">
                <a:latin typeface="Arial" charset="0"/>
                <a:cs typeface="ＭＳ Ｐゴシック" charset="0"/>
              </a:rPr>
              <a:t>’ ” (</a:t>
            </a:r>
            <a:r>
              <a:rPr lang="en-US" b="0" i="1" spc="100" baseline="0" dirty="0" err="1">
                <a:latin typeface="Arial" charset="0"/>
                <a:cs typeface="ＭＳ Ｐゴシック" charset="0"/>
              </a:rPr>
              <a:t>tal</a:t>
            </a:r>
            <a:r>
              <a:rPr lang="en-US" b="0" i="1" spc="100" baseline="0" dirty="0">
                <a:latin typeface="Arial" charset="0"/>
                <a:cs typeface="ＭＳ Ｐゴシック" charset="0"/>
              </a:rPr>
              <a:t>. 15–17</a:t>
            </a:r>
            <a:r>
              <a:rPr lang="en-US" b="0" i="0" spc="100" baseline="0" dirty="0">
                <a:latin typeface="Arial" charset="0"/>
                <a:cs typeface="ＭＳ Ｐゴシック" charset="0"/>
              </a:rPr>
              <a:t>). </a:t>
            </a:r>
            <a:endParaRPr lang="en-US" b="1" i="1"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34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 </a:t>
            </a:r>
            <a:r>
              <a:rPr lang="en-US" b="0" spc="100" baseline="0" dirty="0">
                <a:latin typeface="Arial" charset="0"/>
                <a:cs typeface="ＭＳ Ｐゴシック" charset="0"/>
              </a:rPr>
              <a:t>“ ‘</a:t>
            </a:r>
            <a:r>
              <a:rPr lang="en-US" b="0" spc="100" baseline="0" dirty="0" err="1">
                <a:latin typeface="Arial" charset="0"/>
                <a:cs typeface="ＭＳ Ｐゴシック" charset="0"/>
              </a:rPr>
              <a:t>Manalig</a:t>
            </a:r>
            <a:r>
              <a:rPr lang="en-US" b="0" spc="100" baseline="0" dirty="0">
                <a:latin typeface="Arial" charset="0"/>
                <a:cs typeface="ＭＳ Ｐゴシック" charset="0"/>
              </a:rPr>
              <a:t> kayo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Panginoon</a:t>
            </a:r>
            <a:r>
              <a:rPr lang="en-US" b="0" spc="100" baseline="0" dirty="0">
                <a:latin typeface="Arial" charset="0"/>
                <a:cs typeface="ＭＳ Ｐゴシック" charset="0"/>
              </a:rPr>
              <a:t> </a:t>
            </a:r>
            <a:r>
              <a:rPr lang="en-US" b="0" spc="100" baseline="0" dirty="0" err="1">
                <a:latin typeface="Arial" charset="0"/>
                <a:cs typeface="ＭＳ Ｐゴシック" charset="0"/>
              </a:rPr>
              <a:t>ninyong</a:t>
            </a:r>
            <a:r>
              <a:rPr lang="en-US" b="0" spc="100" baseline="0" dirty="0">
                <a:latin typeface="Arial" charset="0"/>
                <a:cs typeface="ＭＳ Ｐゴシック" charset="0"/>
              </a:rPr>
              <a:t> </a:t>
            </a:r>
            <a:r>
              <a:rPr lang="en-US" b="0" spc="100" baseline="0" dirty="0" err="1">
                <a:latin typeface="Arial" charset="0"/>
                <a:cs typeface="ＭＳ Ｐゴシック" charset="0"/>
              </a:rPr>
              <a:t>Diyos</a:t>
            </a:r>
            <a:r>
              <a:rPr lang="en-US" b="0" spc="100" baseline="0" dirty="0">
                <a:latin typeface="Arial" charset="0"/>
                <a:cs typeface="ＭＳ Ｐゴシック" charset="0"/>
              </a:rPr>
              <a:t>, at </a:t>
            </a:r>
            <a:r>
              <a:rPr lang="en-US" b="0" spc="100" baseline="0" dirty="0" err="1">
                <a:latin typeface="Arial" charset="0"/>
                <a:cs typeface="ＭＳ Ｐゴシック" charset="0"/>
              </a:rPr>
              <a:t>kayo'y</a:t>
            </a:r>
            <a:r>
              <a:rPr lang="en-US" b="0" spc="100" baseline="0" dirty="0">
                <a:latin typeface="Arial" charset="0"/>
                <a:cs typeface="ＭＳ Ｐゴシック" charset="0"/>
              </a:rPr>
              <a:t> </a:t>
            </a:r>
            <a:r>
              <a:rPr lang="en-US" b="0" spc="100" baseline="0" dirty="0" err="1">
                <a:latin typeface="Arial" charset="0"/>
                <a:cs typeface="ＭＳ Ｐゴシック" charset="0"/>
              </a:rPr>
              <a:t>magiging</a:t>
            </a:r>
            <a:r>
              <a:rPr lang="en-US" b="0" spc="100" baseline="0" dirty="0">
                <a:latin typeface="Arial" charset="0"/>
                <a:cs typeface="ＭＳ Ｐゴシック" charset="0"/>
              </a:rPr>
              <a:t> </a:t>
            </a:r>
            <a:r>
              <a:rPr lang="en-US" b="0" spc="100" baseline="0" dirty="0" err="1">
                <a:latin typeface="Arial" charset="0"/>
                <a:cs typeface="ＭＳ Ｐゴシック" charset="0"/>
              </a:rPr>
              <a:t>matatag</a:t>
            </a:r>
            <a:r>
              <a:rPr lang="en-US" b="0" spc="100" baseline="0" dirty="0">
                <a:latin typeface="Arial" charset="0"/>
                <a:cs typeface="ＭＳ Ｐゴシック" charset="0"/>
              </a:rPr>
              <a:t>. </a:t>
            </a:r>
            <a:r>
              <a:rPr lang="en-US" b="0" spc="100" baseline="0" dirty="0" err="1">
                <a:latin typeface="Arial" charset="0"/>
                <a:cs typeface="ＭＳ Ｐゴシック" charset="0"/>
              </a:rPr>
              <a:t>Maniwala</a:t>
            </a:r>
            <a:r>
              <a:rPr lang="en-US" b="0" spc="100" baseline="0" dirty="0">
                <a:latin typeface="Arial" charset="0"/>
                <a:cs typeface="ＭＳ Ｐゴシック" charset="0"/>
              </a:rPr>
              <a:t> kayo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propeta</a:t>
            </a:r>
            <a:r>
              <a:rPr lang="en-US" b="0" spc="100" baseline="0" dirty="0">
                <a:latin typeface="Arial" charset="0"/>
                <a:cs typeface="ＭＳ Ｐゴシック" charset="0"/>
              </a:rPr>
              <a:t>, at </a:t>
            </a:r>
            <a:r>
              <a:rPr lang="en-US" b="0" spc="100" baseline="0" dirty="0" err="1">
                <a:latin typeface="Arial" charset="0"/>
                <a:cs typeface="ＭＳ Ｐゴシック" charset="0"/>
              </a:rPr>
              <a:t>kayo'y</a:t>
            </a:r>
            <a:r>
              <a:rPr lang="en-US" b="0" spc="100" baseline="0" dirty="0">
                <a:latin typeface="Arial" charset="0"/>
                <a:cs typeface="ＭＳ Ｐゴシック" charset="0"/>
              </a:rPr>
              <a:t> </a:t>
            </a:r>
            <a:r>
              <a:rPr lang="en-US" b="0" spc="100" baseline="0" dirty="0" err="1">
                <a:latin typeface="Arial" charset="0"/>
                <a:cs typeface="ＭＳ Ｐゴシック" charset="0"/>
              </a:rPr>
              <a:t>magtatagumpay</a:t>
            </a:r>
            <a:r>
              <a:rPr lang="en-US" b="0" spc="100" baseline="0" dirty="0">
                <a:latin typeface="Arial" charset="0"/>
                <a:cs typeface="ＭＳ Ｐゴシック" charset="0"/>
              </a:rPr>
              <a:t>’ ” </a:t>
            </a:r>
            <a:r>
              <a:rPr lang="en-US" b="0" i="0" spc="100" baseline="0" dirty="0">
                <a:latin typeface="Arial" charset="0"/>
                <a:cs typeface="ＭＳ Ｐゴシック" charset="0"/>
              </a:rPr>
              <a:t>(</a:t>
            </a:r>
            <a:r>
              <a:rPr lang="en-US" b="0" i="1" spc="100" baseline="0" dirty="0">
                <a:latin typeface="Arial" charset="0"/>
                <a:cs typeface="ＭＳ Ｐゴシック" charset="0"/>
              </a:rPr>
              <a:t>2 </a:t>
            </a:r>
            <a:r>
              <a:rPr lang="en-US" b="0" i="1" spc="100" baseline="0" dirty="0" err="1">
                <a:latin typeface="Arial" charset="0"/>
                <a:cs typeface="ＭＳ Ｐゴシック" charset="0"/>
              </a:rPr>
              <a:t>Cronica</a:t>
            </a:r>
            <a:r>
              <a:rPr lang="en-US" b="0" i="1" spc="100" baseline="0" dirty="0">
                <a:latin typeface="Arial" charset="0"/>
                <a:cs typeface="ＭＳ Ｐゴシック" charset="0"/>
              </a:rPr>
              <a:t> 20:20</a:t>
            </a:r>
            <a:r>
              <a:rPr lang="en-US" b="0" i="0" spc="100" baseline="0" dirty="0">
                <a:latin typeface="Arial" charset="0"/>
                <a:cs typeface="ＭＳ Ｐゴシック" charset="0"/>
              </a:rPr>
              <a:t>). </a:t>
            </a:r>
            <a:r>
              <a:rPr lang="en-US" b="0" i="0" spc="100" baseline="0" dirty="0" err="1">
                <a:latin typeface="Arial" charset="0"/>
                <a:cs typeface="ＭＳ Ｐゴシック" charset="0"/>
              </a:rPr>
              <a:t>Nagpatayan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kaaway</a:t>
            </a:r>
            <a:r>
              <a:rPr lang="en-US" b="0" i="0" spc="100" baseline="0" dirty="0">
                <a:latin typeface="Arial" charset="0"/>
                <a:cs typeface="ＭＳ Ｐゴシック" charset="0"/>
              </a:rPr>
              <a:t>, at “</a:t>
            </a:r>
            <a:r>
              <a:rPr lang="en-US" b="0" i="0" spc="100" baseline="0" dirty="0" err="1">
                <a:latin typeface="Arial" charset="0"/>
                <a:cs typeface="ＭＳ Ｐゴシック" charset="0"/>
              </a:rPr>
              <a:t>walang</a:t>
            </a:r>
            <a:r>
              <a:rPr lang="en-US" b="0" i="0" spc="100" baseline="0" dirty="0">
                <a:latin typeface="Arial" charset="0"/>
                <a:cs typeface="ＭＳ Ｐゴシック" charset="0"/>
              </a:rPr>
              <a:t> </a:t>
            </a:r>
            <a:r>
              <a:rPr lang="en-US" b="0" i="0" spc="100" baseline="0" dirty="0" err="1">
                <a:latin typeface="Arial" charset="0"/>
                <a:cs typeface="ＭＳ Ｐゴシック" charset="0"/>
              </a:rPr>
              <a:t>nakatakas</a:t>
            </a:r>
            <a:r>
              <a:rPr lang="en-US" b="0" i="0" spc="100" baseline="0" dirty="0">
                <a:latin typeface="Arial" charset="0"/>
                <a:cs typeface="ＭＳ Ｐゴシック" charset="0"/>
              </a:rPr>
              <a:t>” (</a:t>
            </a:r>
            <a:r>
              <a:rPr lang="en-US" b="0" i="1" spc="100" baseline="0" dirty="0" err="1">
                <a:latin typeface="Arial" charset="0"/>
                <a:cs typeface="ＭＳ Ｐゴシック" charset="0"/>
              </a:rPr>
              <a:t>tal</a:t>
            </a:r>
            <a:r>
              <a:rPr lang="en-US" b="0" i="1" spc="100" baseline="0" dirty="0">
                <a:latin typeface="Arial" charset="0"/>
                <a:cs typeface="ＭＳ Ｐゴシック" charset="0"/>
              </a:rPr>
              <a:t>. 24</a:t>
            </a:r>
            <a:r>
              <a:rPr lang="en-US" b="0" i="0" spc="100" baseline="0" dirty="0">
                <a:latin typeface="Arial" charset="0"/>
                <a:cs typeface="ＭＳ Ｐゴシック" charset="0"/>
              </a:rPr>
              <a:t>)</a:t>
            </a:r>
            <a:r>
              <a:rPr lang="en-US" b="0" i="1" spc="100" baseline="0" dirty="0">
                <a:latin typeface="Arial" charset="0"/>
                <a:cs typeface="ＭＳ Ｐゴシック" charset="0"/>
              </a:rPr>
              <a:t>.</a:t>
            </a:r>
            <a:r>
              <a:rPr lang="en-US" b="0" i="0" spc="100" baseline="0" dirty="0">
                <a:latin typeface="Arial" charset="0"/>
                <a:cs typeface="ＭＳ Ｐゴシック" charset="0"/>
              </a:rPr>
              <a:t> </a:t>
            </a:r>
            <a:r>
              <a:rPr lang="en-US" b="0" i="1" spc="100" baseline="0" dirty="0">
                <a:latin typeface="Arial" charset="0"/>
                <a:cs typeface="ＭＳ Ｐゴシック" charset="0"/>
              </a:rPr>
              <a:t>¶ • </a:t>
            </a:r>
            <a:r>
              <a:rPr lang="en-US" b="0" spc="100" baseline="0" dirty="0">
                <a:latin typeface="Arial" charset="0"/>
                <a:cs typeface="ＭＳ Ｐゴシック" charset="0"/>
              </a:rPr>
              <a:t>Ang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nagligtas</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kanila</a:t>
            </a:r>
            <a:r>
              <a:rPr lang="en-US" b="0" spc="100" baseline="0" dirty="0">
                <a:latin typeface="Arial" charset="0"/>
                <a:cs typeface="ＭＳ Ｐゴシック" charset="0"/>
              </a:rPr>
              <a:t> ay </a:t>
            </a:r>
            <a:r>
              <a:rPr lang="en-US" b="0" spc="100" baseline="0" dirty="0" err="1">
                <a:latin typeface="Arial" charset="0"/>
                <a:cs typeface="ＭＳ Ｐゴシック" charset="0"/>
              </a:rPr>
              <a:t>kaparehong</a:t>
            </a:r>
            <a:r>
              <a:rPr lang="en-US" b="0" spc="100" baseline="0" dirty="0">
                <a:latin typeface="Arial" charset="0"/>
                <a:cs typeface="ＭＳ Ｐゴシック" charset="0"/>
              </a:rPr>
              <a:t>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ating</a:t>
            </a:r>
            <a:r>
              <a:rPr lang="en-US" b="0" spc="100" baseline="0" dirty="0">
                <a:latin typeface="Arial" charset="0"/>
                <a:cs typeface="ＭＳ Ｐゴシック" charset="0"/>
              </a:rPr>
              <a:t> </a:t>
            </a:r>
            <a:r>
              <a:rPr lang="en-US" b="0" spc="100" baseline="0" dirty="0" err="1">
                <a:latin typeface="Arial" charset="0"/>
                <a:cs typeface="ＭＳ Ｐゴシック" charset="0"/>
              </a:rPr>
              <a:t>iniibig</a:t>
            </a:r>
            <a:r>
              <a:rPr lang="en-US" b="0" spc="100" baseline="0" dirty="0">
                <a:latin typeface="Arial" charset="0"/>
                <a:cs typeface="ＭＳ Ｐゴシック" charset="0"/>
              </a:rPr>
              <a:t> at </a:t>
            </a:r>
            <a:r>
              <a:rPr lang="en-US" b="0" spc="100" baseline="0" dirty="0" err="1">
                <a:latin typeface="Arial" charset="0"/>
                <a:cs typeface="ＭＳ Ｐゴシック" charset="0"/>
              </a:rPr>
              <a:t>sinasamba</a:t>
            </a:r>
            <a:r>
              <a:rPr lang="en-US" b="0" spc="100" baseline="0" dirty="0">
                <a:latin typeface="Arial" charset="0"/>
                <a:cs typeface="ＭＳ Ｐゴシック" charset="0"/>
              </a:rPr>
              <a:t>, ang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ay </a:t>
            </a:r>
            <a:r>
              <a:rPr lang="en-US" b="0" spc="100" baseline="0" dirty="0" err="1">
                <a:latin typeface="Arial" charset="0"/>
                <a:cs typeface="ＭＳ Ｐゴシック" charset="0"/>
              </a:rPr>
              <a:t>kasinglakas</a:t>
            </a:r>
            <a:r>
              <a:rPr lang="en-US" b="0" spc="100" baseline="0" dirty="0">
                <a:latin typeface="Arial" charset="0"/>
                <a:cs typeface="ＭＳ Ｐゴシック" charset="0"/>
              </a:rPr>
              <a:t> pa </a:t>
            </a:r>
            <a:r>
              <a:rPr lang="en-US" b="0" spc="100" baseline="0" dirty="0" err="1">
                <a:latin typeface="Arial" charset="0"/>
                <a:cs typeface="ＭＳ Ｐゴシック" charset="0"/>
              </a:rPr>
              <a:t>rin</a:t>
            </a:r>
            <a:r>
              <a:rPr lang="en-US" b="0" spc="100" baseline="0" dirty="0">
                <a:latin typeface="Arial" charset="0"/>
                <a:cs typeface="ＭＳ Ｐゴシック" charset="0"/>
              </a:rPr>
              <a:t> </a:t>
            </a:r>
            <a:r>
              <a:rPr lang="en-US" b="0" spc="100" baseline="0" dirty="0" err="1">
                <a:latin typeface="Arial" charset="0"/>
                <a:cs typeface="ＭＳ Ｐゴシック" charset="0"/>
              </a:rPr>
              <a:t>ngayon</a:t>
            </a:r>
            <a:r>
              <a:rPr lang="en-US" b="0" spc="100" baseline="0" dirty="0">
                <a:latin typeface="Arial" charset="0"/>
                <a:cs typeface="ＭＳ Ｐゴシック" charset="0"/>
              </a:rPr>
              <a:t>. Ang </a:t>
            </a:r>
            <a:r>
              <a:rPr lang="en-US" b="0" spc="100" baseline="0" dirty="0" err="1">
                <a:latin typeface="Arial" charset="0"/>
                <a:cs typeface="ＭＳ Ｐゴシック" charset="0"/>
              </a:rPr>
              <a:t>hamon</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a:t>
            </a:r>
            <a:r>
              <a:rPr lang="en-US" b="0" spc="100" baseline="0" dirty="0">
                <a:latin typeface="Arial" charset="0"/>
                <a:cs typeface="ＭＳ Ｐゴシック" charset="0"/>
              </a:rPr>
              <a:t> ay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magtiwala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Kanya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pangunguna</a:t>
            </a:r>
            <a:r>
              <a:rPr lang="en-US" b="0" spc="100" baseline="0" dirty="0">
                <a:latin typeface="Arial" charset="0"/>
                <a:cs typeface="ＭＳ Ｐゴシック" charset="0"/>
              </a:rPr>
              <a:t>.</a:t>
            </a:r>
            <a:endParaRPr lang="en-US" b="1" i="1"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83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2. Mga </a:t>
            </a:r>
            <a:r>
              <a:rPr lang="en-US" sz="1600" b="1" spc="100" baseline="0" dirty="0" err="1">
                <a:latin typeface="Arial" charset="0"/>
                <a:cs typeface="ＭＳ Ｐゴシック" charset="0"/>
              </a:rPr>
              <a:t>Praktikal</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Plano. </a:t>
            </a:r>
            <a:r>
              <a:rPr lang="en-US" sz="1600" b="0" spc="100" baseline="0" dirty="0">
                <a:latin typeface="Arial" charset="0"/>
                <a:cs typeface="ＭＳ Ｐゴシック" charset="0"/>
              </a:rPr>
              <a:t>a. </a:t>
            </a:r>
            <a:r>
              <a:rPr lang="en-US" sz="1600" b="0" spc="100" baseline="0" dirty="0" err="1">
                <a:latin typeface="Arial" charset="0"/>
                <a:cs typeface="ＭＳ Ｐゴシック" charset="0"/>
              </a:rPr>
              <a:t>Pagtiwalaan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Hindi ang </a:t>
            </a:r>
            <a:r>
              <a:rPr lang="en-US" sz="1600" b="0" spc="100" baseline="0" dirty="0" err="1">
                <a:latin typeface="Arial" charset="0"/>
                <a:cs typeface="ＭＳ Ｐゴシック" charset="0"/>
              </a:rPr>
              <a:t>Kakayahan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David kay Joab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pinuno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hukbo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Humayo</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bilangin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Israel…; </a:t>
            </a:r>
            <a:r>
              <a:rPr lang="en-US" sz="1600" b="0" spc="100" baseline="0" dirty="0" err="1">
                <a:latin typeface="Arial" charset="0"/>
                <a:cs typeface="ＭＳ Ｐゴシック" charset="0"/>
              </a:rPr>
              <a:t>dalhan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ulat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malaman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nila</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Subalit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kinalugdan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sinaktan</a:t>
            </a:r>
            <a:r>
              <a:rPr lang="en-US" sz="1600" b="0" spc="100" baseline="0" dirty="0">
                <a:latin typeface="Arial" charset="0"/>
                <a:cs typeface="ＭＳ Ｐゴシック" charset="0"/>
              </a:rPr>
              <a:t> ang Israel” (</a:t>
            </a:r>
            <a:r>
              <a:rPr lang="en-US" sz="1600" b="0" i="1" spc="100" baseline="0" dirty="0">
                <a:latin typeface="Arial" charset="0"/>
                <a:cs typeface="ＭＳ Ｐゴシック" charset="0"/>
              </a:rPr>
              <a:t>1 </a:t>
            </a:r>
            <a:r>
              <a:rPr lang="en-US" sz="1600" b="0" i="1" spc="100" baseline="0" dirty="0" err="1">
                <a:latin typeface="Arial" charset="0"/>
                <a:cs typeface="ＭＳ Ｐゴシック" charset="0"/>
              </a:rPr>
              <a:t>Cronica</a:t>
            </a:r>
            <a:r>
              <a:rPr lang="en-US" sz="1600" b="0" i="1" spc="100" baseline="0" dirty="0">
                <a:latin typeface="Arial" charset="0"/>
                <a:cs typeface="ＭＳ Ｐゴシック" charset="0"/>
              </a:rPr>
              <a:t> 21:2, 7</a:t>
            </a:r>
            <a:r>
              <a:rPr lang="en-US" sz="1600" b="0" i="0" spc="100" baseline="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80940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Nagtiwala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David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kalakasan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halip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umasa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kalinga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pagtatanggol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kilos ay </a:t>
            </a:r>
            <a:r>
              <a:rPr lang="en-US" sz="1600" b="0" spc="100" baseline="0" dirty="0" err="1">
                <a:latin typeface="Arial" charset="0"/>
                <a:cs typeface="ＭＳ Ｐゴシック" charset="0"/>
              </a:rPr>
              <a:t>nagdala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kalamidad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bansa</a:t>
            </a:r>
            <a:r>
              <a:rPr lang="en-US" sz="1600" b="0" spc="100" baseline="0" dirty="0">
                <a:latin typeface="Arial" charset="0"/>
                <a:cs typeface="ＭＳ Ｐゴシック" charset="0"/>
              </a:rPr>
              <a:t>. ¶ • Wala </a:t>
            </a:r>
            <a:r>
              <a:rPr lang="en-US" sz="1600" b="0" spc="100" baseline="0" dirty="0" err="1">
                <a:latin typeface="Arial" charset="0"/>
                <a:cs typeface="ＭＳ Ｐゴシック" charset="0"/>
              </a:rPr>
              <a:t>kailanman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nagtiwala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bigo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Tuwing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makikipagbaka</a:t>
            </a:r>
            <a:r>
              <a:rPr lang="en-US" sz="1600" b="0" spc="100" baseline="0" dirty="0">
                <a:latin typeface="Arial" charset="0"/>
                <a:cs typeface="ＭＳ Ｐゴシック" charset="0"/>
              </a:rPr>
              <a:t> ka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ihanda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maghanda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pinakamabuti</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Gawin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makakaya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magtagumpay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subalit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katapusan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unawain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makapagbibigay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yo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tagumpay</a:t>
            </a:r>
            <a:r>
              <a:rPr lang="en-US" sz="1600" b="0" spc="100" baseline="0" dirty="0">
                <a:latin typeface="Arial" charset="0"/>
                <a:cs typeface="ＭＳ Ｐゴシック" charset="0"/>
              </a:rPr>
              <a:t>.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40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Nakatutuksong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magtiwala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nakadeposito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bangko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ngunit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crisis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nabanggit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Biblia,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ang bayan ay </a:t>
            </a:r>
            <a:r>
              <a:rPr lang="en-US" sz="1600" b="0" spc="100" baseline="0" dirty="0" err="1">
                <a:latin typeface="Arial" charset="0"/>
                <a:cs typeface="ＭＳ Ｐゴシック" charset="0"/>
              </a:rPr>
              <a:t>nagtiwala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kinilala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pagtitiwala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naglaan</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Dapat</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ginagamit</a:t>
            </a:r>
            <a:r>
              <a:rPr lang="en-US" sz="1600" b="0" spc="100" baseline="0" dirty="0">
                <a:latin typeface="Arial" charset="0"/>
                <a:cs typeface="ＭＳ Ｐゴシック" charset="0"/>
              </a:rPr>
              <a:t> natin ang </a:t>
            </a:r>
            <a:r>
              <a:rPr lang="en-US" sz="1600" b="0" spc="100" baseline="0" dirty="0" err="1">
                <a:latin typeface="Arial" charset="0"/>
                <a:cs typeface="ＭＳ Ｐゴシック" charset="0"/>
              </a:rPr>
              <a:t>kasalukuyang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1" spc="100" baseline="0" dirty="0" err="1">
                <a:latin typeface="Arial" charset="0"/>
                <a:cs typeface="ＭＳ Ｐゴシック" charset="0"/>
              </a:rPr>
              <a:t>sumangguni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pagkakautang</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mapagbigay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naibigay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032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b. </a:t>
            </a:r>
            <a:r>
              <a:rPr lang="en-US" sz="1600" b="1" spc="100" baseline="0" dirty="0" err="1">
                <a:latin typeface="Arial" charset="0"/>
                <a:cs typeface="ＭＳ Ｐゴシック" charset="0"/>
              </a:rPr>
              <a:t>Gawing</a:t>
            </a:r>
            <a:r>
              <a:rPr lang="en-US" sz="1600" b="1" spc="100" baseline="0" dirty="0">
                <a:latin typeface="Arial" charset="0"/>
                <a:cs typeface="ＭＳ Ｐゴシック" charset="0"/>
              </a:rPr>
              <a:t> Simple</a:t>
            </a:r>
            <a:r>
              <a:rPr lang="en-US" sz="1600" b="1" i="1" spc="100" baseline="0" dirty="0">
                <a:latin typeface="Arial" charset="0"/>
                <a:cs typeface="ＭＳ Ｐゴシック" charset="0"/>
              </a:rPr>
              <a:t>.</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Ngunit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darating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magnanakaw</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kalangitan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maglalaho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kasabay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malakas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ingay</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sangkap</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matutupok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apoy</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naroon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masusunog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Yamang</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mawawasak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ganito</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ano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uri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pagkatao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nararapat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banal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pamumuhay</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maka-Diyos</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2 Pedro 3:10, 11</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24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Dahil </a:t>
            </a:r>
            <a:r>
              <a:rPr lang="en-US" sz="1600" b="0" spc="100" baseline="0" dirty="0" err="1">
                <a:latin typeface="Arial" charset="0"/>
                <a:cs typeface="ＭＳ Ｐゴシック" charset="0"/>
              </a:rPr>
              <a:t>alam</a:t>
            </a:r>
            <a:r>
              <a:rPr lang="en-US" sz="1600" b="0" spc="100" baseline="0" dirty="0">
                <a:latin typeface="Arial" charset="0"/>
                <a:cs typeface="ＭＳ Ｐゴシック" charset="0"/>
              </a:rPr>
              <a:t> natin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wakas ng </a:t>
            </a:r>
            <a:r>
              <a:rPr lang="en-US" sz="1600" b="0" spc="100" baseline="0" dirty="0" err="1">
                <a:latin typeface="Arial" charset="0"/>
                <a:cs typeface="ＭＳ Ｐゴシック" charset="0"/>
              </a:rPr>
              <a:t>daigdig</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ikalawang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pagparito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ay </a:t>
            </a:r>
            <a:r>
              <a:rPr lang="en-US" sz="1600" b="0" spc="100" baseline="0" dirty="0" err="1">
                <a:latin typeface="Arial" charset="0"/>
                <a:cs typeface="ＭＳ Ｐゴシック" charset="0"/>
              </a:rPr>
              <a:t>malapit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gamitin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kabuhayan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sabihin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mabuting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balita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ebanghelyo</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naihanda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umiibig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 • </a:t>
            </a:r>
            <a:r>
              <a:rPr lang="en-US" sz="1600" b="0" spc="100" baseline="0" dirty="0" err="1">
                <a:latin typeface="Arial" charset="0"/>
                <a:cs typeface="ＭＳ Ｐゴシック" charset="0"/>
              </a:rPr>
              <a:t>Nauunawaan</a:t>
            </a:r>
            <a:r>
              <a:rPr lang="en-US" sz="1600" b="0" spc="100" baseline="0" dirty="0">
                <a:latin typeface="Arial" charset="0"/>
                <a:cs typeface="ＭＳ Ｐゴシック" charset="0"/>
              </a:rPr>
              <a:t> natin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magtatagal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lahat ng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masusunog</a:t>
            </a:r>
            <a:r>
              <a:rPr lang="en-US" sz="1600" b="0" spc="100" baseline="0" dirty="0">
                <a:latin typeface="Arial" charset="0"/>
                <a:cs typeface="ＭＳ Ｐゴシック" charset="0"/>
              </a:rPr>
              <a:t>.</a:t>
            </a:r>
            <a:r>
              <a:rPr lang="en-US" sz="1600" b="0" i="0" spc="100" baseline="0" dirty="0">
                <a:latin typeface="Arial" charset="0"/>
                <a:cs typeface="ＭＳ Ｐゴシック" charset="0"/>
              </a:rPr>
              <a:t> </a:t>
            </a:r>
            <a:r>
              <a:rPr lang="en-US" sz="1600" b="0" spc="100" baseline="0" dirty="0">
                <a:latin typeface="Arial" charset="0"/>
                <a:cs typeface="ＭＳ Ｐゴシック" charset="0"/>
              </a:rPr>
              <a:t>¶</a:t>
            </a:r>
            <a:r>
              <a:rPr lang="en-US" sz="1600" b="1" i="1" spc="100" baseline="0" dirty="0">
                <a:latin typeface="Arial" charset="0"/>
                <a:cs typeface="ＭＳ Ｐゴシック" charset="0"/>
              </a:rPr>
              <a:t> </a:t>
            </a:r>
            <a:r>
              <a:rPr lang="en-US" sz="1600" b="0" spc="100" baseline="0" dirty="0">
                <a:latin typeface="Arial" charset="0"/>
                <a:cs typeface="ＭＳ Ｐゴシック" charset="0"/>
              </a:rPr>
              <a:t>“Kaya, </a:t>
            </a:r>
            <a:r>
              <a:rPr lang="en-US" sz="1600" b="0" spc="100" baseline="0" dirty="0" err="1">
                <a:latin typeface="Arial" charset="0"/>
                <a:cs typeface="ＭＳ Ｐゴシック" charset="0"/>
              </a:rPr>
              <a:t>ano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gagawin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pag-aari</a:t>
            </a:r>
            <a:r>
              <a:rPr lang="en-US" sz="1600" b="0" spc="100" baseline="0" dirty="0">
                <a:latin typeface="Arial" charset="0"/>
                <a:cs typeface="ＭＳ Ｐゴシック" charset="0"/>
              </a:rPr>
              <a:t>?</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15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dapat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kapatid</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binabawasan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pag-aari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halip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pinararami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papalipat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mas </a:t>
            </a:r>
            <a:r>
              <a:rPr lang="en-US" sz="1600" b="0" spc="100" baseline="0" dirty="0" err="1">
                <a:latin typeface="Arial" charset="0"/>
                <a:cs typeface="ＭＳ Ｐゴシック" charset="0"/>
              </a:rPr>
              <a:t>mabuting</a:t>
            </a:r>
            <a:r>
              <a:rPr lang="en-US" sz="1600" b="0" spc="100" baseline="0" dirty="0">
                <a:latin typeface="Arial" charset="0"/>
                <a:cs typeface="ＭＳ Ｐゴシック" charset="0"/>
              </a:rPr>
              <a:t> bayan, </a:t>
            </a:r>
            <a:r>
              <a:rPr lang="en-US" sz="1600" b="0" spc="100" baseline="0" dirty="0" err="1">
                <a:latin typeface="Arial" charset="0"/>
                <a:cs typeface="ＭＳ Ｐゴシック" charset="0"/>
              </a:rPr>
              <a:t>kahit</a:t>
            </a:r>
            <a:r>
              <a:rPr lang="en-US" sz="1600" b="0" spc="100" baseline="0" dirty="0">
                <a:latin typeface="Arial" charset="0"/>
                <a:cs typeface="ＭＳ Ｐゴシック" charset="0"/>
              </a:rPr>
              <a:t> pa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makalangit</a:t>
            </a:r>
            <a:r>
              <a:rPr lang="en-US" sz="1600" b="0" spc="100" baseline="0" dirty="0">
                <a:latin typeface="Arial" charset="0"/>
                <a:cs typeface="ＭＳ Ｐゴシック" charset="0"/>
              </a:rPr>
              <a:t>.”</a:t>
            </a:r>
            <a:r>
              <a:rPr lang="en-US" sz="1600" dirty="0">
                <a:latin typeface="Arial" panose="020B0604020202020204" pitchFamily="34" charset="0"/>
                <a:cs typeface="Arial" panose="020B0604020202020204" pitchFamily="34" charset="0"/>
              </a:rPr>
              <a:t>—</a:t>
            </a:r>
            <a:r>
              <a:rPr lang="en-US" sz="1600" i="1" cap="small" dirty="0">
                <a:latin typeface="Arial" panose="020B0604020202020204" pitchFamily="34" charset="0"/>
                <a:cs typeface="Arial" panose="020B0604020202020204" pitchFamily="34" charset="0"/>
              </a:rPr>
              <a:t>Counsels on Stewardship</a:t>
            </a:r>
            <a:r>
              <a:rPr lang="en-US" sz="1600" dirty="0">
                <a:latin typeface="Arial" panose="020B0604020202020204" pitchFamily="34" charset="0"/>
                <a:cs typeface="Arial" panose="020B0604020202020204" pitchFamily="34" charset="0"/>
              </a:rPr>
              <a:t> 59.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Anumang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naipon</a:t>
            </a:r>
            <a:r>
              <a:rPr lang="en-US" sz="1600" b="0" spc="100" baseline="0" dirty="0">
                <a:latin typeface="Arial" charset="0"/>
                <a:cs typeface="ＭＳ Ｐゴシック" charset="0"/>
              </a:rPr>
              <a:t> natin </a:t>
            </a:r>
            <a:r>
              <a:rPr lang="en-US" sz="1600" b="0" spc="100" baseline="0" dirty="0" err="1">
                <a:latin typeface="Arial" charset="0"/>
                <a:cs typeface="ＭＳ Ｐゴシック" charset="0"/>
              </a:rPr>
              <a:t>dito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pansamantala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panandalian</a:t>
            </a:r>
            <a:r>
              <a:rPr lang="en-US" sz="1600" b="0" spc="100" baseline="0" dirty="0">
                <a:latin typeface="Arial" charset="0"/>
                <a:cs typeface="ＭＳ Ｐゴシック" charset="0"/>
              </a:rPr>
              <a:t>; at, kung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maingat</a:t>
            </a:r>
            <a:r>
              <a:rPr lang="en-US" sz="1600" b="0" spc="100" baseline="0" dirty="0">
                <a:latin typeface="Arial" charset="0"/>
                <a:cs typeface="ＭＳ Ｐゴシック" charset="0"/>
              </a:rPr>
              <a:t>, ay may </a:t>
            </a:r>
            <a:r>
              <a:rPr lang="en-US" sz="1600" b="0" spc="100" baseline="0" dirty="0" err="1">
                <a:latin typeface="Arial" charset="0"/>
                <a:cs typeface="ＭＳ Ｐゴシック" charset="0"/>
              </a:rPr>
              <a:t>posibilidad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pasamain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espirituwalidad</a:t>
            </a:r>
            <a:r>
              <a:rPr lang="en-US" sz="1600" b="0" spc="100" baseline="0" dirty="0">
                <a:latin typeface="Arial" charset="0"/>
                <a:cs typeface="ＭＳ Ｐゴシック" charset="0"/>
              </a:rPr>
              <a:t>.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193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600" b="1" spc="100" baseline="0" dirty="0">
              <a:latin typeface="Arial" charset="0"/>
              <a:cs typeface="ＭＳ Ｐゴシック" charset="0"/>
            </a:endParaRPr>
          </a:p>
          <a:p>
            <a:pPr eaLnBrk="1" hangingPunct="1"/>
            <a:r>
              <a:rPr lang="en-US" sz="1600" b="1" spc="100" baseline="0" dirty="0">
                <a:latin typeface="Arial" charset="0"/>
                <a:cs typeface="ＭＳ Ｐゴシック" charset="0"/>
              </a:rPr>
              <a:t>c. </a:t>
            </a:r>
            <a:r>
              <a:rPr lang="en-US" sz="1600" b="1" spc="100" baseline="0" dirty="0" err="1">
                <a:latin typeface="Arial" charset="0"/>
                <a:cs typeface="ＭＳ Ｐゴシック" charset="0"/>
              </a:rPr>
              <a:t>Unahin</a:t>
            </a:r>
            <a:r>
              <a:rPr lang="en-US" sz="1600" b="1" i="1" spc="100" baseline="0" dirty="0">
                <a:latin typeface="Arial" charset="0"/>
                <a:cs typeface="ＭＳ Ｐゴシック" charset="0"/>
              </a:rPr>
              <a:t>.</a:t>
            </a:r>
            <a:r>
              <a:rPr lang="en-US" sz="1600" b="1" spc="100" baseline="0" dirty="0">
                <a:latin typeface="Arial" charset="0"/>
                <a:cs typeface="ＭＳ Ｐゴシック" charset="0"/>
              </a:rPr>
              <a:t> </a:t>
            </a:r>
            <a:r>
              <a:rPr lang="en-US" sz="1600" b="0" spc="100" baseline="0" dirty="0">
                <a:latin typeface="Arial" charset="0"/>
                <a:cs typeface="ＭＳ Ｐゴシック" charset="0"/>
              </a:rPr>
              <a:t>“Walang </a:t>
            </a:r>
            <a:r>
              <a:rPr lang="en-US" sz="1600" b="0" spc="100" baseline="0" dirty="0" err="1">
                <a:latin typeface="Arial" charset="0"/>
                <a:cs typeface="ＭＳ Ｐゴシック" charset="0"/>
              </a:rPr>
              <a:t>makapaglilingkod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dalawang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kapopootan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isa at </a:t>
            </a:r>
            <a:r>
              <a:rPr lang="en-US" sz="1600" b="0" spc="100" baseline="0" dirty="0" err="1">
                <a:latin typeface="Arial" charset="0"/>
                <a:cs typeface="ＭＳ Ｐゴシック" charset="0"/>
              </a:rPr>
              <a:t>iibigin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ikalawa</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magiging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isa, at </a:t>
            </a:r>
            <a:r>
              <a:rPr lang="en-US" sz="1600" b="0" spc="100" baseline="0" dirty="0" err="1">
                <a:latin typeface="Arial" charset="0"/>
                <a:cs typeface="ＭＳ Ｐゴシック" charset="0"/>
              </a:rPr>
              <a:t>hahamakin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ikalawa</a:t>
            </a:r>
            <a:r>
              <a:rPr lang="en-US" sz="1600" b="0" spc="100" baseline="0" dirty="0">
                <a:latin typeface="Arial" charset="0"/>
                <a:cs typeface="ＭＳ Ｐゴシック" charset="0"/>
              </a:rPr>
              <a:t>. Hindi kayo </a:t>
            </a:r>
            <a:r>
              <a:rPr lang="en-US" sz="1600" b="0" spc="100" baseline="0" dirty="0" err="1">
                <a:latin typeface="Arial" charset="0"/>
                <a:cs typeface="ＭＳ Ｐゴシック" charset="0"/>
              </a:rPr>
              <a:t>makapaglilingkod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kayamanan</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Mateo 6:24</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370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talinghaga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katuruan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Jesus,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kuwento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tauhan</a:t>
            </a:r>
            <a:r>
              <a:rPr lang="en-US" sz="1600" b="0" spc="100" baseline="0" dirty="0">
                <a:latin typeface="Arial" charset="0"/>
                <a:cs typeface="ＭＳ Ｐゴシック" charset="0"/>
              </a:rPr>
              <a:t> ng Biblia, at ang </a:t>
            </a:r>
            <a:r>
              <a:rPr lang="en-US" sz="1600" b="0" spc="100" baseline="0" dirty="0" err="1">
                <a:latin typeface="Arial" charset="0"/>
                <a:cs typeface="ＭＳ Ｐゴシック" charset="0"/>
              </a:rPr>
              <a:t>payo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Ellen G. White ¶ ay lahat </a:t>
            </a:r>
            <a:r>
              <a:rPr lang="en-US" sz="1600" b="0" spc="100" baseline="0" dirty="0" err="1">
                <a:latin typeface="Arial" charset="0"/>
                <a:cs typeface="ＭＳ Ｐゴシック" charset="0"/>
              </a:rPr>
              <a:t>nagpapakita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linaw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pagtatalaga</a:t>
            </a:r>
            <a:r>
              <a:rPr lang="en-US" sz="1600" b="0" spc="100" baseline="0" dirty="0">
                <a:latin typeface="Arial" charset="0"/>
                <a:cs typeface="ＭＳ Ｐゴシック" charset="0"/>
              </a:rPr>
              <a:t> kay Cristo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kalahatian</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Alinmang</a:t>
            </a:r>
            <a:r>
              <a:rPr lang="en-US" sz="1600" b="0" spc="100" baseline="0" dirty="0">
                <a:latin typeface="Arial" charset="0"/>
                <a:cs typeface="ＭＳ Ｐゴシック" charset="0"/>
              </a:rPr>
              <a:t> tayo ay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panig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p>
          <a:p>
            <a:pPr eaLnBrk="1" hangingPunct="1"/>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67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11162B3E-5047-013C-76F0-2ED3B12F4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panose="02000503000000020004" pitchFamily="2" charset="0"/>
                <a:ea typeface="ヒラギノ角ゴ Pro W3" pitchFamily="126" charset="-128"/>
              </a:defRPr>
            </a:lvl1pPr>
            <a:lvl2pPr marL="742950" indent="-285750" eaLnBrk="0" hangingPunct="0">
              <a:defRPr sz="4000">
                <a:solidFill>
                  <a:schemeClr val="tx1"/>
                </a:solidFill>
                <a:latin typeface="Helvetica Neue" panose="02000503000000020004" pitchFamily="2" charset="0"/>
                <a:ea typeface="ヒラギノ角ゴ Pro W3" pitchFamily="126" charset="-128"/>
              </a:defRPr>
            </a:lvl2pPr>
            <a:lvl3pPr marL="1143000" indent="-228600" eaLnBrk="0" hangingPunct="0">
              <a:defRPr sz="4000">
                <a:solidFill>
                  <a:schemeClr val="tx1"/>
                </a:solidFill>
                <a:latin typeface="Helvetica Neue" panose="02000503000000020004" pitchFamily="2" charset="0"/>
                <a:ea typeface="ヒラギノ角ゴ Pro W3" pitchFamily="126" charset="-128"/>
              </a:defRPr>
            </a:lvl3pPr>
            <a:lvl4pPr marL="1600200" indent="-228600" eaLnBrk="0" hangingPunct="0">
              <a:defRPr sz="4000">
                <a:solidFill>
                  <a:schemeClr val="tx1"/>
                </a:solidFill>
                <a:latin typeface="Helvetica Neue" panose="02000503000000020004" pitchFamily="2" charset="0"/>
                <a:ea typeface="ヒラギノ角ゴ Pro W3" pitchFamily="126" charset="-128"/>
              </a:defRPr>
            </a:lvl4pPr>
            <a:lvl5pPr marL="2057400" indent="-228600" eaLnBrk="0" hangingPunct="0">
              <a:defRPr sz="4000">
                <a:solidFill>
                  <a:schemeClr val="tx1"/>
                </a:solidFill>
                <a:latin typeface="Helvetica Neue" panose="02000503000000020004" pitchFamily="2" charset="0"/>
                <a:ea typeface="ヒラギノ角ゴ Pro W3" pitchFamily="126" charset="-128"/>
              </a:defRPr>
            </a:lvl5pPr>
            <a:lvl6pPr marL="2514600" indent="-228600" eaLnBrk="0" fontAlgn="base" hangingPunct="0">
              <a:spcBef>
                <a:spcPct val="0"/>
              </a:spcBef>
              <a:spcAft>
                <a:spcPct val="0"/>
              </a:spcAft>
              <a:defRPr sz="4000">
                <a:solidFill>
                  <a:schemeClr val="tx1"/>
                </a:solidFill>
                <a:latin typeface="Helvetica Neue" panose="02000503000000020004" pitchFamily="2" charset="0"/>
                <a:ea typeface="ヒラギノ角ゴ Pro W3" pitchFamily="126" charset="-128"/>
              </a:defRPr>
            </a:lvl6pPr>
            <a:lvl7pPr marL="2971800" indent="-228600" eaLnBrk="0" fontAlgn="base" hangingPunct="0">
              <a:spcBef>
                <a:spcPct val="0"/>
              </a:spcBef>
              <a:spcAft>
                <a:spcPct val="0"/>
              </a:spcAft>
              <a:defRPr sz="4000">
                <a:solidFill>
                  <a:schemeClr val="tx1"/>
                </a:solidFill>
                <a:latin typeface="Helvetica Neue" panose="02000503000000020004" pitchFamily="2" charset="0"/>
                <a:ea typeface="ヒラギノ角ゴ Pro W3" pitchFamily="126" charset="-128"/>
              </a:defRPr>
            </a:lvl7pPr>
            <a:lvl8pPr marL="3429000" indent="-228600" eaLnBrk="0" fontAlgn="base" hangingPunct="0">
              <a:spcBef>
                <a:spcPct val="0"/>
              </a:spcBef>
              <a:spcAft>
                <a:spcPct val="0"/>
              </a:spcAft>
              <a:defRPr sz="4000">
                <a:solidFill>
                  <a:schemeClr val="tx1"/>
                </a:solidFill>
                <a:latin typeface="Helvetica Neue" panose="02000503000000020004" pitchFamily="2" charset="0"/>
                <a:ea typeface="ヒラギノ角ゴ Pro W3" pitchFamily="126" charset="-128"/>
              </a:defRPr>
            </a:lvl8pPr>
            <a:lvl9pPr marL="3886200" indent="-228600" eaLnBrk="0" fontAlgn="base" hangingPunct="0">
              <a:spcBef>
                <a:spcPct val="0"/>
              </a:spcBef>
              <a:spcAft>
                <a:spcPct val="0"/>
              </a:spcAft>
              <a:defRPr sz="4000">
                <a:solidFill>
                  <a:schemeClr val="tx1"/>
                </a:solidFill>
                <a:latin typeface="Helvetica Neue" panose="02000503000000020004" pitchFamily="2" charset="0"/>
                <a:ea typeface="ヒラギノ角ゴ Pro W3" pitchFamily="126" charset="-128"/>
              </a:defRPr>
            </a:lvl9pPr>
          </a:lstStyle>
          <a:p>
            <a:fld id="{B534E5A9-09DF-C441-B1B5-CFCF6387D468}" type="slidenum">
              <a:rPr lang="en-US" altLang="en-US" sz="1200"/>
              <a:pPr/>
              <a:t>2</a:t>
            </a:fld>
            <a:endParaRPr lang="en-US" altLang="en-US" sz="1200"/>
          </a:p>
        </p:txBody>
      </p:sp>
      <p:sp>
        <p:nvSpPr>
          <p:cNvPr id="33794" name="Rectangle 2">
            <a:extLst>
              <a:ext uri="{FF2B5EF4-FFF2-40B4-BE49-F238E27FC236}">
                <a16:creationId xmlns:a16="http://schemas.microsoft.com/office/drawing/2014/main" id="{1FF8D434-5C80-B501-6EEA-78D30141CA9E}"/>
              </a:ext>
            </a:extLst>
          </p:cNvPr>
          <p:cNvSpPr>
            <a:spLocks noGrp="1" noRot="1" noChangeAspect="1" noChangeArrowheads="1" noTextEdit="1"/>
          </p:cNvSpPr>
          <p:nvPr>
            <p:ph type="sldImg"/>
          </p:nvPr>
        </p:nvSpPr>
        <p:spPr>
          <a:solidFill>
            <a:srgbClr val="FFFFFF"/>
          </a:solidFill>
          <a:ln/>
        </p:spPr>
      </p:sp>
      <p:sp>
        <p:nvSpPr>
          <p:cNvPr id="33795" name="Rectangle 3">
            <a:extLst>
              <a:ext uri="{FF2B5EF4-FFF2-40B4-BE49-F238E27FC236}">
                <a16:creationId xmlns:a16="http://schemas.microsoft.com/office/drawing/2014/main" id="{0BF96678-2116-E496-8C4F-AAD7EC28240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ヒラギノ角ゴ Pro W3" pitchFamily="126" charset="-128"/>
              <a:cs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Hindi </a:t>
            </a:r>
            <a:r>
              <a:rPr lang="en-US" sz="1600" b="0" spc="100" baseline="0" dirty="0" err="1">
                <a:latin typeface="Arial" charset="0"/>
                <a:cs typeface="ＭＳ Ｐゴシック" charset="0"/>
              </a:rPr>
              <a:t>sinasabi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Jesus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mahirap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paglingkuran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pera</a:t>
            </a:r>
            <a:r>
              <a:rPr lang="en-US" sz="1600" b="0" spc="100" baseline="0" dirty="0">
                <a:latin typeface="Arial" charset="0"/>
                <a:cs typeface="ＭＳ Ｐゴシック" charset="0"/>
              </a:rPr>
              <a:t>, ¶ 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kailangan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maingat</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paano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paglilingkuran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pareho</a:t>
            </a:r>
            <a:r>
              <a:rPr lang="en-US" sz="1600" b="0" spc="100" baseline="0" dirty="0">
                <a:latin typeface="Arial" charset="0"/>
                <a:cs typeface="ＭＳ Ｐゴシック" charset="0"/>
              </a:rPr>
              <a:t>. Sa </a:t>
            </a:r>
            <a:r>
              <a:rPr lang="en-US" sz="1600" b="0" spc="100" baseline="0" dirty="0" err="1">
                <a:latin typeface="Arial" charset="0"/>
                <a:cs typeface="ＭＳ Ｐゴシック" charset="0"/>
              </a:rPr>
              <a:t>halip</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sinabi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Niyang</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magagawa</a:t>
            </a:r>
            <a:r>
              <a:rPr lang="en-US" sz="1600" b="0" spc="100" baseline="0" dirty="0">
                <a:latin typeface="Arial" charset="0"/>
                <a:cs typeface="ＭＳ Ｐゴシック" charset="0"/>
              </a:rPr>
              <a:t>.</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523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t>
            </a:r>
            <a:r>
              <a:rPr lang="en-US" sz="1600" b="0" spc="100" baseline="0" dirty="0" err="1">
                <a:latin typeface="Arial" charset="0"/>
                <a:cs typeface="ＭＳ Ｐゴシック" charset="0"/>
              </a:rPr>
              <a:t>Huwag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ibigin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ng Ama ay </a:t>
            </a:r>
            <a:r>
              <a:rPr lang="en-US" sz="1600" b="0" spc="100" baseline="0" dirty="0" err="1">
                <a:latin typeface="Arial" charset="0"/>
                <a:cs typeface="ＭＳ Ｐゴシック" charset="0"/>
              </a:rPr>
              <a:t>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umiibig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ang lahat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ang, ay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Ama </a:t>
            </a:r>
            <a:r>
              <a:rPr lang="en-US" sz="1600" b="0" spc="100" baseline="0" dirty="0" err="1">
                <a:latin typeface="Arial" charset="0"/>
                <a:cs typeface="ＭＳ Ｐゴシック" charset="0"/>
              </a:rPr>
              <a:t>kundi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pagnanasa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lumilipas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ngunit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gumagawa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kalooban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nananatili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magpakailanman</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1 Juan 2:15–17</a:t>
            </a:r>
            <a:r>
              <a:rPr lang="en-US" sz="1600" b="0" i="0" spc="100" baseline="0" dirty="0">
                <a:latin typeface="Arial" charset="0"/>
                <a:cs typeface="ＭＳ Ｐゴシック" charset="0"/>
              </a:rPr>
              <a:t>).</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328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t>
            </a:r>
            <a:r>
              <a:rPr lang="en-US" sz="1600" b="0" spc="100" baseline="0" dirty="0" err="1">
                <a:latin typeface="Arial" charset="0"/>
                <a:cs typeface="ＭＳ Ｐゴシック" charset="0"/>
              </a:rPr>
              <a:t>Ituon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pag-iisip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itaas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ibabaw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Colosas</a:t>
            </a:r>
            <a:r>
              <a:rPr lang="en-US" sz="1600" b="0" i="1" spc="100" baseline="0" dirty="0">
                <a:latin typeface="Arial" charset="0"/>
                <a:cs typeface="ＭＳ Ｐゴシック" charset="0"/>
              </a:rPr>
              <a:t> 3:2</a:t>
            </a:r>
            <a:r>
              <a:rPr lang="en-US" sz="1600" b="0" i="0" spc="100" baseline="0" dirty="0">
                <a:latin typeface="Arial" charset="0"/>
                <a:cs typeface="ＭＳ Ｐゴシック" charset="0"/>
              </a:rPr>
              <a:t>). ¶ • Ang pang-</a:t>
            </a:r>
            <a:r>
              <a:rPr lang="en-US" sz="1600" b="0" i="0" spc="100" baseline="0" dirty="0" err="1">
                <a:latin typeface="Arial" charset="0"/>
                <a:cs typeface="ＭＳ Ｐゴシック" charset="0"/>
              </a:rPr>
              <a:t>akit</a:t>
            </a:r>
            <a:r>
              <a:rPr lang="en-US" sz="1600" b="0" i="0" spc="100" baseline="0" dirty="0">
                <a:latin typeface="Arial" charset="0"/>
                <a:cs typeface="ＭＳ Ｐゴシック" charset="0"/>
              </a:rPr>
              <a:t> ng “lahat ng </a:t>
            </a:r>
            <a:r>
              <a:rPr lang="en-US" sz="1600" b="0" i="0" spc="100" baseline="0" dirty="0" err="1">
                <a:latin typeface="Arial" charset="0"/>
                <a:cs typeface="ＭＳ Ｐゴシック" charset="0"/>
              </a:rPr>
              <a:t>nasa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sanlibutan</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malakas</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hatak</a:t>
            </a:r>
            <a:r>
              <a:rPr lang="en-US" sz="1600" b="0" i="0" spc="100" baseline="0" dirty="0">
                <a:latin typeface="Arial" charset="0"/>
                <a:cs typeface="ＭＳ Ｐゴシック" charset="0"/>
              </a:rPr>
              <a:t> para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kagyat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pagpapakasasa</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laging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naroroon</a:t>
            </a:r>
            <a:r>
              <a:rPr lang="en-US" sz="1600" b="0" i="0" spc="100" baseline="0" dirty="0">
                <a:latin typeface="Arial" charset="0"/>
                <a:cs typeface="ＭＳ Ｐゴシック" charset="0"/>
              </a:rPr>
              <a:t>. ¶ • Kahit </a:t>
            </a:r>
            <a:r>
              <a:rPr lang="en-US" sz="1600" b="0" i="0" spc="100" baseline="0" dirty="0" err="1">
                <a:latin typeface="Arial" charset="0"/>
                <a:cs typeface="ＭＳ Ｐゴシック" charset="0"/>
              </a:rPr>
              <a:t>nalalaman</a:t>
            </a:r>
            <a:r>
              <a:rPr lang="en-US" sz="1600" b="0" i="0" spc="100" baseline="0" dirty="0">
                <a:latin typeface="Arial" charset="0"/>
                <a:cs typeface="ＭＳ Ｐゴシック" charset="0"/>
              </a:rPr>
              <a:t> natin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magwawakas</a:t>
            </a:r>
            <a:r>
              <a:rPr lang="en-US" sz="1600" b="0" i="0" spc="100" baseline="0" dirty="0">
                <a:latin typeface="Arial" charset="0"/>
                <a:cs typeface="ＭＳ Ｐゴシック" charset="0"/>
              </a:rPr>
              <a:t> ang lahat ng </a:t>
            </a:r>
            <a:r>
              <a:rPr lang="en-US" sz="1600" b="0" i="0" spc="100" baseline="0" dirty="0" err="1">
                <a:latin typeface="Arial" charset="0"/>
                <a:cs typeface="ＭＳ Ｐゴシック" charset="0"/>
              </a:rPr>
              <a:t>ito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balang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araw</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nararamdaman</a:t>
            </a:r>
            <a:r>
              <a:rPr lang="en-US" sz="1600" b="0" i="0" spc="100" baseline="0" dirty="0">
                <a:latin typeface="Arial" charset="0"/>
                <a:cs typeface="ＭＳ Ｐゴシック" charset="0"/>
              </a:rPr>
              <a:t> pa </a:t>
            </a:r>
            <a:r>
              <a:rPr lang="en-US" sz="1600" b="0" i="0" spc="100" baseline="0" dirty="0" err="1">
                <a:latin typeface="Arial" charset="0"/>
                <a:cs typeface="ＭＳ Ｐゴシック" charset="0"/>
              </a:rPr>
              <a:t>rin</a:t>
            </a:r>
            <a:r>
              <a:rPr lang="en-US" sz="1600" b="0" i="0" spc="100" baseline="0" dirty="0">
                <a:latin typeface="Arial" charset="0"/>
                <a:cs typeface="ＭＳ Ｐゴシック" charset="0"/>
              </a:rPr>
              <a:t> natin ang </a:t>
            </a:r>
            <a:r>
              <a:rPr lang="en-US" sz="1600" b="0" i="0" spc="100" baseline="0" dirty="0" err="1">
                <a:latin typeface="Arial" charset="0"/>
                <a:cs typeface="ＭＳ Ｐゴシック" charset="0"/>
              </a:rPr>
              <a:t>hatak</a:t>
            </a:r>
            <a:r>
              <a:rPr lang="en-US" sz="1600" b="0" i="0" spc="100" baseline="0" dirty="0">
                <a:latin typeface="Arial" charset="0"/>
                <a:cs typeface="ＭＳ Ｐゴシック" charset="0"/>
              </a:rPr>
              <a:t>. ¶ • Ang </a:t>
            </a:r>
            <a:r>
              <a:rPr lang="en-US" sz="1600" b="0" i="0" spc="100" baseline="0" dirty="0" err="1">
                <a:latin typeface="Arial" charset="0"/>
                <a:cs typeface="ＭＳ Ｐゴシック" charset="0"/>
              </a:rPr>
              <a:t>mabuting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balita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gayunman</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natin </a:t>
            </a:r>
            <a:r>
              <a:rPr lang="en-US" sz="1600" b="0" i="0" spc="100" baseline="0" dirty="0" err="1">
                <a:latin typeface="Arial" charset="0"/>
                <a:cs typeface="ＭＳ Ｐゴシック" charset="0"/>
              </a:rPr>
              <a:t>kailangang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bayaang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hatakin</a:t>
            </a:r>
            <a:r>
              <a:rPr lang="en-US" sz="1600" b="0" i="0" spc="100" baseline="0" dirty="0">
                <a:latin typeface="Arial" charset="0"/>
                <a:cs typeface="ＭＳ Ｐゴシック" charset="0"/>
              </a:rPr>
              <a:t> tayo </a:t>
            </a:r>
            <a:r>
              <a:rPr lang="en-US" sz="1600" b="0" i="0" spc="100" baseline="0" dirty="0" err="1">
                <a:latin typeface="Arial" charset="0"/>
                <a:cs typeface="ＭＳ Ｐゴシック" charset="0"/>
              </a:rPr>
              <a:t>nito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papalayo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Panginoon</a:t>
            </a:r>
            <a:r>
              <a:rPr lang="en-US" sz="1600" b="0" i="0" spc="100" baseline="0" dirty="0">
                <a:latin typeface="Arial" charset="0"/>
                <a:cs typeface="ＭＳ Ｐゴシック" charset="0"/>
              </a:rPr>
              <a:t>.</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872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3. </a:t>
            </a:r>
            <a:r>
              <a:rPr lang="en-US" sz="1600" b="1" spc="100" baseline="0" dirty="0" err="1">
                <a:latin typeface="Arial" charset="0"/>
                <a:cs typeface="ＭＳ Ｐゴシック" charset="0"/>
              </a:rPr>
              <a:t>Mapanganib</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Panahon</a:t>
            </a:r>
            <a:r>
              <a:rPr lang="en-US" sz="1600" b="1" spc="100" baseline="0" dirty="0">
                <a:latin typeface="Arial" charset="0"/>
                <a:cs typeface="ＭＳ Ｐゴシック" charset="0"/>
              </a:rPr>
              <a:t>. </a:t>
            </a:r>
            <a:r>
              <a:rPr lang="en-US" sz="1600" b="0" spc="100" baseline="0" dirty="0">
                <a:latin typeface="Arial" charset="0"/>
                <a:cs typeface="ＭＳ Ｐゴシック" charset="0"/>
              </a:rPr>
              <a:t>“t ang lahat, ang </a:t>
            </a:r>
            <a:r>
              <a:rPr lang="en-US" sz="1600" b="0" spc="100" baseline="0" dirty="0" err="1">
                <a:latin typeface="Arial" charset="0"/>
                <a:cs typeface="ＭＳ Ｐゴシック" charset="0"/>
              </a:rPr>
              <a:t>hamak</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dakila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mayayaman</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dukha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malaya</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alipin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pinalagyan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tanda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kamay</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noo</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makabili</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makapagbili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maliban</a:t>
            </a:r>
            <a:r>
              <a:rPr lang="en-US" sz="1600" b="0" spc="100" baseline="0" dirty="0">
                <a:latin typeface="Arial" charset="0"/>
                <a:cs typeface="ＭＳ Ｐゴシック" charset="0"/>
              </a:rPr>
              <a:t> ang may </a:t>
            </a:r>
            <a:r>
              <a:rPr lang="en-US" sz="1600" b="0" spc="100" baseline="0" dirty="0" err="1">
                <a:latin typeface="Arial" charset="0"/>
                <a:cs typeface="ＭＳ Ｐゴシック" charset="0"/>
              </a:rPr>
              <a:t>tanda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samakatuwid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pangalan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halimaw</a:t>
            </a:r>
            <a:r>
              <a:rPr lang="en-US" sz="1600" b="0" spc="100" baseline="0" dirty="0">
                <a:latin typeface="Arial" charset="0"/>
                <a:cs typeface="ＭＳ Ｐゴシック" charset="0"/>
              </a:rPr>
              <a:t> o ng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pangalan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13:16, 17</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095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Kapag</a:t>
            </a:r>
            <a:r>
              <a:rPr lang="en-US" sz="1600" b="1" spc="100" baseline="0" dirty="0">
                <a:latin typeface="Arial" charset="0"/>
                <a:cs typeface="ＭＳ Ｐゴシック" charset="0"/>
              </a:rPr>
              <a:t> Walang </a:t>
            </a:r>
            <a:r>
              <a:rPr lang="en-US" sz="1600" b="1" spc="100" baseline="0" dirty="0" err="1">
                <a:latin typeface="Arial" charset="0"/>
                <a:cs typeface="ＭＳ Ｐゴシック" charset="0"/>
              </a:rPr>
              <a:t>makabili</a:t>
            </a:r>
            <a:r>
              <a:rPr lang="en-US" sz="1600" b="1" spc="100" baseline="0" dirty="0">
                <a:latin typeface="Arial" charset="0"/>
                <a:cs typeface="ＭＳ Ｐゴシック" charset="0"/>
              </a:rPr>
              <a:t> o </a:t>
            </a:r>
            <a:r>
              <a:rPr lang="en-US" sz="1600" b="1" spc="100" baseline="0" dirty="0" err="1">
                <a:latin typeface="Arial" charset="0"/>
                <a:cs typeface="ＭＳ Ｐゴシック" charset="0"/>
              </a:rPr>
              <a:t>makapagbili</a:t>
            </a:r>
            <a:r>
              <a:rPr lang="en-US" sz="1600" b="1" spc="100" baseline="0" dirty="0">
                <a:latin typeface="Arial" charset="0"/>
                <a:cs typeface="ＭＳ Ｐゴシック" charset="0"/>
              </a:rPr>
              <a:t>. </a:t>
            </a:r>
            <a:r>
              <a:rPr lang="en-US" sz="1600" b="0" spc="100" baseline="0" dirty="0">
                <a:latin typeface="Arial" charset="0"/>
                <a:cs typeface="ＭＳ Ｐゴシック" charset="0"/>
              </a:rPr>
              <a:t>• Hindi ka </a:t>
            </a:r>
            <a:r>
              <a:rPr lang="en-US" sz="1600" b="0" spc="100" baseline="0" dirty="0" err="1">
                <a:latin typeface="Arial" charset="0"/>
                <a:cs typeface="ＭＳ Ｐゴシック" charset="0"/>
              </a:rPr>
              <a:t>makabili</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makapagbili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Gaano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umiikot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pamimili</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pagbibili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trabaho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kaisipan</a:t>
            </a:r>
            <a:r>
              <a:rPr lang="en-US" sz="1600" b="0" spc="100" baseline="0" dirty="0">
                <a:latin typeface="Arial" charset="0"/>
                <a:cs typeface="ＭＳ Ｐゴシック" charset="0"/>
              </a:rPr>
              <a:t>, ay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pagtitinda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kakayahan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kalakal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nagnanais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bilhin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makabili</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makapagtinda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nangangahulugan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makakakilos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lipunan</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pamimilit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mananatiling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tapat</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gayon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kakila-kilabot</a:t>
            </a:r>
            <a:r>
              <a:rPr lang="en-US" sz="1600" b="0" spc="100" baseline="0" dirty="0">
                <a:latin typeface="Arial" charset="0"/>
                <a:cs typeface="ＭＳ Ｐゴシック" charset="0"/>
              </a:rPr>
              <a:t>.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718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Saka, mas maraming </a:t>
            </a:r>
            <a:r>
              <a:rPr lang="en-US" sz="1600" b="0" spc="100" baseline="0" dirty="0" err="1">
                <a:latin typeface="Arial" charset="0"/>
                <a:cs typeface="ＭＳ Ｐゴシック" charset="0"/>
              </a:rPr>
              <a:t>pera</a:t>
            </a:r>
            <a:r>
              <a:rPr lang="en-US" sz="1600" b="0" spc="100" baseline="0" dirty="0">
                <a:latin typeface="Arial" charset="0"/>
                <a:cs typeface="ＭＳ Ｐゴシック" charset="0"/>
              </a:rPr>
              <a:t> meron ka, ang </a:t>
            </a:r>
            <a:r>
              <a:rPr lang="en-US" sz="1600" b="0" spc="100" baseline="0" dirty="0" err="1">
                <a:latin typeface="Arial" charset="0"/>
                <a:cs typeface="ＭＳ Ｐゴシック" charset="0"/>
              </a:rPr>
              <a:t>paggigipit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sumunod</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mas </a:t>
            </a:r>
            <a:r>
              <a:rPr lang="en-US" sz="1600" b="0" spc="100" baseline="0" dirty="0" err="1">
                <a:latin typeface="Arial" charset="0"/>
                <a:cs typeface="ＭＳ Ｐゴシック" charset="0"/>
              </a:rPr>
              <a:t>malakas</a:t>
            </a:r>
            <a:r>
              <a:rPr lang="en-US" sz="1600" b="0" spc="100" baseline="0" dirty="0">
                <a:latin typeface="Arial" charset="0"/>
                <a:cs typeface="ＭＳ Ｐゴシック" charset="0"/>
              </a:rPr>
              <a:t>. ¶ • Paano tayo kung </a:t>
            </a:r>
            <a:r>
              <a:rPr lang="en-US" sz="1600" b="0" spc="100" baseline="0" dirty="0" err="1">
                <a:latin typeface="Arial" charset="0"/>
                <a:cs typeface="ＭＳ Ｐゴシック" charset="0"/>
              </a:rPr>
              <a:t>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maghahanda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Maghahanda</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paniniyak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biyaya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alipin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pera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 • Kung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nakagapos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magagapos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matapat</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kailangang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isuko</a:t>
            </a:r>
            <a:r>
              <a:rPr lang="en-US" sz="1600" b="0" spc="100" baseline="0" dirty="0">
                <a:latin typeface="Arial" charset="0"/>
                <a:cs typeface="ＭＳ Ｐゴシック" charset="0"/>
              </a:rPr>
              <a:t> natin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505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Ang </a:t>
            </a:r>
            <a:r>
              <a:rPr lang="en-US" sz="1600" b="1" spc="100" baseline="0" dirty="0" err="1">
                <a:latin typeface="Arial" charset="0"/>
                <a:cs typeface="ＭＳ Ｐゴシック" charset="0"/>
              </a:rPr>
              <a:t>Matakot</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Panginoon</a:t>
            </a:r>
            <a:r>
              <a:rPr lang="en-US" sz="1600" b="1" spc="100" baseline="0" dirty="0">
                <a:latin typeface="Arial" charset="0"/>
                <a:cs typeface="ＭＳ Ｐゴシック" charset="0"/>
              </a:rPr>
              <a:t>. </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Pinaliwanag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Moises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isa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dahilan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itinatag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sistema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pag-iikapu</a:t>
            </a:r>
            <a:r>
              <a:rPr lang="en-US" sz="1600" b="0" spc="100" baseline="0" dirty="0">
                <a:latin typeface="Arial" charset="0"/>
                <a:cs typeface="ＭＳ Ｐゴシック" charset="0"/>
              </a:rPr>
              <a:t> ay, “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lagi</a:t>
            </a:r>
            <a:r>
              <a:rPr lang="en-US" sz="1600" b="0" spc="100" baseline="0" dirty="0">
                <a:latin typeface="Arial" charset="0"/>
                <a:cs typeface="ＭＳ Ｐゴシック" charset="0"/>
              </a:rPr>
              <a:t> kang </a:t>
            </a:r>
            <a:r>
              <a:rPr lang="en-US" sz="1600" b="0" spc="100" baseline="0" dirty="0" err="1">
                <a:latin typeface="Arial" charset="0"/>
                <a:cs typeface="ＭＳ Ｐゴシック" charset="0"/>
              </a:rPr>
              <a:t>matutong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matakot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 (</a:t>
            </a:r>
            <a:r>
              <a:rPr lang="en-US" sz="1600" b="0" i="1" spc="100" baseline="0" dirty="0" err="1">
                <a:latin typeface="Arial" charset="0"/>
                <a:cs typeface="ＭＳ Ｐゴシック" charset="0"/>
              </a:rPr>
              <a:t>Deuteronomio</a:t>
            </a:r>
            <a:r>
              <a:rPr lang="en-US" sz="1600" b="0" i="1" spc="100" baseline="0" dirty="0">
                <a:latin typeface="Arial" charset="0"/>
                <a:cs typeface="ＭＳ Ｐゴシック" charset="0"/>
              </a:rPr>
              <a:t> 14:23</a:t>
            </a:r>
            <a:r>
              <a:rPr lang="en-US" sz="1600" b="0" i="0" spc="100" baseline="0" dirty="0">
                <a:latin typeface="Arial" charset="0"/>
                <a:cs typeface="ＭＳ Ｐゴシック" charset="0"/>
              </a:rPr>
              <a:t>).</a:t>
            </a:r>
            <a:r>
              <a:rPr lang="en-US" sz="1600" b="0" spc="100" baseline="0" dirty="0">
                <a:latin typeface="Arial" charset="0"/>
                <a:cs typeface="ＭＳ Ｐゴシック" charset="0"/>
              </a:rPr>
              <a:t> ¶ • “O </a:t>
            </a:r>
            <a:r>
              <a:rPr lang="en-US" sz="1600" b="0" spc="100" baseline="0" dirty="0" err="1">
                <a:latin typeface="Arial" charset="0"/>
                <a:cs typeface="ＭＳ Ｐゴシック" charset="0"/>
              </a:rPr>
              <a:t>napakasagana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kabutihan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inilaan</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natatakot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ginawa</a:t>
            </a:r>
            <a:r>
              <a:rPr lang="en-US" sz="1600" b="0" spc="100" baseline="0" dirty="0">
                <a:latin typeface="Arial" charset="0"/>
                <a:cs typeface="ＭＳ Ｐゴシック" charset="0"/>
              </a:rPr>
              <a:t> para doon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nanganganlong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Awit</a:t>
            </a:r>
            <a:r>
              <a:rPr lang="en-US" sz="1600" b="0" i="1" spc="100" baseline="0" dirty="0">
                <a:latin typeface="Arial" charset="0"/>
                <a:cs typeface="ＭＳ Ｐゴシック" charset="0"/>
              </a:rPr>
              <a:t> 31:19</a:t>
            </a:r>
            <a:r>
              <a:rPr lang="en-US" sz="1600" b="0" i="0" spc="100" baseline="0" dirty="0">
                <a:latin typeface="Arial" charset="0"/>
                <a:cs typeface="ＭＳ Ｐゴシック" charset="0"/>
              </a:rPr>
              <a:t>).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496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magkahilerang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linya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nagpapakita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matakot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manganlong</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magtiwala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 • Kaya, </a:t>
            </a:r>
            <a:r>
              <a:rPr lang="en-US" sz="1600" b="0" spc="100" baseline="0" dirty="0" err="1">
                <a:latin typeface="Arial" charset="0"/>
                <a:cs typeface="ＭＳ Ｐゴシック" charset="0"/>
              </a:rPr>
              <a:t>nauunawaan</a:t>
            </a:r>
            <a:r>
              <a:rPr lang="en-US" sz="1600" b="0" spc="100" baseline="0" dirty="0">
                <a:latin typeface="Arial" charset="0"/>
                <a:cs typeface="ＭＳ Ｐゴシック" charset="0"/>
              </a:rPr>
              <a:t> natin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itinatag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sistema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pag-iikapu</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ingatan</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makasarili</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pasiglahin</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pagtiwalaan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magbibigay</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 • Yung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ikapu</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tiyak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inilalagay</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ligalig</a:t>
            </a:r>
            <a:r>
              <a:rPr lang="en-US" sz="1600" b="0" spc="100" baseline="0" dirty="0">
                <a:latin typeface="Arial" charset="0"/>
                <a:cs typeface="ＭＳ Ｐゴシック" charset="0"/>
              </a:rPr>
              <a:t>.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156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28</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 </a:t>
            </a:r>
            <a:r>
              <a:rPr lang="en-US" b="0" spc="100" baseline="0" dirty="0" err="1">
                <a:latin typeface="Arial" charset="0"/>
                <a:ea typeface="ＭＳ Ｐゴシック" pitchFamily="24" charset="-128"/>
                <a:cs typeface="ＭＳ Ｐゴシック" charset="0"/>
              </a:rPr>
              <a:t>Bagaman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walang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anuman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Biblia ang </a:t>
            </a:r>
            <a:r>
              <a:rPr lang="en-US" b="0" spc="100" baseline="0" dirty="0" err="1">
                <a:latin typeface="Arial" charset="0"/>
                <a:ea typeface="ＭＳ Ｐゴシック" pitchFamily="24" charset="-128"/>
                <a:cs typeface="ＭＳ Ｐゴシック" charset="0"/>
              </a:rPr>
              <a:t>nagbababala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laban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yaman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wala</a:t>
            </a:r>
            <a:r>
              <a:rPr lang="en-US" b="0" spc="100" baseline="0" dirty="0">
                <a:latin typeface="Arial" charset="0"/>
                <a:ea typeface="ＭＳ Ｐゴシック" pitchFamily="24" charset="-128"/>
                <a:cs typeface="ＭＳ Ｐゴシック" charset="0"/>
              </a:rPr>
              <a:t> ring </a:t>
            </a:r>
            <a:r>
              <a:rPr lang="en-US" b="0" spc="100" baseline="0" dirty="0" err="1">
                <a:latin typeface="Arial" charset="0"/>
                <a:ea typeface="ＭＳ Ｐゴシック" pitchFamily="24" charset="-128"/>
                <a:cs typeface="ＭＳ Ｐゴシック" charset="0"/>
              </a:rPr>
              <a:t>anuman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Biblia ang </a:t>
            </a:r>
            <a:r>
              <a:rPr lang="en-US" b="0" spc="100" baseline="0" dirty="0" err="1">
                <a:latin typeface="Arial" charset="0"/>
                <a:ea typeface="ＭＳ Ｐゴシック" pitchFamily="24" charset="-128"/>
                <a:cs typeface="ＭＳ Ｐゴシック" charset="0"/>
              </a:rPr>
              <a:t>nagsasalita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tungkol</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yaman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bilang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nagdaragdag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espirituwal</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pagtatalaga</a:t>
            </a:r>
            <a:r>
              <a:rPr lang="en-US" b="0" spc="100" baseline="0" dirty="0">
                <a:latin typeface="Arial" charset="0"/>
                <a:ea typeface="ＭＳ Ｐゴシック" pitchFamily="24" charset="-128"/>
                <a:cs typeface="ＭＳ Ｐゴシック" charset="0"/>
              </a:rPr>
              <a:t> mo.</a:t>
            </a:r>
            <a:r>
              <a:rPr lang="en-US" b="1" i="1" spc="100" baseline="0" dirty="0">
                <a:latin typeface="Arial" charset="0"/>
                <a:ea typeface="ＭＳ Ｐゴシック" pitchFamily="24" charset="-128"/>
                <a:cs typeface="ＭＳ Ｐゴシック" charset="0"/>
              </a:rPr>
              <a:t>. </a:t>
            </a:r>
            <a:r>
              <a:rPr lang="en-US" b="0" spc="100" baseline="0" dirty="0">
                <a:latin typeface="Arial" charset="0"/>
                <a:ea typeface="ＭＳ Ｐゴシック" pitchFamily="24" charset="-128"/>
                <a:cs typeface="ＭＳ Ｐゴシック" charset="0"/>
              </a:rPr>
              <a:t>Sa </a:t>
            </a:r>
            <a:r>
              <a:rPr lang="en-US" b="0" spc="100" baseline="0" dirty="0" err="1">
                <a:latin typeface="Arial" charset="0"/>
                <a:ea typeface="ＭＳ Ｐゴシック" pitchFamily="24" charset="-128"/>
                <a:cs typeface="ＭＳ Ｐゴシック" charset="0"/>
              </a:rPr>
              <a:t>katunayan</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kasalungat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panganib</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totoo</a:t>
            </a:r>
            <a:r>
              <a:rPr lang="en-US" b="0" spc="100" baseline="0" dirty="0">
                <a:latin typeface="Arial" charset="0"/>
                <a:ea typeface="ＭＳ Ｐゴシック" pitchFamily="24" charset="-128"/>
                <a:cs typeface="ＭＳ Ｐゴシック" charset="0"/>
              </a:rPr>
              <a:t>. ¶ • “Ang </a:t>
            </a:r>
            <a:r>
              <a:rPr lang="en-US" b="0" spc="100" baseline="0" dirty="0" err="1">
                <a:latin typeface="Arial" charset="0"/>
                <a:ea typeface="ＭＳ Ｐゴシック" pitchFamily="24" charset="-128"/>
                <a:cs typeface="ＭＳ Ｐゴシック" charset="0"/>
              </a:rPr>
              <a:t>pag-ibig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pera</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pagnanais</a:t>
            </a:r>
            <a:r>
              <a:rPr lang="en-US" b="0" spc="100" baseline="0" dirty="0">
                <a:latin typeface="Arial" charset="0"/>
                <a:ea typeface="ＭＳ Ｐゴシック" pitchFamily="24" charset="-128"/>
                <a:cs typeface="ＭＳ Ｐゴシック" charset="0"/>
              </a:rPr>
              <a:t> para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yaman</a:t>
            </a:r>
            <a:r>
              <a:rPr lang="en-US" b="0" spc="100" baseline="0" dirty="0">
                <a:latin typeface="Arial" charset="0"/>
                <a:ea typeface="ＭＳ Ｐゴシック" pitchFamily="24" charset="-128"/>
                <a:cs typeface="ＭＳ Ｐゴシック" charset="0"/>
              </a:rPr>
              <a:t>, ay ang </a:t>
            </a:r>
            <a:r>
              <a:rPr lang="en-US" b="0" spc="100" baseline="0" dirty="0" err="1">
                <a:latin typeface="Arial" charset="0"/>
                <a:ea typeface="ＭＳ Ｐゴシック" pitchFamily="24" charset="-128"/>
                <a:cs typeface="ＭＳ Ｐゴシック" charset="0"/>
              </a:rPr>
              <a:t>ginintuang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kadena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gumagapos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tao</a:t>
            </a:r>
            <a:r>
              <a:rPr lang="en-US" b="0" spc="100" baseline="0" dirty="0">
                <a:latin typeface="Arial" charset="0"/>
                <a:ea typeface="ＭＳ Ｐゴシック" pitchFamily="24" charset="-128"/>
                <a:cs typeface="ＭＳ Ｐゴシック" charset="0"/>
              </a:rPr>
              <a:t> kay </a:t>
            </a:r>
            <a:r>
              <a:rPr lang="en-US" b="0" spc="100" baseline="0" dirty="0" err="1">
                <a:latin typeface="Arial" charset="0"/>
                <a:ea typeface="ＭＳ Ｐゴシック" pitchFamily="24" charset="-128"/>
                <a:cs typeface="ＭＳ Ｐゴシック" charset="0"/>
              </a:rPr>
              <a:t>Satanas</a:t>
            </a:r>
            <a:r>
              <a:rPr lang="en-US" b="0" spc="100" baseline="0" dirty="0">
                <a:latin typeface="Arial" panose="020B0604020202020204" pitchFamily="34" charset="0"/>
                <a:ea typeface="ＭＳ Ｐゴシック" pitchFamily="24" charset="-128"/>
                <a:cs typeface="Arial" panose="020B0604020202020204" pitchFamily="34" charset="0"/>
              </a:rPr>
              <a:t>.”</a:t>
            </a:r>
            <a:r>
              <a:rPr lang="en-US" dirty="0">
                <a:latin typeface="Arial" panose="020B0604020202020204" pitchFamily="34" charset="0"/>
                <a:cs typeface="Arial" panose="020B0604020202020204" pitchFamily="34" charset="0"/>
              </a:rPr>
              <a:t>—</a:t>
            </a:r>
            <a:r>
              <a:rPr lang="en-US" i="1" cap="small" dirty="0">
                <a:latin typeface="Arial" panose="020B0604020202020204" pitchFamily="34" charset="0"/>
                <a:cs typeface="Arial" panose="020B0604020202020204" pitchFamily="34" charset="0"/>
              </a:rPr>
              <a:t>Steps to Christ</a:t>
            </a:r>
            <a:r>
              <a:rPr lang="en-US" dirty="0">
                <a:latin typeface="Arial" panose="020B0604020202020204" pitchFamily="34" charset="0"/>
                <a:cs typeface="Arial" panose="020B0604020202020204" pitchFamily="34" charset="0"/>
              </a:rPr>
              <a:t> 44</a:t>
            </a:r>
            <a:r>
              <a:rPr lang="en-US" dirty="0">
                <a:latin typeface="Calibri"/>
                <a:cs typeface="Calibri"/>
              </a:rPr>
              <a:t>.</a:t>
            </a:r>
            <a:r>
              <a:rPr lang="en-US" b="1" i="1" spc="100" baseline="0" dirty="0">
                <a:latin typeface="Arial" charset="0"/>
                <a:ea typeface="ＭＳ Ｐゴシック" pitchFamily="24" charset="-128"/>
                <a:cs typeface="ＭＳ Ｐゴシック" charset="0"/>
              </a:rPr>
              <a:t> </a:t>
            </a:r>
            <a:endParaRPr lang="en-US" b="0" i="1" spc="100" baseline="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1388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3</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spc="100" dirty="0" err="1">
                <a:latin typeface="Arial" charset="0"/>
                <a:cs typeface="ＭＳ Ｐゴシック" charset="0"/>
              </a:rPr>
              <a:t>Namamahala</a:t>
            </a:r>
            <a:r>
              <a:rPr lang="en-US" b="0" spc="100" dirty="0">
                <a:latin typeface="Arial" charset="0"/>
                <a:cs typeface="ＭＳ Ｐゴシック" charset="0"/>
              </a:rPr>
              <a:t> para </a:t>
            </a:r>
            <a:r>
              <a:rPr lang="en-US" b="0" spc="100" dirty="0" err="1">
                <a:latin typeface="Arial" charset="0"/>
                <a:cs typeface="ＭＳ Ｐゴシック" charset="0"/>
              </a:rPr>
              <a:t>sa</a:t>
            </a:r>
            <a:r>
              <a:rPr lang="en-US" b="0" spc="100" dirty="0">
                <a:latin typeface="Arial" charset="0"/>
                <a:cs typeface="ＭＳ Ｐゴシック" charset="0"/>
              </a:rPr>
              <a:t> </a:t>
            </a:r>
            <a:r>
              <a:rPr lang="en-US" b="0" spc="100" dirty="0" err="1">
                <a:latin typeface="Arial" charset="0"/>
                <a:cs typeface="ＭＳ Ｐゴシック" charset="0"/>
              </a:rPr>
              <a:t>Panginoon</a:t>
            </a:r>
            <a:r>
              <a:rPr lang="en-US" b="0" spc="100" dirty="0">
                <a:latin typeface="Arial" charset="0"/>
                <a:cs typeface="ＭＳ Ｐゴシック" charset="0"/>
              </a:rPr>
              <a:t> Hanggang </a:t>
            </a:r>
            <a:r>
              <a:rPr lang="en-US" b="0" spc="100" dirty="0" err="1">
                <a:latin typeface="Arial" charset="0"/>
                <a:cs typeface="ＭＳ Ｐゴシック" charset="0"/>
              </a:rPr>
              <a:t>sa</a:t>
            </a:r>
            <a:r>
              <a:rPr lang="en-US" b="0" spc="100" dirty="0">
                <a:latin typeface="Arial" charset="0"/>
                <a:cs typeface="ＭＳ Ｐゴシック" charset="0"/>
              </a:rPr>
              <a:t> </a:t>
            </a:r>
            <a:r>
              <a:rPr lang="en-US" b="0" spc="100" dirty="0" err="1">
                <a:latin typeface="Arial" charset="0"/>
                <a:cs typeface="ＭＳ Ｐゴシック" charset="0"/>
              </a:rPr>
              <a:t>Siya</a:t>
            </a:r>
            <a:r>
              <a:rPr lang="en-US" b="0" spc="100" dirty="0">
                <a:latin typeface="Arial" charset="0"/>
                <a:cs typeface="ＭＳ Ｐゴシック" charset="0"/>
              </a:rPr>
              <a:t> ay </a:t>
            </a:r>
            <a:r>
              <a:rPr lang="en-US" b="0" spc="100" dirty="0" err="1">
                <a:latin typeface="Arial" charset="0"/>
                <a:cs typeface="ＭＳ Ｐゴシック" charset="0"/>
              </a:rPr>
              <a:t>Dumating</a:t>
            </a:r>
            <a:endParaRPr lang="en-US" b="0" spc="100" dirty="0">
              <a:latin typeface="Arial" charset="0"/>
              <a:cs typeface="ＭＳ Ｐゴシック" charset="0"/>
            </a:endParaRPr>
          </a:p>
          <a:p>
            <a:pPr eaLnBrk="1" hangingPunct="1"/>
            <a:endParaRPr lang="en-US" spc="100" dirty="0">
              <a:latin typeface="Arial"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4</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err="1">
                <a:latin typeface="Arial" charset="0"/>
                <a:cs typeface="ＭＳ Ｐゴシック" charset="0"/>
              </a:rPr>
              <a:t>Namamahala</a:t>
            </a:r>
            <a:r>
              <a:rPr lang="en-US" b="0" i="0" spc="100" dirty="0">
                <a:latin typeface="Arial" charset="0"/>
                <a:cs typeface="ＭＳ Ｐゴシック" charset="0"/>
              </a:rPr>
              <a:t> </a:t>
            </a:r>
            <a:r>
              <a:rPr lang="en-US" b="0" i="0" spc="100" dirty="0" err="1">
                <a:latin typeface="Arial" charset="0"/>
                <a:cs typeface="ＭＳ Ｐゴシック" charset="0"/>
              </a:rPr>
              <a:t>sa</a:t>
            </a:r>
            <a:r>
              <a:rPr lang="en-US" b="0" i="0" spc="100" dirty="0">
                <a:latin typeface="Arial" charset="0"/>
                <a:cs typeface="ＭＳ Ｐゴシック" charset="0"/>
              </a:rPr>
              <a:t> </a:t>
            </a:r>
            <a:r>
              <a:rPr lang="en-US" b="0" i="0" spc="100" dirty="0" err="1">
                <a:latin typeface="Arial" charset="0"/>
                <a:cs typeface="ＭＳ Ｐゴシック" charset="0"/>
              </a:rPr>
              <a:t>Panahong</a:t>
            </a:r>
            <a:r>
              <a:rPr lang="en-US" b="0" i="0" spc="100" dirty="0">
                <a:latin typeface="Arial" charset="0"/>
                <a:cs typeface="ＭＳ Ｐゴシック" charset="0"/>
              </a:rPr>
              <a:t> </a:t>
            </a:r>
            <a:r>
              <a:rPr lang="en-US" b="0" i="0" spc="100" dirty="0" err="1">
                <a:latin typeface="Arial" charset="0"/>
                <a:cs typeface="ＭＳ Ｐゴシック" charset="0"/>
              </a:rPr>
              <a:t>Mahihirap</a:t>
            </a:r>
            <a:r>
              <a:rPr lang="en-US" b="0" i="0" spc="100" dirty="0">
                <a:latin typeface="Arial" charset="0"/>
                <a:cs typeface="ＭＳ Ｐゴシック" charset="0"/>
              </a:rPr>
              <a:t>, </a:t>
            </a:r>
            <a:endParaRPr lang="en-US" spc="100" dirty="0">
              <a:latin typeface="Arial" charset="0"/>
              <a:cs typeface="ＭＳ Ｐゴシック" charset="0"/>
            </a:endParaRPr>
          </a:p>
          <a:p>
            <a:pPr eaLnBrk="1" hangingPunct="1"/>
            <a:endParaRPr lang="en-US" spc="100" dirty="0">
              <a:latin typeface="Arial"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5</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“Mag-</a:t>
            </a:r>
            <a:r>
              <a:rPr lang="en-US" spc="100" baseline="0" dirty="0" err="1">
                <a:latin typeface="Arial" charset="0"/>
                <a:cs typeface="ＭＳ Ｐゴシック" charset="0"/>
              </a:rPr>
              <a:t>alay</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Diyos</a:t>
            </a:r>
            <a:r>
              <a:rPr lang="en-US" spc="100" baseline="0" dirty="0">
                <a:latin typeface="Arial" charset="0"/>
                <a:cs typeface="ＭＳ Ｐゴシック" charset="0"/>
              </a:rPr>
              <a:t> ng </a:t>
            </a:r>
            <a:r>
              <a:rPr lang="en-US" spc="100" baseline="0" dirty="0" err="1">
                <a:latin typeface="Arial" charset="0"/>
                <a:cs typeface="ＭＳ Ｐゴシック" charset="0"/>
              </a:rPr>
              <a:t>pasasalamat</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alay</a:t>
            </a:r>
            <a:r>
              <a:rPr lang="en-US" spc="100" baseline="0" dirty="0">
                <a:latin typeface="Arial" charset="0"/>
                <a:cs typeface="ＭＳ Ｐゴシック" charset="0"/>
              </a:rPr>
              <a:t>, at </a:t>
            </a:r>
            <a:r>
              <a:rPr lang="en-US" spc="100" baseline="0" dirty="0" err="1">
                <a:latin typeface="Arial" charset="0"/>
                <a:cs typeface="ＭＳ Ｐゴシック" charset="0"/>
              </a:rPr>
              <a:t>tuparin</a:t>
            </a:r>
            <a:r>
              <a:rPr lang="en-US" spc="100" baseline="0" dirty="0">
                <a:latin typeface="Arial" charset="0"/>
                <a:cs typeface="ＭＳ Ｐゴシック" charset="0"/>
              </a:rPr>
              <a:t> </a:t>
            </a:r>
            <a:r>
              <a:rPr lang="en-US" spc="100" baseline="0" dirty="0" err="1">
                <a:latin typeface="Arial" charset="0"/>
                <a:cs typeface="ＭＳ Ｐゴシック" charset="0"/>
              </a:rPr>
              <a:t>mo</a:t>
            </a:r>
            <a:r>
              <a:rPr lang="en-US" spc="100" baseline="0" dirty="0">
                <a:latin typeface="Arial" charset="0"/>
                <a:cs typeface="ＭＳ Ｐゴシック" charset="0"/>
              </a:rPr>
              <a:t> ang </a:t>
            </a:r>
            <a:r>
              <a:rPr lang="en-US" spc="100" baseline="0" dirty="0" err="1">
                <a:latin typeface="Arial" charset="0"/>
                <a:cs typeface="ＭＳ Ｐゴシック" charset="0"/>
              </a:rPr>
              <a:t>iyong</a:t>
            </a:r>
            <a:r>
              <a:rPr lang="en-US" spc="100" baseline="0" dirty="0">
                <a:latin typeface="Arial" charset="0"/>
                <a:cs typeface="ＭＳ Ｐゴシック" charset="0"/>
              </a:rPr>
              <a:t> </a:t>
            </a:r>
            <a:r>
              <a:rPr lang="en-US" spc="100" baseline="0" dirty="0" err="1">
                <a:latin typeface="Arial" charset="0"/>
                <a:cs typeface="ＭＳ Ｐゴシック" charset="0"/>
              </a:rPr>
              <a:t>mga</a:t>
            </a:r>
            <a:r>
              <a:rPr lang="en-US" spc="100" baseline="0" dirty="0">
                <a:latin typeface="Arial" charset="0"/>
                <a:cs typeface="ＭＳ Ｐゴシック" charset="0"/>
              </a:rPr>
              <a:t> </a:t>
            </a:r>
            <a:r>
              <a:rPr lang="en-US" spc="100" baseline="0" dirty="0" err="1">
                <a:latin typeface="Arial" charset="0"/>
                <a:cs typeface="ＭＳ Ｐゴシック" charset="0"/>
              </a:rPr>
              <a:t>panata</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Kataas-taasan</a:t>
            </a:r>
            <a:r>
              <a:rPr lang="en-US" spc="100" baseline="0" dirty="0">
                <a:latin typeface="Arial" charset="0"/>
                <a:cs typeface="ＭＳ Ｐゴシック" charset="0"/>
              </a:rPr>
              <a:t>; ¶ at </a:t>
            </a:r>
            <a:r>
              <a:rPr lang="en-US" spc="100" baseline="0" dirty="0" err="1">
                <a:latin typeface="Arial" charset="0"/>
                <a:cs typeface="ＭＳ Ｐゴシック" charset="0"/>
              </a:rPr>
              <a:t>tumawag</a:t>
            </a:r>
            <a:r>
              <a:rPr lang="en-US" spc="100" baseline="0" dirty="0">
                <a:latin typeface="Arial" charset="0"/>
                <a:cs typeface="ＭＳ Ｐゴシック" charset="0"/>
              </a:rPr>
              <a:t> ka </a:t>
            </a:r>
            <a:r>
              <a:rPr lang="en-US" spc="100" baseline="0" dirty="0" err="1">
                <a:latin typeface="Arial" charset="0"/>
                <a:cs typeface="ＭＳ Ｐゴシック" charset="0"/>
              </a:rPr>
              <a:t>sa</a:t>
            </a:r>
            <a:r>
              <a:rPr lang="en-US" spc="100" baseline="0" dirty="0">
                <a:latin typeface="Arial" charset="0"/>
                <a:cs typeface="ＭＳ Ｐゴシック" charset="0"/>
              </a:rPr>
              <a:t> akin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araw</a:t>
            </a:r>
            <a:r>
              <a:rPr lang="en-US" spc="100" baseline="0" dirty="0">
                <a:latin typeface="Arial" charset="0"/>
                <a:cs typeface="ＭＳ Ｐゴシック" charset="0"/>
              </a:rPr>
              <a:t> ng </a:t>
            </a:r>
            <a:r>
              <a:rPr lang="en-US" spc="100" baseline="0" dirty="0" err="1">
                <a:latin typeface="Arial" charset="0"/>
                <a:cs typeface="ＭＳ Ｐゴシック" charset="0"/>
              </a:rPr>
              <a:t>kabagabagan</a:t>
            </a:r>
            <a:r>
              <a:rPr lang="en-US" spc="100" baseline="0" dirty="0">
                <a:latin typeface="Arial" charset="0"/>
                <a:cs typeface="ＭＳ Ｐゴシック" charset="0"/>
              </a:rPr>
              <a:t>; </a:t>
            </a:r>
            <a:r>
              <a:rPr lang="en-US" spc="100" baseline="0" dirty="0" err="1">
                <a:latin typeface="Arial" charset="0"/>
                <a:cs typeface="ＭＳ Ｐゴシック" charset="0"/>
              </a:rPr>
              <a:t>ililigtas</a:t>
            </a:r>
            <a:r>
              <a:rPr lang="en-US" spc="100" baseline="0" dirty="0">
                <a:latin typeface="Arial" charset="0"/>
                <a:cs typeface="ＭＳ Ｐゴシック" charset="0"/>
              </a:rPr>
              <a:t> </a:t>
            </a:r>
            <a:r>
              <a:rPr lang="en-US" spc="100" baseline="0" dirty="0" err="1">
                <a:latin typeface="Arial" charset="0"/>
                <a:cs typeface="ＭＳ Ｐゴシック" charset="0"/>
              </a:rPr>
              <a:t>kita</a:t>
            </a:r>
            <a:r>
              <a:rPr lang="en-US" spc="100" baseline="0" dirty="0">
                <a:latin typeface="Arial" charset="0"/>
                <a:cs typeface="ＭＳ Ｐゴシック" charset="0"/>
              </a:rPr>
              <a:t>, at </a:t>
            </a:r>
            <a:r>
              <a:rPr lang="en-US" spc="100" baseline="0" dirty="0" err="1">
                <a:latin typeface="Arial" charset="0"/>
                <a:cs typeface="ＭＳ Ｐゴシック" charset="0"/>
              </a:rPr>
              <a:t>luluwalhatiin</a:t>
            </a:r>
            <a:r>
              <a:rPr lang="en-US" spc="100" baseline="0" dirty="0">
                <a:latin typeface="Arial" charset="0"/>
                <a:cs typeface="ＭＳ Ｐゴシック" charset="0"/>
              </a:rPr>
              <a:t> </a:t>
            </a:r>
            <a:r>
              <a:rPr lang="en-US" spc="100" baseline="0" dirty="0" err="1">
                <a:latin typeface="Arial" charset="0"/>
                <a:cs typeface="ＭＳ Ｐゴシック" charset="0"/>
              </a:rPr>
              <a:t>mo</a:t>
            </a:r>
            <a:r>
              <a:rPr lang="en-US" spc="100" baseline="0" dirty="0">
                <a:latin typeface="Arial" charset="0"/>
                <a:cs typeface="ＭＳ Ｐゴシック" charset="0"/>
              </a:rPr>
              <a:t> </a:t>
            </a:r>
            <a:r>
              <a:rPr lang="en-US" spc="100" baseline="0" dirty="0" err="1">
                <a:latin typeface="Arial" charset="0"/>
                <a:cs typeface="ＭＳ Ｐゴシック" charset="0"/>
              </a:rPr>
              <a:t>ako</a:t>
            </a:r>
            <a:r>
              <a:rPr lang="en-US" spc="100" baseline="0" dirty="0">
                <a:latin typeface="Arial" charset="0"/>
                <a:cs typeface="ＭＳ Ｐゴシック" charset="0"/>
              </a:rPr>
              <a:t>” </a:t>
            </a:r>
            <a:r>
              <a:rPr lang="en-US" i="1" spc="100" baseline="0" dirty="0">
                <a:latin typeface="Arial" charset="0"/>
                <a:cs typeface="ＭＳ Ｐゴシック" charset="0"/>
              </a:rPr>
              <a:t>(</a:t>
            </a:r>
            <a:r>
              <a:rPr lang="en-US" i="1" spc="100" baseline="0" dirty="0" err="1">
                <a:latin typeface="Arial" charset="0"/>
                <a:cs typeface="ＭＳ Ｐゴシック" charset="0"/>
              </a:rPr>
              <a:t>Awit</a:t>
            </a:r>
            <a:r>
              <a:rPr lang="en-US" i="1" spc="100" baseline="0" dirty="0">
                <a:latin typeface="Arial" charset="0"/>
                <a:cs typeface="ＭＳ Ｐゴシック" charset="0"/>
              </a:rPr>
              <a:t> 50:14, 15</a:t>
            </a:r>
            <a:r>
              <a:rPr lang="en-US" altLang="ja-JP" i="0" spc="100" baseline="0" dirty="0">
                <a:latin typeface="Arial" charset="0"/>
                <a:cs typeface="ＭＳ Ｐゴシック" charset="0"/>
              </a:rPr>
              <a:t>)</a:t>
            </a:r>
            <a:r>
              <a:rPr lang="en-US" altLang="ja-JP" i="1" spc="100" baseline="0" dirty="0">
                <a:latin typeface="Arial" charset="0"/>
                <a:cs typeface="ＭＳ Ｐゴシック" charset="0"/>
              </a:rPr>
              <a:t>. </a:t>
            </a:r>
            <a:endParaRPr lang="en-US"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6</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pagpapahirap</a:t>
            </a:r>
            <a:r>
              <a:rPr lang="en-US" b="0" spc="100" baseline="0" dirty="0">
                <a:latin typeface="Arial" charset="0"/>
                <a:cs typeface="ＭＳ Ｐゴシック" charset="0"/>
              </a:rPr>
              <a:t> ng </a:t>
            </a:r>
            <a:r>
              <a:rPr lang="en-US" b="0" spc="100" baseline="0" dirty="0" err="1">
                <a:latin typeface="Arial" charset="0"/>
                <a:cs typeface="ＭＳ Ｐゴシック" charset="0"/>
              </a:rPr>
              <a:t>buhay</a:t>
            </a:r>
            <a:r>
              <a:rPr lang="en-US" b="0" spc="100" baseline="0" dirty="0">
                <a:latin typeface="Arial" charset="0"/>
                <a:cs typeface="ＭＳ Ｐゴシック" charset="0"/>
              </a:rPr>
              <a:t> ay </a:t>
            </a:r>
            <a:r>
              <a:rPr lang="en-US" b="0" spc="100" baseline="0" dirty="0" err="1">
                <a:latin typeface="Arial" charset="0"/>
                <a:cs typeface="ＭＳ Ｐゴシック" charset="0"/>
              </a:rPr>
              <a:t>kumukuha</a:t>
            </a:r>
            <a:r>
              <a:rPr lang="en-US" b="0" spc="100" baseline="0" dirty="0">
                <a:latin typeface="Arial" charset="0"/>
                <a:cs typeface="ＭＳ Ｐゴシック" charset="0"/>
              </a:rPr>
              <a:t> </a:t>
            </a:r>
            <a:r>
              <a:rPr lang="en-US" b="0" spc="100" baseline="0" dirty="0" err="1">
                <a:latin typeface="Arial" charset="0"/>
                <a:cs typeface="ＭＳ Ｐゴシック" charset="0"/>
              </a:rPr>
              <a:t>nang</a:t>
            </a:r>
            <a:r>
              <a:rPr lang="en-US" b="0" spc="100" baseline="0" dirty="0">
                <a:latin typeface="Arial" charset="0"/>
                <a:cs typeface="ＭＳ Ｐゴシック" charset="0"/>
              </a:rPr>
              <a:t> </a:t>
            </a:r>
            <a:r>
              <a:rPr lang="en-US" b="0" spc="100" baseline="0" dirty="0" err="1">
                <a:latin typeface="Arial" charset="0"/>
                <a:cs typeface="ＭＳ Ｐゴシック" charset="0"/>
              </a:rPr>
              <a:t>marami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ating</a:t>
            </a:r>
            <a:r>
              <a:rPr lang="en-US" b="0" spc="100" baseline="0" dirty="0">
                <a:latin typeface="Arial" charset="0"/>
                <a:cs typeface="ＭＳ Ｐゴシック" charset="0"/>
              </a:rPr>
              <a:t> pang-</a:t>
            </a:r>
            <a:r>
              <a:rPr lang="en-US" b="0" spc="100" baseline="0" dirty="0" err="1">
                <a:latin typeface="Arial" charset="0"/>
                <a:cs typeface="ＭＳ Ｐゴシック" charset="0"/>
              </a:rPr>
              <a:t>araw</a:t>
            </a:r>
            <a:r>
              <a:rPr lang="en-US" b="0" spc="100" baseline="0" dirty="0">
                <a:latin typeface="Arial" charset="0"/>
                <a:cs typeface="ＭＳ Ｐゴシック" charset="0"/>
              </a:rPr>
              <a:t>-</a:t>
            </a:r>
            <a:r>
              <a:rPr lang="en-US" b="0" spc="100" baseline="0" dirty="0" err="1">
                <a:latin typeface="Arial" charset="0"/>
                <a:cs typeface="ＭＳ Ｐゴシック" charset="0"/>
              </a:rPr>
              <a:t>araw</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pansin</a:t>
            </a:r>
            <a:r>
              <a:rPr lang="en-US" b="0" spc="100" baseline="0" dirty="0">
                <a:latin typeface="Arial" charset="0"/>
                <a:cs typeface="ＭＳ Ｐゴシック" charset="0"/>
              </a:rPr>
              <a:t>. Kasama ang </a:t>
            </a:r>
            <a:r>
              <a:rPr lang="en-US" b="0" spc="100" baseline="0" dirty="0" err="1">
                <a:latin typeface="Arial" charset="0"/>
                <a:cs typeface="ＭＳ Ｐゴシック" charset="0"/>
              </a:rPr>
              <a:t>mga</a:t>
            </a:r>
            <a:r>
              <a:rPr lang="en-US" b="0" spc="100" baseline="0" dirty="0">
                <a:latin typeface="Arial" charset="0"/>
                <a:cs typeface="ＭＳ Ｐゴシック" charset="0"/>
              </a:rPr>
              <a:t> utang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bayarin</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anak</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palalakihin</a:t>
            </a:r>
            <a:r>
              <a:rPr lang="en-US" b="0" spc="100" baseline="0" dirty="0">
                <a:latin typeface="Arial" charset="0"/>
                <a:cs typeface="ＭＳ Ｐゴシック" charset="0"/>
              </a:rPr>
              <a:t>, </a:t>
            </a:r>
            <a:r>
              <a:rPr lang="en-US" b="0" spc="100" baseline="0" dirty="0" err="1">
                <a:latin typeface="Arial" charset="0"/>
                <a:cs typeface="ＭＳ Ｐゴシック" charset="0"/>
              </a:rPr>
              <a:t>ari-ariang</a:t>
            </a:r>
            <a:r>
              <a:rPr lang="en-US" b="0" spc="100" baseline="0" dirty="0">
                <a:latin typeface="Arial" charset="0"/>
                <a:cs typeface="ＭＳ Ｐゴシック" charset="0"/>
              </a:rPr>
              <a:t> </a:t>
            </a:r>
            <a:r>
              <a:rPr lang="en-US" b="0" spc="100" baseline="0" dirty="0" err="1">
                <a:latin typeface="Arial" charset="0"/>
                <a:cs typeface="ＭＳ Ｐゴシック" charset="0"/>
              </a:rPr>
              <a:t>iingatan</a:t>
            </a:r>
            <a:r>
              <a:rPr lang="en-US" b="0" spc="100" baseline="0" dirty="0">
                <a:latin typeface="Arial" charset="0"/>
                <a:cs typeface="ＭＳ Ｐゴシック" charset="0"/>
              </a:rPr>
              <a:t>, </a:t>
            </a:r>
            <a:r>
              <a:rPr lang="en-US" b="0" spc="100" baseline="0" dirty="0" err="1">
                <a:latin typeface="Arial" charset="0"/>
                <a:cs typeface="ＭＳ Ｐゴシック" charset="0"/>
              </a:rPr>
              <a:t>ito’y</a:t>
            </a:r>
            <a:r>
              <a:rPr lang="en-US" b="0" spc="100" baseline="0" dirty="0">
                <a:latin typeface="Arial" charset="0"/>
                <a:cs typeface="ＭＳ Ｐゴシック" charset="0"/>
              </a:rPr>
              <a:t> </a:t>
            </a:r>
            <a:r>
              <a:rPr lang="en-US" b="0" spc="100" baseline="0" dirty="0" err="1">
                <a:latin typeface="Arial" charset="0"/>
                <a:cs typeface="ＭＳ Ｐゴシック" charset="0"/>
              </a:rPr>
              <a:t>kukuha</a:t>
            </a:r>
            <a:r>
              <a:rPr lang="en-US" b="0" spc="100" baseline="0" dirty="0">
                <a:latin typeface="Arial" charset="0"/>
                <a:cs typeface="ＭＳ Ｐゴシック" charset="0"/>
              </a:rPr>
              <a:t> ng </a:t>
            </a:r>
            <a:r>
              <a:rPr lang="en-US" b="0" spc="100" baseline="0" dirty="0" err="1">
                <a:latin typeface="Arial" charset="0"/>
                <a:cs typeface="ＭＳ Ｐゴシック" charset="0"/>
              </a:rPr>
              <a:t>panahon</a:t>
            </a:r>
            <a:r>
              <a:rPr lang="en-US" b="0" spc="100" baseline="0" dirty="0">
                <a:latin typeface="Arial" charset="0"/>
                <a:cs typeface="ＭＳ Ｐゴシック" charset="0"/>
              </a:rPr>
              <a:t> at </a:t>
            </a:r>
            <a:r>
              <a:rPr lang="en-US" b="0" spc="100" baseline="0" dirty="0" err="1">
                <a:latin typeface="Arial" charset="0"/>
                <a:cs typeface="ＭＳ Ｐゴシック" charset="0"/>
              </a:rPr>
              <a:t>pag-iisip</a:t>
            </a:r>
            <a:r>
              <a:rPr lang="en-US" b="0" spc="100" baseline="0" dirty="0">
                <a:latin typeface="Arial" charset="0"/>
                <a:cs typeface="ＭＳ Ｐゴシック" charset="0"/>
              </a:rPr>
              <a:t>. At, </a:t>
            </a:r>
            <a:r>
              <a:rPr lang="en-US" b="0" spc="100" baseline="0" dirty="0" err="1">
                <a:latin typeface="Arial" charset="0"/>
                <a:cs typeface="ＭＳ Ｐゴシック" charset="0"/>
              </a:rPr>
              <a:t>siyempre</a:t>
            </a:r>
            <a:r>
              <a:rPr lang="en-US" b="0" spc="100" baseline="0" dirty="0">
                <a:latin typeface="Arial" charset="0"/>
                <a:cs typeface="ＭＳ Ｐゴシック" charset="0"/>
              </a:rPr>
              <a:t>, </a:t>
            </a:r>
            <a:r>
              <a:rPr lang="en-US" b="0" spc="100" baseline="0" dirty="0" err="1">
                <a:latin typeface="Arial" charset="0"/>
                <a:cs typeface="ＭＳ Ｐゴシック" charset="0"/>
              </a:rPr>
              <a:t>talagang</a:t>
            </a:r>
            <a:r>
              <a:rPr lang="en-US" b="0" spc="100" baseline="0" dirty="0">
                <a:latin typeface="Arial" charset="0"/>
                <a:cs typeface="ＭＳ Ｐゴシック" charset="0"/>
              </a:rPr>
              <a:t> </a:t>
            </a:r>
            <a:r>
              <a:rPr lang="en-US" b="0" spc="100" baseline="0" dirty="0" err="1">
                <a:latin typeface="Arial" charset="0"/>
                <a:cs typeface="ＭＳ Ｐゴシック" charset="0"/>
              </a:rPr>
              <a:t>kailangan</a:t>
            </a:r>
            <a:r>
              <a:rPr lang="en-US" b="0" spc="100" baseline="0" dirty="0">
                <a:latin typeface="Arial" charset="0"/>
                <a:cs typeface="ＭＳ Ｐゴシック" charset="0"/>
              </a:rPr>
              <a:t> natin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damit</a:t>
            </a:r>
            <a:r>
              <a:rPr lang="en-US" b="0" spc="100" baseline="0" dirty="0">
                <a:latin typeface="Arial" charset="0"/>
                <a:cs typeface="ＭＳ Ｐゴシック" charset="0"/>
              </a:rPr>
              <a:t>, </a:t>
            </a:r>
            <a:r>
              <a:rPr lang="en-US" b="0" spc="100" baseline="0" dirty="0" err="1">
                <a:latin typeface="Arial" charset="0"/>
                <a:cs typeface="ＭＳ Ｐゴシック" charset="0"/>
              </a:rPr>
              <a:t>pagkain</a:t>
            </a:r>
            <a:r>
              <a:rPr lang="en-US" b="0" spc="100" baseline="0" dirty="0">
                <a:latin typeface="Arial" charset="0"/>
                <a:cs typeface="ＭＳ Ｐゴシック" charset="0"/>
              </a:rPr>
              <a:t>, at </a:t>
            </a:r>
            <a:r>
              <a:rPr lang="en-US" b="0" spc="100" baseline="0" dirty="0" err="1">
                <a:latin typeface="Arial" charset="0"/>
                <a:cs typeface="ＭＳ Ｐゴシック" charset="0"/>
              </a:rPr>
              <a:t>masisilungan</a:t>
            </a:r>
            <a:r>
              <a:rPr lang="en-US" b="0" spc="100" baseline="0" dirty="0">
                <a:latin typeface="Arial" charset="0"/>
                <a:cs typeface="ＭＳ Ｐゴシック" charset="0"/>
              </a:rPr>
              <a:t>. </a:t>
            </a:r>
            <a:r>
              <a:rPr lang="en-US" i="0" spc="100" baseline="0" dirty="0">
                <a:latin typeface="Arial" charset="0"/>
                <a:cs typeface="ＭＳ Ｐゴシック" charset="0"/>
              </a:rPr>
              <a:t>¶ Sa </a:t>
            </a:r>
            <a:r>
              <a:rPr lang="en-US" i="0" spc="100" baseline="0" dirty="0" err="1">
                <a:latin typeface="Arial" charset="0"/>
                <a:cs typeface="ＭＳ Ｐゴシック" charset="0"/>
              </a:rPr>
              <a:t>gitna</a:t>
            </a:r>
            <a:r>
              <a:rPr lang="en-US" i="0" spc="100" baseline="0" dirty="0">
                <a:latin typeface="Arial" charset="0"/>
                <a:cs typeface="ＭＳ Ｐゴシック" charset="0"/>
              </a:rPr>
              <a:t> ng </a:t>
            </a:r>
            <a:r>
              <a:rPr lang="en-US" i="0" spc="100" baseline="0" dirty="0" err="1">
                <a:latin typeface="Arial" charset="0"/>
                <a:cs typeface="ＭＳ Ｐゴシック" charset="0"/>
              </a:rPr>
              <a:t>mga</a:t>
            </a:r>
            <a:r>
              <a:rPr lang="en-US" i="0" spc="100" baseline="0" dirty="0">
                <a:latin typeface="Arial" charset="0"/>
                <a:cs typeface="ＭＳ Ｐゴシック" charset="0"/>
              </a:rPr>
              <a:t> </a:t>
            </a:r>
            <a:r>
              <a:rPr lang="en-US" i="0" spc="100" baseline="0" dirty="0" err="1">
                <a:latin typeface="Arial" charset="0"/>
                <a:cs typeface="ＭＳ Ｐゴシック" charset="0"/>
              </a:rPr>
              <a:t>panahong</a:t>
            </a:r>
            <a:r>
              <a:rPr lang="en-US" i="0" spc="100" baseline="0" dirty="0">
                <a:latin typeface="Arial" charset="0"/>
                <a:cs typeface="ＭＳ Ｐゴシック" charset="0"/>
              </a:rPr>
              <a:t> </a:t>
            </a:r>
            <a:r>
              <a:rPr lang="en-US" i="0" spc="100" baseline="0" dirty="0" err="1">
                <a:latin typeface="Arial" charset="0"/>
                <a:cs typeface="ＭＳ Ｐゴシック" charset="0"/>
              </a:rPr>
              <a:t>nakayayamot</a:t>
            </a:r>
            <a:r>
              <a:rPr lang="en-US" i="0" spc="100" baseline="0" dirty="0">
                <a:latin typeface="Arial" charset="0"/>
                <a:cs typeface="ＭＳ Ｐゴシック" charset="0"/>
              </a:rPr>
              <a:t>, </a:t>
            </a:r>
            <a:r>
              <a:rPr lang="en-US" i="0" spc="100" baseline="0" dirty="0" err="1">
                <a:latin typeface="Arial" charset="0"/>
                <a:cs typeface="ＭＳ Ｐゴシック" charset="0"/>
              </a:rPr>
              <a:t>kapag</a:t>
            </a:r>
            <a:r>
              <a:rPr lang="en-US" i="0" spc="100" baseline="0" dirty="0">
                <a:latin typeface="Arial" charset="0"/>
                <a:cs typeface="ＭＳ Ｐゴシック" charset="0"/>
              </a:rPr>
              <a:t> </a:t>
            </a:r>
            <a:r>
              <a:rPr lang="en-US" i="0" spc="100" baseline="0" dirty="0" err="1">
                <a:latin typeface="Arial" charset="0"/>
                <a:cs typeface="ＭＳ Ｐゴシック" charset="0"/>
              </a:rPr>
              <a:t>kailangan</a:t>
            </a:r>
            <a:r>
              <a:rPr lang="en-US" i="0" spc="100" baseline="0" dirty="0">
                <a:latin typeface="Arial" charset="0"/>
                <a:cs typeface="ＭＳ Ｐゴシック" charset="0"/>
              </a:rPr>
              <a:t> </a:t>
            </a:r>
            <a:r>
              <a:rPr lang="en-US" i="0" spc="100" baseline="0" dirty="0" err="1">
                <a:latin typeface="Arial" charset="0"/>
                <a:cs typeface="ＭＳ Ｐゴシック" charset="0"/>
              </a:rPr>
              <a:t>nating</a:t>
            </a:r>
            <a:r>
              <a:rPr lang="en-US" i="0" spc="100" baseline="0" dirty="0">
                <a:latin typeface="Arial" charset="0"/>
                <a:cs typeface="ＭＳ Ｐゴシック" charset="0"/>
              </a:rPr>
              <a:t> </a:t>
            </a:r>
            <a:r>
              <a:rPr lang="en-US" i="0" spc="100" baseline="0" dirty="0" err="1">
                <a:latin typeface="Arial" charset="0"/>
                <a:cs typeface="ＭＳ Ｐゴシック" charset="0"/>
              </a:rPr>
              <a:t>sumandig</a:t>
            </a:r>
            <a:r>
              <a:rPr lang="en-US" i="0" spc="100" baseline="0" dirty="0">
                <a:latin typeface="Arial" charset="0"/>
                <a:cs typeface="ＭＳ Ｐゴシック" charset="0"/>
              </a:rPr>
              <a:t> </a:t>
            </a:r>
            <a:r>
              <a:rPr lang="en-US" i="0" spc="100" baseline="0" dirty="0" err="1">
                <a:latin typeface="Arial" charset="0"/>
                <a:cs typeface="ＭＳ Ｐゴシック" charset="0"/>
              </a:rPr>
              <a:t>sa</a:t>
            </a:r>
            <a:r>
              <a:rPr lang="en-US" i="0" spc="100" baseline="0" dirty="0">
                <a:latin typeface="Arial" charset="0"/>
                <a:cs typeface="ＭＳ Ｐゴシック" charset="0"/>
              </a:rPr>
              <a:t> </a:t>
            </a:r>
            <a:r>
              <a:rPr lang="en-US" i="0" spc="100" baseline="0" dirty="0" err="1">
                <a:latin typeface="Arial" charset="0"/>
                <a:cs typeface="ＭＳ Ｐゴシック" charset="0"/>
              </a:rPr>
              <a:t>Panginoon</a:t>
            </a:r>
            <a:r>
              <a:rPr lang="en-US" i="0" spc="100" baseline="0" dirty="0">
                <a:latin typeface="Arial" charset="0"/>
                <a:cs typeface="ＭＳ Ｐゴシック" charset="0"/>
              </a:rPr>
              <a:t> </a:t>
            </a:r>
            <a:r>
              <a:rPr lang="en-US" i="0" spc="100" baseline="0" dirty="0" err="1">
                <a:latin typeface="Arial" charset="0"/>
                <a:cs typeface="ＭＳ Ｐゴシック" charset="0"/>
              </a:rPr>
              <a:t>nang</a:t>
            </a:r>
            <a:r>
              <a:rPr lang="en-US" i="0" spc="100" baseline="0" dirty="0">
                <a:latin typeface="Arial" charset="0"/>
                <a:cs typeface="ＭＳ Ｐゴシック" charset="0"/>
              </a:rPr>
              <a:t> </a:t>
            </a:r>
            <a:r>
              <a:rPr lang="en-US" i="0" spc="100" baseline="0" dirty="0" err="1">
                <a:latin typeface="Arial" charset="0"/>
                <a:cs typeface="ＭＳ Ｐゴシック" charset="0"/>
              </a:rPr>
              <a:t>higit</a:t>
            </a:r>
            <a:r>
              <a:rPr lang="en-US" i="0" spc="100" baseline="0" dirty="0">
                <a:latin typeface="Arial" charset="0"/>
                <a:cs typeface="ＭＳ Ｐゴシック" charset="0"/>
              </a:rPr>
              <a:t> pa, may </a:t>
            </a:r>
            <a:r>
              <a:rPr lang="en-US" i="0" spc="100" baseline="0" dirty="0" err="1">
                <a:latin typeface="Arial" charset="0"/>
                <a:cs typeface="ＭＳ Ｐゴシック" charset="0"/>
              </a:rPr>
              <a:t>mga</a:t>
            </a:r>
            <a:r>
              <a:rPr lang="en-US" i="0" spc="100" baseline="0" dirty="0">
                <a:latin typeface="Arial" charset="0"/>
                <a:cs typeface="ＭＳ Ｐゴシック" charset="0"/>
              </a:rPr>
              <a:t> </a:t>
            </a:r>
            <a:r>
              <a:rPr lang="en-US" i="0" spc="100" baseline="0" dirty="0" err="1">
                <a:latin typeface="Arial" charset="0"/>
                <a:cs typeface="ＭＳ Ｐゴシック" charset="0"/>
              </a:rPr>
              <a:t>tiyak</a:t>
            </a:r>
            <a:r>
              <a:rPr lang="en-US" i="0" spc="100" baseline="0" dirty="0">
                <a:latin typeface="Arial" charset="0"/>
                <a:cs typeface="ＭＳ Ｐゴシック" charset="0"/>
              </a:rPr>
              <a:t> </a:t>
            </a:r>
            <a:r>
              <a:rPr lang="en-US" i="0" spc="100" baseline="0" dirty="0" err="1">
                <a:latin typeface="Arial" charset="0"/>
                <a:cs typeface="ＭＳ Ｐゴシック" charset="0"/>
              </a:rPr>
              <a:t>na</a:t>
            </a:r>
            <a:r>
              <a:rPr lang="en-US" i="0" spc="100" baseline="0" dirty="0">
                <a:latin typeface="Arial" charset="0"/>
                <a:cs typeface="ＭＳ Ｐゴシック" charset="0"/>
              </a:rPr>
              <a:t> </a:t>
            </a:r>
            <a:r>
              <a:rPr lang="en-US" i="0" spc="100" baseline="0" dirty="0" err="1">
                <a:latin typeface="Arial" charset="0"/>
                <a:cs typeface="ＭＳ Ｐゴシック" charset="0"/>
              </a:rPr>
              <a:t>mga</a:t>
            </a:r>
            <a:r>
              <a:rPr lang="en-US" i="0" spc="100" baseline="0" dirty="0">
                <a:latin typeface="Arial" charset="0"/>
                <a:cs typeface="ＭＳ Ｐゴシック" charset="0"/>
              </a:rPr>
              <a:t> </a:t>
            </a:r>
            <a:r>
              <a:rPr lang="en-US" i="0" spc="100" baseline="0" dirty="0" err="1">
                <a:latin typeface="Arial" charset="0"/>
                <a:cs typeface="ＭＳ Ｐゴシック" charset="0"/>
              </a:rPr>
              <a:t>hakbang</a:t>
            </a:r>
            <a:r>
              <a:rPr lang="en-US" i="0" spc="100" baseline="0" dirty="0">
                <a:latin typeface="Arial" charset="0"/>
                <a:cs typeface="ＭＳ Ｐゴシック" charset="0"/>
              </a:rPr>
              <a:t>, </a:t>
            </a:r>
            <a:r>
              <a:rPr lang="en-US" i="0" spc="100" baseline="0" dirty="0" err="1">
                <a:latin typeface="Arial" charset="0"/>
                <a:cs typeface="ＭＳ Ｐゴシック" charset="0"/>
              </a:rPr>
              <a:t>na</a:t>
            </a:r>
            <a:r>
              <a:rPr lang="en-US" i="0" spc="100" baseline="0" dirty="0">
                <a:latin typeface="Arial" charset="0"/>
                <a:cs typeface="ＭＳ Ｐゴシック" charset="0"/>
              </a:rPr>
              <a:t> </a:t>
            </a:r>
            <a:r>
              <a:rPr lang="en-US" i="0" spc="100" baseline="0" dirty="0" err="1">
                <a:latin typeface="Arial" charset="0"/>
                <a:cs typeface="ＭＳ Ｐゴシック" charset="0"/>
              </a:rPr>
              <a:t>nakabase</a:t>
            </a:r>
            <a:r>
              <a:rPr lang="en-US" i="0" spc="100" baseline="0" dirty="0">
                <a:latin typeface="Arial" charset="0"/>
                <a:cs typeface="ＭＳ Ｐゴシック" charset="0"/>
              </a:rPr>
              <a:t> </a:t>
            </a:r>
            <a:r>
              <a:rPr lang="en-US" i="0" spc="100" baseline="0" dirty="0" err="1">
                <a:latin typeface="Arial" charset="0"/>
                <a:cs typeface="ＭＳ Ｐゴシック" charset="0"/>
              </a:rPr>
              <a:t>sa</a:t>
            </a:r>
            <a:r>
              <a:rPr lang="en-US" i="0" spc="100" baseline="0" dirty="0">
                <a:latin typeface="Arial" charset="0"/>
                <a:cs typeface="ＭＳ Ｐゴシック" charset="0"/>
              </a:rPr>
              <a:t> </a:t>
            </a:r>
            <a:r>
              <a:rPr lang="en-US" i="0" spc="100" baseline="0" dirty="0" err="1">
                <a:latin typeface="Arial" charset="0"/>
                <a:cs typeface="ＭＳ Ｐゴシック" charset="0"/>
              </a:rPr>
              <a:t>mga</a:t>
            </a:r>
            <a:r>
              <a:rPr lang="en-US" i="0" spc="100" baseline="0" dirty="0">
                <a:latin typeface="Arial" charset="0"/>
                <a:cs typeface="ＭＳ Ｐゴシック" charset="0"/>
              </a:rPr>
              <a:t> </a:t>
            </a:r>
            <a:r>
              <a:rPr lang="en-US" i="0" spc="100" baseline="0" dirty="0" err="1">
                <a:latin typeface="Arial" charset="0"/>
                <a:cs typeface="ＭＳ Ｐゴシック" charset="0"/>
              </a:rPr>
              <a:t>prinsipyo</a:t>
            </a:r>
            <a:r>
              <a:rPr lang="en-US" i="0" spc="100" baseline="0" dirty="0">
                <a:latin typeface="Arial" charset="0"/>
                <a:cs typeface="ＭＳ Ｐゴシック" charset="0"/>
              </a:rPr>
              <a:t> ng Biblia, </a:t>
            </a:r>
            <a:r>
              <a:rPr lang="en-US" i="0" spc="100" baseline="0" dirty="0" err="1">
                <a:latin typeface="Arial" charset="0"/>
                <a:cs typeface="ＭＳ Ｐゴシック" charset="0"/>
              </a:rPr>
              <a:t>na</a:t>
            </a:r>
            <a:r>
              <a:rPr lang="en-US" i="0" spc="100" baseline="0" dirty="0">
                <a:latin typeface="Arial" charset="0"/>
                <a:cs typeface="ＭＳ Ｐゴシック" charset="0"/>
              </a:rPr>
              <a:t> </a:t>
            </a:r>
            <a:r>
              <a:rPr lang="en-US" i="0" spc="100" baseline="0" dirty="0" err="1">
                <a:latin typeface="Arial" charset="0"/>
                <a:cs typeface="ＭＳ Ｐゴシック" charset="0"/>
              </a:rPr>
              <a:t>dapat</a:t>
            </a:r>
            <a:r>
              <a:rPr lang="en-US" i="0" spc="100" baseline="0" dirty="0">
                <a:latin typeface="Arial" charset="0"/>
                <a:cs typeface="ＭＳ Ｐゴシック" charset="0"/>
              </a:rPr>
              <a:t> </a:t>
            </a:r>
            <a:r>
              <a:rPr lang="en-US" i="0" spc="100" baseline="0" dirty="0" err="1">
                <a:latin typeface="Arial" charset="0"/>
                <a:cs typeface="ＭＳ Ｐゴシック" charset="0"/>
              </a:rPr>
              <a:t>nating</a:t>
            </a:r>
            <a:r>
              <a:rPr lang="en-US" i="0" spc="100" baseline="0" dirty="0">
                <a:latin typeface="Arial" charset="0"/>
                <a:cs typeface="ＭＳ Ｐゴシック" charset="0"/>
              </a:rPr>
              <a:t> </a:t>
            </a:r>
            <a:r>
              <a:rPr lang="en-US" i="0" spc="100" baseline="0" dirty="0" err="1">
                <a:latin typeface="Arial" charset="0"/>
                <a:cs typeface="ＭＳ Ｐゴシック" charset="0"/>
              </a:rPr>
              <a:t>sundin</a:t>
            </a:r>
            <a:r>
              <a:rPr lang="en-US" i="0" spc="100" baseline="0" dirty="0">
                <a:latin typeface="Arial" charset="0"/>
                <a:cs typeface="ＭＳ Ｐゴシック" charset="0"/>
              </a:rPr>
              <a:t>. </a:t>
            </a:r>
            <a:endParaRPr lang="en-US"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7</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1" spc="100" dirty="0" err="1">
                <a:latin typeface="Arial" charset="0"/>
                <a:ea typeface="ＭＳ Ｐゴシック" charset="0"/>
                <a:cs typeface="ＭＳ Ｐゴシック" charset="0"/>
              </a:rPr>
              <a:t>Muli</a:t>
            </a:r>
            <a:r>
              <a:rPr lang="en-US" b="1" i="1" spc="100" dirty="0">
                <a:latin typeface="Arial" charset="0"/>
                <a:ea typeface="ＭＳ Ｐゴシック" charset="0"/>
                <a:cs typeface="ＭＳ Ｐゴシック" charset="0"/>
              </a:rPr>
              <a:t> ay </a:t>
            </a:r>
            <a:r>
              <a:rPr lang="en-US" b="1" i="1" spc="100" dirty="0" err="1">
                <a:latin typeface="Arial" charset="0"/>
                <a:ea typeface="ＭＳ Ｐゴシック" charset="0"/>
                <a:cs typeface="ＭＳ Ｐゴシック" charset="0"/>
              </a:rPr>
              <a:t>tatlong</a:t>
            </a:r>
            <a:r>
              <a:rPr lang="en-US" b="1" i="1" spc="100" dirty="0">
                <a:latin typeface="Arial" charset="0"/>
                <a:ea typeface="ＭＳ Ｐゴシック" charset="0"/>
                <a:cs typeface="ＭＳ Ｐゴシック" charset="0"/>
              </a:rPr>
              <a:t> </a:t>
            </a:r>
            <a:r>
              <a:rPr lang="en-US" b="1" i="1" spc="100" dirty="0" err="1">
                <a:latin typeface="Arial" charset="0"/>
                <a:ea typeface="ＭＳ Ｐゴシック" charset="0"/>
                <a:cs typeface="ＭＳ Ｐゴシック" charset="0"/>
              </a:rPr>
              <a:t>paghahati</a:t>
            </a:r>
            <a:r>
              <a:rPr lang="en-US" b="1" i="1" spc="100" dirty="0">
                <a:latin typeface="Arial" charset="0"/>
                <a:ea typeface="ＭＳ Ｐゴシック" charset="0"/>
                <a:cs typeface="ＭＳ Ｐゴシック" charset="0"/>
              </a:rPr>
              <a:t> ng </a:t>
            </a:r>
            <a:r>
              <a:rPr lang="en-US" b="1" i="1" spc="100" dirty="0" err="1">
                <a:latin typeface="Arial" charset="0"/>
                <a:ea typeface="ＭＳ Ｐゴシック" charset="0"/>
                <a:cs typeface="ＭＳ Ｐゴシック" charset="0"/>
              </a:rPr>
              <a:t>liksyon</a:t>
            </a:r>
            <a:r>
              <a:rPr lang="en-US" b="1" i="1" spc="100"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a:t>
            </a:r>
            <a:r>
              <a:rPr lang="en-US" b="0" spc="100" dirty="0" err="1">
                <a:latin typeface="Arial" charset="0"/>
                <a:ea typeface="ＭＳ Ｐゴシック" charset="0"/>
                <a:cs typeface="ＭＳ Ｐゴシック" charset="0"/>
              </a:rPr>
              <a:t>Pinakamahalagang</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Prinsipyo</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Uunahin</a:t>
            </a:r>
            <a:r>
              <a:rPr lang="en-US" spc="100" baseline="0" dirty="0">
                <a:latin typeface="Arial" charset="0"/>
                <a:ea typeface="ＭＳ Ｐゴシック" charset="0"/>
                <a:cs typeface="ＭＳ Ｐゴシック" charset="0"/>
              </a:rPr>
              <a:t> ang </a:t>
            </a:r>
            <a:r>
              <a:rPr lang="en-US" spc="100" baseline="0" dirty="0" err="1">
                <a:latin typeface="Arial" charset="0"/>
                <a:ea typeface="ＭＳ Ｐゴシック" charset="0"/>
                <a:cs typeface="ＭＳ Ｐゴシック" charset="0"/>
              </a:rPr>
              <a:t>Diyos</a:t>
            </a:r>
            <a:r>
              <a:rPr lang="en-US" spc="100" baseline="0" dirty="0">
                <a:latin typeface="Arial" charset="0"/>
                <a:ea typeface="ＭＳ Ｐゴシック" charset="0"/>
                <a:cs typeface="ＭＳ Ｐゴシック" charset="0"/>
              </a:rPr>
              <a:t> </a:t>
            </a:r>
            <a:r>
              <a:rPr lang="en-US" i="0" spc="100" baseline="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2 </a:t>
            </a:r>
            <a:r>
              <a:rPr lang="en-US" b="0" i="1" spc="100" dirty="0" err="1">
                <a:latin typeface="Arial" charset="0"/>
                <a:ea typeface="ＭＳ Ｐゴシック" charset="0"/>
                <a:cs typeface="ＭＳ Ｐゴシック" charset="0"/>
              </a:rPr>
              <a:t>Cronica</a:t>
            </a:r>
            <a:r>
              <a:rPr lang="en-US" b="0" i="1" spc="100" dirty="0">
                <a:latin typeface="Arial" charset="0"/>
                <a:ea typeface="ＭＳ Ｐゴシック" charset="0"/>
                <a:cs typeface="ＭＳ Ｐゴシック" charset="0"/>
              </a:rPr>
              <a:t> 20:18</a:t>
            </a:r>
            <a:r>
              <a:rPr lang="en-US" b="0" i="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a:latin typeface="Arial" charset="0"/>
                <a:ea typeface="ＭＳ Ｐゴシック" charset="0"/>
                <a:cs typeface="ＭＳ Ｐゴシック" charset="0"/>
              </a:rPr>
              <a:t>Mga </a:t>
            </a:r>
            <a:r>
              <a:rPr lang="en-US" b="0" spc="100" baseline="0" dirty="0" err="1">
                <a:latin typeface="Arial" charset="0"/>
                <a:ea typeface="ＭＳ Ｐゴシック" charset="0"/>
                <a:cs typeface="ＭＳ Ｐゴシック" charset="0"/>
              </a:rPr>
              <a:t>Praktikal</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na</a:t>
            </a:r>
            <a:r>
              <a:rPr lang="en-US" b="0" spc="100" baseline="0" dirty="0">
                <a:latin typeface="Arial" charset="0"/>
                <a:ea typeface="ＭＳ Ｐゴシック" charset="0"/>
                <a:cs typeface="ＭＳ Ｐゴシック" charset="0"/>
              </a:rPr>
              <a:t> Plano</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 </a:t>
            </a:r>
            <a:r>
              <a:rPr lang="en-US" i="0" spc="100" baseline="0" dirty="0" err="1">
                <a:latin typeface="Arial" charset="0"/>
                <a:ea typeface="ＭＳ Ｐゴシック" charset="0"/>
                <a:cs typeface="ＭＳ Ｐゴシック" charset="0"/>
              </a:rPr>
              <a:t>Pagtiwalaan</a:t>
            </a:r>
            <a:r>
              <a:rPr lang="en-US" i="0" spc="100" baseline="0" dirty="0">
                <a:latin typeface="Arial" charset="0"/>
                <a:ea typeface="ＭＳ Ｐゴシック" charset="0"/>
                <a:cs typeface="ＭＳ Ｐゴシック" charset="0"/>
              </a:rPr>
              <a:t> ang </a:t>
            </a:r>
            <a:r>
              <a:rPr lang="en-US" i="0" spc="100" baseline="0" dirty="0" err="1">
                <a:latin typeface="Arial" charset="0"/>
                <a:ea typeface="ＭＳ Ｐゴシック" charset="0"/>
                <a:cs typeface="ＭＳ Ｐゴシック" charset="0"/>
              </a:rPr>
              <a:t>Diyos</a:t>
            </a:r>
            <a:r>
              <a:rPr lang="en-US" i="0" spc="100" baseline="0" dirty="0">
                <a:latin typeface="Arial" charset="0"/>
                <a:ea typeface="ＭＳ Ｐゴシック" charset="0"/>
                <a:cs typeface="ＭＳ Ｐゴシック" charset="0"/>
              </a:rPr>
              <a:t>, Hindi ang </a:t>
            </a:r>
            <a:r>
              <a:rPr lang="en-US" i="0" spc="100" baseline="0" dirty="0" err="1">
                <a:latin typeface="Arial" charset="0"/>
                <a:ea typeface="ＭＳ Ｐゴシック" charset="0"/>
                <a:cs typeface="ＭＳ Ｐゴシック" charset="0"/>
              </a:rPr>
              <a:t>Kakayahan</a:t>
            </a:r>
            <a:r>
              <a:rPr lang="en-US" i="0" spc="100" baseline="0" dirty="0">
                <a:latin typeface="Arial" charset="0"/>
                <a:ea typeface="ＭＳ Ｐゴシック" charset="0"/>
                <a:cs typeface="ＭＳ Ｐゴシック" charset="0"/>
              </a:rPr>
              <a:t> (</a:t>
            </a:r>
            <a:r>
              <a:rPr lang="en-US" b="0" i="1" spc="100" dirty="0">
                <a:latin typeface="Arial" charset="0"/>
                <a:ea typeface="ＭＳ Ｐゴシック" charset="0"/>
                <a:cs typeface="ＭＳ Ｐゴシック" charset="0"/>
              </a:rPr>
              <a:t>1 </a:t>
            </a:r>
            <a:r>
              <a:rPr lang="en-US" b="0" i="1" spc="100" dirty="0" err="1">
                <a:latin typeface="Arial" charset="0"/>
                <a:ea typeface="ＭＳ Ｐゴシック" charset="0"/>
                <a:cs typeface="ＭＳ Ｐゴシック" charset="0"/>
              </a:rPr>
              <a:t>Cronica</a:t>
            </a:r>
            <a:r>
              <a:rPr lang="en-US" b="0" i="1" spc="100" dirty="0">
                <a:latin typeface="Arial" charset="0"/>
                <a:ea typeface="ＭＳ Ｐゴシック" charset="0"/>
                <a:cs typeface="ＭＳ Ｐゴシック" charset="0"/>
              </a:rPr>
              <a:t> 21:2, 7</a:t>
            </a:r>
            <a:r>
              <a:rPr lang="en-US" b="0" i="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a:t>
            </a:r>
            <a:r>
              <a:rPr lang="en-US" spc="100" baseline="0" dirty="0" err="1">
                <a:latin typeface="Arial" charset="0"/>
                <a:ea typeface="ＭＳ Ｐゴシック" charset="0"/>
                <a:cs typeface="ＭＳ Ｐゴシック" charset="0"/>
              </a:rPr>
              <a:t>Gawing</a:t>
            </a:r>
            <a:r>
              <a:rPr lang="en-US" spc="100" baseline="0" dirty="0">
                <a:latin typeface="Arial" charset="0"/>
                <a:ea typeface="ＭＳ Ｐゴシック" charset="0"/>
                <a:cs typeface="ＭＳ Ｐゴシック" charset="0"/>
              </a:rPr>
              <a:t> Simple </a:t>
            </a:r>
            <a:r>
              <a:rPr lang="en-US" i="0" spc="100" baseline="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2 Pedro 3:10, 11</a:t>
            </a:r>
            <a:r>
              <a:rPr lang="en-US" b="0" i="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c. </a:t>
            </a:r>
            <a:r>
              <a:rPr lang="en-US" b="0" i="0" spc="100" baseline="0" dirty="0" err="1">
                <a:latin typeface="Arial" charset="0"/>
                <a:ea typeface="ＭＳ Ｐゴシック" charset="0"/>
                <a:cs typeface="ＭＳ Ｐゴシック" charset="0"/>
              </a:rPr>
              <a:t>Unahin</a:t>
            </a:r>
            <a:r>
              <a:rPr lang="en-US" b="0" i="0" spc="100" baseline="0" dirty="0">
                <a:latin typeface="Arial" charset="0"/>
                <a:ea typeface="ＭＳ Ｐゴシック" charset="0"/>
                <a:cs typeface="ＭＳ Ｐゴシック" charset="0"/>
              </a:rPr>
              <a:t> (</a:t>
            </a:r>
            <a:r>
              <a:rPr lang="en-US" b="0" i="1" spc="100" baseline="0" dirty="0">
                <a:latin typeface="Arial" charset="0"/>
                <a:ea typeface="ＭＳ Ｐゴシック" charset="0"/>
                <a:cs typeface="ＭＳ Ｐゴシック" charset="0"/>
              </a:rPr>
              <a:t>Mateo 6:24</a:t>
            </a:r>
            <a:r>
              <a:rPr lang="en-US" b="0" i="0" spc="100" baseline="0" dirty="0">
                <a:latin typeface="Arial" charset="0"/>
                <a:ea typeface="ＭＳ Ｐゴシック" charset="0"/>
                <a:cs typeface="ＭＳ Ｐゴシック" charset="0"/>
              </a:rPr>
              <a:t>). </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err="1">
                <a:latin typeface="Arial" charset="0"/>
                <a:ea typeface="ＭＳ Ｐゴシック" charset="0"/>
                <a:cs typeface="ＭＳ Ｐゴシック" charset="0"/>
              </a:rPr>
              <a:t>Mapanganib</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na</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Panahon</a:t>
            </a:r>
            <a:endParaRPr lang="en-US" b="0" spc="10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Walang </a:t>
            </a:r>
            <a:r>
              <a:rPr lang="en-US" b="0" i="0" spc="100" baseline="0" dirty="0" err="1">
                <a:latin typeface="Arial" charset="0"/>
                <a:ea typeface="ＭＳ Ｐゴシック" charset="0"/>
                <a:cs typeface="ＭＳ Ｐゴシック" charset="0"/>
              </a:rPr>
              <a:t>Makabili</a:t>
            </a:r>
            <a:r>
              <a:rPr lang="en-US" b="0" i="0" spc="100" baseline="0" dirty="0">
                <a:latin typeface="Arial" charset="0"/>
                <a:ea typeface="ＭＳ Ｐゴシック" charset="0"/>
                <a:cs typeface="ＭＳ Ｐゴシック" charset="0"/>
              </a:rPr>
              <a:t> o </a:t>
            </a:r>
            <a:r>
              <a:rPr lang="en-US" b="0" i="0" spc="100" baseline="0" dirty="0" err="1">
                <a:latin typeface="Arial" charset="0"/>
                <a:ea typeface="ＭＳ Ｐゴシック" charset="0"/>
                <a:cs typeface="ＭＳ Ｐゴシック" charset="0"/>
              </a:rPr>
              <a:t>Makapagbili</a:t>
            </a:r>
            <a:r>
              <a:rPr lang="en-US" b="0" i="0" spc="100" baseline="0" dirty="0">
                <a:latin typeface="Arial" charset="0"/>
                <a:ea typeface="ＭＳ Ｐゴシック" charset="0"/>
                <a:cs typeface="ＭＳ Ｐゴシック" charset="0"/>
              </a:rPr>
              <a:t> </a:t>
            </a:r>
            <a:r>
              <a:rPr lang="en-US" i="0" spc="100" baseline="0" dirty="0">
                <a:latin typeface="Arial" charset="0"/>
                <a:ea typeface="ＭＳ Ｐゴシック" charset="0"/>
                <a:cs typeface="ＭＳ Ｐゴシック" charset="0"/>
              </a:rPr>
              <a:t>(</a:t>
            </a:r>
            <a:r>
              <a:rPr lang="en-US" i="1" spc="100" baseline="0" dirty="0" err="1">
                <a:latin typeface="Arial" charset="0"/>
                <a:ea typeface="ＭＳ Ｐゴシック" charset="0"/>
                <a:cs typeface="ＭＳ Ｐゴシック" charset="0"/>
              </a:rPr>
              <a:t>Apocalipsis</a:t>
            </a:r>
            <a:r>
              <a:rPr lang="en-US" i="1" spc="100" baseline="0" dirty="0">
                <a:latin typeface="Arial" charset="0"/>
                <a:ea typeface="ＭＳ Ｐゴシック" charset="0"/>
                <a:cs typeface="ＭＳ Ｐゴシック" charset="0"/>
              </a:rPr>
              <a:t> 13:16, 17</a:t>
            </a:r>
            <a:r>
              <a:rPr lang="en-US"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1. </a:t>
            </a:r>
            <a:r>
              <a:rPr lang="en-US" b="1" spc="100" baseline="0" dirty="0" err="1">
                <a:latin typeface="Arial" charset="0"/>
                <a:cs typeface="ＭＳ Ｐゴシック" charset="0"/>
              </a:rPr>
              <a:t>Pinakamahalagang</a:t>
            </a:r>
            <a:r>
              <a:rPr lang="en-US" b="1" spc="100" baseline="0" dirty="0">
                <a:latin typeface="Arial" charset="0"/>
                <a:cs typeface="ＭＳ Ｐゴシック" charset="0"/>
              </a:rPr>
              <a:t> </a:t>
            </a:r>
            <a:r>
              <a:rPr lang="en-US" b="1" spc="100" baseline="0" dirty="0" err="1">
                <a:latin typeface="Arial" charset="0"/>
                <a:cs typeface="ＭＳ Ｐゴシック" charset="0"/>
              </a:rPr>
              <a:t>Prinsipyo</a:t>
            </a:r>
            <a:r>
              <a:rPr lang="en-US" b="1" spc="100" baseline="0" dirty="0">
                <a:latin typeface="Arial" charset="0"/>
                <a:cs typeface="ＭＳ Ｐゴシック" charset="0"/>
              </a:rPr>
              <a:t>. </a:t>
            </a:r>
            <a:r>
              <a:rPr lang="en-US" b="0" spc="100" baseline="0" dirty="0" err="1">
                <a:latin typeface="Arial" charset="0"/>
                <a:cs typeface="ＭＳ Ｐゴシック" charset="0"/>
              </a:rPr>
              <a:t>Uunahin</a:t>
            </a:r>
            <a:r>
              <a:rPr lang="en-US" b="0" spc="100" baseline="0" dirty="0">
                <a:latin typeface="Arial" charset="0"/>
                <a:cs typeface="ＭＳ Ｐゴシック" charset="0"/>
              </a:rPr>
              <a:t> ang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r>
              <a:rPr lang="en-US" b="1" spc="100" baseline="0" dirty="0">
                <a:latin typeface="Arial" charset="0"/>
                <a:cs typeface="ＭＳ Ｐゴシック" charset="0"/>
              </a:rPr>
              <a:t>“</a:t>
            </a:r>
            <a:r>
              <a:rPr lang="en-US" b="0" spc="100" baseline="0" dirty="0" err="1">
                <a:latin typeface="Arial" charset="0"/>
                <a:cs typeface="ＭＳ Ｐゴシック" charset="0"/>
              </a:rPr>
              <a:t>Pagkatapos</a:t>
            </a:r>
            <a:r>
              <a:rPr lang="en-US" b="0" spc="100" baseline="0" dirty="0">
                <a:latin typeface="Arial" charset="0"/>
                <a:cs typeface="ＭＳ Ｐゴシック" charset="0"/>
              </a:rPr>
              <a:t> ay </a:t>
            </a:r>
            <a:r>
              <a:rPr lang="en-US" b="0" spc="100" baseline="0" dirty="0" err="1">
                <a:latin typeface="Arial" charset="0"/>
                <a:cs typeface="ＭＳ Ｐゴシック" charset="0"/>
              </a:rPr>
              <a:t>itinungo</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a:t>
            </a:r>
            <a:r>
              <a:rPr lang="en-US" b="0" spc="100" baseline="0" dirty="0" err="1">
                <a:latin typeface="Arial" charset="0"/>
                <a:cs typeface="ＭＳ Ｐゴシック" charset="0"/>
              </a:rPr>
              <a:t>Jehoshafat</a:t>
            </a:r>
            <a:r>
              <a:rPr lang="en-US" b="0" spc="100" baseline="0" dirty="0">
                <a:latin typeface="Arial" charset="0"/>
                <a:cs typeface="ＭＳ Ｐゴシック" charset="0"/>
              </a:rPr>
              <a:t> ang </a:t>
            </a:r>
            <a:r>
              <a:rPr lang="en-US" b="0" spc="100" baseline="0" dirty="0" err="1">
                <a:latin typeface="Arial" charset="0"/>
                <a:cs typeface="ＭＳ Ｐゴシック" charset="0"/>
              </a:rPr>
              <a:t>kanyang</a:t>
            </a:r>
            <a:r>
              <a:rPr lang="en-US" b="0" spc="100" baseline="0" dirty="0">
                <a:latin typeface="Arial" charset="0"/>
                <a:cs typeface="ＭＳ Ｐゴシック" charset="0"/>
              </a:rPr>
              <a:t> ulo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lupa</a:t>
            </a:r>
            <a:r>
              <a:rPr lang="en-US" b="0" spc="100" baseline="0" dirty="0">
                <a:latin typeface="Arial" charset="0"/>
                <a:cs typeface="ＭＳ Ｐゴシック" charset="0"/>
              </a:rPr>
              <a:t>, at ang </a:t>
            </a:r>
            <a:r>
              <a:rPr lang="en-US" b="0" spc="100" baseline="0" dirty="0" err="1">
                <a:latin typeface="Arial" charset="0"/>
                <a:cs typeface="ＭＳ Ｐゴシック" charset="0"/>
              </a:rPr>
              <a:t>buong</a:t>
            </a:r>
            <a:r>
              <a:rPr lang="en-US" b="0" spc="100" baseline="0" dirty="0">
                <a:latin typeface="Arial" charset="0"/>
                <a:cs typeface="ＭＳ Ｐゴシック" charset="0"/>
              </a:rPr>
              <a:t> Juda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mamamayan</a:t>
            </a:r>
            <a:r>
              <a:rPr lang="en-US" b="0" spc="100" baseline="0" dirty="0">
                <a:latin typeface="Arial" charset="0"/>
                <a:cs typeface="ＭＳ Ｐゴシック" charset="0"/>
              </a:rPr>
              <a:t> ng Jerusalem ¶ ay </a:t>
            </a:r>
            <a:r>
              <a:rPr lang="en-US" b="0" spc="100" baseline="0" dirty="0" err="1">
                <a:latin typeface="Arial" charset="0"/>
                <a:cs typeface="ＭＳ Ｐゴシック" charset="0"/>
              </a:rPr>
              <a:t>nagpatirapa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cap="small" spc="100" baseline="0" dirty="0" err="1">
                <a:latin typeface="Arial" charset="0"/>
                <a:cs typeface="ＭＳ Ｐゴシック" charset="0"/>
              </a:rPr>
              <a:t>Panginoon</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sumasamba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cap="small" spc="100" baseline="0" dirty="0" err="1">
                <a:latin typeface="Arial" charset="0"/>
                <a:cs typeface="ＭＳ Ｐゴシック" charset="0"/>
              </a:rPr>
              <a:t>Panginoon</a:t>
            </a:r>
            <a:r>
              <a:rPr lang="en-US" b="0" spc="100" baseline="0" dirty="0">
                <a:latin typeface="Arial" charset="0"/>
                <a:cs typeface="ＭＳ Ｐゴシック" charset="0"/>
              </a:rPr>
              <a:t>” (</a:t>
            </a:r>
            <a:r>
              <a:rPr lang="en-US" b="0" i="1" spc="100" baseline="0" dirty="0">
                <a:latin typeface="Arial" charset="0"/>
                <a:cs typeface="ＭＳ Ｐゴシック" charset="0"/>
              </a:rPr>
              <a:t>2 </a:t>
            </a:r>
            <a:r>
              <a:rPr lang="en-US" b="0" i="1" spc="100" baseline="0" dirty="0" err="1">
                <a:latin typeface="Arial" charset="0"/>
                <a:cs typeface="ＭＳ Ｐゴシック" charset="0"/>
              </a:rPr>
              <a:t>Cronica</a:t>
            </a:r>
            <a:r>
              <a:rPr lang="en-US" b="0" i="1" spc="100" baseline="0" dirty="0">
                <a:latin typeface="Arial" charset="0"/>
                <a:cs typeface="ＭＳ Ｐゴシック" charset="0"/>
              </a:rPr>
              <a:t> 20:18</a:t>
            </a:r>
            <a:r>
              <a:rPr lang="en-US" b="0" i="0" spc="100" baseline="0" dirty="0">
                <a:latin typeface="Arial" charset="0"/>
                <a:cs typeface="ＭＳ Ｐゴシック" charset="0"/>
              </a:rPr>
              <a:t>).</a:t>
            </a:r>
            <a:endParaRPr lang="en-US" b="1" i="1" spc="100" baseline="0" dirty="0">
              <a:latin typeface="Arial" charset="0"/>
              <a:cs typeface="ＭＳ Ｐゴシック" charset="0"/>
            </a:endParaRPr>
          </a:p>
          <a:p>
            <a:pPr eaLnBrk="1" hangingPunct="1"/>
            <a:endParaRPr lang="en-US" b="1" i="1" spc="100" baseline="0" dirty="0">
              <a:latin typeface="Arial" charset="0"/>
              <a:cs typeface="ＭＳ Ｐゴシック" charset="0"/>
            </a:endParaRPr>
          </a:p>
          <a:p>
            <a:pPr eaLnBrk="1" hangingPunct="1"/>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 </a:t>
            </a:r>
            <a:r>
              <a:rPr lang="en-US" b="0" spc="100" baseline="0" dirty="0" err="1">
                <a:latin typeface="Arial" charset="0"/>
                <a:cs typeface="ＭＳ Ｐゴシック" charset="0"/>
              </a:rPr>
              <a:t>Patungo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pagtatapos</a:t>
            </a:r>
            <a:r>
              <a:rPr lang="en-US" b="0" spc="100" baseline="0" dirty="0">
                <a:latin typeface="Arial" charset="0"/>
                <a:cs typeface="ＭＳ Ｐゴシック" charset="0"/>
              </a:rPr>
              <a:t> ng </a:t>
            </a:r>
            <a:r>
              <a:rPr lang="en-US" b="0" spc="100" baseline="0" dirty="0" err="1">
                <a:latin typeface="Arial" charset="0"/>
                <a:cs typeface="ＭＳ Ｐゴシック" charset="0"/>
              </a:rPr>
              <a:t>paghahari</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a:t>
            </a:r>
            <a:r>
              <a:rPr lang="en-US" b="0" spc="100" baseline="0" dirty="0" err="1">
                <a:latin typeface="Arial" charset="0"/>
                <a:cs typeface="ＭＳ Ｐゴシック" charset="0"/>
              </a:rPr>
              <a:t>Jehosafat</a:t>
            </a:r>
            <a:r>
              <a:rPr lang="en-US" b="0" spc="100" baseline="0" dirty="0">
                <a:latin typeface="Arial" charset="0"/>
                <a:cs typeface="ＭＳ Ｐゴシック" charset="0"/>
              </a:rPr>
              <a:t> ay </a:t>
            </a:r>
            <a:r>
              <a:rPr lang="en-US" b="0" spc="100" baseline="0" dirty="0" err="1">
                <a:latin typeface="Arial" charset="0"/>
                <a:cs typeface="ＭＳ Ｐゴシック" charset="0"/>
              </a:rPr>
              <a:t>sinalakay</a:t>
            </a:r>
            <a:r>
              <a:rPr lang="en-US" b="0" spc="100" baseline="0" dirty="0">
                <a:latin typeface="Arial" charset="0"/>
                <a:cs typeface="ＭＳ Ｐゴシック" charset="0"/>
              </a:rPr>
              <a:t> ang Juda. Si </a:t>
            </a:r>
            <a:r>
              <a:rPr lang="en-US" b="0" spc="100" baseline="0" dirty="0" err="1">
                <a:latin typeface="Arial" charset="0"/>
                <a:cs typeface="ＭＳ Ｐゴシック" charset="0"/>
              </a:rPr>
              <a:t>Jehosafat</a:t>
            </a:r>
            <a:r>
              <a:rPr lang="en-US" b="0" spc="100" baseline="0" dirty="0">
                <a:latin typeface="Arial" charset="0"/>
                <a:cs typeface="ＭＳ Ｐゴシック" charset="0"/>
              </a:rPr>
              <a:t> ay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lalaking</a:t>
            </a:r>
            <a:r>
              <a:rPr lang="en-US" b="0" spc="100" baseline="0" dirty="0">
                <a:latin typeface="Arial" charset="0"/>
                <a:cs typeface="ＭＳ Ｐゴシック" charset="0"/>
              </a:rPr>
              <a:t> </a:t>
            </a:r>
            <a:r>
              <a:rPr lang="en-US" b="0" spc="100" baseline="0" dirty="0" err="1">
                <a:latin typeface="Arial" charset="0"/>
                <a:cs typeface="ＭＳ Ｐゴシック" charset="0"/>
              </a:rPr>
              <a:t>matapang</a:t>
            </a:r>
            <a:r>
              <a:rPr lang="en-US" b="0" spc="100" baseline="0" dirty="0">
                <a:latin typeface="Arial" charset="0"/>
                <a:cs typeface="ＭＳ Ｐゴシック" charset="0"/>
              </a:rPr>
              <a:t> at </a:t>
            </a:r>
            <a:r>
              <a:rPr lang="en-US" b="0" spc="100" baseline="0" dirty="0" err="1">
                <a:latin typeface="Arial" charset="0"/>
                <a:cs typeface="ＭＳ Ｐゴシック" charset="0"/>
              </a:rPr>
              <a:t>magiting</a:t>
            </a:r>
            <a:r>
              <a:rPr lang="en-US" b="0" spc="100" baseline="0" dirty="0">
                <a:latin typeface="Arial" charset="0"/>
                <a:cs typeface="ＭＳ Ｐゴシック" charset="0"/>
              </a:rPr>
              <a:t>. Sa maraming </a:t>
            </a:r>
            <a:r>
              <a:rPr lang="en-US" b="0" spc="100" baseline="0" dirty="0" err="1">
                <a:latin typeface="Arial" charset="0"/>
                <a:cs typeface="ＭＳ Ｐゴシック" charset="0"/>
              </a:rPr>
              <a:t>taon</a:t>
            </a:r>
            <a:r>
              <a:rPr lang="en-US" b="0" spc="100" baseline="0" dirty="0">
                <a:latin typeface="Arial" charset="0"/>
                <a:cs typeface="ＭＳ Ｐゴシック" charset="0"/>
              </a:rPr>
              <a:t> ay </a:t>
            </a:r>
            <a:r>
              <a:rPr lang="en-US" b="0" spc="100" baseline="0" dirty="0" err="1">
                <a:latin typeface="Arial" charset="0"/>
                <a:cs typeface="ＭＳ Ｐゴシック" charset="0"/>
              </a:rPr>
              <a:t>pinalalakas</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ang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armi</a:t>
            </a:r>
            <a:r>
              <a:rPr lang="en-US" b="0" spc="100" baseline="0" dirty="0">
                <a:latin typeface="Arial" charset="0"/>
                <a:cs typeface="ＭＳ Ｐゴシック" charset="0"/>
              </a:rPr>
              <a:t>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pinatibay</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lungsod</a:t>
            </a:r>
            <a:r>
              <a:rPr lang="en-US" b="0" spc="100" baseline="0" dirty="0">
                <a:latin typeface="Arial" charset="0"/>
                <a:cs typeface="ＭＳ Ｐゴシック" charset="0"/>
              </a:rPr>
              <a:t>. </a:t>
            </a:r>
            <a:r>
              <a:rPr lang="en-US" b="0" spc="100" baseline="0" dirty="0" err="1">
                <a:latin typeface="Arial" charset="0"/>
                <a:cs typeface="ＭＳ Ｐゴシック" charset="0"/>
              </a:rPr>
              <a:t>Siya’y</a:t>
            </a:r>
            <a:r>
              <a:rPr lang="en-US" b="0" spc="100" baseline="0" dirty="0">
                <a:latin typeface="Arial" charset="0"/>
                <a:cs typeface="ＭＳ Ｐゴシック" charset="0"/>
              </a:rPr>
              <a:t> </a:t>
            </a:r>
            <a:r>
              <a:rPr lang="en-US" b="0" spc="100" baseline="0" dirty="0" err="1">
                <a:latin typeface="Arial" charset="0"/>
                <a:cs typeface="ＭＳ Ｐゴシック" charset="0"/>
              </a:rPr>
              <a:t>handang-handa</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sagupain</a:t>
            </a:r>
            <a:r>
              <a:rPr lang="en-US" b="0" spc="100" baseline="0" dirty="0">
                <a:latin typeface="Arial" charset="0"/>
                <a:cs typeface="ＭＳ Ｐゴシック" charset="0"/>
              </a:rPr>
              <a:t> ang halos </a:t>
            </a:r>
            <a:r>
              <a:rPr lang="en-US" b="0" spc="100" baseline="0" dirty="0" err="1">
                <a:latin typeface="Arial" charset="0"/>
                <a:cs typeface="ＭＳ Ｐゴシック" charset="0"/>
              </a:rPr>
              <a:t>alinmang</a:t>
            </a:r>
            <a:r>
              <a:rPr lang="en-US" b="0" spc="100" baseline="0" dirty="0">
                <a:latin typeface="Arial" charset="0"/>
                <a:cs typeface="ＭＳ Ｐゴシック" charset="0"/>
              </a:rPr>
              <a:t> </a:t>
            </a:r>
            <a:r>
              <a:rPr lang="en-US" b="0" spc="100" baseline="0" dirty="0" err="1">
                <a:latin typeface="Arial" charset="0"/>
                <a:cs typeface="ＭＳ Ｐゴシック" charset="0"/>
              </a:rPr>
              <a:t>kaaway</a:t>
            </a:r>
            <a:r>
              <a:rPr lang="en-US" b="1" i="1" spc="100" baseline="0" dirty="0">
                <a:latin typeface="Arial" charset="0"/>
                <a:cs typeface="ＭＳ Ｐゴシック" charset="0"/>
              </a:rPr>
              <a:t>. </a:t>
            </a:r>
            <a:r>
              <a:rPr lang="en-US" b="0" i="1" spc="100" baseline="0" dirty="0">
                <a:latin typeface="Arial" charset="0"/>
                <a:cs typeface="ＭＳ Ｐゴシック" charset="0"/>
              </a:rPr>
              <a:t>¶ • </a:t>
            </a:r>
            <a:r>
              <a:rPr lang="en-US" b="0" spc="100" baseline="0" dirty="0" err="1">
                <a:latin typeface="Arial" charset="0"/>
                <a:cs typeface="ＭＳ Ｐゴシック" charset="0"/>
              </a:rPr>
              <a:t>Gayunman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krisis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t>
            </a:r>
            <a:r>
              <a:rPr lang="en-US" b="0" spc="100" baseline="0" dirty="0" err="1">
                <a:latin typeface="Arial" charset="0"/>
                <a:cs typeface="ＭＳ Ｐゴシック" charset="0"/>
              </a:rPr>
              <a:t>inilagay</a:t>
            </a:r>
            <a:r>
              <a:rPr lang="en-US" b="0" spc="100" baseline="0" dirty="0">
                <a:latin typeface="Arial" charset="0"/>
                <a:cs typeface="ＭＳ Ｐゴシック" charset="0"/>
              </a:rPr>
              <a:t> ang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kompiyansa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sariling</a:t>
            </a:r>
            <a:r>
              <a:rPr lang="en-US" b="0" spc="100" baseline="0" dirty="0">
                <a:latin typeface="Arial" charset="0"/>
                <a:cs typeface="ＭＳ Ｐゴシック" charset="0"/>
              </a:rPr>
              <a:t> </a:t>
            </a:r>
            <a:r>
              <a:rPr lang="en-US" b="0" spc="100" baseline="0" dirty="0" err="1">
                <a:latin typeface="Arial" charset="0"/>
                <a:cs typeface="ＭＳ Ｐゴシック" charset="0"/>
              </a:rPr>
              <a:t>lakas</a:t>
            </a:r>
            <a:r>
              <a:rPr lang="en-US" b="0" spc="100" baseline="0" dirty="0">
                <a:latin typeface="Arial" charset="0"/>
                <a:cs typeface="ＭＳ Ｐゴシック" charset="0"/>
              </a:rPr>
              <a:t> </a:t>
            </a:r>
            <a:r>
              <a:rPr lang="en-US" b="0" spc="100" baseline="0" dirty="0" err="1">
                <a:latin typeface="Arial" charset="0"/>
                <a:cs typeface="ＭＳ Ｐゴシック" charset="0"/>
              </a:rPr>
              <a:t>kundi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endParaRPr lang="en-US" b="1" i="1"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71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6549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3/17/23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3/17/23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3/17/23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3/17/23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3/17/23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3/17/23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3/17/23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3/17/23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3/17/23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3/17/23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3/17/23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cover_123C.jpg"/>
          <p:cNvPicPr>
            <a:picLocks noChangeAspect="1"/>
          </p:cNvPicPr>
          <p:nvPr/>
        </p:nvPicPr>
        <p:blipFill rotWithShape="1">
          <a:blip r:embed="rId15">
            <a:extLst>
              <a:ext uri="{28A0092B-C50C-407E-A947-70E740481C1C}">
                <a14:useLocalDpi xmlns:a14="http://schemas.microsoft.com/office/drawing/2010/main" val="0"/>
              </a:ext>
            </a:extLst>
          </a:blip>
          <a:srcRect r="4253"/>
          <a:stretch/>
        </p:blipFill>
        <p:spPr>
          <a:xfrm>
            <a:off x="899593" y="12700"/>
            <a:ext cx="814908" cy="1124744"/>
          </a:xfrm>
          <a:prstGeom prst="rect">
            <a:avLst/>
          </a:prstGeom>
          <a:ln>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3/17/23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Times New Roman" panose="02020603050405020304" pitchFamily="18" charset="0"/>
                <a:cs typeface="Times New Roman" panose="02020603050405020304" pitchFamily="18" charset="0"/>
              </a:rPr>
              <a:t>Adult Bible Study Guide</a:t>
            </a:r>
            <a:endParaRPr lang="en-US" sz="3600" dirty="0">
              <a:solidFill>
                <a:srgbClr val="FFFF00"/>
              </a:solidFill>
              <a:latin typeface="Times New Roman" panose="02020603050405020304" pitchFamily="18" charset="0"/>
              <a:cs typeface="Times New Roman" panose="02020603050405020304" pitchFamily="18" charset="0"/>
            </a:endParaRPr>
          </a:p>
          <a:p>
            <a:pPr marL="360000">
              <a:lnSpc>
                <a:spcPct val="90000"/>
              </a:lnSpc>
              <a:defRPr/>
            </a:pPr>
            <a:r>
              <a:rPr lang="en-US" sz="3600" dirty="0">
                <a:latin typeface="Times New Roman" panose="02020603050405020304" pitchFamily="18" charset="0"/>
                <a:cs typeface="Times New Roman" panose="02020603050405020304" pitchFamily="18" charset="0"/>
              </a:rPr>
              <a:t>Jan • Feb • Mar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157192"/>
            <a:ext cx="9144000"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r>
              <a:rPr lang="en-US" sz="4800" b="1" spc="300" dirty="0" err="1">
                <a:latin typeface="Arial" panose="020B0604020202020204" pitchFamily="34" charset="0"/>
                <a:cs typeface="Arial" panose="020B0604020202020204" pitchFamily="34" charset="0"/>
              </a:rPr>
              <a:t>Good&amp;Faithful</a:t>
            </a:r>
            <a:endParaRPr lang="en-US" sz="4800" b="1" spc="300" dirty="0">
              <a:latin typeface="Arial" panose="020B0604020202020204" pitchFamily="34" charset="0"/>
              <a:cs typeface="Arial" panose="020B0604020202020204" pitchFamily="34" charset="0"/>
            </a:endParaRPr>
          </a:p>
          <a:p>
            <a:pPr marL="360000"/>
            <a:r>
              <a:rPr lang="en-US" sz="2800" spc="200" dirty="0">
                <a:latin typeface="Arial" panose="020B0604020202020204" pitchFamily="34" charset="0"/>
                <a:cs typeface="Arial" panose="020B0604020202020204" pitchFamily="34"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36" y="2322786"/>
            <a:ext cx="2292350" cy="223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536"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76886"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52999" y="2060848"/>
            <a:ext cx="1223962"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4211960" y="1678880"/>
            <a:ext cx="4752528" cy="3724096"/>
          </a:xfrm>
          <a:prstGeom prst="rect">
            <a:avLst/>
          </a:prstGeom>
          <a:noFill/>
        </p:spPr>
        <p:txBody>
          <a:bodyPr wrap="square" rtlCol="0">
            <a:spAutoFit/>
          </a:bodyPr>
          <a:lstStyle/>
          <a:p>
            <a:pPr algn="r">
              <a:lnSpc>
                <a:spcPct val="80000"/>
              </a:lnSpc>
              <a:spcAft>
                <a:spcPts val="1200"/>
              </a:spcAft>
            </a:pPr>
            <a:r>
              <a:rPr lang="en-US" sz="5400" b="1" spc="100" dirty="0">
                <a:latin typeface="Arial Narrow" panose="020B0604020202020204" pitchFamily="34" charset="0"/>
                <a:cs typeface="Arial Narrow" panose="020B0604020202020204" pitchFamily="34" charset="0"/>
              </a:rPr>
              <a:t>Paramount Principle.</a:t>
            </a:r>
          </a:p>
          <a:p>
            <a:pPr algn="r">
              <a:lnSpc>
                <a:spcPct val="80000"/>
              </a:lnSpc>
              <a:spcAft>
                <a:spcPts val="1200"/>
              </a:spcAft>
            </a:pPr>
            <a:r>
              <a:rPr lang="en-US" sz="5400" b="1" spc="50" dirty="0">
                <a:latin typeface="Arial Narrow" panose="020B0604020202020204" pitchFamily="34" charset="0"/>
                <a:cs typeface="Arial Narrow" panose="020B0604020202020204" pitchFamily="34" charset="0"/>
              </a:rPr>
              <a:t>Practical</a:t>
            </a:r>
            <a:r>
              <a:rPr lang="en-US" sz="5400" b="1" spc="-300" dirty="0">
                <a:latin typeface="Arial Narrow" panose="020B0604020202020204" pitchFamily="34" charset="0"/>
                <a:cs typeface="Arial Narrow" panose="020B0604020202020204" pitchFamily="34" charset="0"/>
              </a:rPr>
              <a:t> </a:t>
            </a:r>
            <a:r>
              <a:rPr lang="en-US" sz="5400" b="1" spc="50" dirty="0">
                <a:latin typeface="Arial Narrow" panose="020B0604020202020204" pitchFamily="34" charset="0"/>
                <a:cs typeface="Arial Narrow" panose="020B0604020202020204" pitchFamily="34" charset="0"/>
              </a:rPr>
              <a:t>Plans.</a:t>
            </a:r>
          </a:p>
          <a:p>
            <a:pPr algn="r">
              <a:lnSpc>
                <a:spcPct val="80000"/>
              </a:lnSpc>
              <a:spcAft>
                <a:spcPts val="0"/>
              </a:spcAft>
            </a:pPr>
            <a:r>
              <a:rPr lang="en-US" sz="5400" b="1" spc="100" dirty="0">
                <a:latin typeface="Arial Narrow" panose="020B0604020202020204" pitchFamily="34" charset="0"/>
                <a:cs typeface="Arial Narrow" panose="020B0604020202020204" pitchFamily="34" charset="0"/>
              </a:rPr>
              <a:t>Perilous </a:t>
            </a:r>
          </a:p>
          <a:p>
            <a:pPr algn="r">
              <a:lnSpc>
                <a:spcPct val="80000"/>
              </a:lnSpc>
              <a:spcAft>
                <a:spcPts val="1200"/>
              </a:spcAft>
            </a:pPr>
            <a:r>
              <a:rPr lang="en-US" sz="5400" b="1" spc="100" dirty="0">
                <a:latin typeface="Arial Narrow" panose="020B0604020202020204" pitchFamily="34" charset="0"/>
                <a:cs typeface="Arial Narrow" panose="020B0604020202020204" pitchFamily="34" charset="0"/>
              </a:rPr>
              <a:t>Period.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 y="1364060"/>
            <a:ext cx="9143998"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spcBef>
                <a:spcPts val="0"/>
              </a:spcBef>
              <a:spcAft>
                <a:spcPts val="1200"/>
              </a:spcAft>
              <a:tabLst/>
              <a:defRPr/>
            </a:pPr>
            <a:r>
              <a:rPr lang="en-US" sz="3600" dirty="0">
                <a:latin typeface="Arial" panose="020B0604020202020204" pitchFamily="34" charset="0"/>
                <a:cs typeface="Arial" panose="020B0604020202020204" pitchFamily="34" charset="0"/>
              </a:rPr>
              <a:t>• The king prayed, “ ‘We have </a:t>
            </a:r>
            <a:r>
              <a:rPr lang="en-US" sz="3600" b="1" spc="100" dirty="0">
                <a:latin typeface="Arial" panose="020B0604020202020204" pitchFamily="34" charset="0"/>
                <a:cs typeface="Arial" panose="020B0604020202020204" pitchFamily="34" charset="0"/>
              </a:rPr>
              <a:t>no power </a:t>
            </a:r>
            <a:r>
              <a:rPr lang="en-US" sz="3600" dirty="0">
                <a:latin typeface="Arial" panose="020B0604020202020204" pitchFamily="34" charset="0"/>
                <a:cs typeface="Arial" panose="020B0604020202020204" pitchFamily="34" charset="0"/>
              </a:rPr>
              <a:t>against this great multitude that is coming </a:t>
            </a:r>
            <a:r>
              <a:rPr lang="en-US" sz="3600" spc="-50" dirty="0">
                <a:latin typeface="Arial" panose="020B0604020202020204" pitchFamily="34" charset="0"/>
                <a:cs typeface="Arial" panose="020B0604020202020204" pitchFamily="34" charset="0"/>
              </a:rPr>
              <a:t>against us; </a:t>
            </a:r>
            <a:r>
              <a:rPr lang="en-US" sz="3600" b="1" dirty="0">
                <a:latin typeface="Arial" panose="020B0604020202020204" pitchFamily="34" charset="0"/>
                <a:cs typeface="Arial" panose="020B0604020202020204" pitchFamily="34" charset="0"/>
              </a:rPr>
              <a:t>nor </a:t>
            </a:r>
            <a:r>
              <a:rPr lang="en-US" sz="3600" spc="-50" dirty="0">
                <a:latin typeface="Arial" panose="020B0604020202020204" pitchFamily="34" charset="0"/>
                <a:cs typeface="Arial" panose="020B0604020202020204" pitchFamily="34" charset="0"/>
              </a:rPr>
              <a:t>do we </a:t>
            </a:r>
            <a:r>
              <a:rPr lang="en-US" sz="3600" b="1" dirty="0">
                <a:latin typeface="Arial" panose="020B0604020202020204" pitchFamily="34" charset="0"/>
                <a:cs typeface="Arial" panose="020B0604020202020204" pitchFamily="34" charset="0"/>
              </a:rPr>
              <a:t>know </a:t>
            </a:r>
            <a:r>
              <a:rPr lang="en-US" sz="3600" spc="-50" dirty="0">
                <a:latin typeface="Arial" panose="020B0604020202020204" pitchFamily="34" charset="0"/>
                <a:cs typeface="Arial" panose="020B0604020202020204" pitchFamily="34" charset="0"/>
              </a:rPr>
              <a:t>what to do, but </a:t>
            </a:r>
            <a:r>
              <a:rPr lang="en-US" sz="3600" b="1" spc="50" dirty="0">
                <a:latin typeface="Arial" panose="020B0604020202020204" pitchFamily="34" charset="0"/>
                <a:cs typeface="Arial" panose="020B0604020202020204" pitchFamily="34" charset="0"/>
              </a:rPr>
              <a:t>our eyes are upon You</a:t>
            </a:r>
            <a:r>
              <a:rPr lang="en-US" sz="3600" dirty="0">
                <a:latin typeface="Arial" panose="020B0604020202020204" pitchFamily="34" charset="0"/>
                <a:cs typeface="Arial" panose="020B0604020202020204" pitchFamily="34" charset="0"/>
              </a:rPr>
              <a:t>’</a:t>
            </a:r>
            <a:r>
              <a:rPr lang="en-US" sz="3600" spc="-300" dirty="0">
                <a:latin typeface="Arial" panose="020B0604020202020204" pitchFamily="34" charset="0"/>
                <a:cs typeface="Arial" panose="020B0604020202020204" pitchFamily="34" charset="0"/>
              </a:rPr>
              <a:t> ” </a:t>
            </a: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2 Chron. 20:12</a:t>
            </a:r>
            <a:r>
              <a:rPr lang="en-US" sz="3600" dirty="0">
                <a:latin typeface="Arial" panose="020B0604020202020204" pitchFamily="34" charset="0"/>
                <a:cs typeface="Arial" panose="020B0604020202020204" pitchFamily="34" charset="0"/>
              </a:rPr>
              <a:t>).</a:t>
            </a:r>
          </a:p>
          <a:p>
            <a:pPr marL="180000" eaLnBrk="1" hangingPunct="1">
              <a:spcBef>
                <a:spcPts val="0"/>
              </a:spcBef>
              <a:spcAft>
                <a:spcPts val="1200"/>
              </a:spcAft>
              <a:tabLst/>
              <a:defRPr/>
            </a:pPr>
            <a:r>
              <a:rPr lang="en-US" sz="3600" dirty="0">
                <a:latin typeface="Arial" panose="020B0604020202020204" pitchFamily="34" charset="0"/>
                <a:cs typeface="Arial" panose="020B0604020202020204" pitchFamily="34" charset="0"/>
              </a:rPr>
              <a:t>• “ ‘Do not be afraid nor dismayed…, for  the </a:t>
            </a:r>
            <a:r>
              <a:rPr lang="en-US" sz="3600" b="1" spc="100" dirty="0">
                <a:latin typeface="Arial" panose="020B0604020202020204" pitchFamily="34" charset="0"/>
                <a:cs typeface="Arial" panose="020B0604020202020204" pitchFamily="34" charset="0"/>
              </a:rPr>
              <a:t>battle is </a:t>
            </a:r>
            <a:r>
              <a:rPr lang="en-US" sz="3600" dirty="0">
                <a:latin typeface="Arial" panose="020B0604020202020204" pitchFamily="34" charset="0"/>
                <a:cs typeface="Arial" panose="020B0604020202020204" pitchFamily="34" charset="0"/>
              </a:rPr>
              <a:t>not yours, but </a:t>
            </a:r>
            <a:r>
              <a:rPr lang="en-US" sz="3600" b="1" spc="100" dirty="0">
                <a:latin typeface="Arial" panose="020B0604020202020204" pitchFamily="34" charset="0"/>
                <a:cs typeface="Arial" panose="020B0604020202020204" pitchFamily="34" charset="0"/>
              </a:rPr>
              <a:t>God’s</a:t>
            </a:r>
            <a:r>
              <a:rPr lang="en-US" sz="3600" dirty="0">
                <a:latin typeface="Arial" panose="020B0604020202020204" pitchFamily="34" charset="0"/>
                <a:cs typeface="Arial" panose="020B0604020202020204" pitchFamily="34" charset="0"/>
              </a:rPr>
              <a:t>. … You will not need to fight in this battle. Position yourselves, </a:t>
            </a:r>
            <a:r>
              <a:rPr lang="en-US" sz="3600" b="1" spc="100" dirty="0">
                <a:latin typeface="Arial" panose="020B0604020202020204" pitchFamily="34" charset="0"/>
                <a:cs typeface="Arial" panose="020B0604020202020204" pitchFamily="34" charset="0"/>
              </a:rPr>
              <a:t>stand still </a:t>
            </a:r>
            <a:r>
              <a:rPr lang="en-US" sz="3600" dirty="0">
                <a:latin typeface="Arial" panose="020B0604020202020204" pitchFamily="34" charset="0"/>
                <a:cs typeface="Arial" panose="020B0604020202020204" pitchFamily="34" charset="0"/>
              </a:rPr>
              <a:t>and see the salvation of the </a:t>
            </a:r>
            <a:r>
              <a:rPr lang="en-US" sz="3600" cap="small" dirty="0">
                <a:latin typeface="Arial" panose="020B0604020202020204" pitchFamily="34" charset="0"/>
                <a:cs typeface="Arial" panose="020B0604020202020204" pitchFamily="34" charset="0"/>
              </a:rPr>
              <a:t>Lord</a:t>
            </a:r>
            <a:r>
              <a:rPr lang="en-US" sz="3600" dirty="0">
                <a:latin typeface="Arial" panose="020B0604020202020204" pitchFamily="34" charset="0"/>
                <a:cs typeface="Arial" panose="020B0604020202020204" pitchFamily="34" charset="0"/>
              </a:rPr>
              <a:t>’ ” (</a:t>
            </a:r>
            <a:r>
              <a:rPr lang="en-US" sz="3600" i="1" dirty="0">
                <a:latin typeface="Arial" panose="020B0604020202020204" pitchFamily="34" charset="0"/>
                <a:cs typeface="Arial" panose="020B0604020202020204" pitchFamily="34" charset="0"/>
              </a:rPr>
              <a:t>vs. 15–17</a:t>
            </a:r>
            <a:r>
              <a:rPr lang="en-US" sz="3600" dirty="0">
                <a:latin typeface="Arial" panose="020B0604020202020204" pitchFamily="34" charset="0"/>
                <a:cs typeface="Arial" panose="020B0604020202020204" pitchFamily="34" charset="0"/>
              </a:rPr>
              <a:t>).</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Paramount Principle</a:t>
            </a:r>
          </a:p>
          <a:p>
            <a:pPr marL="36000">
              <a:defRPr/>
            </a:pPr>
            <a:r>
              <a:rPr lang="en-US" sz="3200" b="1" cap="small" spc="50" dirty="0">
                <a:latin typeface="Times New Roman" panose="02020603050405020304" pitchFamily="18" charset="0"/>
                <a:cs typeface="Times New Roman" panose="02020603050405020304" pitchFamily="18" charset="0"/>
              </a:rPr>
              <a:t>Putting God First	           </a:t>
            </a:r>
          </a:p>
        </p:txBody>
      </p:sp>
    </p:spTree>
    <p:extLst>
      <p:ext uri="{BB962C8B-B14F-4D97-AF65-F5344CB8AC3E}">
        <p14:creationId xmlns:p14="http://schemas.microsoft.com/office/powerpoint/2010/main" val="4044295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 y="1364060"/>
            <a:ext cx="9143998"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spcBef>
                <a:spcPts val="0"/>
              </a:spcBef>
              <a:spcAft>
                <a:spcPts val="1200"/>
              </a:spcAft>
              <a:tabLst/>
              <a:defRPr/>
            </a:pPr>
            <a:r>
              <a:rPr lang="en-US" sz="3600" dirty="0">
                <a:latin typeface="Arial" panose="020B0604020202020204" pitchFamily="34" charset="0"/>
                <a:cs typeface="Arial" panose="020B0604020202020204" pitchFamily="34" charset="0"/>
              </a:rPr>
              <a:t>• “ ‘</a:t>
            </a:r>
            <a:r>
              <a:rPr lang="en-US" sz="3600" b="1" spc="50" dirty="0">
                <a:latin typeface="Arial" panose="020B0604020202020204" pitchFamily="34" charset="0"/>
                <a:cs typeface="Arial" panose="020B0604020202020204" pitchFamily="34" charset="0"/>
              </a:rPr>
              <a:t>Believe</a:t>
            </a:r>
            <a:r>
              <a:rPr lang="en-US" sz="3600" dirty="0">
                <a:latin typeface="Arial" panose="020B0604020202020204" pitchFamily="34" charset="0"/>
                <a:cs typeface="Arial" panose="020B0604020202020204" pitchFamily="34" charset="0"/>
              </a:rPr>
              <a:t> in the Lord your </a:t>
            </a:r>
            <a:r>
              <a:rPr lang="en-US" sz="3600" b="1" spc="50" dirty="0">
                <a:latin typeface="Arial" panose="020B0604020202020204" pitchFamily="34" charset="0"/>
                <a:cs typeface="Arial" panose="020B0604020202020204" pitchFamily="34" charset="0"/>
              </a:rPr>
              <a:t>God</a:t>
            </a:r>
            <a:r>
              <a:rPr lang="en-US" sz="3600" dirty="0">
                <a:latin typeface="Arial" panose="020B0604020202020204" pitchFamily="34" charset="0"/>
                <a:cs typeface="Arial" panose="020B0604020202020204" pitchFamily="34" charset="0"/>
              </a:rPr>
              <a:t>, and    you shall be </a:t>
            </a:r>
            <a:r>
              <a:rPr lang="en-US" sz="3600" u="sng" dirty="0">
                <a:latin typeface="Arial" panose="020B0604020202020204" pitchFamily="34" charset="0"/>
                <a:cs typeface="Arial" panose="020B0604020202020204" pitchFamily="34" charset="0"/>
              </a:rPr>
              <a:t>established</a:t>
            </a:r>
            <a:r>
              <a:rPr lang="en-US" sz="3600" dirty="0">
                <a:latin typeface="Arial" panose="020B0604020202020204" pitchFamily="34" charset="0"/>
                <a:cs typeface="Arial" panose="020B0604020202020204" pitchFamily="34" charset="0"/>
              </a:rPr>
              <a:t>; </a:t>
            </a:r>
            <a:r>
              <a:rPr lang="en-US" sz="3600" b="1" spc="50" dirty="0">
                <a:latin typeface="Arial" panose="020B0604020202020204" pitchFamily="34" charset="0"/>
                <a:cs typeface="Arial" panose="020B0604020202020204" pitchFamily="34" charset="0"/>
              </a:rPr>
              <a:t>believe</a:t>
            </a:r>
            <a:r>
              <a:rPr lang="en-US" sz="3600" dirty="0">
                <a:latin typeface="Arial" panose="020B0604020202020204" pitchFamily="34" charset="0"/>
                <a:cs typeface="Arial" panose="020B0604020202020204" pitchFamily="34" charset="0"/>
              </a:rPr>
              <a:t> His </a:t>
            </a:r>
            <a:r>
              <a:rPr lang="en-US" sz="3600" b="1" spc="50" dirty="0">
                <a:latin typeface="Arial" panose="020B0604020202020204" pitchFamily="34" charset="0"/>
                <a:cs typeface="Arial" panose="020B0604020202020204" pitchFamily="34" charset="0"/>
              </a:rPr>
              <a:t>prophets</a:t>
            </a:r>
            <a:r>
              <a:rPr lang="en-US" sz="3600" dirty="0">
                <a:latin typeface="Arial" panose="020B0604020202020204" pitchFamily="34" charset="0"/>
                <a:cs typeface="Arial" panose="020B0604020202020204" pitchFamily="34" charset="0"/>
              </a:rPr>
              <a:t>, and you shall </a:t>
            </a:r>
            <a:r>
              <a:rPr lang="en-US" sz="3600" u="sng" dirty="0">
                <a:latin typeface="Arial" panose="020B0604020202020204" pitchFamily="34" charset="0"/>
                <a:cs typeface="Arial" panose="020B0604020202020204" pitchFamily="34" charset="0"/>
              </a:rPr>
              <a:t>prosper</a:t>
            </a:r>
            <a:r>
              <a:rPr lang="en-US" sz="3600" dirty="0">
                <a:latin typeface="Arial" panose="020B0604020202020204" pitchFamily="34" charset="0"/>
                <a:cs typeface="Arial" panose="020B0604020202020204" pitchFamily="34" charset="0"/>
              </a:rPr>
              <a:t>’ ” (</a:t>
            </a:r>
            <a:r>
              <a:rPr lang="en-US" sz="3600" i="1" dirty="0">
                <a:latin typeface="Arial" panose="020B0604020202020204" pitchFamily="34" charset="0"/>
                <a:cs typeface="Arial" panose="020B0604020202020204" pitchFamily="34" charset="0"/>
              </a:rPr>
              <a:t>2 Chron. 20:20</a:t>
            </a:r>
            <a:r>
              <a:rPr lang="en-US" sz="3600" dirty="0">
                <a:latin typeface="Arial" panose="020B0604020202020204" pitchFamily="34" charset="0"/>
                <a:cs typeface="Arial" panose="020B0604020202020204" pitchFamily="34" charset="0"/>
              </a:rPr>
              <a:t>). Their enemies destroyed one another, and “none escaped” (</a:t>
            </a:r>
            <a:r>
              <a:rPr lang="en-US" sz="3600" i="1" dirty="0">
                <a:latin typeface="Arial" panose="020B0604020202020204" pitchFamily="34" charset="0"/>
                <a:cs typeface="Arial" panose="020B0604020202020204" pitchFamily="34" charset="0"/>
              </a:rPr>
              <a:t>v. 24</a:t>
            </a:r>
            <a:r>
              <a:rPr lang="en-US" sz="3600" dirty="0">
                <a:latin typeface="Arial" panose="020B0604020202020204" pitchFamily="34" charset="0"/>
                <a:cs typeface="Arial" panose="020B0604020202020204" pitchFamily="34" charset="0"/>
              </a:rPr>
              <a:t>). </a:t>
            </a:r>
          </a:p>
          <a:p>
            <a:pPr marL="180000" eaLnBrk="1" hangingPunct="1">
              <a:spcBef>
                <a:spcPts val="0"/>
              </a:spcBef>
              <a:spcAft>
                <a:spcPts val="1200"/>
              </a:spcAft>
              <a:tabLst/>
              <a:defRPr/>
            </a:pPr>
            <a:r>
              <a:rPr lang="en-US" sz="3600" dirty="0">
                <a:latin typeface="Arial" panose="020B0604020202020204" pitchFamily="34" charset="0"/>
                <a:cs typeface="Arial" panose="020B0604020202020204" pitchFamily="34" charset="0"/>
              </a:rPr>
              <a:t>• The God who delivered them is the same God whom we love and worship, and His </a:t>
            </a:r>
            <a:r>
              <a:rPr lang="en-US" sz="3600" u="sng" dirty="0">
                <a:latin typeface="Arial" panose="020B0604020202020204" pitchFamily="34" charset="0"/>
                <a:cs typeface="Arial" panose="020B0604020202020204" pitchFamily="34" charset="0"/>
              </a:rPr>
              <a:t>power</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is</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just</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as</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great</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today</a:t>
            </a:r>
            <a:r>
              <a:rPr lang="en-US" sz="3600" dirty="0">
                <a:latin typeface="Arial" panose="020B0604020202020204" pitchFamily="34" charset="0"/>
                <a:cs typeface="Arial" panose="020B0604020202020204" pitchFamily="34" charset="0"/>
              </a:rPr>
              <a:t>. The challenge, for us, is to </a:t>
            </a:r>
            <a:r>
              <a:rPr lang="en-US" sz="3600" b="1" spc="100" dirty="0">
                <a:latin typeface="Arial" panose="020B0604020202020204" pitchFamily="34" charset="0"/>
                <a:cs typeface="Arial" panose="020B0604020202020204" pitchFamily="34" charset="0"/>
              </a:rPr>
              <a:t>trust</a:t>
            </a:r>
            <a:r>
              <a:rPr lang="en-US" sz="3600" dirty="0">
                <a:latin typeface="Arial" panose="020B0604020202020204" pitchFamily="34" charset="0"/>
                <a:cs typeface="Arial" panose="020B0604020202020204" pitchFamily="34" charset="0"/>
              </a:rPr>
              <a:t> in </a:t>
            </a:r>
            <a:r>
              <a:rPr lang="en-US" sz="3600" b="1" spc="100" dirty="0">
                <a:latin typeface="Arial" panose="020B0604020202020204" pitchFamily="34" charset="0"/>
                <a:cs typeface="Arial" panose="020B0604020202020204" pitchFamily="34" charset="0"/>
              </a:rPr>
              <a:t>Him</a:t>
            </a:r>
            <a:r>
              <a:rPr lang="en-US" sz="3600" dirty="0">
                <a:latin typeface="Arial" panose="020B0604020202020204" pitchFamily="34" charset="0"/>
                <a:cs typeface="Arial" panose="020B0604020202020204" pitchFamily="34" charset="0"/>
              </a:rPr>
              <a:t> and His </a:t>
            </a:r>
            <a:r>
              <a:rPr lang="en-US" sz="3600" b="1" spc="100" dirty="0">
                <a:latin typeface="Arial" panose="020B0604020202020204" pitchFamily="34" charset="0"/>
                <a:cs typeface="Arial" panose="020B0604020202020204" pitchFamily="34" charset="0"/>
              </a:rPr>
              <a:t>leading</a:t>
            </a:r>
            <a:r>
              <a:rPr lang="en-US" sz="3600" dirty="0">
                <a:latin typeface="Arial" panose="020B0604020202020204" pitchFamily="34" charset="0"/>
                <a:cs typeface="Arial" panose="020B0604020202020204" pitchFamily="34" charset="0"/>
              </a:rPr>
              <a:t>.</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Paramount Principle</a:t>
            </a:r>
          </a:p>
          <a:p>
            <a:pPr marL="36000">
              <a:defRPr/>
            </a:pPr>
            <a:r>
              <a:rPr lang="en-US" sz="3200" b="1" cap="small" spc="50" dirty="0">
                <a:latin typeface="Times New Roman" panose="02020603050405020304" pitchFamily="18" charset="0"/>
                <a:cs typeface="Times New Roman" panose="02020603050405020304" pitchFamily="18" charset="0"/>
              </a:rPr>
              <a:t>Putting God First	           </a:t>
            </a:r>
          </a:p>
        </p:txBody>
      </p:sp>
    </p:spTree>
    <p:extLst>
      <p:ext uri="{BB962C8B-B14F-4D97-AF65-F5344CB8AC3E}">
        <p14:creationId xmlns:p14="http://schemas.microsoft.com/office/powerpoint/2010/main" val="2002447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1987" y="6350"/>
            <a:ext cx="74285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Managing in Tough Times</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2. Practical Plans</a:t>
            </a:r>
          </a:p>
          <a:p>
            <a:pPr marL="36000">
              <a:defRPr/>
            </a:pPr>
            <a:r>
              <a:rPr lang="en-US" sz="3200" cap="small" spc="100" dirty="0">
                <a:latin typeface="Times New Roman" panose="02020603050405020304" pitchFamily="18" charset="0"/>
                <a:cs typeface="Times New Roman" panose="02020603050405020304" pitchFamily="18" charset="0"/>
              </a:rPr>
              <a:t>a. Trust God, Not Resources </a:t>
            </a:r>
          </a:p>
        </p:txBody>
      </p:sp>
      <p:pic>
        <p:nvPicPr>
          <p:cNvPr id="3" name="Picture 2">
            <a:extLst>
              <a:ext uri="{FF2B5EF4-FFF2-40B4-BE49-F238E27FC236}">
                <a16:creationId xmlns:a16="http://schemas.microsoft.com/office/drawing/2014/main" id="{2B3BA190-317A-643B-5C1E-B4963018F359}"/>
              </a:ext>
            </a:extLst>
          </p:cNvPr>
          <p:cNvPicPr>
            <a:picLocks noChangeAspect="1"/>
          </p:cNvPicPr>
          <p:nvPr/>
        </p:nvPicPr>
        <p:blipFill rotWithShape="1">
          <a:blip r:embed="rId3"/>
          <a:srcRect l="1" r="439"/>
          <a:stretch/>
        </p:blipFill>
        <p:spPr>
          <a:xfrm>
            <a:off x="1619672" y="2381250"/>
            <a:ext cx="5937449" cy="3279998"/>
          </a:xfrm>
          <a:prstGeom prst="rect">
            <a:avLst/>
          </a:prstGeom>
        </p:spPr>
      </p:pic>
      <p:sp>
        <p:nvSpPr>
          <p:cNvPr id="5" name="Rectangle 4">
            <a:extLst>
              <a:ext uri="{FF2B5EF4-FFF2-40B4-BE49-F238E27FC236}">
                <a16:creationId xmlns:a16="http://schemas.microsoft.com/office/drawing/2014/main" id="{E08C9AF9-823D-CAAC-6818-E157B6D4DCB3}"/>
              </a:ext>
            </a:extLst>
          </p:cNvPr>
          <p:cNvSpPr/>
          <p:nvPr/>
        </p:nvSpPr>
        <p:spPr bwMode="auto">
          <a:xfrm>
            <a:off x="1619672" y="2381250"/>
            <a:ext cx="5937449" cy="32799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a:extLst>
              <a:ext uri="{FF2B5EF4-FFF2-40B4-BE49-F238E27FC236}">
                <a16:creationId xmlns:a16="http://schemas.microsoft.com/office/drawing/2014/main" id="{88CFE0AB-8EBB-D043-88E0-7EF9C22A59DF}"/>
              </a:ext>
            </a:extLst>
          </p:cNvPr>
          <p:cNvSpPr txBox="1">
            <a:spLocks noChangeArrowheads="1"/>
          </p:cNvSpPr>
          <p:nvPr/>
        </p:nvSpPr>
        <p:spPr bwMode="auto">
          <a:xfrm>
            <a:off x="0" y="1700808"/>
            <a:ext cx="9180512" cy="525483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1200"/>
              </a:spcAft>
              <a:defRPr/>
            </a:pPr>
            <a:r>
              <a:rPr lang="en-US" sz="3600" dirty="0">
                <a:latin typeface="Times New Roman" panose="02020603050405020304" pitchFamily="18" charset="0"/>
                <a:cs typeface="Times New Roman" panose="02020603050405020304" pitchFamily="18" charset="0"/>
              </a:rPr>
              <a:t>1 Chronicles 21:2, 7 </a:t>
            </a:r>
            <a:r>
              <a:rPr lang="en-US" sz="32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600"/>
              </a:spcAft>
              <a:defRPr/>
            </a:pPr>
            <a:r>
              <a:rPr lang="en-US" sz="3600" dirty="0">
                <a:latin typeface="Arial" panose="020B0604020202020204" pitchFamily="34" charset="0"/>
                <a:cs typeface="Arial" panose="020B0604020202020204" pitchFamily="34" charset="0"/>
              </a:rPr>
              <a:t>“So David said to Joab and to the leaders  of the people, ‘Go, number Israel…, and bring the number of them to me that I     may know it.’ ”</a:t>
            </a:r>
          </a:p>
          <a:p>
            <a:pPr algn="ctr" eaLnBrk="1" hangingPunct="1">
              <a:spcBef>
                <a:spcPts val="0"/>
              </a:spcBef>
              <a:spcAft>
                <a:spcPts val="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600"/>
              </a:spcAft>
              <a:defRPr/>
            </a:pPr>
            <a:r>
              <a:rPr lang="en-US" sz="3600" dirty="0">
                <a:latin typeface="Arial" panose="020B0604020202020204" pitchFamily="34" charset="0"/>
                <a:cs typeface="Arial" panose="020B0604020202020204" pitchFamily="34" charset="0"/>
              </a:rPr>
              <a:t>“And God was displeased with this thing; therefore He struck Israel.” </a:t>
            </a:r>
          </a:p>
        </p:txBody>
      </p:sp>
    </p:spTree>
    <p:extLst>
      <p:ext uri="{BB962C8B-B14F-4D97-AF65-F5344CB8AC3E}">
        <p14:creationId xmlns:p14="http://schemas.microsoft.com/office/powerpoint/2010/main" val="23803367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hidden"/>
                                      </p:to>
                                    </p:set>
                                  </p:childTnLst>
                                </p:cTn>
                              </p:par>
                              <p:par>
                                <p:cTn id="28" presetID="3" presetClass="entr" presetSubtype="1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2000"/>
                                        <p:tgtEl>
                                          <p:spTgt spid="3"/>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David trusted in his own strength rather than to depend on the providence of God  </a:t>
            </a:r>
            <a:r>
              <a:rPr lang="en-US" sz="3600" spc="-60" dirty="0">
                <a:latin typeface="Arial" panose="020B0604020202020204" pitchFamily="34" charset="0"/>
                <a:cs typeface="Arial" panose="020B0604020202020204" pitchFamily="34" charset="0"/>
              </a:rPr>
              <a:t>in his defense. His actions brought calamity </a:t>
            </a:r>
            <a:r>
              <a:rPr lang="en-US" sz="3600" dirty="0">
                <a:latin typeface="Arial" panose="020B0604020202020204" pitchFamily="34" charset="0"/>
                <a:cs typeface="Arial" panose="020B0604020202020204" pitchFamily="34" charset="0"/>
              </a:rPr>
              <a:t>to the nation.</a:t>
            </a:r>
          </a:p>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a:t>
            </a:r>
            <a:r>
              <a:rPr lang="en-US" sz="3600" b="1" spc="100" dirty="0">
                <a:latin typeface="Arial" panose="020B0604020202020204" pitchFamily="34" charset="0"/>
                <a:cs typeface="Arial" panose="020B0604020202020204" pitchFamily="34" charset="0"/>
              </a:rPr>
              <a:t>No one ever trusted God in vain</a:t>
            </a:r>
            <a:r>
              <a:rPr lang="en-US" sz="3600" dirty="0">
                <a:latin typeface="Arial" panose="020B0604020202020204" pitchFamily="34" charset="0"/>
                <a:cs typeface="Arial" panose="020B0604020202020204" pitchFamily="34" charset="0"/>
              </a:rPr>
              <a:t>. Whenever you do battle for the Lord, prepare yourself. And prepare well too. </a:t>
            </a:r>
          </a:p>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Do all that you can to succeed, but, in   the end, realize that </a:t>
            </a:r>
            <a:r>
              <a:rPr lang="en-US" sz="3600" b="1" spc="100" dirty="0">
                <a:latin typeface="Arial" panose="020B0604020202020204" pitchFamily="34" charset="0"/>
                <a:cs typeface="Arial" panose="020B0604020202020204" pitchFamily="34" charset="0"/>
              </a:rPr>
              <a:t>only God can give  you victory.</a:t>
            </a:r>
          </a:p>
        </p:txBody>
      </p:sp>
      <p:sp>
        <p:nvSpPr>
          <p:cNvPr id="2" name="Text Box 2">
            <a:extLst>
              <a:ext uri="{FF2B5EF4-FFF2-40B4-BE49-F238E27FC236}">
                <a16:creationId xmlns:a16="http://schemas.microsoft.com/office/drawing/2014/main" id="{8D3D200C-328D-229C-8ECA-8EEA8121C4E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Practical Plans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a. Trust God, Not Resources</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1048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64060"/>
            <a:ext cx="9180512" cy="523329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lnSpc>
                <a:spcPct val="90000"/>
              </a:lnSpc>
              <a:spcBef>
                <a:spcPts val="0"/>
              </a:spcBef>
              <a:spcAft>
                <a:spcPts val="1200"/>
              </a:spcAft>
              <a:defRPr/>
            </a:pPr>
            <a:r>
              <a:rPr lang="en-US" dirty="0">
                <a:latin typeface="Arial" panose="020B0604020202020204" pitchFamily="34" charset="0"/>
                <a:cs typeface="Arial" panose="020B0604020202020204" pitchFamily="34" charset="0"/>
              </a:rPr>
              <a:t>• It is very tempting to trust in our   bank accounts, but in every crisis mentioned in the Bible, when the people trusted in  </a:t>
            </a:r>
            <a:r>
              <a:rPr lang="en-US" b="1" spc="100" dirty="0">
                <a:latin typeface="Arial" panose="020B0604020202020204" pitchFamily="34" charset="0"/>
                <a:cs typeface="Arial" panose="020B0604020202020204" pitchFamily="34" charset="0"/>
              </a:rPr>
              <a:t>God, </a:t>
            </a:r>
            <a:r>
              <a:rPr lang="en-US" dirty="0">
                <a:latin typeface="Arial" panose="020B0604020202020204" pitchFamily="34" charset="0"/>
                <a:cs typeface="Arial" panose="020B0604020202020204" pitchFamily="34" charset="0"/>
              </a:rPr>
              <a:t>He </a:t>
            </a:r>
            <a:r>
              <a:rPr lang="en-US" b="1" spc="100" dirty="0">
                <a:latin typeface="Arial" panose="020B0604020202020204" pitchFamily="34" charset="0"/>
                <a:cs typeface="Arial" panose="020B0604020202020204" pitchFamily="34" charset="0"/>
              </a:rPr>
              <a:t>honored their trust </a:t>
            </a:r>
            <a:r>
              <a:rPr lang="en-US" dirty="0">
                <a:latin typeface="Arial" panose="020B0604020202020204" pitchFamily="34" charset="0"/>
                <a:cs typeface="Arial" panose="020B0604020202020204" pitchFamily="34" charset="0"/>
              </a:rPr>
              <a:t>and provided for them.</a:t>
            </a:r>
          </a:p>
          <a:p>
            <a:pPr marL="180000" eaLnBrk="1" hangingPunct="1">
              <a:lnSpc>
                <a:spcPct val="90000"/>
              </a:lnSpc>
              <a:spcBef>
                <a:spcPts val="0"/>
              </a:spcBef>
              <a:spcAft>
                <a:spcPts val="0"/>
              </a:spcAft>
              <a:defRPr/>
            </a:pPr>
            <a:r>
              <a:rPr lang="en-US" dirty="0">
                <a:latin typeface="Arial" panose="020B0604020202020204" pitchFamily="34" charset="0"/>
                <a:cs typeface="Arial" panose="020B0604020202020204" pitchFamily="34" charset="0"/>
              </a:rPr>
              <a:t>• We should be using the present   time to get square with God, get out   of debt, and be generous with what  we have been given.</a:t>
            </a:r>
            <a:endParaRPr lang="en-US" spc="-8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8D3D200C-328D-229C-8ECA-8EEA8121C4E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Practical Plans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a. Trust God, Not Resources</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4161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C8151772-3165-C350-F135-B13C0BE3F9BD}"/>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Practical Plans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b. Simplify</a:t>
            </a:r>
            <a:endParaRPr lang="en-US" sz="3200" b="1" cap="small" spc="1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620D0B0-198A-7C2B-662D-2FB31AE1B69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2627784" y="1859227"/>
            <a:ext cx="3859364" cy="3658005"/>
          </a:xfrm>
          <a:prstGeom prst="rect">
            <a:avLst/>
          </a:prstGeom>
        </p:spPr>
      </p:pic>
      <p:sp>
        <p:nvSpPr>
          <p:cNvPr id="5" name="Rectangle 4">
            <a:extLst>
              <a:ext uri="{FF2B5EF4-FFF2-40B4-BE49-F238E27FC236}">
                <a16:creationId xmlns:a16="http://schemas.microsoft.com/office/drawing/2014/main" id="{D73517BF-B77C-B648-1AFD-34EC63F6DF13}"/>
              </a:ext>
            </a:extLst>
          </p:cNvPr>
          <p:cNvSpPr/>
          <p:nvPr/>
        </p:nvSpPr>
        <p:spPr bwMode="auto">
          <a:xfrm>
            <a:off x="2627784" y="1859227"/>
            <a:ext cx="3859364" cy="3658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196752"/>
            <a:ext cx="9144000" cy="56549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600"/>
              </a:spcAft>
              <a:defRPr/>
            </a:pPr>
            <a:r>
              <a:rPr lang="fi-FI" sz="3600" dirty="0">
                <a:latin typeface="Times New Roman" panose="02020603050405020304" pitchFamily="18" charset="0"/>
                <a:cs typeface="Times New Roman" panose="02020603050405020304" pitchFamily="18" charset="0"/>
              </a:rPr>
              <a:t>2 Peter 3:10, 11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“But the day of the Lord will come as a   thief in the night, in which the heavens     will pass away with a great noise, and the elements will melt with fervent heat;       both the earth and the works that are in it will be burned up. Therefore, since all   these things will be dissolved,</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what manner of persons ought you to        be in holy conduct and godliness.</a:t>
            </a:r>
            <a:r>
              <a:rPr lang="en-US" sz="3600" spc="-5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36288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hidden"/>
                                      </p:to>
                                    </p:set>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2000"/>
                                        <p:tgtEl>
                                          <p:spTgt spid="4"/>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 Because we know that the end of the world and the second coming of Christ is near, we want to </a:t>
            </a:r>
            <a:r>
              <a:rPr lang="en-US" sz="3600" b="1" spc="100" dirty="0">
                <a:latin typeface="Arial" panose="020B0604020202020204" pitchFamily="34" charset="0"/>
                <a:cs typeface="Arial" panose="020B0604020202020204" pitchFamily="34" charset="0"/>
              </a:rPr>
              <a:t>use our assets </a:t>
            </a:r>
            <a:r>
              <a:rPr lang="en-US" sz="3600" dirty="0">
                <a:latin typeface="Arial" panose="020B0604020202020204" pitchFamily="34" charset="0"/>
                <a:cs typeface="Arial" panose="020B0604020202020204" pitchFamily="34" charset="0"/>
              </a:rPr>
              <a:t>to tell others the good news of the gospel and what God has prepared for those who   love Him.</a:t>
            </a:r>
          </a:p>
          <a:p>
            <a:pPr marL="179388" eaLnBrk="1" hangingPunct="1">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 We understand that someday soon everything on this earth will be burned up.</a:t>
            </a:r>
          </a:p>
          <a:p>
            <a:pPr marL="179388" eaLnBrk="1" hangingPunct="1">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 </a:t>
            </a:r>
            <a:r>
              <a:rPr lang="en-US" sz="3600" b="1" spc="100" dirty="0">
                <a:latin typeface="Arial" panose="020B0604020202020204" pitchFamily="34" charset="0"/>
                <a:cs typeface="Arial" panose="020B0604020202020204" pitchFamily="34" charset="0"/>
              </a:rPr>
              <a:t>So, what should we do with our possessions?</a:t>
            </a:r>
          </a:p>
        </p:txBody>
      </p:sp>
      <p:sp>
        <p:nvSpPr>
          <p:cNvPr id="3" name="Text Box 2">
            <a:extLst>
              <a:ext uri="{FF2B5EF4-FFF2-40B4-BE49-F238E27FC236}">
                <a16:creationId xmlns:a16="http://schemas.microsoft.com/office/drawing/2014/main" id="{96151B18-BA39-0E5D-7799-A9AE6411DD96}"/>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Practical Plans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b. Simplify</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717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64060"/>
            <a:ext cx="9180512" cy="523329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1200"/>
              </a:spcAft>
              <a:tabLst>
                <a:tab pos="531813" algn="l"/>
              </a:tabLst>
              <a:defRPr/>
            </a:pPr>
            <a:r>
              <a:rPr lang="en-US" sz="3600" dirty="0">
                <a:latin typeface="Arial" panose="020B0604020202020204" pitchFamily="34" charset="0"/>
                <a:cs typeface="Arial" panose="020B0604020202020204" pitchFamily="34" charset="0"/>
              </a:rPr>
              <a:t>• “It is now that our brethren should be </a:t>
            </a:r>
            <a:r>
              <a:rPr lang="en-US" sz="3600" b="1" spc="100" dirty="0">
                <a:latin typeface="Arial" panose="020B0604020202020204" pitchFamily="34" charset="0"/>
                <a:cs typeface="Arial" panose="020B0604020202020204" pitchFamily="34" charset="0"/>
              </a:rPr>
              <a:t>cutting down </a:t>
            </a:r>
            <a:r>
              <a:rPr lang="en-US" sz="3600" dirty="0">
                <a:latin typeface="Arial" panose="020B0604020202020204" pitchFamily="34" charset="0"/>
                <a:cs typeface="Arial" panose="020B0604020202020204" pitchFamily="34" charset="0"/>
              </a:rPr>
              <a:t>their possessions instead  of </a:t>
            </a:r>
            <a:r>
              <a:rPr lang="en-US" sz="3600" b="1" spc="100" dirty="0">
                <a:latin typeface="Arial" panose="020B0604020202020204" pitchFamily="34" charset="0"/>
                <a:cs typeface="Arial" panose="020B0604020202020204" pitchFamily="34" charset="0"/>
              </a:rPr>
              <a:t>increasing them</a:t>
            </a:r>
            <a:r>
              <a:rPr lang="en-US" sz="3600" dirty="0">
                <a:latin typeface="Arial" panose="020B0604020202020204" pitchFamily="34" charset="0"/>
                <a:cs typeface="Arial" panose="020B0604020202020204" pitchFamily="34" charset="0"/>
              </a:rPr>
              <a:t>. We are about to move to a better country, even a heavenly</a:t>
            </a:r>
            <a:r>
              <a:rPr lang="en-US" sz="3400" dirty="0">
                <a:latin typeface="Arial" panose="020B0604020202020204" pitchFamily="34" charset="0"/>
                <a:cs typeface="Arial" panose="020B0604020202020204" pitchFamily="34" charset="0"/>
              </a:rPr>
              <a:t>.”—</a:t>
            </a:r>
            <a:r>
              <a:rPr lang="en-US" sz="3400" i="1" cap="small" dirty="0">
                <a:latin typeface="Arial" panose="020B0604020202020204" pitchFamily="34" charset="0"/>
                <a:cs typeface="Arial" panose="020B0604020202020204" pitchFamily="34" charset="0"/>
              </a:rPr>
              <a:t>Counsels on Stewardship</a:t>
            </a:r>
            <a:r>
              <a:rPr lang="en-US" sz="3400" dirty="0">
                <a:latin typeface="Arial" panose="020B0604020202020204" pitchFamily="34" charset="0"/>
                <a:cs typeface="Arial" panose="020B0604020202020204" pitchFamily="34" charset="0"/>
              </a:rPr>
              <a:t> 59.</a:t>
            </a:r>
          </a:p>
          <a:p>
            <a:pPr marL="179388" eaLnBrk="1" hangingPunct="1">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 Whatever we accumulate here is transitory; fleeting; and, if we are not careful, has the potential to be </a:t>
            </a:r>
            <a:r>
              <a:rPr lang="en-US" sz="3600" b="1" spc="100" dirty="0">
                <a:latin typeface="Arial" panose="020B0604020202020204" pitchFamily="34" charset="0"/>
                <a:cs typeface="Arial" panose="020B0604020202020204" pitchFamily="34" charset="0"/>
              </a:rPr>
              <a:t>spiritually corrupting.</a:t>
            </a:r>
          </a:p>
        </p:txBody>
      </p:sp>
      <p:sp>
        <p:nvSpPr>
          <p:cNvPr id="3" name="Text Box 2">
            <a:extLst>
              <a:ext uri="{FF2B5EF4-FFF2-40B4-BE49-F238E27FC236}">
                <a16:creationId xmlns:a16="http://schemas.microsoft.com/office/drawing/2014/main" id="{96151B18-BA39-0E5D-7799-A9AE6411DD96}"/>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Practical Plans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b. Simplify</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3336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68760"/>
            <a:ext cx="5004048" cy="56549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lnSpc>
                <a:spcPct val="90000"/>
              </a:lnSpc>
              <a:spcBef>
                <a:spcPts val="0"/>
              </a:spcBef>
              <a:spcAft>
                <a:spcPts val="600"/>
              </a:spcAft>
              <a:defRPr/>
            </a:pPr>
            <a:r>
              <a:rPr lang="fi-FI" sz="3600" dirty="0">
                <a:latin typeface="Times New Roman" panose="02020603050405020304" pitchFamily="18" charset="0"/>
                <a:cs typeface="Times New Roman" panose="02020603050405020304" pitchFamily="18" charset="0"/>
              </a:rPr>
              <a:t>Matthew 6:24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marL="180000" eaLnBrk="1" hangingPunct="1">
              <a:spcBef>
                <a:spcPts val="0"/>
              </a:spcBef>
              <a:spcAft>
                <a:spcPts val="600"/>
              </a:spcAft>
              <a:defRPr/>
            </a:pPr>
            <a:r>
              <a:rPr lang="en-US" sz="3600" dirty="0">
                <a:latin typeface="Arial" panose="020B0604020202020204" pitchFamily="34" charset="0"/>
                <a:cs typeface="Arial" panose="020B0604020202020204" pitchFamily="34" charset="0"/>
              </a:rPr>
              <a:t>“No one can serve  two masters; for either he will hate  the one and love the other, or else he will be loyal to the one and despise the other. You cannot serve God and mammon.”</a:t>
            </a:r>
          </a:p>
        </p:txBody>
      </p:sp>
      <p:sp>
        <p:nvSpPr>
          <p:cNvPr id="2" name="Text Box 2">
            <a:extLst>
              <a:ext uri="{FF2B5EF4-FFF2-40B4-BE49-F238E27FC236}">
                <a16:creationId xmlns:a16="http://schemas.microsoft.com/office/drawing/2014/main" id="{093E4CDA-E571-D6BA-547B-4A035ABB1E1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Practical Plans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Prioritize</a:t>
            </a:r>
            <a:endParaRPr lang="en-US" sz="3200" b="1" cap="small" spc="1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D9060C8-D125-2015-ACF8-C2F3BA75DC0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5039543" y="1608546"/>
            <a:ext cx="4048163" cy="3980693"/>
          </a:xfrm>
          <a:prstGeom prst="rect">
            <a:avLst/>
          </a:prstGeom>
        </p:spPr>
      </p:pic>
      <p:sp>
        <p:nvSpPr>
          <p:cNvPr id="5" name="TextBox 4">
            <a:extLst>
              <a:ext uri="{FF2B5EF4-FFF2-40B4-BE49-F238E27FC236}">
                <a16:creationId xmlns:a16="http://schemas.microsoft.com/office/drawing/2014/main" id="{2E259FE2-835D-4E3A-CBA9-B498AF65B731}"/>
              </a:ext>
            </a:extLst>
          </p:cNvPr>
          <p:cNvSpPr txBox="1"/>
          <p:nvPr/>
        </p:nvSpPr>
        <p:spPr>
          <a:xfrm>
            <a:off x="7879976" y="7718612"/>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135374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506915"/>
            <a:ext cx="9180512" cy="4802405"/>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The parables and teachings of Jesus,</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the stories of Bible characters, and</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the counsel of Ellen G. White</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all indicate clearly that there is </a:t>
            </a:r>
          </a:p>
          <a:p>
            <a:pPr algn="ctr" eaLnBrk="1" hangingPunct="1">
              <a:spcBef>
                <a:spcPts val="0"/>
              </a:spcBef>
              <a:spcAft>
                <a:spcPts val="0"/>
              </a:spcAft>
              <a:defRPr/>
            </a:pPr>
            <a:r>
              <a:rPr lang="en-US" sz="3600" b="1" spc="100" dirty="0">
                <a:latin typeface="Arial" panose="020B0604020202020204" pitchFamily="34" charset="0"/>
                <a:cs typeface="Arial" panose="020B0604020202020204" pitchFamily="34" charset="0"/>
              </a:rPr>
              <a:t>no halfway commitment</a:t>
            </a:r>
          </a:p>
          <a:p>
            <a:pPr algn="ctr" eaLnBrk="1" hangingPunct="1">
              <a:spcBef>
                <a:spcPts val="0"/>
              </a:spcBef>
              <a:spcAft>
                <a:spcPts val="0"/>
              </a:spcAft>
              <a:defRPr/>
            </a:pPr>
            <a:r>
              <a:rPr lang="en-US" sz="5400" dirty="0">
                <a:latin typeface="Arial" panose="020B0604020202020204" pitchFamily="34" charset="0"/>
                <a:cs typeface="Arial" panose="020B0604020202020204" pitchFamily="34" charset="0"/>
              </a:rPr>
              <a:t>to Christ</a:t>
            </a:r>
            <a:r>
              <a:rPr lang="en-US" sz="3600" dirty="0">
                <a:latin typeface="Arial" panose="020B0604020202020204" pitchFamily="34" charset="0"/>
                <a:cs typeface="Arial" panose="020B0604020202020204" pitchFamily="34" charset="0"/>
              </a:rPr>
              <a:t>.</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Either we are or we are not                                 </a:t>
            </a:r>
            <a:r>
              <a:rPr lang="en-US" sz="3600" b="1" spc="100" dirty="0">
                <a:latin typeface="Arial" panose="020B0604020202020204" pitchFamily="34" charset="0"/>
                <a:cs typeface="Arial" panose="020B0604020202020204" pitchFamily="34" charset="0"/>
              </a:rPr>
              <a:t>on the Lord’s side.</a:t>
            </a:r>
          </a:p>
        </p:txBody>
      </p:sp>
      <p:sp>
        <p:nvSpPr>
          <p:cNvPr id="3" name="Text Box 2">
            <a:extLst>
              <a:ext uri="{FF2B5EF4-FFF2-40B4-BE49-F238E27FC236}">
                <a16:creationId xmlns:a16="http://schemas.microsoft.com/office/drawing/2014/main" id="{471FAAB3-CC92-8AF5-8ED0-9B7D0CFF6A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Practical Plans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Prioritize</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600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10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Text Box 2">
            <a:extLst>
              <a:ext uri="{FF2B5EF4-FFF2-40B4-BE49-F238E27FC236}">
                <a16:creationId xmlns:a16="http://schemas.microsoft.com/office/drawing/2014/main" id="{FC13DE16-097B-F35E-D0FF-D689913BD208}"/>
              </a:ext>
            </a:extLst>
          </p:cNvPr>
          <p:cNvSpPr txBox="1">
            <a:spLocks noChangeArrowheads="1"/>
          </p:cNvSpPr>
          <p:nvPr/>
        </p:nvSpPr>
        <p:spPr bwMode="auto">
          <a:xfrm>
            <a:off x="457200" y="1033463"/>
            <a:ext cx="82296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panose="02000503000000020004" pitchFamily="2" charset="0"/>
                <a:ea typeface="ヒラギノ角ゴ Pro W3" pitchFamily="126" charset="-128"/>
              </a:defRPr>
            </a:lvl1pPr>
            <a:lvl2pPr marL="742950" indent="-285750" eaLnBrk="0" hangingPunct="0">
              <a:defRPr sz="4000">
                <a:solidFill>
                  <a:schemeClr val="tx1"/>
                </a:solidFill>
                <a:latin typeface="Helvetica Neue" panose="02000503000000020004" pitchFamily="2" charset="0"/>
                <a:ea typeface="ヒラギノ角ゴ Pro W3" pitchFamily="126" charset="-128"/>
              </a:defRPr>
            </a:lvl2pPr>
            <a:lvl3pPr marL="1143000" indent="-228600" eaLnBrk="0" hangingPunct="0">
              <a:defRPr sz="4000">
                <a:solidFill>
                  <a:schemeClr val="tx1"/>
                </a:solidFill>
                <a:latin typeface="Helvetica Neue" panose="02000503000000020004" pitchFamily="2" charset="0"/>
                <a:ea typeface="ヒラギノ角ゴ Pro W3" pitchFamily="126" charset="-128"/>
              </a:defRPr>
            </a:lvl3pPr>
            <a:lvl4pPr marL="1600200" indent="-228600" eaLnBrk="0" hangingPunct="0">
              <a:defRPr sz="4000">
                <a:solidFill>
                  <a:schemeClr val="tx1"/>
                </a:solidFill>
                <a:latin typeface="Helvetica Neue" panose="02000503000000020004" pitchFamily="2" charset="0"/>
                <a:ea typeface="ヒラギノ角ゴ Pro W3" pitchFamily="126" charset="-128"/>
              </a:defRPr>
            </a:lvl4pPr>
            <a:lvl5pPr marL="2057400" indent="-228600" eaLnBrk="0" hangingPunct="0">
              <a:defRPr sz="4000">
                <a:solidFill>
                  <a:schemeClr val="tx1"/>
                </a:solidFill>
                <a:latin typeface="Helvetica Neue" panose="02000503000000020004" pitchFamily="2" charset="0"/>
                <a:ea typeface="ヒラギノ角ゴ Pro W3" pitchFamily="126" charset="-128"/>
              </a:defRPr>
            </a:lvl5pPr>
            <a:lvl6pPr marL="2514600" indent="-228600" eaLnBrk="0" fontAlgn="base" hangingPunct="0">
              <a:spcBef>
                <a:spcPct val="0"/>
              </a:spcBef>
              <a:spcAft>
                <a:spcPct val="0"/>
              </a:spcAft>
              <a:defRPr sz="4000">
                <a:solidFill>
                  <a:schemeClr val="tx1"/>
                </a:solidFill>
                <a:latin typeface="Helvetica Neue" panose="02000503000000020004" pitchFamily="2" charset="0"/>
                <a:ea typeface="ヒラギノ角ゴ Pro W3" pitchFamily="126" charset="-128"/>
              </a:defRPr>
            </a:lvl6pPr>
            <a:lvl7pPr marL="2971800" indent="-228600" eaLnBrk="0" fontAlgn="base" hangingPunct="0">
              <a:spcBef>
                <a:spcPct val="0"/>
              </a:spcBef>
              <a:spcAft>
                <a:spcPct val="0"/>
              </a:spcAft>
              <a:defRPr sz="4000">
                <a:solidFill>
                  <a:schemeClr val="tx1"/>
                </a:solidFill>
                <a:latin typeface="Helvetica Neue" panose="02000503000000020004" pitchFamily="2" charset="0"/>
                <a:ea typeface="ヒラギノ角ゴ Pro W3" pitchFamily="126" charset="-128"/>
              </a:defRPr>
            </a:lvl7pPr>
            <a:lvl8pPr marL="3429000" indent="-228600" eaLnBrk="0" fontAlgn="base" hangingPunct="0">
              <a:spcBef>
                <a:spcPct val="0"/>
              </a:spcBef>
              <a:spcAft>
                <a:spcPct val="0"/>
              </a:spcAft>
              <a:defRPr sz="4000">
                <a:solidFill>
                  <a:schemeClr val="tx1"/>
                </a:solidFill>
                <a:latin typeface="Helvetica Neue" panose="02000503000000020004" pitchFamily="2" charset="0"/>
                <a:ea typeface="ヒラギノ角ゴ Pro W3" pitchFamily="126" charset="-128"/>
              </a:defRPr>
            </a:lvl8pPr>
            <a:lvl9pPr marL="3886200" indent="-228600" eaLnBrk="0" fontAlgn="base" hangingPunct="0">
              <a:spcBef>
                <a:spcPct val="0"/>
              </a:spcBef>
              <a:spcAft>
                <a:spcPct val="0"/>
              </a:spcAft>
              <a:defRPr sz="4000">
                <a:solidFill>
                  <a:schemeClr val="tx1"/>
                </a:solidFill>
                <a:latin typeface="Helvetica Neue" panose="02000503000000020004" pitchFamily="2" charset="0"/>
                <a:ea typeface="ヒラギノ角ゴ Pro W3" pitchFamily="126" charset="-128"/>
              </a:defRPr>
            </a:lvl9pPr>
          </a:lstStyle>
          <a:p>
            <a:pPr algn="ctr" eaLnBrk="1" hangingPunct="1">
              <a:lnSpc>
                <a:spcPct val="110000"/>
              </a:lnSpc>
            </a:pPr>
            <a:r>
              <a:rPr lang="en-US" altLang="en-US" sz="3600"/>
              <a:t>DEAR USER </a:t>
            </a:r>
          </a:p>
          <a:p>
            <a:pPr algn="ctr" eaLnBrk="1" hangingPunct="1">
              <a:lnSpc>
                <a:spcPct val="110000"/>
              </a:lnSpc>
            </a:pPr>
            <a:r>
              <a:rPr lang="en-US" altLang="en-US" sz="2600"/>
              <a:t>This PowerPoint Show is freely shared to all who may find it beneficial. While intended primarily for personal use, some find it useful for teaching the lesson</a:t>
            </a:r>
          </a:p>
          <a:p>
            <a:pPr algn="ctr" eaLnBrk="1" hangingPunct="1">
              <a:lnSpc>
                <a:spcPct val="110000"/>
              </a:lnSpc>
            </a:pPr>
            <a:r>
              <a:rPr lang="en-US" altLang="en-US" sz="2600"/>
              <a:t>in church. </a:t>
            </a:r>
          </a:p>
          <a:p>
            <a:pPr algn="ctr" eaLnBrk="1" hangingPunct="1">
              <a:lnSpc>
                <a:spcPct val="110000"/>
              </a:lnSpc>
            </a:pPr>
            <a:r>
              <a:rPr lang="en-US" altLang="en-US" sz="2600"/>
              <a:t>There are those, however, who add illustrations, change background, replace fonts, etc. While their intention may be good, this is not right. Slide #1 says </a:t>
            </a:r>
            <a:r>
              <a:rPr lang="ja-JP" altLang="en-US" sz="2600"/>
              <a:t>“</a:t>
            </a:r>
            <a:r>
              <a:rPr lang="en-US" altLang="ja-JP" sz="2600"/>
              <a:t>designed by claro ruiz vicente.” For honest Christians, it is not necessary for another’s creation to be copyrighted in order to be respected. </a:t>
            </a:r>
          </a:p>
          <a:p>
            <a:pPr algn="ctr" eaLnBrk="1" hangingPunct="1">
              <a:lnSpc>
                <a:spcPct val="110000"/>
              </a:lnSpc>
            </a:pPr>
            <a:r>
              <a:rPr lang="en-US" altLang="en-US" sz="2800"/>
              <a:t>PLEASE USE AS IS.</a:t>
            </a:r>
          </a:p>
        </p:txBody>
      </p:sp>
      <p:sp>
        <p:nvSpPr>
          <p:cNvPr id="3074" name="Text Box 4">
            <a:extLst>
              <a:ext uri="{FF2B5EF4-FFF2-40B4-BE49-F238E27FC236}">
                <a16:creationId xmlns:a16="http://schemas.microsoft.com/office/drawing/2014/main" id="{3E7E9FDB-69E6-C9E7-949E-45631CA9772D}"/>
              </a:ext>
            </a:extLst>
          </p:cNvPr>
          <p:cNvSpPr txBox="1">
            <a:spLocks noChangeArrowheads="1"/>
          </p:cNvSpPr>
          <p:nvPr/>
        </p:nvSpPr>
        <p:spPr bwMode="auto">
          <a:xfrm>
            <a:off x="1736725" y="1588"/>
            <a:ext cx="74072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eaLnBrk="0" hangingPunct="0">
              <a:defRPr sz="4000">
                <a:solidFill>
                  <a:schemeClr val="tx1"/>
                </a:solidFill>
                <a:latin typeface="Helvetica Neue" panose="02000503000000020004" pitchFamily="2" charset="0"/>
                <a:ea typeface="ヒラギノ角ゴ Pro W3" pitchFamily="126" charset="-128"/>
              </a:defRPr>
            </a:lvl1pPr>
            <a:lvl2pPr marL="742950" indent="-285750" eaLnBrk="0" hangingPunct="0">
              <a:defRPr sz="4000">
                <a:solidFill>
                  <a:schemeClr val="tx1"/>
                </a:solidFill>
                <a:latin typeface="Helvetica Neue" panose="02000503000000020004" pitchFamily="2" charset="0"/>
                <a:ea typeface="ヒラギノ角ゴ Pro W3" pitchFamily="126" charset="-128"/>
              </a:defRPr>
            </a:lvl2pPr>
            <a:lvl3pPr marL="1143000" indent="-228600" eaLnBrk="0" hangingPunct="0">
              <a:defRPr sz="4000">
                <a:solidFill>
                  <a:schemeClr val="tx1"/>
                </a:solidFill>
                <a:latin typeface="Helvetica Neue" panose="02000503000000020004" pitchFamily="2" charset="0"/>
                <a:ea typeface="ヒラギノ角ゴ Pro W3" pitchFamily="126" charset="-128"/>
              </a:defRPr>
            </a:lvl3pPr>
            <a:lvl4pPr marL="1600200" indent="-228600" eaLnBrk="0" hangingPunct="0">
              <a:defRPr sz="4000">
                <a:solidFill>
                  <a:schemeClr val="tx1"/>
                </a:solidFill>
                <a:latin typeface="Helvetica Neue" panose="02000503000000020004" pitchFamily="2" charset="0"/>
                <a:ea typeface="ヒラギノ角ゴ Pro W3" pitchFamily="126" charset="-128"/>
              </a:defRPr>
            </a:lvl4pPr>
            <a:lvl5pPr marL="2057400" indent="-228600" eaLnBrk="0" hangingPunct="0">
              <a:defRPr sz="4000">
                <a:solidFill>
                  <a:schemeClr val="tx1"/>
                </a:solidFill>
                <a:latin typeface="Helvetica Neue" panose="02000503000000020004" pitchFamily="2" charset="0"/>
                <a:ea typeface="ヒラギノ角ゴ Pro W3" pitchFamily="126" charset="-128"/>
              </a:defRPr>
            </a:lvl5pPr>
            <a:lvl6pPr marL="2514600" indent="-228600" eaLnBrk="0" fontAlgn="base" hangingPunct="0">
              <a:spcBef>
                <a:spcPct val="0"/>
              </a:spcBef>
              <a:spcAft>
                <a:spcPct val="0"/>
              </a:spcAft>
              <a:defRPr sz="4000">
                <a:solidFill>
                  <a:schemeClr val="tx1"/>
                </a:solidFill>
                <a:latin typeface="Helvetica Neue" panose="02000503000000020004" pitchFamily="2" charset="0"/>
                <a:ea typeface="ヒラギノ角ゴ Pro W3" pitchFamily="126" charset="-128"/>
              </a:defRPr>
            </a:lvl6pPr>
            <a:lvl7pPr marL="2971800" indent="-228600" eaLnBrk="0" fontAlgn="base" hangingPunct="0">
              <a:spcBef>
                <a:spcPct val="0"/>
              </a:spcBef>
              <a:spcAft>
                <a:spcPct val="0"/>
              </a:spcAft>
              <a:defRPr sz="4000">
                <a:solidFill>
                  <a:schemeClr val="tx1"/>
                </a:solidFill>
                <a:latin typeface="Helvetica Neue" panose="02000503000000020004" pitchFamily="2" charset="0"/>
                <a:ea typeface="ヒラギノ角ゴ Pro W3" pitchFamily="126" charset="-128"/>
              </a:defRPr>
            </a:lvl7pPr>
            <a:lvl8pPr marL="3429000" indent="-228600" eaLnBrk="0" fontAlgn="base" hangingPunct="0">
              <a:spcBef>
                <a:spcPct val="0"/>
              </a:spcBef>
              <a:spcAft>
                <a:spcPct val="0"/>
              </a:spcAft>
              <a:defRPr sz="4000">
                <a:solidFill>
                  <a:schemeClr val="tx1"/>
                </a:solidFill>
                <a:latin typeface="Helvetica Neue" panose="02000503000000020004" pitchFamily="2" charset="0"/>
                <a:ea typeface="ヒラギノ角ゴ Pro W3" pitchFamily="126" charset="-128"/>
              </a:defRPr>
            </a:lvl8pPr>
            <a:lvl9pPr marL="3886200" indent="-228600" eaLnBrk="0" fontAlgn="base" hangingPunct="0">
              <a:spcBef>
                <a:spcPct val="0"/>
              </a:spcBef>
              <a:spcAft>
                <a:spcPct val="0"/>
              </a:spcAft>
              <a:defRPr sz="4000">
                <a:solidFill>
                  <a:schemeClr val="tx1"/>
                </a:solidFill>
                <a:latin typeface="Helvetica Neue" panose="02000503000000020004" pitchFamily="2" charset="0"/>
                <a:ea typeface="ヒラギノ角ゴ Pro W3" pitchFamily="126" charset="-128"/>
              </a:defRPr>
            </a:lvl9pPr>
          </a:lstStyle>
          <a:p>
            <a:pPr eaLnBrk="1" hangingPunct="1"/>
            <a:r>
              <a:rPr lang="en-US" altLang="en-US" sz="3200" i="1">
                <a:solidFill>
                  <a:srgbClr val="FFFF00"/>
                </a:solidFill>
                <a:latin typeface="Times New Roman" panose="02020603050405020304" pitchFamily="18" charset="0"/>
              </a:rPr>
              <a:t>Adult Sabbath School Bible Study Guide</a:t>
            </a:r>
            <a:endParaRPr lang="en-US" altLang="en-US" sz="3200">
              <a:solidFill>
                <a:srgbClr val="FFFF00"/>
              </a:solidFill>
              <a:latin typeface="Times New Roman" panose="02020603050405020304" pitchFamily="18" charset="0"/>
            </a:endParaRPr>
          </a:p>
          <a:p>
            <a:pPr eaLnBrk="1" hangingPunct="1"/>
            <a:r>
              <a:rPr lang="en-US" altLang="en-US" sz="3200">
                <a:latin typeface="Times New Roman" panose="02020603050405020304" pitchFamily="18" charset="0"/>
              </a:rPr>
              <a:t>An Appeal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667774"/>
            <a:ext cx="9180512" cy="3417410"/>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Jesus didn’t say that it was </a:t>
            </a:r>
            <a:r>
              <a:rPr lang="en-US" sz="3600" b="1" spc="100" dirty="0">
                <a:latin typeface="Arial" panose="020B0604020202020204" pitchFamily="34" charset="0"/>
                <a:cs typeface="Arial" panose="020B0604020202020204" pitchFamily="34" charset="0"/>
              </a:rPr>
              <a:t>hard</a:t>
            </a:r>
            <a:r>
              <a:rPr lang="en-US" sz="3600" dirty="0">
                <a:latin typeface="Arial" panose="020B0604020202020204" pitchFamily="34" charset="0"/>
                <a:cs typeface="Arial" panose="020B0604020202020204" pitchFamily="34" charset="0"/>
              </a:rPr>
              <a:t> to serve </a:t>
            </a:r>
            <a:r>
              <a:rPr lang="en-US" sz="5400" dirty="0">
                <a:latin typeface="Arial" panose="020B0604020202020204" pitchFamily="34" charset="0"/>
                <a:cs typeface="Arial" panose="020B0604020202020204" pitchFamily="34" charset="0"/>
              </a:rPr>
              <a:t>God </a:t>
            </a:r>
            <a:r>
              <a:rPr lang="en-US" sz="3600" dirty="0">
                <a:latin typeface="Arial" panose="020B0604020202020204" pitchFamily="34" charset="0"/>
                <a:cs typeface="Arial" panose="020B0604020202020204" pitchFamily="34" charset="0"/>
              </a:rPr>
              <a:t>and</a:t>
            </a:r>
            <a:r>
              <a:rPr lang="en-US" sz="5400" dirty="0">
                <a:latin typeface="Arial" panose="020B0604020202020204" pitchFamily="34" charset="0"/>
                <a:cs typeface="Arial" panose="020B0604020202020204" pitchFamily="34" charset="0"/>
              </a:rPr>
              <a:t> money</a:t>
            </a:r>
            <a:r>
              <a:rPr lang="en-US" sz="3600" dirty="0">
                <a:latin typeface="Arial" panose="020B0604020202020204" pitchFamily="34" charset="0"/>
                <a:cs typeface="Arial" panose="020B0604020202020204" pitchFamily="34" charset="0"/>
              </a:rPr>
              <a:t>,</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or that you needed to be </a:t>
            </a:r>
            <a:r>
              <a:rPr lang="en-US" sz="3600" b="1" spc="100" dirty="0">
                <a:latin typeface="Arial" panose="020B0604020202020204" pitchFamily="34" charset="0"/>
                <a:cs typeface="Arial" panose="020B0604020202020204" pitchFamily="34" charset="0"/>
              </a:rPr>
              <a:t>careful</a:t>
            </a:r>
            <a:r>
              <a:rPr lang="en-US" sz="3600" dirty="0">
                <a:latin typeface="Arial" panose="020B0604020202020204" pitchFamily="34" charset="0"/>
                <a:cs typeface="Arial" panose="020B0604020202020204" pitchFamily="34" charset="0"/>
              </a:rPr>
              <a:t> in how  you served both. He said, instead, that it</a:t>
            </a:r>
          </a:p>
          <a:p>
            <a:pPr algn="ctr" eaLnBrk="1" hangingPunct="1">
              <a:spcBef>
                <a:spcPts val="0"/>
              </a:spcBef>
              <a:spcAft>
                <a:spcPts val="0"/>
              </a:spcAft>
              <a:defRPr/>
            </a:pPr>
            <a:r>
              <a:rPr lang="en-US" sz="5400" dirty="0">
                <a:latin typeface="Arial" panose="020B0604020202020204" pitchFamily="34" charset="0"/>
                <a:cs typeface="Arial" panose="020B0604020202020204" pitchFamily="34" charset="0"/>
              </a:rPr>
              <a:t>couldn’t be done.</a:t>
            </a:r>
            <a:endParaRPr lang="en-US" sz="5400" spc="100" dirty="0">
              <a:latin typeface="Arial" panose="020B0604020202020204" pitchFamily="34" charset="0"/>
              <a:cs typeface="Arial" panose="020B0604020202020204" pitchFamily="34" charset="0"/>
            </a:endParaRPr>
          </a:p>
        </p:txBody>
      </p:sp>
      <p:sp>
        <p:nvSpPr>
          <p:cNvPr id="3" name="Text Box 2">
            <a:extLst>
              <a:ext uri="{FF2B5EF4-FFF2-40B4-BE49-F238E27FC236}">
                <a16:creationId xmlns:a16="http://schemas.microsoft.com/office/drawing/2014/main" id="{471FAAB3-CC92-8AF5-8ED0-9B7D0CFF6A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Practical Plans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Prioritize</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6289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2399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lnSpc>
                <a:spcPct val="90000"/>
              </a:lnSpc>
              <a:spcBef>
                <a:spcPts val="0"/>
              </a:spcBef>
              <a:spcAft>
                <a:spcPts val="0"/>
              </a:spcAft>
              <a:tabLst>
                <a:tab pos="603250" algn="l"/>
              </a:tabLst>
              <a:defRPr/>
            </a:pPr>
            <a:r>
              <a:rPr lang="en-US" dirty="0">
                <a:latin typeface="Calibri"/>
                <a:cs typeface="Calibri"/>
              </a:rPr>
              <a:t>	“Do not love the world or the things in  the world. If anyone loves the world, the love of the Father is not in him.</a:t>
            </a:r>
          </a:p>
          <a:p>
            <a:pPr marL="179388" eaLnBrk="1" hangingPunct="1">
              <a:lnSpc>
                <a:spcPct val="90000"/>
              </a:lnSpc>
              <a:spcBef>
                <a:spcPts val="0"/>
              </a:spcBef>
              <a:spcAft>
                <a:spcPts val="0"/>
              </a:spcAft>
              <a:tabLst>
                <a:tab pos="603250" algn="l"/>
              </a:tabLst>
              <a:defRPr/>
            </a:pPr>
            <a:r>
              <a:rPr lang="en-US" dirty="0">
                <a:latin typeface="Calibri"/>
                <a:cs typeface="Calibri"/>
              </a:rPr>
              <a:t>	For all that is in the world—the </a:t>
            </a:r>
            <a:r>
              <a:rPr lang="en-US" b="1" spc="100" dirty="0">
                <a:latin typeface="Calibri"/>
                <a:cs typeface="Calibri"/>
              </a:rPr>
              <a:t>lust of  the flesh</a:t>
            </a:r>
            <a:r>
              <a:rPr lang="en-US" dirty="0">
                <a:latin typeface="Calibri"/>
                <a:cs typeface="Calibri"/>
              </a:rPr>
              <a:t>, the </a:t>
            </a:r>
            <a:r>
              <a:rPr lang="en-US" b="1" spc="100" dirty="0">
                <a:latin typeface="Calibri"/>
                <a:cs typeface="Calibri"/>
              </a:rPr>
              <a:t>lust of the eyes</a:t>
            </a:r>
            <a:r>
              <a:rPr lang="en-US" dirty="0">
                <a:latin typeface="Calibri"/>
                <a:cs typeface="Calibri"/>
              </a:rPr>
              <a:t>, and the </a:t>
            </a:r>
            <a:r>
              <a:rPr lang="en-US" b="1" spc="100" dirty="0">
                <a:latin typeface="Calibri"/>
                <a:cs typeface="Calibri"/>
              </a:rPr>
              <a:t>pride of life</a:t>
            </a:r>
            <a:r>
              <a:rPr lang="en-US" dirty="0">
                <a:latin typeface="Calibri"/>
                <a:cs typeface="Calibri"/>
              </a:rPr>
              <a:t>—is not of the Father but is  of the world. </a:t>
            </a:r>
          </a:p>
          <a:p>
            <a:pPr marL="179388" eaLnBrk="1" hangingPunct="1">
              <a:lnSpc>
                <a:spcPct val="90000"/>
              </a:lnSpc>
              <a:spcBef>
                <a:spcPts val="0"/>
              </a:spcBef>
              <a:spcAft>
                <a:spcPts val="0"/>
              </a:spcAft>
              <a:tabLst>
                <a:tab pos="603250" algn="l"/>
              </a:tabLst>
              <a:defRPr/>
            </a:pPr>
            <a:r>
              <a:rPr lang="en-US" dirty="0">
                <a:latin typeface="Calibri"/>
                <a:cs typeface="Calibri"/>
              </a:rPr>
              <a:t>	And the world is passing away, and the lust of it; but he who does the will of God abides forever” (</a:t>
            </a:r>
            <a:r>
              <a:rPr lang="en-US" i="1" dirty="0">
                <a:latin typeface="Calibri"/>
                <a:cs typeface="Calibri"/>
              </a:rPr>
              <a:t>1 John 2:15-17</a:t>
            </a:r>
            <a:r>
              <a:rPr lang="en-US" dirty="0">
                <a:latin typeface="Calibri"/>
                <a:cs typeface="Calibri"/>
              </a:rPr>
              <a:t>).</a:t>
            </a:r>
            <a:endParaRPr lang="en-US" sz="6000" spc="100" dirty="0">
              <a:latin typeface="Calibri Light" panose="020F0302020204030204" pitchFamily="34" charset="0"/>
              <a:cs typeface="Calibri Light" panose="020F0302020204030204" pitchFamily="34" charset="0"/>
            </a:endParaRPr>
          </a:p>
        </p:txBody>
      </p:sp>
      <p:sp>
        <p:nvSpPr>
          <p:cNvPr id="3" name="Text Box 2">
            <a:extLst>
              <a:ext uri="{FF2B5EF4-FFF2-40B4-BE49-F238E27FC236}">
                <a16:creationId xmlns:a16="http://schemas.microsoft.com/office/drawing/2014/main" id="{471FAAB3-CC92-8AF5-8ED0-9B7D0CFF6A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Practical Plans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Prioritize</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512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2399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603250" algn="l"/>
              </a:tabLst>
              <a:defRPr/>
            </a:pPr>
            <a:r>
              <a:rPr lang="en-US" sz="3600" spc="100" dirty="0">
                <a:latin typeface="Arial" panose="020B0604020202020204" pitchFamily="34" charset="0"/>
                <a:cs typeface="Arial" panose="020B0604020202020204" pitchFamily="34" charset="0"/>
              </a:rPr>
              <a:t>• “Set your affection on things above,  not on things on the earth” (</a:t>
            </a:r>
            <a:r>
              <a:rPr lang="en-US" sz="3600" i="1" spc="100" dirty="0">
                <a:latin typeface="Arial" panose="020B0604020202020204" pitchFamily="34" charset="0"/>
                <a:cs typeface="Arial" panose="020B0604020202020204" pitchFamily="34" charset="0"/>
              </a:rPr>
              <a:t>Col. 3:2</a:t>
            </a:r>
            <a:r>
              <a:rPr lang="en-US" sz="3600" spc="100" dirty="0">
                <a:latin typeface="Arial" panose="020B0604020202020204" pitchFamily="34" charset="0"/>
                <a:cs typeface="Arial" panose="020B0604020202020204" pitchFamily="34" charset="0"/>
              </a:rPr>
              <a:t>).</a:t>
            </a:r>
          </a:p>
          <a:p>
            <a:pPr marL="179388" eaLnBrk="1" hangingPunct="1">
              <a:spcBef>
                <a:spcPts val="0"/>
              </a:spcBef>
              <a:spcAft>
                <a:spcPts val="0"/>
              </a:spcAft>
              <a:tabLst>
                <a:tab pos="603250" algn="l"/>
              </a:tabLst>
              <a:defRPr/>
            </a:pPr>
            <a:r>
              <a:rPr lang="en-US" sz="3600" spc="100" dirty="0">
                <a:latin typeface="Arial" panose="020B0604020202020204" pitchFamily="34" charset="0"/>
                <a:cs typeface="Arial" panose="020B0604020202020204" pitchFamily="34" charset="0"/>
              </a:rPr>
              <a:t>• The lure of “all that is in the world” is strong; the pull for immediate </a:t>
            </a:r>
            <a:r>
              <a:rPr lang="en-US" sz="3600" spc="100" dirty="0" err="1">
                <a:latin typeface="Arial" panose="020B0604020202020204" pitchFamily="34" charset="0"/>
                <a:cs typeface="Arial" panose="020B0604020202020204" pitchFamily="34" charset="0"/>
              </a:rPr>
              <a:t>gratifica-tion</a:t>
            </a:r>
            <a:r>
              <a:rPr lang="en-US" sz="3600" spc="100" dirty="0">
                <a:latin typeface="Arial" panose="020B0604020202020204" pitchFamily="34" charset="0"/>
                <a:cs typeface="Arial" panose="020B0604020202020204" pitchFamily="34" charset="0"/>
              </a:rPr>
              <a:t> is always there. </a:t>
            </a:r>
          </a:p>
          <a:p>
            <a:pPr marL="179388" eaLnBrk="1" hangingPunct="1">
              <a:spcBef>
                <a:spcPts val="0"/>
              </a:spcBef>
              <a:spcAft>
                <a:spcPts val="0"/>
              </a:spcAft>
              <a:tabLst>
                <a:tab pos="603250" algn="l"/>
              </a:tabLst>
              <a:defRPr/>
            </a:pPr>
            <a:r>
              <a:rPr lang="en-US" sz="3600" spc="100" dirty="0">
                <a:latin typeface="Arial" panose="020B0604020202020204" pitchFamily="34" charset="0"/>
                <a:cs typeface="Arial" panose="020B0604020202020204" pitchFamily="34" charset="0"/>
              </a:rPr>
              <a:t>• Even with our knowledge that one    day it will all end, we still feel the pull.</a:t>
            </a:r>
          </a:p>
          <a:p>
            <a:pPr marL="179388" eaLnBrk="1" hangingPunct="1">
              <a:spcBef>
                <a:spcPts val="0"/>
              </a:spcBef>
              <a:spcAft>
                <a:spcPts val="0"/>
              </a:spcAft>
              <a:tabLst>
                <a:tab pos="603250" algn="l"/>
              </a:tabLst>
              <a:defRPr/>
            </a:pPr>
            <a:r>
              <a:rPr lang="en-US" sz="3600" spc="100" dirty="0">
                <a:latin typeface="Arial" panose="020B0604020202020204" pitchFamily="34" charset="0"/>
                <a:cs typeface="Arial" panose="020B0604020202020204" pitchFamily="34" charset="0"/>
              </a:rPr>
              <a:t>• The good news, however, is that we don’t need to let it pull us away from   the Lord.</a:t>
            </a:r>
          </a:p>
        </p:txBody>
      </p:sp>
      <p:sp>
        <p:nvSpPr>
          <p:cNvPr id="3" name="Text Box 2">
            <a:extLst>
              <a:ext uri="{FF2B5EF4-FFF2-40B4-BE49-F238E27FC236}">
                <a16:creationId xmlns:a16="http://schemas.microsoft.com/office/drawing/2014/main" id="{471FAAB3-CC92-8AF5-8ED0-9B7D0CFF6A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Practical Plans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Prioritize</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5695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Managing in Tough Times</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3. Perilous Period</a:t>
            </a:r>
          </a:p>
        </p:txBody>
      </p:sp>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7759EE6-1CCF-2459-4032-D262524B5F51}"/>
              </a:ext>
            </a:extLst>
          </p:cNvPr>
          <p:cNvPicPr>
            <a:picLocks noChangeAspect="1"/>
          </p:cNvPicPr>
          <p:nvPr/>
        </p:nvPicPr>
        <p:blipFill rotWithShape="1">
          <a:blip r:embed="rId3"/>
          <a:srcRect t="4065" b="7017"/>
          <a:stretch/>
        </p:blipFill>
        <p:spPr>
          <a:xfrm>
            <a:off x="1979712" y="1916832"/>
            <a:ext cx="5065763" cy="3024336"/>
          </a:xfrm>
          <a:prstGeom prst="rect">
            <a:avLst/>
          </a:prstGeom>
          <a:ln>
            <a:solidFill>
              <a:schemeClr val="tx1"/>
            </a:solidFill>
          </a:ln>
        </p:spPr>
      </p:pic>
      <p:sp>
        <p:nvSpPr>
          <p:cNvPr id="8" name="Rectangle 7">
            <a:extLst>
              <a:ext uri="{FF2B5EF4-FFF2-40B4-BE49-F238E27FC236}">
                <a16:creationId xmlns:a16="http://schemas.microsoft.com/office/drawing/2014/main" id="{1BE35A7B-1B8C-5160-7096-F06D3E899E94}"/>
              </a:ext>
            </a:extLst>
          </p:cNvPr>
          <p:cNvSpPr/>
          <p:nvPr/>
        </p:nvSpPr>
        <p:spPr bwMode="auto">
          <a:xfrm>
            <a:off x="1907704" y="1808327"/>
            <a:ext cx="5184576" cy="32048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2" name="Text Box 3">
            <a:extLst>
              <a:ext uri="{FF2B5EF4-FFF2-40B4-BE49-F238E27FC236}">
                <a16:creationId xmlns:a16="http://schemas.microsoft.com/office/drawing/2014/main" id="{E2F28851-AAC9-5CF6-642F-207D7439B724}"/>
              </a:ext>
            </a:extLst>
          </p:cNvPr>
          <p:cNvSpPr txBox="1">
            <a:spLocks noChangeArrowheads="1"/>
          </p:cNvSpPr>
          <p:nvPr/>
        </p:nvSpPr>
        <p:spPr bwMode="auto">
          <a:xfrm>
            <a:off x="0" y="1196752"/>
            <a:ext cx="9144000" cy="56549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600"/>
              </a:spcAft>
              <a:defRPr/>
            </a:pPr>
            <a:r>
              <a:rPr lang="fi-FI" sz="3600" dirty="0" err="1">
                <a:latin typeface="Times New Roman" panose="02020603050405020304" pitchFamily="18" charset="0"/>
                <a:cs typeface="Times New Roman" panose="02020603050405020304" pitchFamily="18" charset="0"/>
              </a:rPr>
              <a:t>Revelation</a:t>
            </a:r>
            <a:r>
              <a:rPr lang="fi-FI" sz="3600" dirty="0">
                <a:latin typeface="Times New Roman" panose="02020603050405020304" pitchFamily="18" charset="0"/>
                <a:cs typeface="Times New Roman" panose="02020603050405020304" pitchFamily="18" charset="0"/>
              </a:rPr>
              <a:t> 13:16, 17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“He causes all, both small and great, rich and poor, free and slave, to receive a mark on their right hand or on their foreheads, </a:t>
            </a:r>
          </a:p>
          <a:p>
            <a:pPr algn="ctr" eaLnBrk="1" hangingPunct="1">
              <a:spcBef>
                <a:spcPts val="0"/>
              </a:spcBef>
              <a:spcAft>
                <a:spcPts val="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and that </a:t>
            </a:r>
            <a:r>
              <a:rPr lang="en-US" sz="3600" b="1" spc="100" dirty="0">
                <a:latin typeface="Arial" panose="020B0604020202020204" pitchFamily="34" charset="0"/>
                <a:cs typeface="Arial" panose="020B0604020202020204" pitchFamily="34" charset="0"/>
              </a:rPr>
              <a:t>no one may buy or sell </a:t>
            </a:r>
            <a:r>
              <a:rPr lang="en-US" sz="3600" dirty="0">
                <a:latin typeface="Arial" panose="020B0604020202020204" pitchFamily="34" charset="0"/>
                <a:cs typeface="Arial" panose="020B0604020202020204" pitchFamily="34" charset="0"/>
              </a:rPr>
              <a:t>except  one who has the mark or the name of the beast, or the number of his name.</a:t>
            </a:r>
            <a:r>
              <a:rPr lang="en-US" sz="3600" spc="-5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266254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hidden"/>
                                      </p:to>
                                    </p:set>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2000"/>
                                        <p:tgtEl>
                                          <p:spTgt spid="4"/>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45940"/>
            <a:ext cx="9108504" cy="5156348"/>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600"/>
              </a:spcAft>
              <a:defRPr/>
            </a:pPr>
            <a:r>
              <a:rPr lang="en-US" sz="3600" dirty="0">
                <a:latin typeface="Arial" panose="020B0604020202020204" pitchFamily="34" charset="0"/>
                <a:cs typeface="Arial" panose="020B0604020202020204" pitchFamily="34" charset="0"/>
              </a:rPr>
              <a:t>• You can’t buy or sell? How much of our lives today revolves around buying and selling? Our work is, in a sense, our selling of our time and skills and goods to those who want to buy them. Not being able to buy or sell all but means </a:t>
            </a:r>
            <a:r>
              <a:rPr lang="en-US" sz="3600" b="1" spc="100" dirty="0">
                <a:latin typeface="Arial" panose="020B0604020202020204" pitchFamily="34" charset="0"/>
                <a:cs typeface="Arial" panose="020B0604020202020204" pitchFamily="34" charset="0"/>
              </a:rPr>
              <a:t>not being able to function in society.</a:t>
            </a:r>
          </a:p>
          <a:p>
            <a:pPr marL="180000" eaLnBrk="1" hangingPunct="1">
              <a:spcBef>
                <a:spcPts val="0"/>
              </a:spcBef>
              <a:spcAft>
                <a:spcPts val="600"/>
              </a:spcAft>
              <a:defRPr/>
            </a:pPr>
            <a:r>
              <a:rPr lang="en-US" sz="3600" dirty="0">
                <a:latin typeface="Arial" panose="020B0604020202020204" pitchFamily="34" charset="0"/>
                <a:cs typeface="Arial" panose="020B0604020202020204" pitchFamily="34" charset="0"/>
              </a:rPr>
              <a:t>• The pressure on those who remain faithful will then be enormous.</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Perilous Period</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When No One Can Buy or Sell</a:t>
            </a:r>
          </a:p>
        </p:txBody>
      </p:sp>
    </p:spTree>
    <p:extLst>
      <p:ext uri="{BB962C8B-B14F-4D97-AF65-F5344CB8AC3E}">
        <p14:creationId xmlns:p14="http://schemas.microsoft.com/office/powerpoint/2010/main" val="3046316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45940"/>
            <a:ext cx="9108504" cy="531023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1200"/>
              </a:spcAft>
              <a:defRPr/>
            </a:pPr>
            <a:r>
              <a:rPr lang="en-US" sz="3600" dirty="0">
                <a:latin typeface="Arial" panose="020B0604020202020204" pitchFamily="34" charset="0"/>
                <a:cs typeface="Arial" panose="020B0604020202020204" pitchFamily="34" charset="0"/>
              </a:rPr>
              <a:t>• Plus, the </a:t>
            </a:r>
            <a:r>
              <a:rPr lang="en-US" sz="3600" dirty="0">
                <a:solidFill>
                  <a:schemeClr val="tx2"/>
                </a:solidFill>
                <a:latin typeface="Arial" panose="020B0604020202020204" pitchFamily="34" charset="0"/>
                <a:cs typeface="Arial" panose="020B0604020202020204" pitchFamily="34" charset="0"/>
              </a:rPr>
              <a:t>more money </a:t>
            </a:r>
            <a:r>
              <a:rPr lang="en-US" sz="3600" dirty="0">
                <a:latin typeface="Arial" panose="020B0604020202020204" pitchFamily="34" charset="0"/>
                <a:cs typeface="Arial" panose="020B0604020202020204" pitchFamily="34" charset="0"/>
              </a:rPr>
              <a:t>that you have, the </a:t>
            </a:r>
            <a:r>
              <a:rPr lang="en-US" sz="3600" dirty="0">
                <a:solidFill>
                  <a:schemeClr val="tx2"/>
                </a:solidFill>
                <a:latin typeface="Arial" panose="020B0604020202020204" pitchFamily="34" charset="0"/>
                <a:cs typeface="Arial" panose="020B0604020202020204" pitchFamily="34" charset="0"/>
              </a:rPr>
              <a:t>pressure to conform </a:t>
            </a:r>
            <a:r>
              <a:rPr lang="en-US" sz="3600" dirty="0">
                <a:latin typeface="Arial" panose="020B0604020202020204" pitchFamily="34" charset="0"/>
                <a:cs typeface="Arial" panose="020B0604020202020204" pitchFamily="34" charset="0"/>
              </a:rPr>
              <a:t>will be even </a:t>
            </a:r>
            <a:r>
              <a:rPr lang="en-US" sz="3600" dirty="0">
                <a:solidFill>
                  <a:schemeClr val="tx2"/>
                </a:solidFill>
                <a:latin typeface="Arial" panose="020B0604020202020204" pitchFamily="34" charset="0"/>
                <a:cs typeface="Arial" panose="020B0604020202020204" pitchFamily="34" charset="0"/>
              </a:rPr>
              <a:t>stronger</a:t>
            </a:r>
            <a:r>
              <a:rPr lang="en-US" sz="3600" dirty="0">
                <a:latin typeface="Arial" panose="020B0604020202020204" pitchFamily="34" charset="0"/>
                <a:cs typeface="Arial" panose="020B0604020202020204" pitchFamily="34" charset="0"/>
              </a:rPr>
              <a:t>.</a:t>
            </a:r>
          </a:p>
          <a:p>
            <a:pPr marL="180000" eaLnBrk="1" hangingPunct="1">
              <a:spcBef>
                <a:spcPts val="0"/>
              </a:spcBef>
              <a:spcAft>
                <a:spcPts val="600"/>
              </a:spcAft>
              <a:defRPr/>
            </a:pPr>
            <a:r>
              <a:rPr lang="en-US" sz="3600" dirty="0">
                <a:latin typeface="Arial" panose="020B0604020202020204" pitchFamily="34" charset="0"/>
                <a:cs typeface="Arial" panose="020B0604020202020204" pitchFamily="34" charset="0"/>
              </a:rPr>
              <a:t>• How then do we prepare? We prepare now, by making sure through God’s grace that we are </a:t>
            </a:r>
            <a:r>
              <a:rPr lang="en-US" sz="3600" b="1" spc="100" dirty="0">
                <a:latin typeface="Arial" panose="020B0604020202020204" pitchFamily="34" charset="0"/>
                <a:cs typeface="Arial" panose="020B0604020202020204" pitchFamily="34" charset="0"/>
              </a:rPr>
              <a:t>not slaves </a:t>
            </a:r>
            <a:r>
              <a:rPr lang="en-US" sz="3600" dirty="0">
                <a:latin typeface="Arial" panose="020B0604020202020204" pitchFamily="34" charset="0"/>
                <a:cs typeface="Arial" panose="020B0604020202020204" pitchFamily="34" charset="0"/>
              </a:rPr>
              <a:t>to our money, to the things of the world.</a:t>
            </a:r>
          </a:p>
          <a:p>
            <a:pPr marL="180000" eaLnBrk="1" hangingPunct="1">
              <a:spcBef>
                <a:spcPts val="0"/>
              </a:spcBef>
              <a:spcAft>
                <a:spcPts val="600"/>
              </a:spcAft>
              <a:defRPr/>
            </a:pPr>
            <a:r>
              <a:rPr lang="en-US" sz="3600" dirty="0">
                <a:latin typeface="Arial" panose="020B0604020202020204" pitchFamily="34" charset="0"/>
                <a:cs typeface="Arial" panose="020B0604020202020204" pitchFamily="34" charset="0"/>
              </a:rPr>
              <a:t>• If we are not bound to them now, we won’t be when we will, in order to be faithful, have to give them up.</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Perilous Period</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When No One Can Buy or Sell</a:t>
            </a:r>
          </a:p>
        </p:txBody>
      </p:sp>
    </p:spTree>
    <p:extLst>
      <p:ext uri="{BB962C8B-B14F-4D97-AF65-F5344CB8AC3E}">
        <p14:creationId xmlns:p14="http://schemas.microsoft.com/office/powerpoint/2010/main" val="49692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45940"/>
            <a:ext cx="9108504" cy="4679294"/>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1200"/>
              </a:spcAft>
              <a:defRPr/>
            </a:pPr>
            <a:r>
              <a:rPr lang="en-US" sz="3600" dirty="0">
                <a:latin typeface="Arial" panose="020B0604020202020204" pitchFamily="34" charset="0"/>
                <a:cs typeface="Arial" panose="020B0604020202020204" pitchFamily="34" charset="0"/>
              </a:rPr>
              <a:t>• God explained through Moses that one  of the reasons He established the tithing system was “ ‘that you may learn to </a:t>
            </a:r>
            <a:r>
              <a:rPr lang="en-US" sz="3600" b="1" spc="100" dirty="0">
                <a:latin typeface="Arial" panose="020B0604020202020204" pitchFamily="34" charset="0"/>
                <a:cs typeface="Arial" panose="020B0604020202020204" pitchFamily="34" charset="0"/>
              </a:rPr>
              <a:t>fear </a:t>
            </a:r>
            <a:r>
              <a:rPr lang="en-US" sz="3600" dirty="0">
                <a:latin typeface="Arial" panose="020B0604020202020204" pitchFamily="34" charset="0"/>
                <a:cs typeface="Arial" panose="020B0604020202020204" pitchFamily="34" charset="0"/>
              </a:rPr>
              <a:t>the Lord your God always’ ” (</a:t>
            </a:r>
            <a:r>
              <a:rPr lang="en-US" sz="3600" i="1" dirty="0">
                <a:latin typeface="Arial" panose="020B0604020202020204" pitchFamily="34" charset="0"/>
                <a:cs typeface="Arial" panose="020B0604020202020204" pitchFamily="34" charset="0"/>
              </a:rPr>
              <a:t>Deut. 14:23</a:t>
            </a:r>
            <a:r>
              <a:rPr lang="en-US" sz="3600" dirty="0">
                <a:latin typeface="Arial" panose="020B0604020202020204" pitchFamily="34" charset="0"/>
                <a:cs typeface="Arial" panose="020B0604020202020204" pitchFamily="34" charset="0"/>
              </a:rPr>
              <a:t>).</a:t>
            </a:r>
          </a:p>
          <a:p>
            <a:pPr marL="180000" eaLnBrk="1" hangingPunct="1">
              <a:spcBef>
                <a:spcPts val="0"/>
              </a:spcBef>
              <a:spcAft>
                <a:spcPts val="1200"/>
              </a:spcAft>
              <a:defRPr/>
            </a:pPr>
            <a:r>
              <a:rPr lang="en-US" sz="3600" dirty="0">
                <a:latin typeface="Arial" panose="020B0604020202020204" pitchFamily="34" charset="0"/>
                <a:cs typeface="Arial" panose="020B0604020202020204" pitchFamily="34" charset="0"/>
              </a:rPr>
              <a:t> • “Oh, how great is Your goodness, which You have laid up for those who </a:t>
            </a:r>
            <a:r>
              <a:rPr lang="en-US" sz="3600" b="1" spc="100" dirty="0">
                <a:latin typeface="Arial" panose="020B0604020202020204" pitchFamily="34" charset="0"/>
                <a:cs typeface="Arial" panose="020B0604020202020204" pitchFamily="34" charset="0"/>
              </a:rPr>
              <a:t>fear</a:t>
            </a:r>
            <a:r>
              <a:rPr lang="en-US" sz="3600" dirty="0">
                <a:latin typeface="Arial" panose="020B0604020202020204" pitchFamily="34" charset="0"/>
                <a:cs typeface="Arial" panose="020B0604020202020204" pitchFamily="34" charset="0"/>
              </a:rPr>
              <a:t> You, which You have prepared for those who </a:t>
            </a:r>
            <a:r>
              <a:rPr lang="en-US" sz="3600" b="1" spc="100" dirty="0">
                <a:latin typeface="Arial" panose="020B0604020202020204" pitchFamily="34" charset="0"/>
                <a:cs typeface="Arial" panose="020B0604020202020204" pitchFamily="34" charset="0"/>
              </a:rPr>
              <a:t>trust </a:t>
            </a:r>
            <a:r>
              <a:rPr lang="en-US" sz="3600" dirty="0">
                <a:latin typeface="Arial" panose="020B0604020202020204" pitchFamily="34" charset="0"/>
                <a:cs typeface="Arial" panose="020B0604020202020204" pitchFamily="34" charset="0"/>
              </a:rPr>
              <a:t>in You” (</a:t>
            </a:r>
            <a:r>
              <a:rPr lang="en-US" sz="3600" i="1" dirty="0">
                <a:latin typeface="Arial" panose="020B0604020202020204" pitchFamily="34" charset="0"/>
                <a:cs typeface="Arial" panose="020B0604020202020204" pitchFamily="34" charset="0"/>
              </a:rPr>
              <a:t>Psalm 31:19</a:t>
            </a:r>
            <a:r>
              <a:rPr lang="en-US" sz="3600" dirty="0">
                <a:latin typeface="Arial" panose="020B0604020202020204" pitchFamily="34" charset="0"/>
                <a:cs typeface="Arial" panose="020B0604020202020204" pitchFamily="34" charset="0"/>
              </a:rPr>
              <a:t>).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Perilous Period</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To Fear the Lord</a:t>
            </a:r>
          </a:p>
        </p:txBody>
      </p:sp>
    </p:spTree>
    <p:extLst>
      <p:ext uri="{BB962C8B-B14F-4D97-AF65-F5344CB8AC3E}">
        <p14:creationId xmlns:p14="http://schemas.microsoft.com/office/powerpoint/2010/main" val="35875433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81074"/>
            <a:ext cx="9108504" cy="4756238"/>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600"/>
              </a:spcAft>
              <a:defRPr/>
            </a:pPr>
            <a:r>
              <a:rPr lang="en-US" sz="3600" dirty="0">
                <a:latin typeface="Arial" panose="020B0604020202020204" pitchFamily="34" charset="0"/>
                <a:cs typeface="Arial" panose="020B0604020202020204" pitchFamily="34" charset="0"/>
              </a:rPr>
              <a:t>• These parallel lines show us </a:t>
            </a:r>
            <a:r>
              <a:rPr lang="en-US" sz="3600">
                <a:latin typeface="Arial" panose="020B0604020202020204" pitchFamily="34" charset="0"/>
                <a:cs typeface="Arial" panose="020B0604020202020204" pitchFamily="34" charset="0"/>
              </a:rPr>
              <a:t>that           </a:t>
            </a:r>
            <a:r>
              <a:rPr lang="en-US" sz="3600" b="1" spc="100">
                <a:latin typeface="Arial" panose="020B0604020202020204" pitchFamily="34" charset="0"/>
                <a:cs typeface="Arial" panose="020B0604020202020204" pitchFamily="34" charset="0"/>
              </a:rPr>
              <a:t>to </a:t>
            </a:r>
            <a:r>
              <a:rPr lang="en-US" sz="3600" b="1" spc="100" dirty="0">
                <a:latin typeface="Arial" panose="020B0604020202020204" pitchFamily="34" charset="0"/>
                <a:cs typeface="Arial" panose="020B0604020202020204" pitchFamily="34" charset="0"/>
              </a:rPr>
              <a:t>fear </a:t>
            </a:r>
            <a:r>
              <a:rPr lang="en-US" sz="3600" dirty="0">
                <a:latin typeface="Arial" panose="020B0604020202020204" pitchFamily="34" charset="0"/>
                <a:cs typeface="Arial" panose="020B0604020202020204" pitchFamily="34" charset="0"/>
              </a:rPr>
              <a:t>the Lord is </a:t>
            </a:r>
            <a:r>
              <a:rPr lang="en-US" sz="3600" b="1" spc="100" dirty="0">
                <a:latin typeface="Arial" panose="020B0604020202020204" pitchFamily="34" charset="0"/>
                <a:cs typeface="Arial" panose="020B0604020202020204" pitchFamily="34" charset="0"/>
              </a:rPr>
              <a:t>to trust </a:t>
            </a:r>
            <a:r>
              <a:rPr lang="en-US" sz="3600" dirty="0">
                <a:latin typeface="Arial" panose="020B0604020202020204" pitchFamily="34" charset="0"/>
                <a:cs typeface="Arial" panose="020B0604020202020204" pitchFamily="34" charset="0"/>
              </a:rPr>
              <a:t>Him.</a:t>
            </a:r>
          </a:p>
          <a:p>
            <a:pPr marL="180000" eaLnBrk="1" hangingPunct="1">
              <a:spcBef>
                <a:spcPts val="0"/>
              </a:spcBef>
              <a:spcAft>
                <a:spcPts val="1200"/>
              </a:spcAft>
              <a:defRPr/>
            </a:pPr>
            <a:r>
              <a:rPr lang="en-US" sz="3600" dirty="0">
                <a:latin typeface="Arial" panose="020B0604020202020204" pitchFamily="34" charset="0"/>
                <a:cs typeface="Arial" panose="020B0604020202020204" pitchFamily="34" charset="0"/>
              </a:rPr>
              <a:t>• Therefore, we understand that God established the tithing system </a:t>
            </a:r>
            <a:r>
              <a:rPr lang="en-US" sz="3600" b="1" spc="100" dirty="0">
                <a:latin typeface="Arial" panose="020B0604020202020204" pitchFamily="34" charset="0"/>
                <a:cs typeface="Arial" panose="020B0604020202020204" pitchFamily="34" charset="0"/>
              </a:rPr>
              <a:t>to protect </a:t>
            </a:r>
            <a:r>
              <a:rPr lang="en-US" sz="3600" dirty="0">
                <a:latin typeface="Arial" panose="020B0604020202020204" pitchFamily="34" charset="0"/>
                <a:cs typeface="Arial" panose="020B0604020202020204" pitchFamily="34" charset="0"/>
              </a:rPr>
              <a:t>us from selfishness and </a:t>
            </a:r>
            <a:r>
              <a:rPr lang="en-US" sz="3600" b="1" spc="100" dirty="0">
                <a:latin typeface="Arial" panose="020B0604020202020204" pitchFamily="34" charset="0"/>
                <a:cs typeface="Arial" panose="020B0604020202020204" pitchFamily="34" charset="0"/>
              </a:rPr>
              <a:t>to encourage   </a:t>
            </a:r>
            <a:r>
              <a:rPr lang="en-US" sz="3600" dirty="0">
                <a:latin typeface="Arial" panose="020B0604020202020204" pitchFamily="34" charset="0"/>
                <a:cs typeface="Arial" panose="020B0604020202020204" pitchFamily="34" charset="0"/>
              </a:rPr>
              <a:t>us to trust Him to provide for us.</a:t>
            </a:r>
          </a:p>
          <a:p>
            <a:pPr marL="180000" eaLnBrk="1" hangingPunct="1">
              <a:spcBef>
                <a:spcPts val="0"/>
              </a:spcBef>
              <a:spcAft>
                <a:spcPts val="1200"/>
              </a:spcAft>
              <a:defRPr/>
            </a:pPr>
            <a:r>
              <a:rPr lang="en-US" sz="3600" dirty="0">
                <a:latin typeface="Arial" panose="020B0604020202020204" pitchFamily="34" charset="0"/>
                <a:cs typeface="Arial" panose="020B0604020202020204" pitchFamily="34" charset="0"/>
              </a:rPr>
              <a:t>• Those who are not faithful in tithe are surely setting themselves up for trouble.</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Perilous Period</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To Fear the Lord</a:t>
            </a:r>
          </a:p>
        </p:txBody>
      </p:sp>
    </p:spTree>
    <p:extLst>
      <p:ext uri="{BB962C8B-B14F-4D97-AF65-F5344CB8AC3E}">
        <p14:creationId xmlns:p14="http://schemas.microsoft.com/office/powerpoint/2010/main" val="35433637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a:extLst>
              <a:ext uri="{FF2B5EF4-FFF2-40B4-BE49-F238E27FC236}">
                <a16:creationId xmlns:a16="http://schemas.microsoft.com/office/drawing/2014/main" id="{31A21D77-393D-7288-9C32-BFAB7AB5C8DD}"/>
              </a:ext>
            </a:extLst>
          </p:cNvPr>
          <p:cNvSpPr txBox="1">
            <a:spLocks noChangeArrowheads="1"/>
          </p:cNvSpPr>
          <p:nvPr/>
        </p:nvSpPr>
        <p:spPr bwMode="auto">
          <a:xfrm>
            <a:off x="0" y="1412776"/>
            <a:ext cx="9144000" cy="641823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0000">
              <a:spcBef>
                <a:spcPts val="0"/>
              </a:spcBef>
              <a:spcAft>
                <a:spcPts val="1200"/>
              </a:spcAft>
            </a:pPr>
            <a:r>
              <a:rPr lang="en-US" sz="3600" dirty="0">
                <a:latin typeface="Arial" panose="020B0604020202020204" pitchFamily="34" charset="0"/>
                <a:cs typeface="Arial" panose="020B0604020202020204" pitchFamily="34" charset="0"/>
              </a:rPr>
              <a:t>• Though nothing in the Bible warns against wealth, nothing in the Bible talks about wealth as </a:t>
            </a:r>
            <a:r>
              <a:rPr lang="en-US" sz="3600" b="1" spc="100" dirty="0">
                <a:latin typeface="Arial" panose="020B0604020202020204" pitchFamily="34" charset="0"/>
                <a:cs typeface="Arial" panose="020B0604020202020204" pitchFamily="34" charset="0"/>
              </a:rPr>
              <a:t>increasing</a:t>
            </a:r>
            <a:r>
              <a:rPr lang="en-US" sz="3600" dirty="0">
                <a:latin typeface="Arial" panose="020B0604020202020204" pitchFamily="34" charset="0"/>
                <a:cs typeface="Arial" panose="020B0604020202020204" pitchFamily="34" charset="0"/>
              </a:rPr>
              <a:t> one’s </a:t>
            </a:r>
            <a:r>
              <a:rPr lang="en-US" sz="3600" b="1" spc="100" dirty="0">
                <a:latin typeface="Arial" panose="020B0604020202020204" pitchFamily="34" charset="0"/>
                <a:cs typeface="Arial" panose="020B0604020202020204" pitchFamily="34" charset="0"/>
              </a:rPr>
              <a:t>spiritual commitment </a:t>
            </a:r>
            <a:r>
              <a:rPr lang="en-US" sz="3600" dirty="0">
                <a:latin typeface="Arial" panose="020B0604020202020204" pitchFamily="34" charset="0"/>
                <a:cs typeface="Arial" panose="020B0604020202020204" pitchFamily="34" charset="0"/>
              </a:rPr>
              <a:t>either. In fact,  the opposite danger is true. </a:t>
            </a:r>
          </a:p>
          <a:p>
            <a:pPr marL="360000">
              <a:spcBef>
                <a:spcPts val="0"/>
              </a:spcBef>
              <a:spcAft>
                <a:spcPts val="600"/>
              </a:spcAft>
            </a:pPr>
            <a:r>
              <a:rPr lang="en-US" sz="3600" dirty="0">
                <a:latin typeface="Arial" panose="020B0604020202020204" pitchFamily="34" charset="0"/>
                <a:cs typeface="Arial" panose="020B0604020202020204" pitchFamily="34" charset="0"/>
              </a:rPr>
              <a:t>• “The love of money, the </a:t>
            </a:r>
            <a:r>
              <a:rPr lang="en-US" sz="3600" b="1" spc="100" dirty="0">
                <a:latin typeface="Arial" panose="020B0604020202020204" pitchFamily="34" charset="0"/>
                <a:cs typeface="Arial" panose="020B0604020202020204" pitchFamily="34" charset="0"/>
              </a:rPr>
              <a:t>desire </a:t>
            </a:r>
            <a:r>
              <a:rPr lang="en-US" sz="3600" dirty="0">
                <a:latin typeface="Arial" panose="020B0604020202020204" pitchFamily="34" charset="0"/>
                <a:cs typeface="Arial" panose="020B0604020202020204" pitchFamily="34" charset="0"/>
              </a:rPr>
              <a:t>for wealth, is the golden chain that </a:t>
            </a:r>
            <a:r>
              <a:rPr lang="en-US" sz="3600" b="1" spc="100" dirty="0">
                <a:latin typeface="Arial" panose="020B0604020202020204" pitchFamily="34" charset="0"/>
                <a:cs typeface="Arial" panose="020B0604020202020204" pitchFamily="34" charset="0"/>
              </a:rPr>
              <a:t>binds</a:t>
            </a:r>
            <a:r>
              <a:rPr lang="en-US" sz="3600" dirty="0">
                <a:latin typeface="Arial" panose="020B0604020202020204" pitchFamily="34" charset="0"/>
                <a:cs typeface="Arial" panose="020B0604020202020204" pitchFamily="34" charset="0"/>
              </a:rPr>
              <a:t> them [people] to Satan</a:t>
            </a:r>
            <a:r>
              <a:rPr lang="en-US" sz="3400" dirty="0">
                <a:latin typeface="Arial" panose="020B0604020202020204" pitchFamily="34" charset="0"/>
                <a:cs typeface="Arial" panose="020B0604020202020204" pitchFamily="34" charset="0"/>
              </a:rPr>
              <a:t>.”—</a:t>
            </a:r>
            <a:r>
              <a:rPr lang="en-US" sz="3400" i="1" cap="small" dirty="0">
                <a:latin typeface="Arial" panose="020B0604020202020204" pitchFamily="34" charset="0"/>
                <a:cs typeface="Arial" panose="020B0604020202020204" pitchFamily="34" charset="0"/>
              </a:rPr>
              <a:t>Steps to   Christ</a:t>
            </a:r>
            <a:r>
              <a:rPr lang="en-US" sz="3400" dirty="0">
                <a:latin typeface="Arial" panose="020B0604020202020204" pitchFamily="34" charset="0"/>
                <a:cs typeface="Arial" panose="020B0604020202020204" pitchFamily="34" charset="0"/>
              </a:rPr>
              <a:t> 44.</a:t>
            </a:r>
          </a:p>
          <a:p>
            <a:pPr marL="360000">
              <a:spcBef>
                <a:spcPts val="0"/>
              </a:spcBef>
              <a:spcAft>
                <a:spcPts val="600"/>
              </a:spcAft>
            </a:pPr>
            <a:endParaRPr lang="en-US" sz="3600" dirty="0">
              <a:latin typeface="Arial" panose="020B0604020202020204" pitchFamily="34" charset="0"/>
              <a:cs typeface="Arial" panose="020B0604020202020204" pitchFamily="34" charset="0"/>
            </a:endParaRPr>
          </a:p>
          <a:p>
            <a:pPr marL="360000">
              <a:spcBef>
                <a:spcPts val="0"/>
              </a:spcBef>
              <a:spcAft>
                <a:spcPts val="600"/>
              </a:spcAft>
            </a:pPr>
            <a:endParaRPr lang="en-US" sz="36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Managing in Tough Times</a:t>
            </a:r>
          </a:p>
          <a:p>
            <a:pPr marL="36000">
              <a:defRPr/>
            </a:pPr>
            <a:r>
              <a:rPr lang="en-US" sz="3200" b="1" cap="small" spc="100" dirty="0">
                <a:latin typeface="Times New Roman" panose="02020603050405020304" pitchFamily="18" charset="0"/>
                <a:cs typeface="Times New Roman" panose="02020603050405020304" pitchFamily="18" charset="0"/>
              </a:rPr>
              <a:t>Last Word </a:t>
            </a:r>
          </a:p>
        </p:txBody>
      </p:sp>
    </p:spTree>
    <p:extLst>
      <p:ext uri="{BB962C8B-B14F-4D97-AF65-F5344CB8AC3E}">
        <p14:creationId xmlns:p14="http://schemas.microsoft.com/office/powerpoint/2010/main" val="1883200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1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472608" y="4797425"/>
            <a:ext cx="3131840" cy="769441"/>
          </a:xfrm>
          <a:prstGeom prst="rect">
            <a:avLst/>
          </a:prstGeom>
          <a:noFill/>
          <a:ln>
            <a:noFill/>
          </a:ln>
        </p:spPr>
        <p:txBody>
          <a:bodyPr wrap="square">
            <a:spAutoFit/>
          </a:bodyPr>
          <a:lstStyle/>
          <a:p>
            <a:pPr algn="r">
              <a:defRPr/>
            </a:pPr>
            <a:r>
              <a:rPr lang="en-US" sz="2400" dirty="0">
                <a:solidFill>
                  <a:schemeClr val="tx1">
                    <a:lumMod val="95000"/>
                  </a:schemeClr>
                </a:solidFill>
                <a:latin typeface="Arial" panose="020B0604020202020204" pitchFamily="34" charset="0"/>
                <a:ea typeface="ＭＳ Ｐゴシック" charset="0"/>
                <a:cs typeface="Arial" panose="020B0604020202020204" pitchFamily="34" charset="0"/>
              </a:rPr>
              <a:t>G. Edward Reid</a:t>
            </a:r>
          </a:p>
          <a:p>
            <a:pPr algn="r">
              <a:defRPr/>
            </a:pPr>
            <a:r>
              <a:rPr lang="en-US" sz="2000" spc="100" dirty="0">
                <a:solidFill>
                  <a:schemeClr val="tx1">
                    <a:lumMod val="95000"/>
                  </a:schemeClr>
                </a:solidFill>
                <a:latin typeface="Arial" panose="020B0604020202020204" pitchFamily="34" charset="0"/>
                <a:ea typeface="ＭＳ Ｐゴシック" charset="0"/>
                <a:cs typeface="Arial" panose="020B0604020202020204" pitchFamily="34" charset="0"/>
              </a:rPr>
              <a:t>Principal Contributor</a:t>
            </a:r>
          </a:p>
        </p:txBody>
      </p:sp>
      <p:pic>
        <p:nvPicPr>
          <p:cNvPr id="2" name="Picture 1" descr="cover_123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5422900" cy="6858000"/>
          </a:xfrm>
          <a:prstGeom prst="rect">
            <a:avLst/>
          </a:prstGeom>
        </p:spPr>
      </p:pic>
      <p:pic>
        <p:nvPicPr>
          <p:cNvPr id="3" name="Picture 2" descr="cover_123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886" y="1340769"/>
            <a:ext cx="4670114" cy="2160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Managing for the Master</a:t>
            </a:r>
          </a:p>
          <a:p>
            <a:pPr marL="36000">
              <a:defRPr/>
            </a:pPr>
            <a:r>
              <a:rPr lang="en-US" sz="3200" b="1" cap="small" spc="50" dirty="0">
                <a:latin typeface="Times New Roman" panose="02020603050405020304" pitchFamily="18" charset="0"/>
                <a:cs typeface="Times New Roman" panose="02020603050405020304" pitchFamily="18" charset="0"/>
              </a:rPr>
              <a:t>Lesson 11,  March 18,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736923"/>
            <a:ext cx="9144000" cy="1948226"/>
          </a:xfrm>
          <a:prstGeom prst="rect">
            <a:avLst/>
          </a:prstGeom>
        </p:spPr>
        <p:txBody>
          <a:bodyPr>
            <a:spAutoFit/>
          </a:bodyPr>
          <a:lstStyle/>
          <a:p>
            <a:pPr algn="ctr">
              <a:lnSpc>
                <a:spcPct val="90000"/>
              </a:lnSpc>
              <a:defRPr/>
            </a:pP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Managing </a:t>
            </a:r>
            <a:r>
              <a:rPr lang="en-US" sz="5400" i="1"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in</a:t>
            </a: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 Tough       </a:t>
            </a:r>
            <a:r>
              <a:rPr lang="en-US" sz="80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Times</a:t>
            </a:r>
          </a:p>
        </p:txBody>
      </p:sp>
      <p:pic>
        <p:nvPicPr>
          <p:cNvPr id="6" name="Picture 5">
            <a:extLst>
              <a:ext uri="{FF2B5EF4-FFF2-40B4-BE49-F238E27FC236}">
                <a16:creationId xmlns:a16="http://schemas.microsoft.com/office/drawing/2014/main" id="{D26C1251-4822-ABD2-A679-8C0A43AFEA5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1276350" y="3731344"/>
            <a:ext cx="6591300" cy="2794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3" presetClass="entr" presetSubtype="1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2000"/>
                                        <p:tgtEl>
                                          <p:spTgt spid="4">
                                            <p:txEl>
                                              <p:pRg st="0" end="0"/>
                                            </p:txEl>
                                          </p:spTgt>
                                        </p:tgtEl>
                                      </p:cBhvr>
                                    </p:animEffect>
                                  </p:childTnLst>
                                </p:cTn>
                              </p:par>
                              <p:par>
                                <p:cTn id="12" presetID="3" presetClass="entr" presetSubtype="10"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715552"/>
            <a:ext cx="9144000" cy="3468642"/>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tabLst/>
              <a:defRPr/>
            </a:pPr>
            <a:r>
              <a:rPr lang="de-DE" sz="3600" dirty="0">
                <a:latin typeface="Times New Roman" panose="02020603050405020304" pitchFamily="18" charset="0"/>
                <a:ea typeface="Helvetica CY" charset="0"/>
                <a:cs typeface="Times New Roman" panose="02020603050405020304" pitchFamily="18" charset="0"/>
              </a:rPr>
              <a:t>Psalm 50:14, 15 </a:t>
            </a:r>
            <a:r>
              <a:rPr lang="en-US" sz="2800" dirty="0">
                <a:latin typeface="Times New Roman" panose="02020603050405020304" pitchFamily="18" charset="0"/>
                <a:ea typeface="Helvetica CY" charset="0"/>
                <a:cs typeface="Times New Roman" panose="02020603050405020304" pitchFamily="18" charset="0"/>
              </a:rPr>
              <a:t>NKJV</a:t>
            </a:r>
            <a:endParaRPr lang="en-US" sz="3200" dirty="0">
              <a:latin typeface="Times New Roman" panose="02020603050405020304" pitchFamily="18" charset="0"/>
              <a:ea typeface="Helvetica CY" charset="0"/>
              <a:cs typeface="Times New Roman" panose="02020603050405020304" pitchFamily="18" charset="0"/>
            </a:endParaRPr>
          </a:p>
          <a:p>
            <a:pPr algn="ctr" eaLnBrk="1" hangingPunct="1">
              <a:spcBef>
                <a:spcPts val="0"/>
              </a:spcBef>
              <a:spcAft>
                <a:spcPts val="600"/>
              </a:spcAft>
              <a:tabLst/>
              <a:defRPr/>
            </a:pPr>
            <a:r>
              <a:rPr lang="en-US" sz="3600" dirty="0">
                <a:latin typeface="Arial" panose="020B0604020202020204" pitchFamily="34" charset="0"/>
                <a:ea typeface="Helvetica CY" charset="0"/>
                <a:cs typeface="Arial" panose="020B0604020202020204" pitchFamily="34" charset="0"/>
              </a:rPr>
              <a:t>“ ‘Offer to God thanksgiving, and pay      your vows to the Most High.</a:t>
            </a:r>
          </a:p>
          <a:p>
            <a:pPr algn="ctr" eaLnBrk="1" hangingPunct="1">
              <a:spcBef>
                <a:spcPts val="0"/>
              </a:spcBef>
              <a:spcAft>
                <a:spcPts val="600"/>
              </a:spcAft>
              <a:tabLst/>
              <a:defRPr/>
            </a:pPr>
            <a:r>
              <a:rPr lang="en-US" sz="3600" b="1" spc="100" dirty="0">
                <a:latin typeface="Arial" panose="020B0604020202020204" pitchFamily="34" charset="0"/>
                <a:ea typeface="Helvetica CY" charset="0"/>
                <a:cs typeface="Arial" panose="020B0604020202020204" pitchFamily="34" charset="0"/>
              </a:rPr>
              <a:t>Call</a:t>
            </a:r>
            <a:r>
              <a:rPr lang="en-US" sz="3600" dirty="0">
                <a:latin typeface="Arial" panose="020B0604020202020204" pitchFamily="34" charset="0"/>
                <a:ea typeface="Helvetica CY" charset="0"/>
                <a:cs typeface="Arial" panose="020B0604020202020204" pitchFamily="34" charset="0"/>
              </a:rPr>
              <a:t> upon Me in the </a:t>
            </a:r>
            <a:r>
              <a:rPr lang="en-US" sz="3600" b="1" spc="100" dirty="0">
                <a:latin typeface="Arial" panose="020B0604020202020204" pitchFamily="34" charset="0"/>
                <a:ea typeface="Helvetica CY" charset="0"/>
                <a:cs typeface="Arial" panose="020B0604020202020204" pitchFamily="34" charset="0"/>
              </a:rPr>
              <a:t>day of trouble</a:t>
            </a:r>
            <a:r>
              <a:rPr lang="en-US" sz="3600" dirty="0">
                <a:latin typeface="Arial" panose="020B0604020202020204" pitchFamily="34" charset="0"/>
                <a:ea typeface="Helvetica CY" charset="0"/>
                <a:cs typeface="Arial" panose="020B0604020202020204" pitchFamily="34" charset="0"/>
              </a:rPr>
              <a:t>;                                I will </a:t>
            </a:r>
            <a:r>
              <a:rPr lang="en-US" sz="3600" b="1" spc="100" dirty="0">
                <a:latin typeface="Arial" panose="020B0604020202020204" pitchFamily="34" charset="0"/>
                <a:ea typeface="Helvetica CY" charset="0"/>
                <a:cs typeface="Arial" panose="020B0604020202020204" pitchFamily="34" charset="0"/>
              </a:rPr>
              <a:t>deliver</a:t>
            </a:r>
            <a:r>
              <a:rPr lang="en-US" sz="3600" dirty="0">
                <a:latin typeface="Arial" panose="020B0604020202020204" pitchFamily="34" charset="0"/>
                <a:ea typeface="Helvetica CY" charset="0"/>
                <a:cs typeface="Arial" panose="020B0604020202020204" pitchFamily="34" charset="0"/>
              </a:rPr>
              <a:t> you,                                         and you shall </a:t>
            </a:r>
            <a:r>
              <a:rPr lang="en-US" sz="3600" b="1" spc="100" dirty="0">
                <a:latin typeface="Arial" panose="020B0604020202020204" pitchFamily="34" charset="0"/>
                <a:ea typeface="Helvetica CY" charset="0"/>
                <a:cs typeface="Arial" panose="020B0604020202020204" pitchFamily="34" charset="0"/>
              </a:rPr>
              <a:t>glorify</a:t>
            </a:r>
            <a:r>
              <a:rPr lang="en-US" sz="3600" dirty="0">
                <a:latin typeface="Arial" panose="020B0604020202020204" pitchFamily="34" charset="0"/>
                <a:ea typeface="Helvetica CY" charset="0"/>
                <a:cs typeface="Arial" panose="020B0604020202020204" pitchFamily="34" charset="0"/>
              </a:rPr>
              <a:t> Me.’ ” </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Managing in Tough Times</a:t>
            </a:r>
          </a:p>
          <a:p>
            <a:pPr marL="36000">
              <a:defRPr/>
            </a:pPr>
            <a:r>
              <a:rPr lang="en-US" sz="3200" b="1" cap="small" spc="50" dirty="0">
                <a:latin typeface="Times New Roman" panose="02020603050405020304" pitchFamily="18" charset="0"/>
                <a:cs typeface="Times New Roman" panose="02020603050405020304" pitchFamily="18" charset="0"/>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8" y="1364060"/>
            <a:ext cx="9144000" cy="523329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spcBef>
                <a:spcPts val="0"/>
              </a:spcBef>
              <a:spcAft>
                <a:spcPts val="1200"/>
              </a:spcAft>
              <a:tabLst>
                <a:tab pos="538163" algn="l"/>
              </a:tabLst>
              <a:defRPr/>
            </a:pPr>
            <a:r>
              <a:rPr lang="en-US" sz="3600" dirty="0">
                <a:latin typeface="Arial" panose="020B0604020202020204" pitchFamily="34" charset="0"/>
                <a:cs typeface="Arial" panose="020B0604020202020204" pitchFamily="34" charset="0"/>
              </a:rPr>
              <a:t>• The toils of life do take a lot of our daily focus. With debts to pay, children to raise, property to maintain, it does take time and thought. And, of course, we do need clothes, food, and shelter. </a:t>
            </a:r>
          </a:p>
          <a:p>
            <a:pPr marL="252000" eaLnBrk="1" hangingPunct="1">
              <a:spcBef>
                <a:spcPts val="0"/>
              </a:spcBef>
              <a:spcAft>
                <a:spcPts val="0"/>
              </a:spcAft>
              <a:tabLst>
                <a:tab pos="538163" algn="l"/>
              </a:tabLst>
              <a:defRPr/>
            </a:pPr>
            <a:r>
              <a:rPr lang="en-US" sz="3600" dirty="0">
                <a:latin typeface="Arial" panose="020B0604020202020204" pitchFamily="34" charset="0"/>
                <a:cs typeface="Arial" panose="020B0604020202020204" pitchFamily="34" charset="0"/>
              </a:rPr>
              <a:t>• Amid trying times, when we need to lean on the Lord more than ever, there are some concrete steps, based on  biblical principles, that we should follow.</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Managing in Tough Times</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Managing in Tough Times</a:t>
            </a:r>
          </a:p>
          <a:p>
            <a:pPr marL="36000">
              <a:defRPr/>
            </a:pPr>
            <a:r>
              <a:rPr lang="en-US" sz="3200" b="1" cap="small" spc="50" dirty="0">
                <a:latin typeface="Times New Roman" panose="02020603050405020304" pitchFamily="18" charset="0"/>
                <a:cs typeface="Times New Roman" panose="02020603050405020304" pitchFamily="18" charset="0"/>
              </a:rPr>
              <a:t>Quick Look   </a:t>
            </a:r>
            <a:r>
              <a:rPr lang="en-US" sz="3200" b="1" spc="50" dirty="0">
                <a:latin typeface="Cambria"/>
                <a:cs typeface="Cambria"/>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755576" y="1355278"/>
            <a:ext cx="8388424" cy="4832092"/>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eaLnBrk="1" hangingPunct="1">
              <a:spcBef>
                <a:spcPts val="0"/>
              </a:spcBef>
              <a:spcAft>
                <a:spcPts val="0"/>
              </a:spcAft>
              <a:tabLst>
                <a:tab pos="514350" algn="l"/>
              </a:tabLst>
            </a:pPr>
            <a:r>
              <a:rPr lang="en-US" sz="3200" dirty="0">
                <a:latin typeface="Arial" panose="020B0604020202020204" pitchFamily="34" charset="0"/>
                <a:cs typeface="Arial" panose="020B0604020202020204" pitchFamily="34" charset="0"/>
              </a:rPr>
              <a:t>1. Paramount </a:t>
            </a:r>
            <a:r>
              <a:rPr lang="en-US" sz="3200" b="1" spc="100" dirty="0">
                <a:latin typeface="Arial" panose="020B0604020202020204" pitchFamily="34" charset="0"/>
                <a:cs typeface="Arial" panose="020B0604020202020204" pitchFamily="34" charset="0"/>
              </a:rPr>
              <a:t>Principle</a:t>
            </a:r>
            <a:endParaRPr lang="en-US" sz="3200" dirty="0">
              <a:latin typeface="Arial" panose="020B0604020202020204" pitchFamily="34" charset="0"/>
              <a:cs typeface="Arial" panose="020B0604020202020204" pitchFamily="34" charset="0"/>
            </a:endParaRPr>
          </a:p>
          <a:p>
            <a:pPr eaLnBrk="1" hangingPunct="1">
              <a:spcBef>
                <a:spcPts val="0"/>
              </a:spcBef>
              <a:spcAft>
                <a:spcPts val="1200"/>
              </a:spcAft>
              <a:tabLst>
                <a:tab pos="514350" algn="l"/>
              </a:tabLst>
            </a:pPr>
            <a:r>
              <a:rPr lang="en-US" sz="3200" i="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Putting God First (</a:t>
            </a:r>
            <a:r>
              <a:rPr lang="en-US" sz="3200" i="1" dirty="0">
                <a:latin typeface="Arial" panose="020B0604020202020204" pitchFamily="34" charset="0"/>
                <a:cs typeface="Arial" panose="020B0604020202020204" pitchFamily="34" charset="0"/>
              </a:rPr>
              <a:t>2 Chron. 20:18</a:t>
            </a:r>
            <a:r>
              <a:rPr lang="en-US" sz="3200" dirty="0">
                <a:latin typeface="Arial" panose="020B0604020202020204" pitchFamily="34" charset="0"/>
                <a:cs typeface="Arial" panose="020B0604020202020204" pitchFamily="34" charset="0"/>
              </a:rPr>
              <a:t>).</a:t>
            </a:r>
          </a:p>
          <a:p>
            <a:pPr eaLnBrk="1" hangingPunct="1">
              <a:spcBef>
                <a:spcPts val="0"/>
              </a:spcBef>
              <a:spcAft>
                <a:spcPts val="0"/>
              </a:spcAft>
              <a:tabLst>
                <a:tab pos="514350" algn="l"/>
              </a:tabLst>
            </a:pPr>
            <a:r>
              <a:rPr lang="en-US" sz="3200" dirty="0">
                <a:latin typeface="Arial" panose="020B0604020202020204" pitchFamily="34" charset="0"/>
                <a:cs typeface="Arial" panose="020B0604020202020204" pitchFamily="34" charset="0"/>
              </a:rPr>
              <a:t>2. Practical </a:t>
            </a:r>
            <a:r>
              <a:rPr lang="en-US" sz="3200" b="1" spc="100" dirty="0">
                <a:latin typeface="Arial" panose="020B0604020202020204" pitchFamily="34" charset="0"/>
                <a:cs typeface="Arial" panose="020B0604020202020204" pitchFamily="34" charset="0"/>
              </a:rPr>
              <a:t>Plans</a:t>
            </a:r>
            <a:endParaRPr lang="en-US" sz="3200" dirty="0">
              <a:latin typeface="Arial" panose="020B0604020202020204" pitchFamily="34" charset="0"/>
              <a:cs typeface="Arial" panose="020B0604020202020204" pitchFamily="34" charset="0"/>
            </a:endParaRPr>
          </a:p>
          <a:p>
            <a:pPr eaLnBrk="1" hangingPunct="1">
              <a:spcBef>
                <a:spcPts val="0"/>
              </a:spcBef>
              <a:spcAft>
                <a:spcPts val="0"/>
              </a:spcAft>
              <a:tabLst>
                <a:tab pos="514350" algn="l"/>
              </a:tabLst>
            </a:pPr>
            <a:r>
              <a:rPr lang="en-US" sz="3200" dirty="0">
                <a:latin typeface="Arial" panose="020B0604020202020204" pitchFamily="34" charset="0"/>
                <a:cs typeface="Arial" panose="020B0604020202020204" pitchFamily="34" charset="0"/>
              </a:rPr>
              <a:t>	a. </a:t>
            </a:r>
            <a:r>
              <a:rPr lang="en-US" sz="3200" spc="-50" dirty="0">
                <a:latin typeface="Arial" panose="020B0604020202020204" pitchFamily="34" charset="0"/>
                <a:cs typeface="Arial" panose="020B0604020202020204" pitchFamily="34" charset="0"/>
              </a:rPr>
              <a:t>Trust God, Not Resources                      	      </a:t>
            </a:r>
            <a:r>
              <a:rPr lang="en-US" sz="3200" spc="-100" dirty="0">
                <a:latin typeface="Arial" panose="020B0604020202020204" pitchFamily="34" charset="0"/>
                <a:cs typeface="Arial" panose="020B0604020202020204" pitchFamily="34" charset="0"/>
              </a:rPr>
              <a:t>(</a:t>
            </a:r>
            <a:r>
              <a:rPr lang="en-US" sz="3200" i="1" spc="-100" dirty="0">
                <a:latin typeface="Arial" panose="020B0604020202020204" pitchFamily="34" charset="0"/>
                <a:cs typeface="Arial" panose="020B0604020202020204" pitchFamily="34" charset="0"/>
              </a:rPr>
              <a:t>1 Chron. 21:2, 7</a:t>
            </a:r>
            <a:r>
              <a:rPr lang="en-US" sz="3200" spc="-100" dirty="0">
                <a:latin typeface="Arial" panose="020B0604020202020204" pitchFamily="34" charset="0"/>
                <a:cs typeface="Arial" panose="020B0604020202020204" pitchFamily="34" charset="0"/>
              </a:rPr>
              <a:t>).</a:t>
            </a:r>
          </a:p>
          <a:p>
            <a:pPr eaLnBrk="1" hangingPunct="1">
              <a:spcBef>
                <a:spcPts val="0"/>
              </a:spcBef>
              <a:spcAft>
                <a:spcPts val="0"/>
              </a:spcAft>
              <a:tabLst>
                <a:tab pos="514350" algn="l"/>
              </a:tabLst>
            </a:pPr>
            <a:r>
              <a:rPr lang="en-US" sz="3200" dirty="0">
                <a:latin typeface="Arial" panose="020B0604020202020204" pitchFamily="34" charset="0"/>
                <a:cs typeface="Arial" panose="020B0604020202020204" pitchFamily="34" charset="0"/>
              </a:rPr>
              <a:t>	b.</a:t>
            </a:r>
            <a:r>
              <a:rPr lang="en-US" sz="3200" spc="-300" dirty="0">
                <a:latin typeface="Arial" panose="020B0604020202020204" pitchFamily="34" charset="0"/>
                <a:cs typeface="Arial" panose="020B0604020202020204" pitchFamily="34" charset="0"/>
              </a:rPr>
              <a:t> </a:t>
            </a:r>
            <a:r>
              <a:rPr lang="en-US" sz="3200" spc="-100" dirty="0">
                <a:latin typeface="Arial" panose="020B0604020202020204" pitchFamily="34" charset="0"/>
                <a:cs typeface="Arial" panose="020B0604020202020204" pitchFamily="34" charset="0"/>
              </a:rPr>
              <a:t>Simplify (</a:t>
            </a:r>
            <a:r>
              <a:rPr lang="en-US" sz="3200" i="1" spc="-100" dirty="0">
                <a:latin typeface="Arial" panose="020B0604020202020204" pitchFamily="34" charset="0"/>
                <a:cs typeface="Arial" panose="020B0604020202020204" pitchFamily="34" charset="0"/>
              </a:rPr>
              <a:t>2 Pet. 3:10, 11</a:t>
            </a:r>
            <a:r>
              <a:rPr lang="en-US" sz="3200" spc="-100" dirty="0">
                <a:latin typeface="Arial" panose="020B0604020202020204" pitchFamily="34" charset="0"/>
                <a:cs typeface="Arial" panose="020B0604020202020204" pitchFamily="34" charset="0"/>
              </a:rPr>
              <a:t>)</a:t>
            </a:r>
          </a:p>
          <a:p>
            <a:pPr eaLnBrk="1" hangingPunct="1">
              <a:spcBef>
                <a:spcPts val="0"/>
              </a:spcBef>
              <a:spcAft>
                <a:spcPts val="1200"/>
              </a:spcAft>
              <a:tabLst>
                <a:tab pos="514350" algn="l"/>
              </a:tabLst>
            </a:pPr>
            <a:r>
              <a:rPr lang="en-US" sz="3200" dirty="0">
                <a:latin typeface="Arial" panose="020B0604020202020204" pitchFamily="34" charset="0"/>
                <a:cs typeface="Arial" panose="020B0604020202020204" pitchFamily="34" charset="0"/>
              </a:rPr>
              <a:t>	c. Prioritize (</a:t>
            </a:r>
            <a:r>
              <a:rPr lang="en-US" sz="3200" i="1" dirty="0">
                <a:latin typeface="Arial" panose="020B0604020202020204" pitchFamily="34" charset="0"/>
                <a:cs typeface="Arial" panose="020B0604020202020204" pitchFamily="34" charset="0"/>
              </a:rPr>
              <a:t>Matt. 6:24</a:t>
            </a:r>
            <a:r>
              <a:rPr lang="en-US" sz="3200" dirty="0">
                <a:latin typeface="Arial" panose="020B0604020202020204" pitchFamily="34" charset="0"/>
                <a:cs typeface="Arial" panose="020B0604020202020204" pitchFamily="34" charset="0"/>
              </a:rPr>
              <a:t>).</a:t>
            </a:r>
            <a:endParaRPr lang="en-US" sz="3200" i="1" dirty="0">
              <a:latin typeface="Arial" panose="020B0604020202020204" pitchFamily="34" charset="0"/>
              <a:cs typeface="Arial" panose="020B0604020202020204" pitchFamily="34" charset="0"/>
            </a:endParaRPr>
          </a:p>
          <a:p>
            <a:pPr eaLnBrk="1" hangingPunct="1">
              <a:spcBef>
                <a:spcPts val="0"/>
              </a:spcBef>
              <a:spcAft>
                <a:spcPts val="0"/>
              </a:spcAft>
              <a:tabLst>
                <a:tab pos="514350" algn="l"/>
              </a:tabLst>
            </a:pPr>
            <a:r>
              <a:rPr lang="en-US" sz="3200" dirty="0">
                <a:latin typeface="Arial" panose="020B0604020202020204" pitchFamily="34" charset="0"/>
                <a:cs typeface="Arial" panose="020B0604020202020204" pitchFamily="34" charset="0"/>
              </a:rPr>
              <a:t>3. Perilous </a:t>
            </a:r>
            <a:r>
              <a:rPr lang="en-US" sz="3200" b="1" spc="100" dirty="0">
                <a:latin typeface="Arial" panose="020B0604020202020204" pitchFamily="34" charset="0"/>
                <a:cs typeface="Arial" panose="020B0604020202020204" pitchFamily="34" charset="0"/>
              </a:rPr>
              <a:t>Period</a:t>
            </a:r>
            <a:endParaRPr lang="en-US" sz="3200" dirty="0">
              <a:latin typeface="Arial" panose="020B0604020202020204" pitchFamily="34" charset="0"/>
              <a:cs typeface="Arial" panose="020B0604020202020204" pitchFamily="34" charset="0"/>
            </a:endParaRPr>
          </a:p>
          <a:p>
            <a:pPr eaLnBrk="1" hangingPunct="1">
              <a:spcBef>
                <a:spcPts val="0"/>
              </a:spcBef>
              <a:spcAft>
                <a:spcPts val="0"/>
              </a:spcAft>
              <a:tabLst>
                <a:tab pos="514350" algn="l"/>
              </a:tabLst>
            </a:pPr>
            <a:r>
              <a:rPr lang="en-US" sz="3200" spc="-60" dirty="0">
                <a:latin typeface="Arial" panose="020B0604020202020204" pitchFamily="34" charset="0"/>
                <a:cs typeface="Arial" panose="020B0604020202020204" pitchFamily="34" charset="0"/>
              </a:rPr>
              <a:t>	</a:t>
            </a:r>
            <a:r>
              <a:rPr lang="en-US" sz="3200" spc="-70" dirty="0">
                <a:latin typeface="Arial" panose="020B0604020202020204" pitchFamily="34" charset="0"/>
                <a:cs typeface="Arial" panose="020B0604020202020204" pitchFamily="34" charset="0"/>
              </a:rPr>
              <a:t>No Buying or Selling </a:t>
            </a:r>
            <a:r>
              <a:rPr lang="en-US" sz="3200" spc="-150" dirty="0">
                <a:latin typeface="Arial" panose="020B0604020202020204" pitchFamily="34" charset="0"/>
                <a:cs typeface="Arial" panose="020B0604020202020204" pitchFamily="34" charset="0"/>
              </a:rPr>
              <a:t>(</a:t>
            </a:r>
            <a:r>
              <a:rPr lang="en-US" sz="3200" i="1" dirty="0">
                <a:latin typeface="Arial" panose="020B0604020202020204" pitchFamily="34" charset="0"/>
                <a:cs typeface="Arial" panose="020B0604020202020204" pitchFamily="34" charset="0"/>
              </a:rPr>
              <a:t>Rev. 13:16, 17</a:t>
            </a:r>
            <a:r>
              <a:rPr lang="en-US" sz="3200" spc="-15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27384"/>
            <a:ext cx="7422093"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Managing in Tough Times</a:t>
            </a:r>
          </a:p>
          <a:p>
            <a:pPr marL="36000">
              <a:defRPr/>
            </a:pPr>
            <a:r>
              <a:rPr lang="en-US" sz="3200" b="1" cap="small" spc="50" dirty="0">
                <a:latin typeface="Times New Roman" panose="02020603050405020304" pitchFamily="18" charset="0"/>
                <a:cs typeface="Times New Roman" panose="02020603050405020304" pitchFamily="18" charset="0"/>
              </a:rPr>
              <a:t>1. Paramount Principle</a:t>
            </a:r>
          </a:p>
          <a:p>
            <a:pPr marL="36000">
              <a:defRPr/>
            </a:pPr>
            <a:r>
              <a:rPr lang="en-US" sz="3200" cap="small" spc="50" dirty="0">
                <a:latin typeface="Times New Roman" panose="02020603050405020304" pitchFamily="18" charset="0"/>
                <a:cs typeface="Times New Roman" panose="02020603050405020304" pitchFamily="18" charset="0"/>
              </a:rPr>
              <a:t>Putting God First</a:t>
            </a:r>
            <a:r>
              <a:rPr lang="en-US" sz="3200" b="1" cap="small" spc="5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5D708310-4839-59B1-8DD7-09BA6B161431}"/>
              </a:ext>
            </a:extLst>
          </p:cNvPr>
          <p:cNvPicPr>
            <a:picLocks noChangeAspect="1"/>
          </p:cNvPicPr>
          <p:nvPr/>
        </p:nvPicPr>
        <p:blipFill>
          <a:blip r:embed="rId3"/>
          <a:stretch>
            <a:fillRect/>
          </a:stretch>
        </p:blipFill>
        <p:spPr>
          <a:xfrm>
            <a:off x="2667000" y="2276872"/>
            <a:ext cx="3810000" cy="3810000"/>
          </a:xfrm>
          <a:prstGeom prst="rect">
            <a:avLst/>
          </a:prstGeom>
        </p:spPr>
      </p:pic>
      <p:sp>
        <p:nvSpPr>
          <p:cNvPr id="6" name="Rectangle 5">
            <a:extLst>
              <a:ext uri="{FF2B5EF4-FFF2-40B4-BE49-F238E27FC236}">
                <a16:creationId xmlns:a16="http://schemas.microsoft.com/office/drawing/2014/main" id="{944E4975-7E29-8BC0-CD0A-F84D766CB760}"/>
              </a:ext>
            </a:extLst>
          </p:cNvPr>
          <p:cNvSpPr/>
          <p:nvPr/>
        </p:nvSpPr>
        <p:spPr bwMode="auto">
          <a:xfrm>
            <a:off x="2667000" y="2276872"/>
            <a:ext cx="3810000"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687747"/>
            <a:ext cx="9144000" cy="516250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2 Chronicles 20:18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1200"/>
              </a:spcAft>
              <a:defRPr/>
            </a:pPr>
            <a:r>
              <a:rPr lang="en-US" sz="3600" dirty="0">
                <a:latin typeface="Arial" panose="020B0604020202020204" pitchFamily="34" charset="0"/>
                <a:cs typeface="Arial" panose="020B0604020202020204" pitchFamily="34" charset="0"/>
              </a:rPr>
              <a:t>“And Jehoshaphat bowed his head with    his face to the ground, and all Judah and  the inhabitants of Jerusalem bowed  </a:t>
            </a:r>
          </a:p>
          <a:p>
            <a:pPr algn="ctr" eaLnBrk="1" hangingPunct="1">
              <a:spcBef>
                <a:spcPts val="0"/>
              </a:spcBef>
              <a:spcAft>
                <a:spcPts val="120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120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120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1200"/>
              </a:spcAft>
              <a:defRPr/>
            </a:pPr>
            <a:r>
              <a:rPr lang="en-US" sz="3600" dirty="0">
                <a:latin typeface="Arial" panose="020B0604020202020204" pitchFamily="34" charset="0"/>
                <a:cs typeface="Arial" panose="020B0604020202020204" pitchFamily="34" charset="0"/>
              </a:rPr>
              <a:t>before the </a:t>
            </a:r>
            <a:r>
              <a:rPr lang="en-US" sz="3600" cap="small" dirty="0">
                <a:latin typeface="Arial" panose="020B0604020202020204" pitchFamily="34" charset="0"/>
                <a:cs typeface="Arial" panose="020B0604020202020204" pitchFamily="34" charset="0"/>
              </a:rPr>
              <a:t>Lord</a:t>
            </a:r>
            <a:r>
              <a:rPr lang="en-US" sz="3600" dirty="0">
                <a:latin typeface="Arial" panose="020B0604020202020204" pitchFamily="34" charset="0"/>
                <a:cs typeface="Arial" panose="020B0604020202020204" pitchFamily="34" charset="0"/>
              </a:rPr>
              <a:t>, worshiping the </a:t>
            </a:r>
            <a:r>
              <a:rPr lang="en-US" sz="3600" cap="small" dirty="0">
                <a:latin typeface="Arial" panose="020B0604020202020204" pitchFamily="34" charset="0"/>
                <a:cs typeface="Arial" panose="020B0604020202020204" pitchFamily="34" charset="0"/>
              </a:rPr>
              <a:t>Lord</a:t>
            </a:r>
            <a:r>
              <a:rPr lang="en-US" sz="3600"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D9314586-1E9C-2FFD-F709-1C3F5C80B735}"/>
              </a:ext>
            </a:extLst>
          </p:cNvPr>
          <p:cNvSpPr txBox="1"/>
          <p:nvPr/>
        </p:nvSpPr>
        <p:spPr>
          <a:xfrm>
            <a:off x="-339213" y="5456903"/>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000"/>
                                        <p:tgtEl>
                                          <p:spTgt spid="4">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2000"/>
                                        <p:tgtEl>
                                          <p:spTgt spid="5"/>
                                        </p:tgtEl>
                                      </p:cBhvr>
                                    </p:animEffect>
                                  </p:childTnLst>
                                </p:cTn>
                              </p:par>
                              <p:par>
                                <p:cTn id="29" presetID="1" presetClass="exit"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 y="1436068"/>
            <a:ext cx="9143998"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spcBef>
                <a:spcPts val="0"/>
              </a:spcBef>
              <a:spcAft>
                <a:spcPts val="1200"/>
              </a:spcAft>
              <a:tabLst/>
              <a:defRPr/>
            </a:pPr>
            <a:r>
              <a:rPr lang="en-US" sz="3600" dirty="0">
                <a:latin typeface="Arial" panose="020B0604020202020204" pitchFamily="34" charset="0"/>
                <a:cs typeface="Arial" panose="020B0604020202020204" pitchFamily="34" charset="0"/>
              </a:rPr>
              <a:t>• Toward the close of Jehoshaphat’s reign, Judah was invaded. Jehoshaphat was a man of courage and valor. For years he  had been strengthening his armies and    his fortified cities. He was </a:t>
            </a:r>
            <a:r>
              <a:rPr lang="en-US" sz="3600" b="1" spc="100" dirty="0">
                <a:latin typeface="Arial" panose="020B0604020202020204" pitchFamily="34" charset="0"/>
                <a:cs typeface="Arial" panose="020B0604020202020204" pitchFamily="34" charset="0"/>
              </a:rPr>
              <a:t>well prepared  </a:t>
            </a:r>
            <a:r>
              <a:rPr lang="en-US" sz="3600" dirty="0">
                <a:latin typeface="Arial" panose="020B0604020202020204" pitchFamily="34" charset="0"/>
                <a:cs typeface="Arial" panose="020B0604020202020204" pitchFamily="34" charset="0"/>
              </a:rPr>
              <a:t>to meet almost any enemy.</a:t>
            </a:r>
          </a:p>
          <a:p>
            <a:pPr marL="180000"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 Yet, in this crisis, he did not put his </a:t>
            </a:r>
            <a:r>
              <a:rPr lang="en-US" sz="3600" b="1" spc="100" dirty="0">
                <a:latin typeface="Arial" panose="020B0604020202020204" pitchFamily="34" charset="0"/>
                <a:cs typeface="Arial" panose="020B0604020202020204" pitchFamily="34" charset="0"/>
              </a:rPr>
              <a:t>confidence</a:t>
            </a:r>
            <a:r>
              <a:rPr lang="en-US" sz="3600" dirty="0">
                <a:latin typeface="Arial" panose="020B0604020202020204" pitchFamily="34" charset="0"/>
                <a:cs typeface="Arial" panose="020B0604020202020204" pitchFamily="34" charset="0"/>
              </a:rPr>
              <a:t> in his own strength but in the </a:t>
            </a:r>
            <a:r>
              <a:rPr lang="en-US" sz="3600" b="1" spc="100" dirty="0">
                <a:latin typeface="Arial" panose="020B0604020202020204" pitchFamily="34" charset="0"/>
                <a:cs typeface="Arial" panose="020B0604020202020204" pitchFamily="34" charset="0"/>
              </a:rPr>
              <a:t>power of God</a:t>
            </a:r>
            <a:r>
              <a:rPr lang="en-US" sz="3600" dirty="0">
                <a:latin typeface="Arial" panose="020B0604020202020204" pitchFamily="34" charset="0"/>
                <a:cs typeface="Arial" panose="020B0604020202020204" pitchFamily="34" charset="0"/>
              </a:rPr>
              <a:t>. </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Paramount Principle</a:t>
            </a:r>
          </a:p>
          <a:p>
            <a:pPr marL="36000">
              <a:defRPr/>
            </a:pPr>
            <a:r>
              <a:rPr lang="en-US" sz="3200" b="1" cap="small" spc="50" dirty="0">
                <a:latin typeface="Times New Roman" panose="02020603050405020304" pitchFamily="18" charset="0"/>
                <a:cs typeface="Times New Roman" panose="02020603050405020304" pitchFamily="18" charset="0"/>
              </a:rPr>
              <a:t>Putting God First	           </a:t>
            </a:r>
          </a:p>
        </p:txBody>
      </p:sp>
    </p:spTree>
    <p:extLst>
      <p:ext uri="{BB962C8B-B14F-4D97-AF65-F5344CB8AC3E}">
        <p14:creationId xmlns:p14="http://schemas.microsoft.com/office/powerpoint/2010/main" val="2936492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•23.1Q MANAGING.potx</Template>
  <TotalTime>35411</TotalTime>
  <Words>3828</Words>
  <Application>Microsoft Macintosh PowerPoint</Application>
  <PresentationFormat>On-screen Show (4:3)</PresentationFormat>
  <Paragraphs>214</Paragraphs>
  <Slides>28</Slides>
  <Notes>28</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 Narrow</vt:lpstr>
      <vt:lpstr>Calibri</vt:lpstr>
      <vt:lpstr>Calibri Light</vt:lpstr>
      <vt:lpstr>Cambria</vt:lpstr>
      <vt:lpstr>Helvetica Neue</vt:lpstr>
      <vt:lpstr>Times New Roman</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861</cp:revision>
  <cp:lastPrinted>2023-02-25T09:01:06Z</cp:lastPrinted>
  <dcterms:created xsi:type="dcterms:W3CDTF">2021-07-03T11:23:54Z</dcterms:created>
  <dcterms:modified xsi:type="dcterms:W3CDTF">2023-03-17T01:49:18Z</dcterms:modified>
</cp:coreProperties>
</file>