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477" r:id="rId4"/>
    <p:sldId id="357" r:id="rId5"/>
    <p:sldId id="265" r:id="rId6"/>
    <p:sldId id="268" r:id="rId7"/>
    <p:sldId id="458" r:id="rId8"/>
    <p:sldId id="479" r:id="rId9"/>
    <p:sldId id="438" r:id="rId10"/>
    <p:sldId id="544" r:id="rId11"/>
    <p:sldId id="566" r:id="rId12"/>
    <p:sldId id="537" r:id="rId13"/>
    <p:sldId id="506" r:id="rId14"/>
    <p:sldId id="567" r:id="rId15"/>
    <p:sldId id="555" r:id="rId16"/>
    <p:sldId id="575" r:id="rId17"/>
    <p:sldId id="534" r:id="rId18"/>
    <p:sldId id="568" r:id="rId19"/>
    <p:sldId id="569" r:id="rId20"/>
    <p:sldId id="563" r:id="rId21"/>
    <p:sldId id="557" r:id="rId22"/>
    <p:sldId id="560" r:id="rId23"/>
    <p:sldId id="571" r:id="rId24"/>
    <p:sldId id="558" r:id="rId25"/>
    <p:sldId id="559" r:id="rId26"/>
    <p:sldId id="572" r:id="rId27"/>
    <p:sldId id="565" r:id="rId28"/>
    <p:sldId id="554" r:id="rId29"/>
    <p:sldId id="57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0" autoAdjust="0"/>
    <p:restoredTop sz="67252" autoAdjust="0"/>
  </p:normalViewPr>
  <p:slideViewPr>
    <p:cSldViewPr>
      <p:cViewPr varScale="1">
        <p:scale>
          <a:sx n="66" d="100"/>
          <a:sy n="66" d="100"/>
        </p:scale>
        <p:origin x="23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dirty="0">
                <a:latin typeface="Arial" charset="0"/>
                <a:cs typeface="ＭＳ Ｐゴシック" charset="0"/>
              </a:rPr>
              <a:t>(3) Personal </a:t>
            </a:r>
            <a:r>
              <a:rPr lang="en-US" sz="1600" b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dirty="0">
                <a:latin typeface="Arial" charset="0"/>
                <a:cs typeface="ＭＳ Ｐゴシック" charset="0"/>
              </a:rPr>
              <a:t> </a:t>
            </a:r>
            <a:r>
              <a:rPr lang="en-US" sz="1600" b="0" dirty="0" err="1">
                <a:latin typeface="Arial" charset="0"/>
                <a:cs typeface="ＭＳ Ｐゴシック" charset="0"/>
              </a:rPr>
              <a:t>Kasawiang-palad</a:t>
            </a:r>
            <a:r>
              <a:rPr lang="en-US" sz="1600" b="0" dirty="0">
                <a:latin typeface="Arial" charset="0"/>
                <a:cs typeface="ＭＳ Ｐゴシック" charset="0"/>
              </a:rPr>
              <a:t>. </a:t>
            </a:r>
            <a:r>
              <a:rPr lang="en-US" sz="1600" dirty="0">
                <a:latin typeface="Arial" charset="0"/>
                <a:cs typeface="ＭＳ Ｐゴシック" charset="0"/>
              </a:rPr>
              <a:t>¶ • </a:t>
            </a:r>
            <a:r>
              <a:rPr lang="en-US" sz="1600" dirty="0" err="1">
                <a:latin typeface="Arial" charset="0"/>
                <a:cs typeface="ＭＳ Ｐゴシック" charset="0"/>
              </a:rPr>
              <a:t>Malubhang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karamdaman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sapat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health insurance.¶ • </a:t>
            </a:r>
            <a:r>
              <a:rPr lang="en-US" sz="1600" dirty="0" err="1">
                <a:latin typeface="Arial" charset="0"/>
                <a:cs typeface="ＭＳ Ｐゴシック" charset="0"/>
              </a:rPr>
              <a:t>Tinalikuran</a:t>
            </a:r>
            <a:r>
              <a:rPr lang="en-US" sz="1600" dirty="0">
                <a:latin typeface="Arial" charset="0"/>
                <a:cs typeface="ＭＳ Ｐゴシック" charset="0"/>
              </a:rPr>
              <a:t> ng </a:t>
            </a:r>
            <a:r>
              <a:rPr lang="en-US" sz="160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gastador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asawa</a:t>
            </a:r>
            <a:r>
              <a:rPr lang="en-US" sz="1600" dirty="0">
                <a:latin typeface="Arial" charset="0"/>
                <a:cs typeface="ＭＳ Ｐゴシック" charset="0"/>
              </a:rPr>
              <a:t>. ¶ • </a:t>
            </a:r>
            <a:r>
              <a:rPr lang="en-US" sz="1600" dirty="0" err="1">
                <a:latin typeface="Arial" charset="0"/>
                <a:cs typeface="ＭＳ Ｐゴシック" charset="0"/>
              </a:rPr>
              <a:t>Ipinanganak</a:t>
            </a:r>
            <a:r>
              <a:rPr lang="en-US" sz="1600" dirty="0">
                <a:latin typeface="Arial" charset="0"/>
                <a:cs typeface="ＭＳ Ｐゴシック" charset="0"/>
              </a:rPr>
              <a:t> at </a:t>
            </a:r>
            <a:r>
              <a:rPr lang="en-US" sz="1600" dirty="0" err="1">
                <a:latin typeface="Arial" charset="0"/>
                <a:cs typeface="ＭＳ Ｐゴシック" charset="0"/>
              </a:rPr>
              <a:t>pinalaki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kahabag-habag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kahirapan</a:t>
            </a:r>
            <a:r>
              <a:rPr lang="en-US" sz="1600" dirty="0">
                <a:latin typeface="Arial" charset="0"/>
                <a:cs typeface="ＭＳ Ｐゴシック" charset="0"/>
              </a:rPr>
              <a:t>. ¶ ang </a:t>
            </a:r>
            <a:r>
              <a:rPr lang="en-US" sz="1600" dirty="0" err="1">
                <a:latin typeface="Arial" charset="0"/>
                <a:cs typeface="ＭＳ Ｐゴシック" charset="0"/>
              </a:rPr>
              <a:t>pag-asa</a:t>
            </a:r>
            <a:r>
              <a:rPr lang="en-US" sz="1600" dirty="0">
                <a:latin typeface="Arial" charset="0"/>
                <a:cs typeface="ＭＳ Ｐゴシック" charset="0"/>
              </a:rPr>
              <a:t>? </a:t>
            </a:r>
            <a:r>
              <a:rPr lang="en-US" sz="1600" dirty="0" err="1">
                <a:latin typeface="Arial" charset="0"/>
                <a:cs typeface="ＭＳ Ｐゴシック" charset="0"/>
              </a:rPr>
              <a:t>Suporta</a:t>
            </a:r>
            <a:r>
              <a:rPr lang="en-US" sz="1600" dirty="0">
                <a:latin typeface="Arial" charset="0"/>
                <a:cs typeface="ＭＳ Ｐゴシック" charset="0"/>
              </a:rPr>
              <a:t> ng </a:t>
            </a:r>
            <a:r>
              <a:rPr lang="en-US" sz="160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Kristiyanong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kaibigan</a:t>
            </a:r>
            <a:r>
              <a:rPr lang="en-US" sz="1600" dirty="0">
                <a:latin typeface="Arial" charset="0"/>
                <a:cs typeface="ＭＳ Ｐゴシック" charset="0"/>
              </a:rPr>
              <a:t>. </a:t>
            </a:r>
            <a:r>
              <a:rPr lang="en-US" sz="1600" dirty="0" err="1">
                <a:latin typeface="Arial" charset="0"/>
                <a:cs typeface="ＭＳ Ｐゴシック" charset="0"/>
              </a:rPr>
              <a:t>Tulong</a:t>
            </a:r>
            <a:r>
              <a:rPr lang="en-US" sz="1600" dirty="0">
                <a:latin typeface="Arial" charset="0"/>
                <a:cs typeface="ＭＳ Ｐゴシック" charset="0"/>
              </a:rPr>
              <a:t> ng </a:t>
            </a:r>
            <a:r>
              <a:rPr lang="en-US" sz="160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makadiyos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tagapayo</a:t>
            </a:r>
            <a:r>
              <a:rPr lang="en-US" sz="1600" dirty="0">
                <a:latin typeface="Arial" charset="0"/>
                <a:cs typeface="ＭＳ Ｐゴシック" charset="0"/>
              </a:rPr>
              <a:t>. </a:t>
            </a:r>
            <a:r>
              <a:rPr lang="en-US" sz="1600" dirty="0" err="1">
                <a:latin typeface="Arial" charset="0"/>
                <a:cs typeface="ＭＳ Ｐゴシック" charset="0"/>
              </a:rPr>
              <a:t>Masikap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pagtatrabahi</a:t>
            </a:r>
            <a:r>
              <a:rPr lang="en-US" sz="1600" dirty="0">
                <a:latin typeface="Arial" charset="0"/>
                <a:cs typeface="ＭＳ Ｐゴシック" charset="0"/>
              </a:rPr>
              <a:t>,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may </a:t>
            </a:r>
            <a:r>
              <a:rPr lang="en-US" sz="1600" dirty="0" err="1">
                <a:latin typeface="Arial" charset="0"/>
                <a:cs typeface="ＭＳ Ｐゴシック" charset="0"/>
              </a:rPr>
              <a:t>mabuting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edukasyon</a:t>
            </a:r>
            <a:r>
              <a:rPr lang="en-US" sz="1600" dirty="0">
                <a:latin typeface="Arial" charset="0"/>
                <a:cs typeface="ＭＳ Ｐゴシック" charset="0"/>
              </a:rPr>
              <a:t>. </a:t>
            </a:r>
            <a:r>
              <a:rPr lang="en-US" sz="1600" dirty="0" err="1">
                <a:latin typeface="Arial" charset="0"/>
                <a:cs typeface="ＭＳ Ｐゴシック" charset="0"/>
              </a:rPr>
              <a:t>Pagpapala</a:t>
            </a:r>
            <a:r>
              <a:rPr lang="en-US" sz="1600" dirty="0">
                <a:latin typeface="Arial" charset="0"/>
                <a:cs typeface="ＭＳ Ｐゴシック" charset="0"/>
              </a:rPr>
              <a:t> at </a:t>
            </a:r>
            <a:r>
              <a:rPr lang="en-US" sz="1600" dirty="0" err="1">
                <a:latin typeface="Arial" charset="0"/>
                <a:cs typeface="ＭＳ Ｐゴシック" charset="0"/>
              </a:rPr>
              <a:t>pangangalaga</a:t>
            </a:r>
            <a:r>
              <a:rPr lang="en-US" sz="1600" dirty="0">
                <a:latin typeface="Arial" charset="0"/>
                <a:cs typeface="ＭＳ Ｐゴシック" charset="0"/>
              </a:rPr>
              <a:t> ng </a:t>
            </a:r>
            <a:r>
              <a:rPr lang="en-US" sz="160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dirty="0">
                <a:latin typeface="Arial" charset="0"/>
                <a:cs typeface="ＭＳ Ｐゴシック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3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1" dirty="0" err="1">
                <a:latin typeface="Arial" charset="0"/>
                <a:cs typeface="ＭＳ Ｐゴシック" charset="0"/>
              </a:rPr>
              <a:t>Ikalawang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Pagkakahati</a:t>
            </a:r>
            <a:r>
              <a:rPr lang="en-US" b="1" i="1" dirty="0">
                <a:latin typeface="Arial" charset="0"/>
                <a:cs typeface="ＭＳ Ｐゴシック" charset="0"/>
              </a:rPr>
              <a:t>. </a:t>
            </a:r>
            <a:r>
              <a:rPr lang="en-US" b="1" dirty="0">
                <a:latin typeface="Arial" charset="0"/>
                <a:cs typeface="ＭＳ Ｐゴシック" charset="0"/>
              </a:rPr>
              <a:t>2. </a:t>
            </a:r>
            <a:r>
              <a:rPr lang="en-US" b="1" dirty="0" err="1">
                <a:latin typeface="Arial" charset="0"/>
                <a:cs typeface="ＭＳ Ｐゴシック" charset="0"/>
              </a:rPr>
              <a:t>Sumusunod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sa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Payo</a:t>
            </a:r>
            <a:r>
              <a:rPr lang="en-US" b="1" dirty="0">
                <a:latin typeface="Arial" charset="0"/>
                <a:cs typeface="ＭＳ Ｐゴシック" charset="0"/>
              </a:rPr>
              <a:t> ng </a:t>
            </a:r>
            <a:r>
              <a:rPr lang="en-US" b="1" dirty="0" err="1">
                <a:latin typeface="Arial" charset="0"/>
                <a:cs typeface="ＭＳ Ｐゴシック" charset="0"/>
              </a:rPr>
              <a:t>Diyos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dirty="0">
                <a:latin typeface="Arial" charset="0"/>
                <a:cs typeface="ＭＳ Ｐゴシック" charset="0"/>
              </a:rPr>
              <a:t>“</a:t>
            </a:r>
            <a:r>
              <a:rPr lang="en-US" dirty="0" err="1">
                <a:latin typeface="Arial" charset="0"/>
                <a:cs typeface="ＭＳ Ｐゴシック" charset="0"/>
              </a:rPr>
              <a:t>Huwag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ninyong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ibigin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sanlibutan</a:t>
            </a:r>
            <a:r>
              <a:rPr lang="en-US" dirty="0">
                <a:latin typeface="Arial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cs typeface="ＭＳ Ｐゴシック" charset="0"/>
              </a:rPr>
              <a:t>ni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mga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bagay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sanlibutan</a:t>
            </a:r>
            <a:r>
              <a:rPr lang="en-US" dirty="0">
                <a:latin typeface="Arial" charset="0"/>
                <a:cs typeface="ＭＳ Ｐゴシック" charset="0"/>
              </a:rPr>
              <a:t>. ¶ Ang </a:t>
            </a:r>
            <a:r>
              <a:rPr lang="en-US" dirty="0" err="1">
                <a:latin typeface="Arial" charset="0"/>
                <a:cs typeface="ＭＳ Ｐゴシック" charset="0"/>
              </a:rPr>
              <a:t>pag-ibig</a:t>
            </a:r>
            <a:r>
              <a:rPr lang="en-US" dirty="0">
                <a:latin typeface="Arial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cs typeface="ＭＳ Ｐゴシック" charset="0"/>
              </a:rPr>
              <a:t>Ama</a:t>
            </a:r>
            <a:r>
              <a:rPr lang="en-US" dirty="0">
                <a:latin typeface="Arial" charset="0"/>
                <a:cs typeface="ＭＳ Ｐゴシック" charset="0"/>
              </a:rPr>
              <a:t> ay </a:t>
            </a:r>
            <a:r>
              <a:rPr lang="en-US" dirty="0" err="1">
                <a:latin typeface="Arial" charset="0"/>
                <a:cs typeface="ＭＳ Ｐゴシック" charset="0"/>
              </a:rPr>
              <a:t>wala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sinumang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umiibig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sanlibutan</a:t>
            </a:r>
            <a:r>
              <a:rPr lang="en-US" dirty="0">
                <a:latin typeface="Arial" charset="0"/>
                <a:cs typeface="ＭＳ Ｐゴシック" charset="0"/>
              </a:rPr>
              <a:t>” </a:t>
            </a:r>
            <a:r>
              <a:rPr lang="en-US" altLang="ja-JP" dirty="0">
                <a:latin typeface="Arial" charset="0"/>
                <a:cs typeface="ＭＳ Ｐゴシック" charset="0"/>
              </a:rPr>
              <a:t>(</a:t>
            </a:r>
            <a:r>
              <a:rPr lang="en-US" altLang="ja-JP" i="1" dirty="0">
                <a:latin typeface="Arial" charset="0"/>
                <a:cs typeface="ＭＳ Ｐゴシック" charset="0"/>
              </a:rPr>
              <a:t>1 Juan 2:15</a:t>
            </a:r>
            <a:r>
              <a:rPr lang="en-US" altLang="ja-JP" dirty="0">
                <a:latin typeface="Arial" charset="0"/>
                <a:cs typeface="ＭＳ Ｐゴシック" charset="0"/>
              </a:rPr>
              <a:t>).</a:t>
            </a:r>
            <a:r>
              <a:rPr lang="en-US" altLang="ja-JP" b="1" i="1" dirty="0">
                <a:latin typeface="Arial" charset="0"/>
                <a:cs typeface="ＭＳ Ｐゴシック" charset="0"/>
              </a:rPr>
              <a:t> </a:t>
            </a:r>
            <a:endParaRPr lang="en-US" b="0" i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0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dirty="0" err="1">
                <a:latin typeface="Arial" charset="0"/>
                <a:cs typeface="ＭＳ Ｐゴシック" charset="0"/>
              </a:rPr>
              <a:t>Iniibig</a:t>
            </a:r>
            <a:r>
              <a:rPr lang="en-US" b="1" i="0" dirty="0">
                <a:latin typeface="Arial" charset="0"/>
                <a:cs typeface="ＭＳ Ｐゴシック" charset="0"/>
              </a:rPr>
              <a:t> ang </a:t>
            </a:r>
            <a:r>
              <a:rPr lang="en-US" b="1" i="0" dirty="0" err="1">
                <a:latin typeface="Arial" charset="0"/>
                <a:cs typeface="ＭＳ Ｐゴシック" charset="0"/>
              </a:rPr>
              <a:t>mga</a:t>
            </a:r>
            <a:r>
              <a:rPr lang="en-US" b="1" i="0" dirty="0">
                <a:latin typeface="Arial" charset="0"/>
                <a:cs typeface="ＭＳ Ｐゴシック" charset="0"/>
              </a:rPr>
              <a:t> </a:t>
            </a:r>
            <a:r>
              <a:rPr lang="en-US" b="1" i="0" dirty="0" err="1">
                <a:latin typeface="Arial" charset="0"/>
                <a:cs typeface="ＭＳ Ｐゴシック" charset="0"/>
              </a:rPr>
              <a:t>Materyal</a:t>
            </a:r>
            <a:r>
              <a:rPr lang="en-US" b="1" i="0" dirty="0">
                <a:latin typeface="Arial" charset="0"/>
                <a:cs typeface="ＭＳ Ｐゴシック" charset="0"/>
              </a:rPr>
              <a:t> </a:t>
            </a:r>
            <a:r>
              <a:rPr lang="en-US" b="1" i="0" dirty="0" err="1">
                <a:latin typeface="Arial" charset="0"/>
                <a:cs typeface="ＭＳ Ｐゴシック" charset="0"/>
              </a:rPr>
              <a:t>na</a:t>
            </a:r>
            <a:r>
              <a:rPr lang="en-US" b="1" i="0" dirty="0">
                <a:latin typeface="Arial" charset="0"/>
                <a:cs typeface="ＭＳ Ｐゴシック" charset="0"/>
              </a:rPr>
              <a:t> Pag-</a:t>
            </a:r>
            <a:r>
              <a:rPr lang="en-US" b="1" i="0" dirty="0" err="1">
                <a:latin typeface="Arial" charset="0"/>
                <a:cs typeface="ＭＳ Ｐゴシック" charset="0"/>
              </a:rPr>
              <a:t>aari</a:t>
            </a:r>
            <a:r>
              <a:rPr lang="en-US" b="1" i="0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>
                <a:latin typeface="Arial" charset="0"/>
                <a:cs typeface="ＭＳ Ｐゴシック" charset="0"/>
              </a:rPr>
              <a:t>“ ‘</a:t>
            </a:r>
            <a:r>
              <a:rPr lang="en-US" b="0" i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makapaglilingkod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dalawang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kapopootan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iibigin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ikalawa</a:t>
            </a:r>
            <a:r>
              <a:rPr lang="en-US" b="0" i="0" dirty="0">
                <a:latin typeface="Arial" charset="0"/>
                <a:cs typeface="ＭＳ Ｐゴシック" charset="0"/>
              </a:rPr>
              <a:t>; o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magiging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tapat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</a:t>
            </a:r>
            <a:r>
              <a:rPr lang="en-US" b="0" i="0" dirty="0">
                <a:latin typeface="Arial" charset="0"/>
                <a:cs typeface="ＭＳ Ｐゴシック" charset="0"/>
              </a:rPr>
              <a:t>,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hahamakin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ikalawa</a:t>
            </a:r>
            <a:r>
              <a:rPr lang="en-US" b="0" i="0" dirty="0">
                <a:latin typeface="Arial" charset="0"/>
                <a:cs typeface="ＭＳ Ｐゴシック" charset="0"/>
              </a:rPr>
              <a:t>. Hindi kayo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makapaglilingkod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kayamanan</a:t>
            </a:r>
            <a:r>
              <a:rPr lang="en-US" b="0" i="0" dirty="0">
                <a:latin typeface="Arial" charset="0"/>
                <a:cs typeface="ＭＳ Ｐゴシック" charset="0"/>
              </a:rPr>
              <a:t>’” (Mateo 6:24). ¶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Tayo’y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material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katauhan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namumuhay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sanlibutang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materyal</a:t>
            </a:r>
            <a:r>
              <a:rPr lang="en-US" b="0" i="0" dirty="0">
                <a:latin typeface="Arial" charset="0"/>
                <a:cs typeface="ＭＳ Ｐゴシック" charset="0"/>
              </a:rPr>
              <a:t> at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maaaring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napakalakas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mangungutang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masapatan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‘yon.  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dirty="0" err="1">
                <a:latin typeface="Arial" charset="0"/>
                <a:cs typeface="ＭＳ Ｐゴシック" charset="0"/>
              </a:rPr>
              <a:t>Mga</a:t>
            </a:r>
            <a:r>
              <a:rPr lang="en-US" b="1" i="0" dirty="0">
                <a:latin typeface="Arial" charset="0"/>
                <a:cs typeface="ＭＳ Ｐゴシック" charset="0"/>
              </a:rPr>
              <a:t> </a:t>
            </a:r>
            <a:r>
              <a:rPr lang="en-US" b="1" i="0" dirty="0" err="1">
                <a:latin typeface="Arial" charset="0"/>
                <a:cs typeface="ＭＳ Ｐゴシック" charset="0"/>
              </a:rPr>
              <a:t>bitag</a:t>
            </a:r>
            <a:r>
              <a:rPr lang="en-US" b="1" i="0" dirty="0">
                <a:latin typeface="Arial" charset="0"/>
                <a:cs typeface="ＭＳ Ｐゴシック" charset="0"/>
              </a:rPr>
              <a:t> </a:t>
            </a:r>
            <a:r>
              <a:rPr lang="en-US" b="1" i="0" dirty="0" err="1">
                <a:latin typeface="Arial" charset="0"/>
                <a:cs typeface="ＭＳ Ｐゴシック" charset="0"/>
              </a:rPr>
              <a:t>ni</a:t>
            </a:r>
            <a:r>
              <a:rPr lang="en-US" b="1" i="0" dirty="0">
                <a:latin typeface="Arial" charset="0"/>
                <a:cs typeface="ＭＳ Ｐゴシック" charset="0"/>
              </a:rPr>
              <a:t> </a:t>
            </a:r>
            <a:r>
              <a:rPr lang="en-US" b="1" i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1" i="0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>
                <a:latin typeface="Arial" charset="0"/>
                <a:cs typeface="ＭＳ Ｐゴシック" charset="0"/>
              </a:rPr>
              <a:t>•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dahil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bitag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inilalagay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i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kaluluwa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makatwiran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ninanais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Makita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anak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walang-utang</a:t>
            </a:r>
            <a:r>
              <a:rPr lang="en-US" b="0" i="0" dirty="0">
                <a:latin typeface="Arial" charset="0"/>
                <a:cs typeface="ＭＳ Ｐゴシック" charset="0"/>
              </a:rPr>
              <a:t>. ¶ • “Mag-</a:t>
            </a:r>
            <a:r>
              <a:rPr lang="en-US" b="0" i="0" dirty="0" err="1">
                <a:latin typeface="Arial" charset="0"/>
                <a:cs typeface="ＭＳ Ｐゴシック" charset="0"/>
              </a:rPr>
              <a:t>alay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pasasalamat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alay</a:t>
            </a:r>
            <a:r>
              <a:rPr lang="en-US" b="0" i="0" dirty="0">
                <a:latin typeface="Arial" charset="0"/>
                <a:cs typeface="ＭＳ Ｐゴシック" charset="0"/>
              </a:rPr>
              <a:t>,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tuparin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mo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panata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Kataas-taasan</a:t>
            </a:r>
            <a:r>
              <a:rPr lang="en-US" b="0" i="0" dirty="0">
                <a:latin typeface="Arial" charset="0"/>
                <a:cs typeface="ＭＳ Ｐゴシック" charset="0"/>
              </a:rPr>
              <a:t>;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tumawag</a:t>
            </a:r>
            <a:r>
              <a:rPr lang="en-US" b="0" i="0" dirty="0">
                <a:latin typeface="Arial" charset="0"/>
                <a:cs typeface="ＭＳ Ｐゴシック" charset="0"/>
              </a:rPr>
              <a:t> ka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akin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kabagabagan</a:t>
            </a:r>
            <a:r>
              <a:rPr lang="en-US" b="0" i="0" dirty="0">
                <a:latin typeface="Arial" charset="0"/>
                <a:cs typeface="ＭＳ Ｐゴシック" charset="0"/>
              </a:rPr>
              <a:t>; </a:t>
            </a:r>
            <a:r>
              <a:rPr lang="en-US" b="0" i="0" dirty="0" err="1">
                <a:latin typeface="Arial" charset="0"/>
                <a:cs typeface="ＭＳ Ｐゴシック" charset="0"/>
              </a:rPr>
              <a:t>ililigtas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kita</a:t>
            </a:r>
            <a:r>
              <a:rPr lang="en-US" b="0" i="0" dirty="0">
                <a:latin typeface="Arial" charset="0"/>
                <a:cs typeface="ＭＳ Ｐゴシック" charset="0"/>
              </a:rPr>
              <a:t>,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luluwalhatiin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mo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ako</a:t>
            </a:r>
            <a:r>
              <a:rPr lang="en-US" b="0" i="0" dirty="0">
                <a:latin typeface="Arial" charset="0"/>
                <a:cs typeface="ＭＳ Ｐゴシック" charset="0"/>
              </a:rPr>
              <a:t>” (</a:t>
            </a:r>
            <a:r>
              <a:rPr lang="en-US" b="0" i="0" dirty="0" err="1">
                <a:latin typeface="Arial" charset="0"/>
                <a:cs typeface="ＭＳ Ｐゴシック" charset="0"/>
              </a:rPr>
              <a:t>Awit</a:t>
            </a:r>
            <a:r>
              <a:rPr lang="en-US" b="0" i="0" dirty="0">
                <a:latin typeface="Arial" charset="0"/>
                <a:cs typeface="ＭＳ Ｐゴシック" charset="0"/>
              </a:rPr>
              <a:t> 50:14, 15). 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50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dirty="0" err="1">
                <a:latin typeface="Arial" charset="0"/>
                <a:cs typeface="ＭＳ Ｐゴシック" charset="0"/>
              </a:rPr>
              <a:t>Tustusan</a:t>
            </a:r>
            <a:r>
              <a:rPr lang="en-US" b="1" i="0" dirty="0">
                <a:latin typeface="Arial" charset="0"/>
                <a:cs typeface="ＭＳ Ｐゴシック" charset="0"/>
              </a:rPr>
              <a:t> ang </a:t>
            </a:r>
            <a:r>
              <a:rPr lang="en-US" b="1" i="0" dirty="0" err="1">
                <a:latin typeface="Arial" charset="0"/>
                <a:cs typeface="ＭＳ Ｐゴシック" charset="0"/>
              </a:rPr>
              <a:t>Iyong</a:t>
            </a:r>
            <a:r>
              <a:rPr lang="en-US" b="1" i="0" dirty="0">
                <a:latin typeface="Arial" charset="0"/>
                <a:cs typeface="ＭＳ Ｐゴシック" charset="0"/>
              </a:rPr>
              <a:t> </a:t>
            </a:r>
            <a:r>
              <a:rPr lang="en-US" b="1" i="0" dirty="0" err="1">
                <a:latin typeface="Arial" charset="0"/>
                <a:cs typeface="ＭＳ Ｐゴシック" charset="0"/>
              </a:rPr>
              <a:t>mga</a:t>
            </a:r>
            <a:r>
              <a:rPr lang="en-US" b="1" i="0" dirty="0">
                <a:latin typeface="Arial" charset="0"/>
                <a:cs typeface="ＭＳ Ｐゴシック" charset="0"/>
              </a:rPr>
              <a:t> </a:t>
            </a:r>
            <a:r>
              <a:rPr lang="en-US" b="1" i="0" dirty="0" err="1">
                <a:latin typeface="Arial" charset="0"/>
                <a:cs typeface="ＭＳ Ｐゴシック" charset="0"/>
              </a:rPr>
              <a:t>Pangako</a:t>
            </a:r>
            <a:r>
              <a:rPr lang="en-US" b="1" i="0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>
                <a:latin typeface="Arial" charset="0"/>
                <a:cs typeface="ＭＳ Ｐゴシック" charset="0"/>
              </a:rPr>
              <a:t>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Pumapasok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tayo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pagiging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kaaanib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iglesya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may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papuri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pasasalamat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lumikha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tumubos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dirty="0">
                <a:latin typeface="Arial" charset="0"/>
                <a:cs typeface="ＭＳ Ｐゴシック" charset="0"/>
              </a:rPr>
              <a:t>. ¶ • Sa </a:t>
            </a:r>
            <a:r>
              <a:rPr lang="en-US" b="0" i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pangako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bautismo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tinanong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tayo</a:t>
            </a:r>
            <a:r>
              <a:rPr lang="en-US" b="0" i="0" dirty="0">
                <a:latin typeface="Arial" charset="0"/>
                <a:cs typeface="ＭＳ Ｐゴシック" charset="0"/>
              </a:rPr>
              <a:t>, “</a:t>
            </a:r>
            <a:r>
              <a:rPr lang="en-US" b="0" i="0" dirty="0" err="1">
                <a:latin typeface="Arial" charset="0"/>
                <a:cs typeface="ＭＳ Ｐゴシック" charset="0"/>
              </a:rPr>
              <a:t>Layunin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mo</a:t>
            </a:r>
            <a:r>
              <a:rPr lang="en-US" b="0" i="0" dirty="0">
                <a:latin typeface="Arial" charset="0"/>
                <a:cs typeface="ＭＳ Ｐゴシック" charset="0"/>
              </a:rPr>
              <a:t> bang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sambahin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suportahan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iglesya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ikapu’t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handog</a:t>
            </a:r>
            <a:r>
              <a:rPr lang="en-US" b="0" i="0" dirty="0">
                <a:latin typeface="Arial" charset="0"/>
                <a:cs typeface="ＭＳ Ｐゴシック" charset="0"/>
              </a:rPr>
              <a:t>….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>
                <a:latin typeface="Arial" charset="0"/>
                <a:cs typeface="ＭＳ Ｐゴシック" charset="0"/>
              </a:rPr>
              <a:t>“ Lahat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tayo’y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umuo</a:t>
            </a:r>
            <a:r>
              <a:rPr lang="en-US" b="0" i="0" dirty="0">
                <a:latin typeface="Arial" charset="0"/>
                <a:cs typeface="ＭＳ Ｐゴシック" charset="0"/>
              </a:rPr>
              <a:t>. </a:t>
            </a:r>
            <a:r>
              <a:rPr lang="en-US" dirty="0">
                <a:latin typeface="Arial" charset="0"/>
                <a:cs typeface="ＭＳ Ｐゴシック" charset="0"/>
              </a:rPr>
              <a:t>¶ • Kaya, ang </a:t>
            </a:r>
            <a:r>
              <a:rPr lang="en-US" dirty="0" err="1">
                <a:latin typeface="Arial" charset="0"/>
                <a:cs typeface="ＭＳ Ｐゴシック" charset="0"/>
              </a:rPr>
              <a:t>Awit</a:t>
            </a:r>
            <a:r>
              <a:rPr lang="en-US" dirty="0">
                <a:latin typeface="Arial" charset="0"/>
                <a:cs typeface="ＭＳ Ｐゴシック" charset="0"/>
              </a:rPr>
              <a:t> 50:14, 15 ay </a:t>
            </a:r>
            <a:r>
              <a:rPr lang="en-US" dirty="0" err="1">
                <a:latin typeface="Arial" charset="0"/>
                <a:cs typeface="ＭＳ Ｐゴシック" charset="0"/>
              </a:rPr>
              <a:t>isang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pangako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mga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na-aalok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pasasalamat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Diyos</a:t>
            </a:r>
            <a:r>
              <a:rPr lang="en-US" dirty="0">
                <a:latin typeface="Arial" charset="0"/>
                <a:cs typeface="ＭＳ Ｐゴシック" charset="0"/>
              </a:rPr>
              <a:t> at </a:t>
            </a:r>
            <a:r>
              <a:rPr lang="en-US" dirty="0" err="1">
                <a:latin typeface="Arial" charset="0"/>
                <a:cs typeface="ＭＳ Ｐゴシック" charset="0"/>
              </a:rPr>
              <a:t>matatapat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tinutustusan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kanilang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mga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pangako</a:t>
            </a:r>
            <a:r>
              <a:rPr lang="en-US" dirty="0">
                <a:latin typeface="Arial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090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1" dirty="0" err="1">
                <a:latin typeface="Arial" charset="0"/>
                <a:cs typeface="ＭＳ Ｐゴシック" charset="0"/>
              </a:rPr>
              <a:t>Pangatlong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pagkakahati</a:t>
            </a:r>
            <a:r>
              <a:rPr lang="en-US" b="1" i="1" dirty="0">
                <a:latin typeface="Arial" charset="0"/>
                <a:cs typeface="ＭＳ Ｐゴシック" charset="0"/>
              </a:rPr>
              <a:t>. </a:t>
            </a:r>
            <a:r>
              <a:rPr lang="en-US" b="1" dirty="0">
                <a:latin typeface="Arial" charset="0"/>
                <a:cs typeface="ＭＳ Ｐゴシック" charset="0"/>
              </a:rPr>
              <a:t>3. </a:t>
            </a:r>
            <a:r>
              <a:rPr lang="en-US" b="1" dirty="0" err="1">
                <a:latin typeface="Arial" charset="0"/>
                <a:cs typeface="ＭＳ Ｐゴシック" charset="0"/>
              </a:rPr>
              <a:t>Mga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Praktikal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na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Panukala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sa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mga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Pagkilos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dirty="0">
                <a:latin typeface="Arial" charset="0"/>
                <a:cs typeface="ＭＳ Ｐゴシック" charset="0"/>
              </a:rPr>
              <a:t>“Gaya ng ang </a:t>
            </a:r>
            <a:r>
              <a:rPr lang="en-US" b="0" dirty="0" err="1">
                <a:latin typeface="Arial" charset="0"/>
                <a:cs typeface="ＭＳ Ｐゴシック" charset="0"/>
              </a:rPr>
              <a:t>m•ayaman</a:t>
            </a:r>
            <a:r>
              <a:rPr lang="en-US" b="0" dirty="0">
                <a:latin typeface="Arial" charset="0"/>
                <a:cs typeface="ＭＳ Ｐゴシック" charset="0"/>
              </a:rPr>
              <a:t> ay </a:t>
            </a:r>
            <a:r>
              <a:rPr lang="en-US" b="0" dirty="0" err="1">
                <a:latin typeface="Arial" charset="0"/>
                <a:cs typeface="ＭＳ Ｐゴシック" charset="0"/>
              </a:rPr>
              <a:t>naghahari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mahirap</a:t>
            </a:r>
            <a:r>
              <a:rPr lang="en-US" b="0" dirty="0">
                <a:latin typeface="Arial" charset="0"/>
                <a:cs typeface="ＭＳ Ｐゴシック" charset="0"/>
              </a:rPr>
              <a:t>, kaya ang </a:t>
            </a:r>
            <a:r>
              <a:rPr lang="en-US" b="0" dirty="0" err="1">
                <a:latin typeface="Arial" charset="0"/>
                <a:cs typeface="ＭＳ Ｐゴシック" charset="0"/>
              </a:rPr>
              <a:t>umuutang</a:t>
            </a:r>
            <a:r>
              <a:rPr lang="en-US" b="0" dirty="0">
                <a:latin typeface="Arial" charset="0"/>
                <a:cs typeface="ＭＳ Ｐゴシック" charset="0"/>
              </a:rPr>
              <a:t> ay </a:t>
            </a:r>
            <a:r>
              <a:rPr lang="en-US" b="0" dirty="0" err="1">
                <a:latin typeface="Arial" charset="0"/>
                <a:cs typeface="ＭＳ Ｐゴシック" charset="0"/>
              </a:rPr>
              <a:t>alipin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nagpapautang</a:t>
            </a:r>
            <a:r>
              <a:rPr lang="en-US" b="0" dirty="0">
                <a:latin typeface="Arial" charset="0"/>
                <a:cs typeface="ＭＳ Ｐゴシック" charset="0"/>
              </a:rPr>
              <a:t>” (</a:t>
            </a:r>
            <a:r>
              <a:rPr lang="en-US" b="0" i="1" dirty="0" err="1">
                <a:latin typeface="Arial" charset="0"/>
                <a:cs typeface="ＭＳ Ｐゴシック" charset="0"/>
              </a:rPr>
              <a:t>Kawikaan</a:t>
            </a:r>
            <a:r>
              <a:rPr lang="en-US" b="0" i="1" dirty="0">
                <a:latin typeface="Arial" charset="0"/>
                <a:cs typeface="ＭＳ Ｐゴシック" charset="0"/>
              </a:rPr>
              <a:t> 22:7</a:t>
            </a:r>
            <a:r>
              <a:rPr lang="en-US" b="0" i="0" dirty="0">
                <a:latin typeface="Arial" charset="0"/>
                <a:cs typeface="ＭＳ Ｐゴシック" charset="0"/>
              </a:rPr>
              <a:t>)</a:t>
            </a:r>
            <a:r>
              <a:rPr lang="en-US" b="0" dirty="0">
                <a:latin typeface="Arial" charset="0"/>
                <a:cs typeface="ＭＳ Ｐゴシック" charset="0"/>
              </a:rPr>
              <a:t> ¶ • </a:t>
            </a:r>
            <a:r>
              <a:rPr lang="en-US" b="0" dirty="0" err="1">
                <a:latin typeface="Arial" charset="0"/>
                <a:cs typeface="ＭＳ Ｐゴシック" charset="0"/>
              </a:rPr>
              <a:t>Anong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maaaring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gawin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makatakas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dirty="0">
                <a:latin typeface="Arial" charset="0"/>
                <a:cs typeface="ＭＳ Ｐゴシック" charset="0"/>
              </a:rPr>
              <a:t> ditto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minamalas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pangyayari</a:t>
            </a:r>
            <a:r>
              <a:rPr lang="en-US" b="0" dirty="0">
                <a:latin typeface="Arial" charset="0"/>
                <a:cs typeface="ＭＳ Ｐゴシック" charset="0"/>
              </a:rPr>
              <a:t>? ¶ • Ang </a:t>
            </a:r>
            <a:r>
              <a:rPr lang="en-US" b="0" dirty="0" err="1">
                <a:latin typeface="Arial" charset="0"/>
                <a:cs typeface="ＭＳ Ｐゴシック" charset="0"/>
              </a:rPr>
              <a:t>pinagbabatayan</a:t>
            </a:r>
            <a:r>
              <a:rPr lang="en-US" b="0" dirty="0">
                <a:latin typeface="Arial" charset="0"/>
                <a:cs typeface="ＭＳ Ｐゴシック" charset="0"/>
              </a:rPr>
              <a:t> ay </a:t>
            </a:r>
            <a:r>
              <a:rPr lang="en-US" b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pagtatalaga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tapat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pagsasauli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dirty="0">
                <a:latin typeface="Arial" charset="0"/>
                <a:cs typeface="ＭＳ Ｐゴシック" charset="0"/>
              </a:rPr>
              <a:t> banal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ikapu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makamtan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karunungan</a:t>
            </a:r>
            <a:r>
              <a:rPr lang="en-US" b="0" dirty="0">
                <a:latin typeface="Arial" charset="0"/>
                <a:cs typeface="ＭＳ Ｐゴシック" charset="0"/>
              </a:rPr>
              <a:t> at </a:t>
            </a:r>
            <a:r>
              <a:rPr lang="en-US" b="0" dirty="0" err="1">
                <a:latin typeface="Arial" charset="0"/>
                <a:cs typeface="ＭＳ Ｐゴシック" charset="0"/>
              </a:rPr>
              <a:t>pagpapala</a:t>
            </a:r>
            <a:r>
              <a:rPr lang="en-US" b="0" dirty="0">
                <a:latin typeface="Arial" charset="0"/>
                <a:cs typeface="ＭＳ Ｐゴシック" charset="0"/>
              </a:rPr>
              <a:t>. </a:t>
            </a:r>
            <a:r>
              <a:rPr lang="en-US" b="0" dirty="0" err="1">
                <a:latin typeface="Arial" charset="0"/>
                <a:cs typeface="ＭＳ Ｐゴシック" charset="0"/>
              </a:rPr>
              <a:t>Nasasabik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pagpalain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yung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susunod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Kanyan</a:t>
            </a:r>
            <a:r>
              <a:rPr lang="en-US" b="0" dirty="0">
                <a:latin typeface="Arial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92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ＭＳ Ｐゴシック" charset="0"/>
              </a:rPr>
              <a:t>a. </a:t>
            </a:r>
            <a:r>
              <a:rPr lang="en-US" b="1" dirty="0" err="1">
                <a:latin typeface="Arial" charset="0"/>
                <a:cs typeface="ＭＳ Ｐゴシック" charset="0"/>
              </a:rPr>
              <a:t>Paglayas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Mula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sa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Utang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1" dirty="0" err="1">
                <a:latin typeface="Arial" charset="0"/>
                <a:cs typeface="ＭＳ Ｐゴシック" charset="0"/>
              </a:rPr>
              <a:t>Tatlong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mga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Hakbang</a:t>
            </a:r>
            <a:r>
              <a:rPr lang="en-US" b="1" dirty="0">
                <a:latin typeface="Arial" charset="0"/>
                <a:cs typeface="ＭＳ Ｐゴシック" charset="0"/>
              </a:rPr>
              <a:t>. (</a:t>
            </a:r>
            <a:r>
              <a:rPr lang="en-US" b="0" i="0" dirty="0">
                <a:latin typeface="Arial" charset="0"/>
                <a:cs typeface="ＭＳ Ｐゴシック" charset="0"/>
              </a:rPr>
              <a:t>1)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Magdeklara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pagpapaliban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karagdagang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i="0" dirty="0">
                <a:latin typeface="Arial" charset="0"/>
                <a:cs typeface="ＭＳ Ｐゴシック" charset="0"/>
              </a:rPr>
              <a:t>—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paggastos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gamit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kredito</a:t>
            </a:r>
            <a:r>
              <a:rPr lang="en-US" b="0" i="0" dirty="0">
                <a:latin typeface="Arial" charset="0"/>
                <a:cs typeface="ＭＳ Ｐゴシック" charset="0"/>
              </a:rPr>
              <a:t> (credit card)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huwag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humiran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pera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i="0" dirty="0">
                <a:latin typeface="Arial" charset="0"/>
                <a:cs typeface="ＭＳ Ｐゴシック" charset="0"/>
              </a:rPr>
              <a:t>.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huwag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humiram</a:t>
            </a:r>
            <a:r>
              <a:rPr lang="en-US" b="0" i="0" dirty="0">
                <a:latin typeface="Arial" charset="0"/>
                <a:cs typeface="ＭＳ Ｐゴシック" charset="0"/>
              </a:rPr>
              <a:t> pa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pera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karagdagang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i="0" dirty="0">
                <a:latin typeface="Arial" charset="0"/>
                <a:cs typeface="ＭＳ Ｐゴシック" charset="0"/>
              </a:rPr>
              <a:t>. </a:t>
            </a:r>
            <a:r>
              <a:rPr lang="en-US" b="0" i="1" dirty="0">
                <a:latin typeface="Arial" charset="0"/>
                <a:cs typeface="ＭＳ Ｐゴシック" charset="0"/>
              </a:rPr>
              <a:t>¶ </a:t>
            </a:r>
            <a:r>
              <a:rPr lang="en-US" b="0" i="0" dirty="0">
                <a:latin typeface="Arial" charset="0"/>
                <a:cs typeface="ＭＳ Ｐゴシック" charset="0"/>
              </a:rPr>
              <a:t>(</a:t>
            </a:r>
            <a:r>
              <a:rPr lang="en-US" b="0" dirty="0">
                <a:latin typeface="Arial" charset="0"/>
                <a:cs typeface="ＭＳ Ｐゴシック" charset="0"/>
              </a:rPr>
              <a:t>2) </a:t>
            </a:r>
            <a:r>
              <a:rPr lang="en-US" b="0" dirty="0" err="1">
                <a:latin typeface="Arial" charset="0"/>
                <a:cs typeface="ＭＳ Ｐゴシック" charset="0"/>
              </a:rPr>
              <a:t>Makipagtipan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dirty="0">
                <a:latin typeface="Arial" charset="0"/>
                <a:cs typeface="ＭＳ Ｐゴシック" charset="0"/>
              </a:rPr>
              <a:t>— • </a:t>
            </a:r>
            <a:r>
              <a:rPr lang="en-US" b="0" dirty="0" err="1">
                <a:latin typeface="Arial" charset="0"/>
                <a:cs typeface="ＭＳ Ｐゴシック" charset="0"/>
              </a:rPr>
              <a:t>samantalang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nagpapala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dirty="0">
                <a:latin typeface="Arial" charset="0"/>
                <a:cs typeface="ＭＳ Ｐゴシック" charset="0"/>
              </a:rPr>
              <a:t>, </a:t>
            </a:r>
            <a:r>
              <a:rPr lang="en-US" b="0" dirty="0" err="1">
                <a:latin typeface="Arial" charset="0"/>
                <a:cs typeface="ＭＳ Ｐゴシック" charset="0"/>
              </a:rPr>
              <a:t>bayaran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pinakamatuling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pupuwede</a:t>
            </a:r>
            <a:r>
              <a:rPr lang="en-US" b="0" dirty="0">
                <a:latin typeface="Arial" charset="0"/>
                <a:cs typeface="ＭＳ Ｐゴシック" charset="0"/>
              </a:rPr>
              <a:t>. • </a:t>
            </a:r>
            <a:r>
              <a:rPr lang="en-US" b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pamimile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bagong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bagay</a:t>
            </a:r>
            <a:r>
              <a:rPr lang="en-US" b="0" dirty="0">
                <a:latin typeface="Arial" charset="0"/>
                <a:cs typeface="ＭＳ Ｐゴシック" charset="0"/>
              </a:rPr>
              <a:t>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22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i="0" dirty="0">
                <a:latin typeface="Arial" charset="0"/>
                <a:cs typeface="ＭＳ Ｐゴシック" charset="0"/>
              </a:rPr>
              <a:t>(3) </a:t>
            </a:r>
            <a:r>
              <a:rPr lang="en-US" b="0" i="0" dirty="0" err="1">
                <a:latin typeface="Arial" charset="0"/>
                <a:cs typeface="ＭＳ Ｐゴシック" charset="0"/>
              </a:rPr>
              <a:t>Aktibong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parktikal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bahagi</a:t>
            </a:r>
            <a:r>
              <a:rPr lang="en-US" b="0" i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Ilista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abg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lahat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pinakamalaki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hanggang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pinakamaliit</a:t>
            </a:r>
            <a:r>
              <a:rPr lang="en-US" b="0" i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bayaran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pinakamababag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inaasahang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bayarin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bawat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buwan-buwan</a:t>
            </a:r>
            <a:r>
              <a:rPr lang="en-US" b="0" i="0" dirty="0">
                <a:latin typeface="Arial" charset="0"/>
                <a:cs typeface="ＭＳ Ｐゴシック" charset="0"/>
              </a:rPr>
              <a:t>. </a:t>
            </a:r>
            <a:r>
              <a:rPr lang="en-US" b="0" i="1" dirty="0">
                <a:latin typeface="Arial" charset="0"/>
                <a:cs typeface="ＭＳ Ｐゴシック" charset="0"/>
              </a:rPr>
              <a:t>¶ • </a:t>
            </a:r>
            <a:r>
              <a:rPr lang="en-US" b="0" dirty="0" err="1">
                <a:latin typeface="Arial" charset="0"/>
                <a:cs typeface="ＭＳ Ｐゴシック" charset="0"/>
              </a:rPr>
              <a:t>dagdagan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bayad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ibaba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listahan</a:t>
            </a:r>
            <a:r>
              <a:rPr lang="en-US" b="0" dirty="0">
                <a:latin typeface="Arial" charset="0"/>
                <a:cs typeface="ＭＳ Ｐゴシック" charset="0"/>
              </a:rPr>
              <a:t>. • ¶ </a:t>
            </a:r>
            <a:r>
              <a:rPr lang="en-US" b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nabayaran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dirty="0">
                <a:latin typeface="Arial" charset="0"/>
                <a:cs typeface="ＭＳ Ｐゴシック" charset="0"/>
              </a:rPr>
              <a:t>, </a:t>
            </a:r>
            <a:r>
              <a:rPr lang="en-US" b="0" dirty="0" err="1">
                <a:latin typeface="Arial" charset="0"/>
                <a:cs typeface="ＭＳ Ｐゴシック" charset="0"/>
              </a:rPr>
              <a:t>gamitin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halaga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bayagan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susunod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mas </a:t>
            </a:r>
            <a:r>
              <a:rPr lang="en-US" b="0" dirty="0" err="1">
                <a:latin typeface="Arial" charset="0"/>
                <a:cs typeface="ＭＳ Ｐゴシック" charset="0"/>
              </a:rPr>
              <a:t>mataas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dirty="0">
                <a:latin typeface="Arial" charset="0"/>
                <a:cs typeface="ＭＳ Ｐゴシック" charset="0"/>
              </a:rPr>
              <a:t>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4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i="0" dirty="0">
                <a:latin typeface="Arial" charset="0"/>
                <a:cs typeface="ＭＳ Ｐゴシック" charset="0"/>
              </a:rPr>
              <a:t>Sa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pag-una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tatanggapin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mo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katalinuhan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</a:t>
            </a:r>
            <a:r>
              <a:rPr lang="en-US" b="0" i="0" dirty="0">
                <a:latin typeface="Arial" charset="0"/>
                <a:cs typeface="ＭＳ Ｐゴシック" charset="0"/>
              </a:rPr>
              <a:t>-a-ala para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pangangasiwa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ipinagkatiwala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‘</a:t>
            </a:r>
            <a:r>
              <a:rPr lang="en-US" b="0" i="0" dirty="0" err="1">
                <a:latin typeface="Arial" charset="0"/>
                <a:cs typeface="ＭＳ Ｐゴシック" charset="0"/>
              </a:rPr>
              <a:t>yo</a:t>
            </a:r>
            <a:r>
              <a:rPr lang="en-US" b="0" i="0" dirty="0">
                <a:latin typeface="Arial" charset="0"/>
                <a:cs typeface="ＭＳ Ｐゴシック" charset="0"/>
              </a:rPr>
              <a:t>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50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dirty="0">
                <a:latin typeface="Arial" charset="0"/>
                <a:cs typeface="ＭＳ Ｐゴシック" charset="0"/>
              </a:rPr>
              <a:t>b. </a:t>
            </a:r>
            <a:r>
              <a:rPr lang="en-US" b="1" dirty="0" err="1">
                <a:latin typeface="Arial" charset="0"/>
                <a:cs typeface="ＭＳ Ｐゴシック" charset="0"/>
              </a:rPr>
              <a:t>Umiiwas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sa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Dalawang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Bitag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dirty="0">
                <a:latin typeface="Arial" charset="0"/>
                <a:cs typeface="ＭＳ Ｐゴシック" charset="0"/>
              </a:rPr>
              <a:t>“Kung </a:t>
            </a:r>
            <a:r>
              <a:rPr lang="en-US" b="0" dirty="0" err="1">
                <a:latin typeface="Arial" charset="0"/>
                <a:cs typeface="ＭＳ Ｐゴシック" charset="0"/>
              </a:rPr>
              <a:t>naging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tagapanagot</a:t>
            </a:r>
            <a:r>
              <a:rPr lang="en-US" b="0" dirty="0">
                <a:latin typeface="Arial" charset="0"/>
                <a:cs typeface="ＭＳ Ｐゴシック" charset="0"/>
              </a:rPr>
              <a:t> ka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kapwa</a:t>
            </a:r>
            <a:r>
              <a:rPr lang="en-US" b="0" dirty="0">
                <a:latin typeface="Arial" charset="0"/>
                <a:cs typeface="ＭＳ Ｐゴシック" charset="0"/>
              </a:rPr>
              <a:t>, kung </a:t>
            </a:r>
            <a:r>
              <a:rPr lang="en-US" b="0" dirty="0" err="1">
                <a:latin typeface="Arial" charset="0"/>
                <a:cs typeface="ＭＳ Ｐゴシック" charset="0"/>
              </a:rPr>
              <a:t>itinali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mo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banyaga</a:t>
            </a:r>
            <a:r>
              <a:rPr lang="en-US" b="0" dirty="0">
                <a:latin typeface="Arial" charset="0"/>
                <a:cs typeface="ＭＳ Ｐゴシック" charset="0"/>
              </a:rPr>
              <a:t>, ¶ </a:t>
            </a:r>
            <a:r>
              <a:rPr lang="en-US" b="0" dirty="0" err="1">
                <a:latin typeface="Arial" charset="0"/>
                <a:cs typeface="ＭＳ Ｐゴシック" charset="0"/>
              </a:rPr>
              <a:t>ikaw</a:t>
            </a:r>
            <a:r>
              <a:rPr lang="en-US" b="0" dirty="0">
                <a:latin typeface="Arial" charset="0"/>
                <a:cs typeface="ＭＳ Ｐゴシック" charset="0"/>
              </a:rPr>
              <a:t> ay </a:t>
            </a:r>
            <a:r>
              <a:rPr lang="en-US" b="0" dirty="0" err="1">
                <a:latin typeface="Arial" charset="0"/>
                <a:cs typeface="ＭＳ Ｐゴシック" charset="0"/>
              </a:rPr>
              <a:t>nasilo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salita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labi</a:t>
            </a:r>
            <a:r>
              <a:rPr lang="en-US" b="0" dirty="0">
                <a:latin typeface="Arial" charset="0"/>
                <a:cs typeface="ＭＳ Ｐゴシック" charset="0"/>
              </a:rPr>
              <a:t>, at </a:t>
            </a:r>
            <a:r>
              <a:rPr lang="en-US" b="0" dirty="0" err="1">
                <a:latin typeface="Arial" charset="0"/>
                <a:cs typeface="ＭＳ Ｐゴシック" charset="0"/>
              </a:rPr>
              <a:t>ikaw</a:t>
            </a:r>
            <a:r>
              <a:rPr lang="en-US" b="0" dirty="0">
                <a:latin typeface="Arial" charset="0"/>
                <a:cs typeface="ＭＳ Ｐゴシック" charset="0"/>
              </a:rPr>
              <a:t> ay </a:t>
            </a:r>
            <a:r>
              <a:rPr lang="en-US" b="0" dirty="0" err="1">
                <a:latin typeface="Arial" charset="0"/>
                <a:cs typeface="ＭＳ Ｐゴシック" charset="0"/>
              </a:rPr>
              <a:t>nahuli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salita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bibig</a:t>
            </a:r>
            <a:r>
              <a:rPr lang="en-US" b="0" dirty="0">
                <a:latin typeface="Arial" charset="0"/>
                <a:cs typeface="ＭＳ Ｐゴシック" charset="0"/>
              </a:rPr>
              <a:t>” </a:t>
            </a:r>
            <a:r>
              <a:rPr lang="en-US" altLang="ja-JP" dirty="0">
                <a:latin typeface="Arial" charset="0"/>
                <a:cs typeface="ＭＳ Ｐゴシック" charset="0"/>
              </a:rPr>
              <a:t>(</a:t>
            </a:r>
            <a:r>
              <a:rPr lang="en-US" altLang="ja-JP" i="1" dirty="0" err="1">
                <a:latin typeface="Arial" charset="0"/>
                <a:cs typeface="ＭＳ Ｐゴシック" charset="0"/>
              </a:rPr>
              <a:t>Kawikaan</a:t>
            </a:r>
            <a:r>
              <a:rPr lang="en-US" altLang="ja-JP" i="1" dirty="0">
                <a:latin typeface="Arial" charset="0"/>
                <a:cs typeface="ＭＳ Ｐゴシック" charset="0"/>
              </a:rPr>
              <a:t> 6:1, 2</a:t>
            </a:r>
            <a:r>
              <a:rPr lang="en-US" altLang="ja-JP" dirty="0">
                <a:latin typeface="Arial" charset="0"/>
                <a:cs typeface="ＭＳ Ｐゴシック" charset="0"/>
              </a:rPr>
              <a:t>). </a:t>
            </a:r>
            <a:endParaRPr lang="en-US" b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DAA0A677-8D80-DC44-860A-1B91D6307CB9}" type="slidenum">
              <a:rPr lang="en-US" sz="1200">
                <a:cs typeface="ヒラギノ角ゴ Pro W3" charset="0"/>
              </a:rPr>
              <a:pPr/>
              <a:t>2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87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i="0" dirty="0">
                <a:latin typeface="Arial" charset="0"/>
                <a:cs typeface="ＭＳ Ｐゴシック" charset="0"/>
              </a:rPr>
              <a:t>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Napakalinaw</a:t>
            </a:r>
            <a:r>
              <a:rPr lang="en-US" b="0" i="0" dirty="0">
                <a:latin typeface="Arial" charset="0"/>
                <a:cs typeface="ＭＳ Ｐゴシック" charset="0"/>
              </a:rPr>
              <a:t> ng Biblia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ayaw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anak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dirty="0">
                <a:latin typeface="Arial" charset="0"/>
                <a:cs typeface="ＭＳ Ｐゴシック" charset="0"/>
              </a:rPr>
              <a:t> responsible para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obligasyong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iba</a:t>
            </a:r>
            <a:r>
              <a:rPr lang="en-US" b="0" i="0" dirty="0">
                <a:latin typeface="Arial" charset="0"/>
                <a:cs typeface="ＭＳ Ｐゴシック" charset="0"/>
              </a:rPr>
              <a:t>. Sa </a:t>
            </a:r>
            <a:r>
              <a:rPr lang="en-US" b="0" i="0" dirty="0" err="1">
                <a:latin typeface="Arial" charset="0"/>
                <a:cs typeface="ＭＳ Ｐゴシック" charset="0"/>
              </a:rPr>
              <a:t>aklat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Kawikaan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nagbabala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laban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tagapanagot</a:t>
            </a:r>
            <a:r>
              <a:rPr lang="en-US" b="0" i="0" dirty="0">
                <a:latin typeface="Arial" charset="0"/>
                <a:cs typeface="ＭＳ Ｐゴシック" charset="0"/>
              </a:rPr>
              <a:t>—</a:t>
            </a:r>
            <a:r>
              <a:rPr lang="en-US" b="0" i="0" dirty="0" err="1">
                <a:latin typeface="Arial" charset="0"/>
                <a:cs typeface="ＭＳ Ｐゴシック" charset="0"/>
              </a:rPr>
              <a:t>ibig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sabihin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kasamang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pumipirmao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pagiging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tagagarantiya</a:t>
            </a:r>
            <a:r>
              <a:rPr lang="en-US" b="0" i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ibang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dirty="0">
                <a:latin typeface="Arial" charset="0"/>
                <a:cs typeface="ＭＳ Ｐゴシック" charset="0"/>
              </a:rPr>
              <a:t>. ¶ </a:t>
            </a:r>
            <a:r>
              <a:rPr lang="en-US" b="0" dirty="0">
                <a:latin typeface="Arial" charset="0"/>
                <a:cs typeface="ＭＳ Ｐゴシック" charset="0"/>
              </a:rPr>
              <a:t>•</a:t>
            </a:r>
            <a:r>
              <a:rPr lang="en-US" b="1" i="1" dirty="0">
                <a:latin typeface="Arial" charset="0"/>
                <a:cs typeface="ＭＳ Ｐゴシック" charset="0"/>
              </a:rPr>
              <a:t>Ang </a:t>
            </a:r>
            <a:r>
              <a:rPr lang="en-US" b="1" i="1" dirty="0" err="1">
                <a:latin typeface="Arial" charset="0"/>
                <a:cs typeface="ＭＳ Ｐゴシック" charset="0"/>
              </a:rPr>
              <a:t>isasagot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kapag</a:t>
            </a:r>
            <a:r>
              <a:rPr lang="en-US" b="1" i="1" dirty="0">
                <a:latin typeface="Arial" charset="0"/>
                <a:cs typeface="ＭＳ Ｐゴシック" charset="0"/>
              </a:rPr>
              <a:t> may </a:t>
            </a:r>
            <a:r>
              <a:rPr lang="en-US" b="1" i="1" dirty="0" err="1">
                <a:latin typeface="Arial" charset="0"/>
                <a:cs typeface="ＭＳ Ｐゴシック" charset="0"/>
              </a:rPr>
              <a:t>makikiusap</a:t>
            </a:r>
            <a:r>
              <a:rPr lang="en-US" b="1" i="1" dirty="0">
                <a:latin typeface="Arial" charset="0"/>
                <a:cs typeface="ＭＳ Ｐゴシック" charset="0"/>
              </a:rPr>
              <a:t>:</a:t>
            </a:r>
            <a:r>
              <a:rPr lang="en-US" b="0" dirty="0">
                <a:latin typeface="Arial" charset="0"/>
                <a:cs typeface="ＭＳ Ｐゴシック" charset="0"/>
              </a:rPr>
              <a:t> • </a:t>
            </a:r>
            <a:r>
              <a:rPr lang="en-US" b="0" i="1" dirty="0">
                <a:latin typeface="Arial" charset="0"/>
                <a:cs typeface="ＭＳ Ｐゴシック" charset="0"/>
              </a:rPr>
              <a:t>“</a:t>
            </a:r>
            <a:r>
              <a:rPr lang="en-US" b="0" i="1" dirty="0" err="1">
                <a:latin typeface="Arial" charset="0"/>
                <a:cs typeface="ＭＳ Ｐゴシック" charset="0"/>
              </a:rPr>
              <a:t>Sinasabi</a:t>
            </a:r>
            <a:r>
              <a:rPr lang="en-US" b="0" i="1" dirty="0">
                <a:latin typeface="Arial" charset="0"/>
                <a:cs typeface="ＭＳ Ｐゴシック" charset="0"/>
              </a:rPr>
              <a:t> ng Biblia </a:t>
            </a:r>
            <a:r>
              <a:rPr lang="en-US" b="0" i="1" dirty="0" err="1">
                <a:latin typeface="Arial" charset="0"/>
                <a:cs typeface="ＭＳ Ｐゴシック" charset="0"/>
              </a:rPr>
              <a:t>na</a:t>
            </a:r>
            <a:r>
              <a:rPr lang="en-US" b="0" i="1" dirty="0">
                <a:latin typeface="Arial" charset="0"/>
                <a:cs typeface="ＭＳ Ｐゴシック" charset="0"/>
              </a:rPr>
              <a:t> </a:t>
            </a:r>
            <a:r>
              <a:rPr lang="en-US" b="0" i="1" dirty="0" err="1">
                <a:latin typeface="Arial" charset="0"/>
                <a:cs typeface="ＭＳ Ｐゴシック" charset="0"/>
              </a:rPr>
              <a:t>hinding-hindi</a:t>
            </a:r>
            <a:r>
              <a:rPr lang="en-US" b="0" i="1" dirty="0">
                <a:latin typeface="Arial" charset="0"/>
                <a:cs typeface="ＭＳ Ｐゴシック" charset="0"/>
              </a:rPr>
              <a:t> </a:t>
            </a:r>
            <a:r>
              <a:rPr lang="en-US" b="0" i="1" dirty="0" err="1">
                <a:latin typeface="Arial" charset="0"/>
                <a:cs typeface="ＭＳ Ｐゴシック" charset="0"/>
              </a:rPr>
              <a:t>ko</a:t>
            </a:r>
            <a:r>
              <a:rPr lang="en-US" b="0" i="1" dirty="0">
                <a:latin typeface="Arial" charset="0"/>
                <a:cs typeface="ＭＳ Ｐゴシック" charset="0"/>
              </a:rPr>
              <a:t> </a:t>
            </a:r>
            <a:r>
              <a:rPr lang="en-US" b="0" i="1" dirty="0" err="1">
                <a:latin typeface="Arial" charset="0"/>
                <a:cs typeface="ＭＳ Ｐゴシック" charset="0"/>
              </a:rPr>
              <a:t>dapat</a:t>
            </a:r>
            <a:r>
              <a:rPr lang="en-US" b="0" i="1" dirty="0">
                <a:latin typeface="Arial" charset="0"/>
                <a:cs typeface="ＭＳ Ｐゴシック" charset="0"/>
              </a:rPr>
              <a:t> </a:t>
            </a:r>
            <a:r>
              <a:rPr lang="en-US" b="0" i="1" dirty="0" err="1">
                <a:latin typeface="Arial" charset="0"/>
                <a:cs typeface="ＭＳ Ｐゴシック" charset="0"/>
              </a:rPr>
              <a:t>gawin</a:t>
            </a:r>
            <a:r>
              <a:rPr lang="en-US" b="0" i="1" dirty="0">
                <a:latin typeface="Arial" charset="0"/>
                <a:cs typeface="ＭＳ Ｐゴシック" charset="0"/>
              </a:rPr>
              <a:t> ‘yon</a:t>
            </a:r>
            <a:r>
              <a:rPr lang="en-US" b="0" i="1">
                <a:latin typeface="Arial" charset="0"/>
                <a:cs typeface="ＭＳ Ｐゴシック" charset="0"/>
              </a:rPr>
              <a:t>.” ¶ • </a:t>
            </a:r>
            <a:r>
              <a:rPr lang="en-US" b="0">
                <a:latin typeface="Arial" charset="0"/>
                <a:cs typeface="ＭＳ Ｐゴシック" charset="0"/>
              </a:rPr>
              <a:t>Nag-</a:t>
            </a:r>
            <a:r>
              <a:rPr lang="en-US" b="0" dirty="0" err="1">
                <a:latin typeface="Arial" charset="0"/>
                <a:cs typeface="ＭＳ Ｐゴシック" charset="0"/>
              </a:rPr>
              <a:t>uudyok</a:t>
            </a:r>
            <a:r>
              <a:rPr lang="en-US" b="0" dirty="0">
                <a:latin typeface="Arial" charset="0"/>
                <a:cs typeface="ＭＳ Ｐゴシック" charset="0"/>
              </a:rPr>
              <a:t> ang Biblia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matulingin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nangangailangan</a:t>
            </a:r>
            <a:r>
              <a:rPr lang="en-US" b="0" dirty="0">
                <a:latin typeface="Arial" charset="0"/>
                <a:cs typeface="ＭＳ Ｐゴシック" charset="0"/>
              </a:rPr>
              <a:t>, </a:t>
            </a:r>
            <a:r>
              <a:rPr lang="en-US" b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tayo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dapat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dirty="0">
                <a:latin typeface="Arial" charset="0"/>
                <a:cs typeface="ＭＳ Ｐゴシック" charset="0"/>
              </a:rPr>
              <a:t> responsible para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utang</a:t>
            </a:r>
            <a:r>
              <a:rPr lang="en-US" b="0" dirty="0">
                <a:latin typeface="Arial" charset="0"/>
                <a:cs typeface="ＭＳ Ｐゴシック" charset="0"/>
              </a:rPr>
              <a:t>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49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cs typeface="ＭＳ Ｐゴシック" charset="0"/>
              </a:rPr>
              <a:t>Matuling-pagyamang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Pamamaraan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>
                <a:latin typeface="Arial" charset="0"/>
                <a:cs typeface="ＭＳ Ｐゴシック" charset="0"/>
              </a:rPr>
              <a:t>• “Ang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tapat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sasagana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pagpapala</a:t>
            </a:r>
            <a:r>
              <a:rPr lang="en-US" b="0" i="0" dirty="0">
                <a:latin typeface="Arial" charset="0"/>
                <a:cs typeface="ＭＳ Ｐゴシック" charset="0"/>
              </a:rPr>
              <a:t>; </a:t>
            </a:r>
            <a:r>
              <a:rPr lang="en-US" b="0" i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siyang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nagmamadali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pagyaman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tiyak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parurusahan</a:t>
            </a:r>
            <a:r>
              <a:rPr lang="en-US" b="0" i="0" dirty="0">
                <a:latin typeface="Arial" charset="0"/>
                <a:cs typeface="ＭＳ Ｐゴシック" charset="0"/>
              </a:rPr>
              <a:t>” (</a:t>
            </a:r>
            <a:r>
              <a:rPr lang="en-US" b="0" i="1" dirty="0" err="1">
                <a:latin typeface="Arial" charset="0"/>
                <a:cs typeface="ＭＳ Ｐゴシック" charset="0"/>
              </a:rPr>
              <a:t>Kawikaan</a:t>
            </a:r>
            <a:r>
              <a:rPr lang="en-US" b="0" i="1" dirty="0">
                <a:latin typeface="Arial" charset="0"/>
                <a:cs typeface="ＭＳ Ｐゴシック" charset="0"/>
              </a:rPr>
              <a:t> 28:20</a:t>
            </a:r>
            <a:r>
              <a:rPr lang="en-US" b="0" i="0" dirty="0">
                <a:latin typeface="Arial" charset="0"/>
                <a:cs typeface="ＭＳ Ｐゴシック" charset="0"/>
              </a:rPr>
              <a:t>). ¶ • “</a:t>
            </a:r>
            <a:r>
              <a:rPr lang="en-US" b="0" i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nagnanais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yumaman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nahuhulog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tukso</a:t>
            </a:r>
            <a:r>
              <a:rPr lang="en-US" b="0" i="0" dirty="0">
                <a:latin typeface="Arial" charset="0"/>
                <a:cs typeface="ＭＳ Ｐゴシック" charset="0"/>
              </a:rPr>
              <a:t>,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nabibitag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maraming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hangal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nakapipinsalang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pagnanasa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siyang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naglulubog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pagkawasak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kapahamakan</a:t>
            </a:r>
            <a:r>
              <a:rPr lang="en-US" b="0" i="0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salapi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ugat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lahat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uri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kasamaan</a:t>
            </a:r>
            <a:r>
              <a:rPr lang="en-US" b="0" i="0" dirty="0">
                <a:latin typeface="Arial" charset="0"/>
                <a:cs typeface="ＭＳ Ｐゴシック" charset="0"/>
              </a:rPr>
              <a:t>;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ilang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nagnasa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rito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napalayo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tinusok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maraming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kalungkutan</a:t>
            </a:r>
            <a:r>
              <a:rPr lang="en-US" b="0" i="0" dirty="0">
                <a:latin typeface="Arial" charset="0"/>
                <a:cs typeface="ＭＳ Ｐゴシック" charset="0"/>
              </a:rPr>
              <a:t>” (</a:t>
            </a:r>
            <a:r>
              <a:rPr lang="en-US" b="0" i="1" dirty="0">
                <a:latin typeface="Arial" charset="0"/>
                <a:cs typeface="ＭＳ Ｐゴシック" charset="0"/>
              </a:rPr>
              <a:t>1 </a:t>
            </a:r>
            <a:r>
              <a:rPr lang="en-US" b="0" i="1" dirty="0" err="1">
                <a:latin typeface="Arial" charset="0"/>
                <a:cs typeface="ＭＳ Ｐゴシック" charset="0"/>
              </a:rPr>
              <a:t>Timoteo</a:t>
            </a:r>
            <a:r>
              <a:rPr lang="en-US" b="0" i="1" dirty="0">
                <a:latin typeface="Arial" charset="0"/>
                <a:cs typeface="ＭＳ Ｐゴシック" charset="0"/>
              </a:rPr>
              <a:t> 6:9, 10</a:t>
            </a:r>
            <a:r>
              <a:rPr lang="en-US" b="0" i="0" dirty="0">
                <a:latin typeface="Arial" charset="0"/>
                <a:cs typeface="ＭＳ Ｐゴシック" charset="0"/>
              </a:rPr>
              <a:t>).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14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i="0" dirty="0">
                <a:latin typeface="Arial" charset="0"/>
                <a:cs typeface="ＭＳ Ｐゴシック" charset="0"/>
              </a:rPr>
              <a:t>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tila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masyadong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maganda</a:t>
            </a:r>
            <a:r>
              <a:rPr lang="en-US" b="0" i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totoo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tiyak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ganon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nga</a:t>
            </a:r>
            <a:r>
              <a:rPr lang="en-US" b="0" i="0" dirty="0">
                <a:latin typeface="Arial" charset="0"/>
                <a:cs typeface="ＭＳ Ｐゴシック" charset="0"/>
              </a:rPr>
              <a:t>. Sa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maraming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pagkakataon</a:t>
            </a:r>
            <a:r>
              <a:rPr lang="en-US" b="0" i="0" dirty="0">
                <a:latin typeface="Arial" charset="0"/>
                <a:cs typeface="ＭＳ Ｐゴシック" charset="0"/>
              </a:rPr>
              <a:t>, may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kailangang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umutang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pera</a:t>
            </a:r>
            <a:r>
              <a:rPr lang="en-US" b="0" i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sangkot</a:t>
            </a:r>
            <a:r>
              <a:rPr lang="en-US" b="0" i="0" dirty="0">
                <a:latin typeface="Arial" charset="0"/>
                <a:cs typeface="ＭＳ Ｐゴシック" charset="0"/>
              </a:rPr>
              <a:t> ditto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unang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dako</a:t>
            </a:r>
            <a:r>
              <a:rPr lang="en-US" b="0" i="0" dirty="0">
                <a:latin typeface="Arial" charset="0"/>
                <a:cs typeface="ＭＳ Ｐゴシック" charset="0"/>
              </a:rPr>
              <a:t>. ¶ •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matuling-pagyamang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pamamaraan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nauuwi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pagpapayaman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nanloko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gumawa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nito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kasiraan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nabitag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nila</a:t>
            </a:r>
            <a:r>
              <a:rPr lang="en-US" b="0" i="0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Kapag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kaibigan</a:t>
            </a:r>
            <a:r>
              <a:rPr lang="en-US" b="0" i="0" dirty="0">
                <a:latin typeface="Arial" charset="0"/>
                <a:cs typeface="ＭＳ Ｐゴシック" charset="0"/>
              </a:rPr>
              <a:t>, o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kahit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dirty="0">
                <a:latin typeface="Arial" charset="0"/>
                <a:cs typeface="ＭＳ Ｐゴシック" charset="0"/>
              </a:rPr>
              <a:t> mahal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nagtangkang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hatakin</a:t>
            </a:r>
            <a:r>
              <a:rPr lang="en-US" b="0" i="0" dirty="0">
                <a:latin typeface="Arial" charset="0"/>
                <a:cs typeface="ＭＳ Ｐゴシック" charset="0"/>
              </a:rPr>
              <a:t> kayo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pakana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tumakbong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pinakamatuling</a:t>
            </a:r>
            <a:r>
              <a:rPr lang="en-US" b="0" i="0" dirty="0">
                <a:latin typeface="Arial" charset="0"/>
                <a:cs typeface="ＭＳ Ｐゴシック" charset="0"/>
              </a:rPr>
              <a:t> kaya mo.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12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cs typeface="ＭＳ Ｐゴシック" charset="0"/>
              </a:rPr>
              <a:t>Mga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Limitasyong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Nakatakda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dirty="0">
                <a:latin typeface="Arial" charset="0"/>
                <a:cs typeface="ＭＳ Ｐゴシック" charset="0"/>
              </a:rPr>
              <a:t>“</a:t>
            </a:r>
            <a:r>
              <a:rPr lang="en-US" b="0" i="0" dirty="0">
                <a:latin typeface="Arial" charset="0"/>
                <a:cs typeface="ＭＳ Ｐゴシック" charset="0"/>
              </a:rPr>
              <a:t>Sa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katapusan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bawat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pitong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taon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magpapatawad</a:t>
            </a:r>
            <a:r>
              <a:rPr lang="en-US" b="0" i="0" dirty="0">
                <a:latin typeface="Arial" charset="0"/>
                <a:cs typeface="ＭＳ Ｐゴシック" charset="0"/>
              </a:rPr>
              <a:t> ka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pautang</a:t>
            </a:r>
            <a:r>
              <a:rPr lang="en-US" b="0" i="0" dirty="0">
                <a:latin typeface="Arial" charset="0"/>
                <a:cs typeface="ＭＳ Ｐゴシック" charset="0"/>
              </a:rPr>
              <a:t>. Ito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paraan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pagpapatawad</a:t>
            </a:r>
            <a:r>
              <a:rPr lang="en-US" b="0" i="0" dirty="0">
                <a:latin typeface="Arial" charset="0"/>
                <a:cs typeface="ＭＳ Ｐゴシック" charset="0"/>
              </a:rPr>
              <a:t>: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bawat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nagpapautang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magpapatawad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ipinautang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kapwa</a:t>
            </a:r>
            <a:r>
              <a:rPr lang="en-US" b="0" i="0" dirty="0">
                <a:latin typeface="Arial" charset="0"/>
                <a:cs typeface="ＭＳ Ｐゴシック" charset="0"/>
              </a:rPr>
              <a:t>; </a:t>
            </a:r>
            <a:r>
              <a:rPr lang="en-US" b="0" i="0" dirty="0" err="1">
                <a:latin typeface="Arial" charset="0"/>
                <a:cs typeface="ＭＳ Ｐゴシック" charset="0"/>
              </a:rPr>
              <a:t>huwag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niyang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sisingilin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iyon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kapwa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kapatid</a:t>
            </a:r>
            <a:r>
              <a:rPr lang="en-US" b="0" i="0" dirty="0">
                <a:latin typeface="Arial" charset="0"/>
                <a:cs typeface="ＭＳ Ｐゴシック" charset="0"/>
              </a:rPr>
              <a:t>,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pagpapatawad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i="0" dirty="0">
                <a:latin typeface="Arial" charset="0"/>
                <a:cs typeface="ＭＳ Ｐゴシック" charset="0"/>
              </a:rPr>
              <a:t> ay </a:t>
            </a:r>
            <a:r>
              <a:rPr lang="en-US" b="0" i="0" dirty="0" err="1">
                <a:latin typeface="Arial" charset="0"/>
                <a:cs typeface="ＭＳ Ｐゴシック" charset="0"/>
              </a:rPr>
              <a:t>ipinahayag</a:t>
            </a:r>
            <a:r>
              <a:rPr lang="en-US" b="0" i="0" dirty="0">
                <a:latin typeface="Arial" charset="0"/>
                <a:cs typeface="ＭＳ Ｐゴシック" charset="0"/>
              </a:rPr>
              <a:t>” (</a:t>
            </a:r>
            <a:r>
              <a:rPr lang="en-US" b="0" i="1" dirty="0" err="1">
                <a:latin typeface="Arial" charset="0"/>
                <a:cs typeface="ＭＳ Ｐゴシック" charset="0"/>
              </a:rPr>
              <a:t>Deuteronomio</a:t>
            </a:r>
            <a:r>
              <a:rPr lang="en-US" b="0" i="1" dirty="0">
                <a:latin typeface="Arial" charset="0"/>
                <a:cs typeface="ＭＳ Ｐゴシック" charset="0"/>
              </a:rPr>
              <a:t> 15:1, 2</a:t>
            </a:r>
            <a:r>
              <a:rPr lang="en-US" b="0" i="0" dirty="0">
                <a:latin typeface="Arial" charset="0"/>
                <a:cs typeface="ＭＳ Ｐゴシック" charset="0"/>
              </a:rPr>
              <a:t>). 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89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cs typeface="ＭＳ Ｐゴシック" charset="0"/>
              </a:rPr>
              <a:t>Mga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Limitasyon</a:t>
            </a:r>
            <a:r>
              <a:rPr lang="en-US" b="1" dirty="0">
                <a:latin typeface="Arial" charset="0"/>
                <a:cs typeface="ＭＳ Ｐゴシック" charset="0"/>
              </a:rPr>
              <a:t> ng </a:t>
            </a:r>
            <a:r>
              <a:rPr lang="en-US" b="1" dirty="0" err="1">
                <a:latin typeface="Arial" charset="0"/>
                <a:cs typeface="ＭＳ Ｐゴシック" charset="0"/>
              </a:rPr>
              <a:t>Nakatakda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dirty="0">
                <a:latin typeface="Arial" charset="0"/>
                <a:cs typeface="ＭＳ Ｐゴシック" charset="0"/>
              </a:rPr>
              <a:t>• Sa </a:t>
            </a:r>
            <a:r>
              <a:rPr lang="en-US" b="0" dirty="0" err="1">
                <a:latin typeface="Arial" charset="0"/>
                <a:cs typeface="ＭＳ Ｐゴシック" charset="0"/>
              </a:rPr>
              <a:t>pitong-taon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kautusan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Exodo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21:2; 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Levitico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25:3, 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dirty="0">
                <a:latin typeface="Calibri"/>
                <a:cs typeface="Calibri"/>
              </a:rPr>
              <a:t> ang </a:t>
            </a:r>
            <a:r>
              <a:rPr lang="en-US" dirty="0" err="1">
                <a:latin typeface="Calibri"/>
                <a:cs typeface="Calibri"/>
              </a:rPr>
              <a:t>mga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alipin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lingkod</a:t>
            </a:r>
            <a:r>
              <a:rPr lang="en-US" dirty="0">
                <a:latin typeface="Calibri"/>
                <a:cs typeface="Calibri"/>
              </a:rPr>
              <a:t>, ang </a:t>
            </a:r>
            <a:r>
              <a:rPr lang="en-US" dirty="0" err="1">
                <a:latin typeface="Calibri"/>
                <a:cs typeface="Calibri"/>
              </a:rPr>
              <a:t>lupa</a:t>
            </a:r>
            <a:r>
              <a:rPr lang="en-US" dirty="0">
                <a:latin typeface="Calibri"/>
                <a:cs typeface="Calibri"/>
              </a:rPr>
              <a:t> at ang </a:t>
            </a:r>
            <a:r>
              <a:rPr lang="en-US" dirty="0" err="1">
                <a:latin typeface="Calibri"/>
                <a:cs typeface="Calibri"/>
              </a:rPr>
              <a:t>mga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nagpautang</a:t>
            </a:r>
            <a:r>
              <a:rPr lang="en-US" dirty="0">
                <a:latin typeface="Calibri"/>
                <a:cs typeface="Calibri"/>
              </a:rPr>
              <a:t> ay </a:t>
            </a:r>
            <a:r>
              <a:rPr lang="en-US" dirty="0" err="1">
                <a:latin typeface="Calibri"/>
                <a:cs typeface="Calibri"/>
              </a:rPr>
              <a:t>sumailalim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regulasyon</a:t>
            </a:r>
            <a:r>
              <a:rPr lang="en-US" dirty="0">
                <a:latin typeface="Calibri"/>
                <a:cs typeface="Calibri"/>
              </a:rPr>
              <a:t>. ¶ • Ang </a:t>
            </a:r>
            <a:r>
              <a:rPr lang="en-US" dirty="0" err="1">
                <a:latin typeface="Calibri"/>
                <a:cs typeface="Calibri"/>
              </a:rPr>
              <a:t>pinakamahabang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pagkakautang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ninuman</a:t>
            </a:r>
            <a:r>
              <a:rPr lang="en-US" dirty="0">
                <a:latin typeface="Calibri"/>
                <a:cs typeface="Calibri"/>
              </a:rPr>
              <a:t> ay </a:t>
            </a:r>
            <a:r>
              <a:rPr lang="en-US" dirty="0" err="1">
                <a:latin typeface="Calibri"/>
                <a:cs typeface="Calibri"/>
              </a:rPr>
              <a:t>pitong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taon</a:t>
            </a:r>
            <a:r>
              <a:rPr lang="en-US" dirty="0">
                <a:latin typeface="Calibri"/>
                <a:cs typeface="Calibri"/>
              </a:rPr>
              <a:t>. ¶ • </a:t>
            </a:r>
            <a:r>
              <a:rPr lang="en-US" dirty="0" err="1">
                <a:latin typeface="Calibri"/>
                <a:cs typeface="Calibri"/>
              </a:rPr>
              <a:t>Nagpapakita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pinahahalagahan</a:t>
            </a:r>
            <a:r>
              <a:rPr lang="en-US" dirty="0">
                <a:latin typeface="Calibri"/>
                <a:cs typeface="Calibri"/>
              </a:rPr>
              <a:t> ng </a:t>
            </a:r>
            <a:r>
              <a:rPr lang="en-US" dirty="0" err="1">
                <a:latin typeface="Calibri"/>
                <a:cs typeface="Calibri"/>
              </a:rPr>
              <a:t>Panginoon</a:t>
            </a:r>
            <a:r>
              <a:rPr lang="en-US" dirty="0">
                <a:latin typeface="Calibri"/>
                <a:cs typeface="Calibri"/>
              </a:rPr>
              <a:t> ang </a:t>
            </a:r>
            <a:r>
              <a:rPr lang="en-US" dirty="0" err="1">
                <a:latin typeface="Calibri"/>
                <a:cs typeface="Calibri"/>
              </a:rPr>
              <a:t>tungkol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ganitong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uri</a:t>
            </a:r>
            <a:r>
              <a:rPr lang="en-US" dirty="0">
                <a:latin typeface="Calibri"/>
                <a:cs typeface="Calibri"/>
              </a:rPr>
              <a:t> ng </a:t>
            </a:r>
            <a:r>
              <a:rPr lang="en-US" dirty="0" err="1">
                <a:latin typeface="Calibri"/>
                <a:cs typeface="Calibri"/>
              </a:rPr>
              <a:t>mga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isyung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pananalapi</a:t>
            </a:r>
            <a:r>
              <a:rPr lang="en-US" dirty="0">
                <a:latin typeface="Calibri"/>
                <a:cs typeface="Calibri"/>
              </a:rPr>
              <a:t>. ¶ • </a:t>
            </a:r>
            <a:r>
              <a:rPr lang="en-US" dirty="0" err="1">
                <a:latin typeface="Calibri"/>
                <a:cs typeface="Calibri"/>
              </a:rPr>
              <a:t>Nagpapakita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kinikilala</a:t>
            </a:r>
            <a:r>
              <a:rPr lang="en-US" dirty="0">
                <a:latin typeface="Calibri"/>
                <a:cs typeface="Calibri"/>
              </a:rPr>
              <a:t> ng </a:t>
            </a:r>
            <a:r>
              <a:rPr lang="en-US" dirty="0" err="1">
                <a:latin typeface="Calibri"/>
                <a:cs typeface="Calibri"/>
              </a:rPr>
              <a:t>Panginoon</a:t>
            </a:r>
            <a:r>
              <a:rPr lang="en-US" dirty="0">
                <a:latin typeface="Calibri"/>
                <a:cs typeface="Calibri"/>
              </a:rPr>
              <a:t> ang </a:t>
            </a:r>
            <a:r>
              <a:rPr lang="en-US" dirty="0" err="1">
                <a:latin typeface="Calibri"/>
                <a:cs typeface="Calibri"/>
              </a:rPr>
              <a:t>reyalidad</a:t>
            </a:r>
            <a:r>
              <a:rPr lang="en-US" dirty="0">
                <a:latin typeface="Calibri"/>
                <a:cs typeface="Calibri"/>
              </a:rPr>
              <a:t> ng </a:t>
            </a:r>
            <a:r>
              <a:rPr lang="en-US" dirty="0" err="1">
                <a:latin typeface="Calibri"/>
                <a:cs typeface="Calibri"/>
              </a:rPr>
              <a:t>utang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gaanuman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kasama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ito</a:t>
            </a:r>
            <a:r>
              <a:rPr lang="en-US" dirty="0">
                <a:latin typeface="Calibri"/>
                <a:cs typeface="Calibri"/>
              </a:rPr>
              <a:t>. ¶ • </a:t>
            </a:r>
            <a:r>
              <a:rPr lang="en-US" dirty="0" err="1">
                <a:latin typeface="Calibri"/>
                <a:cs typeface="Calibri"/>
              </a:rPr>
              <a:t>Dapat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itong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iwasan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hanggat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maaari</a:t>
            </a:r>
            <a:r>
              <a:rPr lang="en-US" dirty="0">
                <a:latin typeface="Calibri"/>
                <a:cs typeface="Calibri"/>
              </a:rPr>
              <a:t>. 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29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cs typeface="ＭＳ Ｐゴシック" charset="0"/>
              </a:rPr>
              <a:t>Kapag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Kinakailangan</a:t>
            </a:r>
            <a:r>
              <a:rPr lang="en-US" b="1" dirty="0">
                <a:latin typeface="Arial" charset="0"/>
                <a:cs typeface="ＭＳ Ｐゴシック" charset="0"/>
              </a:rPr>
              <a:t> ang </a:t>
            </a:r>
            <a:r>
              <a:rPr lang="en-US" b="1" dirty="0" err="1">
                <a:latin typeface="Arial" charset="0"/>
                <a:cs typeface="ＭＳ Ｐゴシック" charset="0"/>
              </a:rPr>
              <a:t>Paghiram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dirty="0">
                <a:latin typeface="Arial" charset="0"/>
                <a:cs typeface="ＭＳ Ｐゴシック" charset="0"/>
              </a:rPr>
              <a:t>• </a:t>
            </a:r>
            <a:r>
              <a:rPr lang="en-US" b="1" i="1" dirty="0" err="1">
                <a:latin typeface="Arial" charset="0"/>
                <a:cs typeface="ＭＳ Ｐゴシック" charset="0"/>
              </a:rPr>
              <a:t>Mga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halimbawa</a:t>
            </a:r>
            <a:r>
              <a:rPr lang="en-US" b="1" i="1" dirty="0">
                <a:latin typeface="Arial" charset="0"/>
                <a:cs typeface="ＭＳ Ｐゴシック" charset="0"/>
              </a:rPr>
              <a:t> ng </a:t>
            </a:r>
            <a:r>
              <a:rPr lang="en-US" b="1" i="1" dirty="0" err="1">
                <a:latin typeface="Arial" charset="0"/>
                <a:cs typeface="ＭＳ Ｐゴシック" charset="0"/>
              </a:rPr>
              <a:t>kailangang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utang</a:t>
            </a:r>
            <a:r>
              <a:rPr lang="en-US" b="1" i="1" dirty="0">
                <a:latin typeface="Arial" charset="0"/>
                <a:cs typeface="ＭＳ Ｐゴシック" charset="0"/>
              </a:rPr>
              <a:t>. </a:t>
            </a:r>
            <a:r>
              <a:rPr lang="en-US" b="0" dirty="0" err="1">
                <a:latin typeface="Arial" charset="0"/>
                <a:cs typeface="ＭＳ Ｐゴシック" charset="0"/>
              </a:rPr>
              <a:t>Mga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pautang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pabahay</a:t>
            </a:r>
            <a:r>
              <a:rPr lang="en-US" b="0" dirty="0">
                <a:latin typeface="Arial" charset="0"/>
                <a:cs typeface="ＭＳ Ｐゴシック" charset="0"/>
              </a:rPr>
              <a:t> at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edukasyon</a:t>
            </a:r>
            <a:r>
              <a:rPr lang="en-US" b="0" dirty="0">
                <a:latin typeface="Arial" charset="0"/>
                <a:cs typeface="ＭＳ Ｐゴシック" charset="0"/>
              </a:rPr>
              <a:t>. ¶ • </a:t>
            </a:r>
            <a:r>
              <a:rPr lang="en-US" b="0" dirty="0" err="1">
                <a:latin typeface="Arial" charset="0"/>
                <a:cs typeface="ＭＳ Ｐゴシック" charset="0"/>
              </a:rPr>
              <a:t>Tiyakin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meron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pinakamabuting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kasunduan</a:t>
            </a:r>
            <a:r>
              <a:rPr lang="en-US" b="0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Humiram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pinakamaliit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kailangan</a:t>
            </a:r>
            <a:r>
              <a:rPr lang="en-US" b="0" i="0" dirty="0">
                <a:latin typeface="Arial" charset="0"/>
                <a:cs typeface="ＭＳ Ｐゴシック" charset="0"/>
              </a:rPr>
              <a:t> mo. ¶ •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Bayaran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lahat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posibleng</a:t>
            </a:r>
            <a:r>
              <a:rPr lang="en-US" b="0" i="0" dirty="0">
                <a:latin typeface="Arial" charset="0"/>
                <a:cs typeface="ＭＳ Ｐゴシック" charset="0"/>
              </a:rPr>
              <a:t>  </a:t>
            </a:r>
            <a:r>
              <a:rPr lang="en-US" b="0" i="0" dirty="0" err="1">
                <a:latin typeface="Arial" charset="0"/>
                <a:cs typeface="ＭＳ Ｐゴシック" charset="0"/>
              </a:rPr>
              <a:t>pinakamatulin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makatipid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halaga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interes</a:t>
            </a:r>
            <a:r>
              <a:rPr lang="en-US" b="0" i="0" dirty="0">
                <a:latin typeface="Arial" charset="0"/>
                <a:cs typeface="ＭＳ Ｐゴシック" charset="0"/>
              </a:rPr>
              <a:t>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2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E8CF80A-63F7-D145-87A0-1D81E839E45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cs typeface="ＭＳ Ｐゴシック" charset="0"/>
              </a:rPr>
              <a:t>Karagdagang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mga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Tulong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dirty="0">
                <a:latin typeface="Arial" charset="0"/>
                <a:cs typeface="ＭＳ Ｐゴシック" charset="0"/>
              </a:rPr>
              <a:t>• </a:t>
            </a:r>
            <a:r>
              <a:rPr lang="en-US" b="1" i="1" dirty="0" err="1">
                <a:latin typeface="Arial" charset="0"/>
                <a:cs typeface="ＭＳ Ｐゴシック" charset="0"/>
              </a:rPr>
              <a:t>Gumawa</a:t>
            </a:r>
            <a:r>
              <a:rPr lang="en-US" b="1" i="1" dirty="0">
                <a:latin typeface="Arial" charset="0"/>
                <a:cs typeface="ＭＳ Ｐゴシック" charset="0"/>
              </a:rPr>
              <a:t> ng </a:t>
            </a:r>
            <a:r>
              <a:rPr lang="en-US" b="1" i="1" dirty="0" err="1">
                <a:latin typeface="Arial" charset="0"/>
                <a:cs typeface="ＭＳ Ｐゴシック" charset="0"/>
              </a:rPr>
              <a:t>badyet</a:t>
            </a:r>
            <a:r>
              <a:rPr lang="en-US" b="1" i="1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 err="1">
                <a:latin typeface="Arial" charset="0"/>
                <a:cs typeface="ＭＳ Ｐゴシック" charset="0"/>
              </a:rPr>
              <a:t>Gumawa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simpleng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badyet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pagtatala</a:t>
            </a:r>
            <a:r>
              <a:rPr lang="en-US" b="0" i="0" dirty="0">
                <a:latin typeface="Arial" charset="0"/>
                <a:cs typeface="ＭＳ Ｐゴシック" charset="0"/>
              </a:rPr>
              <a:t> 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lahat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kita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gastos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loob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buwan</a:t>
            </a:r>
            <a:r>
              <a:rPr lang="en-US" b="0" i="0" dirty="0">
                <a:latin typeface="Arial" charset="0"/>
                <a:cs typeface="ＭＳ Ｐゴシック" charset="0"/>
              </a:rPr>
              <a:t>. ¶ </a:t>
            </a:r>
            <a:r>
              <a:rPr lang="en-US" b="1" i="1" dirty="0" err="1">
                <a:latin typeface="Arial" charset="0"/>
                <a:cs typeface="ＭＳ Ｐゴシック" charset="0"/>
              </a:rPr>
              <a:t>Sirain</a:t>
            </a:r>
            <a:r>
              <a:rPr lang="en-US" b="1" i="1" dirty="0">
                <a:latin typeface="Arial" charset="0"/>
                <a:cs typeface="ＭＳ Ｐゴシック" charset="0"/>
              </a:rPr>
              <a:t> ng </a:t>
            </a:r>
            <a:r>
              <a:rPr lang="en-US" b="1" i="1" dirty="0" err="1">
                <a:latin typeface="Arial" charset="0"/>
                <a:cs typeface="ＭＳ Ｐゴシック" charset="0"/>
              </a:rPr>
              <a:t>kredit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kard</a:t>
            </a:r>
            <a:r>
              <a:rPr lang="en-US" b="1" i="1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Napakadaling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gamitin</a:t>
            </a:r>
            <a:r>
              <a:rPr lang="en-US" b="0" i="0" dirty="0">
                <a:latin typeface="Arial" charset="0"/>
                <a:cs typeface="ＭＳ Ｐゴシック" charset="0"/>
              </a:rPr>
              <a:t> at </a:t>
            </a:r>
            <a:r>
              <a:rPr lang="en-US" b="0" i="0" dirty="0" err="1">
                <a:latin typeface="Arial" charset="0"/>
                <a:cs typeface="ＭＳ Ｐゴシック" charset="0"/>
              </a:rPr>
              <a:t>napakahirap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mabayaran</a:t>
            </a:r>
            <a:r>
              <a:rPr lang="en-US" b="0" i="0" dirty="0">
                <a:latin typeface="Arial" charset="0"/>
                <a:cs typeface="ＭＳ Ｐゴシック" charset="0"/>
              </a:rPr>
              <a:t>. ¶ • </a:t>
            </a:r>
            <a:r>
              <a:rPr lang="en-US" b="1" i="1" dirty="0" err="1">
                <a:latin typeface="Arial" charset="0"/>
                <a:cs typeface="ＭＳ Ｐゴシック" charset="0"/>
              </a:rPr>
              <a:t>Pasimulan</a:t>
            </a:r>
            <a:r>
              <a:rPr lang="en-US" b="1" i="1" dirty="0">
                <a:latin typeface="Arial" charset="0"/>
                <a:cs typeface="ＭＳ Ｐゴシック" charset="0"/>
              </a:rPr>
              <a:t> ang </a:t>
            </a:r>
            <a:r>
              <a:rPr lang="en-US" b="1" i="1" dirty="0" err="1">
                <a:latin typeface="Arial" charset="0"/>
                <a:cs typeface="ＭＳ Ｐゴシック" charset="0"/>
              </a:rPr>
              <a:t>mga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ekonomikong</a:t>
            </a:r>
            <a:r>
              <a:rPr lang="en-US" b="1" i="1" dirty="0">
                <a:latin typeface="Arial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cs typeface="ＭＳ Ｐゴシック" charset="0"/>
              </a:rPr>
              <a:t>hakbang</a:t>
            </a:r>
            <a:r>
              <a:rPr lang="en-US" b="1" i="1" dirty="0">
                <a:latin typeface="Arial" charset="0"/>
                <a:cs typeface="ＭＳ Ｐゴシック" charset="0"/>
              </a:rPr>
              <a:t>.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Marami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matitipid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buwanang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gastos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pagiging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maingat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maliliit</a:t>
            </a:r>
            <a:r>
              <a:rPr lang="en-US" b="0" i="0" dirty="0">
                <a:latin typeface="Arial" charset="0"/>
                <a:cs typeface="ＭＳ Ｐゴシック" charset="0"/>
              </a:rPr>
              <a:t>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pamimile</a:t>
            </a:r>
            <a:r>
              <a:rPr lang="en-US" b="0" i="0" dirty="0">
                <a:latin typeface="Arial" charset="0"/>
                <a:cs typeface="ＭＳ Ｐゴシック" charset="0"/>
              </a:rPr>
              <a:t>. Ang </a:t>
            </a:r>
            <a:r>
              <a:rPr lang="en-US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matuling</a:t>
            </a:r>
            <a:r>
              <a:rPr lang="en-US" b="0" i="0" dirty="0">
                <a:latin typeface="Arial" charset="0"/>
                <a:cs typeface="ＭＳ Ｐゴシック" charset="0"/>
              </a:rPr>
              <a:t> </a:t>
            </a:r>
            <a:r>
              <a:rPr lang="en-US" b="0" i="0" dirty="0" err="1">
                <a:latin typeface="Arial" charset="0"/>
                <a:cs typeface="ＭＳ Ｐゴシック" charset="0"/>
              </a:rPr>
              <a:t>dumaragdag</a:t>
            </a:r>
            <a:r>
              <a:rPr lang="en-US" b="0" i="0" dirty="0">
                <a:latin typeface="Arial" charset="0"/>
                <a:cs typeface="ＭＳ Ｐゴシック" charset="0"/>
              </a:rPr>
              <a:t>.</a:t>
            </a:r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99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dirty="0">
                <a:latin typeface="Arial" charset="0"/>
                <a:ea typeface="ＭＳ Ｐゴシック" pitchFamily="24" charset="-128"/>
                <a:cs typeface="ＭＳ Ｐゴシック" charset="0"/>
              </a:rPr>
              <a:t>. Pag-</a:t>
            </a:r>
            <a:r>
              <a:rPr lang="en-US" b="1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aalis</a:t>
            </a:r>
            <a:r>
              <a:rPr lang="en-US" b="1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1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Utang</a:t>
            </a:r>
            <a:r>
              <a:rPr lang="en-US" b="1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Magpasyang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magkakaroon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utang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Pagkaitan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libong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magkautang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Ito ang nagging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sumpa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nagkautang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Iwasan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bulutong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¶ “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solemneng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pagpapala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babayaran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utang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magkakautang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anuman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khit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mabuhay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lugaw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tinapay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….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76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mag-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atubili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nasiraan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tumalikod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Tanggihan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panlasa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tanggihan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pagpapasasa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gana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ipunin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barya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bayaran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utang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Bayaran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pagtratrabaho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pinakamatuling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makatatayong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malayang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pinagkakautangang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anuman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nakatamo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i="0" dirty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1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cs typeface="ＭＳ Ｐゴシック" charset="0"/>
              </a:rPr>
              <a:t>Namamahala</a:t>
            </a:r>
            <a:r>
              <a:rPr lang="en-US" b="1" dirty="0">
                <a:latin typeface="Arial" charset="0"/>
                <a:cs typeface="ＭＳ Ｐゴシック" charset="0"/>
              </a:rPr>
              <a:t> para </a:t>
            </a:r>
            <a:r>
              <a:rPr lang="en-US" b="1" dirty="0" err="1">
                <a:latin typeface="Arial" charset="0"/>
                <a:cs typeface="ＭＳ Ｐゴシック" charset="0"/>
              </a:rPr>
              <a:t>sa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Panginoon</a:t>
            </a:r>
            <a:r>
              <a:rPr lang="en-US" b="1" dirty="0">
                <a:latin typeface="Arial" charset="0"/>
                <a:cs typeface="ＭＳ Ｐゴシック" charset="0"/>
              </a:rPr>
              <a:t> Hanggang </a:t>
            </a:r>
            <a:r>
              <a:rPr lang="en-US" b="1" dirty="0" err="1">
                <a:latin typeface="Arial" charset="0"/>
                <a:cs typeface="ＭＳ Ｐゴシック" charset="0"/>
              </a:rPr>
              <a:t>sa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Siya</a:t>
            </a:r>
            <a:r>
              <a:rPr lang="en-US" b="1" dirty="0">
                <a:latin typeface="Arial" charset="0"/>
                <a:cs typeface="ＭＳ Ｐゴシック" charset="0"/>
              </a:rPr>
              <a:t> ay </a:t>
            </a:r>
            <a:r>
              <a:rPr lang="en-US" b="1" dirty="0" err="1">
                <a:latin typeface="Arial" charset="0"/>
                <a:cs typeface="ＭＳ Ｐゴシック" charset="0"/>
              </a:rPr>
              <a:t>Dumating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charset="0"/>
                <a:cs typeface="ＭＳ Ｐゴシック" charset="0"/>
              </a:rPr>
              <a:t>Pakikitungo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Utang</a:t>
            </a:r>
            <a:r>
              <a:rPr lang="en-US" dirty="0">
                <a:latin typeface="Arial" charset="0"/>
                <a:cs typeface="ＭＳ Ｐゴシック" charset="0"/>
              </a:rPr>
              <a:t>. </a:t>
            </a:r>
          </a:p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cs typeface="ＭＳ Ｐゴシック" charset="0"/>
              </a:rPr>
              <a:t>.</a:t>
            </a:r>
            <a:r>
              <a:rPr lang="en-US" dirty="0">
                <a:latin typeface="Arial" charset="0"/>
                <a:cs typeface="ＭＳ Ｐゴシック" charset="0"/>
              </a:rPr>
              <a:t> “Ang </a:t>
            </a:r>
            <a:r>
              <a:rPr lang="en-US" dirty="0" err="1">
                <a:latin typeface="Arial" charset="0"/>
                <a:cs typeface="ＭＳ Ｐゴシック" charset="0"/>
              </a:rPr>
              <a:t>namumuno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dukha</a:t>
            </a:r>
            <a:r>
              <a:rPr lang="en-US" dirty="0">
                <a:latin typeface="Arial" charset="0"/>
                <a:cs typeface="ＭＳ Ｐゴシック" charset="0"/>
              </a:rPr>
              <a:t> ay ang </a:t>
            </a:r>
            <a:r>
              <a:rPr lang="en-US" dirty="0" err="1">
                <a:latin typeface="Arial" charset="0"/>
                <a:cs typeface="ＭＳ Ｐゴシック" charset="0"/>
              </a:rPr>
              <a:t>mayaman</a:t>
            </a:r>
            <a:r>
              <a:rPr lang="en-US" dirty="0">
                <a:latin typeface="Arial" charset="0"/>
                <a:cs typeface="ＭＳ Ｐゴシック" charset="0"/>
              </a:rPr>
              <a:t>, at ang </a:t>
            </a:r>
            <a:r>
              <a:rPr lang="en-US" dirty="0" err="1">
                <a:latin typeface="Arial" charset="0"/>
                <a:cs typeface="ＭＳ Ｐゴシック" charset="0"/>
              </a:rPr>
              <a:t>nanghihiram</a:t>
            </a:r>
            <a:r>
              <a:rPr lang="en-US" dirty="0">
                <a:latin typeface="Arial" charset="0"/>
                <a:cs typeface="ＭＳ Ｐゴシック" charset="0"/>
              </a:rPr>
              <a:t> ay </a:t>
            </a:r>
            <a:r>
              <a:rPr lang="en-US" dirty="0" err="1">
                <a:latin typeface="Arial" charset="0"/>
                <a:cs typeface="ＭＳ Ｐゴシック" charset="0"/>
              </a:rPr>
              <a:t>alipin</a:t>
            </a:r>
            <a:r>
              <a:rPr lang="en-US" dirty="0">
                <a:latin typeface="Arial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cs typeface="ＭＳ Ｐゴシック" charset="0"/>
              </a:rPr>
              <a:t>nagpapahiram</a:t>
            </a:r>
            <a:r>
              <a:rPr lang="en-US" dirty="0">
                <a:latin typeface="Arial" charset="0"/>
                <a:cs typeface="ＭＳ Ｐゴシック" charset="0"/>
              </a:rPr>
              <a:t>” </a:t>
            </a:r>
            <a:r>
              <a:rPr lang="en-US" altLang="ja-JP" i="1" dirty="0">
                <a:latin typeface="Arial" charset="0"/>
                <a:cs typeface="ＭＳ Ｐゴシック" charset="0"/>
              </a:rPr>
              <a:t>(</a:t>
            </a:r>
            <a:r>
              <a:rPr lang="en-US" altLang="ja-JP" i="1" dirty="0" err="1">
                <a:latin typeface="Arial" charset="0"/>
                <a:cs typeface="ＭＳ Ｐゴシック" charset="0"/>
              </a:rPr>
              <a:t>Kawikaan</a:t>
            </a:r>
            <a:r>
              <a:rPr lang="en-US" altLang="ja-JP" i="1" dirty="0">
                <a:latin typeface="Arial" charset="0"/>
                <a:cs typeface="ＭＳ Ｐゴシック" charset="0"/>
              </a:rPr>
              <a:t> 22:7). </a:t>
            </a:r>
            <a:endParaRPr lang="en-US" i="1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dirty="0">
                <a:latin typeface="Arial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cs typeface="ＭＳ Ｐゴシック" charset="0"/>
              </a:rPr>
              <a:t>Salita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dirty="0" err="1">
                <a:latin typeface="Arial" charset="0"/>
                <a:cs typeface="ＭＳ Ｐゴシック" charset="0"/>
              </a:rPr>
              <a:t>Isang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pakahulugan</a:t>
            </a:r>
            <a:r>
              <a:rPr lang="en-US" dirty="0">
                <a:latin typeface="Arial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cs typeface="ＭＳ Ｐゴシック" charset="0"/>
              </a:rPr>
              <a:t>utang</a:t>
            </a:r>
            <a:r>
              <a:rPr lang="en-US" dirty="0">
                <a:latin typeface="Arial" charset="0"/>
                <a:cs typeface="ＭＳ Ｐゴシック" charset="0"/>
              </a:rPr>
              <a:t> ay “</a:t>
            </a:r>
            <a:r>
              <a:rPr lang="en-US" dirty="0" err="1">
                <a:latin typeface="Arial" charset="0"/>
                <a:cs typeface="ＭＳ Ｐゴシック" charset="0"/>
              </a:rPr>
              <a:t>namumuhay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ngayon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kung </a:t>
            </a:r>
            <a:r>
              <a:rPr lang="en-US" dirty="0" err="1">
                <a:latin typeface="Arial" charset="0"/>
                <a:cs typeface="ＭＳ Ｐゴシック" charset="0"/>
              </a:rPr>
              <a:t>ano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inaasahang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kikitain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kinabukasan</a:t>
            </a:r>
            <a:r>
              <a:rPr lang="en-US" dirty="0">
                <a:latin typeface="Arial" charset="0"/>
                <a:cs typeface="ＭＳ Ｐゴシック" charset="0"/>
              </a:rPr>
              <a:t>.” ¶ Sa </a:t>
            </a:r>
            <a:r>
              <a:rPr lang="en-US" dirty="0" err="1">
                <a:latin typeface="Arial" charset="0"/>
                <a:cs typeface="ＭＳ Ｐゴシック" charset="0"/>
              </a:rPr>
              <a:t>ngayon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utang</a:t>
            </a:r>
            <a:r>
              <a:rPr lang="en-US" dirty="0">
                <a:latin typeface="Arial" charset="0"/>
                <a:cs typeface="ＭＳ Ｐゴシック" charset="0"/>
              </a:rPr>
              <a:t> ay </a:t>
            </a:r>
            <a:r>
              <a:rPr lang="en-US" dirty="0" err="1">
                <a:latin typeface="Arial" charset="0"/>
                <a:cs typeface="ＭＳ Ｐゴシック" charset="0"/>
              </a:rPr>
              <a:t>tila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paraan</a:t>
            </a:r>
            <a:r>
              <a:rPr lang="en-US" dirty="0">
                <a:latin typeface="Arial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cs typeface="ＭＳ Ｐゴシック" charset="0"/>
              </a:rPr>
              <a:t>buhay</a:t>
            </a:r>
            <a:r>
              <a:rPr lang="en-US" dirty="0">
                <a:latin typeface="Arial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cs typeface="ＭＳ Ｐゴシック" charset="0"/>
              </a:rPr>
              <a:t>ngunit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ito’y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hindi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dapat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maging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pamantayan</a:t>
            </a:r>
            <a:r>
              <a:rPr lang="en-US" dirty="0">
                <a:latin typeface="Arial" charset="0"/>
                <a:cs typeface="ＭＳ Ｐゴシック" charset="0"/>
              </a:rPr>
              <a:t> para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mga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Kristiyano</a:t>
            </a:r>
            <a:r>
              <a:rPr lang="en-US" dirty="0">
                <a:latin typeface="Arial" charset="0"/>
                <a:cs typeface="ＭＳ Ｐゴシック" charset="0"/>
              </a:rPr>
              <a:t>. ¶ </a:t>
            </a:r>
            <a:r>
              <a:rPr lang="en-US" dirty="0" err="1">
                <a:latin typeface="Arial" charset="0"/>
                <a:cs typeface="ＭＳ Ｐゴシック" charset="0"/>
              </a:rPr>
              <a:t>Sinisikap</a:t>
            </a:r>
            <a:r>
              <a:rPr lang="en-US" dirty="0">
                <a:latin typeface="Arial" charset="0"/>
                <a:cs typeface="ＭＳ Ｐゴシック" charset="0"/>
              </a:rPr>
              <a:t> ng Biblia </a:t>
            </a:r>
            <a:r>
              <a:rPr lang="en-US" dirty="0" err="1">
                <a:latin typeface="Arial" charset="0"/>
                <a:cs typeface="ＭＳ Ｐゴシック" charset="0"/>
              </a:rPr>
              <a:t>na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pigilin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utang</a:t>
            </a:r>
            <a:r>
              <a:rPr lang="en-US" dirty="0">
                <a:latin typeface="Arial" charset="0"/>
                <a:cs typeface="ＭＳ Ｐゴシック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cs typeface="ＭＳ Ｐゴシック" charset="0"/>
              </a:rPr>
              <a:t>Sa </a:t>
            </a:r>
            <a:r>
              <a:rPr lang="en-US" dirty="0" err="1">
                <a:latin typeface="Arial" charset="0"/>
                <a:cs typeface="ＭＳ Ｐゴシック" charset="0"/>
              </a:rPr>
              <a:t>kasulatan</a:t>
            </a:r>
            <a:r>
              <a:rPr lang="en-US" dirty="0">
                <a:latin typeface="Arial" charset="0"/>
                <a:cs typeface="ＭＳ Ｐゴシック" charset="0"/>
              </a:rPr>
              <a:t> ay may </a:t>
            </a:r>
            <a:r>
              <a:rPr lang="en-US" dirty="0" err="1">
                <a:latin typeface="Arial" charset="0"/>
                <a:cs typeface="ＭＳ Ｐゴシック" charset="0"/>
              </a:rPr>
              <a:t>kahiman</a:t>
            </a:r>
            <a:r>
              <a:rPr lang="en-US" dirty="0">
                <a:latin typeface="Arial" charset="0"/>
                <a:cs typeface="ＭＳ Ｐゴシック" charset="0"/>
              </a:rPr>
              <a:t> 26 </a:t>
            </a:r>
            <a:r>
              <a:rPr lang="en-US" dirty="0" err="1">
                <a:latin typeface="Arial" charset="0"/>
                <a:cs typeface="ＭＳ Ｐゴシック" charset="0"/>
              </a:rPr>
              <a:t>na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reperensya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utang</a:t>
            </a:r>
            <a:r>
              <a:rPr lang="en-US" dirty="0">
                <a:latin typeface="Arial" charset="0"/>
                <a:cs typeface="ＭＳ Ｐゴシック" charset="0"/>
              </a:rPr>
              <a:t>, at </a:t>
            </a:r>
            <a:r>
              <a:rPr lang="en-US" dirty="0" err="1">
                <a:latin typeface="Arial" charset="0"/>
                <a:cs typeface="ＭＳ Ｐゴシック" charset="0"/>
              </a:rPr>
              <a:t>lahat</a:t>
            </a:r>
            <a:r>
              <a:rPr lang="en-US" dirty="0">
                <a:latin typeface="Arial" charset="0"/>
                <a:cs typeface="ＭＳ Ｐゴシック" charset="0"/>
              </a:rPr>
              <a:t> ay </a:t>
            </a:r>
            <a:r>
              <a:rPr lang="en-US" dirty="0" err="1">
                <a:latin typeface="Arial" charset="0"/>
                <a:cs typeface="ＭＳ Ｐゴシック" charset="0"/>
              </a:rPr>
              <a:t>negatibo</a:t>
            </a:r>
            <a:r>
              <a:rPr lang="en-US" dirty="0">
                <a:latin typeface="Arial" charset="0"/>
                <a:cs typeface="ＭＳ Ｐゴシック" charset="0"/>
              </a:rPr>
              <a:t>. Ang Biblia ay </a:t>
            </a:r>
            <a:r>
              <a:rPr lang="en-US" dirty="0" err="1">
                <a:latin typeface="Arial" charset="0"/>
                <a:cs typeface="ＭＳ Ｐゴシック" charset="0"/>
              </a:rPr>
              <a:t>hindi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nagsasabing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kasalanan</a:t>
            </a:r>
            <a:r>
              <a:rPr lang="en-US" dirty="0">
                <a:latin typeface="Arial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cs typeface="ＭＳ Ｐゴシック" charset="0"/>
              </a:rPr>
              <a:t>humiram</a:t>
            </a:r>
            <a:r>
              <a:rPr lang="en-US" dirty="0">
                <a:latin typeface="Arial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cs typeface="ＭＳ Ｐゴシック" charset="0"/>
              </a:rPr>
              <a:t>pera</a:t>
            </a:r>
            <a:r>
              <a:rPr lang="en-US" dirty="0">
                <a:latin typeface="Arial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cs typeface="ＭＳ Ｐゴシック" charset="0"/>
              </a:rPr>
              <a:t>subalit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hindi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ito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nagsasalita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tungkol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madalas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masamang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resulta</a:t>
            </a:r>
            <a:r>
              <a:rPr lang="en-US" dirty="0">
                <a:latin typeface="Arial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cs typeface="ＭＳ Ｐゴシック" charset="0"/>
              </a:rPr>
              <a:t>paggawa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nito</a:t>
            </a:r>
            <a:r>
              <a:rPr lang="en-US" dirty="0">
                <a:latin typeface="Arial" charset="0"/>
                <a:cs typeface="ＭＳ Ｐゴシック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7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i="1" dirty="0" err="1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dirty="0" err="1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latin typeface="Arial" charset="0"/>
                <a:ea typeface="ＭＳ Ｐゴシック" charset="0"/>
                <a:cs typeface="ＭＳ Ｐゴシック" charset="0"/>
              </a:rPr>
              <a:t>paghahati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1" i="1" dirty="0" err="1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(1) Ang </a:t>
            </a:r>
            <a:r>
              <a:rPr lang="en-US" b="0" dirty="0" err="1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ea typeface="ＭＳ Ｐゴシック" charset="0"/>
                <a:cs typeface="ＭＳ Ｐゴシック" charset="0"/>
              </a:rPr>
              <a:t>Utang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1" dirty="0" err="1">
                <a:latin typeface="Arial" charset="0"/>
                <a:ea typeface="ＭＳ Ｐゴシック" charset="0"/>
                <a:cs typeface="ＭＳ Ｐゴシック" charset="0"/>
              </a:rPr>
              <a:t>Deuteronomio</a:t>
            </a:r>
            <a:r>
              <a:rPr lang="en-US" b="0" i="1" dirty="0">
                <a:latin typeface="Arial" charset="0"/>
                <a:ea typeface="ＭＳ Ｐゴシック" charset="0"/>
                <a:cs typeface="ＭＳ Ｐゴシック" charset="0"/>
              </a:rPr>
              <a:t> 28:12.</a:t>
            </a:r>
            <a:endParaRPr lang="en-US" b="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Sumusunod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Payo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>
                <a:latin typeface="Arial" charset="0"/>
                <a:ea typeface="ＭＳ Ｐゴシック" charset="0"/>
                <a:cs typeface="ＭＳ Ｐゴシック" charset="0"/>
              </a:rPr>
              <a:t>1 Juan 2:15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Ibigin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Praktikal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Pagkilos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Layasan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Mo Ito. </a:t>
            </a:r>
            <a:r>
              <a:rPr lang="en-US" b="0" i="1" dirty="0" err="1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b="0" i="1" dirty="0">
                <a:latin typeface="Arial" charset="0"/>
                <a:ea typeface="ＭＳ Ｐゴシック" charset="0"/>
                <a:cs typeface="ＭＳ Ｐゴシック" charset="0"/>
              </a:rPr>
              <a:t> 22:7.</a:t>
            </a:r>
            <a:endParaRPr lang="en-US" b="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Iwasan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Bitag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1" dirty="0" err="1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b="0" i="1" dirty="0">
                <a:latin typeface="Arial" charset="0"/>
                <a:ea typeface="ＭＳ Ｐゴシック" charset="0"/>
                <a:cs typeface="ＭＳ Ｐゴシック" charset="0"/>
              </a:rPr>
              <a:t> 6:1, 2.</a:t>
            </a:r>
            <a:endParaRPr lang="en-US" b="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i="1" baseline="0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Pangangasiwa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D-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maiwasang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>
                <a:latin typeface="Arial" charset="0"/>
                <a:ea typeface="ＭＳ Ｐゴシック" charset="0"/>
                <a:cs typeface="ＭＳ Ｐゴシック" charset="0"/>
              </a:rPr>
              <a:t>Utang</a:t>
            </a:r>
            <a:r>
              <a:rPr lang="en-US" i="0" baseline="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>
                <a:latin typeface="Arial" charset="0"/>
                <a:ea typeface="ＭＳ Ｐゴシック" charset="0"/>
                <a:cs typeface="ＭＳ Ｐゴシック" charset="0"/>
              </a:rPr>
              <a:t>Deuteronomio</a:t>
            </a:r>
            <a:r>
              <a:rPr lang="en-US" i="1" baseline="0" dirty="0">
                <a:latin typeface="Arial" charset="0"/>
                <a:ea typeface="ＭＳ Ｐゴシック" charset="0"/>
                <a:cs typeface="ＭＳ Ｐゴシック" charset="0"/>
              </a:rPr>
              <a:t> 15:1, 2</a:t>
            </a:r>
            <a:endParaRPr lang="en-US" i="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1" dirty="0">
                <a:latin typeface="Arial" charset="0"/>
                <a:cs typeface="ＭＳ Ｐゴシック" charset="0"/>
              </a:rPr>
              <a:t>Unang </a:t>
            </a:r>
            <a:r>
              <a:rPr lang="en-US" b="1" i="1" dirty="0" err="1">
                <a:latin typeface="Arial" charset="0"/>
                <a:cs typeface="ＭＳ Ｐゴシック" charset="0"/>
              </a:rPr>
              <a:t>Pagkakahati</a:t>
            </a:r>
            <a:r>
              <a:rPr lang="en-US" b="1" i="1" dirty="0">
                <a:latin typeface="Arial" charset="0"/>
                <a:cs typeface="ＭＳ Ｐゴシック" charset="0"/>
              </a:rPr>
              <a:t>. </a:t>
            </a:r>
            <a:r>
              <a:rPr lang="en-US" b="1" dirty="0">
                <a:latin typeface="Arial" charset="0"/>
                <a:cs typeface="ＭＳ Ｐゴシック" charset="0"/>
              </a:rPr>
              <a:t>1. Ang </a:t>
            </a:r>
            <a:r>
              <a:rPr lang="en-US" b="1" dirty="0" err="1">
                <a:latin typeface="Arial" charset="0"/>
                <a:cs typeface="ＭＳ Ｐゴシック" charset="0"/>
              </a:rPr>
              <a:t>Problema</a:t>
            </a:r>
            <a:r>
              <a:rPr lang="en-US" b="1" dirty="0">
                <a:latin typeface="Arial" charset="0"/>
                <a:cs typeface="ＭＳ Ｐゴシック" charset="0"/>
              </a:rPr>
              <a:t> ng </a:t>
            </a:r>
            <a:r>
              <a:rPr lang="en-US" b="1" dirty="0" err="1">
                <a:latin typeface="Arial" charset="0"/>
                <a:cs typeface="ＭＳ Ｐゴシック" charset="0"/>
              </a:rPr>
              <a:t>Utang</a:t>
            </a:r>
            <a:r>
              <a:rPr lang="en-US" b="1" dirty="0">
                <a:latin typeface="Arial" charset="0"/>
                <a:cs typeface="ＭＳ Ｐゴシック" charset="0"/>
              </a:rPr>
              <a:t>. </a:t>
            </a:r>
            <a:r>
              <a:rPr lang="en-US" b="0" dirty="0">
                <a:latin typeface="Arial" charset="0"/>
                <a:cs typeface="ＭＳ Ｐゴシック" charset="0"/>
              </a:rPr>
              <a:t>“</a:t>
            </a:r>
            <a:r>
              <a:rPr lang="en-US" b="0" dirty="0" err="1">
                <a:latin typeface="Arial" charset="0"/>
                <a:cs typeface="ＭＳ Ｐゴシック" charset="0"/>
              </a:rPr>
              <a:t>Bubuksan</a:t>
            </a:r>
            <a:r>
              <a:rPr lang="en-US" b="0" dirty="0">
                <a:latin typeface="Arial" charset="0"/>
                <a:cs typeface="ＭＳ Ｐゴシック" charset="0"/>
              </a:rPr>
              <a:t> ng </a:t>
            </a:r>
            <a:r>
              <a:rPr lang="en-US" b="0" dirty="0" err="1">
                <a:latin typeface="Arial" charset="0"/>
                <a:cs typeface="ＭＳ Ｐゴシック" charset="0"/>
              </a:rPr>
              <a:t>Panginoon</a:t>
            </a:r>
            <a:r>
              <a:rPr lang="en-US" b="0" dirty="0">
                <a:latin typeface="Arial" charset="0"/>
                <a:cs typeface="ＭＳ Ｐゴシック" charset="0"/>
              </a:rPr>
              <a:t> para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iyo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kamalig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na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punung-puno</a:t>
            </a:r>
            <a:r>
              <a:rPr lang="en-US" b="0" dirty="0">
                <a:latin typeface="Arial" charset="0"/>
                <a:cs typeface="ＭＳ Ｐゴシック" charset="0"/>
              </a:rPr>
              <a:t>, ang </a:t>
            </a:r>
            <a:r>
              <a:rPr lang="en-US" b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dirty="0">
                <a:latin typeface="Arial" charset="0"/>
                <a:cs typeface="ＭＳ Ｐゴシック" charset="0"/>
              </a:rPr>
              <a:t>, </a:t>
            </a:r>
            <a:r>
              <a:rPr lang="en-US" b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ibigay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ulan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lupain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kapanahunan</a:t>
            </a:r>
            <a:r>
              <a:rPr lang="en-US" b="0" dirty="0">
                <a:latin typeface="Arial" charset="0"/>
                <a:cs typeface="ＭＳ Ｐゴシック" charset="0"/>
              </a:rPr>
              <a:t>, at </a:t>
            </a:r>
            <a:r>
              <a:rPr lang="en-US" b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pagpalain</a:t>
            </a:r>
            <a:r>
              <a:rPr lang="en-US" b="0" dirty="0">
                <a:latin typeface="Arial" charset="0"/>
                <a:cs typeface="ＭＳ Ｐゴシック" charset="0"/>
              </a:rPr>
              <a:t> ang </a:t>
            </a:r>
            <a:r>
              <a:rPr lang="en-US" b="0" dirty="0" err="1">
                <a:latin typeface="Arial" charset="0"/>
                <a:cs typeface="ＭＳ Ｐゴシック" charset="0"/>
              </a:rPr>
              <a:t>lahat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mong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ginagawa</a:t>
            </a:r>
            <a:r>
              <a:rPr lang="en-US" b="0" dirty="0">
                <a:latin typeface="Arial" charset="0"/>
                <a:cs typeface="ＭＳ Ｐゴシック" charset="0"/>
              </a:rPr>
              <a:t>. ¶ </a:t>
            </a:r>
            <a:r>
              <a:rPr lang="en-US" b="0" dirty="0" err="1">
                <a:latin typeface="Arial" charset="0"/>
                <a:cs typeface="ＭＳ Ｐゴシック" charset="0"/>
              </a:rPr>
              <a:t>Ikaw</a:t>
            </a:r>
            <a:r>
              <a:rPr lang="en-US" b="0" dirty="0">
                <a:latin typeface="Arial" charset="0"/>
                <a:cs typeface="ＭＳ Ｐゴシック" charset="0"/>
              </a:rPr>
              <a:t> ay </a:t>
            </a:r>
            <a:r>
              <a:rPr lang="en-US" b="0" dirty="0" err="1">
                <a:latin typeface="Arial" charset="0"/>
                <a:cs typeface="ＭＳ Ｐゴシック" charset="0"/>
              </a:rPr>
              <a:t>magpapahiram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sa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maraming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bansa</a:t>
            </a:r>
            <a:r>
              <a:rPr lang="en-US" b="0" dirty="0">
                <a:latin typeface="Arial" charset="0"/>
                <a:cs typeface="ＭＳ Ｐゴシック" charset="0"/>
              </a:rPr>
              <a:t>, at </a:t>
            </a:r>
            <a:r>
              <a:rPr lang="en-US" b="0" dirty="0" err="1">
                <a:latin typeface="Arial" charset="0"/>
                <a:cs typeface="ＭＳ Ｐゴシック" charset="0"/>
              </a:rPr>
              <a:t>ikaw</a:t>
            </a:r>
            <a:r>
              <a:rPr lang="en-US" b="0" dirty="0">
                <a:latin typeface="Arial" charset="0"/>
                <a:cs typeface="ＭＳ Ｐゴシック" charset="0"/>
              </a:rPr>
              <a:t> ay </a:t>
            </a:r>
            <a:r>
              <a:rPr lang="en-US" b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dirty="0">
                <a:latin typeface="Arial" charset="0"/>
                <a:cs typeface="ＭＳ Ｐゴシック" charset="0"/>
              </a:rPr>
              <a:t> </a:t>
            </a:r>
            <a:r>
              <a:rPr lang="en-US" b="0" dirty="0" err="1">
                <a:latin typeface="Arial" charset="0"/>
                <a:cs typeface="ＭＳ Ｐゴシック" charset="0"/>
              </a:rPr>
              <a:t>hihiram</a:t>
            </a:r>
            <a:r>
              <a:rPr lang="en-US" b="0" dirty="0">
                <a:latin typeface="Arial" charset="0"/>
                <a:cs typeface="ＭＳ Ｐゴシック" charset="0"/>
              </a:rPr>
              <a:t>” </a:t>
            </a:r>
            <a:r>
              <a:rPr lang="en-US" altLang="ja-JP" dirty="0">
                <a:latin typeface="Arial" charset="0"/>
                <a:cs typeface="ＭＳ Ｐゴシック" charset="0"/>
              </a:rPr>
              <a:t>(</a:t>
            </a:r>
            <a:r>
              <a:rPr lang="en-US" altLang="ja-JP" i="1" dirty="0">
                <a:latin typeface="Arial" charset="0"/>
                <a:cs typeface="ＭＳ Ｐゴシック" charset="0"/>
              </a:rPr>
              <a:t>Deuteronomy 28:1</a:t>
            </a:r>
            <a:r>
              <a:rPr lang="en-US" altLang="ja-JP" i="0" dirty="0">
                <a:latin typeface="Arial" charset="0"/>
                <a:cs typeface="ＭＳ Ｐゴシック" charset="0"/>
              </a:rPr>
              <a:t>). 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1" dirty="0">
                <a:latin typeface="Arial" charset="0"/>
                <a:cs typeface="ＭＳ Ｐゴシック" charset="0"/>
              </a:rPr>
              <a:t> </a:t>
            </a:r>
            <a:r>
              <a:rPr lang="en-US" sz="1600" b="1" dirty="0" err="1">
                <a:latin typeface="Arial" charset="0"/>
                <a:cs typeface="ＭＳ Ｐゴシック" charset="0"/>
              </a:rPr>
              <a:t>Pangunahing</a:t>
            </a:r>
            <a:r>
              <a:rPr lang="en-US" sz="1600" b="1" dirty="0">
                <a:latin typeface="Arial" charset="0"/>
                <a:cs typeface="ＭＳ Ｐゴシック" charset="0"/>
              </a:rPr>
              <a:t> </a:t>
            </a:r>
            <a:r>
              <a:rPr lang="en-US" sz="1600" b="1" dirty="0" err="1">
                <a:latin typeface="Arial" charset="0"/>
                <a:cs typeface="ＭＳ Ｐゴシック" charset="0"/>
              </a:rPr>
              <a:t>Dahilan</a:t>
            </a:r>
            <a:r>
              <a:rPr lang="en-US" sz="1600" b="1" dirty="0">
                <a:latin typeface="Arial" charset="0"/>
                <a:cs typeface="ＭＳ Ｐゴシック" charset="0"/>
              </a:rPr>
              <a:t>. </a:t>
            </a:r>
            <a:r>
              <a:rPr lang="en-US" sz="1600" b="0" dirty="0">
                <a:latin typeface="Arial" charset="0"/>
                <a:cs typeface="ＭＳ Ｐゴシック" charset="0"/>
              </a:rPr>
              <a:t>(1) </a:t>
            </a:r>
            <a:r>
              <a:rPr lang="en-US" sz="1600" b="0" i="1" dirty="0" err="1">
                <a:latin typeface="Arial" charset="0"/>
                <a:cs typeface="ＭＳ Ｐゴシック" charset="0"/>
              </a:rPr>
              <a:t>Kamangmangan</a:t>
            </a:r>
            <a:r>
              <a:rPr lang="en-US" sz="1600" b="0" i="1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Hinding-hindi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nalantad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biblical o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kahit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secular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prinsipyo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pamamahala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pera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pag-asa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?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prinsipyo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paano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gagamitin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dirty="0">
                <a:latin typeface="Arial" charset="0"/>
                <a:cs typeface="ＭＳ Ｐゴシック" charset="0"/>
              </a:rPr>
              <a:t>.</a:t>
            </a:r>
            <a:r>
              <a:rPr lang="en-US" sz="1600" dirty="0">
                <a:latin typeface="Arial" charset="0"/>
                <a:cs typeface="ＭＳ Ｐゴシック" charset="0"/>
              </a:rPr>
              <a:t>¶ (2) </a:t>
            </a:r>
            <a:r>
              <a:rPr lang="en-US" sz="1600" dirty="0" err="1">
                <a:latin typeface="Arial" charset="0"/>
                <a:cs typeface="ＭＳ Ｐゴシック" charset="0"/>
              </a:rPr>
              <a:t>Kasaiman</a:t>
            </a:r>
            <a:r>
              <a:rPr lang="en-US" sz="1600" dirty="0">
                <a:latin typeface="Arial" charset="0"/>
                <a:cs typeface="ＭＳ Ｐゴシック" charset="0"/>
              </a:rPr>
              <a:t>, o </a:t>
            </a:r>
            <a:r>
              <a:rPr lang="en-US" sz="1600" dirty="0" err="1">
                <a:latin typeface="Arial" charset="0"/>
                <a:cs typeface="ＭＳ Ｐゴシック" charset="0"/>
              </a:rPr>
              <a:t>Pagkamakasarili</a:t>
            </a:r>
            <a:r>
              <a:rPr lang="en-US" sz="1600" dirty="0">
                <a:latin typeface="Arial" charset="0"/>
                <a:cs typeface="ＭＳ Ｐゴシック" charset="0"/>
              </a:rPr>
              <a:t>. ¶ </a:t>
            </a:r>
            <a:r>
              <a:rPr lang="en-US" sz="1600" dirty="0" err="1">
                <a:latin typeface="Arial" charset="0"/>
                <a:cs typeface="ＭＳ Ｐゴシック" charset="0"/>
              </a:rPr>
              <a:t>Namumuhay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kakayahan</a:t>
            </a:r>
            <a:r>
              <a:rPr lang="en-US" sz="1600" dirty="0">
                <a:latin typeface="Arial" charset="0"/>
                <a:cs typeface="ＭＳ Ｐゴシック" charset="0"/>
              </a:rPr>
              <a:t>. ¶ Nag-</a:t>
            </a:r>
            <a:r>
              <a:rPr lang="en-US" sz="1600" dirty="0" err="1">
                <a:latin typeface="Arial" charset="0"/>
                <a:cs typeface="ＭＳ Ｐゴシック" charset="0"/>
              </a:rPr>
              <a:t>iisip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lubhang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mahirap</a:t>
            </a:r>
            <a:r>
              <a:rPr lang="en-US" sz="1600" dirty="0">
                <a:latin typeface="Arial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dirty="0">
                <a:latin typeface="Arial" charset="0"/>
                <a:cs typeface="ＭＳ Ｐゴシック" charset="0"/>
              </a:rPr>
              <a:t> mag-</a:t>
            </a:r>
            <a:r>
              <a:rPr lang="en-US" sz="1600" dirty="0" err="1">
                <a:latin typeface="Arial" charset="0"/>
                <a:cs typeface="ＭＳ Ｐゴシック" charset="0"/>
              </a:rPr>
              <a:t>ikapu</a:t>
            </a:r>
            <a:r>
              <a:rPr lang="en-US" sz="160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Isinasakabuhayan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nila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wala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naipangako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katalinuhan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pagpapala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pag-asa</a:t>
            </a:r>
            <a:r>
              <a:rPr lang="en-US" sz="1600" b="0" i="0" dirty="0">
                <a:latin typeface="Arial" charset="0"/>
                <a:cs typeface="ＭＳ Ｐゴシック" charset="0"/>
              </a:rPr>
              <a:t>? Espiritu ng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pagiging</a:t>
            </a:r>
            <a:r>
              <a:rPr lang="en-US" sz="1600" b="0" i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dirty="0" err="1">
                <a:latin typeface="Arial" charset="0"/>
                <a:cs typeface="ＭＳ Ｐゴシック" charset="0"/>
              </a:rPr>
              <a:t>kontento</a:t>
            </a:r>
            <a:r>
              <a:rPr lang="en-US" sz="1600" b="0" i="0" dirty="0">
                <a:latin typeface="Arial" charset="0"/>
                <a:cs typeface="ＭＳ Ｐゴシック" charset="0"/>
              </a:rPr>
              <a:t>.</a:t>
            </a:r>
            <a:endParaRPr lang="en-US"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7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97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123C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"/>
          <a:stretch/>
        </p:blipFill>
        <p:spPr>
          <a:xfrm>
            <a:off x="899593" y="12700"/>
            <a:ext cx="814908" cy="1124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5302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• Feb • Mar 2023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5474" y="6350"/>
            <a:ext cx="7428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Debt Problem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Primary Reasons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86010"/>
            <a:ext cx="9144000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Personal Misfortune. 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Serious illness without adequate 	health insurance.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Abandoned by a spendthrift spouse.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Born and raised in abject poverty.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Support of Christian friends.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  Assistance of godly counselors.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  Hard work, with good education.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  Blessing and providence of God.</a:t>
            </a:r>
          </a:p>
        </p:txBody>
      </p:sp>
    </p:spTree>
    <p:extLst>
      <p:ext uri="{BB962C8B-B14F-4D97-AF65-F5344CB8AC3E}">
        <p14:creationId xmlns:p14="http://schemas.microsoft.com/office/powerpoint/2010/main" val="462892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29593661-FE9D-2B44-3534-46D6E6D3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Debt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Following God’s Counsel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EE1A6-5F43-C842-96CD-CBD293CBB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39101"/>
          <a:stretch/>
        </p:blipFill>
        <p:spPr>
          <a:xfrm>
            <a:off x="2627784" y="2066052"/>
            <a:ext cx="3745674" cy="34511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E77AE2-55E1-3B46-A565-7EC3EB42E603}"/>
              </a:ext>
            </a:extLst>
          </p:cNvPr>
          <p:cNvSpPr/>
          <p:nvPr/>
        </p:nvSpPr>
        <p:spPr bwMode="auto">
          <a:xfrm>
            <a:off x="2483768" y="1916832"/>
            <a:ext cx="4032448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" y="1412776"/>
            <a:ext cx="9144000" cy="534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John 2:15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tabLst>
                <a:tab pos="258763" algn="l"/>
                <a:tab pos="4635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“Do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not love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or                                  the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world.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258763" algn="l"/>
                <a:tab pos="4635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258763" algn="l"/>
                <a:tab pos="463550" algn="l"/>
              </a:tabLs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258763" algn="l"/>
                <a:tab pos="463550" algn="l"/>
              </a:tabLs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258763" algn="l"/>
                <a:tab pos="4635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anyone loves the world,                                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love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Fathe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 is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318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uiExpand="1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64060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 ‘No one can serve two masters; for either he will hate the one and love the other, or else he will be loyal to the one and despise the other. You cannot serve God and mammon [riches]’ 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Matt. 6:24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We are material beings, living in a material world and the love of the world can be so strong that people will get into debt in order to satisfy that love.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5A2C07-661F-47F9-6546-782124F6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Following God’s Counsel 	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Loving Material Possessions	           </a:t>
            </a:r>
          </a:p>
        </p:txBody>
      </p:sp>
    </p:spTree>
    <p:extLst>
      <p:ext uri="{BB962C8B-B14F-4D97-AF65-F5344CB8AC3E}">
        <p14:creationId xmlns:p14="http://schemas.microsoft.com/office/powerpoint/2010/main" val="2463069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64060"/>
            <a:ext cx="9144000" cy="46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And because debt is one of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Satan’s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nets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that he sets for souls, it just makes sense that God would like to see His children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debt-free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“Offer to God thanksgiving,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pay your vows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the Most High. Call upon Me in the day of trouble; I will deliver you, and you shall glorify Me”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Ps. 50:14, 15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5A2C07-661F-47F9-6546-782124F6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Following God’s Counsel 	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Satan’s Nets 	           </a:t>
            </a:r>
          </a:p>
        </p:txBody>
      </p:sp>
    </p:spTree>
    <p:extLst>
      <p:ext uri="{BB962C8B-B14F-4D97-AF65-F5344CB8AC3E}">
        <p14:creationId xmlns:p14="http://schemas.microsoft.com/office/powerpoint/2010/main" val="1893965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We enter into our church membership with praise and thanksgiving to our God, who has created and redeemed us.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In our baptismal vows, we were asked, “Is it your purpose to worship God and to support the church through your tithes and offerings….” We all said yes. 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So, Ps. 50:14, 15 is a promise to those who offer thanksgiving to God and are faithfully paying their vows.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5A2C07-661F-47F9-6546-782124F6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Following God’s Counsel 	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Your Promises	           </a:t>
            </a:r>
          </a:p>
        </p:txBody>
      </p:sp>
    </p:spTree>
    <p:extLst>
      <p:ext uri="{BB962C8B-B14F-4D97-AF65-F5344CB8AC3E}">
        <p14:creationId xmlns:p14="http://schemas.microsoft.com/office/powerpoint/2010/main" val="78249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426196"/>
            <a:ext cx="9108504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“Just as the rich rule the poor, so the borrower is servant to the lender” (</a:t>
            </a:r>
            <a:r>
              <a:rPr lang="fi-FI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Proverbs</a:t>
            </a:r>
            <a:r>
              <a:rPr lang="fi-FI" sz="3600" i="1" dirty="0">
                <a:latin typeface="Arial" panose="020B0604020202020204" pitchFamily="34" charset="0"/>
                <a:cs typeface="Arial" panose="020B0604020202020204" pitchFamily="34" charset="0"/>
              </a:rPr>
              <a:t> 22:7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NLT).</a:t>
            </a:r>
          </a:p>
          <a:p>
            <a:pPr marL="1800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What can be done to escape from this unfortunate phenomenon?</a:t>
            </a:r>
          </a:p>
          <a:p>
            <a:pPr marL="1800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is a commitment to God to be faithful in returning His holy tithe to access His wisdom and blessing. He is eager to bless those who obey Him.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Debt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Practical Plan of Actions	           </a:t>
            </a:r>
          </a:p>
        </p:txBody>
      </p:sp>
    </p:spTree>
    <p:extLst>
      <p:ext uri="{BB962C8B-B14F-4D97-AF65-F5344CB8AC3E}">
        <p14:creationId xmlns:p14="http://schemas.microsoft.com/office/powerpoint/2010/main" val="36257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Getting Out of Debt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Steps	    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211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(1) Declare a moratorium on additional debt—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no more credit spending.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don’t borrow money, no debt.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don’t borrow some more money, no 	additional debt.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(2) Make a covenant with God—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as He blesses, pay off your debts as 	quickly as possible.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no buying of new things.</a:t>
            </a:r>
          </a:p>
        </p:txBody>
      </p:sp>
    </p:spTree>
    <p:extLst>
      <p:ext uri="{BB962C8B-B14F-4D97-AF65-F5344CB8AC3E}">
        <p14:creationId xmlns:p14="http://schemas.microsoft.com/office/powerpoint/2010/main" val="38523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Getting Out of Debt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Steps	    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932"/>
            <a:ext cx="9144000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3) Hands-on practical part—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list of all your debts, from the largest 	to the smallest.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pay the minimum due on each of 	your debts monthly.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increase your payments on the debt 	at the bottom of the list.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when that debt is paid off, use the 	amount to pay the next higher debt.</a:t>
            </a:r>
          </a:p>
        </p:txBody>
      </p:sp>
    </p:spTree>
    <p:extLst>
      <p:ext uri="{BB962C8B-B14F-4D97-AF65-F5344CB8AC3E}">
        <p14:creationId xmlns:p14="http://schemas.microsoft.com/office/powerpoint/2010/main" val="17739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Getting Out of Debt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Steps	    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932"/>
            <a:ext cx="9144000" cy="36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putting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God first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you’ll receive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blessing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managing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He has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entrusted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you.</a:t>
            </a:r>
          </a:p>
        </p:txBody>
      </p:sp>
    </p:spTree>
    <p:extLst>
      <p:ext uri="{BB962C8B-B14F-4D97-AF65-F5344CB8AC3E}">
        <p14:creationId xmlns:p14="http://schemas.microsoft.com/office/powerpoint/2010/main" val="6053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Practical Plan of Actions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Avoiding Two Traps	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AA099-E9D5-0544-B017-2F8D3F664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" t="20520" r="6897" b="5912"/>
          <a:stretch/>
        </p:blipFill>
        <p:spPr>
          <a:xfrm>
            <a:off x="1547664" y="1983873"/>
            <a:ext cx="5976664" cy="28852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546B53-957D-B245-972C-4E78DA0DEF51}"/>
              </a:ext>
            </a:extLst>
          </p:cNvPr>
          <p:cNvSpPr/>
          <p:nvPr/>
        </p:nvSpPr>
        <p:spPr bwMode="auto">
          <a:xfrm>
            <a:off x="1547664" y="1983873"/>
            <a:ext cx="5976664" cy="28852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58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Proverbs</a:t>
            </a: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6:1, 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“If you become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surety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 your friend,        if you have shaken hands in pledge for         a stranger,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are snared by the words of your  mouth; you are taken by the words of     your mouth.”</a:t>
            </a:r>
          </a:p>
        </p:txBody>
      </p:sp>
    </p:spTree>
    <p:extLst>
      <p:ext uri="{BB962C8B-B14F-4D97-AF65-F5344CB8AC3E}">
        <p14:creationId xmlns:p14="http://schemas.microsoft.com/office/powerpoint/2010/main" val="25221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uiExpand="1" build="p" autoUpdateAnimBg="0" advAuto="1000"/>
      <p:bldP spid="4" grpId="1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/>
          <p:cNvSpPr txBox="1">
            <a:spLocks noChangeArrowheads="1"/>
          </p:cNvSpPr>
          <p:nvPr/>
        </p:nvSpPr>
        <p:spPr bwMode="auto">
          <a:xfrm>
            <a:off x="457200" y="1033463"/>
            <a:ext cx="8229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600">
                <a:cs typeface="ヒラギノ角ゴ Pro W3" charset="0"/>
              </a:rPr>
              <a:t>DEAR USER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600">
                <a:cs typeface="ヒラギノ角ゴ Pro W3" charset="0"/>
              </a:rPr>
              <a:t>This PowerPoint Show is freely shared to all who may find it beneficial. While intended primarily for personal use, some find it useful for teaching the lesson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600">
                <a:cs typeface="ヒラギノ角ゴ Pro W3" charset="0"/>
              </a:rPr>
              <a:t>in church.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600">
                <a:cs typeface="ヒラギノ角ゴ Pro W3" charset="0"/>
              </a:rPr>
              <a:t>There are those, however, who add illustrations, change background, replace fonts, etc. While their intention may be good, this is not right. Slide #1 says </a:t>
            </a:r>
            <a:r>
              <a:rPr lang="ja-JP" altLang="en-US" sz="2600">
                <a:cs typeface="ヒラギノ角ゴ Pro W3" charset="0"/>
              </a:rPr>
              <a:t>“</a:t>
            </a:r>
            <a:r>
              <a:rPr lang="en-US" altLang="ja-JP" sz="2600">
                <a:cs typeface="ヒラギノ角ゴ Pro W3" charset="0"/>
              </a:rPr>
              <a:t>designed by claro ruiz vicente.” For honest Christians, it is not necessary for another’s creation to be copyrighted in order to be respected.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800">
                <a:cs typeface="ヒラギノ角ゴ Pro W3" charset="0"/>
              </a:rPr>
              <a:t>PLEASE USE AS IS.</a:t>
            </a: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36725" y="1588"/>
            <a:ext cx="7407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FF00"/>
                </a:solidFill>
                <a:latin typeface="Times New Roman" charset="0"/>
                <a:cs typeface="ヒラギノ角ゴ Pro W3" charset="0"/>
              </a:rPr>
              <a:t>Adult Sabbath School Bible Study Guide</a:t>
            </a:r>
            <a:endParaRPr lang="en-US" sz="3200">
              <a:solidFill>
                <a:srgbClr val="FFFF00"/>
              </a:solidFill>
              <a:latin typeface="Times New Roman" charset="0"/>
              <a:cs typeface="ヒラギノ角ゴ Pro W3" charset="0"/>
            </a:endParaRPr>
          </a:p>
          <a:p>
            <a:pPr eaLnBrk="1" hangingPunct="1"/>
            <a:r>
              <a:rPr lang="en-US" sz="3200">
                <a:latin typeface="Times New Roman" charset="0"/>
                <a:cs typeface="ヒラギノ角ゴ Pro W3" charset="0"/>
              </a:rPr>
              <a:t>An Appeal</a:t>
            </a:r>
          </a:p>
        </p:txBody>
      </p:sp>
    </p:spTree>
    <p:extLst>
      <p:ext uri="{BB962C8B-B14F-4D97-AF65-F5344CB8AC3E}">
        <p14:creationId xmlns:p14="http://schemas.microsoft.com/office/powerpoint/2010/main" val="73438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211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Bible is very clear that God does not want His children to become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 the debt obligations of others. In the book of Proverbs, the Lord has warned us against surety—that is,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cosigning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or being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guarantor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another person.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“The Bible says I should never do that.”</a:t>
            </a:r>
          </a:p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Bible encourages us to be helpful to those in need, but we should not become responsible for their debts.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6EAAEF4-8240-5A44-B404-FD9052DA2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Avoiding Two Traps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Surety	           </a:t>
            </a:r>
          </a:p>
        </p:txBody>
      </p:sp>
    </p:spTree>
    <p:extLst>
      <p:ext uri="{BB962C8B-B14F-4D97-AF65-F5344CB8AC3E}">
        <p14:creationId xmlns:p14="http://schemas.microsoft.com/office/powerpoint/2010/main" val="5131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211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“A faithful man will abound with blessings, but he who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hastens to be rich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will not go unpunished”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28:20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 those who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desire to be rich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fall into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temptation and a snare, and into many 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foolish and harmful lusts which drown men  in destruction and perdition.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the love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of money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kinds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spc="-70" dirty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, for which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have strayed from the faith in their greediness…”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Timothy 6:9, 10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6EAAEF4-8240-5A44-B404-FD9052DA2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Avoiding Two Traps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Get-Rich-Quick Scheme	           </a:t>
            </a:r>
          </a:p>
        </p:txBody>
      </p:sp>
    </p:spTree>
    <p:extLst>
      <p:ext uri="{BB962C8B-B14F-4D97-AF65-F5344CB8AC3E}">
        <p14:creationId xmlns:p14="http://schemas.microsoft.com/office/powerpoint/2010/main" val="8211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When it sounds too good to be true, it surely is. In many cases, individuals have had to borrow money to become involved in them in the first place.</a:t>
            </a:r>
          </a:p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Get-rich-quick schemes end up enriching only the con artists who devise them at the expense of those who fall into their trap. When a friend, or even a loved one, tries t o pull you into one of these schemes, run as fast as you can.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6EAAEF4-8240-5A44-B404-FD9052DA2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Avoiding Two Traps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Get-Rich-Quick Scheme	           </a:t>
            </a:r>
          </a:p>
        </p:txBody>
      </p:sp>
    </p:spTree>
    <p:extLst>
      <p:ext uri="{BB962C8B-B14F-4D97-AF65-F5344CB8AC3E}">
        <p14:creationId xmlns:p14="http://schemas.microsoft.com/office/powerpoint/2010/main" val="5148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A20AA62-2600-364C-AD78-CDC5322E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Managing Unavoidable Debts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Limits	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F9778-53AA-8744-A8B5-7EBACA38D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656" y="1867646"/>
            <a:ext cx="6129972" cy="41536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259939-2E77-DA4F-A197-BEE31E5BC008}"/>
              </a:ext>
            </a:extLst>
          </p:cNvPr>
          <p:cNvSpPr/>
          <p:nvPr/>
        </p:nvSpPr>
        <p:spPr bwMode="auto">
          <a:xfrm>
            <a:off x="1466364" y="1754462"/>
            <a:ext cx="6418004" cy="43388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B0A8DB9-C6AD-E14C-9786-532C47FF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58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Deuteronomy</a:t>
            </a: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15:1, 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“At the end of every </a:t>
            </a:r>
            <a:r>
              <a:rPr lang="en-US" sz="3600" b="1" spc="10" dirty="0">
                <a:latin typeface="Arial" panose="020B0604020202020204" pitchFamily="34" charset="0"/>
                <a:cs typeface="Arial" panose="020B0604020202020204" pitchFamily="34" charset="0"/>
              </a:rPr>
              <a:t>seven years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    shall grant a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release of debts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   And this is the form of the release: Every creditor who has lent anything to his neighbor shall release it; he shall not require it of his neighbor or his brother,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because it is called the Lord’s release.”</a:t>
            </a:r>
          </a:p>
        </p:txBody>
      </p:sp>
    </p:spTree>
    <p:extLst>
      <p:ext uri="{BB962C8B-B14F-4D97-AF65-F5344CB8AC3E}">
        <p14:creationId xmlns:p14="http://schemas.microsoft.com/office/powerpoint/2010/main" val="11493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uiExpand="1" build="p" autoUpdateAnimBg="0" advAuto="1000"/>
      <p:bldP spid="5" grpId="1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Managing Unavoidable Debts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Limits	    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211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In the seven-year statutes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Exod. 21:2;  Lev. 25:3, 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), the slaves or servants, the land and the lenders were regulated.</a:t>
            </a:r>
          </a:p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longest anyone could be in debt   was seven years.</a:t>
            </a:r>
          </a:p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They show that the Lord cares about these kinds of financial issue.</a:t>
            </a:r>
          </a:p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They show that the Lord acknowledged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the reality of debt, no matter how bad it was.</a:t>
            </a:r>
          </a:p>
          <a:p>
            <a:pPr marL="178825" eaLnBrk="1" hangingPunct="1">
              <a:spcBef>
                <a:spcPts val="0"/>
              </a:spcBef>
              <a:spcAft>
                <a:spcPts val="0"/>
              </a:spcAft>
              <a:tabLst>
                <a:tab pos="752475" algn="l"/>
                <a:tab pos="1190625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• It was to be avoided as much as possible.</a:t>
            </a:r>
          </a:p>
        </p:txBody>
      </p:sp>
    </p:spTree>
    <p:extLst>
      <p:ext uri="{BB962C8B-B14F-4D97-AF65-F5344CB8AC3E}">
        <p14:creationId xmlns:p14="http://schemas.microsoft.com/office/powerpoint/2010/main" val="23717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Managing Unavoidable Debts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Borrowing is Necessary	    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9066"/>
            <a:ext cx="9144000" cy="49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1200"/>
              </a:spcAft>
              <a:tabLst>
                <a:tab pos="646113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Housing and educational loans.</a:t>
            </a:r>
          </a:p>
          <a:p>
            <a:pPr marL="250825" eaLnBrk="1" hangingPunct="1">
              <a:spcBef>
                <a:spcPts val="0"/>
              </a:spcBef>
              <a:spcAft>
                <a:spcPts val="1200"/>
              </a:spcAft>
              <a:tabLst>
                <a:tab pos="646113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Make sure that you have the best deal 	possible and the best interest rate 	available.</a:t>
            </a:r>
          </a:p>
          <a:p>
            <a:pPr marL="250825" eaLnBrk="1" hangingPunct="1">
              <a:spcBef>
                <a:spcPts val="0"/>
              </a:spcBef>
              <a:spcAft>
                <a:spcPts val="1200"/>
              </a:spcAft>
              <a:tabLst>
                <a:tab pos="646113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Borrow the very minimum that you  	need.</a:t>
            </a:r>
          </a:p>
          <a:p>
            <a:pPr marL="250825" eaLnBrk="1" hangingPunct="1">
              <a:spcBef>
                <a:spcPts val="0"/>
              </a:spcBef>
              <a:spcAft>
                <a:spcPts val="1200"/>
              </a:spcAft>
              <a:tabLst>
                <a:tab pos="646113" algn="l"/>
                <a:tab pos="11906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Pay it off as quickly as possible to save 	on interest costs.</a:t>
            </a:r>
          </a:p>
        </p:txBody>
      </p:sp>
    </p:spTree>
    <p:extLst>
      <p:ext uri="{BB962C8B-B14F-4D97-AF65-F5344CB8AC3E}">
        <p14:creationId xmlns:p14="http://schemas.microsoft.com/office/powerpoint/2010/main" val="31820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74C04DC-C63D-2CA8-0698-D263ED5C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4" y="6350"/>
            <a:ext cx="7413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Managing Unavoidable Debts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Helps	       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67D26E-2FF9-F81B-0CD0-EC25217F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4730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Establish a budget.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Make a simple 	budget by keeping a record of all your 	income and expenses/purchases over a 	period of three months.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4730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Destroy credit cards.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They are so easy     	to use and so hard to pay off.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47307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Begin economic measures. 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Much could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be saved on monthly expenses just by be-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70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 careful about some of the small things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20" dirty="0">
                <a:latin typeface="Arial" panose="020B0604020202020204" pitchFamily="34" charset="0"/>
                <a:cs typeface="Arial" panose="020B0604020202020204" pitchFamily="34" charset="0"/>
              </a:rPr>
              <a:t>that are purchased. They quickly add up.</a:t>
            </a:r>
          </a:p>
        </p:txBody>
      </p:sp>
    </p:spTree>
    <p:extLst>
      <p:ext uri="{BB962C8B-B14F-4D97-AF65-F5344CB8AC3E}">
        <p14:creationId xmlns:p14="http://schemas.microsoft.com/office/powerpoint/2010/main" val="17294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31A21D77-393D-7288-9C32-BFAB7AB5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932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696913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“Be determined never to incur another debt.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Deny yourself a thousand things rather than run in debt. This has been the curse of your life, getting into debt. Avoid   it as you would the smallpox.</a:t>
            </a:r>
          </a:p>
          <a:p>
            <a:pPr marL="179388" eaLnBrk="1" hangingPunct="1">
              <a:spcBef>
                <a:spcPts val="0"/>
              </a:spcBef>
              <a:tabLst>
                <a:tab pos="696913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“Make a solemn covenant with God   that by His blessing you will pay your  debts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then owe no man anything if  you live on porridge and bread….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Word: Debt Elimination.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i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Counsels on Stewardship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257</a:t>
            </a:r>
          </a:p>
        </p:txBody>
      </p:sp>
    </p:spTree>
    <p:extLst>
      <p:ext uri="{BB962C8B-B14F-4D97-AF65-F5344CB8AC3E}">
        <p14:creationId xmlns:p14="http://schemas.microsoft.com/office/powerpoint/2010/main" val="30892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31A21D77-393D-7288-9C32-BFAB7AB5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3874"/>
            <a:ext cx="9144000" cy="46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1388" eaLnBrk="1" hangingPunct="1">
              <a:spcBef>
                <a:spcPts val="0"/>
              </a:spcBef>
              <a:spcAft>
                <a:spcPts val="1200"/>
              </a:spcAft>
              <a:tabLst>
                <a:tab pos="696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 not falter, be discouraged, or turn back. Deny your taste, deny the indulgence of appetite, save your pence and pay your debts.</a:t>
            </a:r>
          </a:p>
          <a:p>
            <a:pPr marL="251388" eaLnBrk="1" hangingPunct="1">
              <a:spcBef>
                <a:spcPts val="0"/>
              </a:spcBef>
              <a:tabLst>
                <a:tab pos="696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“Work them off as fast as possible.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When you can stand forth a free man again, owing no man anything, you will have achieved a great victory.”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Word: Debt Elimination.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i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Counsels on Stewardship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257</a:t>
            </a:r>
          </a:p>
        </p:txBody>
      </p:sp>
    </p:spTree>
    <p:extLst>
      <p:ext uri="{BB962C8B-B14F-4D97-AF65-F5344CB8AC3E}">
        <p14:creationId xmlns:p14="http://schemas.microsoft.com/office/powerpoint/2010/main" val="19763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G. Edward Reid</a:t>
            </a:r>
          </a:p>
          <a:p>
            <a:pPr algn="r">
              <a:defRPr/>
            </a:pPr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Principal Contributor</a:t>
            </a:r>
          </a:p>
        </p:txBody>
      </p:sp>
      <p:pic>
        <p:nvPicPr>
          <p:cNvPr id="2" name="Picture 1" descr="cover_123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5422900" cy="6858000"/>
          </a:xfrm>
          <a:prstGeom prst="rect">
            <a:avLst/>
          </a:prstGeom>
        </p:spPr>
      </p:pic>
      <p:pic>
        <p:nvPicPr>
          <p:cNvPr id="3" name="Picture 2" descr="cover_12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86" y="1340769"/>
            <a:ext cx="4670114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for the Master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5,  February 4,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12875"/>
            <a:ext cx="9144000" cy="971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Dealing With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Debt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E3B78-99D4-B948-A783-8F1D0BC14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69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7732" b="4642"/>
          <a:stretch/>
        </p:blipFill>
        <p:spPr>
          <a:xfrm>
            <a:off x="39009" y="3189767"/>
            <a:ext cx="9063007" cy="335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715552"/>
            <a:ext cx="9144000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r>
              <a:rPr lang="de-DE" sz="3600" dirty="0" err="1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Proverbs</a:t>
            </a:r>
            <a:r>
              <a:rPr lang="de-DE" sz="36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 22:7 </a:t>
            </a:r>
            <a:r>
              <a:rPr lang="en-US" sz="28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2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“The rich rule over the poor, and                the </a:t>
            </a:r>
            <a:r>
              <a:rPr lang="en-US" sz="54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borrower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 is </a:t>
            </a:r>
            <a:r>
              <a:rPr lang="en-US" sz="3600" b="1" spc="1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servant </a:t>
            </a:r>
            <a:r>
              <a:rPr lang="en-US" sz="3600" spc="1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                        to the </a:t>
            </a:r>
            <a:r>
              <a:rPr lang="en-US" sz="54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lender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Debt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Text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8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One definition of debt is “living today on what you expect to earn in the future.”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Today debt seems to be a way of life, but    it should not be the norm for Christians.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Bible discourages debt.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Scriptures there are at least 26 references to debt, and all are negative.  The Bible does not say that it is a sin to borrow money, but it does talk about the often-bad consequences of doing so.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Debt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mph" presetSubtype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62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Debt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Look  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12776"/>
            <a:ext cx="860444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The Debt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Deut. 28:12.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708025" algn="l"/>
              </a:tabLs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Primary reasons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Following God’s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Counsel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2:15.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708025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Love not the world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Plans of Actions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(a) Getting out of it,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22:7.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(b) Avoiding two traps,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6:1, 2.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(c) Managing unavoidable debts, 	 	     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Deut. 15:1,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Debt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Debt Problem	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9E9DA-9D09-EC45-9B04-E79979EB9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1930787"/>
            <a:ext cx="4578076" cy="3442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A631CB-E581-DD46-B1FC-944821A1EEDD}"/>
              </a:ext>
            </a:extLst>
          </p:cNvPr>
          <p:cNvSpPr/>
          <p:nvPr/>
        </p:nvSpPr>
        <p:spPr bwMode="auto">
          <a:xfrm>
            <a:off x="2267744" y="1930787"/>
            <a:ext cx="4578076" cy="3442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" y="1196752"/>
            <a:ext cx="9143998" cy="57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Deuteronomy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28:12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“The Lord will open to you His good treasure, the heavens, to give the rain to your land in its season, and to bless all     the work of your hand.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shall lend to many nations, but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you shall not borrow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n-US" sz="3600" dirty="0">
              <a:solidFill>
                <a:srgbClr val="C0C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5474" y="6350"/>
            <a:ext cx="7428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Debt Problem	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Primary Reasons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Ignorance.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Never exposed to the biblical or even secular principles of money management.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3600" u="sng" spc="-100" dirty="0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: Principles and how to apply them.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Greed, or Selfishness.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Live beyond means.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Thinks they are too poor to tithe.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   They live their lives without God’s 	promised wisdom and blessing.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7461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Spirit of contentment.	</a:t>
            </a:r>
          </a:p>
        </p:txBody>
      </p:sp>
    </p:spTree>
    <p:extLst>
      <p:ext uri="{BB962C8B-B14F-4D97-AF65-F5344CB8AC3E}">
        <p14:creationId xmlns:p14="http://schemas.microsoft.com/office/powerpoint/2010/main" val="1428354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</p:bld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19901</TotalTime>
  <Words>3758</Words>
  <Application>Microsoft Macintosh PowerPoint</Application>
  <PresentationFormat>On-screen Show (4:3)</PresentationFormat>
  <Paragraphs>226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ヒラギノ角ゴ Pro W3</vt:lpstr>
      <vt:lpstr>Arial</vt:lpstr>
      <vt:lpstr>Calibri</vt:lpstr>
      <vt:lpstr>Calibri Light</vt:lpstr>
      <vt:lpstr>Cambria</vt:lpstr>
      <vt:lpstr>Helvetica CY</vt:lpstr>
      <vt:lpstr>Helvetica Neue</vt:lpstr>
      <vt:lpstr>Times New Roman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Microsoft Office User</cp:lastModifiedBy>
  <cp:revision>545</cp:revision>
  <dcterms:created xsi:type="dcterms:W3CDTF">2021-07-03T11:23:54Z</dcterms:created>
  <dcterms:modified xsi:type="dcterms:W3CDTF">2023-02-01T13:36:24Z</dcterms:modified>
</cp:coreProperties>
</file>