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8"/>
  </p:notesMasterIdLst>
  <p:sldIdLst>
    <p:sldId id="256" r:id="rId3"/>
    <p:sldId id="357" r:id="rId4"/>
    <p:sldId id="265" r:id="rId5"/>
    <p:sldId id="268" r:id="rId6"/>
    <p:sldId id="458" r:id="rId7"/>
    <p:sldId id="479" r:id="rId8"/>
    <p:sldId id="438" r:id="rId9"/>
    <p:sldId id="544" r:id="rId10"/>
    <p:sldId id="576" r:id="rId11"/>
    <p:sldId id="577" r:id="rId12"/>
    <p:sldId id="578" r:id="rId13"/>
    <p:sldId id="579" r:id="rId14"/>
    <p:sldId id="566" r:id="rId15"/>
    <p:sldId id="580" r:id="rId16"/>
    <p:sldId id="537" r:id="rId17"/>
    <p:sldId id="506" r:id="rId18"/>
    <p:sldId id="581" r:id="rId19"/>
    <p:sldId id="582" r:id="rId20"/>
    <p:sldId id="567" r:id="rId21"/>
    <p:sldId id="584" r:id="rId22"/>
    <p:sldId id="585" r:id="rId23"/>
    <p:sldId id="575" r:id="rId24"/>
    <p:sldId id="586" r:id="rId25"/>
    <p:sldId id="587" r:id="rId26"/>
    <p:sldId id="554" r:id="rId27"/>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000000"/>
    <a:srgbClr val="D9D9D9"/>
    <a:srgbClr val="FF00FF"/>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3" autoAdjust="0"/>
    <p:restoredTop sz="58866" autoAdjust="0"/>
  </p:normalViewPr>
  <p:slideViewPr>
    <p:cSldViewPr>
      <p:cViewPr varScale="1">
        <p:scale>
          <a:sx n="56" d="100"/>
          <a:sy n="56" d="100"/>
        </p:scale>
        <p:origin x="2848" y="17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notesViewPr>
    <p:cSldViewPr>
      <p:cViewPr varScale="1">
        <p:scale>
          <a:sx n="91" d="100"/>
          <a:sy n="91" d="100"/>
        </p:scale>
        <p:origin x="25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3750AA-3F4A-7D40-899D-28D7579990C8}" type="slidenum">
              <a:rPr lang="en-US" sz="1200"/>
              <a:pPr/>
              <a:t>1</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10</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dirty="0" err="1">
                <a:latin typeface="Arial" charset="0"/>
                <a:cs typeface="ＭＳ Ｐゴシック" charset="0"/>
              </a:rPr>
              <a:t>Tatlong</a:t>
            </a:r>
            <a:r>
              <a:rPr lang="en-US" sz="1600" b="1" dirty="0">
                <a:latin typeface="Arial" charset="0"/>
                <a:cs typeface="ＭＳ Ｐゴシック" charset="0"/>
              </a:rPr>
              <a:t> </a:t>
            </a:r>
            <a:r>
              <a:rPr lang="en-US" sz="1600" b="1" dirty="0" err="1">
                <a:latin typeface="Arial" charset="0"/>
                <a:cs typeface="ＭＳ Ｐゴシック" charset="0"/>
              </a:rPr>
              <a:t>Pangunahing</a:t>
            </a:r>
            <a:r>
              <a:rPr lang="en-US" sz="1600" b="1" dirty="0">
                <a:latin typeface="Arial" charset="0"/>
                <a:cs typeface="ＭＳ Ｐゴシック" charset="0"/>
              </a:rPr>
              <a:t> </a:t>
            </a:r>
            <a:r>
              <a:rPr lang="en-US" sz="1600" b="1" dirty="0" err="1">
                <a:latin typeface="Arial" charset="0"/>
                <a:cs typeface="ＭＳ Ｐゴシック" charset="0"/>
              </a:rPr>
              <a:t>Dahilan</a:t>
            </a:r>
            <a:r>
              <a:rPr lang="en-US" sz="1600" b="1" dirty="0">
                <a:latin typeface="Arial" charset="0"/>
                <a:cs typeface="ＭＳ Ｐゴシック" charset="0"/>
              </a:rPr>
              <a:t>. </a:t>
            </a:r>
            <a:r>
              <a:rPr lang="en-US" sz="1600" b="0" dirty="0">
                <a:latin typeface="Arial" charset="0"/>
                <a:cs typeface="ＭＳ Ｐゴシック" charset="0"/>
              </a:rPr>
              <a:t>(1) </a:t>
            </a:r>
            <a:r>
              <a:rPr lang="en-US" sz="1600" b="0" i="1" dirty="0" err="1">
                <a:latin typeface="Arial" charset="0"/>
                <a:cs typeface="ＭＳ Ｐゴシック" charset="0"/>
              </a:rPr>
              <a:t>Kamangmangan</a:t>
            </a:r>
            <a:r>
              <a:rPr lang="en-US" sz="1600" b="0" i="1" dirty="0">
                <a:latin typeface="Arial" charset="0"/>
                <a:cs typeface="ＭＳ Ｐゴシック" charset="0"/>
              </a:rPr>
              <a:t>. </a:t>
            </a:r>
            <a:r>
              <a:rPr lang="en-US" sz="1600" b="0" i="0" dirty="0" err="1">
                <a:latin typeface="Arial" charset="0"/>
                <a:cs typeface="ＭＳ Ｐゴシック" charset="0"/>
              </a:rPr>
              <a:t>Hinding-hindi</a:t>
            </a:r>
            <a:r>
              <a:rPr lang="en-US" sz="1600" b="0" i="0" dirty="0">
                <a:latin typeface="Arial" charset="0"/>
                <a:cs typeface="ＭＳ Ｐゴシック" charset="0"/>
              </a:rPr>
              <a:t> </a:t>
            </a:r>
            <a:r>
              <a:rPr lang="en-US" sz="1600" b="0" i="0" dirty="0" err="1">
                <a:latin typeface="Arial" charset="0"/>
                <a:cs typeface="ＭＳ Ｐゴシック" charset="0"/>
              </a:rPr>
              <a:t>sila</a:t>
            </a:r>
            <a:r>
              <a:rPr lang="en-US" sz="1600" b="0" i="0" dirty="0">
                <a:latin typeface="Arial" charset="0"/>
                <a:cs typeface="ＭＳ Ｐゴシック" charset="0"/>
              </a:rPr>
              <a:t> </a:t>
            </a:r>
            <a:r>
              <a:rPr lang="en-US" sz="1600" b="0" i="0" dirty="0" err="1">
                <a:latin typeface="Arial" charset="0"/>
                <a:cs typeface="ＭＳ Ｐゴシック" charset="0"/>
              </a:rPr>
              <a:t>nalantad</a:t>
            </a:r>
            <a:r>
              <a:rPr lang="en-US" sz="1600" b="0" i="0" dirty="0">
                <a:latin typeface="Arial" charset="0"/>
                <a:cs typeface="ＭＳ Ｐゴシック" charset="0"/>
              </a:rPr>
              <a:t> </a:t>
            </a:r>
            <a:r>
              <a:rPr lang="en-US" sz="1600" b="0" i="0" dirty="0" err="1">
                <a:latin typeface="Arial" charset="0"/>
                <a:cs typeface="ＭＳ Ｐゴシック" charset="0"/>
              </a:rPr>
              <a:t>sa</a:t>
            </a:r>
            <a:r>
              <a:rPr lang="en-US" sz="1600" b="0" i="0" dirty="0">
                <a:latin typeface="Arial" charset="0"/>
                <a:cs typeface="ＭＳ Ｐゴシック" charset="0"/>
              </a:rPr>
              <a:t> biblical o </a:t>
            </a:r>
            <a:r>
              <a:rPr lang="en-US" sz="1600" b="0" i="0" dirty="0" err="1">
                <a:latin typeface="Arial" charset="0"/>
                <a:cs typeface="ＭＳ Ｐゴシック" charset="0"/>
              </a:rPr>
              <a:t>kahit</a:t>
            </a:r>
            <a:r>
              <a:rPr lang="en-US" sz="1600" b="0" i="0" dirty="0">
                <a:latin typeface="Arial" charset="0"/>
                <a:cs typeface="ＭＳ Ｐゴシック" charset="0"/>
              </a:rPr>
              <a:t> secular </a:t>
            </a:r>
            <a:r>
              <a:rPr lang="en-US" sz="1600" b="0" i="0" dirty="0" err="1">
                <a:latin typeface="Arial" charset="0"/>
                <a:cs typeface="ＭＳ Ｐゴシック" charset="0"/>
              </a:rPr>
              <a:t>na</a:t>
            </a:r>
            <a:r>
              <a:rPr lang="en-US" sz="1600" b="0" i="0" dirty="0">
                <a:latin typeface="Arial" charset="0"/>
                <a:cs typeface="ＭＳ Ｐゴシック" charset="0"/>
              </a:rPr>
              <a:t> </a:t>
            </a:r>
            <a:r>
              <a:rPr lang="en-US" sz="1600" b="0" i="0" dirty="0" err="1">
                <a:latin typeface="Arial" charset="0"/>
                <a:cs typeface="ＭＳ Ｐゴシック" charset="0"/>
              </a:rPr>
              <a:t>mga</a:t>
            </a:r>
            <a:r>
              <a:rPr lang="en-US" sz="1600" b="0" i="0" dirty="0">
                <a:latin typeface="Arial" charset="0"/>
                <a:cs typeface="ＭＳ Ｐゴシック" charset="0"/>
              </a:rPr>
              <a:t> </a:t>
            </a:r>
            <a:r>
              <a:rPr lang="en-US" sz="1600" b="0" i="0" dirty="0" err="1">
                <a:latin typeface="Arial" charset="0"/>
                <a:cs typeface="ＭＳ Ｐゴシック" charset="0"/>
              </a:rPr>
              <a:t>prinsipyo</a:t>
            </a:r>
            <a:r>
              <a:rPr lang="en-US" sz="1600" b="0" i="0" dirty="0">
                <a:latin typeface="Arial" charset="0"/>
                <a:cs typeface="ＭＳ Ｐゴシック" charset="0"/>
              </a:rPr>
              <a:t> ng </a:t>
            </a:r>
            <a:r>
              <a:rPr lang="en-US" sz="1600" b="0" i="0" dirty="0" err="1">
                <a:latin typeface="Arial" charset="0"/>
                <a:cs typeface="ＭＳ Ｐゴシック" charset="0"/>
              </a:rPr>
              <a:t>pamamahala</a:t>
            </a:r>
            <a:r>
              <a:rPr lang="en-US" sz="1600" b="0" i="0" dirty="0">
                <a:latin typeface="Arial" charset="0"/>
                <a:cs typeface="ＭＳ Ｐゴシック" charset="0"/>
              </a:rPr>
              <a:t> ng </a:t>
            </a:r>
            <a:r>
              <a:rPr lang="en-US" sz="1600" b="0" i="0" dirty="0" err="1">
                <a:latin typeface="Arial" charset="0"/>
                <a:cs typeface="ＭＳ Ｐゴシック" charset="0"/>
              </a:rPr>
              <a:t>pera</a:t>
            </a:r>
            <a:r>
              <a:rPr lang="en-US" sz="1600" b="0" i="0" dirty="0">
                <a:latin typeface="Arial" charset="0"/>
                <a:cs typeface="ＭＳ Ｐゴシック" charset="0"/>
              </a:rPr>
              <a:t>. Ang </a:t>
            </a:r>
            <a:r>
              <a:rPr lang="en-US" sz="1600" b="0" i="0" dirty="0" err="1">
                <a:latin typeface="Arial" charset="0"/>
                <a:cs typeface="ＭＳ Ｐゴシック" charset="0"/>
              </a:rPr>
              <a:t>pag-asa</a:t>
            </a:r>
            <a:r>
              <a:rPr lang="en-US" sz="1600" b="0" i="0" dirty="0">
                <a:latin typeface="Arial" charset="0"/>
                <a:cs typeface="ＭＳ Ｐゴシック" charset="0"/>
              </a:rPr>
              <a:t>? </a:t>
            </a:r>
            <a:r>
              <a:rPr lang="en-US" sz="1600" b="0" i="0" dirty="0" err="1">
                <a:latin typeface="Arial" charset="0"/>
                <a:cs typeface="ＭＳ Ｐゴシック" charset="0"/>
              </a:rPr>
              <a:t>Mga</a:t>
            </a:r>
            <a:r>
              <a:rPr lang="en-US" sz="1600" b="0" i="0" dirty="0">
                <a:latin typeface="Arial" charset="0"/>
                <a:cs typeface="ＭＳ Ｐゴシック" charset="0"/>
              </a:rPr>
              <a:t> </a:t>
            </a:r>
            <a:r>
              <a:rPr lang="en-US" sz="1600" b="0" i="0" dirty="0" err="1">
                <a:latin typeface="Arial" charset="0"/>
                <a:cs typeface="ＭＳ Ｐゴシック" charset="0"/>
              </a:rPr>
              <a:t>prinsipyo</a:t>
            </a:r>
            <a:r>
              <a:rPr lang="en-US" sz="1600" b="0" i="0" dirty="0">
                <a:latin typeface="Arial" charset="0"/>
                <a:cs typeface="ＭＳ Ｐゴシック" charset="0"/>
              </a:rPr>
              <a:t> at </a:t>
            </a:r>
            <a:r>
              <a:rPr lang="en-US" sz="1600" b="0" i="0" dirty="0" err="1">
                <a:latin typeface="Arial" charset="0"/>
                <a:cs typeface="ＭＳ Ｐゴシック" charset="0"/>
              </a:rPr>
              <a:t>paano</a:t>
            </a:r>
            <a:r>
              <a:rPr lang="en-US" sz="1600" b="0" i="0" dirty="0">
                <a:latin typeface="Arial" charset="0"/>
                <a:cs typeface="ＭＳ Ｐゴシック" charset="0"/>
              </a:rPr>
              <a:t> </a:t>
            </a:r>
            <a:r>
              <a:rPr lang="en-US" sz="1600" b="0" i="0" dirty="0" err="1">
                <a:latin typeface="Arial" charset="0"/>
                <a:cs typeface="ＭＳ Ｐゴシック" charset="0"/>
              </a:rPr>
              <a:t>gagamitin</a:t>
            </a:r>
            <a:r>
              <a:rPr lang="en-US" sz="1600" b="0" i="0" dirty="0">
                <a:latin typeface="Arial" charset="0"/>
                <a:cs typeface="ＭＳ Ｐゴシック" charset="0"/>
              </a:rPr>
              <a:t> ang </a:t>
            </a:r>
            <a:r>
              <a:rPr lang="en-US" sz="1600" b="0" i="0" dirty="0" err="1">
                <a:latin typeface="Arial" charset="0"/>
                <a:cs typeface="ＭＳ Ｐゴシック" charset="0"/>
              </a:rPr>
              <a:t>mga</a:t>
            </a:r>
            <a:r>
              <a:rPr lang="en-US" sz="1600" b="0" i="0" dirty="0">
                <a:latin typeface="Arial" charset="0"/>
                <a:cs typeface="ＭＳ Ｐゴシック" charset="0"/>
              </a:rPr>
              <a:t> </a:t>
            </a:r>
            <a:r>
              <a:rPr lang="en-US" sz="1600" b="0" i="0" dirty="0" err="1">
                <a:latin typeface="Arial" charset="0"/>
                <a:cs typeface="ＭＳ Ｐゴシック" charset="0"/>
              </a:rPr>
              <a:t>ito</a:t>
            </a:r>
            <a:r>
              <a:rPr lang="en-US" sz="1600" b="0" i="0" dirty="0">
                <a:latin typeface="Arial" charset="0"/>
                <a:cs typeface="ＭＳ Ｐゴシック" charset="0"/>
              </a:rPr>
              <a:t>.</a:t>
            </a:r>
            <a:r>
              <a:rPr lang="en-US" sz="1600" dirty="0">
                <a:latin typeface="Arial" charset="0"/>
                <a:cs typeface="ＭＳ Ｐゴシック" charset="0"/>
              </a:rPr>
              <a:t>¶ (2) </a:t>
            </a:r>
            <a:r>
              <a:rPr lang="en-US" sz="1600" dirty="0" err="1">
                <a:latin typeface="Arial" charset="0"/>
                <a:cs typeface="ＭＳ Ｐゴシック" charset="0"/>
              </a:rPr>
              <a:t>Kasaiman</a:t>
            </a:r>
            <a:r>
              <a:rPr lang="en-US" sz="1600" dirty="0">
                <a:latin typeface="Arial" charset="0"/>
                <a:cs typeface="ＭＳ Ｐゴシック" charset="0"/>
              </a:rPr>
              <a:t>, o </a:t>
            </a:r>
            <a:r>
              <a:rPr lang="en-US" sz="1600" dirty="0" err="1">
                <a:latin typeface="Arial" charset="0"/>
                <a:cs typeface="ＭＳ Ｐゴシック" charset="0"/>
              </a:rPr>
              <a:t>Pagkamakasarili</a:t>
            </a:r>
            <a:r>
              <a:rPr lang="en-US" sz="1600" dirty="0">
                <a:latin typeface="Arial" charset="0"/>
                <a:cs typeface="ＭＳ Ｐゴシック" charset="0"/>
              </a:rPr>
              <a:t>. ¶ </a:t>
            </a:r>
            <a:r>
              <a:rPr lang="en-US" sz="1600" dirty="0" err="1">
                <a:latin typeface="Arial" charset="0"/>
                <a:cs typeface="ＭＳ Ｐゴシック" charset="0"/>
              </a:rPr>
              <a:t>Namumuhay</a:t>
            </a:r>
            <a:r>
              <a:rPr lang="en-US" sz="1600" dirty="0">
                <a:latin typeface="Arial" charset="0"/>
                <a:cs typeface="ＭＳ Ｐゴシック" charset="0"/>
              </a:rPr>
              <a:t> </a:t>
            </a:r>
            <a:r>
              <a:rPr lang="en-US" sz="1600" dirty="0" err="1">
                <a:latin typeface="Arial" charset="0"/>
                <a:cs typeface="ＭＳ Ｐゴシック" charset="0"/>
              </a:rPr>
              <a:t>nang</a:t>
            </a:r>
            <a:r>
              <a:rPr lang="en-US" sz="1600" dirty="0">
                <a:latin typeface="Arial" charset="0"/>
                <a:cs typeface="ＭＳ Ｐゴシック" charset="0"/>
              </a:rPr>
              <a:t> </a:t>
            </a:r>
            <a:r>
              <a:rPr lang="en-US" sz="1600" dirty="0" err="1">
                <a:latin typeface="Arial" charset="0"/>
                <a:cs typeface="ＭＳ Ｐゴシック" charset="0"/>
              </a:rPr>
              <a:t>higit</a:t>
            </a:r>
            <a:r>
              <a:rPr lang="en-US" sz="1600" dirty="0">
                <a:latin typeface="Arial" charset="0"/>
                <a:cs typeface="ＭＳ Ｐゴシック" charset="0"/>
              </a:rPr>
              <a:t> </a:t>
            </a:r>
            <a:r>
              <a:rPr lang="en-US" sz="1600" dirty="0" err="1">
                <a:latin typeface="Arial" charset="0"/>
                <a:cs typeface="ＭＳ Ｐゴシック" charset="0"/>
              </a:rPr>
              <a:t>sa</a:t>
            </a:r>
            <a:r>
              <a:rPr lang="en-US" sz="1600" dirty="0">
                <a:latin typeface="Arial" charset="0"/>
                <a:cs typeface="ＭＳ Ｐゴシック" charset="0"/>
              </a:rPr>
              <a:t> </a:t>
            </a:r>
            <a:r>
              <a:rPr lang="en-US" sz="1600" dirty="0" err="1">
                <a:latin typeface="Arial" charset="0"/>
                <a:cs typeface="ＭＳ Ｐゴシック" charset="0"/>
              </a:rPr>
              <a:t>kakayahan</a:t>
            </a:r>
            <a:r>
              <a:rPr lang="en-US" sz="1600" dirty="0">
                <a:latin typeface="Arial" charset="0"/>
                <a:cs typeface="ＭＳ Ｐゴシック" charset="0"/>
              </a:rPr>
              <a:t>. ¶ Nag-</a:t>
            </a:r>
            <a:r>
              <a:rPr lang="en-US" sz="1600" dirty="0" err="1">
                <a:latin typeface="Arial" charset="0"/>
                <a:cs typeface="ＭＳ Ｐゴシック" charset="0"/>
              </a:rPr>
              <a:t>iisip</a:t>
            </a:r>
            <a:r>
              <a:rPr lang="en-US" sz="1600" dirty="0">
                <a:latin typeface="Arial" charset="0"/>
                <a:cs typeface="ＭＳ Ｐゴシック" charset="0"/>
              </a:rPr>
              <a:t> </a:t>
            </a:r>
            <a:r>
              <a:rPr lang="en-US" sz="1600" dirty="0" err="1">
                <a:latin typeface="Arial" charset="0"/>
                <a:cs typeface="ＭＳ Ｐゴシック" charset="0"/>
              </a:rPr>
              <a:t>na</a:t>
            </a:r>
            <a:r>
              <a:rPr lang="en-US" sz="1600" dirty="0">
                <a:latin typeface="Arial" charset="0"/>
                <a:cs typeface="ＭＳ Ｐゴシック" charset="0"/>
              </a:rPr>
              <a:t> </a:t>
            </a:r>
            <a:r>
              <a:rPr lang="en-US" sz="1600" dirty="0" err="1">
                <a:latin typeface="Arial" charset="0"/>
                <a:cs typeface="ＭＳ Ｐゴシック" charset="0"/>
              </a:rPr>
              <a:t>sila’y</a:t>
            </a:r>
            <a:r>
              <a:rPr lang="en-US" sz="1600" dirty="0">
                <a:latin typeface="Arial" charset="0"/>
                <a:cs typeface="ＭＳ Ｐゴシック" charset="0"/>
              </a:rPr>
              <a:t> </a:t>
            </a:r>
            <a:r>
              <a:rPr lang="en-US" sz="1600" dirty="0" err="1">
                <a:latin typeface="Arial" charset="0"/>
                <a:cs typeface="ＭＳ Ｐゴシック" charset="0"/>
              </a:rPr>
              <a:t>lubhang</a:t>
            </a:r>
            <a:r>
              <a:rPr lang="en-US" sz="1600" dirty="0">
                <a:latin typeface="Arial" charset="0"/>
                <a:cs typeface="ＭＳ Ｐゴシック" charset="0"/>
              </a:rPr>
              <a:t> </a:t>
            </a:r>
            <a:r>
              <a:rPr lang="en-US" sz="1600" dirty="0" err="1">
                <a:latin typeface="Arial" charset="0"/>
                <a:cs typeface="ＭＳ Ｐゴシック" charset="0"/>
              </a:rPr>
              <a:t>mahirap</a:t>
            </a:r>
            <a:r>
              <a:rPr lang="en-US" sz="1600" dirty="0">
                <a:latin typeface="Arial" charset="0"/>
                <a:cs typeface="ＭＳ Ｐゴシック" charset="0"/>
              </a:rPr>
              <a:t> </a:t>
            </a:r>
            <a:r>
              <a:rPr lang="en-US" sz="1600" dirty="0" err="1">
                <a:latin typeface="Arial" charset="0"/>
                <a:cs typeface="ＭＳ Ｐゴシック" charset="0"/>
              </a:rPr>
              <a:t>upang</a:t>
            </a:r>
            <a:r>
              <a:rPr lang="en-US" sz="1600" dirty="0">
                <a:latin typeface="Arial" charset="0"/>
                <a:cs typeface="ＭＳ Ｐゴシック" charset="0"/>
              </a:rPr>
              <a:t> mag-</a:t>
            </a:r>
            <a:r>
              <a:rPr lang="en-US" sz="1600" dirty="0" err="1">
                <a:latin typeface="Arial" charset="0"/>
                <a:cs typeface="ＭＳ Ｐゴシック" charset="0"/>
              </a:rPr>
              <a:t>ikapu</a:t>
            </a:r>
            <a:r>
              <a:rPr lang="en-US" sz="1600" dirty="0">
                <a:latin typeface="Arial" charset="0"/>
                <a:cs typeface="ＭＳ Ｐゴシック" charset="0"/>
              </a:rPr>
              <a:t>. </a:t>
            </a:r>
            <a:r>
              <a:rPr lang="en-US" sz="1600" b="0" i="0" dirty="0" err="1">
                <a:latin typeface="Arial" charset="0"/>
                <a:cs typeface="ＭＳ Ｐゴシック" charset="0"/>
              </a:rPr>
              <a:t>Isinasakabuhayan</a:t>
            </a:r>
            <a:r>
              <a:rPr lang="en-US" sz="1600" b="0" i="0" dirty="0">
                <a:latin typeface="Arial" charset="0"/>
                <a:cs typeface="ＭＳ Ｐゴシック" charset="0"/>
              </a:rPr>
              <a:t> </a:t>
            </a:r>
            <a:r>
              <a:rPr lang="en-US" sz="1600" b="0" i="0" dirty="0" err="1">
                <a:latin typeface="Arial" charset="0"/>
                <a:cs typeface="ＭＳ Ｐゴシック" charset="0"/>
              </a:rPr>
              <a:t>nila</a:t>
            </a:r>
            <a:r>
              <a:rPr lang="en-US" sz="1600" b="0" i="0" dirty="0">
                <a:latin typeface="Arial" charset="0"/>
                <a:cs typeface="ＭＳ Ｐゴシック" charset="0"/>
              </a:rPr>
              <a:t> ang </a:t>
            </a:r>
            <a:r>
              <a:rPr lang="en-US" sz="1600" b="0" i="0" dirty="0" err="1">
                <a:latin typeface="Arial" charset="0"/>
                <a:cs typeface="ＭＳ Ｐゴシック" charset="0"/>
              </a:rPr>
              <a:t>kanilang</a:t>
            </a:r>
            <a:r>
              <a:rPr lang="en-US" sz="1600" b="0" i="0" dirty="0">
                <a:latin typeface="Arial" charset="0"/>
                <a:cs typeface="ＭＳ Ｐゴシック" charset="0"/>
              </a:rPr>
              <a:t> </a:t>
            </a:r>
            <a:r>
              <a:rPr lang="en-US" sz="1600" b="0" i="0" dirty="0" err="1">
                <a:latin typeface="Arial" charset="0"/>
                <a:cs typeface="ＭＳ Ｐゴシック" charset="0"/>
              </a:rPr>
              <a:t>buhay</a:t>
            </a:r>
            <a:r>
              <a:rPr lang="en-US" sz="1600" b="0" i="0" dirty="0">
                <a:latin typeface="Arial" charset="0"/>
                <a:cs typeface="ＭＳ Ｐゴシック" charset="0"/>
              </a:rPr>
              <a:t> </a:t>
            </a:r>
            <a:r>
              <a:rPr lang="en-US" sz="1600" b="0" i="0" dirty="0" err="1">
                <a:latin typeface="Arial" charset="0"/>
                <a:cs typeface="ＭＳ Ｐゴシック" charset="0"/>
              </a:rPr>
              <a:t>na</a:t>
            </a:r>
            <a:r>
              <a:rPr lang="en-US" sz="1600" b="0" i="0" dirty="0">
                <a:latin typeface="Arial" charset="0"/>
                <a:cs typeface="ＭＳ Ｐゴシック" charset="0"/>
              </a:rPr>
              <a:t> </a:t>
            </a:r>
            <a:r>
              <a:rPr lang="en-US" sz="1600" b="0" i="0" dirty="0" err="1">
                <a:latin typeface="Arial" charset="0"/>
                <a:cs typeface="ＭＳ Ｐゴシック" charset="0"/>
              </a:rPr>
              <a:t>wala</a:t>
            </a:r>
            <a:r>
              <a:rPr lang="en-US" sz="1600" b="0" i="0" dirty="0">
                <a:latin typeface="Arial" charset="0"/>
                <a:cs typeface="ＭＳ Ｐゴシック" charset="0"/>
              </a:rPr>
              <a:t> ang </a:t>
            </a:r>
            <a:r>
              <a:rPr lang="en-US" sz="1600" b="0" i="0" dirty="0" err="1">
                <a:latin typeface="Arial" charset="0"/>
                <a:cs typeface="ＭＳ Ｐゴシック" charset="0"/>
              </a:rPr>
              <a:t>naipangako</a:t>
            </a:r>
            <a:r>
              <a:rPr lang="en-US" sz="1600" b="0" i="0" dirty="0">
                <a:latin typeface="Arial" charset="0"/>
                <a:cs typeface="ＭＳ Ｐゴシック" charset="0"/>
              </a:rPr>
              <a:t> ng </a:t>
            </a:r>
            <a:r>
              <a:rPr lang="en-US" sz="1600" b="0" i="0" dirty="0" err="1">
                <a:latin typeface="Arial" charset="0"/>
                <a:cs typeface="ＭＳ Ｐゴシック" charset="0"/>
              </a:rPr>
              <a:t>Diyos</a:t>
            </a:r>
            <a:r>
              <a:rPr lang="en-US" sz="1600" b="0" i="0" dirty="0">
                <a:latin typeface="Arial" charset="0"/>
                <a:cs typeface="ＭＳ Ｐゴシック" charset="0"/>
              </a:rPr>
              <a:t> </a:t>
            </a:r>
            <a:r>
              <a:rPr lang="en-US" sz="1600" b="0" i="0" dirty="0" err="1">
                <a:latin typeface="Arial" charset="0"/>
                <a:cs typeface="ＭＳ Ｐゴシック" charset="0"/>
              </a:rPr>
              <a:t>na</a:t>
            </a:r>
            <a:r>
              <a:rPr lang="en-US" sz="1600" b="0" i="0" dirty="0">
                <a:latin typeface="Arial" charset="0"/>
                <a:cs typeface="ＭＳ Ｐゴシック" charset="0"/>
              </a:rPr>
              <a:t> </a:t>
            </a:r>
            <a:r>
              <a:rPr lang="en-US" sz="1600" b="0" i="0" dirty="0" err="1">
                <a:latin typeface="Arial" charset="0"/>
                <a:cs typeface="ＭＳ Ｐゴシック" charset="0"/>
              </a:rPr>
              <a:t>katalinuhan</a:t>
            </a:r>
            <a:r>
              <a:rPr lang="en-US" sz="1600" b="0" i="0" dirty="0">
                <a:latin typeface="Arial" charset="0"/>
                <a:cs typeface="ＭＳ Ｐゴシック" charset="0"/>
              </a:rPr>
              <a:t> at </a:t>
            </a:r>
            <a:r>
              <a:rPr lang="en-US" sz="1600" b="0" i="0" dirty="0" err="1">
                <a:latin typeface="Arial" charset="0"/>
                <a:cs typeface="ＭＳ Ｐゴシック" charset="0"/>
              </a:rPr>
              <a:t>pagpapala</a:t>
            </a:r>
            <a:r>
              <a:rPr lang="en-US" sz="1600" b="0" i="0" dirty="0">
                <a:latin typeface="Arial" charset="0"/>
                <a:cs typeface="ＭＳ Ｐゴシック" charset="0"/>
              </a:rPr>
              <a:t>. Ang </a:t>
            </a:r>
            <a:r>
              <a:rPr lang="en-US" sz="1600" b="0" i="0" dirty="0" err="1">
                <a:latin typeface="Arial" charset="0"/>
                <a:cs typeface="ＭＳ Ｐゴシック" charset="0"/>
              </a:rPr>
              <a:t>pag-asa</a:t>
            </a:r>
            <a:r>
              <a:rPr lang="en-US" sz="1600" b="0" i="0" dirty="0">
                <a:latin typeface="Arial" charset="0"/>
                <a:cs typeface="ＭＳ Ｐゴシック" charset="0"/>
              </a:rPr>
              <a:t>? Espiritu ng </a:t>
            </a:r>
            <a:r>
              <a:rPr lang="en-US" sz="1600" b="0" i="0" dirty="0" err="1">
                <a:latin typeface="Arial" charset="0"/>
                <a:cs typeface="ＭＳ Ｐゴシック" charset="0"/>
              </a:rPr>
              <a:t>pagiging</a:t>
            </a:r>
            <a:r>
              <a:rPr lang="en-US" sz="1600" b="0" i="0" dirty="0">
                <a:latin typeface="Arial" charset="0"/>
                <a:cs typeface="ＭＳ Ｐゴシック" charset="0"/>
              </a:rPr>
              <a:t> </a:t>
            </a:r>
            <a:r>
              <a:rPr lang="en-US" sz="1600" b="0" i="0" dirty="0" err="1">
                <a:latin typeface="Arial" charset="0"/>
                <a:cs typeface="ＭＳ Ｐゴシック" charset="0"/>
              </a:rPr>
              <a:t>kontento</a:t>
            </a:r>
            <a:r>
              <a:rPr lang="en-US" sz="1600" b="0" i="0" dirty="0">
                <a:latin typeface="Arial" charset="0"/>
                <a:cs typeface="ＭＳ Ｐゴシック" charset="0"/>
              </a:rPr>
              <a:t>.</a:t>
            </a:r>
            <a:endParaRPr lang="en-US" sz="1600"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461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dirty="0" err="1">
                <a:latin typeface="Arial" charset="0"/>
                <a:cs typeface="ＭＳ Ｐゴシック" charset="0"/>
              </a:rPr>
              <a:t>Gayundin</a:t>
            </a:r>
            <a:r>
              <a:rPr lang="en-US" sz="1600" b="1" dirty="0">
                <a:latin typeface="Arial" charset="0"/>
                <a:cs typeface="ＭＳ Ｐゴシック" charset="0"/>
              </a:rPr>
              <a:t> ang Hamon </a:t>
            </a:r>
            <a:r>
              <a:rPr lang="en-US" sz="1600" b="1" dirty="0" err="1">
                <a:latin typeface="Arial" charset="0"/>
                <a:cs typeface="ＭＳ Ｐゴシック" charset="0"/>
              </a:rPr>
              <a:t>Ngayon</a:t>
            </a:r>
            <a:r>
              <a:rPr lang="en-US" sz="1600" b="1" dirty="0">
                <a:latin typeface="Arial" charset="0"/>
                <a:cs typeface="ＭＳ Ｐゴシック" charset="0"/>
              </a:rPr>
              <a:t>. </a:t>
            </a:r>
            <a:r>
              <a:rPr lang="en-US" sz="1600" b="0" dirty="0">
                <a:latin typeface="Arial" charset="0"/>
                <a:cs typeface="ＭＳ Ｐゴシック" charset="0"/>
              </a:rPr>
              <a:t>“[D]</a:t>
            </a:r>
            <a:r>
              <a:rPr lang="en-US" sz="1600" b="0" dirty="0" err="1">
                <a:latin typeface="Arial" charset="0"/>
                <a:cs typeface="ＭＳ Ｐゴシック" charset="0"/>
              </a:rPr>
              <a:t>apat</a:t>
            </a:r>
            <a:r>
              <a:rPr lang="en-US" sz="1600" b="0" dirty="0">
                <a:latin typeface="Arial" charset="0"/>
                <a:cs typeface="ＭＳ Ｐゴシック" charset="0"/>
              </a:rPr>
              <a:t> </a:t>
            </a:r>
            <a:r>
              <a:rPr lang="en-US" sz="1600" b="0" dirty="0" err="1">
                <a:latin typeface="Arial" charset="0"/>
                <a:cs typeface="ＭＳ Ｐゴシック" charset="0"/>
              </a:rPr>
              <a:t>ninyong</a:t>
            </a:r>
            <a:r>
              <a:rPr lang="en-US" sz="1600" b="0" dirty="0">
                <a:latin typeface="Arial" charset="0"/>
                <a:cs typeface="ＭＳ Ｐゴシック" charset="0"/>
              </a:rPr>
              <a:t> </a:t>
            </a:r>
            <a:r>
              <a:rPr lang="en-US" sz="1600" b="0" dirty="0" err="1">
                <a:latin typeface="Arial" charset="0"/>
                <a:cs typeface="ＭＳ Ｐゴシック" charset="0"/>
              </a:rPr>
              <a:t>malaman</a:t>
            </a:r>
            <a:r>
              <a:rPr lang="en-US" sz="1600" b="0" dirty="0">
                <a:latin typeface="Arial" charset="0"/>
                <a:cs typeface="ＭＳ Ｐゴシック" charset="0"/>
              </a:rPr>
              <a:t> </a:t>
            </a:r>
            <a:r>
              <a:rPr lang="en-US" sz="1600" b="0" dirty="0" err="1">
                <a:latin typeface="Arial" charset="0"/>
                <a:cs typeface="ＭＳ Ｐゴシック" charset="0"/>
              </a:rPr>
              <a:t>ito</a:t>
            </a:r>
            <a:r>
              <a:rPr lang="en-US" sz="1600" b="0" dirty="0">
                <a:latin typeface="Arial" charset="0"/>
                <a:cs typeface="ＭＳ Ｐゴシック" charset="0"/>
              </a:rPr>
              <a:t>, </a:t>
            </a:r>
            <a:r>
              <a:rPr lang="en-US" sz="1600" b="0" dirty="0" err="1">
                <a:latin typeface="Arial" charset="0"/>
                <a:cs typeface="ＭＳ Ｐゴシック" charset="0"/>
              </a:rPr>
              <a:t>na</a:t>
            </a:r>
            <a:r>
              <a:rPr lang="en-US" sz="1600" b="0" dirty="0">
                <a:latin typeface="Arial" charset="0"/>
                <a:cs typeface="ＭＳ Ｐゴシック" charset="0"/>
              </a:rPr>
              <a:t> </a:t>
            </a:r>
            <a:r>
              <a:rPr lang="en-US" sz="1600" b="0" dirty="0" err="1">
                <a:latin typeface="Arial" charset="0"/>
                <a:cs typeface="ＭＳ Ｐゴシック" charset="0"/>
              </a:rPr>
              <a:t>sa</a:t>
            </a:r>
            <a:r>
              <a:rPr lang="en-US" sz="1600" b="0" dirty="0">
                <a:latin typeface="Arial" charset="0"/>
                <a:cs typeface="ＭＳ Ｐゴシック" charset="0"/>
              </a:rPr>
              <a:t> </a:t>
            </a:r>
            <a:r>
              <a:rPr lang="en-US" sz="1600" b="0" dirty="0" err="1">
                <a:latin typeface="Arial" charset="0"/>
                <a:cs typeface="ＭＳ Ｐゴシック" charset="0"/>
              </a:rPr>
              <a:t>mga</a:t>
            </a:r>
            <a:r>
              <a:rPr lang="en-US" sz="1600" b="0" dirty="0">
                <a:latin typeface="Arial" charset="0"/>
                <a:cs typeface="ＭＳ Ｐゴシック" charset="0"/>
              </a:rPr>
              <a:t> </a:t>
            </a:r>
            <a:r>
              <a:rPr lang="en-US" sz="1600" b="0" dirty="0" err="1">
                <a:latin typeface="Arial" charset="0"/>
                <a:cs typeface="ＭＳ Ｐゴシック" charset="0"/>
              </a:rPr>
              <a:t>huling</a:t>
            </a:r>
            <a:r>
              <a:rPr lang="en-US" sz="1600" b="0" dirty="0">
                <a:latin typeface="Arial" charset="0"/>
                <a:cs typeface="ＭＳ Ｐゴシック" charset="0"/>
              </a:rPr>
              <a:t> </a:t>
            </a:r>
            <a:r>
              <a:rPr lang="en-US" sz="1600" b="0" dirty="0" err="1">
                <a:latin typeface="Arial" charset="0"/>
                <a:cs typeface="ＭＳ Ｐゴシック" charset="0"/>
              </a:rPr>
              <a:t>araw</a:t>
            </a:r>
            <a:r>
              <a:rPr lang="en-US" sz="1600" b="0" dirty="0">
                <a:latin typeface="Arial" charset="0"/>
                <a:cs typeface="ＭＳ Ｐゴシック" charset="0"/>
              </a:rPr>
              <a:t> ay </a:t>
            </a:r>
            <a:r>
              <a:rPr lang="en-US" sz="1600" b="0" dirty="0" err="1">
                <a:latin typeface="Arial" charset="0"/>
                <a:cs typeface="ＭＳ Ｐゴシック" charset="0"/>
              </a:rPr>
              <a:t>darating</a:t>
            </a:r>
            <a:r>
              <a:rPr lang="en-US" sz="1600" b="0" dirty="0">
                <a:latin typeface="Arial" charset="0"/>
                <a:cs typeface="ＭＳ Ｐゴシック" charset="0"/>
              </a:rPr>
              <a:t> ang </a:t>
            </a:r>
            <a:r>
              <a:rPr lang="en-US" sz="1600" b="0" dirty="0" err="1">
                <a:latin typeface="Arial" charset="0"/>
                <a:cs typeface="ＭＳ Ｐゴシック" charset="0"/>
              </a:rPr>
              <a:t>mga</a:t>
            </a:r>
            <a:r>
              <a:rPr lang="en-US" sz="1600" b="0" dirty="0">
                <a:latin typeface="Arial" charset="0"/>
                <a:cs typeface="ＭＳ Ｐゴシック" charset="0"/>
              </a:rPr>
              <a:t> </a:t>
            </a:r>
            <a:r>
              <a:rPr lang="en-US" sz="1600" b="0" dirty="0" err="1">
                <a:latin typeface="Arial" charset="0"/>
                <a:cs typeface="ＭＳ Ｐゴシック" charset="0"/>
              </a:rPr>
              <a:t>manlilibak</a:t>
            </a:r>
            <a:r>
              <a:rPr lang="en-US" sz="1600" b="0" dirty="0">
                <a:latin typeface="Arial" charset="0"/>
                <a:cs typeface="ＭＳ Ｐゴシック" charset="0"/>
              </a:rPr>
              <a:t>, </a:t>
            </a:r>
            <a:r>
              <a:rPr lang="en-US" sz="1600" b="0" dirty="0" err="1">
                <a:latin typeface="Arial" charset="0"/>
                <a:cs typeface="ＭＳ Ｐゴシック" charset="0"/>
              </a:rPr>
              <a:t>na</a:t>
            </a:r>
            <a:r>
              <a:rPr lang="en-US" sz="1600" b="0" dirty="0">
                <a:latin typeface="Arial" charset="0"/>
                <a:cs typeface="ＭＳ Ｐゴシック" charset="0"/>
              </a:rPr>
              <a:t> </a:t>
            </a:r>
            <a:r>
              <a:rPr lang="en-US" sz="1600" b="0" dirty="0" err="1">
                <a:latin typeface="Arial" charset="0"/>
                <a:cs typeface="ＭＳ Ｐゴシック" charset="0"/>
              </a:rPr>
              <a:t>manlilibak</a:t>
            </a:r>
            <a:r>
              <a:rPr lang="en-US" sz="1600" b="0" dirty="0">
                <a:latin typeface="Arial" charset="0"/>
                <a:cs typeface="ＭＳ Ｐゴシック" charset="0"/>
              </a:rPr>
              <a:t> at </a:t>
            </a:r>
            <a:r>
              <a:rPr lang="en-US" sz="1600" b="0" dirty="0" err="1">
                <a:latin typeface="Arial" charset="0"/>
                <a:cs typeface="ＭＳ Ｐゴシック" charset="0"/>
              </a:rPr>
              <a:t>lumalakad</a:t>
            </a:r>
            <a:r>
              <a:rPr lang="en-US" sz="1600" b="0" dirty="0">
                <a:latin typeface="Arial" charset="0"/>
                <a:cs typeface="ＭＳ Ｐゴシック" charset="0"/>
              </a:rPr>
              <a:t> </a:t>
            </a:r>
            <a:r>
              <a:rPr lang="en-US" sz="1600" b="0" dirty="0" err="1">
                <a:latin typeface="Arial" charset="0"/>
                <a:cs typeface="ＭＳ Ｐゴシック" charset="0"/>
              </a:rPr>
              <a:t>ayon</a:t>
            </a:r>
            <a:r>
              <a:rPr lang="en-US" sz="1600" b="0" dirty="0">
                <a:latin typeface="Arial" charset="0"/>
                <a:cs typeface="ＭＳ Ｐゴシック" charset="0"/>
              </a:rPr>
              <a:t> </a:t>
            </a:r>
            <a:r>
              <a:rPr lang="en-US" sz="1600" b="0" dirty="0" err="1">
                <a:latin typeface="Arial" charset="0"/>
                <a:cs typeface="ＭＳ Ｐゴシック" charset="0"/>
              </a:rPr>
              <a:t>sa</a:t>
            </a:r>
            <a:r>
              <a:rPr lang="en-US" sz="1600" b="0" dirty="0">
                <a:latin typeface="Arial" charset="0"/>
                <a:cs typeface="ＭＳ Ｐゴシック" charset="0"/>
              </a:rPr>
              <a:t> </a:t>
            </a:r>
            <a:r>
              <a:rPr lang="en-US" sz="1600" b="0" dirty="0" err="1">
                <a:latin typeface="Arial" charset="0"/>
                <a:cs typeface="ＭＳ Ｐゴシック" charset="0"/>
              </a:rPr>
              <a:t>kanilang</a:t>
            </a:r>
            <a:r>
              <a:rPr lang="en-US" sz="1600" b="0" dirty="0">
                <a:latin typeface="Arial" charset="0"/>
                <a:cs typeface="ＭＳ Ｐゴシック" charset="0"/>
              </a:rPr>
              <a:t> </a:t>
            </a:r>
            <a:r>
              <a:rPr lang="en-US" sz="1600" b="0" dirty="0" err="1">
                <a:latin typeface="Arial" charset="0"/>
                <a:cs typeface="ＭＳ Ｐゴシック" charset="0"/>
              </a:rPr>
              <a:t>sariling</a:t>
            </a:r>
            <a:r>
              <a:rPr lang="en-US" sz="1600" b="0" dirty="0">
                <a:latin typeface="Arial" charset="0"/>
                <a:cs typeface="ＭＳ Ｐゴシック" charset="0"/>
              </a:rPr>
              <a:t> </a:t>
            </a:r>
            <a:r>
              <a:rPr lang="en-US" sz="1600" b="0" dirty="0" err="1">
                <a:latin typeface="Arial" charset="0"/>
                <a:cs typeface="ＭＳ Ｐゴシック" charset="0"/>
              </a:rPr>
              <a:t>mga</a:t>
            </a:r>
            <a:r>
              <a:rPr lang="en-US" sz="1600" b="0" dirty="0">
                <a:latin typeface="Arial" charset="0"/>
                <a:cs typeface="ＭＳ Ｐゴシック" charset="0"/>
              </a:rPr>
              <a:t> </a:t>
            </a:r>
            <a:r>
              <a:rPr lang="en-US" sz="1600" b="0" dirty="0" err="1">
                <a:latin typeface="Arial" charset="0"/>
                <a:cs typeface="ＭＳ Ｐゴシック" charset="0"/>
              </a:rPr>
              <a:t>pagnanasa</a:t>
            </a:r>
            <a:r>
              <a:rPr lang="en-US" sz="1600" b="0" dirty="0">
                <a:latin typeface="Arial" charset="0"/>
                <a:cs typeface="ＭＳ Ｐゴシック" charset="0"/>
              </a:rPr>
              <a:t>, at </a:t>
            </a:r>
            <a:r>
              <a:rPr lang="en-US" sz="1600" b="0" dirty="0" err="1">
                <a:latin typeface="Arial" charset="0"/>
                <a:cs typeface="ＭＳ Ｐゴシック" charset="0"/>
              </a:rPr>
              <a:t>magsasabi</a:t>
            </a:r>
            <a:r>
              <a:rPr lang="en-US" sz="1600" b="0" dirty="0">
                <a:latin typeface="Arial" charset="0"/>
                <a:cs typeface="ＭＳ Ｐゴシック" charset="0"/>
              </a:rPr>
              <a:t>, ‘</a:t>
            </a:r>
            <a:r>
              <a:rPr lang="en-US" sz="1600" b="0" dirty="0" err="1">
                <a:latin typeface="Arial" charset="0"/>
                <a:cs typeface="ＭＳ Ｐゴシック" charset="0"/>
              </a:rPr>
              <a:t>Nasaan</a:t>
            </a:r>
            <a:r>
              <a:rPr lang="en-US" sz="1600" b="0" dirty="0">
                <a:latin typeface="Arial" charset="0"/>
                <a:cs typeface="ＭＳ Ｐゴシック" charset="0"/>
              </a:rPr>
              <a:t> ang </a:t>
            </a:r>
            <a:r>
              <a:rPr lang="en-US" sz="1600" b="0" dirty="0" err="1">
                <a:latin typeface="Arial" charset="0"/>
                <a:cs typeface="ＭＳ Ｐゴシック" charset="0"/>
              </a:rPr>
              <a:t>pangako</a:t>
            </a:r>
            <a:r>
              <a:rPr lang="en-US" sz="1600" b="0" dirty="0">
                <a:latin typeface="Arial" charset="0"/>
                <a:cs typeface="ＭＳ Ｐゴシック" charset="0"/>
              </a:rPr>
              <a:t> ng </a:t>
            </a:r>
            <a:r>
              <a:rPr lang="en-US" sz="1600" b="0" dirty="0" err="1">
                <a:latin typeface="Arial" charset="0"/>
                <a:cs typeface="ＭＳ Ｐゴシック" charset="0"/>
              </a:rPr>
              <a:t>kanyang</a:t>
            </a:r>
            <a:r>
              <a:rPr lang="en-US" sz="1600" b="0" dirty="0">
                <a:latin typeface="Arial" charset="0"/>
                <a:cs typeface="ＭＳ Ｐゴシック" charset="0"/>
              </a:rPr>
              <a:t> </a:t>
            </a:r>
            <a:r>
              <a:rPr lang="en-US" sz="1600" b="0" dirty="0" err="1">
                <a:latin typeface="Arial" charset="0"/>
                <a:cs typeface="ＭＳ Ｐゴシック" charset="0"/>
              </a:rPr>
              <a:t>pagdating</a:t>
            </a:r>
            <a:r>
              <a:rPr lang="en-US" sz="1600" b="0" dirty="0">
                <a:latin typeface="Arial" charset="0"/>
                <a:cs typeface="ＭＳ Ｐゴシック" charset="0"/>
              </a:rPr>
              <a:t>? </a:t>
            </a:r>
            <a:r>
              <a:rPr lang="en-US" sz="1600" b="0" dirty="0" err="1">
                <a:latin typeface="Arial" charset="0"/>
                <a:cs typeface="ＭＳ Ｐゴシック" charset="0"/>
              </a:rPr>
              <a:t>Sapagkat</a:t>
            </a:r>
            <a:r>
              <a:rPr lang="en-US" sz="1600" b="0" dirty="0">
                <a:latin typeface="Arial" charset="0"/>
                <a:cs typeface="ＭＳ Ｐゴシック" charset="0"/>
              </a:rPr>
              <a:t>, </a:t>
            </a:r>
            <a:r>
              <a:rPr lang="en-US" sz="1600" b="0" dirty="0" err="1">
                <a:latin typeface="Arial" charset="0"/>
                <a:cs typeface="ＭＳ Ｐゴシック" charset="0"/>
              </a:rPr>
              <a:t>buhat</a:t>
            </a:r>
            <a:r>
              <a:rPr lang="en-US" sz="1600" b="0" dirty="0">
                <a:latin typeface="Arial" charset="0"/>
                <a:cs typeface="ＭＳ Ｐゴシック" charset="0"/>
              </a:rPr>
              <a:t> pa </a:t>
            </a:r>
            <a:r>
              <a:rPr lang="en-US" sz="1600" b="0" dirty="0" err="1">
                <a:latin typeface="Arial" charset="0"/>
                <a:cs typeface="ＭＳ Ｐゴシック" charset="0"/>
              </a:rPr>
              <a:t>nang</a:t>
            </a:r>
            <a:r>
              <a:rPr lang="en-US" sz="1600" b="0" dirty="0">
                <a:latin typeface="Arial" charset="0"/>
                <a:cs typeface="ＭＳ Ｐゴシック" charset="0"/>
              </a:rPr>
              <a:t> </a:t>
            </a:r>
            <a:r>
              <a:rPr lang="en-US" sz="1600" b="0" dirty="0" err="1">
                <a:latin typeface="Arial" charset="0"/>
                <a:cs typeface="ＭＳ Ｐゴシック" charset="0"/>
              </a:rPr>
              <a:t>mamatay</a:t>
            </a:r>
            <a:r>
              <a:rPr lang="en-US" sz="1600" b="0" dirty="0">
                <a:latin typeface="Arial" charset="0"/>
                <a:cs typeface="ＭＳ Ｐゴシック" charset="0"/>
              </a:rPr>
              <a:t> ang </a:t>
            </a:r>
            <a:r>
              <a:rPr lang="en-US" sz="1600" b="0" dirty="0" err="1">
                <a:latin typeface="Arial" charset="0"/>
                <a:cs typeface="ＭＳ Ｐゴシック" charset="0"/>
              </a:rPr>
              <a:t>ating</a:t>
            </a:r>
            <a:r>
              <a:rPr lang="en-US" sz="1600" b="0" dirty="0">
                <a:latin typeface="Arial" charset="0"/>
                <a:cs typeface="ＭＳ Ｐゴシック" charset="0"/>
              </a:rPr>
              <a:t> </a:t>
            </a:r>
            <a:r>
              <a:rPr lang="en-US" sz="1600" b="0" dirty="0" err="1">
                <a:latin typeface="Arial" charset="0"/>
                <a:cs typeface="ＭＳ Ｐゴシック" charset="0"/>
              </a:rPr>
              <a:t>mga</a:t>
            </a:r>
            <a:r>
              <a:rPr lang="en-US" sz="1600" b="0" dirty="0">
                <a:latin typeface="Arial" charset="0"/>
                <a:cs typeface="ＭＳ Ｐゴシック" charset="0"/>
              </a:rPr>
              <a:t> </a:t>
            </a:r>
            <a:r>
              <a:rPr lang="en-US" sz="1600" b="0" dirty="0" err="1">
                <a:latin typeface="Arial" charset="0"/>
                <a:cs typeface="ＭＳ Ｐゴシック" charset="0"/>
              </a:rPr>
              <a:t>ninuno</a:t>
            </a:r>
            <a:r>
              <a:rPr lang="en-US" sz="1600" b="0" dirty="0">
                <a:latin typeface="Arial" charset="0"/>
                <a:cs typeface="ＭＳ Ｐゴシック" charset="0"/>
              </a:rPr>
              <a:t>, </a:t>
            </a:r>
            <a:r>
              <a:rPr lang="en-US" sz="1600" b="0" dirty="0" err="1">
                <a:latin typeface="Arial" charset="0"/>
                <a:cs typeface="ＭＳ Ｐゴシック" charset="0"/>
              </a:rPr>
              <a:t>nananatili</a:t>
            </a:r>
            <a:r>
              <a:rPr lang="en-US" sz="1600" b="0" dirty="0">
                <a:latin typeface="Arial" charset="0"/>
                <a:cs typeface="ＭＳ Ｐゴシック" charset="0"/>
              </a:rPr>
              <a:t> ang </a:t>
            </a:r>
            <a:r>
              <a:rPr lang="en-US" sz="1600" b="0" dirty="0" err="1">
                <a:latin typeface="Arial" charset="0"/>
                <a:cs typeface="ＭＳ Ｐゴシック" charset="0"/>
              </a:rPr>
              <a:t>lahat</a:t>
            </a:r>
            <a:r>
              <a:rPr lang="en-US" sz="1600" b="0" dirty="0">
                <a:latin typeface="Arial" charset="0"/>
                <a:cs typeface="ＭＳ Ｐゴシック" charset="0"/>
              </a:rPr>
              <a:t> ng </a:t>
            </a:r>
            <a:r>
              <a:rPr lang="en-US" sz="1600" b="0" dirty="0" err="1">
                <a:latin typeface="Arial" charset="0"/>
                <a:cs typeface="ＭＳ Ｐゴシック" charset="0"/>
              </a:rPr>
              <a:t>mga</a:t>
            </a:r>
            <a:r>
              <a:rPr lang="en-US" sz="1600" b="0" dirty="0">
                <a:latin typeface="Arial" charset="0"/>
                <a:cs typeface="ＭＳ Ｐゴシック" charset="0"/>
              </a:rPr>
              <a:t> </a:t>
            </a:r>
            <a:r>
              <a:rPr lang="en-US" sz="1600" b="0" dirty="0" err="1">
                <a:latin typeface="Arial" charset="0"/>
                <a:cs typeface="ＭＳ Ｐゴシック" charset="0"/>
              </a:rPr>
              <a:t>bagay</a:t>
            </a:r>
            <a:r>
              <a:rPr lang="en-US" sz="1600" b="0" dirty="0">
                <a:latin typeface="Arial" charset="0"/>
                <a:cs typeface="ＭＳ Ｐゴシック" charset="0"/>
              </a:rPr>
              <a:t> </a:t>
            </a:r>
            <a:r>
              <a:rPr lang="en-US" sz="1600" b="0" dirty="0" err="1">
                <a:latin typeface="Arial" charset="0"/>
                <a:cs typeface="ＭＳ Ｐゴシック" charset="0"/>
              </a:rPr>
              <a:t>sa</a:t>
            </a:r>
            <a:r>
              <a:rPr lang="en-US" sz="1600" b="0" dirty="0">
                <a:latin typeface="Arial" charset="0"/>
                <a:cs typeface="ＭＳ Ｐゴシック" charset="0"/>
              </a:rPr>
              <a:t> </a:t>
            </a:r>
            <a:r>
              <a:rPr lang="en-US" sz="1600" b="0" dirty="0" err="1">
                <a:latin typeface="Arial" charset="0"/>
                <a:cs typeface="ＭＳ Ｐゴシック" charset="0"/>
              </a:rPr>
              <a:t>dati</a:t>
            </a:r>
            <a:r>
              <a:rPr lang="en-US" sz="1600" b="0" dirty="0">
                <a:latin typeface="Arial" charset="0"/>
                <a:cs typeface="ＭＳ Ｐゴシック" charset="0"/>
              </a:rPr>
              <a:t> </a:t>
            </a:r>
            <a:r>
              <a:rPr lang="en-US" sz="1600" b="0" dirty="0" err="1">
                <a:latin typeface="Arial" charset="0"/>
                <a:cs typeface="ＭＳ Ｐゴシック" charset="0"/>
              </a:rPr>
              <a:t>nilang</a:t>
            </a:r>
            <a:r>
              <a:rPr lang="en-US" sz="1600" b="0" dirty="0">
                <a:latin typeface="Arial" charset="0"/>
                <a:cs typeface="ＭＳ Ｐゴシック" charset="0"/>
              </a:rPr>
              <a:t> </a:t>
            </a:r>
            <a:r>
              <a:rPr lang="en-US" sz="1600" b="0" dirty="0" err="1">
                <a:latin typeface="Arial" charset="0"/>
                <a:cs typeface="ＭＳ Ｐゴシック" charset="0"/>
              </a:rPr>
              <a:t>kalagayan</a:t>
            </a:r>
            <a:r>
              <a:rPr lang="en-US" sz="1600" b="0" dirty="0">
                <a:latin typeface="Arial" charset="0"/>
                <a:cs typeface="ＭＳ Ｐゴシック" charset="0"/>
              </a:rPr>
              <a:t> </a:t>
            </a:r>
            <a:r>
              <a:rPr lang="en-US" sz="1600" b="0" dirty="0" err="1">
                <a:latin typeface="Arial" charset="0"/>
                <a:cs typeface="ＭＳ Ｐゴシック" charset="0"/>
              </a:rPr>
              <a:t>mula</a:t>
            </a:r>
            <a:r>
              <a:rPr lang="en-US" sz="1600" b="0" dirty="0">
                <a:latin typeface="Arial" charset="0"/>
                <a:cs typeface="ＭＳ Ｐゴシック" charset="0"/>
              </a:rPr>
              <a:t> </a:t>
            </a:r>
            <a:r>
              <a:rPr lang="en-US" sz="1600" b="0" dirty="0" err="1">
                <a:latin typeface="Arial" charset="0"/>
                <a:cs typeface="ＭＳ Ｐゴシック" charset="0"/>
              </a:rPr>
              <a:t>nang</a:t>
            </a:r>
            <a:r>
              <a:rPr lang="en-US" sz="1600" b="0" dirty="0">
                <a:latin typeface="Arial" charset="0"/>
                <a:cs typeface="ＭＳ Ｐゴシック" charset="0"/>
              </a:rPr>
              <a:t> </a:t>
            </a:r>
            <a:r>
              <a:rPr lang="en-US" sz="1600" b="0" dirty="0" err="1">
                <a:latin typeface="Arial" charset="0"/>
                <a:cs typeface="ＭＳ Ｐゴシック" charset="0"/>
              </a:rPr>
              <a:t>pasimula</a:t>
            </a:r>
            <a:r>
              <a:rPr lang="en-US" sz="1600" b="0" dirty="0">
                <a:latin typeface="Arial" charset="0"/>
                <a:cs typeface="ＭＳ Ｐゴシック" charset="0"/>
              </a:rPr>
              <a:t> ng </a:t>
            </a:r>
            <a:r>
              <a:rPr lang="en-US" sz="1600" b="0" dirty="0" err="1">
                <a:latin typeface="Arial" charset="0"/>
                <a:cs typeface="ＭＳ Ｐゴシック" charset="0"/>
              </a:rPr>
              <a:t>paglalang</a:t>
            </a:r>
            <a:r>
              <a:rPr lang="en-US" sz="1600" b="0" dirty="0">
                <a:latin typeface="Arial" charset="0"/>
                <a:cs typeface="ＭＳ Ｐゴシック" charset="0"/>
              </a:rPr>
              <a:t>.’ </a:t>
            </a:r>
            <a:r>
              <a:rPr lang="en-US" sz="1600" b="0" dirty="0" err="1">
                <a:latin typeface="Arial" charset="0"/>
                <a:cs typeface="ＭＳ Ｐゴシック" charset="0"/>
              </a:rPr>
              <a:t>Sinasadya</a:t>
            </a:r>
            <a:r>
              <a:rPr lang="en-US" sz="1600" b="0" dirty="0">
                <a:latin typeface="Arial" charset="0"/>
                <a:cs typeface="ＭＳ Ｐゴシック" charset="0"/>
              </a:rPr>
              <a:t> </a:t>
            </a:r>
            <a:r>
              <a:rPr lang="en-US" sz="1600" b="0" dirty="0" err="1">
                <a:latin typeface="Arial" charset="0"/>
                <a:cs typeface="ＭＳ Ｐゴシック" charset="0"/>
              </a:rPr>
              <a:t>nilang</a:t>
            </a:r>
            <a:r>
              <a:rPr lang="en-US" sz="1600" b="0" dirty="0">
                <a:latin typeface="Arial" charset="0"/>
                <a:cs typeface="ＭＳ Ｐゴシック" charset="0"/>
              </a:rPr>
              <a:t> </a:t>
            </a:r>
            <a:r>
              <a:rPr lang="en-US" sz="1600" b="0" dirty="0" err="1">
                <a:latin typeface="Arial" charset="0"/>
                <a:cs typeface="ＭＳ Ｐゴシック" charset="0"/>
              </a:rPr>
              <a:t>hindi</a:t>
            </a:r>
            <a:r>
              <a:rPr lang="en-US" sz="1600" b="0" dirty="0">
                <a:latin typeface="Arial" charset="0"/>
                <a:cs typeface="ＭＳ Ｐゴシック" charset="0"/>
              </a:rPr>
              <a:t> </a:t>
            </a:r>
            <a:r>
              <a:rPr lang="en-US" sz="1600" b="0" dirty="0" err="1">
                <a:latin typeface="Arial" charset="0"/>
                <a:cs typeface="ＭＳ Ｐゴシック" charset="0"/>
              </a:rPr>
              <a:t>pansinin</a:t>
            </a:r>
            <a:r>
              <a:rPr lang="en-US" sz="1600" b="0" dirty="0">
                <a:latin typeface="Arial" charset="0"/>
                <a:cs typeface="ＭＳ Ｐゴシック" charset="0"/>
              </a:rPr>
              <a:t>…</a:t>
            </a:r>
            <a:r>
              <a:rPr lang="en-US" sz="1600" b="0" dirty="0" err="1">
                <a:latin typeface="Arial" charset="0"/>
                <a:cs typeface="ＭＳ Ｐゴシック" charset="0"/>
              </a:rPr>
              <a:t>na</a:t>
            </a:r>
            <a:r>
              <a:rPr lang="en-US" sz="1600" b="0" dirty="0">
                <a:latin typeface="Arial" charset="0"/>
                <a:cs typeface="ＭＳ Ｐゴシック" charset="0"/>
              </a:rPr>
              <a:t>…</a:t>
            </a:r>
            <a:r>
              <a:rPr lang="en-US" sz="1600" b="0" dirty="0" err="1">
                <a:latin typeface="Arial" charset="0"/>
                <a:cs typeface="ＭＳ Ｐゴシック" charset="0"/>
              </a:rPr>
              <a:t>sa</a:t>
            </a:r>
            <a:r>
              <a:rPr lang="en-US" sz="1600" b="0" dirty="0">
                <a:latin typeface="Arial" charset="0"/>
                <a:cs typeface="ＭＳ Ｐゴシック" charset="0"/>
              </a:rPr>
              <a:t> </a:t>
            </a:r>
            <a:r>
              <a:rPr lang="en-US" sz="1600" b="0" dirty="0" err="1">
                <a:latin typeface="Arial" charset="0"/>
                <a:cs typeface="ＭＳ Ｐゴシック" charset="0"/>
              </a:rPr>
              <a:t>pamamagitan</a:t>
            </a:r>
            <a:r>
              <a:rPr lang="en-US" sz="1600" b="0" dirty="0">
                <a:latin typeface="Arial" charset="0"/>
                <a:cs typeface="ＭＳ Ｐゴシック" charset="0"/>
              </a:rPr>
              <a:t> ng </a:t>
            </a:r>
            <a:r>
              <a:rPr lang="en-US" sz="1600" b="0" dirty="0" err="1">
                <a:latin typeface="Arial" charset="0"/>
                <a:cs typeface="ＭＳ Ｐゴシック" charset="0"/>
              </a:rPr>
              <a:t>gayunding</a:t>
            </a:r>
            <a:r>
              <a:rPr lang="en-US" sz="1600" b="0" dirty="0">
                <a:latin typeface="Arial" charset="0"/>
                <a:cs typeface="ＭＳ Ｐゴシック" charset="0"/>
              </a:rPr>
              <a:t> </a:t>
            </a:r>
            <a:r>
              <a:rPr lang="en-US" sz="1600" b="0" dirty="0" err="1">
                <a:latin typeface="Arial" charset="0"/>
                <a:cs typeface="ＭＳ Ｐゴシック" charset="0"/>
              </a:rPr>
              <a:t>salita</a:t>
            </a:r>
            <a:r>
              <a:rPr lang="en-US" sz="1600" b="0" dirty="0">
                <a:latin typeface="Arial" charset="0"/>
                <a:cs typeface="ＭＳ Ｐゴシック" charset="0"/>
              </a:rPr>
              <a:t> ang </a:t>
            </a:r>
            <a:r>
              <a:rPr lang="en-US" sz="1600" b="0" dirty="0" err="1">
                <a:latin typeface="Arial" charset="0"/>
                <a:cs typeface="ＭＳ Ｐゴシック" charset="0"/>
              </a:rPr>
              <a:t>kasalukuyang</a:t>
            </a:r>
            <a:r>
              <a:rPr lang="en-US" sz="1600" b="0" dirty="0">
                <a:latin typeface="Arial" charset="0"/>
                <a:cs typeface="ＭＳ Ｐゴシック" charset="0"/>
              </a:rPr>
              <a:t> </a:t>
            </a:r>
            <a:r>
              <a:rPr lang="en-US" sz="1600" b="0" dirty="0" err="1">
                <a:latin typeface="Arial" charset="0"/>
                <a:cs typeface="ＭＳ Ｐゴシック" charset="0"/>
              </a:rPr>
              <a:t>langit</a:t>
            </a:r>
            <a:r>
              <a:rPr lang="en-US" sz="1600" b="0" dirty="0">
                <a:latin typeface="Arial" charset="0"/>
                <a:cs typeface="ＭＳ Ｐゴシック" charset="0"/>
              </a:rPr>
              <a:t> at </a:t>
            </a:r>
            <a:r>
              <a:rPr lang="en-US" sz="1600" b="0" dirty="0" err="1">
                <a:latin typeface="Arial" charset="0"/>
                <a:cs typeface="ＭＳ Ｐゴシック" charset="0"/>
              </a:rPr>
              <a:t>lupa</a:t>
            </a:r>
            <a:r>
              <a:rPr lang="en-US" sz="1600" b="0" dirty="0">
                <a:latin typeface="Arial" charset="0"/>
                <a:cs typeface="ＭＳ Ｐゴシック" charset="0"/>
              </a:rPr>
              <a:t> ay </a:t>
            </a:r>
            <a:r>
              <a:rPr lang="en-US" sz="1600" b="0" dirty="0" err="1">
                <a:latin typeface="Arial" charset="0"/>
                <a:cs typeface="ＭＳ Ｐゴシック" charset="0"/>
              </a:rPr>
              <a:t>iningatan</a:t>
            </a:r>
            <a:r>
              <a:rPr lang="en-US" sz="1600" b="0" dirty="0">
                <a:latin typeface="Arial" charset="0"/>
                <a:cs typeface="ＭＳ Ｐゴシック" charset="0"/>
              </a:rPr>
              <a:t> para </a:t>
            </a:r>
            <a:r>
              <a:rPr lang="en-US" sz="1600" b="0" dirty="0" err="1">
                <a:latin typeface="Arial" charset="0"/>
                <a:cs typeface="ＭＳ Ｐゴシック" charset="0"/>
              </a:rPr>
              <a:t>sa</a:t>
            </a:r>
            <a:r>
              <a:rPr lang="en-US" sz="1600" b="0" dirty="0">
                <a:latin typeface="Arial" charset="0"/>
                <a:cs typeface="ＭＳ Ｐゴシック" charset="0"/>
              </a:rPr>
              <a:t> </a:t>
            </a:r>
            <a:r>
              <a:rPr lang="en-US" sz="1600" b="0" dirty="0" err="1">
                <a:latin typeface="Arial" charset="0"/>
                <a:cs typeface="ＭＳ Ｐゴシック" charset="0"/>
              </a:rPr>
              <a:t>apoy</a:t>
            </a:r>
            <a:r>
              <a:rPr lang="en-US" sz="1600" b="0" dirty="0">
                <a:latin typeface="Arial" charset="0"/>
                <a:cs typeface="ＭＳ Ｐゴシック" charset="0"/>
              </a:rPr>
              <a:t>, </a:t>
            </a:r>
            <a:r>
              <a:rPr lang="en-US" sz="1600" b="0" dirty="0" err="1">
                <a:latin typeface="Arial" charset="0"/>
                <a:cs typeface="ＭＳ Ｐゴシック" charset="0"/>
              </a:rPr>
              <a:t>na</a:t>
            </a:r>
            <a:r>
              <a:rPr lang="en-US" sz="1600" b="0" dirty="0">
                <a:latin typeface="Arial" charset="0"/>
                <a:cs typeface="ＭＳ Ｐゴシック" charset="0"/>
              </a:rPr>
              <a:t> </a:t>
            </a:r>
            <a:r>
              <a:rPr lang="en-US" sz="1600" b="0" dirty="0" err="1">
                <a:latin typeface="Arial" charset="0"/>
                <a:cs typeface="ＭＳ Ｐゴシック" charset="0"/>
              </a:rPr>
              <a:t>inilalaan</a:t>
            </a:r>
            <a:r>
              <a:rPr lang="en-US" sz="1600" b="0" dirty="0">
                <a:latin typeface="Arial" charset="0"/>
                <a:cs typeface="ＭＳ Ｐゴシック" charset="0"/>
              </a:rPr>
              <a:t> </a:t>
            </a:r>
            <a:r>
              <a:rPr lang="en-US" sz="1600" b="0" dirty="0" err="1">
                <a:latin typeface="Arial" charset="0"/>
                <a:cs typeface="ＭＳ Ｐゴシック" charset="0"/>
              </a:rPr>
              <a:t>sa</a:t>
            </a:r>
            <a:r>
              <a:rPr lang="en-US" sz="1600" b="0" dirty="0">
                <a:latin typeface="Arial" charset="0"/>
                <a:cs typeface="ＭＳ Ｐゴシック" charset="0"/>
              </a:rPr>
              <a:t> </a:t>
            </a:r>
            <a:r>
              <a:rPr lang="en-US" sz="1600" b="0" dirty="0" err="1">
                <a:latin typeface="Arial" charset="0"/>
                <a:cs typeface="ＭＳ Ｐゴシック" charset="0"/>
              </a:rPr>
              <a:t>araw</a:t>
            </a:r>
            <a:r>
              <a:rPr lang="en-US" sz="1600" b="0" dirty="0">
                <a:latin typeface="Arial" charset="0"/>
                <a:cs typeface="ＭＳ Ｐゴシック" charset="0"/>
              </a:rPr>
              <a:t> ng </a:t>
            </a:r>
            <a:r>
              <a:rPr lang="en-US" sz="1600" b="0" dirty="0" err="1">
                <a:latin typeface="Arial" charset="0"/>
                <a:cs typeface="ＭＳ Ｐゴシック" charset="0"/>
              </a:rPr>
              <a:t>paghuhukom</a:t>
            </a:r>
            <a:r>
              <a:rPr lang="en-US" sz="1600" b="0" dirty="0">
                <a:latin typeface="Arial" charset="0"/>
                <a:cs typeface="ＭＳ Ｐゴシック" charset="0"/>
              </a:rPr>
              <a:t> at </a:t>
            </a:r>
            <a:r>
              <a:rPr lang="en-US" sz="1600" b="0" dirty="0" err="1">
                <a:latin typeface="Arial" charset="0"/>
                <a:cs typeface="ＭＳ Ｐゴシック" charset="0"/>
              </a:rPr>
              <a:t>sa</a:t>
            </a:r>
            <a:r>
              <a:rPr lang="en-US" sz="1600" b="0" dirty="0">
                <a:latin typeface="Arial" charset="0"/>
                <a:cs typeface="ＭＳ Ｐゴシック" charset="0"/>
              </a:rPr>
              <a:t> </a:t>
            </a:r>
            <a:r>
              <a:rPr lang="en-US" sz="1600" b="0" dirty="0" err="1">
                <a:latin typeface="Arial" charset="0"/>
                <a:cs typeface="ＭＳ Ｐゴシック" charset="0"/>
              </a:rPr>
              <a:t>paglipol</a:t>
            </a:r>
            <a:r>
              <a:rPr lang="en-US" sz="1600" b="0" dirty="0">
                <a:latin typeface="Arial" charset="0"/>
                <a:cs typeface="ＭＳ Ｐゴシック" charset="0"/>
              </a:rPr>
              <a:t> </a:t>
            </a:r>
            <a:r>
              <a:rPr lang="en-US" sz="1600" b="0" dirty="0" err="1">
                <a:latin typeface="Arial" charset="0"/>
                <a:cs typeface="ＭＳ Ｐゴシック" charset="0"/>
              </a:rPr>
              <a:t>sa</a:t>
            </a:r>
            <a:r>
              <a:rPr lang="en-US" sz="1600" b="0" dirty="0">
                <a:latin typeface="Arial" charset="0"/>
                <a:cs typeface="ＭＳ Ｐゴシック" charset="0"/>
              </a:rPr>
              <a:t> </a:t>
            </a:r>
            <a:r>
              <a:rPr lang="en-US" sz="1600" b="0" dirty="0" err="1">
                <a:latin typeface="Arial" charset="0"/>
                <a:cs typeface="ＭＳ Ｐゴシック" charset="0"/>
              </a:rPr>
              <a:t>masasamang</a:t>
            </a:r>
            <a:r>
              <a:rPr lang="en-US" sz="1600" b="0" dirty="0">
                <a:latin typeface="Arial" charset="0"/>
                <a:cs typeface="ＭＳ Ｐゴシック" charset="0"/>
              </a:rPr>
              <a:t> </a:t>
            </a:r>
            <a:r>
              <a:rPr lang="en-US" sz="1600" b="0" dirty="0" err="1">
                <a:latin typeface="Arial" charset="0"/>
                <a:cs typeface="ＭＳ Ｐゴシック" charset="0"/>
              </a:rPr>
              <a:t>tao</a:t>
            </a:r>
            <a:r>
              <a:rPr lang="en-US" sz="1600" b="0" dirty="0">
                <a:latin typeface="Arial" charset="0"/>
                <a:cs typeface="ＭＳ Ｐゴシック" charset="0"/>
              </a:rPr>
              <a:t>” (</a:t>
            </a:r>
            <a:r>
              <a:rPr lang="en-US" sz="1600" b="0" i="1" dirty="0">
                <a:latin typeface="Arial" charset="0"/>
                <a:cs typeface="ＭＳ Ｐゴシック" charset="0"/>
              </a:rPr>
              <a:t>2 Pedro 3:3–7</a:t>
            </a:r>
            <a:r>
              <a:rPr lang="en-US" sz="1600" b="0" dirty="0">
                <a:latin typeface="Arial" charset="0"/>
                <a:cs typeface="ＭＳ Ｐゴシック" charset="0"/>
              </a:rPr>
              <a:t>).</a:t>
            </a:r>
          </a:p>
        </p:txBody>
      </p:sp>
    </p:spTree>
    <p:extLst>
      <p:ext uri="{BB962C8B-B14F-4D97-AF65-F5344CB8AC3E}">
        <p14:creationId xmlns:p14="http://schemas.microsoft.com/office/powerpoint/2010/main" val="3297022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dirty="0" err="1">
                <a:latin typeface="Arial" charset="0"/>
                <a:cs typeface="ＭＳ Ｐゴシック" charset="0"/>
              </a:rPr>
              <a:t>Gayundin</a:t>
            </a:r>
            <a:r>
              <a:rPr lang="en-US" sz="1600" b="1" dirty="0">
                <a:latin typeface="Arial" charset="0"/>
                <a:cs typeface="ＭＳ Ｐゴシック" charset="0"/>
              </a:rPr>
              <a:t> ang Hamon </a:t>
            </a:r>
            <a:r>
              <a:rPr lang="en-US" sz="1600" b="1" dirty="0" err="1">
                <a:latin typeface="Arial" charset="0"/>
                <a:cs typeface="ＭＳ Ｐゴシック" charset="0"/>
              </a:rPr>
              <a:t>Ngayon</a:t>
            </a:r>
            <a:r>
              <a:rPr lang="en-US" sz="1600" b="1" dirty="0">
                <a:latin typeface="Arial" charset="0"/>
                <a:cs typeface="ＭＳ Ｐゴシック" charset="0"/>
              </a:rPr>
              <a:t>. </a:t>
            </a:r>
            <a:r>
              <a:rPr lang="en-US" sz="1600" b="0" dirty="0">
                <a:latin typeface="Arial" charset="0"/>
                <a:cs typeface="ＭＳ Ｐゴシック" charset="0"/>
              </a:rPr>
              <a:t>“[D]</a:t>
            </a:r>
            <a:r>
              <a:rPr lang="en-US" sz="1600" b="0" dirty="0" err="1">
                <a:latin typeface="Arial" charset="0"/>
                <a:cs typeface="ＭＳ Ｐゴシック" charset="0"/>
              </a:rPr>
              <a:t>apat</a:t>
            </a:r>
            <a:r>
              <a:rPr lang="en-US" sz="1600" b="0" dirty="0">
                <a:latin typeface="Arial" charset="0"/>
                <a:cs typeface="ＭＳ Ｐゴシック" charset="0"/>
              </a:rPr>
              <a:t> </a:t>
            </a:r>
            <a:r>
              <a:rPr lang="en-US" sz="1600" b="0" dirty="0" err="1">
                <a:latin typeface="Arial" charset="0"/>
                <a:cs typeface="ＭＳ Ｐゴシック" charset="0"/>
              </a:rPr>
              <a:t>ninyong</a:t>
            </a:r>
            <a:r>
              <a:rPr lang="en-US" sz="1600" b="0" dirty="0">
                <a:latin typeface="Arial" charset="0"/>
                <a:cs typeface="ＭＳ Ｐゴシック" charset="0"/>
              </a:rPr>
              <a:t> </a:t>
            </a:r>
            <a:r>
              <a:rPr lang="en-US" sz="1600" b="0" dirty="0" err="1">
                <a:latin typeface="Arial" charset="0"/>
                <a:cs typeface="ＭＳ Ｐゴシック" charset="0"/>
              </a:rPr>
              <a:t>malaman</a:t>
            </a:r>
            <a:r>
              <a:rPr lang="en-US" sz="1600" b="0" dirty="0">
                <a:latin typeface="Arial" charset="0"/>
                <a:cs typeface="ＭＳ Ｐゴシック" charset="0"/>
              </a:rPr>
              <a:t> </a:t>
            </a:r>
            <a:r>
              <a:rPr lang="en-US" sz="1600" b="0" dirty="0" err="1">
                <a:latin typeface="Arial" charset="0"/>
                <a:cs typeface="ＭＳ Ｐゴシック" charset="0"/>
              </a:rPr>
              <a:t>ito</a:t>
            </a:r>
            <a:r>
              <a:rPr lang="en-US" sz="1600" b="0" dirty="0">
                <a:latin typeface="Arial" charset="0"/>
                <a:cs typeface="ＭＳ Ｐゴシック" charset="0"/>
              </a:rPr>
              <a:t>, </a:t>
            </a:r>
            <a:r>
              <a:rPr lang="en-US" sz="1600" b="0" dirty="0" err="1">
                <a:latin typeface="Arial" charset="0"/>
                <a:cs typeface="ＭＳ Ｐゴシック" charset="0"/>
              </a:rPr>
              <a:t>na</a:t>
            </a:r>
            <a:r>
              <a:rPr lang="en-US" sz="1600" b="0" dirty="0">
                <a:latin typeface="Arial" charset="0"/>
                <a:cs typeface="ＭＳ Ｐゴシック" charset="0"/>
              </a:rPr>
              <a:t> </a:t>
            </a:r>
            <a:r>
              <a:rPr lang="en-US" sz="1600" b="0" dirty="0" err="1">
                <a:latin typeface="Arial" charset="0"/>
                <a:cs typeface="ＭＳ Ｐゴシック" charset="0"/>
              </a:rPr>
              <a:t>sa</a:t>
            </a:r>
            <a:r>
              <a:rPr lang="en-US" sz="1600" b="0" dirty="0">
                <a:latin typeface="Arial" charset="0"/>
                <a:cs typeface="ＭＳ Ｐゴシック" charset="0"/>
              </a:rPr>
              <a:t> </a:t>
            </a:r>
            <a:r>
              <a:rPr lang="en-US" sz="1600" b="0" dirty="0" err="1">
                <a:latin typeface="Arial" charset="0"/>
                <a:cs typeface="ＭＳ Ｐゴシック" charset="0"/>
              </a:rPr>
              <a:t>mga</a:t>
            </a:r>
            <a:r>
              <a:rPr lang="en-US" sz="1600" b="0" dirty="0">
                <a:latin typeface="Arial" charset="0"/>
                <a:cs typeface="ＭＳ Ｐゴシック" charset="0"/>
              </a:rPr>
              <a:t> </a:t>
            </a:r>
            <a:r>
              <a:rPr lang="en-US" sz="1600" b="0" dirty="0" err="1">
                <a:latin typeface="Arial" charset="0"/>
                <a:cs typeface="ＭＳ Ｐゴシック" charset="0"/>
              </a:rPr>
              <a:t>huling</a:t>
            </a:r>
            <a:r>
              <a:rPr lang="en-US" sz="1600" b="0" dirty="0">
                <a:latin typeface="Arial" charset="0"/>
                <a:cs typeface="ＭＳ Ｐゴシック" charset="0"/>
              </a:rPr>
              <a:t> </a:t>
            </a:r>
            <a:r>
              <a:rPr lang="en-US" sz="1600" b="0" dirty="0" err="1">
                <a:latin typeface="Arial" charset="0"/>
                <a:cs typeface="ＭＳ Ｐゴシック" charset="0"/>
              </a:rPr>
              <a:t>araw</a:t>
            </a:r>
            <a:r>
              <a:rPr lang="en-US" sz="1600" b="0" dirty="0">
                <a:latin typeface="Arial" charset="0"/>
                <a:cs typeface="ＭＳ Ｐゴシック" charset="0"/>
              </a:rPr>
              <a:t> ay </a:t>
            </a:r>
            <a:r>
              <a:rPr lang="en-US" sz="1600" b="0" dirty="0" err="1">
                <a:latin typeface="Arial" charset="0"/>
                <a:cs typeface="ＭＳ Ｐゴシック" charset="0"/>
              </a:rPr>
              <a:t>darating</a:t>
            </a:r>
            <a:r>
              <a:rPr lang="en-US" sz="1600" b="0" dirty="0">
                <a:latin typeface="Arial" charset="0"/>
                <a:cs typeface="ＭＳ Ｐゴシック" charset="0"/>
              </a:rPr>
              <a:t> ang </a:t>
            </a:r>
            <a:r>
              <a:rPr lang="en-US" sz="1600" b="0" dirty="0" err="1">
                <a:latin typeface="Arial" charset="0"/>
                <a:cs typeface="ＭＳ Ｐゴシック" charset="0"/>
              </a:rPr>
              <a:t>mga</a:t>
            </a:r>
            <a:r>
              <a:rPr lang="en-US" sz="1600" b="0" dirty="0">
                <a:latin typeface="Arial" charset="0"/>
                <a:cs typeface="ＭＳ Ｐゴシック" charset="0"/>
              </a:rPr>
              <a:t> </a:t>
            </a:r>
            <a:r>
              <a:rPr lang="en-US" sz="1600" b="0" dirty="0" err="1">
                <a:latin typeface="Arial" charset="0"/>
                <a:cs typeface="ＭＳ Ｐゴシック" charset="0"/>
              </a:rPr>
              <a:t>manlilibak</a:t>
            </a:r>
            <a:r>
              <a:rPr lang="en-US" sz="1600" b="0" dirty="0">
                <a:latin typeface="Arial" charset="0"/>
                <a:cs typeface="ＭＳ Ｐゴシック" charset="0"/>
              </a:rPr>
              <a:t>, </a:t>
            </a:r>
            <a:r>
              <a:rPr lang="en-US" sz="1600" b="0" dirty="0" err="1">
                <a:latin typeface="Arial" charset="0"/>
                <a:cs typeface="ＭＳ Ｐゴシック" charset="0"/>
              </a:rPr>
              <a:t>na</a:t>
            </a:r>
            <a:r>
              <a:rPr lang="en-US" sz="1600" b="0" dirty="0">
                <a:latin typeface="Arial" charset="0"/>
                <a:cs typeface="ＭＳ Ｐゴシック" charset="0"/>
              </a:rPr>
              <a:t> </a:t>
            </a:r>
            <a:r>
              <a:rPr lang="en-US" sz="1600" b="0" dirty="0" err="1">
                <a:latin typeface="Arial" charset="0"/>
                <a:cs typeface="ＭＳ Ｐゴシック" charset="0"/>
              </a:rPr>
              <a:t>manlilibak</a:t>
            </a:r>
            <a:r>
              <a:rPr lang="en-US" sz="1600" b="0" dirty="0">
                <a:latin typeface="Arial" charset="0"/>
                <a:cs typeface="ＭＳ Ｐゴシック" charset="0"/>
              </a:rPr>
              <a:t> at </a:t>
            </a:r>
            <a:r>
              <a:rPr lang="en-US" sz="1600" b="0" dirty="0" err="1">
                <a:latin typeface="Arial" charset="0"/>
                <a:cs typeface="ＭＳ Ｐゴシック" charset="0"/>
              </a:rPr>
              <a:t>lumalakad</a:t>
            </a:r>
            <a:r>
              <a:rPr lang="en-US" sz="1600" b="0" dirty="0">
                <a:latin typeface="Arial" charset="0"/>
                <a:cs typeface="ＭＳ Ｐゴシック" charset="0"/>
              </a:rPr>
              <a:t> </a:t>
            </a:r>
            <a:r>
              <a:rPr lang="en-US" sz="1600" b="0" dirty="0" err="1">
                <a:latin typeface="Arial" charset="0"/>
                <a:cs typeface="ＭＳ Ｐゴシック" charset="0"/>
              </a:rPr>
              <a:t>ayon</a:t>
            </a:r>
            <a:r>
              <a:rPr lang="en-US" sz="1600" b="0" dirty="0">
                <a:latin typeface="Arial" charset="0"/>
                <a:cs typeface="ＭＳ Ｐゴシック" charset="0"/>
              </a:rPr>
              <a:t> </a:t>
            </a:r>
            <a:r>
              <a:rPr lang="en-US" sz="1600" b="0" dirty="0" err="1">
                <a:latin typeface="Arial" charset="0"/>
                <a:cs typeface="ＭＳ Ｐゴシック" charset="0"/>
              </a:rPr>
              <a:t>sa</a:t>
            </a:r>
            <a:r>
              <a:rPr lang="en-US" sz="1600" b="0" dirty="0">
                <a:latin typeface="Arial" charset="0"/>
                <a:cs typeface="ＭＳ Ｐゴシック" charset="0"/>
              </a:rPr>
              <a:t> </a:t>
            </a:r>
            <a:r>
              <a:rPr lang="en-US" sz="1600" b="0" dirty="0" err="1">
                <a:latin typeface="Arial" charset="0"/>
                <a:cs typeface="ＭＳ Ｐゴシック" charset="0"/>
              </a:rPr>
              <a:t>kanilang</a:t>
            </a:r>
            <a:r>
              <a:rPr lang="en-US" sz="1600" b="0" dirty="0">
                <a:latin typeface="Arial" charset="0"/>
                <a:cs typeface="ＭＳ Ｐゴシック" charset="0"/>
              </a:rPr>
              <a:t> </a:t>
            </a:r>
            <a:r>
              <a:rPr lang="en-US" sz="1600" b="0" dirty="0" err="1">
                <a:latin typeface="Arial" charset="0"/>
                <a:cs typeface="ＭＳ Ｐゴシック" charset="0"/>
              </a:rPr>
              <a:t>sariling</a:t>
            </a:r>
            <a:r>
              <a:rPr lang="en-US" sz="1600" b="0" dirty="0">
                <a:latin typeface="Arial" charset="0"/>
                <a:cs typeface="ＭＳ Ｐゴシック" charset="0"/>
              </a:rPr>
              <a:t> </a:t>
            </a:r>
            <a:r>
              <a:rPr lang="en-US" sz="1600" b="0" dirty="0" err="1">
                <a:latin typeface="Arial" charset="0"/>
                <a:cs typeface="ＭＳ Ｐゴシック" charset="0"/>
              </a:rPr>
              <a:t>mga</a:t>
            </a:r>
            <a:r>
              <a:rPr lang="en-US" sz="1600" b="0" dirty="0">
                <a:latin typeface="Arial" charset="0"/>
                <a:cs typeface="ＭＳ Ｐゴシック" charset="0"/>
              </a:rPr>
              <a:t> </a:t>
            </a:r>
            <a:r>
              <a:rPr lang="en-US" sz="1600" b="0" dirty="0" err="1">
                <a:latin typeface="Arial" charset="0"/>
                <a:cs typeface="ＭＳ Ｐゴシック" charset="0"/>
              </a:rPr>
              <a:t>pagnanasa</a:t>
            </a:r>
            <a:r>
              <a:rPr lang="en-US" sz="1600" b="0" dirty="0">
                <a:latin typeface="Arial" charset="0"/>
                <a:cs typeface="ＭＳ Ｐゴシック" charset="0"/>
              </a:rPr>
              <a:t>, at </a:t>
            </a:r>
            <a:r>
              <a:rPr lang="en-US" sz="1600" b="0" dirty="0" err="1">
                <a:latin typeface="Arial" charset="0"/>
                <a:cs typeface="ＭＳ Ｐゴシック" charset="0"/>
              </a:rPr>
              <a:t>magsasabi</a:t>
            </a:r>
            <a:r>
              <a:rPr lang="en-US" sz="1600" b="0" dirty="0">
                <a:latin typeface="Arial" charset="0"/>
                <a:cs typeface="ＭＳ Ｐゴシック" charset="0"/>
              </a:rPr>
              <a:t>, ‘</a:t>
            </a:r>
            <a:r>
              <a:rPr lang="en-US" sz="1600" b="0" dirty="0" err="1">
                <a:latin typeface="Arial" charset="0"/>
                <a:cs typeface="ＭＳ Ｐゴシック" charset="0"/>
              </a:rPr>
              <a:t>Nasaan</a:t>
            </a:r>
            <a:r>
              <a:rPr lang="en-US" sz="1600" b="0" dirty="0">
                <a:latin typeface="Arial" charset="0"/>
                <a:cs typeface="ＭＳ Ｐゴシック" charset="0"/>
              </a:rPr>
              <a:t> ang </a:t>
            </a:r>
            <a:r>
              <a:rPr lang="en-US" sz="1600" b="0" dirty="0" err="1">
                <a:latin typeface="Arial" charset="0"/>
                <a:cs typeface="ＭＳ Ｐゴシック" charset="0"/>
              </a:rPr>
              <a:t>pangako</a:t>
            </a:r>
            <a:r>
              <a:rPr lang="en-US" sz="1600" b="0" dirty="0">
                <a:latin typeface="Arial" charset="0"/>
                <a:cs typeface="ＭＳ Ｐゴシック" charset="0"/>
              </a:rPr>
              <a:t> ng </a:t>
            </a:r>
            <a:r>
              <a:rPr lang="en-US" sz="1600" b="0" dirty="0" err="1">
                <a:latin typeface="Arial" charset="0"/>
                <a:cs typeface="ＭＳ Ｐゴシック" charset="0"/>
              </a:rPr>
              <a:t>kanyang</a:t>
            </a:r>
            <a:r>
              <a:rPr lang="en-US" sz="1600" b="0" dirty="0">
                <a:latin typeface="Arial" charset="0"/>
                <a:cs typeface="ＭＳ Ｐゴシック" charset="0"/>
              </a:rPr>
              <a:t> </a:t>
            </a:r>
            <a:r>
              <a:rPr lang="en-US" sz="1600" b="0" dirty="0" err="1">
                <a:latin typeface="Arial" charset="0"/>
                <a:cs typeface="ＭＳ Ｐゴシック" charset="0"/>
              </a:rPr>
              <a:t>pagdating</a:t>
            </a:r>
            <a:r>
              <a:rPr lang="en-US" sz="1600" b="0" dirty="0">
                <a:latin typeface="Arial" charset="0"/>
                <a:cs typeface="ＭＳ Ｐゴシック" charset="0"/>
              </a:rPr>
              <a:t>? </a:t>
            </a:r>
            <a:r>
              <a:rPr lang="en-US" sz="1600" b="0" dirty="0" err="1">
                <a:latin typeface="Arial" charset="0"/>
                <a:cs typeface="ＭＳ Ｐゴシック" charset="0"/>
              </a:rPr>
              <a:t>Sapagkat</a:t>
            </a:r>
            <a:r>
              <a:rPr lang="en-US" sz="1600" b="0" dirty="0">
                <a:latin typeface="Arial" charset="0"/>
                <a:cs typeface="ＭＳ Ｐゴシック" charset="0"/>
              </a:rPr>
              <a:t>, </a:t>
            </a:r>
            <a:r>
              <a:rPr lang="en-US" sz="1600" b="0" dirty="0" err="1">
                <a:latin typeface="Arial" charset="0"/>
                <a:cs typeface="ＭＳ Ｐゴシック" charset="0"/>
              </a:rPr>
              <a:t>buhat</a:t>
            </a:r>
            <a:r>
              <a:rPr lang="en-US" sz="1600" b="0" dirty="0">
                <a:latin typeface="Arial" charset="0"/>
                <a:cs typeface="ＭＳ Ｐゴシック" charset="0"/>
              </a:rPr>
              <a:t> pa </a:t>
            </a:r>
            <a:r>
              <a:rPr lang="en-US" sz="1600" b="0" dirty="0" err="1">
                <a:latin typeface="Arial" charset="0"/>
                <a:cs typeface="ＭＳ Ｐゴシック" charset="0"/>
              </a:rPr>
              <a:t>nang</a:t>
            </a:r>
            <a:r>
              <a:rPr lang="en-US" sz="1600" b="0" dirty="0">
                <a:latin typeface="Arial" charset="0"/>
                <a:cs typeface="ＭＳ Ｐゴシック" charset="0"/>
              </a:rPr>
              <a:t> </a:t>
            </a:r>
            <a:r>
              <a:rPr lang="en-US" sz="1600" b="0" dirty="0" err="1">
                <a:latin typeface="Arial" charset="0"/>
                <a:cs typeface="ＭＳ Ｐゴシック" charset="0"/>
              </a:rPr>
              <a:t>mamatay</a:t>
            </a:r>
            <a:r>
              <a:rPr lang="en-US" sz="1600" b="0" dirty="0">
                <a:latin typeface="Arial" charset="0"/>
                <a:cs typeface="ＭＳ Ｐゴシック" charset="0"/>
              </a:rPr>
              <a:t> ang </a:t>
            </a:r>
            <a:r>
              <a:rPr lang="en-US" sz="1600" b="0" dirty="0" err="1">
                <a:latin typeface="Arial" charset="0"/>
                <a:cs typeface="ＭＳ Ｐゴシック" charset="0"/>
              </a:rPr>
              <a:t>ating</a:t>
            </a:r>
            <a:r>
              <a:rPr lang="en-US" sz="1600" b="0" dirty="0">
                <a:latin typeface="Arial" charset="0"/>
                <a:cs typeface="ＭＳ Ｐゴシック" charset="0"/>
              </a:rPr>
              <a:t> </a:t>
            </a:r>
            <a:r>
              <a:rPr lang="en-US" sz="1600" b="0" dirty="0" err="1">
                <a:latin typeface="Arial" charset="0"/>
                <a:cs typeface="ＭＳ Ｐゴシック" charset="0"/>
              </a:rPr>
              <a:t>mga</a:t>
            </a:r>
            <a:r>
              <a:rPr lang="en-US" sz="1600" b="0" dirty="0">
                <a:latin typeface="Arial" charset="0"/>
                <a:cs typeface="ＭＳ Ｐゴシック" charset="0"/>
              </a:rPr>
              <a:t> </a:t>
            </a:r>
            <a:r>
              <a:rPr lang="en-US" sz="1600" b="0" dirty="0" err="1">
                <a:latin typeface="Arial" charset="0"/>
                <a:cs typeface="ＭＳ Ｐゴシック" charset="0"/>
              </a:rPr>
              <a:t>ninuno</a:t>
            </a:r>
            <a:r>
              <a:rPr lang="en-US" sz="1600" b="0" dirty="0">
                <a:latin typeface="Arial" charset="0"/>
                <a:cs typeface="ＭＳ Ｐゴシック" charset="0"/>
              </a:rPr>
              <a:t>, </a:t>
            </a:r>
            <a:r>
              <a:rPr lang="en-US" sz="1600" b="0" dirty="0" err="1">
                <a:latin typeface="Arial" charset="0"/>
                <a:cs typeface="ＭＳ Ｐゴシック" charset="0"/>
              </a:rPr>
              <a:t>nananatili</a:t>
            </a:r>
            <a:r>
              <a:rPr lang="en-US" sz="1600" b="0" dirty="0">
                <a:latin typeface="Arial" charset="0"/>
                <a:cs typeface="ＭＳ Ｐゴシック" charset="0"/>
              </a:rPr>
              <a:t> ang </a:t>
            </a:r>
            <a:r>
              <a:rPr lang="en-US" sz="1600" b="0" dirty="0" err="1">
                <a:latin typeface="Arial" charset="0"/>
                <a:cs typeface="ＭＳ Ｐゴシック" charset="0"/>
              </a:rPr>
              <a:t>lahat</a:t>
            </a:r>
            <a:r>
              <a:rPr lang="en-US" sz="1600" b="0" dirty="0">
                <a:latin typeface="Arial" charset="0"/>
                <a:cs typeface="ＭＳ Ｐゴシック" charset="0"/>
              </a:rPr>
              <a:t> ng </a:t>
            </a:r>
            <a:r>
              <a:rPr lang="en-US" sz="1600" b="0" dirty="0" err="1">
                <a:latin typeface="Arial" charset="0"/>
                <a:cs typeface="ＭＳ Ｐゴシック" charset="0"/>
              </a:rPr>
              <a:t>mga</a:t>
            </a:r>
            <a:r>
              <a:rPr lang="en-US" sz="1600" b="0" dirty="0">
                <a:latin typeface="Arial" charset="0"/>
                <a:cs typeface="ＭＳ Ｐゴシック" charset="0"/>
              </a:rPr>
              <a:t> </a:t>
            </a:r>
            <a:r>
              <a:rPr lang="en-US" sz="1600" b="0" dirty="0" err="1">
                <a:latin typeface="Arial" charset="0"/>
                <a:cs typeface="ＭＳ Ｐゴシック" charset="0"/>
              </a:rPr>
              <a:t>bagay</a:t>
            </a:r>
            <a:r>
              <a:rPr lang="en-US" sz="1600" b="0" dirty="0">
                <a:latin typeface="Arial" charset="0"/>
                <a:cs typeface="ＭＳ Ｐゴシック" charset="0"/>
              </a:rPr>
              <a:t> </a:t>
            </a:r>
            <a:r>
              <a:rPr lang="en-US" sz="1600" b="0" dirty="0" err="1">
                <a:latin typeface="Arial" charset="0"/>
                <a:cs typeface="ＭＳ Ｐゴシック" charset="0"/>
              </a:rPr>
              <a:t>sa</a:t>
            </a:r>
            <a:r>
              <a:rPr lang="en-US" sz="1600" b="0" dirty="0">
                <a:latin typeface="Arial" charset="0"/>
                <a:cs typeface="ＭＳ Ｐゴシック" charset="0"/>
              </a:rPr>
              <a:t> </a:t>
            </a:r>
            <a:r>
              <a:rPr lang="en-US" sz="1600" b="0" dirty="0" err="1">
                <a:latin typeface="Arial" charset="0"/>
                <a:cs typeface="ＭＳ Ｐゴシック" charset="0"/>
              </a:rPr>
              <a:t>dati</a:t>
            </a:r>
            <a:r>
              <a:rPr lang="en-US" sz="1600" b="0" dirty="0">
                <a:latin typeface="Arial" charset="0"/>
                <a:cs typeface="ＭＳ Ｐゴシック" charset="0"/>
              </a:rPr>
              <a:t> </a:t>
            </a:r>
            <a:r>
              <a:rPr lang="en-US" sz="1600" b="0" dirty="0" err="1">
                <a:latin typeface="Arial" charset="0"/>
                <a:cs typeface="ＭＳ Ｐゴシック" charset="0"/>
              </a:rPr>
              <a:t>nilang</a:t>
            </a:r>
            <a:r>
              <a:rPr lang="en-US" sz="1600" b="0" dirty="0">
                <a:latin typeface="Arial" charset="0"/>
                <a:cs typeface="ＭＳ Ｐゴシック" charset="0"/>
              </a:rPr>
              <a:t> </a:t>
            </a:r>
            <a:r>
              <a:rPr lang="en-US" sz="1600" b="0" dirty="0" err="1">
                <a:latin typeface="Arial" charset="0"/>
                <a:cs typeface="ＭＳ Ｐゴシック" charset="0"/>
              </a:rPr>
              <a:t>kalagayan</a:t>
            </a:r>
            <a:r>
              <a:rPr lang="en-US" sz="1600" b="0" dirty="0">
                <a:latin typeface="Arial" charset="0"/>
                <a:cs typeface="ＭＳ Ｐゴシック" charset="0"/>
              </a:rPr>
              <a:t> </a:t>
            </a:r>
            <a:r>
              <a:rPr lang="en-US" sz="1600" b="0" dirty="0" err="1">
                <a:latin typeface="Arial" charset="0"/>
                <a:cs typeface="ＭＳ Ｐゴシック" charset="0"/>
              </a:rPr>
              <a:t>mula</a:t>
            </a:r>
            <a:r>
              <a:rPr lang="en-US" sz="1600" b="0" dirty="0">
                <a:latin typeface="Arial" charset="0"/>
                <a:cs typeface="ＭＳ Ｐゴシック" charset="0"/>
              </a:rPr>
              <a:t> </a:t>
            </a:r>
            <a:r>
              <a:rPr lang="en-US" sz="1600" b="0" dirty="0" err="1">
                <a:latin typeface="Arial" charset="0"/>
                <a:cs typeface="ＭＳ Ｐゴシック" charset="0"/>
              </a:rPr>
              <a:t>nang</a:t>
            </a:r>
            <a:r>
              <a:rPr lang="en-US" sz="1600" b="0" dirty="0">
                <a:latin typeface="Arial" charset="0"/>
                <a:cs typeface="ＭＳ Ｐゴシック" charset="0"/>
              </a:rPr>
              <a:t> </a:t>
            </a:r>
            <a:r>
              <a:rPr lang="en-US" sz="1600" b="0" dirty="0" err="1">
                <a:latin typeface="Arial" charset="0"/>
                <a:cs typeface="ＭＳ Ｐゴシック" charset="0"/>
              </a:rPr>
              <a:t>pasimula</a:t>
            </a:r>
            <a:r>
              <a:rPr lang="en-US" sz="1600" b="0" dirty="0">
                <a:latin typeface="Arial" charset="0"/>
                <a:cs typeface="ＭＳ Ｐゴシック" charset="0"/>
              </a:rPr>
              <a:t> ng </a:t>
            </a:r>
            <a:r>
              <a:rPr lang="en-US" sz="1600" b="0" dirty="0" err="1">
                <a:latin typeface="Arial" charset="0"/>
                <a:cs typeface="ＭＳ Ｐゴシック" charset="0"/>
              </a:rPr>
              <a:t>paglalang</a:t>
            </a:r>
            <a:r>
              <a:rPr lang="en-US" sz="1600" b="0" dirty="0">
                <a:latin typeface="Arial" charset="0"/>
                <a:cs typeface="ＭＳ Ｐゴシック" charset="0"/>
              </a:rPr>
              <a:t>.’ </a:t>
            </a:r>
            <a:r>
              <a:rPr lang="en-US" sz="1600" b="0" dirty="0" err="1">
                <a:latin typeface="Arial" charset="0"/>
                <a:cs typeface="ＭＳ Ｐゴシック" charset="0"/>
              </a:rPr>
              <a:t>Sinasadya</a:t>
            </a:r>
            <a:r>
              <a:rPr lang="en-US" sz="1600" b="0" dirty="0">
                <a:latin typeface="Arial" charset="0"/>
                <a:cs typeface="ＭＳ Ｐゴシック" charset="0"/>
              </a:rPr>
              <a:t> </a:t>
            </a:r>
            <a:r>
              <a:rPr lang="en-US" sz="1600" b="0" dirty="0" err="1">
                <a:latin typeface="Arial" charset="0"/>
                <a:cs typeface="ＭＳ Ｐゴシック" charset="0"/>
              </a:rPr>
              <a:t>nilang</a:t>
            </a:r>
            <a:r>
              <a:rPr lang="en-US" sz="1600" b="0" dirty="0">
                <a:latin typeface="Arial" charset="0"/>
                <a:cs typeface="ＭＳ Ｐゴシック" charset="0"/>
              </a:rPr>
              <a:t> </a:t>
            </a:r>
            <a:r>
              <a:rPr lang="en-US" sz="1600" b="0" dirty="0" err="1">
                <a:latin typeface="Arial" charset="0"/>
                <a:cs typeface="ＭＳ Ｐゴシック" charset="0"/>
              </a:rPr>
              <a:t>hindi</a:t>
            </a:r>
            <a:r>
              <a:rPr lang="en-US" sz="1600" b="0" dirty="0">
                <a:latin typeface="Arial" charset="0"/>
                <a:cs typeface="ＭＳ Ｐゴシック" charset="0"/>
              </a:rPr>
              <a:t> </a:t>
            </a:r>
            <a:r>
              <a:rPr lang="en-US" sz="1600" b="0" dirty="0" err="1">
                <a:latin typeface="Arial" charset="0"/>
                <a:cs typeface="ＭＳ Ｐゴシック" charset="0"/>
              </a:rPr>
              <a:t>pansinin</a:t>
            </a:r>
            <a:r>
              <a:rPr lang="en-US" sz="1600" b="0" dirty="0">
                <a:latin typeface="Arial" charset="0"/>
                <a:cs typeface="ＭＳ Ｐゴシック" charset="0"/>
              </a:rPr>
              <a:t>…</a:t>
            </a:r>
            <a:r>
              <a:rPr lang="en-US" sz="1600" b="0" dirty="0" err="1">
                <a:latin typeface="Arial" charset="0"/>
                <a:cs typeface="ＭＳ Ｐゴシック" charset="0"/>
              </a:rPr>
              <a:t>na</a:t>
            </a:r>
            <a:r>
              <a:rPr lang="en-US" sz="1600" b="0" dirty="0">
                <a:latin typeface="Arial" charset="0"/>
                <a:cs typeface="ＭＳ Ｐゴシック" charset="0"/>
              </a:rPr>
              <a:t>…</a:t>
            </a:r>
            <a:r>
              <a:rPr lang="en-US" sz="1600" b="0" dirty="0" err="1">
                <a:latin typeface="Arial" charset="0"/>
                <a:cs typeface="ＭＳ Ｐゴシック" charset="0"/>
              </a:rPr>
              <a:t>sa</a:t>
            </a:r>
            <a:r>
              <a:rPr lang="en-US" sz="1600" b="0" dirty="0">
                <a:latin typeface="Arial" charset="0"/>
                <a:cs typeface="ＭＳ Ｐゴシック" charset="0"/>
              </a:rPr>
              <a:t> </a:t>
            </a:r>
            <a:r>
              <a:rPr lang="en-US" sz="1600" b="0" dirty="0" err="1">
                <a:latin typeface="Arial" charset="0"/>
                <a:cs typeface="ＭＳ Ｐゴシック" charset="0"/>
              </a:rPr>
              <a:t>pamamagitan</a:t>
            </a:r>
            <a:r>
              <a:rPr lang="en-US" sz="1600" b="0" dirty="0">
                <a:latin typeface="Arial" charset="0"/>
                <a:cs typeface="ＭＳ Ｐゴシック" charset="0"/>
              </a:rPr>
              <a:t> ng </a:t>
            </a:r>
            <a:r>
              <a:rPr lang="en-US" sz="1600" b="0" dirty="0" err="1">
                <a:latin typeface="Arial" charset="0"/>
                <a:cs typeface="ＭＳ Ｐゴシック" charset="0"/>
              </a:rPr>
              <a:t>gayunding</a:t>
            </a:r>
            <a:r>
              <a:rPr lang="en-US" sz="1600" b="0" dirty="0">
                <a:latin typeface="Arial" charset="0"/>
                <a:cs typeface="ＭＳ Ｐゴシック" charset="0"/>
              </a:rPr>
              <a:t> </a:t>
            </a:r>
            <a:r>
              <a:rPr lang="en-US" sz="1600" b="0" dirty="0" err="1">
                <a:latin typeface="Arial" charset="0"/>
                <a:cs typeface="ＭＳ Ｐゴシック" charset="0"/>
              </a:rPr>
              <a:t>salita</a:t>
            </a:r>
            <a:r>
              <a:rPr lang="en-US" sz="1600" b="0" dirty="0">
                <a:latin typeface="Arial" charset="0"/>
                <a:cs typeface="ＭＳ Ｐゴシック" charset="0"/>
              </a:rPr>
              <a:t> ang </a:t>
            </a:r>
            <a:r>
              <a:rPr lang="en-US" sz="1600" b="0" dirty="0" err="1">
                <a:latin typeface="Arial" charset="0"/>
                <a:cs typeface="ＭＳ Ｐゴシック" charset="0"/>
              </a:rPr>
              <a:t>kasalukuyang</a:t>
            </a:r>
            <a:r>
              <a:rPr lang="en-US" sz="1600" b="0" dirty="0">
                <a:latin typeface="Arial" charset="0"/>
                <a:cs typeface="ＭＳ Ｐゴシック" charset="0"/>
              </a:rPr>
              <a:t> </a:t>
            </a:r>
            <a:r>
              <a:rPr lang="en-US" sz="1600" b="0" dirty="0" err="1">
                <a:latin typeface="Arial" charset="0"/>
                <a:cs typeface="ＭＳ Ｐゴシック" charset="0"/>
              </a:rPr>
              <a:t>langit</a:t>
            </a:r>
            <a:r>
              <a:rPr lang="en-US" sz="1600" b="0" dirty="0">
                <a:latin typeface="Arial" charset="0"/>
                <a:cs typeface="ＭＳ Ｐゴシック" charset="0"/>
              </a:rPr>
              <a:t> at </a:t>
            </a:r>
            <a:r>
              <a:rPr lang="en-US" sz="1600" b="0" dirty="0" err="1">
                <a:latin typeface="Arial" charset="0"/>
                <a:cs typeface="ＭＳ Ｐゴシック" charset="0"/>
              </a:rPr>
              <a:t>lupa</a:t>
            </a:r>
            <a:r>
              <a:rPr lang="en-US" sz="1600" b="0" dirty="0">
                <a:latin typeface="Arial" charset="0"/>
                <a:cs typeface="ＭＳ Ｐゴシック" charset="0"/>
              </a:rPr>
              <a:t> ay </a:t>
            </a:r>
            <a:r>
              <a:rPr lang="en-US" sz="1600" b="0" dirty="0" err="1">
                <a:latin typeface="Arial" charset="0"/>
                <a:cs typeface="ＭＳ Ｐゴシック" charset="0"/>
              </a:rPr>
              <a:t>iningatan</a:t>
            </a:r>
            <a:r>
              <a:rPr lang="en-US" sz="1600" b="0" dirty="0">
                <a:latin typeface="Arial" charset="0"/>
                <a:cs typeface="ＭＳ Ｐゴシック" charset="0"/>
              </a:rPr>
              <a:t> para </a:t>
            </a:r>
            <a:r>
              <a:rPr lang="en-US" sz="1600" b="0" dirty="0" err="1">
                <a:latin typeface="Arial" charset="0"/>
                <a:cs typeface="ＭＳ Ｐゴシック" charset="0"/>
              </a:rPr>
              <a:t>sa</a:t>
            </a:r>
            <a:r>
              <a:rPr lang="en-US" sz="1600" b="0" dirty="0">
                <a:latin typeface="Arial" charset="0"/>
                <a:cs typeface="ＭＳ Ｐゴシック" charset="0"/>
              </a:rPr>
              <a:t> </a:t>
            </a:r>
            <a:r>
              <a:rPr lang="en-US" sz="1600" b="0" dirty="0" err="1">
                <a:latin typeface="Arial" charset="0"/>
                <a:cs typeface="ＭＳ Ｐゴシック" charset="0"/>
              </a:rPr>
              <a:t>apoy</a:t>
            </a:r>
            <a:r>
              <a:rPr lang="en-US" sz="1600" b="0" dirty="0">
                <a:latin typeface="Arial" charset="0"/>
                <a:cs typeface="ＭＳ Ｐゴシック" charset="0"/>
              </a:rPr>
              <a:t>, </a:t>
            </a:r>
            <a:r>
              <a:rPr lang="en-US" sz="1600" b="0" dirty="0" err="1">
                <a:latin typeface="Arial" charset="0"/>
                <a:cs typeface="ＭＳ Ｐゴシック" charset="0"/>
              </a:rPr>
              <a:t>na</a:t>
            </a:r>
            <a:r>
              <a:rPr lang="en-US" sz="1600" b="0" dirty="0">
                <a:latin typeface="Arial" charset="0"/>
                <a:cs typeface="ＭＳ Ｐゴシック" charset="0"/>
              </a:rPr>
              <a:t> </a:t>
            </a:r>
            <a:r>
              <a:rPr lang="en-US" sz="1600" b="0" dirty="0" err="1">
                <a:latin typeface="Arial" charset="0"/>
                <a:cs typeface="ＭＳ Ｐゴシック" charset="0"/>
              </a:rPr>
              <a:t>inilalaan</a:t>
            </a:r>
            <a:r>
              <a:rPr lang="en-US" sz="1600" b="0" dirty="0">
                <a:latin typeface="Arial" charset="0"/>
                <a:cs typeface="ＭＳ Ｐゴシック" charset="0"/>
              </a:rPr>
              <a:t> </a:t>
            </a:r>
            <a:r>
              <a:rPr lang="en-US" sz="1600" b="0" dirty="0" err="1">
                <a:latin typeface="Arial" charset="0"/>
                <a:cs typeface="ＭＳ Ｐゴシック" charset="0"/>
              </a:rPr>
              <a:t>sa</a:t>
            </a:r>
            <a:r>
              <a:rPr lang="en-US" sz="1600" b="0" dirty="0">
                <a:latin typeface="Arial" charset="0"/>
                <a:cs typeface="ＭＳ Ｐゴシック" charset="0"/>
              </a:rPr>
              <a:t> </a:t>
            </a:r>
            <a:r>
              <a:rPr lang="en-US" sz="1600" b="0" dirty="0" err="1">
                <a:latin typeface="Arial" charset="0"/>
                <a:cs typeface="ＭＳ Ｐゴシック" charset="0"/>
              </a:rPr>
              <a:t>araw</a:t>
            </a:r>
            <a:r>
              <a:rPr lang="en-US" sz="1600" b="0" dirty="0">
                <a:latin typeface="Arial" charset="0"/>
                <a:cs typeface="ＭＳ Ｐゴシック" charset="0"/>
              </a:rPr>
              <a:t> ng </a:t>
            </a:r>
            <a:r>
              <a:rPr lang="en-US" sz="1600" b="0" dirty="0" err="1">
                <a:latin typeface="Arial" charset="0"/>
                <a:cs typeface="ＭＳ Ｐゴシック" charset="0"/>
              </a:rPr>
              <a:t>paghuhukom</a:t>
            </a:r>
            <a:r>
              <a:rPr lang="en-US" sz="1600" b="0" dirty="0">
                <a:latin typeface="Arial" charset="0"/>
                <a:cs typeface="ＭＳ Ｐゴシック" charset="0"/>
              </a:rPr>
              <a:t> at </a:t>
            </a:r>
            <a:r>
              <a:rPr lang="en-US" sz="1600" b="0" dirty="0" err="1">
                <a:latin typeface="Arial" charset="0"/>
                <a:cs typeface="ＭＳ Ｐゴシック" charset="0"/>
              </a:rPr>
              <a:t>sa</a:t>
            </a:r>
            <a:r>
              <a:rPr lang="en-US" sz="1600" b="0" dirty="0">
                <a:latin typeface="Arial" charset="0"/>
                <a:cs typeface="ＭＳ Ｐゴシック" charset="0"/>
              </a:rPr>
              <a:t> </a:t>
            </a:r>
            <a:r>
              <a:rPr lang="en-US" sz="1600" b="0" dirty="0" err="1">
                <a:latin typeface="Arial" charset="0"/>
                <a:cs typeface="ＭＳ Ｐゴシック" charset="0"/>
              </a:rPr>
              <a:t>paglipol</a:t>
            </a:r>
            <a:r>
              <a:rPr lang="en-US" sz="1600" b="0" dirty="0">
                <a:latin typeface="Arial" charset="0"/>
                <a:cs typeface="ＭＳ Ｐゴシック" charset="0"/>
              </a:rPr>
              <a:t> </a:t>
            </a:r>
            <a:r>
              <a:rPr lang="en-US" sz="1600" b="0" dirty="0" err="1">
                <a:latin typeface="Arial" charset="0"/>
                <a:cs typeface="ＭＳ Ｐゴシック" charset="0"/>
              </a:rPr>
              <a:t>sa</a:t>
            </a:r>
            <a:r>
              <a:rPr lang="en-US" sz="1600" b="0" dirty="0">
                <a:latin typeface="Arial" charset="0"/>
                <a:cs typeface="ＭＳ Ｐゴシック" charset="0"/>
              </a:rPr>
              <a:t> </a:t>
            </a:r>
            <a:r>
              <a:rPr lang="en-US" sz="1600" b="0" dirty="0" err="1">
                <a:latin typeface="Arial" charset="0"/>
                <a:cs typeface="ＭＳ Ｐゴシック" charset="0"/>
              </a:rPr>
              <a:t>masasamang</a:t>
            </a:r>
            <a:r>
              <a:rPr lang="en-US" sz="1600" b="0" dirty="0">
                <a:latin typeface="Arial" charset="0"/>
                <a:cs typeface="ＭＳ Ｐゴシック" charset="0"/>
              </a:rPr>
              <a:t> </a:t>
            </a:r>
            <a:r>
              <a:rPr lang="en-US" sz="1600" b="0" dirty="0" err="1">
                <a:latin typeface="Arial" charset="0"/>
                <a:cs typeface="ＭＳ Ｐゴシック" charset="0"/>
              </a:rPr>
              <a:t>tao</a:t>
            </a:r>
            <a:r>
              <a:rPr lang="en-US" sz="1600" b="0" dirty="0">
                <a:latin typeface="Arial" charset="0"/>
                <a:cs typeface="ＭＳ Ｐゴシック" charset="0"/>
              </a:rPr>
              <a:t>” (</a:t>
            </a:r>
            <a:r>
              <a:rPr lang="en-US" sz="1600" b="0" i="1" dirty="0">
                <a:latin typeface="Arial" charset="0"/>
                <a:cs typeface="ＭＳ Ｐゴシック" charset="0"/>
              </a:rPr>
              <a:t>2 Pedro 3:3–7</a:t>
            </a:r>
            <a:r>
              <a:rPr lang="en-US" sz="1600" b="0" dirty="0">
                <a:latin typeface="Arial" charset="0"/>
                <a:cs typeface="ＭＳ Ｐゴシック" charset="0"/>
              </a:rPr>
              <a:t>).</a:t>
            </a:r>
          </a:p>
        </p:txBody>
      </p:sp>
    </p:spTree>
    <p:extLst>
      <p:ext uri="{BB962C8B-B14F-4D97-AF65-F5344CB8AC3E}">
        <p14:creationId xmlns:p14="http://schemas.microsoft.com/office/powerpoint/2010/main" val="3184796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dirty="0">
                <a:latin typeface="Arial" charset="0"/>
                <a:cs typeface="ＭＳ Ｐゴシック" charset="0"/>
              </a:rPr>
              <a:t>b. Si, Abram, ang </a:t>
            </a:r>
            <a:r>
              <a:rPr lang="en-US" sz="1600" b="1" dirty="0" err="1">
                <a:latin typeface="Arial" charset="0"/>
                <a:cs typeface="ＭＳ Ｐゴシック" charset="0"/>
              </a:rPr>
              <a:t>Ama</a:t>
            </a:r>
            <a:r>
              <a:rPr lang="en-US" sz="1600" b="1" dirty="0">
                <a:latin typeface="Arial" charset="0"/>
                <a:cs typeface="ＭＳ Ｐゴシック" charset="0"/>
              </a:rPr>
              <a:t> ng </a:t>
            </a:r>
            <a:r>
              <a:rPr lang="en-US" sz="1600" b="1" dirty="0" err="1">
                <a:latin typeface="Arial" charset="0"/>
                <a:cs typeface="ＭＳ Ｐゴシック" charset="0"/>
              </a:rPr>
              <a:t>mga</a:t>
            </a:r>
            <a:r>
              <a:rPr lang="en-US" sz="1600" b="1" dirty="0">
                <a:latin typeface="Arial" charset="0"/>
                <a:cs typeface="ＭＳ Ｐゴシック" charset="0"/>
              </a:rPr>
              <a:t> </a:t>
            </a:r>
            <a:r>
              <a:rPr lang="en-US" sz="1600" b="1" dirty="0" err="1">
                <a:latin typeface="Arial" charset="0"/>
                <a:cs typeface="ＭＳ Ｐゴシック" charset="0"/>
              </a:rPr>
              <a:t>Tapat</a:t>
            </a:r>
            <a:r>
              <a:rPr lang="en-US" sz="1600" b="1" dirty="0">
                <a:latin typeface="Arial" charset="0"/>
                <a:cs typeface="ＭＳ Ｐゴシック" charset="0"/>
              </a:rPr>
              <a:t>. </a:t>
            </a:r>
            <a:r>
              <a:rPr lang="en-US" sz="1600" b="0" dirty="0">
                <a:latin typeface="Arial" charset="0"/>
                <a:cs typeface="ＭＳ Ｐゴシック" charset="0"/>
              </a:rPr>
              <a:t>“</a:t>
            </a:r>
            <a:r>
              <a:rPr lang="en-US" sz="1600" b="0" dirty="0" err="1">
                <a:latin typeface="Arial" charset="0"/>
                <a:cs typeface="ＭＳ Ｐゴシック" charset="0"/>
              </a:rPr>
              <a:t>Sinabi</a:t>
            </a:r>
            <a:r>
              <a:rPr lang="en-US" sz="1600" b="0" dirty="0">
                <a:latin typeface="Arial" charset="0"/>
                <a:cs typeface="ＭＳ Ｐゴシック" charset="0"/>
              </a:rPr>
              <a:t> </a:t>
            </a:r>
            <a:r>
              <a:rPr lang="en-US" sz="1600" dirty="0">
                <a:latin typeface="Arial" charset="0"/>
                <a:cs typeface="ＭＳ Ｐゴシック" charset="0"/>
              </a:rPr>
              <a:t>ng </a:t>
            </a:r>
            <a:r>
              <a:rPr lang="en-US" sz="1600" dirty="0" err="1">
                <a:latin typeface="Arial" charset="0"/>
                <a:cs typeface="ＭＳ Ｐゴシック" charset="0"/>
              </a:rPr>
              <a:t>Panginoon</a:t>
            </a:r>
            <a:r>
              <a:rPr lang="en-US" sz="1600" dirty="0">
                <a:latin typeface="Arial" charset="0"/>
                <a:cs typeface="ＭＳ Ｐゴシック" charset="0"/>
              </a:rPr>
              <a:t> kay Abram, ‘</a:t>
            </a:r>
            <a:r>
              <a:rPr lang="en-US" sz="1600" dirty="0" err="1">
                <a:latin typeface="Arial" charset="0"/>
                <a:cs typeface="ＭＳ Ｐゴシック" charset="0"/>
              </a:rPr>
              <a:t>Umalis</a:t>
            </a:r>
            <a:r>
              <a:rPr lang="en-US" sz="1600" dirty="0">
                <a:latin typeface="Arial" charset="0"/>
                <a:cs typeface="ＭＳ Ｐゴシック" charset="0"/>
              </a:rPr>
              <a:t> ka </a:t>
            </a:r>
            <a:r>
              <a:rPr lang="en-US" sz="1600" dirty="0" err="1">
                <a:latin typeface="Arial" charset="0"/>
                <a:cs typeface="ＭＳ Ｐゴシック" charset="0"/>
              </a:rPr>
              <a:t>sa</a:t>
            </a:r>
            <a:r>
              <a:rPr lang="en-US" sz="1600" dirty="0">
                <a:latin typeface="Arial" charset="0"/>
                <a:cs typeface="ＭＳ Ｐゴシック" charset="0"/>
              </a:rPr>
              <a:t> </a:t>
            </a:r>
            <a:r>
              <a:rPr lang="en-US" sz="1600" dirty="0" err="1">
                <a:latin typeface="Arial" charset="0"/>
                <a:cs typeface="ＭＳ Ｐゴシック" charset="0"/>
              </a:rPr>
              <a:t>iyong</a:t>
            </a:r>
            <a:r>
              <a:rPr lang="en-US" sz="1600" dirty="0">
                <a:latin typeface="Arial" charset="0"/>
                <a:cs typeface="ＭＳ Ｐゴシック" charset="0"/>
              </a:rPr>
              <a:t> </a:t>
            </a:r>
            <a:r>
              <a:rPr lang="en-US" sz="1600" dirty="0" err="1">
                <a:latin typeface="Arial" charset="0"/>
                <a:cs typeface="ＭＳ Ｐゴシック" charset="0"/>
              </a:rPr>
              <a:t>lupain</a:t>
            </a:r>
            <a:r>
              <a:rPr lang="en-US" sz="1600" dirty="0">
                <a:latin typeface="Arial" charset="0"/>
                <a:cs typeface="ＭＳ Ｐゴシック" charset="0"/>
              </a:rPr>
              <a:t>, </a:t>
            </a:r>
            <a:r>
              <a:rPr lang="en-US" sz="1600" dirty="0" err="1">
                <a:latin typeface="Arial" charset="0"/>
                <a:cs typeface="ＭＳ Ｐゴシック" charset="0"/>
              </a:rPr>
              <a:t>sa</a:t>
            </a:r>
            <a:r>
              <a:rPr lang="en-US" sz="1600" dirty="0">
                <a:latin typeface="Arial" charset="0"/>
                <a:cs typeface="ＭＳ Ｐゴシック" charset="0"/>
              </a:rPr>
              <a:t> </a:t>
            </a:r>
            <a:r>
              <a:rPr lang="en-US" sz="1600" dirty="0" err="1">
                <a:latin typeface="Arial" charset="0"/>
                <a:cs typeface="ＭＳ Ｐゴシック" charset="0"/>
              </a:rPr>
              <a:t>iyong</a:t>
            </a:r>
            <a:r>
              <a:rPr lang="en-US" sz="1600" dirty="0">
                <a:latin typeface="Arial" charset="0"/>
                <a:cs typeface="ＭＳ Ｐゴシック" charset="0"/>
              </a:rPr>
              <a:t> </a:t>
            </a:r>
            <a:r>
              <a:rPr lang="en-US" sz="1600" dirty="0" err="1">
                <a:latin typeface="Arial" charset="0"/>
                <a:cs typeface="ＭＳ Ｐゴシック" charset="0"/>
              </a:rPr>
              <a:t>mga</a:t>
            </a:r>
            <a:r>
              <a:rPr lang="en-US" sz="1600" dirty="0">
                <a:latin typeface="Arial" charset="0"/>
                <a:cs typeface="ＭＳ Ｐゴシック" charset="0"/>
              </a:rPr>
              <a:t> </a:t>
            </a:r>
            <a:r>
              <a:rPr lang="en-US" sz="1600" dirty="0" err="1">
                <a:latin typeface="Arial" charset="0"/>
                <a:cs typeface="ＭＳ Ｐゴシック" charset="0"/>
              </a:rPr>
              <a:t>kamag-anak</a:t>
            </a:r>
            <a:r>
              <a:rPr lang="en-US" sz="1600" dirty="0">
                <a:latin typeface="Arial" charset="0"/>
                <a:cs typeface="ＭＳ Ｐゴシック" charset="0"/>
              </a:rPr>
              <a:t>, </a:t>
            </a:r>
            <a:r>
              <a:rPr lang="en-US" sz="1600" dirty="0" err="1">
                <a:latin typeface="Arial" charset="0"/>
                <a:cs typeface="ＭＳ Ｐゴシック" charset="0"/>
              </a:rPr>
              <a:t>sa</a:t>
            </a:r>
            <a:r>
              <a:rPr lang="en-US" sz="1600" dirty="0">
                <a:latin typeface="Arial" charset="0"/>
                <a:cs typeface="ＭＳ Ｐゴシック" charset="0"/>
              </a:rPr>
              <a:t> </a:t>
            </a:r>
            <a:r>
              <a:rPr lang="en-US" sz="1600" dirty="0" err="1">
                <a:latin typeface="Arial" charset="0"/>
                <a:cs typeface="ＭＳ Ｐゴシック" charset="0"/>
              </a:rPr>
              <a:t>bahay</a:t>
            </a:r>
            <a:r>
              <a:rPr lang="en-US" sz="1600" dirty="0">
                <a:latin typeface="Arial" charset="0"/>
                <a:cs typeface="ＭＳ Ｐゴシック" charset="0"/>
              </a:rPr>
              <a:t> ng </a:t>
            </a:r>
            <a:r>
              <a:rPr lang="en-US" sz="1600" dirty="0" err="1">
                <a:latin typeface="Arial" charset="0"/>
                <a:cs typeface="ＭＳ Ｐゴシック" charset="0"/>
              </a:rPr>
              <a:t>iyong</a:t>
            </a:r>
            <a:r>
              <a:rPr lang="en-US" sz="1600" dirty="0">
                <a:latin typeface="Arial" charset="0"/>
                <a:cs typeface="ＭＳ Ｐゴシック" charset="0"/>
              </a:rPr>
              <a:t> </a:t>
            </a:r>
            <a:r>
              <a:rPr lang="en-US" sz="1600" dirty="0" err="1">
                <a:latin typeface="Arial" charset="0"/>
                <a:cs typeface="ＭＳ Ｐゴシック" charset="0"/>
              </a:rPr>
              <a:t>ama</a:t>
            </a:r>
            <a:r>
              <a:rPr lang="en-US" sz="1600" dirty="0">
                <a:latin typeface="Arial" charset="0"/>
                <a:cs typeface="ＭＳ Ｐゴシック" charset="0"/>
              </a:rPr>
              <a:t>, at </a:t>
            </a:r>
            <a:r>
              <a:rPr lang="en-US" sz="1600" dirty="0" err="1">
                <a:latin typeface="Arial" charset="0"/>
                <a:cs typeface="ＭＳ Ｐゴシック" charset="0"/>
              </a:rPr>
              <a:t>pumunta</a:t>
            </a:r>
            <a:r>
              <a:rPr lang="en-US" sz="1600" dirty="0">
                <a:latin typeface="Arial" charset="0"/>
                <a:cs typeface="ＭＳ Ｐゴシック" charset="0"/>
              </a:rPr>
              <a:t> ka </a:t>
            </a:r>
            <a:r>
              <a:rPr lang="en-US" sz="1600" dirty="0" err="1">
                <a:latin typeface="Arial" charset="0"/>
                <a:cs typeface="ＭＳ Ｐゴシック" charset="0"/>
              </a:rPr>
              <a:t>sa</a:t>
            </a:r>
            <a:r>
              <a:rPr lang="en-US" sz="1600" dirty="0">
                <a:latin typeface="Arial" charset="0"/>
                <a:cs typeface="ＭＳ Ｐゴシック" charset="0"/>
              </a:rPr>
              <a:t> </a:t>
            </a:r>
            <a:r>
              <a:rPr lang="en-US" sz="1600" dirty="0" err="1">
                <a:latin typeface="Arial" charset="0"/>
                <a:cs typeface="ＭＳ Ｐゴシック" charset="0"/>
              </a:rPr>
              <a:t>lupaing</a:t>
            </a:r>
            <a:r>
              <a:rPr lang="en-US" sz="1600" dirty="0">
                <a:latin typeface="Arial" charset="0"/>
                <a:cs typeface="ＭＳ Ｐゴシック" charset="0"/>
              </a:rPr>
              <a:t> </a:t>
            </a:r>
            <a:r>
              <a:rPr lang="en-US" sz="1600" dirty="0" err="1">
                <a:latin typeface="Arial" charset="0"/>
                <a:cs typeface="ＭＳ Ｐゴシック" charset="0"/>
              </a:rPr>
              <a:t>ituturo</a:t>
            </a:r>
            <a:r>
              <a:rPr lang="en-US" sz="1600" dirty="0">
                <a:latin typeface="Arial" charset="0"/>
                <a:cs typeface="ＭＳ Ｐゴシック" charset="0"/>
              </a:rPr>
              <a:t> </a:t>
            </a:r>
            <a:r>
              <a:rPr lang="en-US" sz="1600" dirty="0" err="1">
                <a:latin typeface="Arial" charset="0"/>
                <a:cs typeface="ＭＳ Ｐゴシック" charset="0"/>
              </a:rPr>
              <a:t>ko</a:t>
            </a:r>
            <a:r>
              <a:rPr lang="en-US" sz="1600" dirty="0">
                <a:latin typeface="Arial" charset="0"/>
                <a:cs typeface="ＭＳ Ｐゴシック" charset="0"/>
              </a:rPr>
              <a:t> </a:t>
            </a:r>
            <a:r>
              <a:rPr lang="en-US" sz="1600" dirty="0" err="1">
                <a:latin typeface="Arial" charset="0"/>
                <a:cs typeface="ＭＳ Ｐゴシック" charset="0"/>
              </a:rPr>
              <a:t>sa</a:t>
            </a:r>
            <a:r>
              <a:rPr lang="en-US" sz="1600" dirty="0">
                <a:latin typeface="Arial" charset="0"/>
                <a:cs typeface="ＭＳ Ｐゴシック" charset="0"/>
              </a:rPr>
              <a:t> </a:t>
            </a:r>
            <a:r>
              <a:rPr lang="en-US" sz="1600" dirty="0" err="1">
                <a:latin typeface="Arial" charset="0"/>
                <a:cs typeface="ＭＳ Ｐゴシック" charset="0"/>
              </a:rPr>
              <a:t>iyo</a:t>
            </a:r>
            <a:r>
              <a:rPr lang="en-US" sz="1600" dirty="0">
                <a:latin typeface="Arial" charset="0"/>
                <a:cs typeface="ＭＳ Ｐゴシック" charset="0"/>
              </a:rPr>
              <a:t>. </a:t>
            </a:r>
            <a:r>
              <a:rPr lang="en-US" sz="1600" dirty="0" err="1">
                <a:latin typeface="Arial" charset="0"/>
                <a:cs typeface="ＭＳ Ｐゴシック" charset="0"/>
              </a:rPr>
              <a:t>Gagawin</a:t>
            </a:r>
            <a:r>
              <a:rPr lang="en-US" sz="1600" dirty="0">
                <a:latin typeface="Arial" charset="0"/>
                <a:cs typeface="ＭＳ Ｐゴシック" charset="0"/>
              </a:rPr>
              <a:t> </a:t>
            </a:r>
            <a:r>
              <a:rPr lang="en-US" sz="1600" dirty="0" err="1">
                <a:latin typeface="Arial" charset="0"/>
                <a:cs typeface="ＭＳ Ｐゴシック" charset="0"/>
              </a:rPr>
              <a:t>kitang</a:t>
            </a:r>
            <a:r>
              <a:rPr lang="en-US" sz="1600" dirty="0">
                <a:latin typeface="Arial" charset="0"/>
                <a:cs typeface="ＭＳ Ｐゴシック" charset="0"/>
              </a:rPr>
              <a:t> </a:t>
            </a:r>
            <a:r>
              <a:rPr lang="en-US" sz="1600" dirty="0" err="1">
                <a:latin typeface="Arial" charset="0"/>
                <a:cs typeface="ＭＳ Ｐゴシック" charset="0"/>
              </a:rPr>
              <a:t>isang</a:t>
            </a:r>
            <a:r>
              <a:rPr lang="en-US" sz="1600" dirty="0">
                <a:latin typeface="Arial" charset="0"/>
                <a:cs typeface="ＭＳ Ｐゴシック" charset="0"/>
              </a:rPr>
              <a:t> </a:t>
            </a:r>
            <a:r>
              <a:rPr lang="en-US" sz="1600" dirty="0" err="1">
                <a:latin typeface="Arial" charset="0"/>
                <a:cs typeface="ＭＳ Ｐゴシック" charset="0"/>
              </a:rPr>
              <a:t>malaking</a:t>
            </a:r>
            <a:r>
              <a:rPr lang="en-US" sz="1600" dirty="0">
                <a:latin typeface="Arial" charset="0"/>
                <a:cs typeface="ＭＳ Ｐゴシック" charset="0"/>
              </a:rPr>
              <a:t> </a:t>
            </a:r>
            <a:r>
              <a:rPr lang="en-US" sz="1600" dirty="0" err="1">
                <a:latin typeface="Arial" charset="0"/>
                <a:cs typeface="ＭＳ Ｐゴシック" charset="0"/>
              </a:rPr>
              <a:t>bansa</a:t>
            </a:r>
            <a:r>
              <a:rPr lang="en-US" sz="1600" dirty="0">
                <a:latin typeface="Arial" charset="0"/>
                <a:cs typeface="ＭＳ Ｐゴシック" charset="0"/>
              </a:rPr>
              <a:t>, </a:t>
            </a:r>
            <a:r>
              <a:rPr lang="en-US" sz="1600" dirty="0" err="1">
                <a:latin typeface="Arial" charset="0"/>
                <a:cs typeface="ＭＳ Ｐゴシック" charset="0"/>
              </a:rPr>
              <a:t>ikaw</a:t>
            </a:r>
            <a:r>
              <a:rPr lang="en-US" sz="1600" dirty="0">
                <a:latin typeface="Arial" charset="0"/>
                <a:cs typeface="ＭＳ Ｐゴシック" charset="0"/>
              </a:rPr>
              <a:t> ay </a:t>
            </a:r>
            <a:r>
              <a:rPr lang="en-US" sz="1600" dirty="0" err="1">
                <a:latin typeface="Arial" charset="0"/>
                <a:cs typeface="ＭＳ Ｐゴシック" charset="0"/>
              </a:rPr>
              <a:t>aking</a:t>
            </a:r>
            <a:r>
              <a:rPr lang="en-US" sz="1600" dirty="0">
                <a:latin typeface="Arial" charset="0"/>
                <a:cs typeface="ＭＳ Ｐゴシック" charset="0"/>
              </a:rPr>
              <a:t> </a:t>
            </a:r>
            <a:r>
              <a:rPr lang="en-US" sz="1600" dirty="0" err="1">
                <a:latin typeface="Arial" charset="0"/>
                <a:cs typeface="ＭＳ Ｐゴシック" charset="0"/>
              </a:rPr>
              <a:t>pagpapalain</a:t>
            </a:r>
            <a:r>
              <a:rPr lang="en-US" sz="1600" dirty="0">
                <a:latin typeface="Arial" charset="0"/>
                <a:cs typeface="ＭＳ Ｐゴシック" charset="0"/>
              </a:rPr>
              <a:t>, </a:t>
            </a:r>
            <a:r>
              <a:rPr lang="en-US" sz="1600" dirty="0" err="1">
                <a:latin typeface="Arial" charset="0"/>
                <a:cs typeface="ＭＳ Ｐゴシック" charset="0"/>
              </a:rPr>
              <a:t>gagawin</a:t>
            </a:r>
            <a:r>
              <a:rPr lang="en-US" sz="1600" dirty="0">
                <a:latin typeface="Arial" charset="0"/>
                <a:cs typeface="ＭＳ Ｐゴシック" charset="0"/>
              </a:rPr>
              <a:t> </a:t>
            </a:r>
            <a:r>
              <a:rPr lang="en-US" sz="1600" dirty="0" err="1">
                <a:latin typeface="Arial" charset="0"/>
                <a:cs typeface="ＭＳ Ｐゴシック" charset="0"/>
              </a:rPr>
              <a:t>kong</a:t>
            </a:r>
            <a:r>
              <a:rPr lang="en-US" sz="1600" dirty="0">
                <a:latin typeface="Arial" charset="0"/>
                <a:cs typeface="ＭＳ Ｐゴシック" charset="0"/>
              </a:rPr>
              <a:t> </a:t>
            </a:r>
            <a:r>
              <a:rPr lang="en-US" sz="1600" dirty="0" err="1">
                <a:latin typeface="Arial" charset="0"/>
                <a:cs typeface="ＭＳ Ｐゴシック" charset="0"/>
              </a:rPr>
              <a:t>dakila</a:t>
            </a:r>
            <a:r>
              <a:rPr lang="en-US" sz="1600" dirty="0">
                <a:latin typeface="Arial" charset="0"/>
                <a:cs typeface="ＭＳ Ｐゴシック" charset="0"/>
              </a:rPr>
              <a:t> ang </a:t>
            </a:r>
            <a:r>
              <a:rPr lang="en-US" sz="1600" dirty="0" err="1">
                <a:latin typeface="Arial" charset="0"/>
                <a:cs typeface="ＭＳ Ｐゴシック" charset="0"/>
              </a:rPr>
              <a:t>iyong</a:t>
            </a:r>
            <a:r>
              <a:rPr lang="en-US" sz="1600" dirty="0">
                <a:latin typeface="Arial" charset="0"/>
                <a:cs typeface="ＭＳ Ｐゴシック" charset="0"/>
              </a:rPr>
              <a:t> </a:t>
            </a:r>
            <a:r>
              <a:rPr lang="en-US" sz="1600" dirty="0" err="1">
                <a:latin typeface="Arial" charset="0"/>
                <a:cs typeface="ＭＳ Ｐゴシック" charset="0"/>
              </a:rPr>
              <a:t>pangalan</a:t>
            </a:r>
            <a:r>
              <a:rPr lang="en-US" sz="1600" dirty="0">
                <a:latin typeface="Arial" charset="0"/>
                <a:cs typeface="ＭＳ Ｐゴシック" charset="0"/>
              </a:rPr>
              <a:t>,…at </a:t>
            </a:r>
            <a:r>
              <a:rPr lang="en-US" sz="1600" dirty="0" err="1">
                <a:latin typeface="Arial" charset="0"/>
                <a:cs typeface="ＭＳ Ｐゴシック" charset="0"/>
              </a:rPr>
              <a:t>sa</a:t>
            </a:r>
            <a:r>
              <a:rPr lang="en-US" sz="1600" dirty="0">
                <a:latin typeface="Arial" charset="0"/>
                <a:cs typeface="ＭＳ Ｐゴシック" charset="0"/>
              </a:rPr>
              <a:t> </a:t>
            </a:r>
            <a:r>
              <a:rPr lang="en-US" sz="1600" dirty="0" err="1">
                <a:latin typeface="Arial" charset="0"/>
                <a:cs typeface="ＭＳ Ｐゴシック" charset="0"/>
              </a:rPr>
              <a:t>pamamagitan</a:t>
            </a:r>
            <a:r>
              <a:rPr lang="en-US" sz="1600" dirty="0">
                <a:latin typeface="Arial" charset="0"/>
                <a:cs typeface="ＭＳ Ｐゴシック" charset="0"/>
              </a:rPr>
              <a:t> </a:t>
            </a:r>
            <a:r>
              <a:rPr lang="en-US" sz="1600" dirty="0" err="1">
                <a:latin typeface="Arial" charset="0"/>
                <a:cs typeface="ＭＳ Ｐゴシック" charset="0"/>
              </a:rPr>
              <a:t>mo</a:t>
            </a:r>
            <a:r>
              <a:rPr lang="en-US" sz="1600" dirty="0">
                <a:latin typeface="Arial" charset="0"/>
                <a:cs typeface="ＭＳ Ｐゴシック" charset="0"/>
              </a:rPr>
              <a:t> ang </a:t>
            </a:r>
            <a:r>
              <a:rPr lang="en-US" sz="1600" dirty="0" err="1">
                <a:latin typeface="Arial" charset="0"/>
                <a:cs typeface="ＭＳ Ｐゴシック" charset="0"/>
              </a:rPr>
              <a:t>lahat</a:t>
            </a:r>
            <a:r>
              <a:rPr lang="en-US" sz="1600" dirty="0">
                <a:latin typeface="Arial" charset="0"/>
                <a:cs typeface="ＭＳ Ｐゴシック" charset="0"/>
              </a:rPr>
              <a:t> ng </a:t>
            </a:r>
            <a:r>
              <a:rPr lang="en-US" sz="1600" dirty="0" err="1">
                <a:latin typeface="Arial" charset="0"/>
                <a:cs typeface="ＭＳ Ｐゴシック" charset="0"/>
              </a:rPr>
              <a:t>angkan</a:t>
            </a:r>
            <a:r>
              <a:rPr lang="en-US" sz="1600" dirty="0">
                <a:latin typeface="Arial" charset="0"/>
                <a:cs typeface="ＭＳ Ｐゴシック" charset="0"/>
              </a:rPr>
              <a:t> </a:t>
            </a:r>
            <a:r>
              <a:rPr lang="en-US" sz="1600" dirty="0" err="1">
                <a:latin typeface="Arial" charset="0"/>
                <a:cs typeface="ＭＳ Ｐゴシック" charset="0"/>
              </a:rPr>
              <a:t>sa</a:t>
            </a:r>
            <a:r>
              <a:rPr lang="en-US" sz="1600" dirty="0">
                <a:latin typeface="Arial" charset="0"/>
                <a:cs typeface="ＭＳ Ｐゴシック" charset="0"/>
              </a:rPr>
              <a:t> </a:t>
            </a:r>
            <a:r>
              <a:rPr lang="en-US" sz="1600" dirty="0" err="1">
                <a:latin typeface="Arial" charset="0"/>
                <a:cs typeface="ＭＳ Ｐゴシック" charset="0"/>
              </a:rPr>
              <a:t>lupa</a:t>
            </a:r>
            <a:r>
              <a:rPr lang="en-US" sz="1600" dirty="0">
                <a:latin typeface="Arial" charset="0"/>
                <a:cs typeface="ＭＳ Ｐゴシック" charset="0"/>
              </a:rPr>
              <a:t> ay </a:t>
            </a:r>
            <a:r>
              <a:rPr lang="en-US" sz="1600" dirty="0" err="1">
                <a:latin typeface="Arial" charset="0"/>
                <a:cs typeface="ＭＳ Ｐゴシック" charset="0"/>
              </a:rPr>
              <a:t>pagpapalain</a:t>
            </a:r>
            <a:r>
              <a:rPr lang="en-US" sz="1600" dirty="0">
                <a:latin typeface="Arial" charset="0"/>
                <a:cs typeface="ＭＳ Ｐゴシック" charset="0"/>
              </a:rPr>
              <a:t>’ ” (</a:t>
            </a:r>
            <a:r>
              <a:rPr lang="en-US" sz="1600" i="1" dirty="0">
                <a:latin typeface="Arial" charset="0"/>
                <a:cs typeface="ＭＳ Ｐゴシック" charset="0"/>
              </a:rPr>
              <a:t>Genesis 12:1–3</a:t>
            </a:r>
            <a:r>
              <a:rPr lang="en-US" sz="1600" i="0" dirty="0">
                <a:latin typeface="Arial" charset="0"/>
                <a:cs typeface="ＭＳ Ｐゴシック"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734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dirty="0">
                <a:latin typeface="Arial" charset="0"/>
                <a:cs typeface="ＭＳ Ｐゴシック" charset="0"/>
              </a:rPr>
              <a:t>b. Si, Abram, ang </a:t>
            </a:r>
            <a:r>
              <a:rPr lang="en-US" sz="1600" b="1" dirty="0" err="1">
                <a:latin typeface="Arial" charset="0"/>
                <a:cs typeface="ＭＳ Ｐゴシック" charset="0"/>
              </a:rPr>
              <a:t>Ama</a:t>
            </a:r>
            <a:r>
              <a:rPr lang="en-US" sz="1600" b="1" dirty="0">
                <a:latin typeface="Arial" charset="0"/>
                <a:cs typeface="ＭＳ Ｐゴシック" charset="0"/>
              </a:rPr>
              <a:t> ng </a:t>
            </a:r>
            <a:r>
              <a:rPr lang="en-US" sz="1600" b="1" dirty="0" err="1">
                <a:latin typeface="Arial" charset="0"/>
                <a:cs typeface="ＭＳ Ｐゴシック" charset="0"/>
              </a:rPr>
              <a:t>mga</a:t>
            </a:r>
            <a:r>
              <a:rPr lang="en-US" sz="1600" b="1" dirty="0">
                <a:latin typeface="Arial" charset="0"/>
                <a:cs typeface="ＭＳ Ｐゴシック" charset="0"/>
              </a:rPr>
              <a:t> </a:t>
            </a:r>
            <a:r>
              <a:rPr lang="en-US" sz="1600" b="1" dirty="0" err="1">
                <a:latin typeface="Arial" charset="0"/>
                <a:cs typeface="ＭＳ Ｐゴシック" charset="0"/>
              </a:rPr>
              <a:t>Tapat</a:t>
            </a:r>
            <a:r>
              <a:rPr lang="en-US" sz="1600" b="1" dirty="0">
                <a:latin typeface="Arial" charset="0"/>
                <a:cs typeface="ＭＳ Ｐゴシック" charset="0"/>
              </a:rPr>
              <a:t>. </a:t>
            </a:r>
            <a:r>
              <a:rPr lang="en-US" sz="1600" b="0" dirty="0">
                <a:latin typeface="Arial" charset="0"/>
                <a:cs typeface="ＭＳ Ｐゴシック" charset="0"/>
              </a:rPr>
              <a:t>“</a:t>
            </a:r>
            <a:r>
              <a:rPr lang="en-US" sz="1600" b="0" dirty="0" err="1">
                <a:latin typeface="Arial" charset="0"/>
                <a:cs typeface="ＭＳ Ｐゴシック" charset="0"/>
              </a:rPr>
              <a:t>Sinabi</a:t>
            </a:r>
            <a:r>
              <a:rPr lang="en-US" sz="1600" b="0" dirty="0">
                <a:latin typeface="Arial" charset="0"/>
                <a:cs typeface="ＭＳ Ｐゴシック" charset="0"/>
              </a:rPr>
              <a:t> </a:t>
            </a:r>
            <a:r>
              <a:rPr lang="en-US" sz="1600" dirty="0">
                <a:latin typeface="Arial" charset="0"/>
                <a:cs typeface="ＭＳ Ｐゴシック" charset="0"/>
              </a:rPr>
              <a:t>ng </a:t>
            </a:r>
            <a:r>
              <a:rPr lang="en-US" sz="1600" dirty="0" err="1">
                <a:latin typeface="Arial" charset="0"/>
                <a:cs typeface="ＭＳ Ｐゴシック" charset="0"/>
              </a:rPr>
              <a:t>Panginoon</a:t>
            </a:r>
            <a:r>
              <a:rPr lang="en-US" sz="1600" dirty="0">
                <a:latin typeface="Arial" charset="0"/>
                <a:cs typeface="ＭＳ Ｐゴシック" charset="0"/>
              </a:rPr>
              <a:t> kay Abram, ‘</a:t>
            </a:r>
            <a:r>
              <a:rPr lang="en-US" sz="1600" dirty="0" err="1">
                <a:latin typeface="Arial" charset="0"/>
                <a:cs typeface="ＭＳ Ｐゴシック" charset="0"/>
              </a:rPr>
              <a:t>Umalis</a:t>
            </a:r>
            <a:r>
              <a:rPr lang="en-US" sz="1600" dirty="0">
                <a:latin typeface="Arial" charset="0"/>
                <a:cs typeface="ＭＳ Ｐゴシック" charset="0"/>
              </a:rPr>
              <a:t> ka </a:t>
            </a:r>
            <a:r>
              <a:rPr lang="en-US" sz="1600" dirty="0" err="1">
                <a:latin typeface="Arial" charset="0"/>
                <a:cs typeface="ＭＳ Ｐゴシック" charset="0"/>
              </a:rPr>
              <a:t>sa</a:t>
            </a:r>
            <a:r>
              <a:rPr lang="en-US" sz="1600" dirty="0">
                <a:latin typeface="Arial" charset="0"/>
                <a:cs typeface="ＭＳ Ｐゴシック" charset="0"/>
              </a:rPr>
              <a:t> </a:t>
            </a:r>
            <a:r>
              <a:rPr lang="en-US" sz="1600" dirty="0" err="1">
                <a:latin typeface="Arial" charset="0"/>
                <a:cs typeface="ＭＳ Ｐゴシック" charset="0"/>
              </a:rPr>
              <a:t>iyong</a:t>
            </a:r>
            <a:r>
              <a:rPr lang="en-US" sz="1600" dirty="0">
                <a:latin typeface="Arial" charset="0"/>
                <a:cs typeface="ＭＳ Ｐゴシック" charset="0"/>
              </a:rPr>
              <a:t> </a:t>
            </a:r>
            <a:r>
              <a:rPr lang="en-US" sz="1600" dirty="0" err="1">
                <a:latin typeface="Arial" charset="0"/>
                <a:cs typeface="ＭＳ Ｐゴシック" charset="0"/>
              </a:rPr>
              <a:t>lupain</a:t>
            </a:r>
            <a:r>
              <a:rPr lang="en-US" sz="1600" dirty="0">
                <a:latin typeface="Arial" charset="0"/>
                <a:cs typeface="ＭＳ Ｐゴシック" charset="0"/>
              </a:rPr>
              <a:t>, </a:t>
            </a:r>
            <a:r>
              <a:rPr lang="en-US" sz="1600" dirty="0" err="1">
                <a:latin typeface="Arial" charset="0"/>
                <a:cs typeface="ＭＳ Ｐゴシック" charset="0"/>
              </a:rPr>
              <a:t>sa</a:t>
            </a:r>
            <a:r>
              <a:rPr lang="en-US" sz="1600" dirty="0">
                <a:latin typeface="Arial" charset="0"/>
                <a:cs typeface="ＭＳ Ｐゴシック" charset="0"/>
              </a:rPr>
              <a:t> </a:t>
            </a:r>
            <a:r>
              <a:rPr lang="en-US" sz="1600" dirty="0" err="1">
                <a:latin typeface="Arial" charset="0"/>
                <a:cs typeface="ＭＳ Ｐゴシック" charset="0"/>
              </a:rPr>
              <a:t>iyong</a:t>
            </a:r>
            <a:r>
              <a:rPr lang="en-US" sz="1600" dirty="0">
                <a:latin typeface="Arial" charset="0"/>
                <a:cs typeface="ＭＳ Ｐゴシック" charset="0"/>
              </a:rPr>
              <a:t> </a:t>
            </a:r>
            <a:r>
              <a:rPr lang="en-US" sz="1600" dirty="0" err="1">
                <a:latin typeface="Arial" charset="0"/>
                <a:cs typeface="ＭＳ Ｐゴシック" charset="0"/>
              </a:rPr>
              <a:t>mga</a:t>
            </a:r>
            <a:r>
              <a:rPr lang="en-US" sz="1600" dirty="0">
                <a:latin typeface="Arial" charset="0"/>
                <a:cs typeface="ＭＳ Ｐゴシック" charset="0"/>
              </a:rPr>
              <a:t> </a:t>
            </a:r>
            <a:r>
              <a:rPr lang="en-US" sz="1600" dirty="0" err="1">
                <a:latin typeface="Arial" charset="0"/>
                <a:cs typeface="ＭＳ Ｐゴシック" charset="0"/>
              </a:rPr>
              <a:t>kamag-anak</a:t>
            </a:r>
            <a:r>
              <a:rPr lang="en-US" sz="1600" dirty="0">
                <a:latin typeface="Arial" charset="0"/>
                <a:cs typeface="ＭＳ Ｐゴシック" charset="0"/>
              </a:rPr>
              <a:t>, </a:t>
            </a:r>
            <a:r>
              <a:rPr lang="en-US" sz="1600" dirty="0" err="1">
                <a:latin typeface="Arial" charset="0"/>
                <a:cs typeface="ＭＳ Ｐゴシック" charset="0"/>
              </a:rPr>
              <a:t>sa</a:t>
            </a:r>
            <a:r>
              <a:rPr lang="en-US" sz="1600" dirty="0">
                <a:latin typeface="Arial" charset="0"/>
                <a:cs typeface="ＭＳ Ｐゴシック" charset="0"/>
              </a:rPr>
              <a:t> </a:t>
            </a:r>
            <a:r>
              <a:rPr lang="en-US" sz="1600" dirty="0" err="1">
                <a:latin typeface="Arial" charset="0"/>
                <a:cs typeface="ＭＳ Ｐゴシック" charset="0"/>
              </a:rPr>
              <a:t>bahay</a:t>
            </a:r>
            <a:r>
              <a:rPr lang="en-US" sz="1600" dirty="0">
                <a:latin typeface="Arial" charset="0"/>
                <a:cs typeface="ＭＳ Ｐゴシック" charset="0"/>
              </a:rPr>
              <a:t> ng </a:t>
            </a:r>
            <a:r>
              <a:rPr lang="en-US" sz="1600" dirty="0" err="1">
                <a:latin typeface="Arial" charset="0"/>
                <a:cs typeface="ＭＳ Ｐゴシック" charset="0"/>
              </a:rPr>
              <a:t>iyong</a:t>
            </a:r>
            <a:r>
              <a:rPr lang="en-US" sz="1600" dirty="0">
                <a:latin typeface="Arial" charset="0"/>
                <a:cs typeface="ＭＳ Ｐゴシック" charset="0"/>
              </a:rPr>
              <a:t> </a:t>
            </a:r>
            <a:r>
              <a:rPr lang="en-US" sz="1600" dirty="0" err="1">
                <a:latin typeface="Arial" charset="0"/>
                <a:cs typeface="ＭＳ Ｐゴシック" charset="0"/>
              </a:rPr>
              <a:t>ama</a:t>
            </a:r>
            <a:r>
              <a:rPr lang="en-US" sz="1600" dirty="0">
                <a:latin typeface="Arial" charset="0"/>
                <a:cs typeface="ＭＳ Ｐゴシック" charset="0"/>
              </a:rPr>
              <a:t>, at </a:t>
            </a:r>
            <a:r>
              <a:rPr lang="en-US" sz="1600" dirty="0" err="1">
                <a:latin typeface="Arial" charset="0"/>
                <a:cs typeface="ＭＳ Ｐゴシック" charset="0"/>
              </a:rPr>
              <a:t>pumunta</a:t>
            </a:r>
            <a:r>
              <a:rPr lang="en-US" sz="1600" dirty="0">
                <a:latin typeface="Arial" charset="0"/>
                <a:cs typeface="ＭＳ Ｐゴシック" charset="0"/>
              </a:rPr>
              <a:t> ka </a:t>
            </a:r>
            <a:r>
              <a:rPr lang="en-US" sz="1600" dirty="0" err="1">
                <a:latin typeface="Arial" charset="0"/>
                <a:cs typeface="ＭＳ Ｐゴシック" charset="0"/>
              </a:rPr>
              <a:t>sa</a:t>
            </a:r>
            <a:r>
              <a:rPr lang="en-US" sz="1600" dirty="0">
                <a:latin typeface="Arial" charset="0"/>
                <a:cs typeface="ＭＳ Ｐゴシック" charset="0"/>
              </a:rPr>
              <a:t> </a:t>
            </a:r>
            <a:r>
              <a:rPr lang="en-US" sz="1600" dirty="0" err="1">
                <a:latin typeface="Arial" charset="0"/>
                <a:cs typeface="ＭＳ Ｐゴシック" charset="0"/>
              </a:rPr>
              <a:t>lupaing</a:t>
            </a:r>
            <a:r>
              <a:rPr lang="en-US" sz="1600" dirty="0">
                <a:latin typeface="Arial" charset="0"/>
                <a:cs typeface="ＭＳ Ｐゴシック" charset="0"/>
              </a:rPr>
              <a:t> </a:t>
            </a:r>
            <a:r>
              <a:rPr lang="en-US" sz="1600" dirty="0" err="1">
                <a:latin typeface="Arial" charset="0"/>
                <a:cs typeface="ＭＳ Ｐゴシック" charset="0"/>
              </a:rPr>
              <a:t>ituturo</a:t>
            </a:r>
            <a:r>
              <a:rPr lang="en-US" sz="1600" dirty="0">
                <a:latin typeface="Arial" charset="0"/>
                <a:cs typeface="ＭＳ Ｐゴシック" charset="0"/>
              </a:rPr>
              <a:t> </a:t>
            </a:r>
            <a:r>
              <a:rPr lang="en-US" sz="1600" dirty="0" err="1">
                <a:latin typeface="Arial" charset="0"/>
                <a:cs typeface="ＭＳ Ｐゴシック" charset="0"/>
              </a:rPr>
              <a:t>ko</a:t>
            </a:r>
            <a:r>
              <a:rPr lang="en-US" sz="1600" dirty="0">
                <a:latin typeface="Arial" charset="0"/>
                <a:cs typeface="ＭＳ Ｐゴシック" charset="0"/>
              </a:rPr>
              <a:t> </a:t>
            </a:r>
            <a:r>
              <a:rPr lang="en-US" sz="1600" dirty="0" err="1">
                <a:latin typeface="Arial" charset="0"/>
                <a:cs typeface="ＭＳ Ｐゴシック" charset="0"/>
              </a:rPr>
              <a:t>sa</a:t>
            </a:r>
            <a:r>
              <a:rPr lang="en-US" sz="1600" dirty="0">
                <a:latin typeface="Arial" charset="0"/>
                <a:cs typeface="ＭＳ Ｐゴシック" charset="0"/>
              </a:rPr>
              <a:t> </a:t>
            </a:r>
            <a:r>
              <a:rPr lang="en-US" sz="1600" dirty="0" err="1">
                <a:latin typeface="Arial" charset="0"/>
                <a:cs typeface="ＭＳ Ｐゴシック" charset="0"/>
              </a:rPr>
              <a:t>iyo</a:t>
            </a:r>
            <a:r>
              <a:rPr lang="en-US" sz="1600" dirty="0">
                <a:latin typeface="Arial" charset="0"/>
                <a:cs typeface="ＭＳ Ｐゴシック" charset="0"/>
              </a:rPr>
              <a:t>. </a:t>
            </a:r>
            <a:r>
              <a:rPr lang="en-US" sz="1600" dirty="0" err="1">
                <a:latin typeface="Arial" charset="0"/>
                <a:cs typeface="ＭＳ Ｐゴシック" charset="0"/>
              </a:rPr>
              <a:t>Gagawin</a:t>
            </a:r>
            <a:r>
              <a:rPr lang="en-US" sz="1600" dirty="0">
                <a:latin typeface="Arial" charset="0"/>
                <a:cs typeface="ＭＳ Ｐゴシック" charset="0"/>
              </a:rPr>
              <a:t> </a:t>
            </a:r>
            <a:r>
              <a:rPr lang="en-US" sz="1600" dirty="0" err="1">
                <a:latin typeface="Arial" charset="0"/>
                <a:cs typeface="ＭＳ Ｐゴシック" charset="0"/>
              </a:rPr>
              <a:t>kitang</a:t>
            </a:r>
            <a:r>
              <a:rPr lang="en-US" sz="1600" dirty="0">
                <a:latin typeface="Arial" charset="0"/>
                <a:cs typeface="ＭＳ Ｐゴシック" charset="0"/>
              </a:rPr>
              <a:t> </a:t>
            </a:r>
            <a:r>
              <a:rPr lang="en-US" sz="1600" dirty="0" err="1">
                <a:latin typeface="Arial" charset="0"/>
                <a:cs typeface="ＭＳ Ｐゴシック" charset="0"/>
              </a:rPr>
              <a:t>isang</a:t>
            </a:r>
            <a:r>
              <a:rPr lang="en-US" sz="1600" dirty="0">
                <a:latin typeface="Arial" charset="0"/>
                <a:cs typeface="ＭＳ Ｐゴシック" charset="0"/>
              </a:rPr>
              <a:t> </a:t>
            </a:r>
            <a:r>
              <a:rPr lang="en-US" sz="1600" dirty="0" err="1">
                <a:latin typeface="Arial" charset="0"/>
                <a:cs typeface="ＭＳ Ｐゴシック" charset="0"/>
              </a:rPr>
              <a:t>malaking</a:t>
            </a:r>
            <a:r>
              <a:rPr lang="en-US" sz="1600" dirty="0">
                <a:latin typeface="Arial" charset="0"/>
                <a:cs typeface="ＭＳ Ｐゴシック" charset="0"/>
              </a:rPr>
              <a:t> </a:t>
            </a:r>
            <a:r>
              <a:rPr lang="en-US" sz="1600" dirty="0" err="1">
                <a:latin typeface="Arial" charset="0"/>
                <a:cs typeface="ＭＳ Ｐゴシック" charset="0"/>
              </a:rPr>
              <a:t>bansa</a:t>
            </a:r>
            <a:r>
              <a:rPr lang="en-US" sz="1600" dirty="0">
                <a:latin typeface="Arial" charset="0"/>
                <a:cs typeface="ＭＳ Ｐゴシック" charset="0"/>
              </a:rPr>
              <a:t>, </a:t>
            </a:r>
            <a:r>
              <a:rPr lang="en-US" sz="1600" dirty="0" err="1">
                <a:latin typeface="Arial" charset="0"/>
                <a:cs typeface="ＭＳ Ｐゴシック" charset="0"/>
              </a:rPr>
              <a:t>ikaw</a:t>
            </a:r>
            <a:r>
              <a:rPr lang="en-US" sz="1600" dirty="0">
                <a:latin typeface="Arial" charset="0"/>
                <a:cs typeface="ＭＳ Ｐゴシック" charset="0"/>
              </a:rPr>
              <a:t> ay </a:t>
            </a:r>
            <a:r>
              <a:rPr lang="en-US" sz="1600" dirty="0" err="1">
                <a:latin typeface="Arial" charset="0"/>
                <a:cs typeface="ＭＳ Ｐゴシック" charset="0"/>
              </a:rPr>
              <a:t>aking</a:t>
            </a:r>
            <a:r>
              <a:rPr lang="en-US" sz="1600" dirty="0">
                <a:latin typeface="Arial" charset="0"/>
                <a:cs typeface="ＭＳ Ｐゴシック" charset="0"/>
              </a:rPr>
              <a:t> </a:t>
            </a:r>
            <a:r>
              <a:rPr lang="en-US" sz="1600" dirty="0" err="1">
                <a:latin typeface="Arial" charset="0"/>
                <a:cs typeface="ＭＳ Ｐゴシック" charset="0"/>
              </a:rPr>
              <a:t>pagpapalain</a:t>
            </a:r>
            <a:r>
              <a:rPr lang="en-US" sz="1600" dirty="0">
                <a:latin typeface="Arial" charset="0"/>
                <a:cs typeface="ＭＳ Ｐゴシック" charset="0"/>
              </a:rPr>
              <a:t>, </a:t>
            </a:r>
            <a:r>
              <a:rPr lang="en-US" sz="1600" dirty="0" err="1">
                <a:latin typeface="Arial" charset="0"/>
                <a:cs typeface="ＭＳ Ｐゴシック" charset="0"/>
              </a:rPr>
              <a:t>gagawin</a:t>
            </a:r>
            <a:r>
              <a:rPr lang="en-US" sz="1600" dirty="0">
                <a:latin typeface="Arial" charset="0"/>
                <a:cs typeface="ＭＳ Ｐゴシック" charset="0"/>
              </a:rPr>
              <a:t> </a:t>
            </a:r>
            <a:r>
              <a:rPr lang="en-US" sz="1600" dirty="0" err="1">
                <a:latin typeface="Arial" charset="0"/>
                <a:cs typeface="ＭＳ Ｐゴシック" charset="0"/>
              </a:rPr>
              <a:t>kong</a:t>
            </a:r>
            <a:r>
              <a:rPr lang="en-US" sz="1600" dirty="0">
                <a:latin typeface="Arial" charset="0"/>
                <a:cs typeface="ＭＳ Ｐゴシック" charset="0"/>
              </a:rPr>
              <a:t> </a:t>
            </a:r>
            <a:r>
              <a:rPr lang="en-US" sz="1600" dirty="0" err="1">
                <a:latin typeface="Arial" charset="0"/>
                <a:cs typeface="ＭＳ Ｐゴシック" charset="0"/>
              </a:rPr>
              <a:t>dakila</a:t>
            </a:r>
            <a:r>
              <a:rPr lang="en-US" sz="1600" dirty="0">
                <a:latin typeface="Arial" charset="0"/>
                <a:cs typeface="ＭＳ Ｐゴシック" charset="0"/>
              </a:rPr>
              <a:t> ang </a:t>
            </a:r>
            <a:r>
              <a:rPr lang="en-US" sz="1600" dirty="0" err="1">
                <a:latin typeface="Arial" charset="0"/>
                <a:cs typeface="ＭＳ Ｐゴシック" charset="0"/>
              </a:rPr>
              <a:t>iyong</a:t>
            </a:r>
            <a:r>
              <a:rPr lang="en-US" sz="1600" dirty="0">
                <a:latin typeface="Arial" charset="0"/>
                <a:cs typeface="ＭＳ Ｐゴシック" charset="0"/>
              </a:rPr>
              <a:t> </a:t>
            </a:r>
            <a:r>
              <a:rPr lang="en-US" sz="1600" dirty="0" err="1">
                <a:latin typeface="Arial" charset="0"/>
                <a:cs typeface="ＭＳ Ｐゴシック" charset="0"/>
              </a:rPr>
              <a:t>pangalan</a:t>
            </a:r>
            <a:r>
              <a:rPr lang="en-US" sz="1600" dirty="0">
                <a:latin typeface="Arial" charset="0"/>
                <a:cs typeface="ＭＳ Ｐゴシック" charset="0"/>
              </a:rPr>
              <a:t>,…at </a:t>
            </a:r>
            <a:r>
              <a:rPr lang="en-US" sz="1600" dirty="0" err="1">
                <a:latin typeface="Arial" charset="0"/>
                <a:cs typeface="ＭＳ Ｐゴシック" charset="0"/>
              </a:rPr>
              <a:t>sa</a:t>
            </a:r>
            <a:r>
              <a:rPr lang="en-US" sz="1600" dirty="0">
                <a:latin typeface="Arial" charset="0"/>
                <a:cs typeface="ＭＳ Ｐゴシック" charset="0"/>
              </a:rPr>
              <a:t> </a:t>
            </a:r>
            <a:r>
              <a:rPr lang="en-US" sz="1600" dirty="0" err="1">
                <a:latin typeface="Arial" charset="0"/>
                <a:cs typeface="ＭＳ Ｐゴシック" charset="0"/>
              </a:rPr>
              <a:t>pamamagitan</a:t>
            </a:r>
            <a:r>
              <a:rPr lang="en-US" sz="1600" dirty="0">
                <a:latin typeface="Arial" charset="0"/>
                <a:cs typeface="ＭＳ Ｐゴシック" charset="0"/>
              </a:rPr>
              <a:t> </a:t>
            </a:r>
            <a:r>
              <a:rPr lang="en-US" sz="1600" dirty="0" err="1">
                <a:latin typeface="Arial" charset="0"/>
                <a:cs typeface="ＭＳ Ｐゴシック" charset="0"/>
              </a:rPr>
              <a:t>mo</a:t>
            </a:r>
            <a:r>
              <a:rPr lang="en-US" sz="1600" dirty="0">
                <a:latin typeface="Arial" charset="0"/>
                <a:cs typeface="ＭＳ Ｐゴシック" charset="0"/>
              </a:rPr>
              <a:t> ang </a:t>
            </a:r>
            <a:r>
              <a:rPr lang="en-US" sz="1600" dirty="0" err="1">
                <a:latin typeface="Arial" charset="0"/>
                <a:cs typeface="ＭＳ Ｐゴシック" charset="0"/>
              </a:rPr>
              <a:t>lahat</a:t>
            </a:r>
            <a:r>
              <a:rPr lang="en-US" sz="1600" dirty="0">
                <a:latin typeface="Arial" charset="0"/>
                <a:cs typeface="ＭＳ Ｐゴシック" charset="0"/>
              </a:rPr>
              <a:t> ng </a:t>
            </a:r>
            <a:r>
              <a:rPr lang="en-US" sz="1600" dirty="0" err="1">
                <a:latin typeface="Arial" charset="0"/>
                <a:cs typeface="ＭＳ Ｐゴシック" charset="0"/>
              </a:rPr>
              <a:t>angkan</a:t>
            </a:r>
            <a:r>
              <a:rPr lang="en-US" sz="1600" dirty="0">
                <a:latin typeface="Arial" charset="0"/>
                <a:cs typeface="ＭＳ Ｐゴシック" charset="0"/>
              </a:rPr>
              <a:t> </a:t>
            </a:r>
            <a:r>
              <a:rPr lang="en-US" sz="1600" dirty="0" err="1">
                <a:latin typeface="Arial" charset="0"/>
                <a:cs typeface="ＭＳ Ｐゴシック" charset="0"/>
              </a:rPr>
              <a:t>sa</a:t>
            </a:r>
            <a:r>
              <a:rPr lang="en-US" sz="1600" dirty="0">
                <a:latin typeface="Arial" charset="0"/>
                <a:cs typeface="ＭＳ Ｐゴシック" charset="0"/>
              </a:rPr>
              <a:t> </a:t>
            </a:r>
            <a:r>
              <a:rPr lang="en-US" sz="1600" dirty="0" err="1">
                <a:latin typeface="Arial" charset="0"/>
                <a:cs typeface="ＭＳ Ｐゴシック" charset="0"/>
              </a:rPr>
              <a:t>lupa</a:t>
            </a:r>
            <a:r>
              <a:rPr lang="en-US" sz="1600" dirty="0">
                <a:latin typeface="Arial" charset="0"/>
                <a:cs typeface="ＭＳ Ｐゴシック" charset="0"/>
              </a:rPr>
              <a:t> ay </a:t>
            </a:r>
            <a:r>
              <a:rPr lang="en-US" sz="1600" dirty="0" err="1">
                <a:latin typeface="Arial" charset="0"/>
                <a:cs typeface="ＭＳ Ｐゴシック" charset="0"/>
              </a:rPr>
              <a:t>pagpapalain</a:t>
            </a:r>
            <a:r>
              <a:rPr lang="en-US" sz="1600" dirty="0">
                <a:latin typeface="Arial" charset="0"/>
                <a:cs typeface="ＭＳ Ｐゴシック" charset="0"/>
              </a:rPr>
              <a:t>’ ” (</a:t>
            </a:r>
            <a:r>
              <a:rPr lang="en-US" sz="1600" i="1" dirty="0">
                <a:latin typeface="Arial" charset="0"/>
                <a:cs typeface="ＭＳ Ｐゴシック" charset="0"/>
              </a:rPr>
              <a:t>Genesis 12:1–3</a:t>
            </a:r>
            <a:r>
              <a:rPr lang="en-US" sz="1600" i="0" dirty="0">
                <a:latin typeface="Arial" charset="0"/>
                <a:cs typeface="ＭＳ Ｐゴシック"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558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1" dirty="0" err="1">
                <a:latin typeface="Arial" charset="0"/>
                <a:cs typeface="ＭＳ Ｐゴシック" charset="0"/>
              </a:rPr>
              <a:t>Ikalawang</a:t>
            </a:r>
            <a:r>
              <a:rPr lang="en-US" b="1" i="1" dirty="0">
                <a:latin typeface="Arial" charset="0"/>
                <a:cs typeface="ＭＳ Ｐゴシック" charset="0"/>
              </a:rPr>
              <a:t> </a:t>
            </a:r>
            <a:r>
              <a:rPr lang="en-US" b="1" i="1" dirty="0" err="1">
                <a:latin typeface="Arial" charset="0"/>
                <a:cs typeface="ＭＳ Ｐゴシック" charset="0"/>
              </a:rPr>
              <a:t>Pagkakahati</a:t>
            </a:r>
            <a:r>
              <a:rPr lang="en-US" b="1" i="1" dirty="0">
                <a:latin typeface="Arial" charset="0"/>
                <a:cs typeface="ＭＳ Ｐゴシック" charset="0"/>
              </a:rPr>
              <a:t>. </a:t>
            </a:r>
            <a:r>
              <a:rPr lang="en-US" b="1" dirty="0">
                <a:latin typeface="Arial" charset="0"/>
                <a:cs typeface="ＭＳ Ｐゴシック" charset="0"/>
              </a:rPr>
              <a:t>2. </a:t>
            </a:r>
            <a:r>
              <a:rPr lang="en-US" b="1" dirty="0" err="1">
                <a:latin typeface="Arial" charset="0"/>
                <a:cs typeface="ＭＳ Ｐゴシック" charset="0"/>
              </a:rPr>
              <a:t>Pamumuhunan</a:t>
            </a:r>
            <a:r>
              <a:rPr lang="en-US" b="1" dirty="0">
                <a:latin typeface="Arial" charset="0"/>
                <a:cs typeface="ＭＳ Ｐゴシック" charset="0"/>
              </a:rPr>
              <a:t> at </a:t>
            </a:r>
            <a:r>
              <a:rPr lang="en-US" b="1" dirty="0" err="1">
                <a:latin typeface="Arial" charset="0"/>
                <a:cs typeface="ＭＳ Ｐゴシック" charset="0"/>
              </a:rPr>
              <a:t>mga</a:t>
            </a:r>
            <a:r>
              <a:rPr lang="en-US" b="1" dirty="0">
                <a:latin typeface="Arial" charset="0"/>
                <a:cs typeface="ＭＳ Ｐゴシック" charset="0"/>
              </a:rPr>
              <a:t> </a:t>
            </a:r>
            <a:r>
              <a:rPr lang="en-US" b="1" dirty="0" err="1">
                <a:latin typeface="Arial" charset="0"/>
                <a:cs typeface="ＭＳ Ｐゴシック" charset="0"/>
              </a:rPr>
              <a:t>Maling</a:t>
            </a:r>
            <a:r>
              <a:rPr lang="en-US" b="1" dirty="0">
                <a:latin typeface="Arial" charset="0"/>
                <a:cs typeface="ＭＳ Ｐゴシック" charset="0"/>
              </a:rPr>
              <a:t> </a:t>
            </a:r>
            <a:r>
              <a:rPr lang="en-US" b="1" dirty="0" err="1">
                <a:latin typeface="Arial" charset="0"/>
                <a:cs typeface="ＭＳ Ｐゴシック" charset="0"/>
              </a:rPr>
              <a:t>Kapasyahan</a:t>
            </a:r>
            <a:r>
              <a:rPr lang="en-US" b="1" dirty="0">
                <a:latin typeface="Arial" charset="0"/>
                <a:cs typeface="ＭＳ Ｐゴシック" charset="0"/>
              </a:rPr>
              <a:t>. </a:t>
            </a:r>
            <a:r>
              <a:rPr lang="en-US" dirty="0">
                <a:latin typeface="Arial" charset="0"/>
                <a:cs typeface="ＭＳ Ｐゴシック" charset="0"/>
              </a:rPr>
              <a:t>“</a:t>
            </a:r>
            <a:r>
              <a:rPr lang="en-US" dirty="0" err="1">
                <a:latin typeface="Arial" charset="0"/>
                <a:cs typeface="ＭＳ Ｐゴシック" charset="0"/>
              </a:rPr>
              <a:t>Inilibot</a:t>
            </a:r>
            <a:r>
              <a:rPr lang="en-US" dirty="0">
                <a:latin typeface="Arial" charset="0"/>
                <a:cs typeface="ＭＳ Ｐゴシック" charset="0"/>
              </a:rPr>
              <a:t> </a:t>
            </a:r>
            <a:r>
              <a:rPr lang="en-US" dirty="0" err="1">
                <a:latin typeface="Arial" charset="0"/>
                <a:cs typeface="ＭＳ Ｐゴシック" charset="0"/>
              </a:rPr>
              <a:t>ni</a:t>
            </a:r>
            <a:r>
              <a:rPr lang="en-US" dirty="0">
                <a:latin typeface="Arial" charset="0"/>
                <a:cs typeface="ＭＳ Ｐゴシック" charset="0"/>
              </a:rPr>
              <a:t> Lot ang </a:t>
            </a:r>
            <a:r>
              <a:rPr lang="en-US" dirty="0" err="1">
                <a:latin typeface="Arial" charset="0"/>
                <a:cs typeface="ＭＳ Ｐゴシック" charset="0"/>
              </a:rPr>
              <a:t>kanyang</a:t>
            </a:r>
            <a:r>
              <a:rPr lang="en-US" dirty="0">
                <a:latin typeface="Arial" charset="0"/>
                <a:cs typeface="ＭＳ Ｐゴシック" charset="0"/>
              </a:rPr>
              <a:t> </a:t>
            </a:r>
            <a:r>
              <a:rPr lang="en-US" dirty="0" err="1">
                <a:latin typeface="Arial" charset="0"/>
                <a:cs typeface="ＭＳ Ｐゴシック" charset="0"/>
              </a:rPr>
              <a:t>paningin</a:t>
            </a:r>
            <a:r>
              <a:rPr lang="en-US" dirty="0">
                <a:latin typeface="Arial" charset="0"/>
                <a:cs typeface="ＭＳ Ｐゴシック" charset="0"/>
              </a:rPr>
              <a:t>, at </a:t>
            </a:r>
            <a:r>
              <a:rPr lang="en-US" dirty="0" err="1">
                <a:latin typeface="Arial" charset="0"/>
                <a:cs typeface="ＭＳ Ｐゴシック" charset="0"/>
              </a:rPr>
              <a:t>natanaw</a:t>
            </a:r>
            <a:r>
              <a:rPr lang="en-US" dirty="0">
                <a:latin typeface="Arial" charset="0"/>
                <a:cs typeface="ＭＳ Ｐゴシック" charset="0"/>
              </a:rPr>
              <a:t> </a:t>
            </a:r>
            <a:r>
              <a:rPr lang="en-US" dirty="0" err="1">
                <a:latin typeface="Arial" charset="0"/>
                <a:cs typeface="ＭＳ Ｐゴシック" charset="0"/>
              </a:rPr>
              <a:t>niya</a:t>
            </a:r>
            <a:r>
              <a:rPr lang="en-US" dirty="0">
                <a:latin typeface="Arial" charset="0"/>
                <a:cs typeface="ＭＳ Ｐゴシック" charset="0"/>
              </a:rPr>
              <a:t> ang </a:t>
            </a:r>
            <a:r>
              <a:rPr lang="en-US" dirty="0" err="1">
                <a:latin typeface="Arial" charset="0"/>
                <a:cs typeface="ＭＳ Ｐゴシック" charset="0"/>
              </a:rPr>
              <a:t>buong</a:t>
            </a:r>
            <a:r>
              <a:rPr lang="en-US" dirty="0">
                <a:latin typeface="Arial" charset="0"/>
                <a:cs typeface="ＭＳ Ｐゴシック" charset="0"/>
              </a:rPr>
              <a:t> </a:t>
            </a:r>
            <a:r>
              <a:rPr lang="en-US" dirty="0" err="1">
                <a:latin typeface="Arial" charset="0"/>
                <a:cs typeface="ＭＳ Ｐゴシック" charset="0"/>
              </a:rPr>
              <a:t>libis</a:t>
            </a:r>
            <a:r>
              <a:rPr lang="en-US" dirty="0">
                <a:latin typeface="Arial" charset="0"/>
                <a:cs typeface="ＭＳ Ｐゴシック" charset="0"/>
              </a:rPr>
              <a:t> ng Jordan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pawang</a:t>
            </a:r>
            <a:r>
              <a:rPr lang="en-US" dirty="0">
                <a:latin typeface="Arial" charset="0"/>
                <a:cs typeface="ＭＳ Ｐゴシック" charset="0"/>
              </a:rPr>
              <a:t> </a:t>
            </a:r>
            <a:r>
              <a:rPr lang="en-US" dirty="0" err="1">
                <a:latin typeface="Arial" charset="0"/>
                <a:cs typeface="ＭＳ Ｐゴシック" charset="0"/>
              </a:rPr>
              <a:t>natutubigang</a:t>
            </a:r>
            <a:r>
              <a:rPr lang="en-US" dirty="0">
                <a:latin typeface="Arial" charset="0"/>
                <a:cs typeface="ＭＳ Ｐゴシック" charset="0"/>
              </a:rPr>
              <a:t> </a:t>
            </a:r>
            <a:r>
              <a:rPr lang="en-US" dirty="0" err="1">
                <a:latin typeface="Arial" charset="0"/>
                <a:cs typeface="ＭＳ Ｐゴシック" charset="0"/>
              </a:rPr>
              <a:t>mabuti</a:t>
            </a:r>
            <a:r>
              <a:rPr lang="en-US" dirty="0">
                <a:latin typeface="Arial" charset="0"/>
                <a:cs typeface="ＭＳ Ｐゴシック" charset="0"/>
              </a:rPr>
              <a:t> </a:t>
            </a:r>
            <a:r>
              <a:rPr lang="en-US" dirty="0" err="1">
                <a:latin typeface="Arial" charset="0"/>
                <a:cs typeface="ＭＳ Ｐゴシック" charset="0"/>
              </a:rPr>
              <a:t>gaya</a:t>
            </a:r>
            <a:r>
              <a:rPr lang="en-US" dirty="0">
                <a:latin typeface="Arial" charset="0"/>
                <a:cs typeface="ＭＳ Ｐゴシック" charset="0"/>
              </a:rPr>
              <a:t> ng </a:t>
            </a:r>
            <a:r>
              <a:rPr lang="en-US" dirty="0" err="1">
                <a:latin typeface="Arial" charset="0"/>
                <a:cs typeface="ＭＳ Ｐゴシック" charset="0"/>
              </a:rPr>
              <a:t>halamanan</a:t>
            </a:r>
            <a:r>
              <a:rPr lang="en-US" dirty="0">
                <a:latin typeface="Arial" charset="0"/>
                <a:cs typeface="ＭＳ Ｐゴシック" charset="0"/>
              </a:rPr>
              <a:t> ng </a:t>
            </a:r>
            <a:r>
              <a:rPr lang="en-US" dirty="0" err="1">
                <a:latin typeface="Arial" charset="0"/>
                <a:cs typeface="ＭＳ Ｐゴシック" charset="0"/>
              </a:rPr>
              <a:t>Panginoon</a:t>
            </a:r>
            <a:r>
              <a:rPr lang="en-US" dirty="0">
                <a:latin typeface="Arial" charset="0"/>
                <a:cs typeface="ＭＳ Ｐゴシック" charset="0"/>
              </a:rPr>
              <a:t>, </a:t>
            </a:r>
            <a:r>
              <a:rPr lang="en-US" dirty="0" err="1">
                <a:latin typeface="Arial" charset="0"/>
                <a:cs typeface="ＭＳ Ｐゴシック" charset="0"/>
              </a:rPr>
              <a:t>gaya</a:t>
            </a:r>
            <a:r>
              <a:rPr lang="en-US" dirty="0">
                <a:latin typeface="Arial" charset="0"/>
                <a:cs typeface="ＭＳ Ｐゴシック" charset="0"/>
              </a:rPr>
              <a:t> ng </a:t>
            </a:r>
            <a:r>
              <a:rPr lang="en-US" dirty="0" err="1">
                <a:latin typeface="Arial" charset="0"/>
                <a:cs typeface="ＭＳ Ｐゴシック" charset="0"/>
              </a:rPr>
              <a:t>lupain</a:t>
            </a:r>
            <a:r>
              <a:rPr lang="en-US" dirty="0">
                <a:latin typeface="Arial" charset="0"/>
                <a:cs typeface="ＭＳ Ｐゴシック" charset="0"/>
              </a:rPr>
              <a:t> ng </a:t>
            </a:r>
            <a:r>
              <a:rPr lang="en-US" dirty="0" err="1">
                <a:latin typeface="Arial" charset="0"/>
                <a:cs typeface="ＭＳ Ｐゴシック" charset="0"/>
              </a:rPr>
              <a:t>Ehipto</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gawi</a:t>
            </a:r>
            <a:r>
              <a:rPr lang="en-US" dirty="0">
                <a:latin typeface="Arial" charset="0"/>
                <a:cs typeface="ＭＳ Ｐゴシック" charset="0"/>
              </a:rPr>
              <a:t> ng </a:t>
            </a:r>
            <a:r>
              <a:rPr lang="en-US" dirty="0" err="1">
                <a:latin typeface="Arial" charset="0"/>
                <a:cs typeface="ＭＳ Ｐゴシック" charset="0"/>
              </a:rPr>
              <a:t>Zoar</a:t>
            </a:r>
            <a:r>
              <a:rPr lang="en-US" dirty="0">
                <a:latin typeface="Arial" charset="0"/>
                <a:cs typeface="ＭＳ Ｐゴシック" charset="0"/>
              </a:rPr>
              <a:t>; </a:t>
            </a:r>
            <a:r>
              <a:rPr lang="en-US" dirty="0" err="1">
                <a:latin typeface="Arial" charset="0"/>
                <a:cs typeface="ＭＳ Ｐゴシック" charset="0"/>
              </a:rPr>
              <a:t>ito</a:t>
            </a:r>
            <a:r>
              <a:rPr lang="en-US" dirty="0">
                <a:latin typeface="Arial" charset="0"/>
                <a:cs typeface="ＭＳ Ｐゴシック" charset="0"/>
              </a:rPr>
              <a:t> ay </a:t>
            </a:r>
            <a:r>
              <a:rPr lang="en-US" dirty="0" err="1">
                <a:latin typeface="Arial" charset="0"/>
                <a:cs typeface="ＭＳ Ｐゴシック" charset="0"/>
              </a:rPr>
              <a:t>bago</a:t>
            </a:r>
            <a:r>
              <a:rPr lang="en-US" dirty="0">
                <a:latin typeface="Arial" charset="0"/>
                <a:cs typeface="ＭＳ Ｐゴシック" charset="0"/>
              </a:rPr>
              <a:t> </a:t>
            </a:r>
            <a:r>
              <a:rPr lang="en-US" dirty="0" err="1">
                <a:latin typeface="Arial" charset="0"/>
                <a:cs typeface="ＭＳ Ｐゴシック" charset="0"/>
              </a:rPr>
              <a:t>winasak</a:t>
            </a:r>
            <a:r>
              <a:rPr lang="en-US" dirty="0">
                <a:latin typeface="Arial" charset="0"/>
                <a:cs typeface="ＭＳ Ｐゴシック" charset="0"/>
              </a:rPr>
              <a:t> ng </a:t>
            </a:r>
            <a:r>
              <a:rPr lang="en-US" dirty="0" err="1">
                <a:latin typeface="Arial" charset="0"/>
                <a:cs typeface="ＭＳ Ｐゴシック" charset="0"/>
              </a:rPr>
              <a:t>Panginoon</a:t>
            </a:r>
            <a:r>
              <a:rPr lang="en-US" dirty="0">
                <a:latin typeface="Arial" charset="0"/>
                <a:cs typeface="ＭＳ Ｐゴシック" charset="0"/>
              </a:rPr>
              <a:t> ang </a:t>
            </a:r>
            <a:r>
              <a:rPr lang="en-US" dirty="0" err="1">
                <a:latin typeface="Arial" charset="0"/>
                <a:cs typeface="ＭＳ Ｐゴシック" charset="0"/>
              </a:rPr>
              <a:t>Sodoma</a:t>
            </a:r>
            <a:r>
              <a:rPr lang="en-US" dirty="0">
                <a:latin typeface="Arial" charset="0"/>
                <a:cs typeface="ＭＳ Ｐゴシック" charset="0"/>
              </a:rPr>
              <a:t> at Gomorra. </a:t>
            </a:r>
            <a:r>
              <a:rPr lang="en-US" dirty="0" err="1">
                <a:latin typeface="Arial" charset="0"/>
                <a:cs typeface="ＭＳ Ｐゴシック" charset="0"/>
              </a:rPr>
              <a:t>Kaya't</a:t>
            </a:r>
            <a:r>
              <a:rPr lang="en-US" dirty="0">
                <a:latin typeface="Arial" charset="0"/>
                <a:cs typeface="ＭＳ Ｐゴシック" charset="0"/>
              </a:rPr>
              <a:t> </a:t>
            </a:r>
            <a:r>
              <a:rPr lang="en-US" dirty="0" err="1">
                <a:latin typeface="Arial" charset="0"/>
                <a:cs typeface="ＭＳ Ｐゴシック" charset="0"/>
              </a:rPr>
              <a:t>pinili</a:t>
            </a:r>
            <a:r>
              <a:rPr lang="en-US" dirty="0">
                <a:latin typeface="Arial" charset="0"/>
                <a:cs typeface="ＭＳ Ｐゴシック" charset="0"/>
              </a:rPr>
              <a:t> </a:t>
            </a:r>
            <a:r>
              <a:rPr lang="en-US" dirty="0" err="1">
                <a:latin typeface="Arial" charset="0"/>
                <a:cs typeface="ＭＳ Ｐゴシック" charset="0"/>
              </a:rPr>
              <a:t>ni</a:t>
            </a:r>
            <a:r>
              <a:rPr lang="en-US" dirty="0">
                <a:latin typeface="Arial" charset="0"/>
                <a:cs typeface="ＭＳ Ｐゴシック" charset="0"/>
              </a:rPr>
              <a:t> Lot para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kanya</a:t>
            </a:r>
            <a:r>
              <a:rPr lang="en-US" dirty="0">
                <a:latin typeface="Arial" charset="0"/>
                <a:cs typeface="ＭＳ Ｐゴシック" charset="0"/>
              </a:rPr>
              <a:t> ang </a:t>
            </a:r>
            <a:r>
              <a:rPr lang="en-US" dirty="0" err="1">
                <a:latin typeface="Arial" charset="0"/>
                <a:cs typeface="ＭＳ Ｐゴシック" charset="0"/>
              </a:rPr>
              <a:t>buong</a:t>
            </a:r>
            <a:r>
              <a:rPr lang="en-US" dirty="0">
                <a:latin typeface="Arial" charset="0"/>
                <a:cs typeface="ＭＳ Ｐゴシック" charset="0"/>
              </a:rPr>
              <a:t> </a:t>
            </a:r>
            <a:r>
              <a:rPr lang="en-US" dirty="0" err="1">
                <a:latin typeface="Arial" charset="0"/>
                <a:cs typeface="ＭＳ Ｐゴシック" charset="0"/>
              </a:rPr>
              <a:t>libis</a:t>
            </a:r>
            <a:r>
              <a:rPr lang="en-US" dirty="0">
                <a:latin typeface="Arial" charset="0"/>
                <a:cs typeface="ＭＳ Ｐゴシック" charset="0"/>
              </a:rPr>
              <a:t> ng Jordan; at </a:t>
            </a:r>
            <a:r>
              <a:rPr lang="en-US" dirty="0" err="1">
                <a:latin typeface="Arial" charset="0"/>
                <a:cs typeface="ＭＳ Ｐゴシック" charset="0"/>
              </a:rPr>
              <a:t>si</a:t>
            </a:r>
            <a:r>
              <a:rPr lang="en-US" dirty="0">
                <a:latin typeface="Arial" charset="0"/>
                <a:cs typeface="ＭＳ Ｐゴシック" charset="0"/>
              </a:rPr>
              <a:t> Lot ay </a:t>
            </a:r>
            <a:r>
              <a:rPr lang="en-US" dirty="0" err="1">
                <a:latin typeface="Arial" charset="0"/>
                <a:cs typeface="ＭＳ Ｐゴシック" charset="0"/>
              </a:rPr>
              <a:t>naglakbay</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silangan</a:t>
            </a:r>
            <a:r>
              <a:rPr lang="en-US" dirty="0">
                <a:latin typeface="Arial" charset="0"/>
                <a:cs typeface="ＭＳ Ｐゴシック" charset="0"/>
              </a:rPr>
              <a:t> at </a:t>
            </a:r>
            <a:r>
              <a:rPr lang="en-US" dirty="0" err="1">
                <a:latin typeface="Arial" charset="0"/>
                <a:cs typeface="ＭＳ Ｐゴシック" charset="0"/>
              </a:rPr>
              <a:t>sila'y</a:t>
            </a:r>
            <a:r>
              <a:rPr lang="en-US" dirty="0">
                <a:latin typeface="Arial" charset="0"/>
                <a:cs typeface="ＭＳ Ｐゴシック" charset="0"/>
              </a:rPr>
              <a:t> </a:t>
            </a:r>
            <a:r>
              <a:rPr lang="en-US" dirty="0" err="1">
                <a:latin typeface="Arial" charset="0"/>
                <a:cs typeface="ＭＳ Ｐゴシック" charset="0"/>
              </a:rPr>
              <a:t>kapwa</a:t>
            </a:r>
            <a:r>
              <a:rPr lang="en-US" dirty="0">
                <a:latin typeface="Arial" charset="0"/>
                <a:cs typeface="ＭＳ Ｐゴシック" charset="0"/>
              </a:rPr>
              <a:t> </a:t>
            </a:r>
            <a:r>
              <a:rPr lang="en-US" dirty="0" err="1">
                <a:latin typeface="Arial" charset="0"/>
                <a:cs typeface="ＭＳ Ｐゴシック" charset="0"/>
              </a:rPr>
              <a:t>naghiwalay</a:t>
            </a:r>
            <a:r>
              <a:rPr lang="en-US" dirty="0">
                <a:latin typeface="Arial" charset="0"/>
                <a:cs typeface="ＭＳ Ｐゴシック" charset="0"/>
              </a:rPr>
              <a:t>” </a:t>
            </a:r>
            <a:r>
              <a:rPr lang="en-US" altLang="ja-JP" dirty="0">
                <a:latin typeface="Arial" charset="0"/>
                <a:cs typeface="ＭＳ Ｐゴシック" charset="0"/>
              </a:rPr>
              <a:t>(</a:t>
            </a:r>
            <a:r>
              <a:rPr lang="en-US" altLang="ja-JP" i="1" dirty="0">
                <a:latin typeface="Arial" charset="0"/>
                <a:cs typeface="ＭＳ Ｐゴシック" charset="0"/>
              </a:rPr>
              <a:t>Genesis 13:10, 11</a:t>
            </a:r>
            <a:r>
              <a:rPr lang="en-US" altLang="ja-JP" dirty="0">
                <a:latin typeface="Arial" charset="0"/>
                <a:cs typeface="ＭＳ Ｐゴシック" charset="0"/>
              </a:rPr>
              <a:t>).</a:t>
            </a:r>
            <a:r>
              <a:rPr lang="en-US" altLang="ja-JP" b="1" i="1" dirty="0">
                <a:latin typeface="Arial" charset="0"/>
                <a:cs typeface="ＭＳ Ｐゴシック" charset="0"/>
              </a:rPr>
              <a:t> </a:t>
            </a:r>
            <a:endParaRPr lang="en-US" b="0" i="0" dirty="0">
              <a:latin typeface="Arial" charset="0"/>
              <a:cs typeface="ＭＳ Ｐゴシック" charset="0"/>
            </a:endParaRPr>
          </a:p>
        </p:txBody>
      </p:sp>
    </p:spTree>
    <p:extLst>
      <p:ext uri="{BB962C8B-B14F-4D97-AF65-F5344CB8AC3E}">
        <p14:creationId xmlns:p14="http://schemas.microsoft.com/office/powerpoint/2010/main" val="844308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0" dirty="0" err="1">
                <a:latin typeface="Arial" charset="0"/>
                <a:cs typeface="ＭＳ Ｐゴシック" charset="0"/>
              </a:rPr>
              <a:t>Iniibig</a:t>
            </a:r>
            <a:r>
              <a:rPr lang="en-US" b="1" i="0" dirty="0">
                <a:latin typeface="Arial" charset="0"/>
                <a:cs typeface="ＭＳ Ｐゴシック" charset="0"/>
              </a:rPr>
              <a:t> ang </a:t>
            </a:r>
            <a:r>
              <a:rPr lang="en-US" b="1" i="0" dirty="0" err="1">
                <a:latin typeface="Arial" charset="0"/>
                <a:cs typeface="ＭＳ Ｐゴシック" charset="0"/>
              </a:rPr>
              <a:t>mga</a:t>
            </a:r>
            <a:r>
              <a:rPr lang="en-US" b="1" i="0" dirty="0">
                <a:latin typeface="Arial" charset="0"/>
                <a:cs typeface="ＭＳ Ｐゴシック" charset="0"/>
              </a:rPr>
              <a:t> </a:t>
            </a:r>
            <a:r>
              <a:rPr lang="en-US" b="1" i="0" dirty="0" err="1">
                <a:latin typeface="Arial" charset="0"/>
                <a:cs typeface="ＭＳ Ｐゴシック" charset="0"/>
              </a:rPr>
              <a:t>Materyal</a:t>
            </a:r>
            <a:r>
              <a:rPr lang="en-US" b="1" i="0" dirty="0">
                <a:latin typeface="Arial" charset="0"/>
                <a:cs typeface="ＭＳ Ｐゴシック" charset="0"/>
              </a:rPr>
              <a:t> </a:t>
            </a:r>
            <a:r>
              <a:rPr lang="en-US" b="1" i="0" dirty="0" err="1">
                <a:latin typeface="Arial" charset="0"/>
                <a:cs typeface="ＭＳ Ｐゴシック" charset="0"/>
              </a:rPr>
              <a:t>na</a:t>
            </a:r>
            <a:r>
              <a:rPr lang="en-US" b="1" i="0" dirty="0">
                <a:latin typeface="Arial" charset="0"/>
                <a:cs typeface="ＭＳ Ｐゴシック" charset="0"/>
              </a:rPr>
              <a:t> Pag-</a:t>
            </a:r>
            <a:r>
              <a:rPr lang="en-US" b="1" i="0" dirty="0" err="1">
                <a:latin typeface="Arial" charset="0"/>
                <a:cs typeface="ＭＳ Ｐゴシック" charset="0"/>
              </a:rPr>
              <a:t>aari</a:t>
            </a:r>
            <a:r>
              <a:rPr lang="en-US" b="1" i="0" dirty="0">
                <a:latin typeface="Arial" charset="0"/>
                <a:cs typeface="ＭＳ Ｐゴシック" charset="0"/>
              </a:rPr>
              <a:t>. </a:t>
            </a:r>
            <a:r>
              <a:rPr lang="en-US" b="0" i="0" dirty="0">
                <a:latin typeface="Arial" charset="0"/>
                <a:cs typeface="ＭＳ Ｐゴシック" charset="0"/>
              </a:rPr>
              <a:t>“ ‘</a:t>
            </a:r>
            <a:r>
              <a:rPr lang="en-US" b="0" i="0" dirty="0" err="1">
                <a:latin typeface="Arial" charset="0"/>
                <a:cs typeface="ＭＳ Ｐゴシック" charset="0"/>
              </a:rPr>
              <a:t>Walang</a:t>
            </a:r>
            <a:r>
              <a:rPr lang="en-US" b="0" i="0" dirty="0">
                <a:latin typeface="Arial" charset="0"/>
                <a:cs typeface="ＭＳ Ｐゴシック" charset="0"/>
              </a:rPr>
              <a:t> </a:t>
            </a:r>
            <a:r>
              <a:rPr lang="en-US" b="0" i="0" dirty="0" err="1">
                <a:latin typeface="Arial" charset="0"/>
                <a:cs typeface="ＭＳ Ｐゴシック" charset="0"/>
              </a:rPr>
              <a:t>makapaglilingkod</a:t>
            </a:r>
            <a:r>
              <a:rPr lang="en-US" b="0" i="0" dirty="0">
                <a:latin typeface="Arial" charset="0"/>
                <a:cs typeface="ＭＳ Ｐゴシック" charset="0"/>
              </a:rPr>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dalawang</a:t>
            </a:r>
            <a:r>
              <a:rPr lang="en-US" b="0" i="0" dirty="0">
                <a:latin typeface="Arial" charset="0"/>
                <a:cs typeface="ＭＳ Ｐゴシック" charset="0"/>
              </a:rPr>
              <a:t> </a:t>
            </a:r>
            <a:r>
              <a:rPr lang="en-US" b="0" i="0" dirty="0" err="1">
                <a:latin typeface="Arial" charset="0"/>
                <a:cs typeface="ＭＳ Ｐゴシック" charset="0"/>
              </a:rPr>
              <a:t>panginoon</a:t>
            </a:r>
            <a:r>
              <a:rPr lang="en-US" b="0" i="0" dirty="0">
                <a:latin typeface="Arial" charset="0"/>
                <a:cs typeface="ＭＳ Ｐゴシック" charset="0"/>
              </a:rPr>
              <a:t>, </a:t>
            </a:r>
            <a:r>
              <a:rPr lang="en-US" b="0" i="0" dirty="0" err="1">
                <a:latin typeface="Arial" charset="0"/>
                <a:cs typeface="ＭＳ Ｐゴシック" charset="0"/>
              </a:rPr>
              <a:t>sapagkat</a:t>
            </a:r>
            <a:r>
              <a:rPr lang="en-US" b="0" i="0" dirty="0">
                <a:latin typeface="Arial" charset="0"/>
                <a:cs typeface="ＭＳ Ｐゴシック" charset="0"/>
              </a:rPr>
              <a:t> </a:t>
            </a:r>
            <a:r>
              <a:rPr lang="en-US" b="0" i="0" dirty="0" err="1">
                <a:latin typeface="Arial" charset="0"/>
                <a:cs typeface="ＭＳ Ｐゴシック" charset="0"/>
              </a:rPr>
              <a:t>kapopootan</a:t>
            </a:r>
            <a:r>
              <a:rPr lang="en-US" b="0" i="0" dirty="0">
                <a:latin typeface="Arial" charset="0"/>
                <a:cs typeface="ＭＳ Ｐゴシック" charset="0"/>
              </a:rPr>
              <a:t> </a:t>
            </a:r>
            <a:r>
              <a:rPr lang="en-US" b="0" i="0" dirty="0" err="1">
                <a:latin typeface="Arial" charset="0"/>
                <a:cs typeface="ＭＳ Ｐゴシック" charset="0"/>
              </a:rPr>
              <a:t>niya</a:t>
            </a:r>
            <a:r>
              <a:rPr lang="en-US" b="0" i="0" dirty="0">
                <a:latin typeface="Arial" charset="0"/>
                <a:cs typeface="ＭＳ Ｐゴシック" charset="0"/>
              </a:rPr>
              <a:t> ang </a:t>
            </a:r>
            <a:r>
              <a:rPr lang="en-US" b="0" i="0" dirty="0" err="1">
                <a:latin typeface="Arial" charset="0"/>
                <a:cs typeface="ＭＳ Ｐゴシック" charset="0"/>
              </a:rPr>
              <a:t>isa</a:t>
            </a:r>
            <a:r>
              <a:rPr lang="en-US" b="0" i="0" dirty="0">
                <a:latin typeface="Arial" charset="0"/>
                <a:cs typeface="ＭＳ Ｐゴシック" charset="0"/>
              </a:rPr>
              <a:t> at </a:t>
            </a:r>
            <a:r>
              <a:rPr lang="en-US" b="0" i="0" dirty="0" err="1">
                <a:latin typeface="Arial" charset="0"/>
                <a:cs typeface="ＭＳ Ｐゴシック" charset="0"/>
              </a:rPr>
              <a:t>iibigin</a:t>
            </a:r>
            <a:r>
              <a:rPr lang="en-US" b="0" i="0" dirty="0">
                <a:latin typeface="Arial" charset="0"/>
                <a:cs typeface="ＭＳ Ｐゴシック" charset="0"/>
              </a:rPr>
              <a:t> ang </a:t>
            </a:r>
            <a:r>
              <a:rPr lang="en-US" b="0" i="0" dirty="0" err="1">
                <a:latin typeface="Arial" charset="0"/>
                <a:cs typeface="ＭＳ Ｐゴシック" charset="0"/>
              </a:rPr>
              <a:t>ikalawa</a:t>
            </a:r>
            <a:r>
              <a:rPr lang="en-US" b="0" i="0" dirty="0">
                <a:latin typeface="Arial" charset="0"/>
                <a:cs typeface="ＭＳ Ｐゴシック" charset="0"/>
              </a:rPr>
              <a:t>; o </a:t>
            </a:r>
            <a:r>
              <a:rPr lang="en-US" b="0" i="0" dirty="0" err="1">
                <a:latin typeface="Arial" charset="0"/>
                <a:cs typeface="ＭＳ Ｐゴシック" charset="0"/>
              </a:rPr>
              <a:t>magiging</a:t>
            </a:r>
            <a:r>
              <a:rPr lang="en-US" b="0" i="0" dirty="0">
                <a:latin typeface="Arial" charset="0"/>
                <a:cs typeface="ＭＳ Ｐゴシック" charset="0"/>
              </a:rPr>
              <a:t> </a:t>
            </a:r>
            <a:r>
              <a:rPr lang="en-US" b="0" i="0" dirty="0" err="1">
                <a:latin typeface="Arial" charset="0"/>
                <a:cs typeface="ＭＳ Ｐゴシック" charset="0"/>
              </a:rPr>
              <a:t>tapat</a:t>
            </a:r>
            <a:r>
              <a:rPr lang="en-US" b="0" i="0" dirty="0">
                <a:latin typeface="Arial" charset="0"/>
                <a:cs typeface="ＭＳ Ｐゴシック" charset="0"/>
              </a:rPr>
              <a:t> </a:t>
            </a:r>
            <a:r>
              <a:rPr lang="en-US" b="0" i="0" dirty="0" err="1">
                <a:latin typeface="Arial" charset="0"/>
                <a:cs typeface="ＭＳ Ｐゴシック" charset="0"/>
              </a:rPr>
              <a:t>siya</a:t>
            </a:r>
            <a:r>
              <a:rPr lang="en-US" b="0" i="0" dirty="0">
                <a:latin typeface="Arial" charset="0"/>
                <a:cs typeface="ＭＳ Ｐゴシック" charset="0"/>
              </a:rPr>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isa</a:t>
            </a:r>
            <a:r>
              <a:rPr lang="en-US" b="0" i="0" dirty="0">
                <a:latin typeface="Arial" charset="0"/>
                <a:cs typeface="ＭＳ Ｐゴシック" charset="0"/>
              </a:rPr>
              <a:t>, at </a:t>
            </a:r>
            <a:r>
              <a:rPr lang="en-US" b="0" i="0" dirty="0" err="1">
                <a:latin typeface="Arial" charset="0"/>
                <a:cs typeface="ＭＳ Ｐゴシック" charset="0"/>
              </a:rPr>
              <a:t>hahamakin</a:t>
            </a:r>
            <a:r>
              <a:rPr lang="en-US" b="0" i="0" dirty="0">
                <a:latin typeface="Arial" charset="0"/>
                <a:cs typeface="ＭＳ Ｐゴシック" charset="0"/>
              </a:rPr>
              <a:t> ang </a:t>
            </a:r>
            <a:r>
              <a:rPr lang="en-US" b="0" i="0" dirty="0" err="1">
                <a:latin typeface="Arial" charset="0"/>
                <a:cs typeface="ＭＳ Ｐゴシック" charset="0"/>
              </a:rPr>
              <a:t>ikalawa</a:t>
            </a:r>
            <a:r>
              <a:rPr lang="en-US" b="0" i="0" dirty="0">
                <a:latin typeface="Arial" charset="0"/>
                <a:cs typeface="ＭＳ Ｐゴシック" charset="0"/>
              </a:rPr>
              <a:t>. Hindi kayo </a:t>
            </a:r>
            <a:r>
              <a:rPr lang="en-US" b="0" i="0" dirty="0" err="1">
                <a:latin typeface="Arial" charset="0"/>
                <a:cs typeface="ＭＳ Ｐゴシック" charset="0"/>
              </a:rPr>
              <a:t>makapaglilingkod</a:t>
            </a:r>
            <a:r>
              <a:rPr lang="en-US" b="0" i="0" dirty="0">
                <a:latin typeface="Arial" charset="0"/>
                <a:cs typeface="ＭＳ Ｐゴシック" charset="0"/>
              </a:rPr>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Diyos</a:t>
            </a:r>
            <a:r>
              <a:rPr lang="en-US" b="0" i="0" dirty="0">
                <a:latin typeface="Arial" charset="0"/>
                <a:cs typeface="ＭＳ Ｐゴシック" charset="0"/>
              </a:rPr>
              <a:t>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kayamanan</a:t>
            </a:r>
            <a:r>
              <a:rPr lang="en-US" b="0" i="0" dirty="0">
                <a:latin typeface="Arial" charset="0"/>
                <a:cs typeface="ＭＳ Ｐゴシック" charset="0"/>
              </a:rPr>
              <a:t>’” (Mateo 6:24). ¶ • </a:t>
            </a:r>
            <a:r>
              <a:rPr lang="en-US" b="0" i="0" dirty="0" err="1">
                <a:latin typeface="Arial" charset="0"/>
                <a:cs typeface="ＭＳ Ｐゴシック" charset="0"/>
              </a:rPr>
              <a:t>Tayo’y</a:t>
            </a:r>
            <a:r>
              <a:rPr lang="en-US" b="0" i="0" dirty="0">
                <a:latin typeface="Arial" charset="0"/>
                <a:cs typeface="ＭＳ Ｐゴシック" charset="0"/>
              </a:rPr>
              <a:t> </a:t>
            </a:r>
            <a:r>
              <a:rPr lang="en-US" b="0" i="0" dirty="0" err="1">
                <a:latin typeface="Arial" charset="0"/>
                <a:cs typeface="ＭＳ Ｐゴシック" charset="0"/>
              </a:rPr>
              <a:t>mga</a:t>
            </a:r>
            <a:r>
              <a:rPr lang="en-US" b="0" i="0" dirty="0">
                <a:latin typeface="Arial" charset="0"/>
                <a:cs typeface="ＭＳ Ｐゴシック" charset="0"/>
              </a:rPr>
              <a:t> material </a:t>
            </a:r>
            <a:r>
              <a:rPr lang="en-US" b="0" i="0" dirty="0" err="1">
                <a:latin typeface="Arial" charset="0"/>
                <a:cs typeface="ＭＳ Ｐゴシック" charset="0"/>
              </a:rPr>
              <a:t>na</a:t>
            </a:r>
            <a:r>
              <a:rPr lang="en-US" b="0" i="0" dirty="0">
                <a:latin typeface="Arial" charset="0"/>
                <a:cs typeface="ＭＳ Ｐゴシック" charset="0"/>
              </a:rPr>
              <a:t> </a:t>
            </a:r>
            <a:r>
              <a:rPr lang="en-US" b="0" i="0" dirty="0" err="1">
                <a:latin typeface="Arial" charset="0"/>
                <a:cs typeface="ＭＳ Ｐゴシック" charset="0"/>
              </a:rPr>
              <a:t>katauhan</a:t>
            </a:r>
            <a:r>
              <a:rPr lang="en-US" b="0" i="0" dirty="0">
                <a:latin typeface="Arial" charset="0"/>
                <a:cs typeface="ＭＳ Ｐゴシック" charset="0"/>
              </a:rPr>
              <a:t>, </a:t>
            </a:r>
            <a:r>
              <a:rPr lang="en-US" b="0" i="0" dirty="0" err="1">
                <a:latin typeface="Arial" charset="0"/>
                <a:cs typeface="ＭＳ Ｐゴシック" charset="0"/>
              </a:rPr>
              <a:t>namumuhay</a:t>
            </a:r>
            <a:r>
              <a:rPr lang="en-US" b="0" i="0" dirty="0">
                <a:latin typeface="Arial" charset="0"/>
                <a:cs typeface="ＭＳ Ｐゴシック" charset="0"/>
              </a:rPr>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isang</a:t>
            </a:r>
            <a:r>
              <a:rPr lang="en-US" b="0" i="0" dirty="0">
                <a:latin typeface="Arial" charset="0"/>
                <a:cs typeface="ＭＳ Ｐゴシック" charset="0"/>
              </a:rPr>
              <a:t> </a:t>
            </a:r>
            <a:r>
              <a:rPr lang="en-US" b="0" i="0" dirty="0" err="1">
                <a:latin typeface="Arial" charset="0"/>
                <a:cs typeface="ＭＳ Ｐゴシック" charset="0"/>
              </a:rPr>
              <a:t>sanlibutang</a:t>
            </a:r>
            <a:r>
              <a:rPr lang="en-US" b="0" i="0" dirty="0">
                <a:latin typeface="Arial" charset="0"/>
                <a:cs typeface="ＭＳ Ｐゴシック" charset="0"/>
              </a:rPr>
              <a:t> </a:t>
            </a:r>
            <a:r>
              <a:rPr lang="en-US" b="0" i="0" dirty="0" err="1">
                <a:latin typeface="Arial" charset="0"/>
                <a:cs typeface="ＭＳ Ｐゴシック" charset="0"/>
              </a:rPr>
              <a:t>materyal</a:t>
            </a:r>
            <a:r>
              <a:rPr lang="en-US" b="0" i="0" dirty="0">
                <a:latin typeface="Arial" charset="0"/>
                <a:cs typeface="ＭＳ Ｐゴシック" charset="0"/>
              </a:rPr>
              <a:t> at ang </a:t>
            </a:r>
            <a:r>
              <a:rPr lang="en-US" b="0" i="0" dirty="0" err="1">
                <a:latin typeface="Arial" charset="0"/>
                <a:cs typeface="ＭＳ Ｐゴシック" charset="0"/>
              </a:rPr>
              <a:t>pag-ibig</a:t>
            </a:r>
            <a:r>
              <a:rPr lang="en-US" b="0" i="0" dirty="0">
                <a:latin typeface="Arial" charset="0"/>
                <a:cs typeface="ＭＳ Ｐゴシック" charset="0"/>
              </a:rPr>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sanlibutan</a:t>
            </a:r>
            <a:r>
              <a:rPr lang="en-US" b="0" i="0" dirty="0">
                <a:latin typeface="Arial" charset="0"/>
                <a:cs typeface="ＭＳ Ｐゴシック" charset="0"/>
              </a:rPr>
              <a:t> ay </a:t>
            </a:r>
            <a:r>
              <a:rPr lang="en-US" b="0" i="0" dirty="0" err="1">
                <a:latin typeface="Arial" charset="0"/>
                <a:cs typeface="ＭＳ Ｐゴシック" charset="0"/>
              </a:rPr>
              <a:t>maaaring</a:t>
            </a:r>
            <a:r>
              <a:rPr lang="en-US" b="0" i="0" dirty="0">
                <a:latin typeface="Arial" charset="0"/>
                <a:cs typeface="ＭＳ Ｐゴシック" charset="0"/>
              </a:rPr>
              <a:t> </a:t>
            </a:r>
            <a:r>
              <a:rPr lang="en-US" b="0" i="0" dirty="0" err="1">
                <a:latin typeface="Arial" charset="0"/>
                <a:cs typeface="ＭＳ Ｐゴシック" charset="0"/>
              </a:rPr>
              <a:t>napakalakas</a:t>
            </a:r>
            <a:r>
              <a:rPr lang="en-US" b="0" i="0" dirty="0">
                <a:latin typeface="Arial" charset="0"/>
                <a:cs typeface="ＭＳ Ｐゴシック" charset="0"/>
              </a:rPr>
              <a:t> </a:t>
            </a:r>
            <a:r>
              <a:rPr lang="en-US" b="0" i="0" dirty="0" err="1">
                <a:latin typeface="Arial" charset="0"/>
                <a:cs typeface="ＭＳ Ｐゴシック" charset="0"/>
              </a:rPr>
              <a:t>na</a:t>
            </a:r>
            <a:r>
              <a:rPr lang="en-US" b="0" i="0" dirty="0">
                <a:latin typeface="Arial" charset="0"/>
                <a:cs typeface="ＭＳ Ｐゴシック" charset="0"/>
              </a:rPr>
              <a:t> ang </a:t>
            </a:r>
            <a:r>
              <a:rPr lang="en-US" b="0" i="0" dirty="0" err="1">
                <a:latin typeface="Arial" charset="0"/>
                <a:cs typeface="ＭＳ Ｐゴシック" charset="0"/>
              </a:rPr>
              <a:t>tao</a:t>
            </a:r>
            <a:r>
              <a:rPr lang="en-US" b="0" i="0" dirty="0">
                <a:latin typeface="Arial" charset="0"/>
                <a:cs typeface="ＭＳ Ｐゴシック" charset="0"/>
              </a:rPr>
              <a:t> ay </a:t>
            </a:r>
            <a:r>
              <a:rPr lang="en-US" b="0" i="0" dirty="0" err="1">
                <a:latin typeface="Arial" charset="0"/>
                <a:cs typeface="ＭＳ Ｐゴシック" charset="0"/>
              </a:rPr>
              <a:t>mangungutang</a:t>
            </a:r>
            <a:r>
              <a:rPr lang="en-US" b="0" i="0" dirty="0">
                <a:latin typeface="Arial" charset="0"/>
                <a:cs typeface="ＭＳ Ｐゴシック" charset="0"/>
              </a:rPr>
              <a:t> </a:t>
            </a:r>
            <a:r>
              <a:rPr lang="en-US" b="0" i="0" dirty="0" err="1">
                <a:latin typeface="Arial" charset="0"/>
                <a:cs typeface="ＭＳ Ｐゴシック" charset="0"/>
              </a:rPr>
              <a:t>upang</a:t>
            </a:r>
            <a:r>
              <a:rPr lang="en-US" b="0" i="0" dirty="0">
                <a:latin typeface="Arial" charset="0"/>
                <a:cs typeface="ＭＳ Ｐゴシック" charset="0"/>
              </a:rPr>
              <a:t> </a:t>
            </a:r>
            <a:r>
              <a:rPr lang="en-US" b="0" i="0" dirty="0" err="1">
                <a:latin typeface="Arial" charset="0"/>
                <a:cs typeface="ＭＳ Ｐゴシック" charset="0"/>
              </a:rPr>
              <a:t>masapatan</a:t>
            </a:r>
            <a:r>
              <a:rPr lang="en-US" b="0" i="0" dirty="0">
                <a:latin typeface="Arial" charset="0"/>
                <a:cs typeface="ＭＳ Ｐゴシック" charset="0"/>
              </a:rPr>
              <a:t> ang </a:t>
            </a:r>
            <a:r>
              <a:rPr lang="en-US" b="0" i="0" dirty="0" err="1">
                <a:latin typeface="Arial" charset="0"/>
                <a:cs typeface="ＭＳ Ｐゴシック" charset="0"/>
              </a:rPr>
              <a:t>pag-ibig</a:t>
            </a:r>
            <a:r>
              <a:rPr lang="en-US" b="0" i="0" dirty="0">
                <a:latin typeface="Arial" charset="0"/>
                <a:cs typeface="ＭＳ Ｐゴシック" charset="0"/>
              </a:rPr>
              <a:t> </a:t>
            </a:r>
            <a:r>
              <a:rPr lang="en-US" b="0" i="0" dirty="0" err="1">
                <a:latin typeface="Arial" charset="0"/>
                <a:cs typeface="ＭＳ Ｐゴシック" charset="0"/>
              </a:rPr>
              <a:t>na</a:t>
            </a:r>
            <a:r>
              <a:rPr lang="en-US" b="0" i="0" dirty="0">
                <a:latin typeface="Arial" charset="0"/>
                <a:cs typeface="ＭＳ Ｐゴシック" charset="0"/>
              </a:rPr>
              <a:t> ‘yon.  </a:t>
            </a:r>
            <a:endParaRPr lang="en-US" dirty="0">
              <a:latin typeface="Arial"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0" dirty="0" err="1">
                <a:latin typeface="Arial" charset="0"/>
                <a:cs typeface="ＭＳ Ｐゴシック" charset="0"/>
              </a:rPr>
              <a:t>Iniibig</a:t>
            </a:r>
            <a:r>
              <a:rPr lang="en-US" b="1" i="0" dirty="0">
                <a:latin typeface="Arial" charset="0"/>
                <a:cs typeface="ＭＳ Ｐゴシック" charset="0"/>
              </a:rPr>
              <a:t> ang </a:t>
            </a:r>
            <a:r>
              <a:rPr lang="en-US" b="1" i="0" dirty="0" err="1">
                <a:latin typeface="Arial" charset="0"/>
                <a:cs typeface="ＭＳ Ｐゴシック" charset="0"/>
              </a:rPr>
              <a:t>mga</a:t>
            </a:r>
            <a:r>
              <a:rPr lang="en-US" b="1" i="0" dirty="0">
                <a:latin typeface="Arial" charset="0"/>
                <a:cs typeface="ＭＳ Ｐゴシック" charset="0"/>
              </a:rPr>
              <a:t> </a:t>
            </a:r>
            <a:r>
              <a:rPr lang="en-US" b="1" i="0" dirty="0" err="1">
                <a:latin typeface="Arial" charset="0"/>
                <a:cs typeface="ＭＳ Ｐゴシック" charset="0"/>
              </a:rPr>
              <a:t>Materyal</a:t>
            </a:r>
            <a:r>
              <a:rPr lang="en-US" b="1" i="0" dirty="0">
                <a:latin typeface="Arial" charset="0"/>
                <a:cs typeface="ＭＳ Ｐゴシック" charset="0"/>
              </a:rPr>
              <a:t> </a:t>
            </a:r>
            <a:r>
              <a:rPr lang="en-US" b="1" i="0" dirty="0" err="1">
                <a:latin typeface="Arial" charset="0"/>
                <a:cs typeface="ＭＳ Ｐゴシック" charset="0"/>
              </a:rPr>
              <a:t>na</a:t>
            </a:r>
            <a:r>
              <a:rPr lang="en-US" b="1" i="0" dirty="0">
                <a:latin typeface="Arial" charset="0"/>
                <a:cs typeface="ＭＳ Ｐゴシック" charset="0"/>
              </a:rPr>
              <a:t> Pag-</a:t>
            </a:r>
            <a:r>
              <a:rPr lang="en-US" b="1" i="0" dirty="0" err="1">
                <a:latin typeface="Arial" charset="0"/>
                <a:cs typeface="ＭＳ Ｐゴシック" charset="0"/>
              </a:rPr>
              <a:t>aari</a:t>
            </a:r>
            <a:r>
              <a:rPr lang="en-US" b="1" i="0" dirty="0">
                <a:latin typeface="Arial" charset="0"/>
                <a:cs typeface="ＭＳ Ｐゴシック" charset="0"/>
              </a:rPr>
              <a:t>. </a:t>
            </a:r>
            <a:r>
              <a:rPr lang="en-US" b="0" i="0" dirty="0">
                <a:latin typeface="Arial" charset="0"/>
                <a:cs typeface="ＭＳ Ｐゴシック" charset="0"/>
              </a:rPr>
              <a:t>“ ‘</a:t>
            </a:r>
            <a:r>
              <a:rPr lang="en-US" b="0" i="0" dirty="0" err="1">
                <a:latin typeface="Arial" charset="0"/>
                <a:cs typeface="ＭＳ Ｐゴシック" charset="0"/>
              </a:rPr>
              <a:t>Walang</a:t>
            </a:r>
            <a:r>
              <a:rPr lang="en-US" b="0" i="0" dirty="0">
                <a:latin typeface="Arial" charset="0"/>
                <a:cs typeface="ＭＳ Ｐゴシック" charset="0"/>
              </a:rPr>
              <a:t> </a:t>
            </a:r>
            <a:r>
              <a:rPr lang="en-US" b="0" i="0" dirty="0" err="1">
                <a:latin typeface="Arial" charset="0"/>
                <a:cs typeface="ＭＳ Ｐゴシック" charset="0"/>
              </a:rPr>
              <a:t>makapaglilingkod</a:t>
            </a:r>
            <a:r>
              <a:rPr lang="en-US" b="0" i="0" dirty="0">
                <a:latin typeface="Arial" charset="0"/>
                <a:cs typeface="ＭＳ Ｐゴシック" charset="0"/>
              </a:rPr>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dalawang</a:t>
            </a:r>
            <a:r>
              <a:rPr lang="en-US" b="0" i="0" dirty="0">
                <a:latin typeface="Arial" charset="0"/>
                <a:cs typeface="ＭＳ Ｐゴシック" charset="0"/>
              </a:rPr>
              <a:t> </a:t>
            </a:r>
            <a:r>
              <a:rPr lang="en-US" b="0" i="0" dirty="0" err="1">
                <a:latin typeface="Arial" charset="0"/>
                <a:cs typeface="ＭＳ Ｐゴシック" charset="0"/>
              </a:rPr>
              <a:t>panginoon</a:t>
            </a:r>
            <a:r>
              <a:rPr lang="en-US" b="0" i="0" dirty="0">
                <a:latin typeface="Arial" charset="0"/>
                <a:cs typeface="ＭＳ Ｐゴシック" charset="0"/>
              </a:rPr>
              <a:t>, </a:t>
            </a:r>
            <a:r>
              <a:rPr lang="en-US" b="0" i="0" dirty="0" err="1">
                <a:latin typeface="Arial" charset="0"/>
                <a:cs typeface="ＭＳ Ｐゴシック" charset="0"/>
              </a:rPr>
              <a:t>sapagkat</a:t>
            </a:r>
            <a:r>
              <a:rPr lang="en-US" b="0" i="0" dirty="0">
                <a:latin typeface="Arial" charset="0"/>
                <a:cs typeface="ＭＳ Ｐゴシック" charset="0"/>
              </a:rPr>
              <a:t> </a:t>
            </a:r>
            <a:r>
              <a:rPr lang="en-US" b="0" i="0" dirty="0" err="1">
                <a:latin typeface="Arial" charset="0"/>
                <a:cs typeface="ＭＳ Ｐゴシック" charset="0"/>
              </a:rPr>
              <a:t>kapopootan</a:t>
            </a:r>
            <a:r>
              <a:rPr lang="en-US" b="0" i="0" dirty="0">
                <a:latin typeface="Arial" charset="0"/>
                <a:cs typeface="ＭＳ Ｐゴシック" charset="0"/>
              </a:rPr>
              <a:t> </a:t>
            </a:r>
            <a:r>
              <a:rPr lang="en-US" b="0" i="0" dirty="0" err="1">
                <a:latin typeface="Arial" charset="0"/>
                <a:cs typeface="ＭＳ Ｐゴシック" charset="0"/>
              </a:rPr>
              <a:t>niya</a:t>
            </a:r>
            <a:r>
              <a:rPr lang="en-US" b="0" i="0" dirty="0">
                <a:latin typeface="Arial" charset="0"/>
                <a:cs typeface="ＭＳ Ｐゴシック" charset="0"/>
              </a:rPr>
              <a:t> ang </a:t>
            </a:r>
            <a:r>
              <a:rPr lang="en-US" b="0" i="0" dirty="0" err="1">
                <a:latin typeface="Arial" charset="0"/>
                <a:cs typeface="ＭＳ Ｐゴシック" charset="0"/>
              </a:rPr>
              <a:t>isa</a:t>
            </a:r>
            <a:r>
              <a:rPr lang="en-US" b="0" i="0" dirty="0">
                <a:latin typeface="Arial" charset="0"/>
                <a:cs typeface="ＭＳ Ｐゴシック" charset="0"/>
              </a:rPr>
              <a:t> at </a:t>
            </a:r>
            <a:r>
              <a:rPr lang="en-US" b="0" i="0" dirty="0" err="1">
                <a:latin typeface="Arial" charset="0"/>
                <a:cs typeface="ＭＳ Ｐゴシック" charset="0"/>
              </a:rPr>
              <a:t>iibigin</a:t>
            </a:r>
            <a:r>
              <a:rPr lang="en-US" b="0" i="0" dirty="0">
                <a:latin typeface="Arial" charset="0"/>
                <a:cs typeface="ＭＳ Ｐゴシック" charset="0"/>
              </a:rPr>
              <a:t> ang </a:t>
            </a:r>
            <a:r>
              <a:rPr lang="en-US" b="0" i="0" dirty="0" err="1">
                <a:latin typeface="Arial" charset="0"/>
                <a:cs typeface="ＭＳ Ｐゴシック" charset="0"/>
              </a:rPr>
              <a:t>ikalawa</a:t>
            </a:r>
            <a:r>
              <a:rPr lang="en-US" b="0" i="0" dirty="0">
                <a:latin typeface="Arial" charset="0"/>
                <a:cs typeface="ＭＳ Ｐゴシック" charset="0"/>
              </a:rPr>
              <a:t>; o </a:t>
            </a:r>
            <a:r>
              <a:rPr lang="en-US" b="0" i="0" dirty="0" err="1">
                <a:latin typeface="Arial" charset="0"/>
                <a:cs typeface="ＭＳ Ｐゴシック" charset="0"/>
              </a:rPr>
              <a:t>magiging</a:t>
            </a:r>
            <a:r>
              <a:rPr lang="en-US" b="0" i="0" dirty="0">
                <a:latin typeface="Arial" charset="0"/>
                <a:cs typeface="ＭＳ Ｐゴシック" charset="0"/>
              </a:rPr>
              <a:t> </a:t>
            </a:r>
            <a:r>
              <a:rPr lang="en-US" b="0" i="0" dirty="0" err="1">
                <a:latin typeface="Arial" charset="0"/>
                <a:cs typeface="ＭＳ Ｐゴシック" charset="0"/>
              </a:rPr>
              <a:t>tapat</a:t>
            </a:r>
            <a:r>
              <a:rPr lang="en-US" b="0" i="0" dirty="0">
                <a:latin typeface="Arial" charset="0"/>
                <a:cs typeface="ＭＳ Ｐゴシック" charset="0"/>
              </a:rPr>
              <a:t> </a:t>
            </a:r>
            <a:r>
              <a:rPr lang="en-US" b="0" i="0" dirty="0" err="1">
                <a:latin typeface="Arial" charset="0"/>
                <a:cs typeface="ＭＳ Ｐゴシック" charset="0"/>
              </a:rPr>
              <a:t>siya</a:t>
            </a:r>
            <a:r>
              <a:rPr lang="en-US" b="0" i="0" dirty="0">
                <a:latin typeface="Arial" charset="0"/>
                <a:cs typeface="ＭＳ Ｐゴシック" charset="0"/>
              </a:rPr>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isa</a:t>
            </a:r>
            <a:r>
              <a:rPr lang="en-US" b="0" i="0" dirty="0">
                <a:latin typeface="Arial" charset="0"/>
                <a:cs typeface="ＭＳ Ｐゴシック" charset="0"/>
              </a:rPr>
              <a:t>, at </a:t>
            </a:r>
            <a:r>
              <a:rPr lang="en-US" b="0" i="0" dirty="0" err="1">
                <a:latin typeface="Arial" charset="0"/>
                <a:cs typeface="ＭＳ Ｐゴシック" charset="0"/>
              </a:rPr>
              <a:t>hahamakin</a:t>
            </a:r>
            <a:r>
              <a:rPr lang="en-US" b="0" i="0" dirty="0">
                <a:latin typeface="Arial" charset="0"/>
                <a:cs typeface="ＭＳ Ｐゴシック" charset="0"/>
              </a:rPr>
              <a:t> ang </a:t>
            </a:r>
            <a:r>
              <a:rPr lang="en-US" b="0" i="0" dirty="0" err="1">
                <a:latin typeface="Arial" charset="0"/>
                <a:cs typeface="ＭＳ Ｐゴシック" charset="0"/>
              </a:rPr>
              <a:t>ikalawa</a:t>
            </a:r>
            <a:r>
              <a:rPr lang="en-US" b="0" i="0" dirty="0">
                <a:latin typeface="Arial" charset="0"/>
                <a:cs typeface="ＭＳ Ｐゴシック" charset="0"/>
              </a:rPr>
              <a:t>. Hindi kayo </a:t>
            </a:r>
            <a:r>
              <a:rPr lang="en-US" b="0" i="0" dirty="0" err="1">
                <a:latin typeface="Arial" charset="0"/>
                <a:cs typeface="ＭＳ Ｐゴシック" charset="0"/>
              </a:rPr>
              <a:t>makapaglilingkod</a:t>
            </a:r>
            <a:r>
              <a:rPr lang="en-US" b="0" i="0" dirty="0">
                <a:latin typeface="Arial" charset="0"/>
                <a:cs typeface="ＭＳ Ｐゴシック" charset="0"/>
              </a:rPr>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Diyos</a:t>
            </a:r>
            <a:r>
              <a:rPr lang="en-US" b="0" i="0" dirty="0">
                <a:latin typeface="Arial" charset="0"/>
                <a:cs typeface="ＭＳ Ｐゴシック" charset="0"/>
              </a:rPr>
              <a:t>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kayamanan</a:t>
            </a:r>
            <a:r>
              <a:rPr lang="en-US" b="0" i="0" dirty="0">
                <a:latin typeface="Arial" charset="0"/>
                <a:cs typeface="ＭＳ Ｐゴシック" charset="0"/>
              </a:rPr>
              <a:t>’” (Mateo 6:24). ¶ “</a:t>
            </a:r>
            <a:r>
              <a:rPr lang="en-US" b="0" i="0" dirty="0" err="1">
                <a:latin typeface="Arial" charset="0"/>
                <a:cs typeface="ＭＳ Ｐゴシック" charset="0"/>
              </a:rPr>
              <a:t>Ano</a:t>
            </a:r>
            <a:r>
              <a:rPr lang="en-US" b="0" i="0" dirty="0">
                <a:latin typeface="Arial" charset="0"/>
                <a:cs typeface="ＭＳ Ｐゴシック" charset="0"/>
              </a:rPr>
              <a:t> </a:t>
            </a:r>
            <a:r>
              <a:rPr lang="en-US" b="0" i="0" dirty="0" err="1">
                <a:latin typeface="Arial" charset="0"/>
                <a:cs typeface="ＭＳ Ｐゴシック" charset="0"/>
              </a:rPr>
              <a:t>ba</a:t>
            </a:r>
            <a:r>
              <a:rPr lang="en-US" b="0" i="0" dirty="0">
                <a:latin typeface="Arial" charset="0"/>
                <a:cs typeface="ＭＳ Ｐゴシック" charset="0"/>
              </a:rPr>
              <a:t> ang </a:t>
            </a:r>
            <a:r>
              <a:rPr lang="en-US" b="0" i="0" dirty="0" err="1">
                <a:latin typeface="Arial" charset="0"/>
                <a:cs typeface="ＭＳ Ｐゴシック" charset="0"/>
              </a:rPr>
              <a:t>mapapala</a:t>
            </a:r>
            <a:r>
              <a:rPr lang="en-US" b="0" i="0" dirty="0">
                <a:latin typeface="Arial" charset="0"/>
                <a:cs typeface="ＭＳ Ｐゴシック" charset="0"/>
              </a:rPr>
              <a:t> ng </a:t>
            </a:r>
            <a:r>
              <a:rPr lang="en-US" b="0" i="0" dirty="0" err="1">
                <a:latin typeface="Arial" charset="0"/>
                <a:cs typeface="ＭＳ Ｐゴシック" charset="0"/>
              </a:rPr>
              <a:t>isang</a:t>
            </a:r>
            <a:r>
              <a:rPr lang="en-US" b="0" i="0" dirty="0">
                <a:latin typeface="Arial" charset="0"/>
                <a:cs typeface="ＭＳ Ｐゴシック" charset="0"/>
              </a:rPr>
              <a:t> </a:t>
            </a:r>
            <a:r>
              <a:rPr lang="en-US" b="0" i="0" dirty="0" err="1">
                <a:latin typeface="Arial" charset="0"/>
                <a:cs typeface="ＭＳ Ｐゴシック" charset="0"/>
              </a:rPr>
              <a:t>tao</a:t>
            </a:r>
            <a:r>
              <a:rPr lang="en-US" b="0" i="0" dirty="0">
                <a:latin typeface="Arial" charset="0"/>
                <a:cs typeface="ＭＳ Ｐゴシック" charset="0"/>
              </a:rPr>
              <a:t> kung </a:t>
            </a:r>
            <a:r>
              <a:rPr lang="en-US" b="0" i="0" dirty="0" err="1">
                <a:latin typeface="Arial" charset="0"/>
                <a:cs typeface="ＭＳ Ｐゴシック" charset="0"/>
              </a:rPr>
              <a:t>mapasakanya</a:t>
            </a:r>
            <a:r>
              <a:rPr lang="en-US" b="0" i="0" dirty="0">
                <a:latin typeface="Arial" charset="0"/>
                <a:cs typeface="ＭＳ Ｐゴシック" charset="0"/>
              </a:rPr>
              <a:t> man ang </a:t>
            </a:r>
            <a:r>
              <a:rPr lang="en-US" b="0" i="0" dirty="0" err="1">
                <a:latin typeface="Arial" charset="0"/>
                <a:cs typeface="ＭＳ Ｐゴシック" charset="0"/>
              </a:rPr>
              <a:t>lahat</a:t>
            </a:r>
            <a:r>
              <a:rPr lang="en-US" b="0" i="0" dirty="0">
                <a:latin typeface="Arial" charset="0"/>
                <a:cs typeface="ＭＳ Ｐゴシック" charset="0"/>
              </a:rPr>
              <a:t> ng </a:t>
            </a:r>
            <a:r>
              <a:rPr lang="en-US" b="0" i="0" dirty="0" err="1">
                <a:latin typeface="Arial" charset="0"/>
                <a:cs typeface="ＭＳ Ｐゴシック" charset="0"/>
              </a:rPr>
              <a:t>bagay</a:t>
            </a:r>
            <a:r>
              <a:rPr lang="en-US" b="0" i="0" dirty="0">
                <a:latin typeface="Arial" charset="0"/>
                <a:cs typeface="ＭＳ Ｐゴシック" charset="0"/>
              </a:rPr>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mundo</a:t>
            </a:r>
            <a:r>
              <a:rPr lang="en-US" b="0" i="0" dirty="0">
                <a:latin typeface="Arial" charset="0"/>
                <a:cs typeface="ＭＳ Ｐゴシック" charset="0"/>
              </a:rPr>
              <a:t>, </a:t>
            </a:r>
            <a:r>
              <a:rPr lang="en-US" b="0" i="0" dirty="0" err="1">
                <a:latin typeface="Arial" charset="0"/>
                <a:cs typeface="ＭＳ Ｐゴシック" charset="0"/>
              </a:rPr>
              <a:t>pero</a:t>
            </a:r>
            <a:r>
              <a:rPr lang="en-US" b="0" i="0" dirty="0">
                <a:latin typeface="Arial" charset="0"/>
                <a:cs typeface="ＭＳ Ｐゴシック" charset="0"/>
              </a:rPr>
              <a:t> </a:t>
            </a:r>
            <a:r>
              <a:rPr lang="en-US" b="0" i="0" dirty="0" err="1">
                <a:latin typeface="Arial" charset="0"/>
                <a:cs typeface="ＭＳ Ｐゴシック" charset="0"/>
              </a:rPr>
              <a:t>mapapahamak</a:t>
            </a:r>
            <a:r>
              <a:rPr lang="en-US" b="0" i="0" dirty="0">
                <a:latin typeface="Arial" charset="0"/>
                <a:cs typeface="ＭＳ Ｐゴシック" charset="0"/>
              </a:rPr>
              <a:t> </a:t>
            </a:r>
            <a:r>
              <a:rPr lang="en-US" b="0" i="0" dirty="0" err="1">
                <a:latin typeface="Arial" charset="0"/>
                <a:cs typeface="ＭＳ Ｐゴシック" charset="0"/>
              </a:rPr>
              <a:t>naman</a:t>
            </a:r>
            <a:r>
              <a:rPr lang="en-US" b="0" i="0" dirty="0">
                <a:latin typeface="Arial" charset="0"/>
                <a:cs typeface="ＭＳ Ｐゴシック" charset="0"/>
              </a:rPr>
              <a:t> ang </a:t>
            </a:r>
            <a:r>
              <a:rPr lang="en-US" b="0" i="0" dirty="0" err="1">
                <a:latin typeface="Arial" charset="0"/>
                <a:cs typeface="ＭＳ Ｐゴシック" charset="0"/>
              </a:rPr>
              <a:t>kaluluwa</a:t>
            </a:r>
            <a:r>
              <a:rPr lang="en-US" b="0" i="0" dirty="0">
                <a:latin typeface="Arial" charset="0"/>
                <a:cs typeface="ＭＳ Ｐゴシック" charset="0"/>
              </a:rPr>
              <a:t> </a:t>
            </a:r>
            <a:r>
              <a:rPr lang="en-US" b="0" i="0" dirty="0" err="1">
                <a:latin typeface="Arial" charset="0"/>
                <a:cs typeface="ＭＳ Ｐゴシック" charset="0"/>
              </a:rPr>
              <a:t>niya</a:t>
            </a:r>
            <a:r>
              <a:rPr lang="en-US" b="0" i="0" dirty="0">
                <a:latin typeface="Arial" charset="0"/>
                <a:cs typeface="ＭＳ Ｐゴシック" charset="0"/>
              </a:rPr>
              <a:t>?” (</a:t>
            </a:r>
            <a:r>
              <a:rPr lang="en-US" b="0" i="1" dirty="0">
                <a:latin typeface="Arial" charset="0"/>
                <a:cs typeface="ＭＳ Ｐゴシック" charset="0"/>
              </a:rPr>
              <a:t>Marcos 8:36, 37 </a:t>
            </a:r>
            <a:r>
              <a:rPr lang="en-US" b="0" i="0" dirty="0">
                <a:latin typeface="Arial" charset="0"/>
                <a:cs typeface="ＭＳ Ｐゴシック" charset="0"/>
              </a:rPr>
              <a:t>ASND).</a:t>
            </a:r>
            <a:endParaRPr lang="en-US" dirty="0">
              <a:latin typeface="Arial" charset="0"/>
              <a:cs typeface="ＭＳ Ｐゴシック" charset="0"/>
            </a:endParaRPr>
          </a:p>
        </p:txBody>
      </p:sp>
    </p:spTree>
    <p:extLst>
      <p:ext uri="{BB962C8B-B14F-4D97-AF65-F5344CB8AC3E}">
        <p14:creationId xmlns:p14="http://schemas.microsoft.com/office/powerpoint/2010/main" val="581607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18</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0" dirty="0" err="1">
                <a:latin typeface="Arial" charset="0"/>
                <a:cs typeface="ＭＳ Ｐゴシック" charset="0"/>
              </a:rPr>
              <a:t>Iniibig</a:t>
            </a:r>
            <a:r>
              <a:rPr lang="en-US" b="1" i="0" dirty="0">
                <a:latin typeface="Arial" charset="0"/>
                <a:cs typeface="ＭＳ Ｐゴシック" charset="0"/>
              </a:rPr>
              <a:t> ang </a:t>
            </a:r>
            <a:r>
              <a:rPr lang="en-US" b="1" i="0" dirty="0" err="1">
                <a:latin typeface="Arial" charset="0"/>
                <a:cs typeface="ＭＳ Ｐゴシック" charset="0"/>
              </a:rPr>
              <a:t>mga</a:t>
            </a:r>
            <a:r>
              <a:rPr lang="en-US" b="1" i="0" dirty="0">
                <a:latin typeface="Arial" charset="0"/>
                <a:cs typeface="ＭＳ Ｐゴシック" charset="0"/>
              </a:rPr>
              <a:t> </a:t>
            </a:r>
            <a:r>
              <a:rPr lang="en-US" b="1" i="0" dirty="0" err="1">
                <a:latin typeface="Arial" charset="0"/>
                <a:cs typeface="ＭＳ Ｐゴシック" charset="0"/>
              </a:rPr>
              <a:t>Materyal</a:t>
            </a:r>
            <a:r>
              <a:rPr lang="en-US" b="1" i="0" dirty="0">
                <a:latin typeface="Arial" charset="0"/>
                <a:cs typeface="ＭＳ Ｐゴシック" charset="0"/>
              </a:rPr>
              <a:t> </a:t>
            </a:r>
            <a:r>
              <a:rPr lang="en-US" b="1" i="0" dirty="0" err="1">
                <a:latin typeface="Arial" charset="0"/>
                <a:cs typeface="ＭＳ Ｐゴシック" charset="0"/>
              </a:rPr>
              <a:t>na</a:t>
            </a:r>
            <a:r>
              <a:rPr lang="en-US" b="1" i="0" dirty="0">
                <a:latin typeface="Arial" charset="0"/>
                <a:cs typeface="ＭＳ Ｐゴシック" charset="0"/>
              </a:rPr>
              <a:t> Pag-</a:t>
            </a:r>
            <a:r>
              <a:rPr lang="en-US" b="1" i="0" dirty="0" err="1">
                <a:latin typeface="Arial" charset="0"/>
                <a:cs typeface="ＭＳ Ｐゴシック" charset="0"/>
              </a:rPr>
              <a:t>aari</a:t>
            </a:r>
            <a:r>
              <a:rPr lang="en-US" b="1" i="0" dirty="0">
                <a:latin typeface="Arial" charset="0"/>
                <a:cs typeface="ＭＳ Ｐゴシック" charset="0"/>
              </a:rPr>
              <a:t>. </a:t>
            </a:r>
            <a:r>
              <a:rPr lang="en-US" b="0" i="0" dirty="0">
                <a:latin typeface="Arial" charset="0"/>
                <a:cs typeface="ＭＳ Ｐゴシック" charset="0"/>
              </a:rPr>
              <a:t>“</a:t>
            </a:r>
            <a:r>
              <a:rPr lang="en-US" b="0" i="0" dirty="0" err="1">
                <a:latin typeface="Arial" charset="0"/>
                <a:cs typeface="ＭＳ Ｐゴシック" charset="0"/>
              </a:rPr>
              <a:t>Sinabi</a:t>
            </a:r>
            <a:r>
              <a:rPr lang="en-US" b="0" i="0" dirty="0">
                <a:latin typeface="Arial" charset="0"/>
                <a:cs typeface="ＭＳ Ｐゴシック" charset="0"/>
              </a:rPr>
              <a:t> </a:t>
            </a:r>
            <a:r>
              <a:rPr lang="en-US" b="0" i="0" dirty="0" err="1">
                <a:latin typeface="Arial" charset="0"/>
                <a:cs typeface="ＭＳ Ｐゴシック" charset="0"/>
              </a:rPr>
              <a:t>ni</a:t>
            </a:r>
            <a:r>
              <a:rPr lang="en-US" b="0" i="0" dirty="0">
                <a:latin typeface="Arial" charset="0"/>
                <a:cs typeface="ＭＳ Ｐゴシック" charset="0"/>
              </a:rPr>
              <a:t> Jacob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kanyang</a:t>
            </a:r>
            <a:r>
              <a:rPr lang="en-US" b="0" i="0" dirty="0">
                <a:latin typeface="Arial" charset="0"/>
                <a:cs typeface="ＭＳ Ｐゴシック" charset="0"/>
              </a:rPr>
              <a:t> </a:t>
            </a:r>
            <a:r>
              <a:rPr lang="en-US" b="0" i="0" dirty="0" err="1">
                <a:latin typeface="Arial" charset="0"/>
                <a:cs typeface="ＭＳ Ｐゴシック" charset="0"/>
              </a:rPr>
              <a:t>ama</a:t>
            </a:r>
            <a:r>
              <a:rPr lang="en-US" b="0" i="0" dirty="0">
                <a:latin typeface="Arial" charset="0"/>
                <a:cs typeface="ＭＳ Ｐゴシック" charset="0"/>
              </a:rPr>
              <a:t>, ‘</a:t>
            </a:r>
            <a:r>
              <a:rPr lang="en-US" b="0" i="0" dirty="0" err="1">
                <a:latin typeface="Arial" charset="0"/>
                <a:cs typeface="ＭＳ Ｐゴシック" charset="0"/>
              </a:rPr>
              <a:t>Ako'y</a:t>
            </a:r>
            <a:r>
              <a:rPr lang="en-US" b="0" i="0" dirty="0">
                <a:latin typeface="Arial" charset="0"/>
                <a:cs typeface="ＭＳ Ｐゴシック" charset="0"/>
              </a:rPr>
              <a:t> </a:t>
            </a:r>
            <a:r>
              <a:rPr lang="en-US" b="0" i="0" dirty="0" err="1">
                <a:latin typeface="Arial" charset="0"/>
                <a:cs typeface="ＭＳ Ｐゴシック" charset="0"/>
              </a:rPr>
              <a:t>si</a:t>
            </a:r>
            <a:r>
              <a:rPr lang="en-US" b="0" i="0" dirty="0">
                <a:latin typeface="Arial" charset="0"/>
                <a:cs typeface="ＭＳ Ｐゴシック" charset="0"/>
              </a:rPr>
              <a:t> Esau </a:t>
            </a:r>
            <a:r>
              <a:rPr lang="en-US" b="0" i="0" dirty="0" err="1">
                <a:latin typeface="Arial" charset="0"/>
                <a:cs typeface="ＭＳ Ｐゴシック" charset="0"/>
              </a:rPr>
              <a:t>na</a:t>
            </a:r>
            <a:r>
              <a:rPr lang="en-US" b="0" i="0" dirty="0">
                <a:latin typeface="Arial" charset="0"/>
                <a:cs typeface="ＭＳ Ｐゴシック" charset="0"/>
              </a:rPr>
              <a:t> </a:t>
            </a:r>
            <a:r>
              <a:rPr lang="en-US" b="0" i="0" dirty="0" err="1">
                <a:latin typeface="Arial" charset="0"/>
                <a:cs typeface="ＭＳ Ｐゴシック" charset="0"/>
              </a:rPr>
              <a:t>iyong</a:t>
            </a:r>
            <a:r>
              <a:rPr lang="en-US" b="0" i="0" dirty="0">
                <a:latin typeface="Arial" charset="0"/>
                <a:cs typeface="ＭＳ Ｐゴシック" charset="0"/>
              </a:rPr>
              <a:t> </a:t>
            </a:r>
            <a:r>
              <a:rPr lang="en-US" b="0" i="0" dirty="0" err="1">
                <a:latin typeface="Arial" charset="0"/>
                <a:cs typeface="ＭＳ Ｐゴシック" charset="0"/>
              </a:rPr>
              <a:t>panganay</a:t>
            </a:r>
            <a:r>
              <a:rPr lang="en-US" b="0" i="0" dirty="0">
                <a:latin typeface="Arial" charset="0"/>
                <a:cs typeface="ＭＳ Ｐゴシック" charset="0"/>
              </a:rPr>
              <a:t>; </a:t>
            </a:r>
            <a:r>
              <a:rPr lang="en-US" b="0" i="0" dirty="0" err="1">
                <a:latin typeface="Arial" charset="0"/>
                <a:cs typeface="ＭＳ Ｐゴシック" charset="0"/>
              </a:rPr>
              <a:t>ginawa</a:t>
            </a:r>
            <a:r>
              <a:rPr lang="en-US" b="0" i="0" dirty="0">
                <a:latin typeface="Arial" charset="0"/>
                <a:cs typeface="ＭＳ Ｐゴシック" charset="0"/>
              </a:rPr>
              <a:t> </a:t>
            </a:r>
            <a:r>
              <a:rPr lang="en-US" b="0" i="0" dirty="0" err="1">
                <a:latin typeface="Arial" charset="0"/>
                <a:cs typeface="ＭＳ Ｐゴシック" charset="0"/>
              </a:rPr>
              <a:t>ko</a:t>
            </a:r>
            <a:r>
              <a:rPr lang="en-US" b="0" i="0" dirty="0">
                <a:latin typeface="Arial" charset="0"/>
                <a:cs typeface="ＭＳ Ｐゴシック" charset="0"/>
              </a:rPr>
              <a:t> ang </a:t>
            </a:r>
            <a:r>
              <a:rPr lang="en-US" b="0" i="0" dirty="0" err="1">
                <a:latin typeface="Arial" charset="0"/>
                <a:cs typeface="ＭＳ Ｐゴシック" charset="0"/>
              </a:rPr>
              <a:t>ayon</a:t>
            </a:r>
            <a:r>
              <a:rPr lang="en-US" b="0" i="0" dirty="0">
                <a:latin typeface="Arial" charset="0"/>
                <a:cs typeface="ＭＳ Ｐゴシック" charset="0"/>
              </a:rPr>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sinabi</a:t>
            </a:r>
            <a:r>
              <a:rPr lang="en-US" b="0" i="0" dirty="0">
                <a:latin typeface="Arial" charset="0"/>
                <a:cs typeface="ＭＳ Ｐゴシック" charset="0"/>
              </a:rPr>
              <a:t> </a:t>
            </a:r>
            <a:r>
              <a:rPr lang="en-US" b="0" i="0" dirty="0" err="1">
                <a:latin typeface="Arial" charset="0"/>
                <a:cs typeface="ＭＳ Ｐゴシック" charset="0"/>
              </a:rPr>
              <a:t>mo</a:t>
            </a:r>
            <a:r>
              <a:rPr lang="en-US" b="0" i="0" dirty="0">
                <a:latin typeface="Arial" charset="0"/>
                <a:cs typeface="ＭＳ Ｐゴシック" charset="0"/>
              </a:rPr>
              <a:t> </a:t>
            </a:r>
            <a:r>
              <a:rPr lang="en-US" b="0" i="0" dirty="0" err="1">
                <a:latin typeface="Arial" charset="0"/>
                <a:cs typeface="ＭＳ Ｐゴシック" charset="0"/>
              </a:rPr>
              <a:t>sa</a:t>
            </a:r>
            <a:r>
              <a:rPr lang="en-US" b="0" i="0" dirty="0">
                <a:latin typeface="Arial" charset="0"/>
                <a:cs typeface="ＭＳ Ｐゴシック" charset="0"/>
              </a:rPr>
              <a:t> akin. </a:t>
            </a:r>
            <a:r>
              <a:rPr lang="en-US" b="0" i="0" dirty="0" err="1">
                <a:latin typeface="Arial" charset="0"/>
                <a:cs typeface="ＭＳ Ｐゴシック" charset="0"/>
              </a:rPr>
              <a:t>Bumangon</a:t>
            </a:r>
            <a:r>
              <a:rPr lang="en-US" b="0" i="0" dirty="0">
                <a:latin typeface="Arial" charset="0"/>
                <a:cs typeface="ＭＳ Ｐゴシック" charset="0"/>
              </a:rPr>
              <a:t> ka </a:t>
            </a:r>
            <a:r>
              <a:rPr lang="en-US" b="0" i="0" dirty="0" err="1">
                <a:latin typeface="Arial" charset="0"/>
                <a:cs typeface="ＭＳ Ｐゴシック" charset="0"/>
              </a:rPr>
              <a:t>ngayon</a:t>
            </a:r>
            <a:r>
              <a:rPr lang="en-US" b="0" i="0" dirty="0">
                <a:latin typeface="Arial" charset="0"/>
                <a:cs typeface="ＭＳ Ｐゴシック" charset="0"/>
              </a:rPr>
              <a:t>, </a:t>
            </a:r>
            <a:r>
              <a:rPr lang="en-US" b="0" i="0" dirty="0" err="1">
                <a:latin typeface="Arial" charset="0"/>
                <a:cs typeface="ＭＳ Ｐゴシック" charset="0"/>
              </a:rPr>
              <a:t>umupo</a:t>
            </a:r>
            <a:r>
              <a:rPr lang="en-US" b="0" i="0" dirty="0">
                <a:latin typeface="Arial" charset="0"/>
                <a:cs typeface="ＭＳ Ｐゴシック" charset="0"/>
              </a:rPr>
              <a:t> at </a:t>
            </a:r>
            <a:r>
              <a:rPr lang="en-US" b="0" i="0" dirty="0" err="1">
                <a:latin typeface="Arial" charset="0"/>
                <a:cs typeface="ＭＳ Ｐゴシック" charset="0"/>
              </a:rPr>
              <a:t>kumain</a:t>
            </a:r>
            <a:r>
              <a:rPr lang="en-US" b="0" i="0" dirty="0">
                <a:latin typeface="Arial" charset="0"/>
                <a:cs typeface="ＭＳ Ｐゴシック" charset="0"/>
              </a:rPr>
              <a:t> ka ng </a:t>
            </a:r>
            <a:r>
              <a:rPr lang="en-US" b="0" i="0" dirty="0" err="1">
                <a:latin typeface="Arial" charset="0"/>
                <a:cs typeface="ＭＳ Ｐゴシック" charset="0"/>
              </a:rPr>
              <a:t>aking</a:t>
            </a:r>
            <a:r>
              <a:rPr lang="en-US" b="0" i="0" dirty="0">
                <a:latin typeface="Arial" charset="0"/>
                <a:cs typeface="ＭＳ Ｐゴシック" charset="0"/>
              </a:rPr>
              <a:t> </a:t>
            </a:r>
            <a:r>
              <a:rPr lang="en-US" b="0" i="0" dirty="0" err="1">
                <a:latin typeface="Arial" charset="0"/>
                <a:cs typeface="ＭＳ Ｐゴシック" charset="0"/>
              </a:rPr>
              <a:t>usa</a:t>
            </a:r>
            <a:r>
              <a:rPr lang="en-US" b="0" i="0" dirty="0">
                <a:latin typeface="Arial" charset="0"/>
                <a:cs typeface="ＭＳ Ｐゴシック" charset="0"/>
              </a:rPr>
              <a:t> </a:t>
            </a:r>
            <a:r>
              <a:rPr lang="en-US" b="0" i="0" dirty="0" err="1">
                <a:latin typeface="Arial" charset="0"/>
                <a:cs typeface="ＭＳ Ｐゴシック" charset="0"/>
              </a:rPr>
              <a:t>upang</a:t>
            </a:r>
            <a:r>
              <a:rPr lang="en-US" b="0" i="0" dirty="0">
                <a:latin typeface="Arial" charset="0"/>
                <a:cs typeface="ＭＳ Ｐゴシック" charset="0"/>
              </a:rPr>
              <a:t> </a:t>
            </a:r>
            <a:r>
              <a:rPr lang="en-US" b="0" i="0" dirty="0" err="1">
                <a:latin typeface="Arial" charset="0"/>
                <a:cs typeface="ＭＳ Ｐゴシック" charset="0"/>
              </a:rPr>
              <a:t>ako'y</a:t>
            </a:r>
            <a:r>
              <a:rPr lang="en-US" b="0" i="0" dirty="0">
                <a:latin typeface="Arial" charset="0"/>
                <a:cs typeface="ＭＳ Ｐゴシック" charset="0"/>
              </a:rPr>
              <a:t> </a:t>
            </a:r>
            <a:r>
              <a:rPr lang="en-US" b="0" i="0" dirty="0" err="1">
                <a:latin typeface="Arial" charset="0"/>
                <a:cs typeface="ＭＳ Ｐゴシック" charset="0"/>
              </a:rPr>
              <a:t>mabasbasan</a:t>
            </a:r>
            <a:r>
              <a:rPr lang="en-US" b="0" i="0" dirty="0">
                <a:latin typeface="Arial" charset="0"/>
                <a:cs typeface="ＭＳ Ｐゴシック" charset="0"/>
              </a:rPr>
              <a:t> </a:t>
            </a:r>
            <a:r>
              <a:rPr lang="en-US" b="0" i="0" dirty="0" err="1">
                <a:latin typeface="Arial" charset="0"/>
                <a:cs typeface="ＭＳ Ｐゴシック" charset="0"/>
              </a:rPr>
              <a:t>mo</a:t>
            </a:r>
            <a:r>
              <a:rPr lang="en-US" b="0" i="0" dirty="0">
                <a:latin typeface="Arial" charset="0"/>
                <a:cs typeface="ＭＳ Ｐゴシック" charset="0"/>
              </a:rPr>
              <a:t>’ ” (</a:t>
            </a:r>
            <a:r>
              <a:rPr lang="en-US" b="0" i="1" dirty="0">
                <a:latin typeface="Arial" charset="0"/>
                <a:cs typeface="ＭＳ Ｐゴシック" charset="0"/>
              </a:rPr>
              <a:t>Genesis 27:19</a:t>
            </a:r>
            <a:r>
              <a:rPr lang="en-US" b="0" i="0" dirty="0">
                <a:latin typeface="Arial" charset="0"/>
                <a:cs typeface="ＭＳ Ｐゴシック" charset="0"/>
              </a:rPr>
              <a:t>).</a:t>
            </a:r>
            <a:endParaRPr lang="en-US" dirty="0">
              <a:latin typeface="Arial" charset="0"/>
              <a:cs typeface="ＭＳ Ｐゴシック" charset="0"/>
            </a:endParaRPr>
          </a:p>
        </p:txBody>
      </p:sp>
    </p:spTree>
    <p:extLst>
      <p:ext uri="{BB962C8B-B14F-4D97-AF65-F5344CB8AC3E}">
        <p14:creationId xmlns:p14="http://schemas.microsoft.com/office/powerpoint/2010/main" val="2663973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19</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0" dirty="0" err="1">
                <a:latin typeface="Arial" charset="0"/>
                <a:cs typeface="ＭＳ Ｐゴシック" charset="0"/>
              </a:rPr>
              <a:t>Mga</a:t>
            </a:r>
            <a:r>
              <a:rPr lang="en-US" b="1" i="0" dirty="0">
                <a:latin typeface="Arial" charset="0"/>
                <a:cs typeface="ＭＳ Ｐゴシック" charset="0"/>
              </a:rPr>
              <a:t> </a:t>
            </a:r>
            <a:r>
              <a:rPr lang="en-US" b="1" i="0" dirty="0" err="1">
                <a:latin typeface="Arial" charset="0"/>
                <a:cs typeface="ＭＳ Ｐゴシック" charset="0"/>
              </a:rPr>
              <a:t>bitag</a:t>
            </a:r>
            <a:r>
              <a:rPr lang="en-US" b="1" i="0" dirty="0">
                <a:latin typeface="Arial" charset="0"/>
                <a:cs typeface="ＭＳ Ｐゴシック" charset="0"/>
              </a:rPr>
              <a:t> </a:t>
            </a:r>
            <a:r>
              <a:rPr lang="en-US" b="1" i="0" dirty="0" err="1">
                <a:latin typeface="Arial" charset="0"/>
                <a:cs typeface="ＭＳ Ｐゴシック" charset="0"/>
              </a:rPr>
              <a:t>ni</a:t>
            </a:r>
            <a:r>
              <a:rPr lang="en-US" b="1" i="0" dirty="0">
                <a:latin typeface="Arial" charset="0"/>
                <a:cs typeface="ＭＳ Ｐゴシック" charset="0"/>
              </a:rPr>
              <a:t> </a:t>
            </a:r>
            <a:r>
              <a:rPr lang="en-US" b="1" i="0" dirty="0" err="1">
                <a:latin typeface="Arial" charset="0"/>
                <a:cs typeface="ＭＳ Ｐゴシック" charset="0"/>
              </a:rPr>
              <a:t>Satanas</a:t>
            </a:r>
            <a:r>
              <a:rPr lang="en-US" b="1" i="0" dirty="0">
                <a:latin typeface="Arial" charset="0"/>
                <a:cs typeface="ＭＳ Ｐゴシック" charset="0"/>
              </a:rPr>
              <a:t>. </a:t>
            </a:r>
            <a:r>
              <a:rPr lang="en-US" b="0" i="0" dirty="0">
                <a:latin typeface="Arial" charset="0"/>
                <a:cs typeface="ＭＳ Ｐゴシック" charset="0"/>
              </a:rPr>
              <a:t>• At </a:t>
            </a:r>
            <a:r>
              <a:rPr lang="en-US" b="0" i="0" dirty="0" err="1">
                <a:latin typeface="Arial" charset="0"/>
                <a:cs typeface="ＭＳ Ｐゴシック" charset="0"/>
              </a:rPr>
              <a:t>dahil</a:t>
            </a:r>
            <a:r>
              <a:rPr lang="en-US" b="0" i="0" dirty="0">
                <a:latin typeface="Arial" charset="0"/>
                <a:cs typeface="ＭＳ Ｐゴシック" charset="0"/>
              </a:rPr>
              <a:t> ang </a:t>
            </a:r>
            <a:r>
              <a:rPr lang="en-US" b="0" i="0" dirty="0" err="1">
                <a:latin typeface="Arial" charset="0"/>
                <a:cs typeface="ＭＳ Ｐゴシック" charset="0"/>
              </a:rPr>
              <a:t>utang</a:t>
            </a:r>
            <a:r>
              <a:rPr lang="en-US" b="0" i="0" dirty="0">
                <a:latin typeface="Arial" charset="0"/>
                <a:cs typeface="ＭＳ Ｐゴシック" charset="0"/>
              </a:rPr>
              <a:t> ay </a:t>
            </a:r>
            <a:r>
              <a:rPr lang="en-US" b="0" i="0" dirty="0" err="1">
                <a:latin typeface="Arial" charset="0"/>
                <a:cs typeface="ＭＳ Ｐゴシック" charset="0"/>
              </a:rPr>
              <a:t>isa</a:t>
            </a:r>
            <a:r>
              <a:rPr lang="en-US" b="0" i="0" dirty="0">
                <a:latin typeface="Arial" charset="0"/>
                <a:cs typeface="ＭＳ Ｐゴシック" charset="0"/>
              </a:rPr>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mga</a:t>
            </a:r>
            <a:r>
              <a:rPr lang="en-US" b="0" i="0" dirty="0">
                <a:latin typeface="Arial" charset="0"/>
                <a:cs typeface="ＭＳ Ｐゴシック" charset="0"/>
              </a:rPr>
              <a:t> </a:t>
            </a:r>
            <a:r>
              <a:rPr lang="en-US" b="0" i="0" dirty="0" err="1">
                <a:latin typeface="Arial" charset="0"/>
                <a:cs typeface="ＭＳ Ｐゴシック" charset="0"/>
              </a:rPr>
              <a:t>bitag</a:t>
            </a:r>
            <a:r>
              <a:rPr lang="en-US" b="0" i="0" dirty="0">
                <a:latin typeface="Arial" charset="0"/>
                <a:cs typeface="ＭＳ Ｐゴシック" charset="0"/>
              </a:rPr>
              <a:t> </a:t>
            </a:r>
            <a:r>
              <a:rPr lang="en-US" b="0" i="0" dirty="0" err="1">
                <a:latin typeface="Arial" charset="0"/>
                <a:cs typeface="ＭＳ Ｐゴシック" charset="0"/>
              </a:rPr>
              <a:t>na</a:t>
            </a:r>
            <a:r>
              <a:rPr lang="en-US" b="0" i="0" dirty="0">
                <a:latin typeface="Arial" charset="0"/>
                <a:cs typeface="ＭＳ Ｐゴシック" charset="0"/>
              </a:rPr>
              <a:t> </a:t>
            </a:r>
            <a:r>
              <a:rPr lang="en-US" b="0" i="0" dirty="0" err="1">
                <a:latin typeface="Arial" charset="0"/>
                <a:cs typeface="ＭＳ Ｐゴシック" charset="0"/>
              </a:rPr>
              <a:t>inilalagay</a:t>
            </a:r>
            <a:r>
              <a:rPr lang="en-US" b="0" i="0" dirty="0">
                <a:latin typeface="Arial" charset="0"/>
                <a:cs typeface="ＭＳ Ｐゴシック" charset="0"/>
              </a:rPr>
              <a:t> </a:t>
            </a:r>
            <a:r>
              <a:rPr lang="en-US" b="0" i="0" dirty="0" err="1">
                <a:latin typeface="Arial" charset="0"/>
                <a:cs typeface="ＭＳ Ｐゴシック" charset="0"/>
              </a:rPr>
              <a:t>niya</a:t>
            </a:r>
            <a:r>
              <a:rPr lang="en-US" b="0" i="0" dirty="0">
                <a:latin typeface="Arial" charset="0"/>
                <a:cs typeface="ＭＳ Ｐゴシック" charset="0"/>
              </a:rPr>
              <a:t> para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mga</a:t>
            </a:r>
            <a:r>
              <a:rPr lang="en-US" b="0" i="0" dirty="0">
                <a:latin typeface="Arial" charset="0"/>
                <a:cs typeface="ＭＳ Ｐゴシック" charset="0"/>
              </a:rPr>
              <a:t> </a:t>
            </a:r>
            <a:r>
              <a:rPr lang="en-US" b="0" i="0" dirty="0" err="1">
                <a:latin typeface="Arial" charset="0"/>
                <a:cs typeface="ＭＳ Ｐゴシック" charset="0"/>
              </a:rPr>
              <a:t>kaluluwa</a:t>
            </a:r>
            <a:r>
              <a:rPr lang="en-US" b="0" i="0" dirty="0">
                <a:latin typeface="Arial" charset="0"/>
                <a:cs typeface="ＭＳ Ｐゴシック" charset="0"/>
              </a:rPr>
              <a:t>, </a:t>
            </a:r>
            <a:r>
              <a:rPr lang="en-US" b="0" i="0" dirty="0" err="1">
                <a:latin typeface="Arial" charset="0"/>
                <a:cs typeface="ＭＳ Ｐゴシック" charset="0"/>
              </a:rPr>
              <a:t>makatwiran</a:t>
            </a:r>
            <a:r>
              <a:rPr lang="en-US" b="0" i="0" dirty="0">
                <a:latin typeface="Arial" charset="0"/>
                <a:cs typeface="ＭＳ Ｐゴシック" charset="0"/>
              </a:rPr>
              <a:t> </a:t>
            </a:r>
            <a:r>
              <a:rPr lang="en-US" b="0" i="0" dirty="0" err="1">
                <a:latin typeface="Arial" charset="0"/>
                <a:cs typeface="ＭＳ Ｐゴシック" charset="0"/>
              </a:rPr>
              <a:t>lamang</a:t>
            </a:r>
            <a:r>
              <a:rPr lang="en-US" b="0" i="0" dirty="0">
                <a:latin typeface="Arial" charset="0"/>
                <a:cs typeface="ＭＳ Ｐゴシック" charset="0"/>
              </a:rPr>
              <a:t> </a:t>
            </a:r>
            <a:r>
              <a:rPr lang="en-US" b="0" i="0" dirty="0" err="1">
                <a:latin typeface="Arial" charset="0"/>
                <a:cs typeface="ＭＳ Ｐゴシック" charset="0"/>
              </a:rPr>
              <a:t>na</a:t>
            </a:r>
            <a:r>
              <a:rPr lang="en-US" b="0" i="0" dirty="0">
                <a:latin typeface="Arial" charset="0"/>
                <a:cs typeface="ＭＳ Ｐゴシック" charset="0"/>
              </a:rPr>
              <a:t> </a:t>
            </a:r>
            <a:r>
              <a:rPr lang="en-US" b="0" i="0" dirty="0" err="1">
                <a:latin typeface="Arial" charset="0"/>
                <a:cs typeface="ＭＳ Ｐゴシック" charset="0"/>
              </a:rPr>
              <a:t>ninanais</a:t>
            </a:r>
            <a:r>
              <a:rPr lang="en-US" b="0" i="0" dirty="0">
                <a:latin typeface="Arial" charset="0"/>
                <a:cs typeface="ＭＳ Ｐゴシック" charset="0"/>
              </a:rPr>
              <a:t> ng </a:t>
            </a:r>
            <a:r>
              <a:rPr lang="en-US" b="0" i="0" dirty="0" err="1">
                <a:latin typeface="Arial" charset="0"/>
                <a:cs typeface="ＭＳ Ｐゴシック" charset="0"/>
              </a:rPr>
              <a:t>Diyos</a:t>
            </a:r>
            <a:r>
              <a:rPr lang="en-US" b="0" i="0" dirty="0">
                <a:latin typeface="Arial" charset="0"/>
                <a:cs typeface="ＭＳ Ｐゴシック" charset="0"/>
              </a:rPr>
              <a:t> </a:t>
            </a:r>
            <a:r>
              <a:rPr lang="en-US" b="0" i="0" dirty="0" err="1">
                <a:latin typeface="Arial" charset="0"/>
                <a:cs typeface="ＭＳ Ｐゴシック" charset="0"/>
              </a:rPr>
              <a:t>na</a:t>
            </a:r>
            <a:r>
              <a:rPr lang="en-US" b="0" i="0" dirty="0">
                <a:latin typeface="Arial" charset="0"/>
                <a:cs typeface="ＭＳ Ｐゴシック" charset="0"/>
              </a:rPr>
              <a:t> Makita ang </a:t>
            </a:r>
            <a:r>
              <a:rPr lang="en-US" b="0" i="0" dirty="0" err="1">
                <a:latin typeface="Arial" charset="0"/>
                <a:cs typeface="ＭＳ Ｐゴシック" charset="0"/>
              </a:rPr>
              <a:t>Kanyang</a:t>
            </a:r>
            <a:r>
              <a:rPr lang="en-US" b="0" i="0" dirty="0">
                <a:latin typeface="Arial" charset="0"/>
                <a:cs typeface="ＭＳ Ｐゴシック" charset="0"/>
              </a:rPr>
              <a:t> </a:t>
            </a:r>
            <a:r>
              <a:rPr lang="en-US" b="0" i="0" dirty="0" err="1">
                <a:latin typeface="Arial" charset="0"/>
                <a:cs typeface="ＭＳ Ｐゴシック" charset="0"/>
              </a:rPr>
              <a:t>mga</a:t>
            </a:r>
            <a:r>
              <a:rPr lang="en-US" b="0" i="0" dirty="0">
                <a:latin typeface="Arial" charset="0"/>
                <a:cs typeface="ＭＳ Ｐゴシック" charset="0"/>
              </a:rPr>
              <a:t> </a:t>
            </a:r>
            <a:r>
              <a:rPr lang="en-US" b="0" i="0" dirty="0" err="1">
                <a:latin typeface="Arial" charset="0"/>
                <a:cs typeface="ＭＳ Ｐゴシック" charset="0"/>
              </a:rPr>
              <a:t>anak</a:t>
            </a:r>
            <a:r>
              <a:rPr lang="en-US" b="0" i="0" dirty="0">
                <a:latin typeface="Arial" charset="0"/>
                <a:cs typeface="ＭＳ Ｐゴシック" charset="0"/>
              </a:rPr>
              <a:t> </a:t>
            </a:r>
            <a:r>
              <a:rPr lang="en-US" b="0" i="0" dirty="0" err="1">
                <a:latin typeface="Arial" charset="0"/>
                <a:cs typeface="ＭＳ Ｐゴシック" charset="0"/>
              </a:rPr>
              <a:t>na</a:t>
            </a:r>
            <a:r>
              <a:rPr lang="en-US" b="0" i="0" dirty="0">
                <a:latin typeface="Arial" charset="0"/>
                <a:cs typeface="ＭＳ Ｐゴシック" charset="0"/>
              </a:rPr>
              <a:t> </a:t>
            </a:r>
            <a:r>
              <a:rPr lang="en-US" b="0" i="0" dirty="0" err="1">
                <a:latin typeface="Arial" charset="0"/>
                <a:cs typeface="ＭＳ Ｐゴシック" charset="0"/>
              </a:rPr>
              <a:t>walang-utang</a:t>
            </a:r>
            <a:r>
              <a:rPr lang="en-US" b="0" i="0" dirty="0">
                <a:latin typeface="Arial" charset="0"/>
                <a:cs typeface="ＭＳ Ｐゴシック" charset="0"/>
              </a:rPr>
              <a:t>. ¶ • “Mag-</a:t>
            </a:r>
            <a:r>
              <a:rPr lang="en-US" b="0" i="0" dirty="0" err="1">
                <a:latin typeface="Arial" charset="0"/>
                <a:cs typeface="ＭＳ Ｐゴシック" charset="0"/>
              </a:rPr>
              <a:t>alay</a:t>
            </a:r>
            <a:r>
              <a:rPr lang="en-US" b="0" i="0" dirty="0">
                <a:latin typeface="Arial" charset="0"/>
                <a:cs typeface="ＭＳ Ｐゴシック" charset="0"/>
              </a:rPr>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Diyos</a:t>
            </a:r>
            <a:r>
              <a:rPr lang="en-US" b="0" i="0" dirty="0">
                <a:latin typeface="Arial" charset="0"/>
                <a:cs typeface="ＭＳ Ｐゴシック" charset="0"/>
              </a:rPr>
              <a:t> ng </a:t>
            </a:r>
            <a:r>
              <a:rPr lang="en-US" b="0" i="0" dirty="0" err="1">
                <a:latin typeface="Arial" charset="0"/>
                <a:cs typeface="ＭＳ Ｐゴシック" charset="0"/>
              </a:rPr>
              <a:t>pasasalamat</a:t>
            </a:r>
            <a:r>
              <a:rPr lang="en-US" b="0" i="0" dirty="0">
                <a:latin typeface="Arial" charset="0"/>
                <a:cs typeface="ＭＳ Ｐゴシック" charset="0"/>
              </a:rPr>
              <a:t> </a:t>
            </a:r>
            <a:r>
              <a:rPr lang="en-US" b="0" i="0" dirty="0" err="1">
                <a:latin typeface="Arial" charset="0"/>
                <a:cs typeface="ＭＳ Ｐゴシック" charset="0"/>
              </a:rPr>
              <a:t>na</a:t>
            </a:r>
            <a:r>
              <a:rPr lang="en-US" b="0" i="0" dirty="0">
                <a:latin typeface="Arial" charset="0"/>
                <a:cs typeface="ＭＳ Ｐゴシック" charset="0"/>
              </a:rPr>
              <a:t> </a:t>
            </a:r>
            <a:r>
              <a:rPr lang="en-US" b="0" i="0" dirty="0" err="1">
                <a:latin typeface="Arial" charset="0"/>
                <a:cs typeface="ＭＳ Ｐゴシック" charset="0"/>
              </a:rPr>
              <a:t>alay</a:t>
            </a:r>
            <a:r>
              <a:rPr lang="en-US" b="0" i="0" dirty="0">
                <a:latin typeface="Arial" charset="0"/>
                <a:cs typeface="ＭＳ Ｐゴシック" charset="0"/>
              </a:rPr>
              <a:t>, at </a:t>
            </a:r>
            <a:r>
              <a:rPr lang="en-US" b="0" i="0" dirty="0" err="1">
                <a:latin typeface="Arial" charset="0"/>
                <a:cs typeface="ＭＳ Ｐゴシック" charset="0"/>
              </a:rPr>
              <a:t>tuparin</a:t>
            </a:r>
            <a:r>
              <a:rPr lang="en-US" b="0" i="0" dirty="0">
                <a:latin typeface="Arial" charset="0"/>
                <a:cs typeface="ＭＳ Ｐゴシック" charset="0"/>
              </a:rPr>
              <a:t> </a:t>
            </a:r>
            <a:r>
              <a:rPr lang="en-US" b="0" i="0" dirty="0" err="1">
                <a:latin typeface="Arial" charset="0"/>
                <a:cs typeface="ＭＳ Ｐゴシック" charset="0"/>
              </a:rPr>
              <a:t>mo</a:t>
            </a:r>
            <a:r>
              <a:rPr lang="en-US" b="0" i="0" dirty="0">
                <a:latin typeface="Arial" charset="0"/>
                <a:cs typeface="ＭＳ Ｐゴシック" charset="0"/>
              </a:rPr>
              <a:t> ang </a:t>
            </a:r>
            <a:r>
              <a:rPr lang="en-US" b="0" i="0" dirty="0" err="1">
                <a:latin typeface="Arial" charset="0"/>
                <a:cs typeface="ＭＳ Ｐゴシック" charset="0"/>
              </a:rPr>
              <a:t>iyong</a:t>
            </a:r>
            <a:r>
              <a:rPr lang="en-US" b="0" i="0" dirty="0">
                <a:latin typeface="Arial" charset="0"/>
                <a:cs typeface="ＭＳ Ｐゴシック" charset="0"/>
              </a:rPr>
              <a:t> </a:t>
            </a:r>
            <a:r>
              <a:rPr lang="en-US" b="0" i="0" dirty="0" err="1">
                <a:latin typeface="Arial" charset="0"/>
                <a:cs typeface="ＭＳ Ｐゴシック" charset="0"/>
              </a:rPr>
              <a:t>mga</a:t>
            </a:r>
            <a:r>
              <a:rPr lang="en-US" b="0" i="0" dirty="0">
                <a:latin typeface="Arial" charset="0"/>
                <a:cs typeface="ＭＳ Ｐゴシック" charset="0"/>
              </a:rPr>
              <a:t> </a:t>
            </a:r>
            <a:r>
              <a:rPr lang="en-US" b="0" i="0" dirty="0" err="1">
                <a:latin typeface="Arial" charset="0"/>
                <a:cs typeface="ＭＳ Ｐゴシック" charset="0"/>
              </a:rPr>
              <a:t>panata</a:t>
            </a:r>
            <a:r>
              <a:rPr lang="en-US" b="0" i="0" dirty="0">
                <a:latin typeface="Arial" charset="0"/>
                <a:cs typeface="ＭＳ Ｐゴシック" charset="0"/>
              </a:rPr>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Kataas-taasan</a:t>
            </a:r>
            <a:r>
              <a:rPr lang="en-US" b="0" i="0" dirty="0">
                <a:latin typeface="Arial" charset="0"/>
                <a:cs typeface="ＭＳ Ｐゴシック" charset="0"/>
              </a:rPr>
              <a:t>; at </a:t>
            </a:r>
            <a:r>
              <a:rPr lang="en-US" b="0" i="0" dirty="0" err="1">
                <a:latin typeface="Arial" charset="0"/>
                <a:cs typeface="ＭＳ Ｐゴシック" charset="0"/>
              </a:rPr>
              <a:t>tumawag</a:t>
            </a:r>
            <a:r>
              <a:rPr lang="en-US" b="0" i="0" dirty="0">
                <a:latin typeface="Arial" charset="0"/>
                <a:cs typeface="ＭＳ Ｐゴシック" charset="0"/>
              </a:rPr>
              <a:t> ka </a:t>
            </a:r>
            <a:r>
              <a:rPr lang="en-US" b="0" i="0" dirty="0" err="1">
                <a:latin typeface="Arial" charset="0"/>
                <a:cs typeface="ＭＳ Ｐゴシック" charset="0"/>
              </a:rPr>
              <a:t>sa</a:t>
            </a:r>
            <a:r>
              <a:rPr lang="en-US" b="0" i="0" dirty="0">
                <a:latin typeface="Arial" charset="0"/>
                <a:cs typeface="ＭＳ Ｐゴシック" charset="0"/>
              </a:rPr>
              <a:t> akin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araw</a:t>
            </a:r>
            <a:r>
              <a:rPr lang="en-US" b="0" i="0" dirty="0">
                <a:latin typeface="Arial" charset="0"/>
                <a:cs typeface="ＭＳ Ｐゴシック" charset="0"/>
              </a:rPr>
              <a:t> ng </a:t>
            </a:r>
            <a:r>
              <a:rPr lang="en-US" b="0" i="0" dirty="0" err="1">
                <a:latin typeface="Arial" charset="0"/>
                <a:cs typeface="ＭＳ Ｐゴシック" charset="0"/>
              </a:rPr>
              <a:t>kabagabagan</a:t>
            </a:r>
            <a:r>
              <a:rPr lang="en-US" b="0" i="0" dirty="0">
                <a:latin typeface="Arial" charset="0"/>
                <a:cs typeface="ＭＳ Ｐゴシック" charset="0"/>
              </a:rPr>
              <a:t>; </a:t>
            </a:r>
            <a:r>
              <a:rPr lang="en-US" b="0" i="0" dirty="0" err="1">
                <a:latin typeface="Arial" charset="0"/>
                <a:cs typeface="ＭＳ Ｐゴシック" charset="0"/>
              </a:rPr>
              <a:t>ililigtas</a:t>
            </a:r>
            <a:r>
              <a:rPr lang="en-US" b="0" i="0" dirty="0">
                <a:latin typeface="Arial" charset="0"/>
                <a:cs typeface="ＭＳ Ｐゴシック" charset="0"/>
              </a:rPr>
              <a:t> </a:t>
            </a:r>
            <a:r>
              <a:rPr lang="en-US" b="0" i="0" dirty="0" err="1">
                <a:latin typeface="Arial" charset="0"/>
                <a:cs typeface="ＭＳ Ｐゴシック" charset="0"/>
              </a:rPr>
              <a:t>kita</a:t>
            </a:r>
            <a:r>
              <a:rPr lang="en-US" b="0" i="0" dirty="0">
                <a:latin typeface="Arial" charset="0"/>
                <a:cs typeface="ＭＳ Ｐゴシック" charset="0"/>
              </a:rPr>
              <a:t>, at </a:t>
            </a:r>
            <a:r>
              <a:rPr lang="en-US" b="0" i="0" dirty="0" err="1">
                <a:latin typeface="Arial" charset="0"/>
                <a:cs typeface="ＭＳ Ｐゴシック" charset="0"/>
              </a:rPr>
              <a:t>luluwalhatiin</a:t>
            </a:r>
            <a:r>
              <a:rPr lang="en-US" b="0" i="0" dirty="0">
                <a:latin typeface="Arial" charset="0"/>
                <a:cs typeface="ＭＳ Ｐゴシック" charset="0"/>
              </a:rPr>
              <a:t> </a:t>
            </a:r>
            <a:r>
              <a:rPr lang="en-US" b="0" i="0" dirty="0" err="1">
                <a:latin typeface="Arial" charset="0"/>
                <a:cs typeface="ＭＳ Ｐゴシック" charset="0"/>
              </a:rPr>
              <a:t>mo</a:t>
            </a:r>
            <a:r>
              <a:rPr lang="en-US" b="0" i="0" dirty="0">
                <a:latin typeface="Arial" charset="0"/>
                <a:cs typeface="ＭＳ Ｐゴシック" charset="0"/>
              </a:rPr>
              <a:t> </a:t>
            </a:r>
            <a:r>
              <a:rPr lang="en-US" b="0" i="0" dirty="0" err="1">
                <a:latin typeface="Arial" charset="0"/>
                <a:cs typeface="ＭＳ Ｐゴシック" charset="0"/>
              </a:rPr>
              <a:t>ako</a:t>
            </a:r>
            <a:r>
              <a:rPr lang="en-US" b="0" i="0" dirty="0">
                <a:latin typeface="Arial" charset="0"/>
                <a:cs typeface="ＭＳ Ｐゴシック" charset="0"/>
              </a:rPr>
              <a:t>” (</a:t>
            </a:r>
            <a:r>
              <a:rPr lang="en-US" b="0" i="0" dirty="0" err="1">
                <a:latin typeface="Arial" charset="0"/>
                <a:cs typeface="ＭＳ Ｐゴシック" charset="0"/>
              </a:rPr>
              <a:t>Awit</a:t>
            </a:r>
            <a:r>
              <a:rPr lang="en-US" b="0" i="0" dirty="0">
                <a:latin typeface="Arial" charset="0"/>
                <a:cs typeface="ＭＳ Ｐゴシック" charset="0"/>
              </a:rPr>
              <a:t> 50:14, 15). </a:t>
            </a:r>
            <a:endParaRPr lang="en-US" dirty="0">
              <a:latin typeface="Arial" charset="0"/>
              <a:cs typeface="ＭＳ Ｐゴシック" charset="0"/>
            </a:endParaRPr>
          </a:p>
        </p:txBody>
      </p:sp>
    </p:spTree>
    <p:extLst>
      <p:ext uri="{BB962C8B-B14F-4D97-AF65-F5344CB8AC3E}">
        <p14:creationId xmlns:p14="http://schemas.microsoft.com/office/powerpoint/2010/main" val="287595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2</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dirty="0" err="1">
                <a:latin typeface="Arial" charset="0"/>
                <a:cs typeface="ＭＳ Ｐゴシック" charset="0"/>
              </a:rPr>
              <a:t>Namamahala</a:t>
            </a:r>
            <a:r>
              <a:rPr lang="en-US" b="1" dirty="0">
                <a:latin typeface="Arial" charset="0"/>
                <a:cs typeface="ＭＳ Ｐゴシック" charset="0"/>
              </a:rPr>
              <a:t> para </a:t>
            </a:r>
            <a:r>
              <a:rPr lang="en-US" b="1" dirty="0" err="1">
                <a:latin typeface="Arial" charset="0"/>
                <a:cs typeface="ＭＳ Ｐゴシック" charset="0"/>
              </a:rPr>
              <a:t>sa</a:t>
            </a:r>
            <a:r>
              <a:rPr lang="en-US" b="1" dirty="0">
                <a:latin typeface="Arial" charset="0"/>
                <a:cs typeface="ＭＳ Ｐゴシック" charset="0"/>
              </a:rPr>
              <a:t> </a:t>
            </a:r>
            <a:r>
              <a:rPr lang="en-US" b="1" dirty="0" err="1">
                <a:latin typeface="Arial" charset="0"/>
                <a:cs typeface="ＭＳ Ｐゴシック" charset="0"/>
              </a:rPr>
              <a:t>Panginoon</a:t>
            </a:r>
            <a:r>
              <a:rPr lang="en-US" b="1" dirty="0">
                <a:latin typeface="Arial" charset="0"/>
                <a:cs typeface="ＭＳ Ｐゴシック" charset="0"/>
              </a:rPr>
              <a:t> Hanggang </a:t>
            </a:r>
            <a:r>
              <a:rPr lang="en-US" b="1" dirty="0" err="1">
                <a:latin typeface="Arial" charset="0"/>
                <a:cs typeface="ＭＳ Ｐゴシック" charset="0"/>
              </a:rPr>
              <a:t>sa</a:t>
            </a:r>
            <a:r>
              <a:rPr lang="en-US" b="1" dirty="0">
                <a:latin typeface="Arial" charset="0"/>
                <a:cs typeface="ＭＳ Ｐゴシック" charset="0"/>
              </a:rPr>
              <a:t> </a:t>
            </a:r>
            <a:r>
              <a:rPr lang="en-US" b="1" dirty="0" err="1">
                <a:latin typeface="Arial" charset="0"/>
                <a:cs typeface="ＭＳ Ｐゴシック" charset="0"/>
              </a:rPr>
              <a:t>Siya</a:t>
            </a:r>
            <a:r>
              <a:rPr lang="en-US" b="1" dirty="0">
                <a:latin typeface="Arial" charset="0"/>
                <a:cs typeface="ＭＳ Ｐゴシック" charset="0"/>
              </a:rPr>
              <a:t> ay </a:t>
            </a:r>
            <a:r>
              <a:rPr lang="en-US" b="1" dirty="0" err="1">
                <a:latin typeface="Arial" charset="0"/>
                <a:cs typeface="ＭＳ Ｐゴシック" charset="0"/>
              </a:rPr>
              <a:t>Dumating</a:t>
            </a:r>
            <a:endParaRPr lang="en-US" dirty="0">
              <a:latin typeface="Arial"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20</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0" dirty="0" err="1">
                <a:latin typeface="Arial" charset="0"/>
                <a:cs typeface="ＭＳ Ｐゴシック" charset="0"/>
              </a:rPr>
              <a:t>Mga</a:t>
            </a:r>
            <a:r>
              <a:rPr lang="en-US" b="1" i="0" dirty="0">
                <a:latin typeface="Arial" charset="0"/>
                <a:cs typeface="ＭＳ Ｐゴシック" charset="0"/>
              </a:rPr>
              <a:t> </a:t>
            </a:r>
            <a:r>
              <a:rPr lang="en-US" b="1" i="0" dirty="0" err="1">
                <a:latin typeface="Arial" charset="0"/>
                <a:cs typeface="ＭＳ Ｐゴシック" charset="0"/>
              </a:rPr>
              <a:t>bitag</a:t>
            </a:r>
            <a:r>
              <a:rPr lang="en-US" b="1" i="0" dirty="0">
                <a:latin typeface="Arial" charset="0"/>
                <a:cs typeface="ＭＳ Ｐゴシック" charset="0"/>
              </a:rPr>
              <a:t> </a:t>
            </a:r>
            <a:r>
              <a:rPr lang="en-US" b="1" i="0" dirty="0" err="1">
                <a:latin typeface="Arial" charset="0"/>
                <a:cs typeface="ＭＳ Ｐゴシック" charset="0"/>
              </a:rPr>
              <a:t>ni</a:t>
            </a:r>
            <a:r>
              <a:rPr lang="en-US" b="1" i="0" dirty="0">
                <a:latin typeface="Arial" charset="0"/>
                <a:cs typeface="ＭＳ Ｐゴシック" charset="0"/>
              </a:rPr>
              <a:t> </a:t>
            </a:r>
            <a:r>
              <a:rPr lang="en-US" b="1" i="0" dirty="0" err="1">
                <a:latin typeface="Arial" charset="0"/>
                <a:cs typeface="ＭＳ Ｐゴシック" charset="0"/>
              </a:rPr>
              <a:t>Satanas</a:t>
            </a:r>
            <a:r>
              <a:rPr lang="en-US" b="1" i="0" dirty="0">
                <a:latin typeface="Arial" charset="0"/>
                <a:cs typeface="ＭＳ Ｐゴシック" charset="0"/>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Sinabi</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niya</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‘Ang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iyong</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pangalan</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ay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hindi</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na</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tatawaging</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Jacob,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kundi</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Israel;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sapagkat</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ikaw</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ay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nakipaglaban</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sa</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Diyos</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sa</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mga</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tao</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ikaw</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ay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nagtagumpay</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 (</a:t>
            </a:r>
            <a:r>
              <a:rPr lang="en-PH" sz="1200" b="0" i="1" u="none" strike="noStrike" kern="1200" dirty="0">
                <a:solidFill>
                  <a:schemeClr val="tx1"/>
                </a:solidFill>
                <a:effectLst/>
                <a:latin typeface="Arial" pitchFamily="24" charset="0"/>
                <a:ea typeface="ヒラギノ角ゴ Pro W3" charset="0"/>
                <a:cs typeface="ＭＳ Ｐゴシック" pitchFamily="24" charset="-128"/>
              </a:rPr>
              <a:t>Genesis 32:28</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US" b="0" i="0" dirty="0">
                <a:latin typeface="Arial" charset="0"/>
                <a:cs typeface="ＭＳ Ｐゴシック" charset="0"/>
              </a:rPr>
              <a:t>¶ • “Mag-</a:t>
            </a:r>
            <a:r>
              <a:rPr lang="en-US" b="0" i="0" dirty="0" err="1">
                <a:latin typeface="Arial" charset="0"/>
                <a:cs typeface="ＭＳ Ｐゴシック" charset="0"/>
              </a:rPr>
              <a:t>alay</a:t>
            </a:r>
            <a:r>
              <a:rPr lang="en-US" b="0" i="0" dirty="0">
                <a:latin typeface="Arial" charset="0"/>
                <a:cs typeface="ＭＳ Ｐゴシック" charset="0"/>
              </a:rPr>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Diyos</a:t>
            </a:r>
            <a:r>
              <a:rPr lang="en-US" b="0" i="0" dirty="0">
                <a:latin typeface="Arial" charset="0"/>
                <a:cs typeface="ＭＳ Ｐゴシック" charset="0"/>
              </a:rPr>
              <a:t> ng </a:t>
            </a:r>
            <a:r>
              <a:rPr lang="en-US" b="0" i="0" dirty="0" err="1">
                <a:latin typeface="Arial" charset="0"/>
                <a:cs typeface="ＭＳ Ｐゴシック" charset="0"/>
              </a:rPr>
              <a:t>pasasalamat</a:t>
            </a:r>
            <a:r>
              <a:rPr lang="en-US" b="0" i="0" dirty="0">
                <a:latin typeface="Arial" charset="0"/>
                <a:cs typeface="ＭＳ Ｐゴシック" charset="0"/>
              </a:rPr>
              <a:t> </a:t>
            </a:r>
            <a:r>
              <a:rPr lang="en-US" b="0" i="0" dirty="0" err="1">
                <a:latin typeface="Arial" charset="0"/>
                <a:cs typeface="ＭＳ Ｐゴシック" charset="0"/>
              </a:rPr>
              <a:t>na</a:t>
            </a:r>
            <a:r>
              <a:rPr lang="en-US" b="0" i="0" dirty="0">
                <a:latin typeface="Arial" charset="0"/>
                <a:cs typeface="ＭＳ Ｐゴシック" charset="0"/>
              </a:rPr>
              <a:t> </a:t>
            </a:r>
            <a:r>
              <a:rPr lang="en-US" b="0" i="0" dirty="0" err="1">
                <a:latin typeface="Arial" charset="0"/>
                <a:cs typeface="ＭＳ Ｐゴシック" charset="0"/>
              </a:rPr>
              <a:t>alay</a:t>
            </a:r>
            <a:r>
              <a:rPr lang="en-US" b="0" i="0" dirty="0">
                <a:latin typeface="Arial" charset="0"/>
                <a:cs typeface="ＭＳ Ｐゴシック" charset="0"/>
              </a:rPr>
              <a:t>, at </a:t>
            </a:r>
            <a:r>
              <a:rPr lang="en-US" b="0" i="0" dirty="0" err="1">
                <a:latin typeface="Arial" charset="0"/>
                <a:cs typeface="ＭＳ Ｐゴシック" charset="0"/>
              </a:rPr>
              <a:t>tuparin</a:t>
            </a:r>
            <a:r>
              <a:rPr lang="en-US" b="0" i="0" dirty="0">
                <a:latin typeface="Arial" charset="0"/>
                <a:cs typeface="ＭＳ Ｐゴシック" charset="0"/>
              </a:rPr>
              <a:t> </a:t>
            </a:r>
            <a:r>
              <a:rPr lang="en-US" b="0" i="0" dirty="0" err="1">
                <a:latin typeface="Arial" charset="0"/>
                <a:cs typeface="ＭＳ Ｐゴシック" charset="0"/>
              </a:rPr>
              <a:t>mo</a:t>
            </a:r>
            <a:r>
              <a:rPr lang="en-US" b="0" i="0" dirty="0">
                <a:latin typeface="Arial" charset="0"/>
                <a:cs typeface="ＭＳ Ｐゴシック" charset="0"/>
              </a:rPr>
              <a:t> ang </a:t>
            </a:r>
            <a:r>
              <a:rPr lang="en-US" b="0" i="0" dirty="0" err="1">
                <a:latin typeface="Arial" charset="0"/>
                <a:cs typeface="ＭＳ Ｐゴシック" charset="0"/>
              </a:rPr>
              <a:t>iyong</a:t>
            </a:r>
            <a:r>
              <a:rPr lang="en-US" b="0" i="0" dirty="0">
                <a:latin typeface="Arial" charset="0"/>
                <a:cs typeface="ＭＳ Ｐゴシック" charset="0"/>
              </a:rPr>
              <a:t> </a:t>
            </a:r>
            <a:r>
              <a:rPr lang="en-US" b="0" i="0" dirty="0" err="1">
                <a:latin typeface="Arial" charset="0"/>
                <a:cs typeface="ＭＳ Ｐゴシック" charset="0"/>
              </a:rPr>
              <a:t>mga</a:t>
            </a:r>
            <a:r>
              <a:rPr lang="en-US" b="0" i="0" dirty="0">
                <a:latin typeface="Arial" charset="0"/>
                <a:cs typeface="ＭＳ Ｐゴシック" charset="0"/>
              </a:rPr>
              <a:t> </a:t>
            </a:r>
            <a:r>
              <a:rPr lang="en-US" b="0" i="0" dirty="0" err="1">
                <a:latin typeface="Arial" charset="0"/>
                <a:cs typeface="ＭＳ Ｐゴシック" charset="0"/>
              </a:rPr>
              <a:t>panata</a:t>
            </a:r>
            <a:r>
              <a:rPr lang="en-US" b="0" i="0" dirty="0">
                <a:latin typeface="Arial" charset="0"/>
                <a:cs typeface="ＭＳ Ｐゴシック" charset="0"/>
              </a:rPr>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Kataas-taasan</a:t>
            </a:r>
            <a:r>
              <a:rPr lang="en-US" b="0" i="0" dirty="0">
                <a:latin typeface="Arial" charset="0"/>
                <a:cs typeface="ＭＳ Ｐゴシック" charset="0"/>
              </a:rPr>
              <a:t>; at </a:t>
            </a:r>
            <a:r>
              <a:rPr lang="en-US" b="0" i="0" dirty="0" err="1">
                <a:latin typeface="Arial" charset="0"/>
                <a:cs typeface="ＭＳ Ｐゴシック" charset="0"/>
              </a:rPr>
              <a:t>tumawag</a:t>
            </a:r>
            <a:r>
              <a:rPr lang="en-US" b="0" i="0" dirty="0">
                <a:latin typeface="Arial" charset="0"/>
                <a:cs typeface="ＭＳ Ｐゴシック" charset="0"/>
              </a:rPr>
              <a:t> ka </a:t>
            </a:r>
            <a:r>
              <a:rPr lang="en-US" b="0" i="0" dirty="0" err="1">
                <a:latin typeface="Arial" charset="0"/>
                <a:cs typeface="ＭＳ Ｐゴシック" charset="0"/>
              </a:rPr>
              <a:t>sa</a:t>
            </a:r>
            <a:r>
              <a:rPr lang="en-US" b="0" i="0" dirty="0">
                <a:latin typeface="Arial" charset="0"/>
                <a:cs typeface="ＭＳ Ｐゴシック" charset="0"/>
              </a:rPr>
              <a:t> akin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araw</a:t>
            </a:r>
            <a:r>
              <a:rPr lang="en-US" b="0" i="0" dirty="0">
                <a:latin typeface="Arial" charset="0"/>
                <a:cs typeface="ＭＳ Ｐゴシック" charset="0"/>
              </a:rPr>
              <a:t> ng </a:t>
            </a:r>
            <a:r>
              <a:rPr lang="en-US" b="0" i="0" dirty="0" err="1">
                <a:latin typeface="Arial" charset="0"/>
                <a:cs typeface="ＭＳ Ｐゴシック" charset="0"/>
              </a:rPr>
              <a:t>kabagabagan</a:t>
            </a:r>
            <a:r>
              <a:rPr lang="en-US" b="0" i="0" dirty="0">
                <a:latin typeface="Arial" charset="0"/>
                <a:cs typeface="ＭＳ Ｐゴシック" charset="0"/>
              </a:rPr>
              <a:t>; </a:t>
            </a:r>
            <a:r>
              <a:rPr lang="en-US" b="0" i="0" dirty="0" err="1">
                <a:latin typeface="Arial" charset="0"/>
                <a:cs typeface="ＭＳ Ｐゴシック" charset="0"/>
              </a:rPr>
              <a:t>ililigtas</a:t>
            </a:r>
            <a:r>
              <a:rPr lang="en-US" b="0" i="0" dirty="0">
                <a:latin typeface="Arial" charset="0"/>
                <a:cs typeface="ＭＳ Ｐゴシック" charset="0"/>
              </a:rPr>
              <a:t> </a:t>
            </a:r>
            <a:r>
              <a:rPr lang="en-US" b="0" i="0" dirty="0" err="1">
                <a:latin typeface="Arial" charset="0"/>
                <a:cs typeface="ＭＳ Ｐゴシック" charset="0"/>
              </a:rPr>
              <a:t>kita</a:t>
            </a:r>
            <a:r>
              <a:rPr lang="en-US" b="0" i="0" dirty="0">
                <a:latin typeface="Arial" charset="0"/>
                <a:cs typeface="ＭＳ Ｐゴシック" charset="0"/>
              </a:rPr>
              <a:t>, at </a:t>
            </a:r>
            <a:r>
              <a:rPr lang="en-US" b="0" i="0" dirty="0" err="1">
                <a:latin typeface="Arial" charset="0"/>
                <a:cs typeface="ＭＳ Ｐゴシック" charset="0"/>
              </a:rPr>
              <a:t>luluwalhatiin</a:t>
            </a:r>
            <a:r>
              <a:rPr lang="en-US" b="0" i="0" dirty="0">
                <a:latin typeface="Arial" charset="0"/>
                <a:cs typeface="ＭＳ Ｐゴシック" charset="0"/>
              </a:rPr>
              <a:t> </a:t>
            </a:r>
            <a:r>
              <a:rPr lang="en-US" b="0" i="0" dirty="0" err="1">
                <a:latin typeface="Arial" charset="0"/>
                <a:cs typeface="ＭＳ Ｐゴシック" charset="0"/>
              </a:rPr>
              <a:t>mo</a:t>
            </a:r>
            <a:r>
              <a:rPr lang="en-US" b="0" i="0" dirty="0">
                <a:latin typeface="Arial" charset="0"/>
                <a:cs typeface="ＭＳ Ｐゴシック" charset="0"/>
              </a:rPr>
              <a:t> </a:t>
            </a:r>
            <a:r>
              <a:rPr lang="en-US" b="0" i="0" dirty="0" err="1">
                <a:latin typeface="Arial" charset="0"/>
                <a:cs typeface="ＭＳ Ｐゴシック" charset="0"/>
              </a:rPr>
              <a:t>ako</a:t>
            </a:r>
            <a:r>
              <a:rPr lang="en-US" b="0" i="0" dirty="0">
                <a:latin typeface="Arial" charset="0"/>
                <a:cs typeface="ＭＳ Ｐゴシック" charset="0"/>
              </a:rPr>
              <a:t>” (</a:t>
            </a:r>
            <a:r>
              <a:rPr lang="en-US" b="0" i="0" dirty="0" err="1">
                <a:latin typeface="Arial" charset="0"/>
                <a:cs typeface="ＭＳ Ｐゴシック" charset="0"/>
              </a:rPr>
              <a:t>Awit</a:t>
            </a:r>
            <a:r>
              <a:rPr lang="en-US" b="0" i="0" dirty="0">
                <a:latin typeface="Arial" charset="0"/>
                <a:cs typeface="ＭＳ Ｐゴシック" charset="0"/>
              </a:rPr>
              <a:t> 50:14, 15). </a:t>
            </a:r>
            <a:endParaRPr lang="en-US" dirty="0">
              <a:latin typeface="Arial" charset="0"/>
              <a:cs typeface="ＭＳ Ｐゴシック" charset="0"/>
            </a:endParaRPr>
          </a:p>
        </p:txBody>
      </p:sp>
    </p:spTree>
    <p:extLst>
      <p:ext uri="{BB962C8B-B14F-4D97-AF65-F5344CB8AC3E}">
        <p14:creationId xmlns:p14="http://schemas.microsoft.com/office/powerpoint/2010/main" val="2153986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0" dirty="0" err="1">
                <a:latin typeface="Arial" charset="0"/>
                <a:cs typeface="ＭＳ Ｐゴシック" charset="0"/>
              </a:rPr>
              <a:t>Mga</a:t>
            </a:r>
            <a:r>
              <a:rPr lang="en-US" b="1" i="0" dirty="0">
                <a:latin typeface="Arial" charset="0"/>
                <a:cs typeface="ＭＳ Ｐゴシック" charset="0"/>
              </a:rPr>
              <a:t> </a:t>
            </a:r>
            <a:r>
              <a:rPr lang="en-US" b="1" i="0" dirty="0" err="1">
                <a:latin typeface="Arial" charset="0"/>
                <a:cs typeface="ＭＳ Ｐゴシック" charset="0"/>
              </a:rPr>
              <a:t>bitag</a:t>
            </a:r>
            <a:r>
              <a:rPr lang="en-US" b="1" i="0" dirty="0">
                <a:latin typeface="Arial" charset="0"/>
                <a:cs typeface="ＭＳ Ｐゴシック" charset="0"/>
              </a:rPr>
              <a:t> </a:t>
            </a:r>
            <a:r>
              <a:rPr lang="en-US" b="1" i="0" dirty="0" err="1">
                <a:latin typeface="Arial" charset="0"/>
                <a:cs typeface="ＭＳ Ｐゴシック" charset="0"/>
              </a:rPr>
              <a:t>ni</a:t>
            </a:r>
            <a:r>
              <a:rPr lang="en-US" b="1" i="0" dirty="0">
                <a:latin typeface="Arial" charset="0"/>
                <a:cs typeface="ＭＳ Ｐゴシック" charset="0"/>
              </a:rPr>
              <a:t> </a:t>
            </a:r>
            <a:r>
              <a:rPr lang="en-US" b="1" i="0" dirty="0" err="1">
                <a:latin typeface="Arial" charset="0"/>
                <a:cs typeface="ＭＳ Ｐゴシック" charset="0"/>
              </a:rPr>
              <a:t>Satanas</a:t>
            </a:r>
            <a:r>
              <a:rPr lang="en-US" b="1" i="0" dirty="0">
                <a:latin typeface="Arial" charset="0"/>
                <a:cs typeface="ＭＳ Ｐゴシック" charset="0"/>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Sinabi</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niya</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‘Ang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iyong</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pangalan</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ay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hindi</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na</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tatawaging</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Jacob,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kundi</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Israel;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sapagkat</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ikaw</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ay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nakipaglaban</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sa</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Diyos</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sa</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mga</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tao</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ikaw</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ay </a:t>
            </a:r>
            <a:r>
              <a:rPr lang="en-PH" sz="1200" b="0" i="0" u="none" strike="noStrike" kern="1200" dirty="0" err="1">
                <a:solidFill>
                  <a:schemeClr val="tx1"/>
                </a:solidFill>
                <a:effectLst/>
                <a:latin typeface="Arial" pitchFamily="24" charset="0"/>
                <a:ea typeface="ヒラギノ角ゴ Pro W3" charset="0"/>
                <a:cs typeface="ＭＳ Ｐゴシック" pitchFamily="24" charset="-128"/>
              </a:rPr>
              <a:t>nagtagumpay</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 (</a:t>
            </a:r>
            <a:r>
              <a:rPr lang="en-PH" sz="1200" b="0" i="1" u="none" strike="noStrike" kern="1200" dirty="0">
                <a:solidFill>
                  <a:schemeClr val="tx1"/>
                </a:solidFill>
                <a:effectLst/>
                <a:latin typeface="Arial" pitchFamily="24" charset="0"/>
                <a:ea typeface="ヒラギノ角ゴ Pro W3" charset="0"/>
                <a:cs typeface="ＭＳ Ｐゴシック" pitchFamily="24" charset="-128"/>
              </a:rPr>
              <a:t>Genesis 32:28</a:t>
            </a:r>
            <a:r>
              <a:rPr lang="en-PH" sz="1200" b="0" i="0" u="none" strike="noStrike" kern="1200" dirty="0">
                <a:solidFill>
                  <a:schemeClr val="tx1"/>
                </a:solidFill>
                <a:effectLst/>
                <a:latin typeface="Arial" pitchFamily="24" charset="0"/>
                <a:ea typeface="ヒラギノ角ゴ Pro W3" charset="0"/>
                <a:cs typeface="ＭＳ Ｐゴシック" pitchFamily="24" charset="-128"/>
              </a:rPr>
              <a:t>). </a:t>
            </a:r>
            <a:r>
              <a:rPr lang="en-US" b="0" i="0" dirty="0">
                <a:latin typeface="Arial" charset="0"/>
                <a:cs typeface="ＭＳ Ｐゴシック" charset="0"/>
              </a:rPr>
              <a:t>¶ • “Mag-</a:t>
            </a:r>
            <a:r>
              <a:rPr lang="en-US" b="0" i="0" dirty="0" err="1">
                <a:latin typeface="Arial" charset="0"/>
                <a:cs typeface="ＭＳ Ｐゴシック" charset="0"/>
              </a:rPr>
              <a:t>alay</a:t>
            </a:r>
            <a:r>
              <a:rPr lang="en-US" b="0" i="0" dirty="0">
                <a:latin typeface="Arial" charset="0"/>
                <a:cs typeface="ＭＳ Ｐゴシック" charset="0"/>
              </a:rPr>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Diyos</a:t>
            </a:r>
            <a:r>
              <a:rPr lang="en-US" b="0" i="0" dirty="0">
                <a:latin typeface="Arial" charset="0"/>
                <a:cs typeface="ＭＳ Ｐゴシック" charset="0"/>
              </a:rPr>
              <a:t> ng </a:t>
            </a:r>
            <a:r>
              <a:rPr lang="en-US" b="0" i="0" dirty="0" err="1">
                <a:latin typeface="Arial" charset="0"/>
                <a:cs typeface="ＭＳ Ｐゴシック" charset="0"/>
              </a:rPr>
              <a:t>pasasalamat</a:t>
            </a:r>
            <a:r>
              <a:rPr lang="en-US" b="0" i="0" dirty="0">
                <a:latin typeface="Arial" charset="0"/>
                <a:cs typeface="ＭＳ Ｐゴシック" charset="0"/>
              </a:rPr>
              <a:t> </a:t>
            </a:r>
            <a:r>
              <a:rPr lang="en-US" b="0" i="0" dirty="0" err="1">
                <a:latin typeface="Arial" charset="0"/>
                <a:cs typeface="ＭＳ Ｐゴシック" charset="0"/>
              </a:rPr>
              <a:t>na</a:t>
            </a:r>
            <a:r>
              <a:rPr lang="en-US" b="0" i="0" dirty="0">
                <a:latin typeface="Arial" charset="0"/>
                <a:cs typeface="ＭＳ Ｐゴシック" charset="0"/>
              </a:rPr>
              <a:t> </a:t>
            </a:r>
            <a:r>
              <a:rPr lang="en-US" b="0" i="0" dirty="0" err="1">
                <a:latin typeface="Arial" charset="0"/>
                <a:cs typeface="ＭＳ Ｐゴシック" charset="0"/>
              </a:rPr>
              <a:t>alay</a:t>
            </a:r>
            <a:r>
              <a:rPr lang="en-US" b="0" i="0" dirty="0">
                <a:latin typeface="Arial" charset="0"/>
                <a:cs typeface="ＭＳ Ｐゴシック" charset="0"/>
              </a:rPr>
              <a:t>, at </a:t>
            </a:r>
            <a:r>
              <a:rPr lang="en-US" b="0" i="0" dirty="0" err="1">
                <a:latin typeface="Arial" charset="0"/>
                <a:cs typeface="ＭＳ Ｐゴシック" charset="0"/>
              </a:rPr>
              <a:t>tuparin</a:t>
            </a:r>
            <a:r>
              <a:rPr lang="en-US" b="0" i="0" dirty="0">
                <a:latin typeface="Arial" charset="0"/>
                <a:cs typeface="ＭＳ Ｐゴシック" charset="0"/>
              </a:rPr>
              <a:t> </a:t>
            </a:r>
            <a:r>
              <a:rPr lang="en-US" b="0" i="0" dirty="0" err="1">
                <a:latin typeface="Arial" charset="0"/>
                <a:cs typeface="ＭＳ Ｐゴシック" charset="0"/>
              </a:rPr>
              <a:t>mo</a:t>
            </a:r>
            <a:r>
              <a:rPr lang="en-US" b="0" i="0" dirty="0">
                <a:latin typeface="Arial" charset="0"/>
                <a:cs typeface="ＭＳ Ｐゴシック" charset="0"/>
              </a:rPr>
              <a:t> ang </a:t>
            </a:r>
            <a:r>
              <a:rPr lang="en-US" b="0" i="0" dirty="0" err="1">
                <a:latin typeface="Arial" charset="0"/>
                <a:cs typeface="ＭＳ Ｐゴシック" charset="0"/>
              </a:rPr>
              <a:t>iyong</a:t>
            </a:r>
            <a:r>
              <a:rPr lang="en-US" b="0" i="0" dirty="0">
                <a:latin typeface="Arial" charset="0"/>
                <a:cs typeface="ＭＳ Ｐゴシック" charset="0"/>
              </a:rPr>
              <a:t> </a:t>
            </a:r>
            <a:r>
              <a:rPr lang="en-US" b="0" i="0" dirty="0" err="1">
                <a:latin typeface="Arial" charset="0"/>
                <a:cs typeface="ＭＳ Ｐゴシック" charset="0"/>
              </a:rPr>
              <a:t>mga</a:t>
            </a:r>
            <a:r>
              <a:rPr lang="en-US" b="0" i="0" dirty="0">
                <a:latin typeface="Arial" charset="0"/>
                <a:cs typeface="ＭＳ Ｐゴシック" charset="0"/>
              </a:rPr>
              <a:t> </a:t>
            </a:r>
            <a:r>
              <a:rPr lang="en-US" b="0" i="0" dirty="0" err="1">
                <a:latin typeface="Arial" charset="0"/>
                <a:cs typeface="ＭＳ Ｐゴシック" charset="0"/>
              </a:rPr>
              <a:t>panata</a:t>
            </a:r>
            <a:r>
              <a:rPr lang="en-US" b="0" i="0" dirty="0">
                <a:latin typeface="Arial" charset="0"/>
                <a:cs typeface="ＭＳ Ｐゴシック" charset="0"/>
              </a:rPr>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Kataas-taasan</a:t>
            </a:r>
            <a:r>
              <a:rPr lang="en-US" b="0" i="0" dirty="0">
                <a:latin typeface="Arial" charset="0"/>
                <a:cs typeface="ＭＳ Ｐゴシック" charset="0"/>
              </a:rPr>
              <a:t>; at </a:t>
            </a:r>
            <a:r>
              <a:rPr lang="en-US" b="0" i="0" dirty="0" err="1">
                <a:latin typeface="Arial" charset="0"/>
                <a:cs typeface="ＭＳ Ｐゴシック" charset="0"/>
              </a:rPr>
              <a:t>tumawag</a:t>
            </a:r>
            <a:r>
              <a:rPr lang="en-US" b="0" i="0" dirty="0">
                <a:latin typeface="Arial" charset="0"/>
                <a:cs typeface="ＭＳ Ｐゴシック" charset="0"/>
              </a:rPr>
              <a:t> ka </a:t>
            </a:r>
            <a:r>
              <a:rPr lang="en-US" b="0" i="0" dirty="0" err="1">
                <a:latin typeface="Arial" charset="0"/>
                <a:cs typeface="ＭＳ Ｐゴシック" charset="0"/>
              </a:rPr>
              <a:t>sa</a:t>
            </a:r>
            <a:r>
              <a:rPr lang="en-US" b="0" i="0" dirty="0">
                <a:latin typeface="Arial" charset="0"/>
                <a:cs typeface="ＭＳ Ｐゴシック" charset="0"/>
              </a:rPr>
              <a:t> akin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araw</a:t>
            </a:r>
            <a:r>
              <a:rPr lang="en-US" b="0" i="0" dirty="0">
                <a:latin typeface="Arial" charset="0"/>
                <a:cs typeface="ＭＳ Ｐゴシック" charset="0"/>
              </a:rPr>
              <a:t> ng </a:t>
            </a:r>
            <a:r>
              <a:rPr lang="en-US" b="0" i="0" dirty="0" err="1">
                <a:latin typeface="Arial" charset="0"/>
                <a:cs typeface="ＭＳ Ｐゴシック" charset="0"/>
              </a:rPr>
              <a:t>kabagabagan</a:t>
            </a:r>
            <a:r>
              <a:rPr lang="en-US" b="0" i="0" dirty="0">
                <a:latin typeface="Arial" charset="0"/>
                <a:cs typeface="ＭＳ Ｐゴシック" charset="0"/>
              </a:rPr>
              <a:t>; </a:t>
            </a:r>
            <a:r>
              <a:rPr lang="en-US" b="0" i="0" dirty="0" err="1">
                <a:latin typeface="Arial" charset="0"/>
                <a:cs typeface="ＭＳ Ｐゴシック" charset="0"/>
              </a:rPr>
              <a:t>ililigtas</a:t>
            </a:r>
            <a:r>
              <a:rPr lang="en-US" b="0" i="0" dirty="0">
                <a:latin typeface="Arial" charset="0"/>
                <a:cs typeface="ＭＳ Ｐゴシック" charset="0"/>
              </a:rPr>
              <a:t> </a:t>
            </a:r>
            <a:r>
              <a:rPr lang="en-US" b="0" i="0" dirty="0" err="1">
                <a:latin typeface="Arial" charset="0"/>
                <a:cs typeface="ＭＳ Ｐゴシック" charset="0"/>
              </a:rPr>
              <a:t>kita</a:t>
            </a:r>
            <a:r>
              <a:rPr lang="en-US" b="0" i="0" dirty="0">
                <a:latin typeface="Arial" charset="0"/>
                <a:cs typeface="ＭＳ Ｐゴシック" charset="0"/>
              </a:rPr>
              <a:t>, at </a:t>
            </a:r>
            <a:r>
              <a:rPr lang="en-US" b="0" i="0" dirty="0" err="1">
                <a:latin typeface="Arial" charset="0"/>
                <a:cs typeface="ＭＳ Ｐゴシック" charset="0"/>
              </a:rPr>
              <a:t>luluwalhatiin</a:t>
            </a:r>
            <a:r>
              <a:rPr lang="en-US" b="0" i="0" dirty="0">
                <a:latin typeface="Arial" charset="0"/>
                <a:cs typeface="ＭＳ Ｐゴシック" charset="0"/>
              </a:rPr>
              <a:t> </a:t>
            </a:r>
            <a:r>
              <a:rPr lang="en-US" b="0" i="0" dirty="0" err="1">
                <a:latin typeface="Arial" charset="0"/>
                <a:cs typeface="ＭＳ Ｐゴシック" charset="0"/>
              </a:rPr>
              <a:t>mo</a:t>
            </a:r>
            <a:r>
              <a:rPr lang="en-US" b="0" i="0" dirty="0">
                <a:latin typeface="Arial" charset="0"/>
                <a:cs typeface="ＭＳ Ｐゴシック" charset="0"/>
              </a:rPr>
              <a:t> </a:t>
            </a:r>
            <a:r>
              <a:rPr lang="en-US" b="0" i="0" dirty="0" err="1">
                <a:latin typeface="Arial" charset="0"/>
                <a:cs typeface="ＭＳ Ｐゴシック" charset="0"/>
              </a:rPr>
              <a:t>ako</a:t>
            </a:r>
            <a:r>
              <a:rPr lang="en-US" b="0" i="0" dirty="0">
                <a:latin typeface="Arial" charset="0"/>
                <a:cs typeface="ＭＳ Ｐゴシック" charset="0"/>
              </a:rPr>
              <a:t>” (</a:t>
            </a:r>
            <a:r>
              <a:rPr lang="en-US" b="0" i="0" dirty="0" err="1">
                <a:latin typeface="Arial" charset="0"/>
                <a:cs typeface="ＭＳ Ｐゴシック" charset="0"/>
              </a:rPr>
              <a:t>Awit</a:t>
            </a:r>
            <a:r>
              <a:rPr lang="en-US" b="0" i="0" dirty="0">
                <a:latin typeface="Arial" charset="0"/>
                <a:cs typeface="ＭＳ Ｐゴシック" charset="0"/>
              </a:rPr>
              <a:t> 50:14, 15). </a:t>
            </a:r>
            <a:endParaRPr lang="en-US" dirty="0">
              <a:latin typeface="Arial" charset="0"/>
              <a:cs typeface="ＭＳ Ｐゴシック" charset="0"/>
            </a:endParaRPr>
          </a:p>
        </p:txBody>
      </p:sp>
    </p:spTree>
    <p:extLst>
      <p:ext uri="{BB962C8B-B14F-4D97-AF65-F5344CB8AC3E}">
        <p14:creationId xmlns:p14="http://schemas.microsoft.com/office/powerpoint/2010/main" val="3740797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E8CF80A-63F7-D145-87A0-1D81E839E45D}" type="slidenum">
              <a:rPr lang="en-US" sz="1200"/>
              <a:pPr/>
              <a:t>22</a:t>
            </a:fld>
            <a:endParaRPr lang="en-US" sz="1200"/>
          </a:p>
        </p:txBody>
      </p:sp>
      <p:sp>
        <p:nvSpPr>
          <p:cNvPr id="35842" name="Rectangle 2"/>
          <p:cNvSpPr>
            <a:spLocks noGrp="1" noRot="1" noChangeAspect="1" noChangeArrowheads="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1" dirty="0" err="1">
                <a:latin typeface="Arial" charset="0"/>
                <a:cs typeface="ＭＳ Ｐゴシック" charset="0"/>
              </a:rPr>
              <a:t>Pangatlong</a:t>
            </a:r>
            <a:r>
              <a:rPr lang="en-US" b="1" i="1" dirty="0">
                <a:latin typeface="Arial" charset="0"/>
                <a:cs typeface="ＭＳ Ｐゴシック" charset="0"/>
              </a:rPr>
              <a:t> </a:t>
            </a:r>
            <a:r>
              <a:rPr lang="en-US" b="1" i="1" dirty="0" err="1">
                <a:latin typeface="Arial" charset="0"/>
                <a:cs typeface="ＭＳ Ｐゴシック" charset="0"/>
              </a:rPr>
              <a:t>pagkakahati</a:t>
            </a:r>
            <a:r>
              <a:rPr lang="en-US" b="1" i="1" dirty="0">
                <a:latin typeface="Arial" charset="0"/>
                <a:cs typeface="ＭＳ Ｐゴシック" charset="0"/>
              </a:rPr>
              <a:t>. </a:t>
            </a:r>
            <a:r>
              <a:rPr lang="en-US" b="1" dirty="0">
                <a:latin typeface="Arial" charset="0"/>
                <a:cs typeface="ＭＳ Ｐゴシック" charset="0"/>
              </a:rPr>
              <a:t>3. </a:t>
            </a:r>
            <a:r>
              <a:rPr lang="en-US" b="1" dirty="0" err="1">
                <a:latin typeface="Arial" charset="0"/>
                <a:cs typeface="ＭＳ Ｐゴシック" charset="0"/>
              </a:rPr>
              <a:t>Mga</a:t>
            </a:r>
            <a:r>
              <a:rPr lang="en-US" b="1" dirty="0">
                <a:latin typeface="Arial" charset="0"/>
                <a:cs typeface="ＭＳ Ｐゴシック" charset="0"/>
              </a:rPr>
              <a:t> </a:t>
            </a:r>
            <a:r>
              <a:rPr lang="en-US" b="1" dirty="0" err="1">
                <a:latin typeface="Arial" charset="0"/>
                <a:cs typeface="ＭＳ Ｐゴシック" charset="0"/>
              </a:rPr>
              <a:t>Praktikal</a:t>
            </a:r>
            <a:r>
              <a:rPr lang="en-US" b="1" dirty="0">
                <a:latin typeface="Arial" charset="0"/>
                <a:cs typeface="ＭＳ Ｐゴシック" charset="0"/>
              </a:rPr>
              <a:t> </a:t>
            </a:r>
            <a:r>
              <a:rPr lang="en-US" b="1" dirty="0" err="1">
                <a:latin typeface="Arial" charset="0"/>
                <a:cs typeface="ＭＳ Ｐゴシック" charset="0"/>
              </a:rPr>
              <a:t>na</a:t>
            </a:r>
            <a:r>
              <a:rPr lang="en-US" b="1" dirty="0">
                <a:latin typeface="Arial" charset="0"/>
                <a:cs typeface="ＭＳ Ｐゴシック" charset="0"/>
              </a:rPr>
              <a:t> </a:t>
            </a:r>
            <a:r>
              <a:rPr lang="en-US" b="1" dirty="0" err="1">
                <a:latin typeface="Arial" charset="0"/>
                <a:cs typeface="ＭＳ Ｐゴシック" charset="0"/>
              </a:rPr>
              <a:t>Panukala</a:t>
            </a:r>
            <a:r>
              <a:rPr lang="en-US" b="1" dirty="0">
                <a:latin typeface="Arial" charset="0"/>
                <a:cs typeface="ＭＳ Ｐゴシック" charset="0"/>
              </a:rPr>
              <a:t> </a:t>
            </a:r>
            <a:r>
              <a:rPr lang="en-US" b="1" dirty="0" err="1">
                <a:latin typeface="Arial" charset="0"/>
                <a:cs typeface="ＭＳ Ｐゴシック" charset="0"/>
              </a:rPr>
              <a:t>sa</a:t>
            </a:r>
            <a:r>
              <a:rPr lang="en-US" b="1" dirty="0">
                <a:latin typeface="Arial" charset="0"/>
                <a:cs typeface="ＭＳ Ｐゴシック" charset="0"/>
              </a:rPr>
              <a:t> </a:t>
            </a:r>
            <a:r>
              <a:rPr lang="en-US" b="1" dirty="0" err="1">
                <a:latin typeface="Arial" charset="0"/>
                <a:cs typeface="ＭＳ Ｐゴシック" charset="0"/>
              </a:rPr>
              <a:t>mga</a:t>
            </a:r>
            <a:r>
              <a:rPr lang="en-US" b="1" dirty="0">
                <a:latin typeface="Arial" charset="0"/>
                <a:cs typeface="ＭＳ Ｐゴシック" charset="0"/>
              </a:rPr>
              <a:t> </a:t>
            </a:r>
            <a:r>
              <a:rPr lang="en-US" b="1" dirty="0" err="1">
                <a:latin typeface="Arial" charset="0"/>
                <a:cs typeface="ＭＳ Ｐゴシック" charset="0"/>
              </a:rPr>
              <a:t>Pagkilos</a:t>
            </a:r>
            <a:r>
              <a:rPr lang="en-US" b="1" dirty="0">
                <a:latin typeface="Arial" charset="0"/>
                <a:cs typeface="ＭＳ Ｐゴシック" charset="0"/>
              </a:rPr>
              <a:t>. </a:t>
            </a:r>
            <a:r>
              <a:rPr lang="en-US" b="0" dirty="0">
                <a:latin typeface="Arial" charset="0"/>
                <a:cs typeface="ＭＳ Ｐゴシック" charset="0"/>
              </a:rPr>
              <a:t>“Sa </a:t>
            </a:r>
            <a:r>
              <a:rPr lang="en-US" b="0" dirty="0" err="1">
                <a:latin typeface="Arial" charset="0"/>
                <a:cs typeface="ＭＳ Ｐゴシック" charset="0"/>
              </a:rPr>
              <a:t>pananampalataya</a:t>
            </a:r>
            <a:r>
              <a:rPr lang="en-US" b="0" dirty="0">
                <a:latin typeface="Arial" charset="0"/>
                <a:cs typeface="ＭＳ Ｐゴシック" charset="0"/>
              </a:rPr>
              <a:t>, </a:t>
            </a:r>
            <a:r>
              <a:rPr lang="en-US" b="0" dirty="0" err="1">
                <a:latin typeface="Arial" charset="0"/>
                <a:cs typeface="ＭＳ Ｐゴシック" charset="0"/>
              </a:rPr>
              <a:t>nang</a:t>
            </a:r>
            <a:r>
              <a:rPr lang="en-US" b="0" dirty="0">
                <a:latin typeface="Arial" charset="0"/>
                <a:cs typeface="ＭＳ Ｐゴシック" charset="0"/>
              </a:rPr>
              <a:t> </a:t>
            </a:r>
            <a:r>
              <a:rPr lang="en-US" b="0" dirty="0" err="1">
                <a:latin typeface="Arial" charset="0"/>
                <a:cs typeface="ＭＳ Ｐゴシック" charset="0"/>
              </a:rPr>
              <a:t>nasa</a:t>
            </a:r>
            <a:r>
              <a:rPr lang="en-US" b="0" dirty="0">
                <a:latin typeface="Arial" charset="0"/>
                <a:cs typeface="ＭＳ Ｐゴシック" charset="0"/>
              </a:rPr>
              <a:t> </a:t>
            </a:r>
            <a:r>
              <a:rPr lang="en-US" b="0" dirty="0" err="1">
                <a:latin typeface="Arial" charset="0"/>
                <a:cs typeface="ＭＳ Ｐゴシック" charset="0"/>
              </a:rPr>
              <a:t>hustong</a:t>
            </a:r>
            <a:r>
              <a:rPr lang="en-US" b="0" dirty="0">
                <a:latin typeface="Arial" charset="0"/>
                <a:cs typeface="ＭＳ Ｐゴシック" charset="0"/>
              </a:rPr>
              <a:t> </a:t>
            </a:r>
            <a:r>
              <a:rPr lang="en-US" b="0" dirty="0" err="1">
                <a:latin typeface="Arial" charset="0"/>
                <a:cs typeface="ＭＳ Ｐゴシック" charset="0"/>
              </a:rPr>
              <a:t>gulang</a:t>
            </a:r>
            <a:r>
              <a:rPr lang="en-US" b="0" dirty="0">
                <a:latin typeface="Arial" charset="0"/>
                <a:cs typeface="ＭＳ Ｐゴシック" charset="0"/>
              </a:rPr>
              <a:t> </a:t>
            </a:r>
            <a:r>
              <a:rPr lang="en-US" b="0" dirty="0" err="1">
                <a:latin typeface="Arial" charset="0"/>
                <a:cs typeface="ＭＳ Ｐゴシック" charset="0"/>
              </a:rPr>
              <a:t>na</a:t>
            </a:r>
            <a:r>
              <a:rPr lang="en-US" b="0" dirty="0">
                <a:latin typeface="Arial" charset="0"/>
                <a:cs typeface="ＭＳ Ｐゴシック" charset="0"/>
              </a:rPr>
              <a:t> </a:t>
            </a:r>
            <a:r>
              <a:rPr lang="en-US" b="0" dirty="0" err="1">
                <a:latin typeface="Arial" charset="0"/>
                <a:cs typeface="ＭＳ Ｐゴシック" charset="0"/>
              </a:rPr>
              <a:t>si</a:t>
            </a:r>
            <a:r>
              <a:rPr lang="en-US" b="0" dirty="0">
                <a:latin typeface="Arial" charset="0"/>
                <a:cs typeface="ＭＳ Ｐゴシック" charset="0"/>
              </a:rPr>
              <a:t> Moises ay </a:t>
            </a:r>
            <a:r>
              <a:rPr lang="en-US" b="0" dirty="0" err="1">
                <a:latin typeface="Arial" charset="0"/>
                <a:cs typeface="ＭＳ Ｐゴシック" charset="0"/>
              </a:rPr>
              <a:t>tumangging</a:t>
            </a:r>
            <a:r>
              <a:rPr lang="en-US" b="0" dirty="0">
                <a:latin typeface="Arial" charset="0"/>
                <a:cs typeface="ＭＳ Ｐゴシック" charset="0"/>
              </a:rPr>
              <a:t> </a:t>
            </a:r>
            <a:r>
              <a:rPr lang="en-US" b="0" dirty="0" err="1">
                <a:latin typeface="Arial" charset="0"/>
                <a:cs typeface="ＭＳ Ｐゴシック" charset="0"/>
              </a:rPr>
              <a:t>siya'y</a:t>
            </a:r>
            <a:r>
              <a:rPr lang="en-US" b="0" dirty="0">
                <a:latin typeface="Arial" charset="0"/>
                <a:cs typeface="ＭＳ Ｐゴシック" charset="0"/>
              </a:rPr>
              <a:t> </a:t>
            </a:r>
            <a:r>
              <a:rPr lang="en-US" b="0" dirty="0" err="1">
                <a:latin typeface="Arial" charset="0"/>
                <a:cs typeface="ＭＳ Ｐゴシック" charset="0"/>
              </a:rPr>
              <a:t>tawaging</a:t>
            </a:r>
            <a:r>
              <a:rPr lang="en-US" b="0" dirty="0">
                <a:latin typeface="Arial" charset="0"/>
                <a:cs typeface="ＭＳ Ｐゴシック" charset="0"/>
              </a:rPr>
              <a:t> </a:t>
            </a:r>
            <a:r>
              <a:rPr lang="en-US" b="0" dirty="0" err="1">
                <a:latin typeface="Arial" charset="0"/>
                <a:cs typeface="ＭＳ Ｐゴシック" charset="0"/>
              </a:rPr>
              <a:t>anak</a:t>
            </a:r>
            <a:r>
              <a:rPr lang="en-US" b="0" dirty="0">
                <a:latin typeface="Arial" charset="0"/>
                <a:cs typeface="ＭＳ Ｐゴシック" charset="0"/>
              </a:rPr>
              <a:t> ng </a:t>
            </a:r>
            <a:r>
              <a:rPr lang="en-US" b="0" dirty="0" err="1">
                <a:latin typeface="Arial" charset="0"/>
                <a:cs typeface="ＭＳ Ｐゴシック" charset="0"/>
              </a:rPr>
              <a:t>anak</a:t>
            </a:r>
            <a:r>
              <a:rPr lang="en-US" b="0" dirty="0">
                <a:latin typeface="Arial" charset="0"/>
                <a:cs typeface="ＭＳ Ｐゴシック" charset="0"/>
              </a:rPr>
              <a:t> </a:t>
            </a:r>
            <a:r>
              <a:rPr lang="en-US" b="0" dirty="0" err="1">
                <a:latin typeface="Arial" charset="0"/>
                <a:cs typeface="ＭＳ Ｐゴシック" charset="0"/>
              </a:rPr>
              <a:t>na</a:t>
            </a:r>
            <a:r>
              <a:rPr lang="en-US" b="0" dirty="0">
                <a:latin typeface="Arial" charset="0"/>
                <a:cs typeface="ＭＳ Ｐゴシック" charset="0"/>
              </a:rPr>
              <a:t> </a:t>
            </a:r>
            <a:r>
              <a:rPr lang="en-US" b="0" dirty="0" err="1">
                <a:latin typeface="Arial" charset="0"/>
                <a:cs typeface="ＭＳ Ｐゴシック" charset="0"/>
              </a:rPr>
              <a:t>babae</a:t>
            </a:r>
            <a:r>
              <a:rPr lang="en-US" b="0" dirty="0">
                <a:latin typeface="Arial" charset="0"/>
                <a:cs typeface="ＭＳ Ｐゴシック" charset="0"/>
              </a:rPr>
              <a:t> </a:t>
            </a:r>
            <a:r>
              <a:rPr lang="en-US" b="0" dirty="0" err="1">
                <a:latin typeface="Arial" charset="0"/>
                <a:cs typeface="ＭＳ Ｐゴシック" charset="0"/>
              </a:rPr>
              <a:t>ni</a:t>
            </a:r>
            <a:r>
              <a:rPr lang="en-US" b="0" dirty="0">
                <a:latin typeface="Arial" charset="0"/>
                <a:cs typeface="ＭＳ Ｐゴシック" charset="0"/>
              </a:rPr>
              <a:t> </a:t>
            </a:r>
            <a:r>
              <a:rPr lang="en-US" b="0" dirty="0" err="1">
                <a:latin typeface="Arial" charset="0"/>
                <a:cs typeface="ＭＳ Ｐゴシック" charset="0"/>
              </a:rPr>
              <a:t>Faraon</a:t>
            </a:r>
            <a:r>
              <a:rPr lang="en-US" b="0" dirty="0">
                <a:latin typeface="Arial" charset="0"/>
                <a:cs typeface="ＭＳ Ｐゴシック" charset="0"/>
              </a:rPr>
              <a:t>, </a:t>
            </a:r>
            <a:r>
              <a:rPr lang="en-US" b="0" dirty="0" err="1">
                <a:latin typeface="Arial" charset="0"/>
                <a:cs typeface="ＭＳ Ｐゴシック" charset="0"/>
              </a:rPr>
              <a:t>na</a:t>
            </a:r>
            <a:r>
              <a:rPr lang="en-US" b="0" dirty="0">
                <a:latin typeface="Arial" charset="0"/>
                <a:cs typeface="ＭＳ Ｐゴシック" charset="0"/>
              </a:rPr>
              <a:t> </a:t>
            </a:r>
            <a:r>
              <a:rPr lang="en-US" b="0" dirty="0" err="1">
                <a:latin typeface="Arial" charset="0"/>
                <a:cs typeface="ＭＳ Ｐゴシック" charset="0"/>
              </a:rPr>
              <a:t>pinili</a:t>
            </a:r>
            <a:r>
              <a:rPr lang="en-US" b="0" dirty="0">
                <a:latin typeface="Arial" charset="0"/>
                <a:cs typeface="ＭＳ Ｐゴシック" charset="0"/>
              </a:rPr>
              <a:t> pa ang </a:t>
            </a:r>
            <a:r>
              <a:rPr lang="en-US" b="0" dirty="0" err="1">
                <a:latin typeface="Arial" charset="0"/>
                <a:cs typeface="ＭＳ Ｐゴシック" charset="0"/>
              </a:rPr>
              <a:t>mapasama</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kaapihan</a:t>
            </a:r>
            <a:r>
              <a:rPr lang="en-US" b="0" dirty="0">
                <a:latin typeface="Arial" charset="0"/>
                <a:cs typeface="ＭＳ Ｐゴシック" charset="0"/>
              </a:rPr>
              <a:t> ng bayan ng </a:t>
            </a:r>
            <a:r>
              <a:rPr lang="en-US" b="0" dirty="0" err="1">
                <a:latin typeface="Arial" charset="0"/>
                <a:cs typeface="ＭＳ Ｐゴシック" charset="0"/>
              </a:rPr>
              <a:t>Diyos</a:t>
            </a:r>
            <a:r>
              <a:rPr lang="en-US" b="0" dirty="0">
                <a:latin typeface="Arial" charset="0"/>
                <a:cs typeface="ＭＳ Ｐゴシック" charset="0"/>
              </a:rPr>
              <a:t>, </a:t>
            </a:r>
            <a:r>
              <a:rPr lang="en-US" b="0" dirty="0" err="1">
                <a:latin typeface="Arial" charset="0"/>
                <a:cs typeface="ＭＳ Ｐゴシック" charset="0"/>
              </a:rPr>
              <a:t>kaysa</a:t>
            </a:r>
            <a:r>
              <a:rPr lang="en-US" b="0" dirty="0">
                <a:latin typeface="Arial" charset="0"/>
                <a:cs typeface="ＭＳ Ｐゴシック" charset="0"/>
              </a:rPr>
              <a:t> </a:t>
            </a:r>
            <a:r>
              <a:rPr lang="en-US" b="0" dirty="0" err="1">
                <a:latin typeface="Arial" charset="0"/>
                <a:cs typeface="ＭＳ Ｐゴシック" charset="0"/>
              </a:rPr>
              <a:t>magkaroon</a:t>
            </a:r>
            <a:r>
              <a:rPr lang="en-US" b="0" dirty="0">
                <a:latin typeface="Arial" charset="0"/>
                <a:cs typeface="ＭＳ Ｐゴシック" charset="0"/>
              </a:rPr>
              <a:t> ng </a:t>
            </a:r>
            <a:r>
              <a:rPr lang="en-US" b="0" dirty="0" err="1">
                <a:latin typeface="Arial" charset="0"/>
                <a:cs typeface="ＭＳ Ｐゴシック" charset="0"/>
              </a:rPr>
              <a:t>pansamantalang</a:t>
            </a:r>
            <a:r>
              <a:rPr lang="en-US" b="0" dirty="0">
                <a:latin typeface="Arial" charset="0"/>
                <a:cs typeface="ＭＳ Ｐゴシック" charset="0"/>
              </a:rPr>
              <a:t> </a:t>
            </a:r>
            <a:r>
              <a:rPr lang="en-US" b="0" dirty="0" err="1">
                <a:latin typeface="Arial" charset="0"/>
                <a:cs typeface="ＭＳ Ｐゴシック" charset="0"/>
              </a:rPr>
              <a:t>kasiyahan</a:t>
            </a:r>
            <a:r>
              <a:rPr lang="en-US" b="0" dirty="0">
                <a:latin typeface="Arial" charset="0"/>
                <a:cs typeface="ＭＳ Ｐゴシック" charset="0"/>
              </a:rPr>
              <a:t> ng </a:t>
            </a:r>
            <a:r>
              <a:rPr lang="en-US" b="0" dirty="0" err="1">
                <a:latin typeface="Arial" charset="0"/>
                <a:cs typeface="ＭＳ Ｐゴシック" charset="0"/>
              </a:rPr>
              <a:t>kasalanan</a:t>
            </a:r>
            <a:r>
              <a:rPr lang="en-US" b="0" dirty="0">
                <a:latin typeface="Arial" charset="0"/>
                <a:cs typeface="ＭＳ Ｐゴシック" charset="0"/>
              </a:rPr>
              <a:t>. </a:t>
            </a:r>
            <a:r>
              <a:rPr lang="en-US" b="0" dirty="0" err="1">
                <a:latin typeface="Arial" charset="0"/>
                <a:cs typeface="ＭＳ Ｐゴシック" charset="0"/>
              </a:rPr>
              <a:t>Kanyang</a:t>
            </a:r>
            <a:r>
              <a:rPr lang="en-US" b="0" dirty="0">
                <a:latin typeface="Arial" charset="0"/>
                <a:cs typeface="ＭＳ Ｐゴシック" charset="0"/>
              </a:rPr>
              <a:t> </a:t>
            </a:r>
            <a:r>
              <a:rPr lang="en-US" b="0" dirty="0" err="1">
                <a:latin typeface="Arial" charset="0"/>
                <a:cs typeface="ＭＳ Ｐゴシック" charset="0"/>
              </a:rPr>
              <a:t>itinuring</a:t>
            </a:r>
            <a:r>
              <a:rPr lang="en-US" b="0" dirty="0">
                <a:latin typeface="Arial" charset="0"/>
                <a:cs typeface="ＭＳ Ｐゴシック" charset="0"/>
              </a:rPr>
              <a:t> </a:t>
            </a:r>
            <a:r>
              <a:rPr lang="en-US" b="0" dirty="0" err="1">
                <a:latin typeface="Arial" charset="0"/>
                <a:cs typeface="ＭＳ Ｐゴシック" charset="0"/>
              </a:rPr>
              <a:t>na</a:t>
            </a:r>
            <a:r>
              <a:rPr lang="en-US" b="0" dirty="0">
                <a:latin typeface="Arial" charset="0"/>
                <a:cs typeface="ＭＳ Ｐゴシック" charset="0"/>
              </a:rPr>
              <a:t> </a:t>
            </a:r>
            <a:r>
              <a:rPr lang="en-US" b="0" dirty="0" err="1">
                <a:latin typeface="Arial" charset="0"/>
                <a:cs typeface="ＭＳ Ｐゴシック" charset="0"/>
              </a:rPr>
              <a:t>malaking</a:t>
            </a:r>
            <a:r>
              <a:rPr lang="en-US" b="0" dirty="0">
                <a:latin typeface="Arial" charset="0"/>
                <a:cs typeface="ＭＳ Ｐゴシック" charset="0"/>
              </a:rPr>
              <a:t> </a:t>
            </a:r>
            <a:r>
              <a:rPr lang="en-US" b="0" dirty="0" err="1">
                <a:latin typeface="Arial" charset="0"/>
                <a:cs typeface="ＭＳ Ｐゴシック" charset="0"/>
              </a:rPr>
              <a:t>kayamanan</a:t>
            </a:r>
            <a:r>
              <a:rPr lang="en-US" b="0" dirty="0">
                <a:latin typeface="Arial" charset="0"/>
                <a:cs typeface="ＭＳ Ｐゴシック" charset="0"/>
              </a:rPr>
              <a:t> ang </a:t>
            </a:r>
            <a:r>
              <a:rPr lang="en-US" b="0" dirty="0" err="1">
                <a:latin typeface="Arial" charset="0"/>
                <a:cs typeface="ＭＳ Ｐゴシック" charset="0"/>
              </a:rPr>
              <a:t>magdusa</a:t>
            </a:r>
            <a:r>
              <a:rPr lang="en-US" b="0" dirty="0">
                <a:latin typeface="Arial" charset="0"/>
                <a:cs typeface="ＭＳ Ｐゴシック" charset="0"/>
              </a:rPr>
              <a:t> </a:t>
            </a:r>
            <a:r>
              <a:rPr lang="en-US" b="0" dirty="0" err="1">
                <a:latin typeface="Arial" charset="0"/>
                <a:cs typeface="ＭＳ Ｐゴシック" charset="0"/>
              </a:rPr>
              <a:t>alang-alang</a:t>
            </a:r>
            <a:r>
              <a:rPr lang="en-US" b="0" dirty="0">
                <a:latin typeface="Arial" charset="0"/>
                <a:cs typeface="ＭＳ Ｐゴシック" charset="0"/>
              </a:rPr>
              <a:t> kay Cristo, </a:t>
            </a:r>
            <a:r>
              <a:rPr lang="en-US" b="0" dirty="0" err="1">
                <a:latin typeface="Arial" charset="0"/>
                <a:cs typeface="ＭＳ Ｐゴシック" charset="0"/>
              </a:rPr>
              <a:t>kaysa</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mga</a:t>
            </a:r>
            <a:r>
              <a:rPr lang="en-US" b="0" dirty="0">
                <a:latin typeface="Arial" charset="0"/>
                <a:cs typeface="ＭＳ Ｐゴシック" charset="0"/>
              </a:rPr>
              <a:t> </a:t>
            </a:r>
            <a:r>
              <a:rPr lang="en-US" b="0" dirty="0" err="1">
                <a:latin typeface="Arial" charset="0"/>
                <a:cs typeface="ＭＳ Ｐゴシック" charset="0"/>
              </a:rPr>
              <a:t>kayamanan</a:t>
            </a:r>
            <a:r>
              <a:rPr lang="en-US" b="0" dirty="0">
                <a:latin typeface="Arial" charset="0"/>
                <a:cs typeface="ＭＳ Ｐゴシック" charset="0"/>
              </a:rPr>
              <a:t> ng </a:t>
            </a:r>
            <a:r>
              <a:rPr lang="en-US" b="0" dirty="0" err="1">
                <a:latin typeface="Arial" charset="0"/>
                <a:cs typeface="ＭＳ Ｐゴシック" charset="0"/>
              </a:rPr>
              <a:t>Ehipto</a:t>
            </a:r>
            <a:r>
              <a:rPr lang="en-US" b="0" dirty="0">
                <a:latin typeface="Arial" charset="0"/>
                <a:cs typeface="ＭＳ Ｐゴシック" charset="0"/>
              </a:rPr>
              <a:t>, </a:t>
            </a:r>
            <a:r>
              <a:rPr lang="en-US" b="0" dirty="0" err="1">
                <a:latin typeface="Arial" charset="0"/>
                <a:cs typeface="ＭＳ Ｐゴシック" charset="0"/>
              </a:rPr>
              <a:t>sapagkat</a:t>
            </a:r>
            <a:r>
              <a:rPr lang="en-US" b="0" dirty="0">
                <a:latin typeface="Arial" charset="0"/>
                <a:cs typeface="ＭＳ Ｐゴシック" charset="0"/>
              </a:rPr>
              <a:t> </a:t>
            </a:r>
            <a:r>
              <a:rPr lang="en-US" b="0" dirty="0" err="1">
                <a:latin typeface="Arial" charset="0"/>
                <a:cs typeface="ＭＳ Ｐゴシック" charset="0"/>
              </a:rPr>
              <a:t>kanyang</a:t>
            </a:r>
            <a:r>
              <a:rPr lang="en-US" b="0" dirty="0">
                <a:latin typeface="Arial" charset="0"/>
                <a:cs typeface="ＭＳ Ｐゴシック" charset="0"/>
              </a:rPr>
              <a:t> </a:t>
            </a:r>
            <a:r>
              <a:rPr lang="en-US" b="0" dirty="0" err="1">
                <a:latin typeface="Arial" charset="0"/>
                <a:cs typeface="ＭＳ Ｐゴシック" charset="0"/>
              </a:rPr>
              <a:t>pinagtutuunan</a:t>
            </a:r>
            <a:r>
              <a:rPr lang="en-US" b="0" dirty="0">
                <a:latin typeface="Arial" charset="0"/>
                <a:cs typeface="ＭＳ Ｐゴシック" charset="0"/>
              </a:rPr>
              <a:t> ng </a:t>
            </a:r>
            <a:r>
              <a:rPr lang="en-US" b="0" dirty="0" err="1">
                <a:latin typeface="Arial" charset="0"/>
                <a:cs typeface="ＭＳ Ｐゴシック" charset="0"/>
              </a:rPr>
              <a:t>pansin</a:t>
            </a:r>
            <a:r>
              <a:rPr lang="en-US" b="0" dirty="0">
                <a:latin typeface="Arial" charset="0"/>
                <a:cs typeface="ＭＳ Ｐゴシック" charset="0"/>
              </a:rPr>
              <a:t> ang </a:t>
            </a:r>
            <a:r>
              <a:rPr lang="en-US" b="0" dirty="0" err="1">
                <a:latin typeface="Arial" charset="0"/>
                <a:cs typeface="ＭＳ Ｐゴシック" charset="0"/>
              </a:rPr>
              <a:t>gantimpala</a:t>
            </a:r>
            <a:r>
              <a:rPr lang="en-US" b="0" dirty="0">
                <a:latin typeface="Arial" charset="0"/>
                <a:cs typeface="ＭＳ Ｐゴシック" charset="0"/>
              </a:rPr>
              <a:t>” (</a:t>
            </a:r>
            <a:r>
              <a:rPr lang="en-US" b="0" i="1" dirty="0" err="1">
                <a:latin typeface="Arial" charset="0"/>
                <a:cs typeface="ＭＳ Ｐゴシック" charset="0"/>
              </a:rPr>
              <a:t>Mga</a:t>
            </a:r>
            <a:r>
              <a:rPr lang="en-US" b="0" i="1" dirty="0">
                <a:latin typeface="Arial" charset="0"/>
                <a:cs typeface="ＭＳ Ｐゴシック" charset="0"/>
              </a:rPr>
              <a:t> </a:t>
            </a:r>
            <a:r>
              <a:rPr lang="en-US" b="0" i="1" dirty="0" err="1">
                <a:latin typeface="Arial" charset="0"/>
                <a:cs typeface="ＭＳ Ｐゴシック" charset="0"/>
              </a:rPr>
              <a:t>Hebreo</a:t>
            </a:r>
            <a:r>
              <a:rPr lang="en-US" b="0" i="1" dirty="0">
                <a:latin typeface="Arial" charset="0"/>
                <a:cs typeface="ＭＳ Ｐゴシック" charset="0"/>
              </a:rPr>
              <a:t> 11:24–26</a:t>
            </a:r>
            <a:r>
              <a:rPr lang="en-US" b="0" i="0" dirty="0">
                <a:latin typeface="Arial" charset="0"/>
                <a:cs typeface="ＭＳ Ｐゴシック" charset="0"/>
              </a:rPr>
              <a:t>).</a:t>
            </a:r>
            <a:endParaRPr lang="en-US" b="0" dirty="0">
              <a:latin typeface="Arial" charset="0"/>
              <a:cs typeface="ＭＳ Ｐゴシック" charset="0"/>
            </a:endParaRPr>
          </a:p>
        </p:txBody>
      </p:sp>
    </p:spTree>
    <p:extLst>
      <p:ext uri="{BB962C8B-B14F-4D97-AF65-F5344CB8AC3E}">
        <p14:creationId xmlns:p14="http://schemas.microsoft.com/office/powerpoint/2010/main" val="3510922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E8CF80A-63F7-D145-87A0-1D81E839E45D}" type="slidenum">
              <a:rPr lang="en-US" sz="1200"/>
              <a:pPr/>
              <a:t>23</a:t>
            </a:fld>
            <a:endParaRPr lang="en-US" sz="1200"/>
          </a:p>
        </p:txBody>
      </p:sp>
      <p:sp>
        <p:nvSpPr>
          <p:cNvPr id="35842" name="Rectangle 2"/>
          <p:cNvSpPr>
            <a:spLocks noGrp="1" noRot="1" noChangeAspect="1" noChangeArrowheads="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charset="0"/>
                <a:cs typeface="ＭＳ Ｐゴシック" charset="0"/>
              </a:rPr>
              <a:t>Si Moises </a:t>
            </a:r>
            <a:r>
              <a:rPr lang="en-US" b="1" dirty="0" err="1">
                <a:latin typeface="Arial" charset="0"/>
                <a:cs typeface="ＭＳ Ｐゴシック" charset="0"/>
              </a:rPr>
              <a:t>sa</a:t>
            </a:r>
            <a:r>
              <a:rPr lang="en-US" b="1" dirty="0">
                <a:latin typeface="Arial" charset="0"/>
                <a:cs typeface="ＭＳ Ｐゴシック" charset="0"/>
              </a:rPr>
              <a:t> </a:t>
            </a:r>
            <a:r>
              <a:rPr lang="en-US" b="1" dirty="0" err="1">
                <a:latin typeface="Arial" charset="0"/>
                <a:cs typeface="ＭＳ Ｐゴシック" charset="0"/>
              </a:rPr>
              <a:t>Ehipto</a:t>
            </a:r>
            <a:r>
              <a:rPr lang="en-US" b="1" dirty="0">
                <a:latin typeface="Arial" charset="0"/>
                <a:cs typeface="ＭＳ Ｐゴシック" charset="0"/>
              </a:rPr>
              <a:t>. </a:t>
            </a:r>
            <a:r>
              <a:rPr lang="en-US" b="0" dirty="0">
                <a:latin typeface="Arial" charset="0"/>
                <a:cs typeface="ＭＳ Ｐゴシック" charset="0"/>
              </a:rPr>
              <a:t>Si </a:t>
            </a:r>
            <a:r>
              <a:rPr lang="en-US" b="0" dirty="0" err="1">
                <a:latin typeface="Arial" charset="0"/>
                <a:cs typeface="ＭＳ Ｐゴシック" charset="0"/>
              </a:rPr>
              <a:t>Jokebed</a:t>
            </a:r>
            <a:r>
              <a:rPr lang="en-US" b="0" dirty="0">
                <a:latin typeface="Arial" charset="0"/>
                <a:cs typeface="ＭＳ Ｐゴシック" charset="0"/>
              </a:rPr>
              <a:t>  </a:t>
            </a:r>
            <a:r>
              <a:rPr lang="en-US" b="0" dirty="0" err="1">
                <a:latin typeface="Arial" charset="0"/>
                <a:cs typeface="ＭＳ Ｐゴシック" charset="0"/>
              </a:rPr>
              <a:t>amay</a:t>
            </a:r>
            <a:r>
              <a:rPr lang="en-US" b="0" dirty="0">
                <a:latin typeface="Arial" charset="0"/>
                <a:cs typeface="ＭＳ Ｐゴシック" charset="0"/>
              </a:rPr>
              <a:t> 12 </a:t>
            </a:r>
            <a:r>
              <a:rPr lang="en-US" b="0" dirty="0" err="1">
                <a:latin typeface="Arial" charset="0"/>
                <a:cs typeface="ＭＳ Ｐゴシック" charset="0"/>
              </a:rPr>
              <a:t>taon</a:t>
            </a:r>
            <a:r>
              <a:rPr lang="en-US" b="0" dirty="0">
                <a:latin typeface="Arial" charset="0"/>
                <a:cs typeface="ＭＳ Ｐゴシック" charset="0"/>
              </a:rPr>
              <a:t> </a:t>
            </a:r>
            <a:r>
              <a:rPr lang="en-US" b="0" dirty="0" err="1">
                <a:latin typeface="Arial" charset="0"/>
                <a:cs typeface="ＭＳ Ｐゴシック" charset="0"/>
              </a:rPr>
              <a:t>lamang</a:t>
            </a:r>
            <a:r>
              <a:rPr lang="en-US" b="0" dirty="0">
                <a:latin typeface="Arial" charset="0"/>
                <a:cs typeface="ＭＳ Ｐゴシック" charset="0"/>
              </a:rPr>
              <a:t> </a:t>
            </a:r>
            <a:r>
              <a:rPr lang="en-US" b="0" dirty="0" err="1">
                <a:latin typeface="Arial" charset="0"/>
                <a:cs typeface="ＭＳ Ｐゴシック" charset="0"/>
              </a:rPr>
              <a:t>upang</a:t>
            </a:r>
            <a:r>
              <a:rPr lang="en-US" b="0" dirty="0">
                <a:latin typeface="Arial" charset="0"/>
                <a:cs typeface="ＭＳ Ｐゴシック" charset="0"/>
              </a:rPr>
              <a:t> </a:t>
            </a:r>
            <a:r>
              <a:rPr lang="en-US" b="0" dirty="0" err="1">
                <a:latin typeface="Arial" charset="0"/>
                <a:cs typeface="ＭＳ Ｐゴシック" charset="0"/>
              </a:rPr>
              <a:t>turuan</a:t>
            </a:r>
            <a:r>
              <a:rPr lang="en-US" b="0" dirty="0">
                <a:latin typeface="Arial" charset="0"/>
                <a:cs typeface="ＭＳ Ｐゴシック" charset="0"/>
              </a:rPr>
              <a:t> ang </a:t>
            </a:r>
            <a:r>
              <a:rPr lang="en-US" b="0" dirty="0" err="1">
                <a:latin typeface="Arial" charset="0"/>
                <a:cs typeface="ＭＳ Ｐゴシック" charset="0"/>
              </a:rPr>
              <a:t>kanyang</a:t>
            </a:r>
            <a:r>
              <a:rPr lang="en-US" b="0" dirty="0">
                <a:latin typeface="Arial" charset="0"/>
                <a:cs typeface="ＭＳ Ｐゴシック" charset="0"/>
              </a:rPr>
              <a:t> </a:t>
            </a:r>
            <a:r>
              <a:rPr lang="en-US" b="0" dirty="0" err="1">
                <a:latin typeface="Arial" charset="0"/>
                <a:cs typeface="ＭＳ Ｐゴシック" charset="0"/>
              </a:rPr>
              <a:t>anak</a:t>
            </a:r>
            <a:r>
              <a:rPr lang="en-US" b="0" dirty="0">
                <a:latin typeface="Arial" charset="0"/>
                <a:cs typeface="ＭＳ Ｐゴシック" charset="0"/>
              </a:rPr>
              <a:t> </a:t>
            </a:r>
            <a:r>
              <a:rPr lang="en-US" b="0" dirty="0" err="1">
                <a:latin typeface="Arial" charset="0"/>
                <a:cs typeface="ＭＳ Ｐゴシック" charset="0"/>
              </a:rPr>
              <a:t>na</a:t>
            </a:r>
            <a:r>
              <a:rPr lang="en-US" b="0" dirty="0">
                <a:latin typeface="Arial" charset="0"/>
                <a:cs typeface="ＭＳ Ｐゴシック" charset="0"/>
              </a:rPr>
              <a:t> </a:t>
            </a:r>
            <a:r>
              <a:rPr lang="en-US" b="0" dirty="0" err="1">
                <a:latin typeface="Arial" charset="0"/>
                <a:cs typeface="ＭＳ Ｐゴシック" charset="0"/>
              </a:rPr>
              <a:t>manalangin</a:t>
            </a:r>
            <a:r>
              <a:rPr lang="en-US" b="0" dirty="0">
                <a:latin typeface="Arial" charset="0"/>
                <a:cs typeface="ＭＳ Ｐゴシック" charset="0"/>
              </a:rPr>
              <a:t>, </a:t>
            </a:r>
            <a:r>
              <a:rPr lang="en-US" b="0" dirty="0" err="1">
                <a:latin typeface="Arial" charset="0"/>
                <a:cs typeface="ＭＳ Ｐゴシック" charset="0"/>
              </a:rPr>
              <a:t>umasa</a:t>
            </a:r>
            <a:r>
              <a:rPr lang="en-US" b="0" dirty="0">
                <a:latin typeface="Arial" charset="0"/>
                <a:cs typeface="ＭＳ Ｐゴシック" charset="0"/>
              </a:rPr>
              <a:t> at </a:t>
            </a:r>
            <a:r>
              <a:rPr lang="en-US" b="0" dirty="0" err="1">
                <a:latin typeface="Arial" charset="0"/>
                <a:cs typeface="ＭＳ Ｐゴシック" charset="0"/>
              </a:rPr>
              <a:t>parangalan</a:t>
            </a:r>
            <a:r>
              <a:rPr lang="en-US" b="0" dirty="0">
                <a:latin typeface="Arial" charset="0"/>
                <a:cs typeface="ＭＳ Ｐゴシック" charset="0"/>
              </a:rPr>
              <a:t> ang </a:t>
            </a:r>
            <a:r>
              <a:rPr lang="en-US" b="0" dirty="0" err="1">
                <a:latin typeface="Arial" charset="0"/>
                <a:cs typeface="ＭＳ Ｐゴシック" charset="0"/>
              </a:rPr>
              <a:t>Diyos</a:t>
            </a:r>
            <a:r>
              <a:rPr lang="en-US" b="0" dirty="0">
                <a:latin typeface="Arial" charset="0"/>
                <a:cs typeface="ＭＳ Ｐゴシック" charset="0"/>
              </a:rPr>
              <a:t>, at </a:t>
            </a:r>
            <a:r>
              <a:rPr lang="en-US" b="0" dirty="0" err="1">
                <a:latin typeface="Arial" charset="0"/>
                <a:cs typeface="ＭＳ Ｐゴシック" charset="0"/>
              </a:rPr>
              <a:t>hubugin</a:t>
            </a:r>
            <a:r>
              <a:rPr lang="en-US" b="0" dirty="0">
                <a:latin typeface="Arial" charset="0"/>
                <a:cs typeface="ＭＳ Ｐゴシック" charset="0"/>
              </a:rPr>
              <a:t> ang </a:t>
            </a:r>
            <a:r>
              <a:rPr lang="en-US" b="0" dirty="0" err="1">
                <a:latin typeface="Arial" charset="0"/>
                <a:cs typeface="ＭＳ Ｐゴシック" charset="0"/>
              </a:rPr>
              <a:t>kanyang</a:t>
            </a:r>
            <a:r>
              <a:rPr lang="en-US" b="0" dirty="0">
                <a:latin typeface="Arial" charset="0"/>
                <a:cs typeface="ＭＳ Ｐゴシック" charset="0"/>
              </a:rPr>
              <a:t> </a:t>
            </a:r>
            <a:r>
              <a:rPr lang="en-US" b="0" dirty="0" err="1">
                <a:latin typeface="Arial" charset="0"/>
                <a:cs typeface="ＭＳ Ｐゴシック" charset="0"/>
              </a:rPr>
              <a:t>karakter</a:t>
            </a:r>
            <a:r>
              <a:rPr lang="en-US" b="0" dirty="0">
                <a:latin typeface="Arial" charset="0"/>
                <a:cs typeface="ＭＳ Ｐゴシック" charset="0"/>
              </a:rPr>
              <a:t> para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isang</a:t>
            </a:r>
            <a:r>
              <a:rPr lang="en-US" b="0" dirty="0">
                <a:latin typeface="Arial" charset="0"/>
                <a:cs typeface="ＭＳ Ｐゴシック" charset="0"/>
              </a:rPr>
              <a:t> </a:t>
            </a:r>
            <a:r>
              <a:rPr lang="en-US" b="0" dirty="0" err="1">
                <a:latin typeface="Arial" charset="0"/>
                <a:cs typeface="ＭＳ Ｐゴシック" charset="0"/>
              </a:rPr>
              <a:t>buhay</a:t>
            </a:r>
            <a:r>
              <a:rPr lang="en-US" b="0" dirty="0">
                <a:latin typeface="Arial" charset="0"/>
                <a:cs typeface="ＭＳ Ｐゴシック" charset="0"/>
              </a:rPr>
              <a:t> ng </a:t>
            </a:r>
            <a:r>
              <a:rPr lang="en-US" b="0" dirty="0" err="1">
                <a:latin typeface="Arial" charset="0"/>
                <a:cs typeface="ＭＳ Ｐゴシック" charset="0"/>
              </a:rPr>
              <a:t>paglilingkod</a:t>
            </a:r>
            <a:r>
              <a:rPr lang="en-US" b="0" dirty="0">
                <a:latin typeface="Arial" charset="0"/>
                <a:cs typeface="ＭＳ Ｐゴシック" charset="0"/>
              </a:rPr>
              <a:t>. ¶ Sa </a:t>
            </a:r>
            <a:r>
              <a:rPr lang="en-US" b="0" dirty="0" err="1">
                <a:latin typeface="Arial" charset="0"/>
                <a:cs typeface="ＭＳ Ｐゴシック" charset="0"/>
              </a:rPr>
              <a:t>maraming</a:t>
            </a:r>
            <a:r>
              <a:rPr lang="en-US" b="0" dirty="0">
                <a:latin typeface="Arial" charset="0"/>
                <a:cs typeface="ＭＳ Ｐゴシック" charset="0"/>
              </a:rPr>
              <a:t> </a:t>
            </a:r>
            <a:r>
              <a:rPr lang="en-US" b="0" dirty="0" err="1">
                <a:latin typeface="Arial" charset="0"/>
                <a:cs typeface="ＭＳ Ｐゴシック" charset="0"/>
              </a:rPr>
              <a:t>taon</a:t>
            </a:r>
            <a:r>
              <a:rPr lang="en-US" b="0" dirty="0">
                <a:latin typeface="Arial" charset="0"/>
                <a:cs typeface="ＭＳ Ｐゴシック" charset="0"/>
              </a:rPr>
              <a:t>, </a:t>
            </a:r>
            <a:r>
              <a:rPr lang="en-US" b="0" dirty="0" err="1">
                <a:latin typeface="Arial" charset="0"/>
                <a:cs typeface="ＭＳ Ｐゴシック" charset="0"/>
              </a:rPr>
              <a:t>si</a:t>
            </a:r>
            <a:r>
              <a:rPr lang="en-US" b="0" dirty="0">
                <a:latin typeface="Arial" charset="0"/>
                <a:cs typeface="ＭＳ Ｐゴシック" charset="0"/>
              </a:rPr>
              <a:t> Moises ay </a:t>
            </a:r>
            <a:r>
              <a:rPr lang="en-US" b="0" dirty="0" err="1">
                <a:latin typeface="Arial" charset="0"/>
                <a:cs typeface="ＭＳ Ｐゴシック" charset="0"/>
              </a:rPr>
              <a:t>sinanay</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palasyo</a:t>
            </a:r>
            <a:r>
              <a:rPr lang="en-US" b="0" dirty="0">
                <a:latin typeface="Arial" charset="0"/>
                <a:cs typeface="ＭＳ Ｐゴシック" charset="0"/>
              </a:rPr>
              <a:t> ng </a:t>
            </a:r>
            <a:r>
              <a:rPr lang="en-US" b="0" dirty="0" err="1">
                <a:latin typeface="Arial" charset="0"/>
                <a:cs typeface="ＭＳ Ｐゴシック" charset="0"/>
              </a:rPr>
              <a:t>hari</a:t>
            </a:r>
            <a:r>
              <a:rPr lang="en-US" b="0" dirty="0">
                <a:latin typeface="Arial" charset="0"/>
                <a:cs typeface="ＭＳ Ｐゴシック" charset="0"/>
              </a:rPr>
              <a:t> ng </a:t>
            </a:r>
            <a:r>
              <a:rPr lang="en-US" b="0" dirty="0" err="1">
                <a:latin typeface="Arial" charset="0"/>
                <a:cs typeface="ＭＳ Ｐゴシック" charset="0"/>
              </a:rPr>
              <a:t>Ehipto</a:t>
            </a:r>
            <a:r>
              <a:rPr lang="en-US" b="0" dirty="0">
                <a:latin typeface="Arial" charset="0"/>
                <a:cs typeface="ＭＳ Ｐゴシック" charset="0"/>
              </a:rPr>
              <a:t>. “</a:t>
            </a:r>
            <a:r>
              <a:rPr lang="en-US" b="0" dirty="0" err="1">
                <a:latin typeface="Arial" charset="0"/>
                <a:cs typeface="ＭＳ Ｐゴシック" charset="0"/>
              </a:rPr>
              <a:t>Tinuruan</a:t>
            </a:r>
            <a:r>
              <a:rPr lang="en-US" b="0" dirty="0">
                <a:latin typeface="Arial" charset="0"/>
                <a:cs typeface="ＭＳ Ｐゴシック" charset="0"/>
              </a:rPr>
              <a:t> </a:t>
            </a:r>
            <a:r>
              <a:rPr lang="en-US" b="0" dirty="0" err="1">
                <a:latin typeface="Arial" charset="0"/>
                <a:cs typeface="ＭＳ Ｐゴシック" charset="0"/>
              </a:rPr>
              <a:t>si</a:t>
            </a:r>
            <a:r>
              <a:rPr lang="en-US" b="0" dirty="0">
                <a:latin typeface="Arial" charset="0"/>
                <a:cs typeface="ＭＳ Ｐゴシック" charset="0"/>
              </a:rPr>
              <a:t> Moises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lahat</a:t>
            </a:r>
            <a:r>
              <a:rPr lang="en-US" b="0" dirty="0">
                <a:latin typeface="Arial" charset="0"/>
                <a:cs typeface="ＭＳ Ｐゴシック" charset="0"/>
              </a:rPr>
              <a:t> ng </a:t>
            </a:r>
            <a:r>
              <a:rPr lang="en-US" b="0" dirty="0" err="1">
                <a:latin typeface="Arial" charset="0"/>
                <a:cs typeface="ＭＳ Ｐゴシック" charset="0"/>
              </a:rPr>
              <a:t>karunungan</a:t>
            </a:r>
            <a:r>
              <a:rPr lang="en-US" b="0" dirty="0">
                <a:latin typeface="Arial" charset="0"/>
                <a:cs typeface="ＭＳ Ｐゴシック" charset="0"/>
              </a:rPr>
              <a:t> ng </a:t>
            </a:r>
            <a:r>
              <a:rPr lang="en-US" b="0" dirty="0" err="1">
                <a:latin typeface="Arial" charset="0"/>
                <a:cs typeface="ＭＳ Ｐゴシック" charset="0"/>
              </a:rPr>
              <a:t>mga</a:t>
            </a:r>
            <a:r>
              <a:rPr lang="en-US" b="0" dirty="0">
                <a:latin typeface="Arial" charset="0"/>
                <a:cs typeface="ＭＳ Ｐゴシック" charset="0"/>
              </a:rPr>
              <a:t> </a:t>
            </a:r>
            <a:r>
              <a:rPr lang="en-US" b="0" dirty="0" err="1">
                <a:latin typeface="Arial" charset="0"/>
                <a:cs typeface="ＭＳ Ｐゴシック" charset="0"/>
              </a:rPr>
              <a:t>Ehipcio</a:t>
            </a:r>
            <a:r>
              <a:rPr lang="en-US" b="0" dirty="0">
                <a:latin typeface="Arial" charset="0"/>
                <a:cs typeface="ＭＳ Ｐゴシック" charset="0"/>
              </a:rPr>
              <a:t>, at </a:t>
            </a:r>
            <a:r>
              <a:rPr lang="en-US" b="0" dirty="0" err="1">
                <a:latin typeface="Arial" charset="0"/>
                <a:cs typeface="ＭＳ Ｐゴシック" charset="0"/>
              </a:rPr>
              <a:t>siya</a:t>
            </a:r>
            <a:r>
              <a:rPr lang="en-US" b="0" dirty="0">
                <a:latin typeface="Arial" charset="0"/>
                <a:cs typeface="ＭＳ Ｐゴシック" charset="0"/>
              </a:rPr>
              <a:t> ay </a:t>
            </a:r>
            <a:r>
              <a:rPr lang="en-US" b="0" dirty="0" err="1">
                <a:latin typeface="Arial" charset="0"/>
                <a:cs typeface="ＭＳ Ｐゴシック" charset="0"/>
              </a:rPr>
              <a:t>makapangyarihan</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kanyang</a:t>
            </a:r>
            <a:r>
              <a:rPr lang="en-US" b="0" dirty="0">
                <a:latin typeface="Arial" charset="0"/>
                <a:cs typeface="ＭＳ Ｐゴシック" charset="0"/>
              </a:rPr>
              <a:t> </a:t>
            </a:r>
            <a:r>
              <a:rPr lang="en-US" b="0" dirty="0" err="1">
                <a:latin typeface="Arial" charset="0"/>
                <a:cs typeface="ＭＳ Ｐゴシック" charset="0"/>
              </a:rPr>
              <a:t>mga</a:t>
            </a:r>
            <a:r>
              <a:rPr lang="en-US" b="0" dirty="0">
                <a:latin typeface="Arial" charset="0"/>
                <a:cs typeface="ＭＳ Ｐゴシック" charset="0"/>
              </a:rPr>
              <a:t> </a:t>
            </a:r>
            <a:r>
              <a:rPr lang="en-US" b="0" dirty="0" err="1">
                <a:latin typeface="Arial" charset="0"/>
                <a:cs typeface="ＭＳ Ｐゴシック" charset="0"/>
              </a:rPr>
              <a:t>salita</a:t>
            </a:r>
            <a:r>
              <a:rPr lang="en-US" b="0" dirty="0">
                <a:latin typeface="Arial" charset="0"/>
                <a:cs typeface="ＭＳ Ｐゴシック" charset="0"/>
              </a:rPr>
              <a:t> at </a:t>
            </a:r>
            <a:r>
              <a:rPr lang="en-US" b="0" dirty="0" err="1">
                <a:latin typeface="Arial" charset="0"/>
                <a:cs typeface="ＭＳ Ｐゴシック" charset="0"/>
              </a:rPr>
              <a:t>mga</a:t>
            </a:r>
            <a:r>
              <a:rPr lang="en-US" b="0" dirty="0">
                <a:latin typeface="Arial" charset="0"/>
                <a:cs typeface="ＭＳ Ｐゴシック" charset="0"/>
              </a:rPr>
              <a:t> </a:t>
            </a:r>
            <a:r>
              <a:rPr lang="en-US" b="0" dirty="0" err="1">
                <a:latin typeface="Arial" charset="0"/>
                <a:cs typeface="ＭＳ Ｐゴシック" charset="0"/>
              </a:rPr>
              <a:t>gawa</a:t>
            </a:r>
            <a:r>
              <a:rPr lang="en-US" b="0" dirty="0">
                <a:latin typeface="Arial" charset="0"/>
                <a:cs typeface="ＭＳ Ｐゴシック" charset="0"/>
              </a:rPr>
              <a:t>” (</a:t>
            </a:r>
            <a:r>
              <a:rPr lang="en-US" b="0" i="1" dirty="0" err="1">
                <a:latin typeface="Arial" charset="0"/>
                <a:cs typeface="ＭＳ Ｐゴシック" charset="0"/>
              </a:rPr>
              <a:t>Mga</a:t>
            </a:r>
            <a:r>
              <a:rPr lang="en-US" b="0" i="1" dirty="0">
                <a:latin typeface="Arial" charset="0"/>
                <a:cs typeface="ＭＳ Ｐゴシック" charset="0"/>
              </a:rPr>
              <a:t> </a:t>
            </a:r>
            <a:r>
              <a:rPr lang="en-US" b="0" i="1" dirty="0" err="1">
                <a:latin typeface="Arial" charset="0"/>
                <a:cs typeface="ＭＳ Ｐゴシック" charset="0"/>
              </a:rPr>
              <a:t>Gawa</a:t>
            </a:r>
            <a:r>
              <a:rPr lang="en-US" b="0" i="1" dirty="0">
                <a:latin typeface="Arial" charset="0"/>
                <a:cs typeface="ＭＳ Ｐゴシック" charset="0"/>
              </a:rPr>
              <a:t> 7:22</a:t>
            </a:r>
            <a:r>
              <a:rPr lang="en-US" b="0" i="0" dirty="0">
                <a:latin typeface="Arial" charset="0"/>
                <a:cs typeface="ＭＳ Ｐゴシック" charset="0"/>
              </a:rPr>
              <a:t>). </a:t>
            </a:r>
            <a:r>
              <a:rPr lang="en-US" b="1" i="1" dirty="0">
                <a:latin typeface="Arial" charset="0"/>
                <a:cs typeface="ＭＳ Ｐゴシック" charset="0"/>
              </a:rPr>
              <a:t>Ang </a:t>
            </a:r>
            <a:r>
              <a:rPr lang="en-US" b="1" i="1" dirty="0" err="1">
                <a:latin typeface="Arial" charset="0"/>
                <a:cs typeface="ＭＳ Ｐゴシック" charset="0"/>
              </a:rPr>
              <a:t>Ehipto</a:t>
            </a:r>
            <a:r>
              <a:rPr lang="en-US" b="1" i="1" dirty="0">
                <a:latin typeface="Arial" charset="0"/>
                <a:cs typeface="ＭＳ Ｐゴシック" charset="0"/>
              </a:rPr>
              <a:t> ay </a:t>
            </a:r>
            <a:r>
              <a:rPr lang="en-US" b="1" i="1" dirty="0" err="1">
                <a:latin typeface="Arial" charset="0"/>
                <a:cs typeface="ＭＳ Ｐゴシック" charset="0"/>
              </a:rPr>
              <a:t>isa</a:t>
            </a:r>
            <a:r>
              <a:rPr lang="en-US" b="1" i="1" dirty="0">
                <a:latin typeface="Arial" charset="0"/>
                <a:cs typeface="ＭＳ Ｐゴシック" charset="0"/>
              </a:rPr>
              <a:t> </a:t>
            </a:r>
            <a:r>
              <a:rPr lang="en-US" b="1" i="1" dirty="0" err="1">
                <a:latin typeface="Arial" charset="0"/>
                <a:cs typeface="ＭＳ Ｐゴシック" charset="0"/>
              </a:rPr>
              <a:t>sa</a:t>
            </a:r>
            <a:r>
              <a:rPr lang="en-US" b="1" i="1" dirty="0">
                <a:latin typeface="Arial" charset="0"/>
                <a:cs typeface="ＭＳ Ｐゴシック" charset="0"/>
              </a:rPr>
              <a:t> </a:t>
            </a:r>
            <a:r>
              <a:rPr lang="en-US" b="1" i="1" dirty="0" err="1">
                <a:latin typeface="Arial" charset="0"/>
                <a:cs typeface="ＭＳ Ｐゴシック" charset="0"/>
              </a:rPr>
              <a:t>pinakadakilang</a:t>
            </a:r>
            <a:r>
              <a:rPr lang="en-US" b="1" i="1" dirty="0">
                <a:latin typeface="Arial" charset="0"/>
                <a:cs typeface="ＭＳ Ｐゴシック" charset="0"/>
              </a:rPr>
              <a:t> </a:t>
            </a:r>
            <a:r>
              <a:rPr lang="en-US" b="1" i="1" dirty="0" err="1">
                <a:latin typeface="Arial" charset="0"/>
                <a:cs typeface="ＭＳ Ｐゴシック" charset="0"/>
              </a:rPr>
              <a:t>kapangyarihan</a:t>
            </a:r>
            <a:r>
              <a:rPr lang="en-US" b="1" i="1" dirty="0">
                <a:latin typeface="Arial" charset="0"/>
                <a:cs typeface="ＭＳ Ｐゴシック" charset="0"/>
              </a:rPr>
              <a:t> </a:t>
            </a:r>
            <a:r>
              <a:rPr lang="en-US" b="1" i="1" dirty="0" err="1">
                <a:latin typeface="Arial" charset="0"/>
                <a:cs typeface="ＭＳ Ｐゴシック" charset="0"/>
              </a:rPr>
              <a:t>sa</a:t>
            </a:r>
            <a:r>
              <a:rPr lang="en-US" b="1" i="1" dirty="0">
                <a:latin typeface="Arial" charset="0"/>
                <a:cs typeface="ＭＳ Ｐゴシック" charset="0"/>
              </a:rPr>
              <a:t> </a:t>
            </a:r>
            <a:r>
              <a:rPr lang="en-US" b="1" i="1" dirty="0" err="1">
                <a:latin typeface="Arial" charset="0"/>
                <a:cs typeface="ＭＳ Ｐゴシック" charset="0"/>
              </a:rPr>
              <a:t>matandang</a:t>
            </a:r>
            <a:r>
              <a:rPr lang="en-US" b="1" i="1" dirty="0">
                <a:latin typeface="Arial" charset="0"/>
                <a:cs typeface="ＭＳ Ｐゴシック" charset="0"/>
              </a:rPr>
              <a:t> </a:t>
            </a:r>
            <a:r>
              <a:rPr lang="en-US" b="1" i="1" dirty="0" err="1">
                <a:latin typeface="Arial" charset="0"/>
                <a:cs typeface="ＭＳ Ｐゴシック" charset="0"/>
              </a:rPr>
              <a:t>daigdig</a:t>
            </a:r>
            <a:r>
              <a:rPr lang="en-US" b="1" i="1" dirty="0">
                <a:latin typeface="Arial" charset="0"/>
                <a:cs typeface="ＭＳ Ｐゴシック" charset="0"/>
              </a:rPr>
              <a:t> </a:t>
            </a:r>
            <a:r>
              <a:rPr lang="en-US" b="1" i="1" dirty="0" err="1">
                <a:latin typeface="Arial" charset="0"/>
                <a:cs typeface="ＭＳ Ｐゴシック" charset="0"/>
              </a:rPr>
              <a:t>sa</a:t>
            </a:r>
            <a:r>
              <a:rPr lang="en-US" b="1" i="1" dirty="0">
                <a:latin typeface="Arial" charset="0"/>
                <a:cs typeface="ＭＳ Ｐゴシック" charset="0"/>
              </a:rPr>
              <a:t> </a:t>
            </a:r>
            <a:r>
              <a:rPr lang="en-US" b="1" i="1" dirty="0" err="1">
                <a:latin typeface="Arial" charset="0"/>
                <a:cs typeface="ＭＳ Ｐゴシック" charset="0"/>
              </a:rPr>
              <a:t>panahong</a:t>
            </a:r>
            <a:r>
              <a:rPr lang="en-US" b="1" i="1" dirty="0">
                <a:latin typeface="Arial" charset="0"/>
                <a:cs typeface="ＭＳ Ｐゴシック" charset="0"/>
              </a:rPr>
              <a:t> ‘yon, kung </a:t>
            </a:r>
            <a:r>
              <a:rPr lang="en-US" b="1" i="1" dirty="0" err="1">
                <a:latin typeface="Arial" charset="0"/>
                <a:cs typeface="ＭＳ Ｐゴシック" charset="0"/>
              </a:rPr>
              <a:t>hindi</a:t>
            </a:r>
            <a:r>
              <a:rPr lang="en-US" b="1" i="1" dirty="0">
                <a:latin typeface="Arial" charset="0"/>
                <a:cs typeface="ＭＳ Ｐゴシック" charset="0"/>
              </a:rPr>
              <a:t> </a:t>
            </a:r>
            <a:r>
              <a:rPr lang="en-US" b="1" i="1" dirty="0" err="1">
                <a:latin typeface="Arial" charset="0"/>
                <a:cs typeface="ＭＳ Ｐゴシック" charset="0"/>
              </a:rPr>
              <a:t>pinakadakila</a:t>
            </a:r>
            <a:r>
              <a:rPr lang="en-US" b="1" i="1" dirty="0">
                <a:latin typeface="Arial" charset="0"/>
                <a:cs typeface="ＭＳ Ｐゴシック" charset="0"/>
              </a:rPr>
              <a:t> at </a:t>
            </a:r>
            <a:r>
              <a:rPr lang="en-US" b="1" i="1" dirty="0" err="1">
                <a:latin typeface="Arial" charset="0"/>
                <a:cs typeface="ＭＳ Ｐゴシック" charset="0"/>
              </a:rPr>
              <a:t>si</a:t>
            </a:r>
            <a:r>
              <a:rPr lang="en-US" b="1" i="1" dirty="0">
                <a:latin typeface="Arial" charset="0"/>
                <a:cs typeface="ＭＳ Ｐゴシック" charset="0"/>
              </a:rPr>
              <a:t> Moises </a:t>
            </a:r>
            <a:r>
              <a:rPr lang="en-US" b="1" i="1" dirty="0" err="1">
                <a:latin typeface="Arial" charset="0"/>
                <a:cs typeface="ＭＳ Ｐゴシック" charset="0"/>
              </a:rPr>
              <a:t>mismo</a:t>
            </a:r>
            <a:r>
              <a:rPr lang="en-US" b="1" i="1" dirty="0">
                <a:latin typeface="Arial" charset="0"/>
                <a:cs typeface="ＭＳ Ｐゴシック" charset="0"/>
              </a:rPr>
              <a:t> ay </a:t>
            </a:r>
            <a:r>
              <a:rPr lang="en-US" b="1" i="1" dirty="0" err="1">
                <a:latin typeface="Arial" charset="0"/>
                <a:cs typeface="ＭＳ Ｐゴシック" charset="0"/>
              </a:rPr>
              <a:t>sana’y</a:t>
            </a:r>
            <a:r>
              <a:rPr lang="en-US" b="1" i="1" dirty="0">
                <a:latin typeface="Arial" charset="0"/>
                <a:cs typeface="ＭＳ Ｐゴシック" charset="0"/>
              </a:rPr>
              <a:t> </a:t>
            </a:r>
            <a:r>
              <a:rPr lang="en-US" b="1" i="1" dirty="0" err="1">
                <a:latin typeface="Arial" charset="0"/>
                <a:cs typeface="ＭＳ Ｐゴシック" charset="0"/>
              </a:rPr>
              <a:t>nasa</a:t>
            </a:r>
            <a:r>
              <a:rPr lang="en-US" b="1" i="1" dirty="0">
                <a:latin typeface="Arial" charset="0"/>
                <a:cs typeface="ＭＳ Ｐゴシック" charset="0"/>
              </a:rPr>
              <a:t> </a:t>
            </a:r>
            <a:r>
              <a:rPr lang="en-US" b="1" i="1" dirty="0" err="1">
                <a:latin typeface="Arial" charset="0"/>
                <a:cs typeface="ＭＳ Ｐゴシック" charset="0"/>
              </a:rPr>
              <a:t>tuktok</a:t>
            </a:r>
            <a:r>
              <a:rPr lang="en-US" b="1" i="1" dirty="0">
                <a:latin typeface="Arial" charset="0"/>
                <a:cs typeface="ＭＳ Ｐゴシック" charset="0"/>
              </a:rPr>
              <a:t> ng </a:t>
            </a:r>
            <a:r>
              <a:rPr lang="en-US" b="1" i="1" dirty="0" err="1">
                <a:latin typeface="Arial" charset="0"/>
                <a:cs typeface="ＭＳ Ｐゴシック" charset="0"/>
              </a:rPr>
              <a:t>kahariang</a:t>
            </a:r>
            <a:r>
              <a:rPr lang="en-US" b="1" i="1" dirty="0">
                <a:latin typeface="Arial" charset="0"/>
                <a:cs typeface="ＭＳ Ｐゴシック" charset="0"/>
              </a:rPr>
              <a:t> </a:t>
            </a:r>
            <a:r>
              <a:rPr lang="en-US" b="1" i="1" dirty="0" err="1">
                <a:latin typeface="Arial" charset="0"/>
                <a:cs typeface="ＭＳ Ｐゴシック" charset="0"/>
              </a:rPr>
              <a:t>ito</a:t>
            </a:r>
            <a:r>
              <a:rPr lang="en-US" b="1" i="1" dirty="0">
                <a:latin typeface="Arial" charset="0"/>
                <a:cs typeface="ＭＳ Ｐゴシック" charset="0"/>
              </a:rPr>
              <a:t>. </a:t>
            </a:r>
            <a:r>
              <a:rPr lang="en-US" b="1" i="1" dirty="0" err="1">
                <a:latin typeface="Arial" charset="0"/>
                <a:cs typeface="ＭＳ Ｐゴシック" charset="0"/>
              </a:rPr>
              <a:t>Mahirap</a:t>
            </a:r>
            <a:r>
              <a:rPr lang="en-US" b="1" i="1" dirty="0">
                <a:latin typeface="Arial" charset="0"/>
                <a:cs typeface="ＭＳ Ｐゴシック" charset="0"/>
              </a:rPr>
              <a:t> </a:t>
            </a:r>
            <a:r>
              <a:rPr lang="en-US" b="1" i="1" dirty="0" err="1">
                <a:latin typeface="Arial" charset="0"/>
                <a:cs typeface="ＭＳ Ｐゴシック" charset="0"/>
              </a:rPr>
              <a:t>isipin</a:t>
            </a:r>
            <a:r>
              <a:rPr lang="en-US" b="1" i="1" dirty="0">
                <a:latin typeface="Arial" charset="0"/>
                <a:cs typeface="ＭＳ Ｐゴシック" charset="0"/>
              </a:rPr>
              <a:t> kung </a:t>
            </a:r>
            <a:r>
              <a:rPr lang="en-US" b="1" i="1" dirty="0" err="1">
                <a:latin typeface="Arial" charset="0"/>
                <a:cs typeface="ＭＳ Ｐゴシック" charset="0"/>
              </a:rPr>
              <a:t>paaanong</a:t>
            </a:r>
            <a:r>
              <a:rPr lang="en-US" b="1" i="1" dirty="0">
                <a:latin typeface="Arial" charset="0"/>
                <a:cs typeface="ＭＳ Ｐゴシック" charset="0"/>
              </a:rPr>
              <a:t> </a:t>
            </a:r>
            <a:r>
              <a:rPr lang="en-US" b="1" i="1" dirty="0" err="1">
                <a:latin typeface="Arial" charset="0"/>
                <a:cs typeface="ＭＳ Ｐゴシック" charset="0"/>
              </a:rPr>
              <a:t>kaakit-akit</a:t>
            </a:r>
            <a:r>
              <a:rPr lang="en-US" b="1" i="1" dirty="0">
                <a:latin typeface="Arial" charset="0"/>
                <a:cs typeface="ＭＳ Ｐゴシック" charset="0"/>
              </a:rPr>
              <a:t> ang </a:t>
            </a:r>
            <a:r>
              <a:rPr lang="en-US" b="1" i="1" dirty="0" err="1">
                <a:latin typeface="Arial" charset="0"/>
                <a:cs typeface="ＭＳ Ｐゴシック" charset="0"/>
              </a:rPr>
              <a:t>panghalina</a:t>
            </a:r>
            <a:r>
              <a:rPr lang="en-US" b="1" i="1" dirty="0">
                <a:latin typeface="Arial" charset="0"/>
                <a:cs typeface="ＭＳ Ｐゴシック" charset="0"/>
              </a:rPr>
              <a:t> ng </a:t>
            </a:r>
            <a:r>
              <a:rPr lang="en-US" b="1" i="1" dirty="0" err="1">
                <a:latin typeface="Arial" charset="0"/>
                <a:cs typeface="ＭＳ Ｐゴシック" charset="0"/>
              </a:rPr>
              <a:t>mundo</a:t>
            </a:r>
            <a:r>
              <a:rPr lang="en-US" b="1" i="1" dirty="0">
                <a:latin typeface="Arial" charset="0"/>
                <a:cs typeface="ＭＳ Ｐゴシック" charset="0"/>
              </a:rPr>
              <a:t>, ang </a:t>
            </a:r>
            <a:r>
              <a:rPr lang="en-US" b="1" i="1" dirty="0" err="1">
                <a:latin typeface="Arial" charset="0"/>
                <a:cs typeface="ＭＳ Ｐゴシック" charset="0"/>
              </a:rPr>
              <a:t>mundo</a:t>
            </a:r>
            <a:r>
              <a:rPr lang="en-US" b="1" i="1" dirty="0">
                <a:latin typeface="Arial" charset="0"/>
                <a:cs typeface="ＭＳ Ｐゴシック" charset="0"/>
              </a:rPr>
              <a:t> ng </a:t>
            </a:r>
            <a:r>
              <a:rPr lang="en-US" b="1" i="1" dirty="0" err="1">
                <a:latin typeface="Arial" charset="0"/>
                <a:cs typeface="ＭＳ Ｐゴシック" charset="0"/>
              </a:rPr>
              <a:t>Ehipto</a:t>
            </a:r>
            <a:r>
              <a:rPr lang="en-US" b="1" i="1" dirty="0">
                <a:latin typeface="Arial" charset="0"/>
                <a:cs typeface="ＭＳ Ｐゴシック" charset="0"/>
              </a:rPr>
              <a:t> at </a:t>
            </a:r>
            <a:r>
              <a:rPr lang="en-US" b="1" i="1" dirty="0" err="1">
                <a:latin typeface="Arial" charset="0"/>
                <a:cs typeface="ＭＳ Ｐゴシック" charset="0"/>
              </a:rPr>
              <a:t>lahat</a:t>
            </a:r>
            <a:r>
              <a:rPr lang="en-US" b="1" i="1" dirty="0">
                <a:latin typeface="Arial" charset="0"/>
                <a:cs typeface="ＭＳ Ｐゴシック" charset="0"/>
              </a:rPr>
              <a:t> </a:t>
            </a:r>
            <a:r>
              <a:rPr lang="en-US" b="1" i="1" dirty="0" err="1">
                <a:latin typeface="Arial" charset="0"/>
                <a:cs typeface="ＭＳ Ｐゴシック" charset="0"/>
              </a:rPr>
              <a:t>nitong</a:t>
            </a:r>
            <a:r>
              <a:rPr lang="en-US" b="1" i="1" dirty="0">
                <a:latin typeface="Arial" charset="0"/>
                <a:cs typeface="ＭＳ Ｐゴシック" charset="0"/>
              </a:rPr>
              <a:t> </a:t>
            </a:r>
            <a:r>
              <a:rPr lang="en-US" b="1" i="1" dirty="0" err="1">
                <a:latin typeface="Arial" charset="0"/>
                <a:cs typeface="ＭＳ Ｐゴシック" charset="0"/>
              </a:rPr>
              <a:t>kayamanan</a:t>
            </a:r>
            <a:r>
              <a:rPr lang="en-US" b="1" i="1" dirty="0">
                <a:latin typeface="Arial" charset="0"/>
                <a:cs typeface="ＭＳ Ｐゴシック" charset="0"/>
              </a:rPr>
              <a:t>, </a:t>
            </a:r>
            <a:r>
              <a:rPr lang="en-US" b="1" i="1" dirty="0" err="1">
                <a:latin typeface="Arial" charset="0"/>
                <a:cs typeface="ＭＳ Ｐゴシック" charset="0"/>
              </a:rPr>
              <a:t>sa</a:t>
            </a:r>
            <a:r>
              <a:rPr lang="en-US" b="1" i="1" dirty="0">
                <a:latin typeface="Arial" charset="0"/>
                <a:cs typeface="ＭＳ Ｐゴシック" charset="0"/>
              </a:rPr>
              <a:t> </a:t>
            </a:r>
            <a:r>
              <a:rPr lang="en-US" b="1" i="1" dirty="0" err="1">
                <a:latin typeface="Arial" charset="0"/>
                <a:cs typeface="ＭＳ Ｐゴシック" charset="0"/>
              </a:rPr>
              <a:t>kanya</a:t>
            </a:r>
            <a:r>
              <a:rPr lang="en-US" b="1" i="1" dirty="0">
                <a:latin typeface="Arial" charset="0"/>
                <a:cs typeface="ＭＳ Ｐゴシック" charset="0"/>
              </a:rPr>
              <a:t> </a:t>
            </a:r>
            <a:r>
              <a:rPr lang="en-US" b="1" i="1" dirty="0" err="1">
                <a:latin typeface="Arial" charset="0"/>
                <a:cs typeface="ＭＳ Ｐゴシック" charset="0"/>
              </a:rPr>
              <a:t>sa</a:t>
            </a:r>
            <a:r>
              <a:rPr lang="en-US" b="1" i="1" dirty="0">
                <a:latin typeface="Arial" charset="0"/>
                <a:cs typeface="ＭＳ Ｐゴシック" charset="0"/>
              </a:rPr>
              <a:t> </a:t>
            </a:r>
            <a:r>
              <a:rPr lang="en-US" b="1" i="1" dirty="0" err="1">
                <a:latin typeface="Arial" charset="0"/>
                <a:cs typeface="ＭＳ Ｐゴシック" charset="0"/>
              </a:rPr>
              <a:t>kanyang</a:t>
            </a:r>
            <a:r>
              <a:rPr lang="en-US" b="1" i="1" dirty="0">
                <a:latin typeface="Arial" charset="0"/>
                <a:cs typeface="ＭＳ Ｐゴシック" charset="0"/>
              </a:rPr>
              <a:t> </a:t>
            </a:r>
            <a:r>
              <a:rPr lang="en-US" b="1" i="1" dirty="0" err="1">
                <a:latin typeface="Arial" charset="0"/>
                <a:cs typeface="ＭＳ Ｐゴシック" charset="0"/>
              </a:rPr>
              <a:t>kabataan</a:t>
            </a:r>
            <a:r>
              <a:rPr lang="en-US" b="1" i="1" dirty="0">
                <a:latin typeface="Arial" charset="0"/>
                <a:cs typeface="ＭＳ Ｐゴシック" charset="0"/>
              </a:rPr>
              <a:t>. </a:t>
            </a:r>
            <a:r>
              <a:rPr lang="en-US" b="1" i="1" dirty="0" err="1">
                <a:latin typeface="Arial" charset="0"/>
                <a:cs typeface="ＭＳ Ｐゴシック" charset="0"/>
              </a:rPr>
              <a:t>Tiyak</a:t>
            </a:r>
            <a:r>
              <a:rPr lang="en-US" b="1" i="1" dirty="0">
                <a:latin typeface="Arial" charset="0"/>
                <a:cs typeface="ＭＳ Ｐゴシック" charset="0"/>
              </a:rPr>
              <a:t> </a:t>
            </a:r>
            <a:r>
              <a:rPr lang="en-US" b="1" i="1" dirty="0" err="1">
                <a:latin typeface="Arial" charset="0"/>
                <a:cs typeface="ＭＳ Ｐゴシック" charset="0"/>
              </a:rPr>
              <a:t>na</a:t>
            </a:r>
            <a:r>
              <a:rPr lang="en-US" b="1" i="1" dirty="0">
                <a:latin typeface="Arial" charset="0"/>
                <a:cs typeface="ＭＳ Ｐゴシック" charset="0"/>
              </a:rPr>
              <a:t> </a:t>
            </a:r>
            <a:r>
              <a:rPr lang="en-US" b="1" i="1" dirty="0" err="1">
                <a:latin typeface="Arial" charset="0"/>
                <a:cs typeface="ＭＳ Ｐゴシック" charset="0"/>
              </a:rPr>
              <a:t>nasumpungang</a:t>
            </a:r>
            <a:r>
              <a:rPr lang="en-US" b="1" i="1" dirty="0">
                <a:latin typeface="Arial" charset="0"/>
                <a:cs typeface="ＭＳ Ｐゴシック" charset="0"/>
              </a:rPr>
              <a:t> </a:t>
            </a:r>
            <a:r>
              <a:rPr lang="en-US" b="1" i="1" dirty="0" err="1">
                <a:latin typeface="Arial" charset="0"/>
                <a:cs typeface="ＭＳ Ｐゴシック" charset="0"/>
              </a:rPr>
              <a:t>kaakit-akit</a:t>
            </a:r>
            <a:r>
              <a:rPr lang="en-US" b="1" i="1" dirty="0">
                <a:latin typeface="Arial" charset="0"/>
                <a:cs typeface="ＭＳ Ｐゴシック" charset="0"/>
              </a:rPr>
              <a:t> ang </a:t>
            </a:r>
            <a:r>
              <a:rPr lang="en-US" b="1" i="1" dirty="0" err="1">
                <a:latin typeface="Arial" charset="0"/>
                <a:cs typeface="ＭＳ Ｐゴシック" charset="0"/>
              </a:rPr>
              <a:t>paghanga</a:t>
            </a:r>
            <a:r>
              <a:rPr lang="en-US" b="1" i="1" dirty="0">
                <a:latin typeface="Arial" charset="0"/>
                <a:cs typeface="ＭＳ Ｐゴシック" charset="0"/>
              </a:rPr>
              <a:t>, ang </a:t>
            </a:r>
            <a:r>
              <a:rPr lang="en-US" b="1" i="1" dirty="0" err="1">
                <a:latin typeface="Arial" charset="0"/>
                <a:cs typeface="ＭＳ Ｐゴシック" charset="0"/>
              </a:rPr>
              <a:t>kaligayahan</a:t>
            </a:r>
            <a:r>
              <a:rPr lang="en-US" b="1" i="1" dirty="0">
                <a:latin typeface="Arial" charset="0"/>
                <a:cs typeface="ＭＳ Ｐゴシック" charset="0"/>
              </a:rPr>
              <a:t>, at ang </a:t>
            </a:r>
            <a:r>
              <a:rPr lang="en-US" b="1" i="1" dirty="0" err="1">
                <a:latin typeface="Arial" charset="0"/>
                <a:cs typeface="ＭＳ Ｐゴシック" charset="0"/>
              </a:rPr>
              <a:t>kayamanan</a:t>
            </a:r>
            <a:r>
              <a:rPr lang="en-US" b="1" i="1" dirty="0">
                <a:latin typeface="Arial" charset="0"/>
                <a:cs typeface="ＭＳ Ｐゴシック" charset="0"/>
              </a:rPr>
              <a:t>. </a:t>
            </a:r>
            <a:r>
              <a:rPr lang="en-US" b="0" i="0" dirty="0">
                <a:latin typeface="Arial" charset="0"/>
                <a:cs typeface="ＭＳ Ｐゴシック" charset="0"/>
              </a:rPr>
              <a:t>¶ </a:t>
            </a:r>
            <a:r>
              <a:rPr lang="en-US" b="0" i="0" dirty="0" err="1">
                <a:latin typeface="Arial" charset="0"/>
                <a:cs typeface="ＭＳ Ｐゴシック" charset="0"/>
              </a:rPr>
              <a:t>Samantalang</a:t>
            </a:r>
            <a:r>
              <a:rPr lang="en-US" b="0" i="0" dirty="0">
                <a:latin typeface="Arial" charset="0"/>
                <a:cs typeface="ＭＳ Ｐゴシック" charset="0"/>
              </a:rPr>
              <a:t> </a:t>
            </a:r>
            <a:r>
              <a:rPr lang="en-US" b="0" i="0" dirty="0" err="1">
                <a:latin typeface="Arial" charset="0"/>
                <a:cs typeface="ＭＳ Ｐゴシック" charset="0"/>
              </a:rPr>
              <a:t>nagkakaedad</a:t>
            </a:r>
            <a:r>
              <a:rPr lang="en-US" b="0" i="0" dirty="0">
                <a:latin typeface="Arial" charset="0"/>
                <a:cs typeface="ＭＳ Ｐゴシック" charset="0"/>
              </a:rPr>
              <a:t> </a:t>
            </a:r>
            <a:r>
              <a:rPr lang="en-US" b="0" i="0" dirty="0" err="1">
                <a:latin typeface="Arial" charset="0"/>
                <a:cs typeface="ＭＳ Ｐゴシック" charset="0"/>
              </a:rPr>
              <a:t>si</a:t>
            </a:r>
            <a:r>
              <a:rPr lang="en-US" b="0" i="0" dirty="0">
                <a:latin typeface="Arial" charset="0"/>
                <a:cs typeface="ＭＳ Ｐゴシック" charset="0"/>
              </a:rPr>
              <a:t> Moises </a:t>
            </a:r>
            <a:r>
              <a:rPr lang="en-US" b="0" i="0" dirty="0" err="1">
                <a:latin typeface="Arial" charset="0"/>
                <a:cs typeface="ＭＳ Ｐゴシック" charset="0"/>
              </a:rPr>
              <a:t>bilang</a:t>
            </a:r>
            <a:r>
              <a:rPr lang="en-US" b="0" i="0" dirty="0">
                <a:latin typeface="Arial" charset="0"/>
                <a:cs typeface="ＭＳ Ｐゴシック" charset="0"/>
              </a:rPr>
              <a:t> </a:t>
            </a:r>
            <a:r>
              <a:rPr lang="en-US" b="0" i="0" dirty="0" err="1">
                <a:latin typeface="Arial" charset="0"/>
                <a:cs typeface="ＭＳ Ｐゴシック" charset="0"/>
              </a:rPr>
              <a:t>isang</a:t>
            </a:r>
            <a:r>
              <a:rPr lang="en-US" b="0" i="0" dirty="0">
                <a:latin typeface="Arial" charset="0"/>
                <a:cs typeface="ＭＳ Ｐゴシック" charset="0"/>
              </a:rPr>
              <a:t> </a:t>
            </a:r>
            <a:r>
              <a:rPr lang="en-US" b="0" i="0" dirty="0" err="1">
                <a:latin typeface="Arial" charset="0"/>
                <a:cs typeface="ＭＳ Ｐゴシック" charset="0"/>
              </a:rPr>
              <a:t>lalaki</a:t>
            </a:r>
            <a:r>
              <a:rPr lang="en-US" b="0" i="0" dirty="0">
                <a:latin typeface="Arial" charset="0"/>
                <a:cs typeface="ＭＳ Ｐゴシック" charset="0"/>
              </a:rPr>
              <a:t>, </a:t>
            </a:r>
            <a:r>
              <a:rPr lang="en-US" b="0" i="0" dirty="0" err="1">
                <a:latin typeface="Arial" charset="0"/>
                <a:cs typeface="ＭＳ Ｐゴシック" charset="0"/>
              </a:rPr>
              <a:t>gaumawa</a:t>
            </a:r>
            <a:r>
              <a:rPr lang="en-US" b="0" i="0" dirty="0">
                <a:latin typeface="Arial" charset="0"/>
                <a:cs typeface="ＭＳ Ｐゴシック" charset="0"/>
              </a:rPr>
              <a:t> </a:t>
            </a:r>
            <a:r>
              <a:rPr lang="en-US" b="0" i="0" dirty="0" err="1">
                <a:latin typeface="Arial" charset="0"/>
                <a:cs typeface="ＭＳ Ｐゴシック" charset="0"/>
              </a:rPr>
              <a:t>siya</a:t>
            </a:r>
            <a:r>
              <a:rPr lang="en-US" b="0" i="0" dirty="0">
                <a:latin typeface="Arial" charset="0"/>
                <a:cs typeface="ＭＳ Ｐゴシック" charset="0"/>
              </a:rPr>
              <a:t> ng </a:t>
            </a:r>
            <a:r>
              <a:rPr lang="en-US" b="0" i="0" dirty="0" err="1">
                <a:latin typeface="Arial" charset="0"/>
                <a:cs typeface="ＭＳ Ｐゴシック" charset="0"/>
              </a:rPr>
              <a:t>isang</a:t>
            </a:r>
            <a:r>
              <a:rPr lang="en-US" b="0" i="0" dirty="0">
                <a:latin typeface="Arial" charset="0"/>
                <a:cs typeface="ＭＳ Ｐゴシック" charset="0"/>
              </a:rPr>
              <a:t> may </a:t>
            </a:r>
            <a:r>
              <a:rPr lang="en-US" b="0" i="0" dirty="0" err="1">
                <a:latin typeface="Arial" charset="0"/>
                <a:cs typeface="ＭＳ Ｐゴシック" charset="0"/>
              </a:rPr>
              <a:t>malay</a:t>
            </a:r>
            <a:r>
              <a:rPr lang="en-US" b="0" i="0" dirty="0">
                <a:latin typeface="Arial" charset="0"/>
                <a:cs typeface="ＭＳ Ｐゴシック" charset="0"/>
              </a:rPr>
              <a:t> </a:t>
            </a:r>
            <a:r>
              <a:rPr lang="en-US" b="0" i="0" dirty="0" err="1">
                <a:latin typeface="Arial" charset="0"/>
                <a:cs typeface="ＭＳ Ｐゴシック" charset="0"/>
              </a:rPr>
              <a:t>na</a:t>
            </a:r>
            <a:r>
              <a:rPr lang="en-US" b="0" i="0" dirty="0">
                <a:latin typeface="Arial" charset="0"/>
                <a:cs typeface="ＭＳ Ｐゴシック" charset="0"/>
              </a:rPr>
              <a:t> </a:t>
            </a:r>
            <a:r>
              <a:rPr lang="en-US" b="0" i="0" dirty="0" err="1">
                <a:latin typeface="Arial" charset="0"/>
                <a:cs typeface="ＭＳ Ｐゴシック" charset="0"/>
              </a:rPr>
              <a:t>desisyon</a:t>
            </a:r>
            <a:r>
              <a:rPr lang="en-US" b="0" i="0" dirty="0">
                <a:latin typeface="Arial" charset="0"/>
                <a:cs typeface="ＭＳ Ｐゴシック" charset="0"/>
              </a:rPr>
              <a:t> </a:t>
            </a:r>
            <a:r>
              <a:rPr lang="en-US" b="0" i="0" dirty="0" err="1">
                <a:latin typeface="Arial" charset="0"/>
                <a:cs typeface="ＭＳ Ｐゴシック" charset="0"/>
              </a:rPr>
              <a:t>na</a:t>
            </a:r>
            <a:r>
              <a:rPr lang="en-US" b="0" i="0" dirty="0">
                <a:latin typeface="Arial" charset="0"/>
                <a:cs typeface="ＭＳ Ｐゴシック" charset="0"/>
              </a:rPr>
              <a:t> </a:t>
            </a:r>
            <a:r>
              <a:rPr lang="en-US" b="0" i="0" dirty="0" err="1">
                <a:latin typeface="Arial" charset="0"/>
                <a:cs typeface="ＭＳ Ｐゴシック" charset="0"/>
              </a:rPr>
              <a:t>nagbago</a:t>
            </a:r>
            <a:r>
              <a:rPr lang="en-US" b="0" i="0" dirty="0">
                <a:latin typeface="Arial" charset="0"/>
                <a:cs typeface="ＭＳ Ｐゴシック" charset="0"/>
              </a:rPr>
              <a:t> ng </a:t>
            </a:r>
            <a:r>
              <a:rPr lang="en-US" b="0" i="0" dirty="0" err="1">
                <a:latin typeface="Arial" charset="0"/>
                <a:cs typeface="ＭＳ Ｐゴシック" charset="0"/>
              </a:rPr>
              <a:t>kanayng</a:t>
            </a:r>
            <a:r>
              <a:rPr lang="en-US" b="0" i="0" dirty="0">
                <a:latin typeface="Arial" charset="0"/>
                <a:cs typeface="ＭＳ Ｐゴシック" charset="0"/>
              </a:rPr>
              <a:t> </a:t>
            </a:r>
            <a:r>
              <a:rPr lang="en-US" b="0" i="0" dirty="0" err="1">
                <a:latin typeface="Arial" charset="0"/>
                <a:cs typeface="ＭＳ Ｐゴシック" charset="0"/>
              </a:rPr>
              <a:t>buhay</a:t>
            </a:r>
            <a:r>
              <a:rPr lang="en-US" b="0" i="0" dirty="0">
                <a:latin typeface="Arial" charset="0"/>
                <a:cs typeface="ＭＳ Ｐゴシック" charset="0"/>
              </a:rPr>
              <a:t> at ang </a:t>
            </a:r>
            <a:r>
              <a:rPr lang="en-US" b="0" i="0" dirty="0" err="1">
                <a:latin typeface="Arial" charset="0"/>
                <a:cs typeface="ＭＳ Ｐゴシック" charset="0"/>
              </a:rPr>
              <a:t>takbo</a:t>
            </a:r>
            <a:r>
              <a:rPr lang="en-US" b="0" i="0" dirty="0">
                <a:latin typeface="Arial" charset="0"/>
                <a:cs typeface="ＭＳ Ｐゴシック" charset="0"/>
              </a:rPr>
              <a:t> ng </a:t>
            </a:r>
            <a:r>
              <a:rPr lang="en-US" b="0" i="0" dirty="0" err="1">
                <a:latin typeface="Arial" charset="0"/>
                <a:cs typeface="ＭＳ Ｐゴシック" charset="0"/>
              </a:rPr>
              <a:t>kasaysayan</a:t>
            </a:r>
            <a:r>
              <a:rPr lang="en-US" b="0" i="0" dirty="0">
                <a:latin typeface="Arial" charset="0"/>
                <a:cs typeface="ＭＳ Ｐゴシック" charset="0"/>
              </a:rPr>
              <a:t>.</a:t>
            </a:r>
            <a:endParaRPr lang="en-US" b="0" dirty="0">
              <a:latin typeface="Arial" charset="0"/>
              <a:cs typeface="ＭＳ Ｐゴシック" charset="0"/>
            </a:endParaRPr>
          </a:p>
        </p:txBody>
      </p:sp>
    </p:spTree>
    <p:extLst>
      <p:ext uri="{BB962C8B-B14F-4D97-AF65-F5344CB8AC3E}">
        <p14:creationId xmlns:p14="http://schemas.microsoft.com/office/powerpoint/2010/main" val="2669137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E8CF80A-63F7-D145-87A0-1D81E839E45D}" type="slidenum">
              <a:rPr lang="en-US" sz="1200"/>
              <a:pPr/>
              <a:t>24</a:t>
            </a:fld>
            <a:endParaRPr lang="en-US" sz="1200"/>
          </a:p>
        </p:txBody>
      </p:sp>
      <p:sp>
        <p:nvSpPr>
          <p:cNvPr id="35842" name="Rectangle 2"/>
          <p:cNvSpPr>
            <a:spLocks noGrp="1" noRot="1" noChangeAspect="1" noChangeArrowheads="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0" dirty="0" err="1">
                <a:latin typeface="Arial" charset="0"/>
                <a:cs typeface="ＭＳ Ｐゴシック" charset="0"/>
              </a:rPr>
              <a:t>Isang</a:t>
            </a:r>
            <a:r>
              <a:rPr lang="en-US" b="1" dirty="0">
                <a:latin typeface="Arial" charset="0"/>
                <a:cs typeface="ＭＳ Ｐゴシック" charset="0"/>
              </a:rPr>
              <a:t> </a:t>
            </a:r>
            <a:r>
              <a:rPr lang="en-US" b="0" dirty="0" err="1">
                <a:latin typeface="Arial" charset="0"/>
                <a:cs typeface="ＭＳ Ｐゴシック" charset="0"/>
              </a:rPr>
              <a:t>pangunahing</a:t>
            </a:r>
            <a:r>
              <a:rPr lang="en-US" b="0" dirty="0">
                <a:latin typeface="Arial" charset="0"/>
                <a:cs typeface="ＭＳ Ｐゴシック" charset="0"/>
              </a:rPr>
              <a:t> </a:t>
            </a:r>
            <a:r>
              <a:rPr lang="en-US" b="0" dirty="0" err="1">
                <a:latin typeface="Arial" charset="0"/>
                <a:cs typeface="ＭＳ Ｐゴシック" charset="0"/>
              </a:rPr>
              <a:t>bahagi</a:t>
            </a:r>
            <a:r>
              <a:rPr lang="en-US" b="0" dirty="0">
                <a:latin typeface="Arial" charset="0"/>
                <a:cs typeface="ＭＳ Ｐゴシック" charset="0"/>
              </a:rPr>
              <a:t> ng </a:t>
            </a:r>
            <a:r>
              <a:rPr lang="en-US" b="0" dirty="0" err="1">
                <a:latin typeface="Arial" charset="0"/>
                <a:cs typeface="ＭＳ Ｐゴシック" charset="0"/>
              </a:rPr>
              <a:t>aklat</a:t>
            </a:r>
            <a:r>
              <a:rPr lang="en-US" b="0" dirty="0">
                <a:latin typeface="Arial" charset="0"/>
                <a:cs typeface="ＭＳ Ｐゴシック" charset="0"/>
              </a:rPr>
              <a:t> ng </a:t>
            </a:r>
            <a:r>
              <a:rPr lang="en-US" b="0" dirty="0" err="1">
                <a:latin typeface="Arial" charset="0"/>
                <a:cs typeface="ＭＳ Ｐゴシック" charset="0"/>
              </a:rPr>
              <a:t>Exodo</a:t>
            </a:r>
            <a:r>
              <a:rPr lang="en-US" b="0" dirty="0">
                <a:latin typeface="Arial" charset="0"/>
                <a:cs typeface="ＭＳ Ｐゴシック" charset="0"/>
              </a:rPr>
              <a:t> ay </a:t>
            </a:r>
            <a:r>
              <a:rPr lang="en-US" b="0" dirty="0" err="1">
                <a:latin typeface="Arial" charset="0"/>
                <a:cs typeface="ＭＳ Ｐゴシック" charset="0"/>
              </a:rPr>
              <a:t>patungkol</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mga</a:t>
            </a:r>
            <a:r>
              <a:rPr lang="en-US" b="0" dirty="0">
                <a:latin typeface="Arial" charset="0"/>
                <a:cs typeface="ＭＳ Ｐゴシック" charset="0"/>
              </a:rPr>
              <a:t> </a:t>
            </a:r>
            <a:r>
              <a:rPr lang="en-US" b="0" dirty="0" err="1">
                <a:latin typeface="Arial" charset="0"/>
                <a:cs typeface="ＭＳ Ｐゴシック" charset="0"/>
              </a:rPr>
              <a:t>pagpupunyagi</a:t>
            </a:r>
            <a:r>
              <a:rPr lang="en-US" b="0" dirty="0">
                <a:latin typeface="Arial" charset="0"/>
                <a:cs typeface="ＭＳ Ｐゴシック" charset="0"/>
              </a:rPr>
              <a:t> at </a:t>
            </a:r>
            <a:r>
              <a:rPr lang="en-US" b="0" dirty="0" err="1">
                <a:latin typeface="Arial" charset="0"/>
                <a:cs typeface="ＭＳ Ｐゴシック" charset="0"/>
              </a:rPr>
              <a:t>pagsubok</a:t>
            </a:r>
            <a:r>
              <a:rPr lang="en-US" b="0" dirty="0">
                <a:latin typeface="Arial" charset="0"/>
                <a:cs typeface="ＭＳ Ｐゴシック" charset="0"/>
              </a:rPr>
              <a:t> </a:t>
            </a:r>
            <a:r>
              <a:rPr lang="en-US" b="0" dirty="0" err="1">
                <a:latin typeface="Arial" charset="0"/>
                <a:cs typeface="ＭＳ Ｐゴシック" charset="0"/>
              </a:rPr>
              <a:t>ni</a:t>
            </a:r>
            <a:r>
              <a:rPr lang="en-US" b="0" dirty="0">
                <a:latin typeface="Arial" charset="0"/>
                <a:cs typeface="ＭＳ Ｐゴシック" charset="0"/>
              </a:rPr>
              <a:t> Moises, </a:t>
            </a:r>
            <a:r>
              <a:rPr lang="en-US" b="0" dirty="0" err="1">
                <a:latin typeface="Arial" charset="0"/>
                <a:cs typeface="ＭＳ Ｐゴシック" charset="0"/>
              </a:rPr>
              <a:t>na</a:t>
            </a:r>
            <a:r>
              <a:rPr lang="en-US" b="0" dirty="0">
                <a:latin typeface="Arial" charset="0"/>
                <a:cs typeface="ＭＳ Ｐゴシック" charset="0"/>
              </a:rPr>
              <a:t>, </a:t>
            </a:r>
            <a:r>
              <a:rPr lang="en-US" b="0" dirty="0" err="1">
                <a:latin typeface="Arial" charset="0"/>
                <a:cs typeface="ＭＳ Ｐゴシック" charset="0"/>
              </a:rPr>
              <a:t>bagaman</a:t>
            </a:r>
            <a:r>
              <a:rPr lang="en-US" b="0" dirty="0">
                <a:latin typeface="Arial" charset="0"/>
                <a:cs typeface="ＭＳ Ｐゴシック" charset="0"/>
              </a:rPr>
              <a:t> </a:t>
            </a:r>
            <a:r>
              <a:rPr lang="en-US" b="0" dirty="0" err="1">
                <a:latin typeface="Arial" charset="0"/>
                <a:cs typeface="ＭＳ Ｐゴシック" charset="0"/>
              </a:rPr>
              <a:t>matapos</a:t>
            </a:r>
            <a:r>
              <a:rPr lang="en-US" b="0" dirty="0">
                <a:latin typeface="Arial" charset="0"/>
                <a:cs typeface="ＭＳ Ｐゴシック" charset="0"/>
              </a:rPr>
              <a:t> ang </a:t>
            </a:r>
            <a:r>
              <a:rPr lang="en-US" b="0" dirty="0" err="1">
                <a:latin typeface="Arial" charset="0"/>
                <a:cs typeface="ＭＳ Ｐゴシック" charset="0"/>
              </a:rPr>
              <a:t>lahat</a:t>
            </a:r>
            <a:r>
              <a:rPr lang="en-US" b="0" dirty="0">
                <a:latin typeface="Arial" charset="0"/>
                <a:cs typeface="ＭＳ Ｐゴシック" charset="0"/>
              </a:rPr>
              <a:t> </a:t>
            </a:r>
            <a:r>
              <a:rPr lang="en-US" b="0" dirty="0" err="1">
                <a:latin typeface="Arial" charset="0"/>
                <a:cs typeface="ＭＳ Ｐゴシック" charset="0"/>
              </a:rPr>
              <a:t>nang</a:t>
            </a:r>
            <a:r>
              <a:rPr lang="en-US" b="0" dirty="0">
                <a:latin typeface="Arial" charset="0"/>
                <a:cs typeface="ＭＳ Ｐゴシック" charset="0"/>
              </a:rPr>
              <a:t> </a:t>
            </a:r>
            <a:r>
              <a:rPr lang="en-US" b="0" dirty="0" err="1">
                <a:latin typeface="Arial" charset="0"/>
                <a:cs typeface="ＭＳ Ｐゴシック" charset="0"/>
              </a:rPr>
              <a:t>kanyang</a:t>
            </a:r>
            <a:r>
              <a:rPr lang="en-US" b="0" dirty="0">
                <a:latin typeface="Arial" charset="0"/>
                <a:cs typeface="ＭＳ Ｐゴシック" charset="0"/>
              </a:rPr>
              <a:t> </a:t>
            </a:r>
            <a:r>
              <a:rPr lang="en-US" b="0" dirty="0" err="1">
                <a:latin typeface="Arial" charset="0"/>
                <a:cs typeface="ＭＳ Ｐゴシック" charset="0"/>
              </a:rPr>
              <a:t>pinagdaanan</a:t>
            </a:r>
            <a:r>
              <a:rPr lang="en-US" b="0" dirty="0">
                <a:latin typeface="Arial" charset="0"/>
                <a:cs typeface="ＭＳ Ｐゴシック" charset="0"/>
              </a:rPr>
              <a:t>, ay </a:t>
            </a:r>
            <a:r>
              <a:rPr lang="en-US" b="0" dirty="0" err="1">
                <a:latin typeface="Arial" charset="0"/>
                <a:cs typeface="ＭＳ Ｐゴシック" charset="0"/>
              </a:rPr>
              <a:t>hindi</a:t>
            </a:r>
            <a:r>
              <a:rPr lang="en-US" b="0" dirty="0">
                <a:latin typeface="Arial" charset="0"/>
                <a:cs typeface="ＭＳ Ｐゴシック" charset="0"/>
              </a:rPr>
              <a:t> pa </a:t>
            </a:r>
            <a:r>
              <a:rPr lang="en-US" b="0" dirty="0" err="1">
                <a:latin typeface="Arial" charset="0"/>
                <a:cs typeface="ＭＳ Ｐゴシック" charset="0"/>
              </a:rPr>
              <a:t>rin</a:t>
            </a:r>
            <a:r>
              <a:rPr lang="en-US" b="0" dirty="0">
                <a:latin typeface="Arial" charset="0"/>
                <a:cs typeface="ＭＳ Ｐゴシック" charset="0"/>
              </a:rPr>
              <a:t> </a:t>
            </a:r>
            <a:r>
              <a:rPr lang="en-US" b="0" dirty="0" err="1">
                <a:latin typeface="Arial" charset="0"/>
                <a:cs typeface="ＭＳ Ｐゴシック" charset="0"/>
              </a:rPr>
              <a:t>nakatawid</a:t>
            </a:r>
            <a:r>
              <a:rPr lang="en-US" b="0" dirty="0">
                <a:latin typeface="Arial" charset="0"/>
                <a:cs typeface="ＭＳ Ｐゴシック" charset="0"/>
              </a:rPr>
              <a:t> </a:t>
            </a:r>
            <a:r>
              <a:rPr lang="en-US" b="0" dirty="0" err="1">
                <a:latin typeface="Arial" charset="0"/>
                <a:cs typeface="ＭＳ Ｐゴシック" charset="0"/>
              </a:rPr>
              <a:t>patungong</a:t>
            </a:r>
            <a:r>
              <a:rPr lang="en-US" b="0" dirty="0">
                <a:latin typeface="Arial" charset="0"/>
                <a:cs typeface="ＭＳ Ｐゴシック" charset="0"/>
              </a:rPr>
              <a:t> </a:t>
            </a:r>
            <a:r>
              <a:rPr lang="en-US" b="0" dirty="0" err="1">
                <a:latin typeface="Arial" charset="0"/>
                <a:cs typeface="ＭＳ Ｐゴシック" charset="0"/>
              </a:rPr>
              <a:t>Lupang</a:t>
            </a:r>
            <a:r>
              <a:rPr lang="en-US" b="0" dirty="0">
                <a:latin typeface="Arial" charset="0"/>
                <a:cs typeface="ＭＳ Ｐゴシック" charset="0"/>
              </a:rPr>
              <a:t> </a:t>
            </a:r>
            <a:r>
              <a:rPr lang="en-US" b="0" dirty="0" err="1">
                <a:latin typeface="Arial" charset="0"/>
                <a:cs typeface="ＭＳ Ｐゴシック" charset="0"/>
              </a:rPr>
              <a:t>Pangako</a:t>
            </a:r>
            <a:r>
              <a:rPr lang="en-US" b="0" dirty="0">
                <a:latin typeface="Arial" charset="0"/>
                <a:cs typeface="ＭＳ Ｐゴシック" charset="0"/>
              </a:rPr>
              <a:t> </a:t>
            </a:r>
            <a:r>
              <a:rPr lang="en-US" b="0" i="1" dirty="0">
                <a:latin typeface="Arial" charset="0"/>
                <a:cs typeface="ＭＳ Ｐゴシック" charset="0"/>
              </a:rPr>
              <a:t>(</a:t>
            </a:r>
            <a:r>
              <a:rPr lang="en-US" b="0" i="1" dirty="0" err="1">
                <a:latin typeface="Arial" charset="0"/>
                <a:cs typeface="ＭＳ Ｐゴシック" charset="0"/>
              </a:rPr>
              <a:t>tingnan</a:t>
            </a:r>
            <a:r>
              <a:rPr lang="en-US" b="0" i="1" dirty="0">
                <a:latin typeface="Arial" charset="0"/>
                <a:cs typeface="ＭＳ Ｐゴシック" charset="0"/>
              </a:rPr>
              <a:t> ang </a:t>
            </a:r>
            <a:r>
              <a:rPr lang="en-US" b="0" i="1" dirty="0" err="1">
                <a:latin typeface="Arial" charset="0"/>
                <a:cs typeface="ＭＳ Ｐゴシック" charset="0"/>
              </a:rPr>
              <a:t>Bilang</a:t>
            </a:r>
            <a:r>
              <a:rPr lang="en-US" b="0" i="1" dirty="0">
                <a:latin typeface="Arial" charset="0"/>
                <a:cs typeface="ＭＳ Ｐゴシック" charset="0"/>
              </a:rPr>
              <a:t> 20:12</a:t>
            </a:r>
            <a:r>
              <a:rPr lang="en-US" b="0" i="0" dirty="0">
                <a:latin typeface="Arial" charset="0"/>
                <a:cs typeface="ＭＳ Ｐゴシック" charset="0"/>
              </a:rPr>
              <a:t>). ¶ </a:t>
            </a:r>
            <a:r>
              <a:rPr lang="en-US" b="0" i="0" dirty="0" err="1">
                <a:latin typeface="Arial" charset="0"/>
                <a:cs typeface="ＭＳ Ｐゴシック" charset="0"/>
              </a:rPr>
              <a:t>Gayunman</a:t>
            </a:r>
            <a:r>
              <a:rPr lang="en-US" b="0" i="0" dirty="0">
                <a:latin typeface="Arial" charset="0"/>
                <a:cs typeface="ＭＳ Ｐゴシック" charset="0"/>
              </a:rPr>
              <a:t>, </a:t>
            </a:r>
            <a:r>
              <a:rPr lang="en-US" b="0" i="0" dirty="0" err="1">
                <a:latin typeface="Arial" charset="0"/>
                <a:cs typeface="ＭＳ Ｐゴシック" charset="0"/>
              </a:rPr>
              <a:t>sa</a:t>
            </a:r>
            <a:r>
              <a:rPr lang="en-US" b="0" i="0" dirty="0">
                <a:latin typeface="Arial" charset="0"/>
                <a:cs typeface="ＭＳ Ｐゴシック" charset="0"/>
              </a:rPr>
              <a:t> </a:t>
            </a:r>
            <a:r>
              <a:rPr lang="en-US" b="0" i="0" dirty="0" err="1">
                <a:latin typeface="Arial" charset="0"/>
                <a:cs typeface="ＭＳ Ｐゴシック" charset="0"/>
              </a:rPr>
              <a:t>katapusan</a:t>
            </a:r>
            <a:r>
              <a:rPr lang="en-US" b="0" i="0" dirty="0">
                <a:latin typeface="Arial" charset="0"/>
                <a:cs typeface="ＭＳ Ｐゴシック" charset="0"/>
              </a:rPr>
              <a:t>, </a:t>
            </a:r>
            <a:r>
              <a:rPr lang="en-US" b="0" i="0" dirty="0" err="1">
                <a:latin typeface="Arial" charset="0"/>
                <a:cs typeface="ＭＳ Ｐゴシック" charset="0"/>
              </a:rPr>
              <a:t>alaman</a:t>
            </a:r>
            <a:r>
              <a:rPr lang="en-US" b="0" i="0" dirty="0">
                <a:latin typeface="Arial" charset="0"/>
                <a:cs typeface="ＭＳ Ｐゴシック" charset="0"/>
              </a:rPr>
              <a:t> </a:t>
            </a:r>
            <a:r>
              <a:rPr lang="en-US" b="0" i="0" dirty="0" err="1">
                <a:latin typeface="Arial" charset="0"/>
                <a:cs typeface="ＭＳ Ｐゴシック" charset="0"/>
              </a:rPr>
              <a:t>nating</a:t>
            </a:r>
            <a:r>
              <a:rPr lang="en-US" b="0" i="0" dirty="0">
                <a:latin typeface="Arial" charset="0"/>
                <a:cs typeface="ＭＳ Ｐゴシック" charset="0"/>
              </a:rPr>
              <a:t> </a:t>
            </a:r>
            <a:r>
              <a:rPr lang="en-US" b="0" i="0" dirty="0" err="1">
                <a:latin typeface="Arial" charset="0"/>
                <a:cs typeface="ＭＳ Ｐゴシック" charset="0"/>
              </a:rPr>
              <a:t>lahat</a:t>
            </a:r>
            <a:r>
              <a:rPr lang="en-US" b="0" i="0" dirty="0">
                <a:latin typeface="Arial" charset="0"/>
                <a:cs typeface="ＭＳ Ｐゴシック" charset="0"/>
              </a:rPr>
              <a:t> </a:t>
            </a:r>
            <a:r>
              <a:rPr lang="en-US" b="0" i="0" dirty="0" err="1">
                <a:latin typeface="Arial" charset="0"/>
                <a:cs typeface="ＭＳ Ｐゴシック" charset="0"/>
              </a:rPr>
              <a:t>na</a:t>
            </a:r>
            <a:r>
              <a:rPr lang="en-US" b="0" i="0" dirty="0">
                <a:latin typeface="Arial" charset="0"/>
                <a:cs typeface="ＭＳ Ｐゴシック" charset="0"/>
              </a:rPr>
              <a:t> </a:t>
            </a:r>
            <a:r>
              <a:rPr lang="en-US" b="0" i="0" dirty="0" err="1">
                <a:latin typeface="Arial" charset="0"/>
                <a:cs typeface="ＭＳ Ｐゴシック" charset="0"/>
              </a:rPr>
              <a:t>si</a:t>
            </a:r>
            <a:r>
              <a:rPr lang="en-US" b="0" i="0" dirty="0">
                <a:latin typeface="Arial" charset="0"/>
                <a:cs typeface="ＭＳ Ｐゴシック" charset="0"/>
              </a:rPr>
              <a:t> Moises ay </a:t>
            </a:r>
            <a:r>
              <a:rPr lang="en-US" b="0" i="0" dirty="0" err="1">
                <a:latin typeface="Arial" charset="0"/>
                <a:cs typeface="ＭＳ Ｐゴシック" charset="0"/>
              </a:rPr>
              <a:t>gumawa</a:t>
            </a:r>
            <a:r>
              <a:rPr lang="en-US" b="0" i="0" dirty="0">
                <a:latin typeface="Arial" charset="0"/>
                <a:cs typeface="ＭＳ Ｐゴシック" charset="0"/>
              </a:rPr>
              <a:t> ng </a:t>
            </a:r>
            <a:r>
              <a:rPr lang="en-US" b="0" i="0" dirty="0" err="1">
                <a:latin typeface="Arial" charset="0"/>
                <a:cs typeface="ＭＳ Ｐゴシック" charset="0"/>
              </a:rPr>
              <a:t>tamang</a:t>
            </a:r>
            <a:r>
              <a:rPr lang="en-US" b="0" i="0" dirty="0">
                <a:latin typeface="Arial" charset="0"/>
                <a:cs typeface="ＭＳ Ｐゴシック" charset="0"/>
              </a:rPr>
              <a:t> </a:t>
            </a:r>
            <a:r>
              <a:rPr lang="en-US" b="0" i="0" dirty="0" err="1">
                <a:latin typeface="Arial" charset="0"/>
                <a:cs typeface="ＭＳ Ｐゴシック" charset="0"/>
              </a:rPr>
              <a:t>pagpili</a:t>
            </a:r>
            <a:r>
              <a:rPr lang="en-US" b="0" i="0" dirty="0">
                <a:latin typeface="Arial" charset="0"/>
                <a:cs typeface="ＭＳ Ｐゴシック" charset="0"/>
              </a:rPr>
              <a:t>, </a:t>
            </a:r>
            <a:r>
              <a:rPr lang="en-US" b="0" i="0" dirty="0" err="1">
                <a:latin typeface="Arial" charset="0"/>
                <a:cs typeface="ＭＳ Ｐゴシック" charset="0"/>
              </a:rPr>
              <a:t>kahit</a:t>
            </a:r>
            <a:r>
              <a:rPr lang="en-US" b="0" i="0" dirty="0">
                <a:latin typeface="Arial" charset="0"/>
                <a:cs typeface="ＭＳ Ｐゴシック" charset="0"/>
              </a:rPr>
              <a:t> kung </a:t>
            </a:r>
            <a:r>
              <a:rPr lang="en-US" b="0" i="0" dirty="0" err="1">
                <a:latin typeface="Arial" charset="0"/>
                <a:cs typeface="ＭＳ Ｐゴシック" charset="0"/>
              </a:rPr>
              <a:t>minsan</a:t>
            </a:r>
            <a:r>
              <a:rPr lang="en-US" b="0" i="0" dirty="0">
                <a:latin typeface="Arial" charset="0"/>
                <a:cs typeface="ＭＳ Ｐゴシック" charset="0"/>
              </a:rPr>
              <a:t> </a:t>
            </a:r>
            <a:r>
              <a:rPr lang="en-US" b="0" i="0" dirty="0" err="1">
                <a:latin typeface="Arial" charset="0"/>
                <a:cs typeface="ＭＳ Ｐゴシック" charset="0"/>
              </a:rPr>
              <a:t>marahil</a:t>
            </a:r>
            <a:r>
              <a:rPr lang="en-US" b="0" i="0" dirty="0">
                <a:latin typeface="Arial" charset="0"/>
                <a:cs typeface="ＭＳ Ｐゴシック" charset="0"/>
              </a:rPr>
              <a:t> ay </a:t>
            </a:r>
            <a:r>
              <a:rPr lang="en-US" b="0" i="0" dirty="0" err="1">
                <a:latin typeface="Arial" charset="0"/>
                <a:cs typeface="ＭＳ Ｐゴシック" charset="0"/>
              </a:rPr>
              <a:t>pinagtakhan</a:t>
            </a:r>
            <a:r>
              <a:rPr lang="en-US" b="0" i="0" dirty="0">
                <a:latin typeface="Arial" charset="0"/>
                <a:cs typeface="ＭＳ Ｐゴシック" charset="0"/>
              </a:rPr>
              <a:t> ang </a:t>
            </a:r>
            <a:r>
              <a:rPr lang="en-US" b="0" i="0" dirty="0" err="1">
                <a:latin typeface="Arial" charset="0"/>
                <a:cs typeface="ＭＳ Ｐゴシック" charset="0"/>
              </a:rPr>
              <a:t>sarili</a:t>
            </a:r>
            <a:r>
              <a:rPr lang="en-US" b="0" i="0" dirty="0">
                <a:latin typeface="Arial" charset="0"/>
                <a:cs typeface="ＭＳ Ｐゴシック" charset="0"/>
              </a:rPr>
              <a:t> kung </a:t>
            </a:r>
            <a:r>
              <a:rPr lang="en-US" b="0" i="0" dirty="0" err="1">
                <a:latin typeface="Arial" charset="0"/>
                <a:cs typeface="ＭＳ Ｐゴシック" charset="0"/>
              </a:rPr>
              <a:t>talagang</a:t>
            </a:r>
            <a:r>
              <a:rPr lang="en-US" b="0" i="0" dirty="0">
                <a:latin typeface="Arial" charset="0"/>
                <a:cs typeface="ＭＳ Ｐゴシック" charset="0"/>
              </a:rPr>
              <a:t> </a:t>
            </a:r>
            <a:r>
              <a:rPr lang="en-US" b="0" i="0" dirty="0" err="1">
                <a:latin typeface="Arial" charset="0"/>
                <a:cs typeface="ＭＳ Ｐゴシック" charset="0"/>
              </a:rPr>
              <a:t>tama</a:t>
            </a:r>
            <a:r>
              <a:rPr lang="en-US" b="0" i="0" dirty="0">
                <a:latin typeface="Arial" charset="0"/>
                <a:cs typeface="ＭＳ Ｐゴシック" charset="0"/>
              </a:rPr>
              <a:t> ang </a:t>
            </a:r>
            <a:r>
              <a:rPr lang="en-US" b="0" i="0" dirty="0" err="1">
                <a:latin typeface="Arial" charset="0"/>
                <a:cs typeface="ＭＳ Ｐゴシック" charset="0"/>
              </a:rPr>
              <a:t>kanyang</a:t>
            </a:r>
            <a:r>
              <a:rPr lang="en-US" b="0" i="0" dirty="0">
                <a:latin typeface="Arial" charset="0"/>
                <a:cs typeface="ＭＳ Ｐゴシック" charset="0"/>
              </a:rPr>
              <a:t> </a:t>
            </a:r>
            <a:r>
              <a:rPr lang="en-US" b="0" i="0" dirty="0" err="1">
                <a:latin typeface="Arial" charset="0"/>
                <a:cs typeface="ＭＳ Ｐゴシック" charset="0"/>
              </a:rPr>
              <a:t>pinili</a:t>
            </a:r>
            <a:r>
              <a:rPr lang="en-US" b="0" i="0" dirty="0">
                <a:latin typeface="Arial" charset="0"/>
                <a:cs typeface="ＭＳ Ｐゴシック" charset="0"/>
              </a:rPr>
              <a:t>. </a:t>
            </a:r>
            <a:endParaRPr lang="en-US" b="0" dirty="0">
              <a:latin typeface="Arial" charset="0"/>
              <a:cs typeface="ＭＳ Ｐゴシック" charset="0"/>
            </a:endParaRPr>
          </a:p>
        </p:txBody>
      </p:sp>
    </p:spTree>
    <p:extLst>
      <p:ext uri="{BB962C8B-B14F-4D97-AF65-F5344CB8AC3E}">
        <p14:creationId xmlns:p14="http://schemas.microsoft.com/office/powerpoint/2010/main" val="1180434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25</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b="1" dirty="0" err="1">
                <a:latin typeface="Arial" charset="0"/>
                <a:ea typeface="ＭＳ Ｐゴシック" pitchFamily="24" charset="-128"/>
                <a:cs typeface="ＭＳ Ｐゴシック" charset="0"/>
              </a:rPr>
              <a:t>Huling</a:t>
            </a:r>
            <a:r>
              <a:rPr lang="en-US" b="1" dirty="0">
                <a:latin typeface="Arial" charset="0"/>
                <a:ea typeface="ＭＳ Ｐゴシック" pitchFamily="24" charset="-128"/>
                <a:cs typeface="ＭＳ Ｐゴシック" charset="0"/>
              </a:rPr>
              <a:t> </a:t>
            </a:r>
            <a:r>
              <a:rPr lang="en-US" b="1" dirty="0" err="1">
                <a:latin typeface="Arial" charset="0"/>
                <a:ea typeface="ＭＳ Ｐゴシック" pitchFamily="24" charset="-128"/>
                <a:cs typeface="ＭＳ Ｐゴシック" charset="0"/>
              </a:rPr>
              <a:t>Salita</a:t>
            </a:r>
            <a:r>
              <a:rPr lang="en-US" b="1" dirty="0">
                <a:latin typeface="Arial" charset="0"/>
                <a:ea typeface="ＭＳ Ｐゴシック" pitchFamily="24" charset="-128"/>
                <a:cs typeface="ＭＳ Ｐゴシック" charset="0"/>
              </a:rPr>
              <a:t>. </a:t>
            </a:r>
            <a:r>
              <a:rPr lang="en-US" b="0" dirty="0">
                <a:latin typeface="Arial" charset="0"/>
                <a:ea typeface="ＭＳ Ｐゴシック" pitchFamily="24" charset="-128"/>
                <a:cs typeface="ＭＳ Ｐゴシック" charset="0"/>
              </a:rPr>
              <a:t>• </a:t>
            </a:r>
            <a:r>
              <a:rPr lang="en-US" b="0" dirty="0" err="1">
                <a:latin typeface="Arial" charset="0"/>
                <a:ea typeface="ＭＳ Ｐゴシック" pitchFamily="24" charset="-128"/>
                <a:cs typeface="ＭＳ Ｐゴシック" charset="0"/>
              </a:rPr>
              <a:t>Kinilala</a:t>
            </a:r>
            <a:r>
              <a:rPr lang="en-US" b="0" dirty="0">
                <a:latin typeface="Arial" charset="0"/>
                <a:ea typeface="ＭＳ Ｐゴシック" pitchFamily="24" charset="-128"/>
                <a:cs typeface="ＭＳ Ｐゴシック" charset="0"/>
              </a:rPr>
              <a:t> ng </a:t>
            </a:r>
            <a:r>
              <a:rPr lang="en-US" b="0" dirty="0" err="1">
                <a:latin typeface="Arial" charset="0"/>
                <a:ea typeface="ＭＳ Ｐゴシック" pitchFamily="24" charset="-128"/>
                <a:cs typeface="ＭＳ Ｐゴシック" charset="0"/>
              </a:rPr>
              <a:t>Diyos</a:t>
            </a:r>
            <a:r>
              <a:rPr lang="en-US" b="0" dirty="0">
                <a:latin typeface="Arial" charset="0"/>
                <a:ea typeface="ＭＳ Ｐゴシック" pitchFamily="24" charset="-128"/>
                <a:cs typeface="ＭＳ Ｐゴシック" charset="0"/>
              </a:rPr>
              <a:t> ang </a:t>
            </a:r>
            <a:r>
              <a:rPr lang="en-US" b="0" dirty="0" err="1">
                <a:latin typeface="Arial" charset="0"/>
                <a:ea typeface="ＭＳ Ｐゴシック" pitchFamily="24" charset="-128"/>
                <a:cs typeface="ＭＳ Ｐゴシック" charset="0"/>
              </a:rPr>
              <a:t>Kanyang</a:t>
            </a:r>
            <a:r>
              <a:rPr lang="en-US" b="0" dirty="0">
                <a:latin typeface="Arial" charset="0"/>
                <a:ea typeface="ＭＳ Ｐゴシック" pitchFamily="24" charset="-128"/>
                <a:cs typeface="ＭＳ Ｐゴシック" charset="0"/>
              </a:rPr>
              <a:t> </a:t>
            </a:r>
            <a:r>
              <a:rPr lang="en-US" b="0" dirty="0" err="1">
                <a:latin typeface="Arial" charset="0"/>
                <a:ea typeface="ＭＳ Ｐゴシック" pitchFamily="24" charset="-128"/>
                <a:cs typeface="ＭＳ Ｐゴシック" charset="0"/>
              </a:rPr>
              <a:t>bahagi</a:t>
            </a:r>
            <a:r>
              <a:rPr lang="en-US" b="0" dirty="0">
                <a:latin typeface="Arial" charset="0"/>
                <a:ea typeface="ＭＳ Ｐゴシック" pitchFamily="24" charset="-128"/>
                <a:cs typeface="ＭＳ Ｐゴシック" charset="0"/>
              </a:rPr>
              <a:t> ng </a:t>
            </a:r>
            <a:r>
              <a:rPr lang="en-US" b="0" dirty="0" err="1">
                <a:latin typeface="Arial" charset="0"/>
                <a:ea typeface="ＭＳ Ｐゴシック" pitchFamily="24" charset="-128"/>
                <a:cs typeface="ＭＳ Ｐゴシック" charset="0"/>
              </a:rPr>
              <a:t>tipan</a:t>
            </a:r>
            <a:r>
              <a:rPr lang="en-US" b="0" dirty="0">
                <a:latin typeface="Arial" charset="0"/>
                <a:ea typeface="ＭＳ Ｐゴシック" pitchFamily="24" charset="-128"/>
                <a:cs typeface="ＭＳ Ｐゴシック" charset="0"/>
              </a:rPr>
              <a:t> </a:t>
            </a:r>
            <a:r>
              <a:rPr lang="en-US" b="0" dirty="0" err="1">
                <a:latin typeface="Arial" charset="0"/>
                <a:ea typeface="ＭＳ Ｐゴシック" pitchFamily="24" charset="-128"/>
                <a:cs typeface="ＭＳ Ｐゴシック" charset="0"/>
              </a:rPr>
              <a:t>sa</a:t>
            </a:r>
            <a:r>
              <a:rPr lang="en-US" b="0" dirty="0">
                <a:latin typeface="Arial" charset="0"/>
                <a:ea typeface="ＭＳ Ｐゴシック" pitchFamily="24" charset="-128"/>
                <a:cs typeface="ＭＳ Ｐゴシック" charset="0"/>
              </a:rPr>
              <a:t> </a:t>
            </a:r>
            <a:r>
              <a:rPr lang="en-US" b="0" dirty="0" err="1">
                <a:latin typeface="Arial" charset="0"/>
                <a:ea typeface="ＭＳ Ｐゴシック" pitchFamily="24" charset="-128"/>
                <a:cs typeface="ＭＳ Ｐゴシック" charset="0"/>
              </a:rPr>
              <a:t>pamamagitan</a:t>
            </a:r>
            <a:r>
              <a:rPr lang="en-US" b="0" dirty="0">
                <a:latin typeface="Arial" charset="0"/>
                <a:ea typeface="ＭＳ Ｐゴシック" pitchFamily="24" charset="-128"/>
                <a:cs typeface="ＭＳ Ｐゴシック" charset="0"/>
              </a:rPr>
              <a:t> ng </a:t>
            </a:r>
            <a:r>
              <a:rPr lang="en-US" b="0" dirty="0" err="1">
                <a:latin typeface="Arial" charset="0"/>
                <a:ea typeface="ＭＳ Ｐゴシック" pitchFamily="24" charset="-128"/>
                <a:cs typeface="ＭＳ Ｐゴシック" charset="0"/>
              </a:rPr>
              <a:t>pagpapala</a:t>
            </a:r>
            <a:r>
              <a:rPr lang="en-US" b="0" dirty="0">
                <a:latin typeface="Arial" charset="0"/>
                <a:ea typeface="ＭＳ Ｐゴシック" pitchFamily="24" charset="-128"/>
                <a:cs typeface="ＭＳ Ｐゴシック" charset="0"/>
              </a:rPr>
              <a:t> kay Abraham. Ang </a:t>
            </a:r>
            <a:r>
              <a:rPr lang="en-US" b="0" dirty="0" err="1">
                <a:latin typeface="Arial" charset="0"/>
                <a:ea typeface="ＭＳ Ｐゴシック" pitchFamily="24" charset="-128"/>
                <a:cs typeface="ＭＳ Ｐゴシック" charset="0"/>
              </a:rPr>
              <a:t>kinilala</a:t>
            </a:r>
            <a:r>
              <a:rPr lang="en-US" b="0" dirty="0">
                <a:latin typeface="Arial" charset="0"/>
                <a:ea typeface="ＭＳ Ｐゴシック" pitchFamily="24" charset="-128"/>
                <a:cs typeface="ＭＳ Ｐゴシック" charset="0"/>
              </a:rPr>
              <a:t> </a:t>
            </a:r>
            <a:r>
              <a:rPr lang="en-US" b="0" dirty="0" err="1">
                <a:latin typeface="Arial" charset="0"/>
                <a:ea typeface="ＭＳ Ｐゴシック" pitchFamily="24" charset="-128"/>
                <a:cs typeface="ＭＳ Ｐゴシック" charset="0"/>
              </a:rPr>
              <a:t>ni</a:t>
            </a:r>
            <a:r>
              <a:rPr lang="en-US" b="0" dirty="0">
                <a:latin typeface="Arial" charset="0"/>
                <a:ea typeface="ＭＳ Ｐゴシック" pitchFamily="24" charset="-128"/>
                <a:cs typeface="ＭＳ Ｐゴシック" charset="0"/>
              </a:rPr>
              <a:t> Abraham ang </a:t>
            </a:r>
            <a:r>
              <a:rPr lang="en-US" b="0" dirty="0" err="1">
                <a:latin typeface="Arial" charset="0"/>
                <a:ea typeface="ＭＳ Ｐゴシック" pitchFamily="24" charset="-128"/>
                <a:cs typeface="ＭＳ Ｐゴシック" charset="0"/>
              </a:rPr>
              <a:t>Diyos</a:t>
            </a:r>
            <a:r>
              <a:rPr lang="en-US" b="0" dirty="0">
                <a:latin typeface="Arial" charset="0"/>
                <a:ea typeface="ＭＳ Ｐゴシック" pitchFamily="24" charset="-128"/>
                <a:cs typeface="ＭＳ Ｐゴシック" charset="0"/>
              </a:rPr>
              <a:t> </a:t>
            </a:r>
            <a:r>
              <a:rPr lang="en-US" b="0" dirty="0" err="1">
                <a:latin typeface="Arial" charset="0"/>
                <a:ea typeface="ＭＳ Ｐゴシック" pitchFamily="24" charset="-128"/>
                <a:cs typeface="ＭＳ Ｐゴシック" charset="0"/>
              </a:rPr>
              <a:t>sa</a:t>
            </a:r>
            <a:r>
              <a:rPr lang="en-US" b="0" dirty="0">
                <a:latin typeface="Arial" charset="0"/>
                <a:ea typeface="ＭＳ Ｐゴシック" pitchFamily="24" charset="-128"/>
                <a:cs typeface="ＭＳ Ｐゴシック" charset="0"/>
              </a:rPr>
              <a:t> </a:t>
            </a:r>
            <a:r>
              <a:rPr lang="en-US" b="0" dirty="0" err="1">
                <a:latin typeface="Arial" charset="0"/>
                <a:ea typeface="ＭＳ Ｐゴシック" pitchFamily="24" charset="-128"/>
                <a:cs typeface="ＭＳ Ｐゴシック" charset="0"/>
              </a:rPr>
              <a:t>pamamagitan</a:t>
            </a:r>
            <a:r>
              <a:rPr lang="en-US" b="0" dirty="0">
                <a:latin typeface="Arial" charset="0"/>
                <a:ea typeface="ＭＳ Ｐゴシック" pitchFamily="24" charset="-128"/>
                <a:cs typeface="ＭＳ Ｐゴシック" charset="0"/>
              </a:rPr>
              <a:t> ang </a:t>
            </a:r>
            <a:r>
              <a:rPr lang="en-US" b="0" dirty="0" err="1">
                <a:latin typeface="Arial" charset="0"/>
                <a:ea typeface="ＭＳ Ｐゴシック" pitchFamily="24" charset="-128"/>
                <a:cs typeface="ＭＳ Ｐゴシック" charset="0"/>
              </a:rPr>
              <a:t>hindi</a:t>
            </a:r>
            <a:r>
              <a:rPr lang="en-US" b="0" dirty="0">
                <a:latin typeface="Arial" charset="0"/>
                <a:ea typeface="ＭＳ Ｐゴシック" pitchFamily="24" charset="-128"/>
                <a:cs typeface="ＭＳ Ｐゴシック" charset="0"/>
              </a:rPr>
              <a:t> </a:t>
            </a:r>
            <a:r>
              <a:rPr lang="en-US" b="0" dirty="0" err="1">
                <a:latin typeface="Arial" charset="0"/>
                <a:ea typeface="ＭＳ Ｐゴシック" pitchFamily="24" charset="-128"/>
                <a:cs typeface="ＭＳ Ｐゴシック" charset="0"/>
              </a:rPr>
              <a:t>pagiimpok</a:t>
            </a:r>
            <a:r>
              <a:rPr lang="en-US" b="0" dirty="0">
                <a:latin typeface="Arial" charset="0"/>
                <a:ea typeface="ＭＳ Ｐゴシック" pitchFamily="24" charset="-128"/>
                <a:cs typeface="ＭＳ Ｐゴシック" charset="0"/>
              </a:rPr>
              <a:t> ng </a:t>
            </a:r>
            <a:r>
              <a:rPr lang="en-US" b="0" dirty="0" err="1">
                <a:latin typeface="Arial" charset="0"/>
                <a:ea typeface="ＭＳ Ｐゴシック" pitchFamily="24" charset="-128"/>
                <a:cs typeface="ＭＳ Ｐゴシック" charset="0"/>
              </a:rPr>
              <a:t>kayamann</a:t>
            </a:r>
            <a:r>
              <a:rPr lang="en-US" b="0" dirty="0">
                <a:latin typeface="Arial" charset="0"/>
                <a:ea typeface="ＭＳ Ｐゴシック" pitchFamily="24" charset="-128"/>
                <a:cs typeface="ＭＳ Ｐゴシック" charset="0"/>
              </a:rPr>
              <a:t> </a:t>
            </a:r>
            <a:r>
              <a:rPr lang="en-US" b="0" dirty="0" err="1">
                <a:latin typeface="Arial" charset="0"/>
                <a:ea typeface="ＭＳ Ｐゴシック" pitchFamily="24" charset="-128"/>
                <a:cs typeface="ＭＳ Ｐゴシック" charset="0"/>
              </a:rPr>
              <a:t>sa</a:t>
            </a:r>
            <a:r>
              <a:rPr lang="en-US" b="0" dirty="0">
                <a:latin typeface="Arial" charset="0"/>
                <a:ea typeface="ＭＳ Ｐゴシック" pitchFamily="24" charset="-128"/>
                <a:cs typeface="ＭＳ Ｐゴシック" charset="0"/>
              </a:rPr>
              <a:t> </a:t>
            </a:r>
            <a:r>
              <a:rPr lang="en-US" b="0" dirty="0" err="1">
                <a:latin typeface="Arial" charset="0"/>
                <a:ea typeface="ＭＳ Ｐゴシック" pitchFamily="24" charset="-128"/>
                <a:cs typeface="ＭＳ Ｐゴシック" charset="0"/>
              </a:rPr>
              <a:t>lupang</a:t>
            </a:r>
            <a:r>
              <a:rPr lang="en-US" b="0" dirty="0">
                <a:latin typeface="Arial" charset="0"/>
                <a:ea typeface="ＭＳ Ｐゴシック" pitchFamily="24" charset="-128"/>
                <a:cs typeface="ＭＳ Ｐゴシック" charset="0"/>
              </a:rPr>
              <a:t> </a:t>
            </a:r>
            <a:r>
              <a:rPr lang="en-US" b="0" dirty="0" err="1">
                <a:latin typeface="Arial" charset="0"/>
                <a:ea typeface="ＭＳ Ｐゴシック" pitchFamily="24" charset="-128"/>
                <a:cs typeface="ＭＳ Ｐゴシック" charset="0"/>
              </a:rPr>
              <a:t>ito</a:t>
            </a:r>
            <a:r>
              <a:rPr lang="en-US" b="0" dirty="0">
                <a:latin typeface="Arial" charset="0"/>
                <a:ea typeface="ＭＳ Ｐゴシック" pitchFamily="24" charset="-128"/>
                <a:cs typeface="ＭＳ Ｐゴシック" charset="0"/>
              </a:rPr>
              <a:t>. </a:t>
            </a:r>
            <a:r>
              <a:rPr lang="en-US" b="1" i="1" dirty="0" err="1">
                <a:latin typeface="Arial" charset="0"/>
                <a:ea typeface="ＭＳ Ｐゴシック" pitchFamily="24" charset="-128"/>
                <a:cs typeface="ＭＳ Ｐゴシック" charset="0"/>
              </a:rPr>
              <a:t>Nakay</a:t>
            </a:r>
            <a:r>
              <a:rPr lang="en-US" b="1" i="1" dirty="0">
                <a:latin typeface="Arial" charset="0"/>
                <a:ea typeface="ＭＳ Ｐゴシック" pitchFamily="24" charset="-128"/>
                <a:cs typeface="ＭＳ Ｐゴシック" charset="0"/>
              </a:rPr>
              <a:t> Abraham ang </a:t>
            </a:r>
            <a:r>
              <a:rPr lang="en-US" b="1" i="1" dirty="0" err="1">
                <a:latin typeface="Arial" charset="0"/>
                <a:ea typeface="ＭＳ Ｐゴシック" pitchFamily="24" charset="-128"/>
                <a:cs typeface="ＭＳ Ｐゴシック" charset="0"/>
              </a:rPr>
              <a:t>malaking</a:t>
            </a:r>
            <a:r>
              <a:rPr lang="en-US" b="1" i="1" dirty="0">
                <a:latin typeface="Arial" charset="0"/>
                <a:ea typeface="ＭＳ Ｐゴシック" pitchFamily="24" charset="-128"/>
                <a:cs typeface="ＭＳ Ｐゴシック" charset="0"/>
              </a:rPr>
              <a:t> </a:t>
            </a:r>
            <a:r>
              <a:rPr lang="en-US" b="1" i="1" dirty="0" err="1">
                <a:latin typeface="Arial" charset="0"/>
                <a:ea typeface="ＭＳ Ｐゴシック" pitchFamily="24" charset="-128"/>
                <a:cs typeface="ＭＳ Ｐゴシック" charset="0"/>
              </a:rPr>
              <a:t>kayamanan</a:t>
            </a:r>
            <a:r>
              <a:rPr lang="en-US" b="1" i="1" dirty="0">
                <a:latin typeface="Arial" charset="0"/>
                <a:ea typeface="ＭＳ Ｐゴシック" pitchFamily="24" charset="-128"/>
                <a:cs typeface="ＭＳ Ｐゴシック" charset="0"/>
              </a:rPr>
              <a:t>, at </a:t>
            </a:r>
            <a:r>
              <a:rPr lang="en-US" b="1" i="1" dirty="0" err="1">
                <a:latin typeface="Arial" charset="0"/>
                <a:ea typeface="ＭＳ Ｐゴシック" pitchFamily="24" charset="-128"/>
                <a:cs typeface="ＭＳ Ｐゴシック" charset="0"/>
              </a:rPr>
              <a:t>ginamit</a:t>
            </a:r>
            <a:r>
              <a:rPr lang="en-US" b="1" i="1" dirty="0">
                <a:latin typeface="Arial" charset="0"/>
                <a:ea typeface="ＭＳ Ｐゴシック" pitchFamily="24" charset="-128"/>
                <a:cs typeface="ＭＳ Ｐゴシック" charset="0"/>
              </a:rPr>
              <a:t> </a:t>
            </a:r>
            <a:r>
              <a:rPr lang="en-US" b="1" i="1" dirty="0" err="1">
                <a:latin typeface="Arial" charset="0"/>
                <a:ea typeface="ＭＳ Ｐゴシック" pitchFamily="24" charset="-128"/>
                <a:cs typeface="ＭＳ Ｐゴシック" charset="0"/>
              </a:rPr>
              <a:t>niya</a:t>
            </a:r>
            <a:r>
              <a:rPr lang="en-US" b="1" i="1" dirty="0">
                <a:latin typeface="Arial" charset="0"/>
                <a:ea typeface="ＭＳ Ｐゴシック" pitchFamily="24" charset="-128"/>
                <a:cs typeface="ＭＳ Ｐゴシック" charset="0"/>
              </a:rPr>
              <a:t> </a:t>
            </a:r>
            <a:r>
              <a:rPr lang="en-US" b="1" i="1" dirty="0" err="1">
                <a:latin typeface="Arial" charset="0"/>
                <a:ea typeface="ＭＳ Ｐゴシック" pitchFamily="24" charset="-128"/>
                <a:cs typeface="ＭＳ Ｐゴシック" charset="0"/>
              </a:rPr>
              <a:t>ito</a:t>
            </a:r>
            <a:r>
              <a:rPr lang="en-US" b="1" i="1" dirty="0">
                <a:latin typeface="Arial" charset="0"/>
                <a:ea typeface="ＭＳ Ｐゴシック" pitchFamily="24" charset="-128"/>
                <a:cs typeface="ＭＳ Ｐゴシック" charset="0"/>
              </a:rPr>
              <a:t> </a:t>
            </a:r>
            <a:r>
              <a:rPr lang="en-US" b="1" i="1" dirty="0" err="1">
                <a:latin typeface="Arial" charset="0"/>
                <a:ea typeface="ＭＳ Ｐゴシック" pitchFamily="24" charset="-128"/>
                <a:cs typeface="ＭＳ Ｐゴシック" charset="0"/>
              </a:rPr>
              <a:t>sa</a:t>
            </a:r>
            <a:r>
              <a:rPr lang="en-US" b="1" i="1" dirty="0">
                <a:latin typeface="Arial" charset="0"/>
                <a:ea typeface="ＭＳ Ｐゴシック" pitchFamily="24" charset="-128"/>
                <a:cs typeface="ＭＳ Ｐゴシック" charset="0"/>
              </a:rPr>
              <a:t> </a:t>
            </a:r>
            <a:r>
              <a:rPr lang="en-US" b="1" i="1" dirty="0" err="1">
                <a:latin typeface="Arial" charset="0"/>
                <a:ea typeface="ＭＳ Ｐゴシック" pitchFamily="24" charset="-128"/>
                <a:cs typeface="ＭＳ Ｐゴシック" charset="0"/>
              </a:rPr>
              <a:t>kaluwalhatian</a:t>
            </a:r>
            <a:r>
              <a:rPr lang="en-US" b="1" i="1" dirty="0">
                <a:latin typeface="Arial" charset="0"/>
                <a:ea typeface="ＭＳ Ｐゴシック" pitchFamily="24" charset="-128"/>
                <a:cs typeface="ＭＳ Ｐゴシック" charset="0"/>
              </a:rPr>
              <a:t> ng </a:t>
            </a:r>
            <a:r>
              <a:rPr lang="en-US" b="1" i="1" dirty="0" err="1">
                <a:latin typeface="Arial" charset="0"/>
                <a:ea typeface="ＭＳ Ｐゴシック" pitchFamily="24" charset="-128"/>
                <a:cs typeface="ＭＳ Ｐゴシック" charset="0"/>
              </a:rPr>
              <a:t>Diyos</a:t>
            </a:r>
            <a:r>
              <a:rPr lang="en-US" b="1" i="1" dirty="0">
                <a:latin typeface="Arial" charset="0"/>
                <a:ea typeface="ＭＳ Ｐゴシック" pitchFamily="24" charset="-128"/>
                <a:cs typeface="ＭＳ Ｐゴシック" charset="0"/>
              </a:rPr>
              <a:t> at </a:t>
            </a:r>
            <a:r>
              <a:rPr lang="en-US" b="1" i="1" dirty="0" err="1">
                <a:latin typeface="Arial" charset="0"/>
                <a:ea typeface="ＭＳ Ｐゴシック" pitchFamily="24" charset="-128"/>
                <a:cs typeface="ＭＳ Ｐゴシック" charset="0"/>
              </a:rPr>
              <a:t>sa</a:t>
            </a:r>
            <a:r>
              <a:rPr lang="en-US" b="1" i="1" dirty="0">
                <a:latin typeface="Arial" charset="0"/>
                <a:ea typeface="ＭＳ Ｐゴシック" pitchFamily="24" charset="-128"/>
                <a:cs typeface="ＭＳ Ｐゴシック" charset="0"/>
              </a:rPr>
              <a:t> </a:t>
            </a:r>
            <a:r>
              <a:rPr lang="en-US" b="1" i="1" dirty="0" err="1">
                <a:latin typeface="Arial" charset="0"/>
                <a:ea typeface="ＭＳ Ｐゴシック" pitchFamily="24" charset="-128"/>
                <a:cs typeface="ＭＳ Ｐゴシック" charset="0"/>
              </a:rPr>
              <a:t>ikabubuti</a:t>
            </a:r>
            <a:r>
              <a:rPr lang="en-US" b="1" i="1" dirty="0">
                <a:latin typeface="Arial" charset="0"/>
                <a:ea typeface="ＭＳ Ｐゴシック" pitchFamily="24" charset="-128"/>
                <a:cs typeface="ＭＳ Ｐゴシック" charset="0"/>
              </a:rPr>
              <a:t> ng </a:t>
            </a:r>
            <a:r>
              <a:rPr lang="en-US" b="1" i="1" dirty="0" err="1">
                <a:latin typeface="Arial" charset="0"/>
                <a:ea typeface="ＭＳ Ｐゴシック" pitchFamily="24" charset="-128"/>
                <a:cs typeface="ＭＳ Ｐゴシック" charset="0"/>
              </a:rPr>
              <a:t>kanyang</a:t>
            </a:r>
            <a:r>
              <a:rPr lang="en-US" b="1" i="1" dirty="0">
                <a:latin typeface="Arial" charset="0"/>
                <a:ea typeface="ＭＳ Ｐゴシック" pitchFamily="24" charset="-128"/>
                <a:cs typeface="ＭＳ Ｐゴシック" charset="0"/>
              </a:rPr>
              <a:t> </a:t>
            </a:r>
            <a:r>
              <a:rPr lang="en-US" b="1" i="1" dirty="0" err="1">
                <a:latin typeface="Arial" charset="0"/>
                <a:ea typeface="ＭＳ Ｐゴシック" pitchFamily="24" charset="-128"/>
                <a:cs typeface="ＭＳ Ｐゴシック" charset="0"/>
              </a:rPr>
              <a:t>kapwa</a:t>
            </a:r>
            <a:r>
              <a:rPr lang="en-US" b="1" i="1" dirty="0">
                <a:latin typeface="Arial" charset="0"/>
                <a:ea typeface="ＭＳ Ｐゴシック" pitchFamily="24" charset="-128"/>
                <a:cs typeface="ＭＳ Ｐゴシック" charset="0"/>
              </a:rPr>
              <a:t>; </a:t>
            </a:r>
            <a:r>
              <a:rPr lang="en-US" b="1" i="1" dirty="0" err="1">
                <a:latin typeface="Arial" charset="0"/>
                <a:ea typeface="ＭＳ Ｐゴシック" pitchFamily="24" charset="-128"/>
                <a:cs typeface="ＭＳ Ｐゴシック" charset="0"/>
              </a:rPr>
              <a:t>ngunit</a:t>
            </a:r>
            <a:r>
              <a:rPr lang="en-US" b="1" i="1" dirty="0">
                <a:latin typeface="Arial" charset="0"/>
                <a:ea typeface="ＭＳ Ｐゴシック" pitchFamily="24" charset="-128"/>
                <a:cs typeface="ＭＳ Ｐゴシック" charset="0"/>
              </a:rPr>
              <a:t> </a:t>
            </a:r>
            <a:r>
              <a:rPr lang="en-US" b="1" i="1" dirty="0" err="1">
                <a:latin typeface="Arial" charset="0"/>
                <a:ea typeface="ＭＳ Ｐゴシック" pitchFamily="24" charset="-128"/>
                <a:cs typeface="ＭＳ Ｐゴシック" charset="0"/>
              </a:rPr>
              <a:t>hindi</a:t>
            </a:r>
            <a:r>
              <a:rPr lang="en-US" b="1" i="1" dirty="0">
                <a:latin typeface="Arial" charset="0"/>
                <a:ea typeface="ＭＳ Ｐゴシック" pitchFamily="24" charset="-128"/>
                <a:cs typeface="ＭＳ Ｐゴシック" charset="0"/>
              </a:rPr>
              <a:t> </a:t>
            </a:r>
            <a:r>
              <a:rPr lang="en-US" b="1" i="1" dirty="0" err="1">
                <a:latin typeface="Arial" charset="0"/>
                <a:ea typeface="ＭＳ Ｐゴシック" pitchFamily="24" charset="-128"/>
                <a:cs typeface="ＭＳ Ｐゴシック" charset="0"/>
              </a:rPr>
              <a:t>niya</a:t>
            </a:r>
            <a:r>
              <a:rPr lang="en-US" b="1" i="1" dirty="0">
                <a:latin typeface="Arial" charset="0"/>
                <a:ea typeface="ＭＳ Ｐゴシック" pitchFamily="24" charset="-128"/>
                <a:cs typeface="ＭＳ Ｐゴシック" charset="0"/>
              </a:rPr>
              <a:t> </a:t>
            </a:r>
            <a:r>
              <a:rPr lang="en-US" b="1" i="1" dirty="0" err="1">
                <a:latin typeface="Arial" charset="0"/>
                <a:ea typeface="ＭＳ Ｐゴシック" pitchFamily="24" charset="-128"/>
                <a:cs typeface="ＭＳ Ｐゴシック" charset="0"/>
              </a:rPr>
              <a:t>tiningnan</a:t>
            </a:r>
            <a:r>
              <a:rPr lang="en-US" b="1" i="1" dirty="0">
                <a:latin typeface="Arial" charset="0"/>
                <a:ea typeface="ＭＳ Ｐゴシック" pitchFamily="24" charset="-128"/>
                <a:cs typeface="ＭＳ Ｐゴシック" charset="0"/>
              </a:rPr>
              <a:t> ang </a:t>
            </a:r>
            <a:r>
              <a:rPr lang="en-US" b="1" i="1" dirty="0" err="1">
                <a:latin typeface="Arial" charset="0"/>
                <a:ea typeface="ＭＳ Ｐゴシック" pitchFamily="24" charset="-128"/>
                <a:cs typeface="ＭＳ Ｐゴシック" charset="0"/>
              </a:rPr>
              <a:t>mundong</a:t>
            </a:r>
            <a:r>
              <a:rPr lang="en-US" b="1" i="1" dirty="0">
                <a:latin typeface="Arial" charset="0"/>
                <a:ea typeface="ＭＳ Ｐゴシック" pitchFamily="24" charset="-128"/>
                <a:cs typeface="ＭＳ Ｐゴシック" charset="0"/>
              </a:rPr>
              <a:t> </a:t>
            </a:r>
            <a:r>
              <a:rPr lang="en-US" b="1" i="1" dirty="0" err="1">
                <a:latin typeface="Arial" charset="0"/>
                <a:ea typeface="ＭＳ Ｐゴシック" pitchFamily="24" charset="-128"/>
                <a:cs typeface="ＭＳ Ｐゴシック" charset="0"/>
              </a:rPr>
              <a:t>ito</a:t>
            </a:r>
            <a:r>
              <a:rPr lang="en-US" b="1" i="1" dirty="0">
                <a:latin typeface="Arial" charset="0"/>
                <a:ea typeface="ＭＳ Ｐゴシック" pitchFamily="24" charset="-128"/>
                <a:cs typeface="ＭＳ Ｐゴシック" charset="0"/>
              </a:rPr>
              <a:t> </a:t>
            </a:r>
            <a:r>
              <a:rPr lang="en-US" b="1" i="1" dirty="0" err="1">
                <a:latin typeface="Arial" charset="0"/>
                <a:ea typeface="ＭＳ Ｐゴシック" pitchFamily="24" charset="-128"/>
                <a:cs typeface="ＭＳ Ｐゴシック" charset="0"/>
              </a:rPr>
              <a:t>bilang</a:t>
            </a:r>
            <a:r>
              <a:rPr lang="en-US" b="1" i="1" dirty="0">
                <a:latin typeface="Arial" charset="0"/>
                <a:ea typeface="ＭＳ Ｐゴシック" pitchFamily="24" charset="-128"/>
                <a:cs typeface="ＭＳ Ｐゴシック" charset="0"/>
              </a:rPr>
              <a:t> </a:t>
            </a:r>
            <a:r>
              <a:rPr lang="en-US" b="1" i="1" dirty="0" err="1">
                <a:latin typeface="Arial" charset="0"/>
                <a:ea typeface="ＭＳ Ｐゴシック" pitchFamily="24" charset="-128"/>
                <a:cs typeface="ＭＳ Ｐゴシック" charset="0"/>
              </a:rPr>
              <a:t>kanyang</a:t>
            </a:r>
            <a:r>
              <a:rPr lang="en-US" b="1" i="1" dirty="0">
                <a:latin typeface="Arial" charset="0"/>
                <a:ea typeface="ＭＳ Ｐゴシック" pitchFamily="24" charset="-128"/>
                <a:cs typeface="ＭＳ Ｐゴシック" charset="0"/>
              </a:rPr>
              <a:t> </a:t>
            </a:r>
            <a:r>
              <a:rPr lang="en-US" b="1" i="1" dirty="0" err="1">
                <a:latin typeface="Arial" charset="0"/>
                <a:ea typeface="ＭＳ Ｐゴシック" pitchFamily="24" charset="-128"/>
                <a:cs typeface="ＭＳ Ｐゴシック" charset="0"/>
              </a:rPr>
              <a:t>tahanan</a:t>
            </a:r>
            <a:r>
              <a:rPr lang="en-US" b="1" i="1" dirty="0">
                <a:latin typeface="Arial" charset="0"/>
                <a:ea typeface="ＭＳ Ｐゴシック" pitchFamily="24" charset="-128"/>
                <a:cs typeface="ＭＳ Ｐゴシック" charset="0"/>
              </a:rPr>
              <a:t>.— Patriarchs and Prophets 169.</a:t>
            </a:r>
          </a:p>
          <a:p>
            <a:pPr eaLnBrk="1" hangingPunct="1">
              <a:defRPr/>
            </a:pPr>
            <a:r>
              <a:rPr lang="en-US" b="0" dirty="0">
                <a:latin typeface="Arial" charset="0"/>
                <a:ea typeface="ＭＳ Ｐゴシック" pitchFamily="24" charset="-128"/>
                <a:cs typeface="ＭＳ Ｐゴシック" charset="0"/>
              </a:rPr>
              <a:t> </a:t>
            </a:r>
            <a:r>
              <a:rPr lang="en-US" dirty="0">
                <a:latin typeface="Arial" charset="0"/>
                <a:ea typeface="ＭＳ Ｐゴシック" charset="0"/>
                <a:cs typeface="ＭＳ Ｐゴシック" charset="0"/>
              </a:rPr>
              <a:t>¶ • </a:t>
            </a:r>
            <a:r>
              <a:rPr lang="en-US" dirty="0" err="1">
                <a:latin typeface="Arial" charset="0"/>
                <a:ea typeface="ＭＳ Ｐゴシック" charset="0"/>
                <a:cs typeface="ＭＳ Ｐゴシック" charset="0"/>
              </a:rPr>
              <a:t>Samantalang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nabubuhay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tayo</a:t>
            </a:r>
            <a:r>
              <a:rPr lang="en-US" dirty="0">
                <a:latin typeface="Arial" charset="0"/>
                <a:ea typeface="ＭＳ Ｐゴシック" charset="0"/>
                <a:cs typeface="ＭＳ Ｐゴシック" charset="0"/>
              </a:rPr>
              <a:t>, kung </a:t>
            </a:r>
            <a:r>
              <a:rPr lang="en-US" dirty="0" err="1">
                <a:latin typeface="Arial" charset="0"/>
                <a:ea typeface="ＭＳ Ｐゴシック" charset="0"/>
                <a:cs typeface="ＭＳ Ｐゴシック" charset="0"/>
              </a:rPr>
              <a:t>minsan</a:t>
            </a:r>
            <a:r>
              <a:rPr lang="en-US" dirty="0">
                <a:latin typeface="Arial" charset="0"/>
                <a:ea typeface="ＭＳ Ｐゴシック" charset="0"/>
                <a:cs typeface="ＭＳ Ｐゴシック" charset="0"/>
              </a:rPr>
              <a:t> ay </a:t>
            </a:r>
            <a:r>
              <a:rPr lang="en-US" dirty="0" err="1">
                <a:latin typeface="Arial" charset="0"/>
                <a:ea typeface="ＭＳ Ｐゴシック" charset="0"/>
                <a:cs typeface="ＭＳ Ｐゴシック" charset="0"/>
              </a:rPr>
              <a:t>natutukso</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tayong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tumungo</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yaman</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aliwan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Kakailanganin</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malakas</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pananampalataya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upang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ugaliin</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ipinagpalibang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pagbibigay-kasiyahan</a:t>
            </a:r>
            <a:r>
              <a:rPr lang="en-US" dirty="0">
                <a:latin typeface="Arial" charset="0"/>
                <a:ea typeface="ＭＳ Ｐゴシック" charset="0"/>
                <a:cs typeface="ＭＳ Ｐゴシック" charset="0"/>
              </a:rPr>
              <a:t>. </a:t>
            </a:r>
            <a:r>
              <a:rPr lang="en-US" b="1" i="1" dirty="0">
                <a:latin typeface="Arial" charset="0"/>
                <a:ea typeface="ＭＳ Ｐゴシック" charset="0"/>
                <a:cs typeface="ＭＳ Ｐゴシック" charset="0"/>
              </a:rPr>
              <a:t>“Ang </a:t>
            </a:r>
            <a:r>
              <a:rPr lang="en-US" b="1" i="1" dirty="0" err="1">
                <a:latin typeface="Arial" charset="0"/>
                <a:ea typeface="ＭＳ Ｐゴシック" charset="0"/>
                <a:cs typeface="ＭＳ Ｐゴシック" charset="0"/>
              </a:rPr>
              <a:t>maringal</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na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palasyo</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ni</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Faraon</a:t>
            </a:r>
            <a:r>
              <a:rPr lang="en-US" b="1" i="1" dirty="0">
                <a:latin typeface="Arial" charset="0"/>
                <a:ea typeface="ＭＳ Ｐゴシック" charset="0"/>
                <a:cs typeface="ＭＳ Ｐゴシック" charset="0"/>
              </a:rPr>
              <a:t> at ng </a:t>
            </a:r>
            <a:r>
              <a:rPr lang="en-US" b="1" i="1" dirty="0" err="1">
                <a:latin typeface="Arial" charset="0"/>
                <a:ea typeface="ＭＳ Ｐゴシック" charset="0"/>
                <a:cs typeface="ＭＳ Ｐゴシック" charset="0"/>
              </a:rPr>
              <a:t>trono</a:t>
            </a:r>
            <a:r>
              <a:rPr lang="en-US" b="1" i="1" dirty="0">
                <a:latin typeface="Arial" charset="0"/>
                <a:ea typeface="ＭＳ Ｐゴシック" charset="0"/>
                <a:cs typeface="ＭＳ Ｐゴシック" charset="0"/>
              </a:rPr>
              <a:t> ng </a:t>
            </a:r>
            <a:r>
              <a:rPr lang="en-US" b="1" i="1" dirty="0" err="1">
                <a:latin typeface="Arial" charset="0"/>
                <a:ea typeface="ＭＳ Ｐゴシック" charset="0"/>
                <a:cs typeface="ＭＳ Ｐゴシック" charset="0"/>
              </a:rPr>
              <a:t>hari</a:t>
            </a:r>
            <a:r>
              <a:rPr lang="en-US" b="1" i="1" dirty="0">
                <a:latin typeface="Arial" charset="0"/>
                <a:ea typeface="ＭＳ Ｐゴシック" charset="0"/>
                <a:cs typeface="ＭＳ Ｐゴシック" charset="0"/>
              </a:rPr>
              <a:t> ay </a:t>
            </a:r>
            <a:r>
              <a:rPr lang="en-US" b="1" i="1" dirty="0" err="1">
                <a:latin typeface="Arial" charset="0"/>
                <a:ea typeface="ＭＳ Ｐゴシック" charset="0"/>
                <a:cs typeface="ＭＳ Ｐゴシック" charset="0"/>
              </a:rPr>
              <a:t>inialok</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bilang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isang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pagganyak</a:t>
            </a:r>
            <a:r>
              <a:rPr lang="en-US" b="1" i="1" dirty="0">
                <a:latin typeface="Arial" charset="0"/>
                <a:ea typeface="ＭＳ Ｐゴシック" charset="0"/>
                <a:cs typeface="ＭＳ Ｐゴシック" charset="0"/>
              </a:rPr>
              <a:t> kay Moises; </a:t>
            </a:r>
            <a:r>
              <a:rPr lang="en-US" b="1" i="1" dirty="0" err="1">
                <a:latin typeface="Arial" charset="0"/>
                <a:ea typeface="ＭＳ Ｐゴシック" charset="0"/>
                <a:cs typeface="ＭＳ Ｐゴシック" charset="0"/>
              </a:rPr>
              <a:t>subalit</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alam</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niya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na</a:t>
            </a:r>
            <a:r>
              <a:rPr lang="en-US" b="1" i="1" dirty="0">
                <a:latin typeface="Arial" charset="0"/>
                <a:ea typeface="ＭＳ Ｐゴシック" charset="0"/>
                <a:cs typeface="ＭＳ Ｐゴシック" charset="0"/>
              </a:rPr>
              <a:t> ang </a:t>
            </a:r>
            <a:r>
              <a:rPr lang="en-US" b="1" i="1" dirty="0" err="1">
                <a:latin typeface="Arial" charset="0"/>
                <a:ea typeface="ＭＳ Ｐゴシック" charset="0"/>
                <a:cs typeface="ＭＳ Ｐゴシック" charset="0"/>
              </a:rPr>
              <a:t>makasalanang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kasiyahan</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na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nagpapalimot</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sa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tao</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sa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Diyos</a:t>
            </a:r>
            <a:r>
              <a:rPr lang="en-US" b="1" i="1" dirty="0">
                <a:latin typeface="Arial" charset="0"/>
                <a:ea typeface="ＭＳ Ｐゴシック" charset="0"/>
                <a:cs typeface="ＭＳ Ｐゴシック" charset="0"/>
              </a:rPr>
              <a:t> ay </a:t>
            </a:r>
            <a:r>
              <a:rPr lang="en-US" b="1" i="1" dirty="0" err="1">
                <a:latin typeface="Arial" charset="0"/>
                <a:ea typeface="ＭＳ Ｐゴシック" charset="0"/>
                <a:cs typeface="ＭＳ Ｐゴシック" charset="0"/>
              </a:rPr>
              <a:t>nasa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makaharing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bulwagan</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Tumingin</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siya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lagpas</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sa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napakagandang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palasyo</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lagpas</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sa</a:t>
            </a:r>
            <a:r>
              <a:rPr lang="en-US" b="1" i="1" dirty="0">
                <a:latin typeface="Arial" charset="0"/>
                <a:ea typeface="ＭＳ Ｐゴシック" charset="0"/>
                <a:cs typeface="ＭＳ Ｐゴシック" charset="0"/>
              </a:rPr>
              <a:t> korona ng </a:t>
            </a:r>
            <a:r>
              <a:rPr lang="en-US" b="1" i="1" dirty="0" err="1">
                <a:latin typeface="Arial" charset="0"/>
                <a:ea typeface="ＭＳ Ｐゴシック" charset="0"/>
                <a:cs typeface="ＭＳ Ｐゴシック" charset="0"/>
              </a:rPr>
              <a:t>hari</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sa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matataas</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na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karangalan</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na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maibibigay</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sa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mga</a:t>
            </a:r>
            <a:r>
              <a:rPr lang="en-US" b="1" i="1" dirty="0">
                <a:latin typeface="Arial" charset="0"/>
                <a:ea typeface="ＭＳ Ｐゴシック" charset="0"/>
                <a:cs typeface="ＭＳ Ｐゴシック" charset="0"/>
              </a:rPr>
              <a:t> banal ng </a:t>
            </a:r>
            <a:r>
              <a:rPr lang="en-US" b="1" i="1" dirty="0" err="1">
                <a:latin typeface="Arial" charset="0"/>
                <a:ea typeface="ＭＳ Ｐゴシック" charset="0"/>
                <a:cs typeface="ＭＳ Ｐゴシック" charset="0"/>
              </a:rPr>
              <a:t>Kataas-atasan</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sa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isang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kahariang</a:t>
            </a:r>
            <a:r>
              <a:rPr lang="en-US" b="1" i="1" dirty="0">
                <a:latin typeface="Arial" charset="0"/>
                <a:ea typeface="ＭＳ Ｐゴシック" charset="0"/>
                <a:cs typeface="ＭＳ Ｐゴシック" charset="0"/>
              </a:rPr>
              <a:t> di-</a:t>
            </a:r>
            <a:r>
              <a:rPr lang="en-US" b="1" i="1" dirty="0" err="1">
                <a:latin typeface="Arial" charset="0"/>
                <a:ea typeface="ＭＳ Ｐゴシック" charset="0"/>
                <a:cs typeface="ＭＳ Ｐゴシック" charset="0"/>
              </a:rPr>
              <a:t>nadungisan</a:t>
            </a:r>
            <a:r>
              <a:rPr lang="en-US" b="1" i="1" dirty="0">
                <a:latin typeface="Arial" charset="0"/>
                <a:ea typeface="ＭＳ Ｐゴシック" charset="0"/>
                <a:cs typeface="ＭＳ Ｐゴシック" charset="0"/>
              </a:rPr>
              <a:t> ng </a:t>
            </a:r>
            <a:r>
              <a:rPr lang="en-US" b="1" i="1" dirty="0" err="1">
                <a:latin typeface="Arial" charset="0"/>
                <a:ea typeface="ＭＳ Ｐゴシック" charset="0"/>
                <a:cs typeface="ＭＳ Ｐゴシック" charset="0"/>
              </a:rPr>
              <a:t>kasalanan</a:t>
            </a:r>
            <a:r>
              <a:rPr lang="en-US" b="1" i="1" dirty="0">
                <a:latin typeface="Arial" charset="0"/>
                <a:ea typeface="ＭＳ Ｐゴシック" charset="0"/>
                <a:cs typeface="ＭＳ Ｐゴシック" charset="0"/>
              </a:rPr>
              <a:t>. Nakita </a:t>
            </a:r>
            <a:r>
              <a:rPr lang="en-US" b="1" i="1" dirty="0" err="1">
                <a:latin typeface="Arial" charset="0"/>
                <a:ea typeface="ＭＳ Ｐゴシック" charset="0"/>
                <a:cs typeface="ＭＳ Ｐゴシック" charset="0"/>
              </a:rPr>
              <a:t>niya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sa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pamamagitan</a:t>
            </a:r>
            <a:r>
              <a:rPr lang="en-US" b="1" i="1" dirty="0">
                <a:latin typeface="Arial" charset="0"/>
                <a:ea typeface="ＭＳ Ｐゴシック" charset="0"/>
                <a:cs typeface="ＭＳ Ｐゴシック" charset="0"/>
              </a:rPr>
              <a:t> ng </a:t>
            </a:r>
            <a:r>
              <a:rPr lang="en-US" b="1" i="1" dirty="0" err="1">
                <a:latin typeface="Arial" charset="0"/>
                <a:ea typeface="ＭＳ Ｐゴシック" charset="0"/>
                <a:cs typeface="ＭＳ Ｐゴシック" charset="0"/>
              </a:rPr>
              <a:t>pananampalataya</a:t>
            </a:r>
            <a:r>
              <a:rPr lang="en-US" b="1" i="1" dirty="0">
                <a:latin typeface="Arial" charset="0"/>
                <a:ea typeface="ＭＳ Ｐゴシック" charset="0"/>
                <a:cs typeface="ＭＳ Ｐゴシック" charset="0"/>
              </a:rPr>
              <a:t> ang </a:t>
            </a:r>
            <a:r>
              <a:rPr lang="en-US" b="1" i="1" dirty="0" err="1">
                <a:latin typeface="Arial" charset="0"/>
                <a:ea typeface="ＭＳ Ｐゴシック" charset="0"/>
                <a:cs typeface="ＭＳ Ｐゴシック" charset="0"/>
              </a:rPr>
              <a:t>isang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walang-pagkasirang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lorona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na</a:t>
            </a:r>
            <a:r>
              <a:rPr lang="en-US" b="1" i="1" dirty="0">
                <a:latin typeface="Arial" charset="0"/>
                <a:ea typeface="ＭＳ Ｐゴシック" charset="0"/>
                <a:cs typeface="ＭＳ Ｐゴシック" charset="0"/>
              </a:rPr>
              <a:t> ang Hari ng </a:t>
            </a:r>
            <a:r>
              <a:rPr lang="en-US" b="1" i="1" dirty="0" err="1">
                <a:latin typeface="Arial" charset="0"/>
                <a:ea typeface="ＭＳ Ｐゴシック" charset="0"/>
                <a:cs typeface="ＭＳ Ｐゴシック" charset="0"/>
              </a:rPr>
              <a:t>lanagit</a:t>
            </a:r>
            <a:r>
              <a:rPr lang="en-US" b="1" i="1" dirty="0">
                <a:latin typeface="Arial" charset="0"/>
                <a:ea typeface="ＭＳ Ｐゴシック" charset="0"/>
                <a:cs typeface="ＭＳ Ｐゴシック" charset="0"/>
              </a:rPr>
              <a:t> ay </a:t>
            </a:r>
            <a:r>
              <a:rPr lang="en-US" b="1" i="1" dirty="0" err="1">
                <a:latin typeface="Arial" charset="0"/>
                <a:ea typeface="ＭＳ Ｐゴシック" charset="0"/>
                <a:cs typeface="ＭＳ Ｐゴシック" charset="0"/>
              </a:rPr>
              <a:t>ilalagay</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sa</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noo</a:t>
            </a:r>
            <a:r>
              <a:rPr lang="en-US" b="1" i="1" dirty="0">
                <a:latin typeface="Arial" charset="0"/>
                <a:ea typeface="ＭＳ Ｐゴシック" charset="0"/>
                <a:cs typeface="ＭＳ Ｐゴシック" charset="0"/>
              </a:rPr>
              <a:t> ng </a:t>
            </a:r>
            <a:r>
              <a:rPr lang="en-US" b="1" i="1" dirty="0" err="1">
                <a:latin typeface="Arial" charset="0"/>
                <a:ea typeface="ＭＳ Ｐゴシック" charset="0"/>
                <a:cs typeface="ＭＳ Ｐゴシック" charset="0"/>
              </a:rPr>
              <a:t>nagtagumpay</a:t>
            </a:r>
            <a:r>
              <a:rPr lang="en-US" b="1" i="1" dirty="0">
                <a:latin typeface="Arial" charset="0"/>
                <a:ea typeface="ＭＳ Ｐゴシック" charset="0"/>
                <a:cs typeface="ＭＳ Ｐゴシック" charset="0"/>
              </a:rPr>
              <a:t>—</a:t>
            </a:r>
            <a:r>
              <a:rPr lang="en-US" b="1" i="1" dirty="0">
                <a:latin typeface="Arial" charset="0"/>
                <a:ea typeface="ＭＳ Ｐゴシック" pitchFamily="24" charset="-128"/>
                <a:cs typeface="ＭＳ Ｐゴシック" charset="0"/>
              </a:rPr>
              <a:t>Patriarchs and Prophets </a:t>
            </a:r>
            <a:r>
              <a:rPr lang="en-US" b="1" i="0" dirty="0">
                <a:latin typeface="Arial" charset="0"/>
                <a:ea typeface="ＭＳ Ｐゴシック" charset="0"/>
                <a:cs typeface="ＭＳ Ｐゴシック" charset="0"/>
              </a:rPr>
              <a:t>246,</a:t>
            </a:r>
            <a:r>
              <a:rPr lang="en-US" b="1" i="1" dirty="0">
                <a:latin typeface="Arial" charset="0"/>
                <a:ea typeface="ＭＳ Ｐゴシック" charset="0"/>
                <a:cs typeface="ＭＳ Ｐゴシック" charset="0"/>
              </a:rPr>
              <a:t> </a:t>
            </a:r>
            <a:r>
              <a:rPr lang="en-US" b="1" dirty="0">
                <a:latin typeface="Arial" charset="0"/>
                <a:ea typeface="ＭＳ Ｐゴシック" charset="0"/>
                <a:cs typeface="ＭＳ Ｐゴシック" charset="0"/>
              </a:rPr>
              <a:t>(1)</a:t>
            </a:r>
            <a:endParaRPr lang="en-US" dirty="0">
              <a:latin typeface="Arial" panose="020B0604020202020204" pitchFamily="34" charset="0"/>
              <a:ea typeface="ＭＳ Ｐゴシック" charset="0"/>
              <a:cs typeface="Arial" panose="020B0604020202020204" pitchFamily="34" charset="0"/>
            </a:endParaRPr>
          </a:p>
          <a:p>
            <a:pPr eaLnBrk="1" hangingPunct="1">
              <a:defRPr/>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66476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3</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latin typeface="Arial" charset="0"/>
                <a:cs typeface="ＭＳ Ｐゴシック" charset="0"/>
              </a:rPr>
              <a:t>Pakikitungo</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Utang</a:t>
            </a:r>
            <a:r>
              <a:rPr lang="en-US" dirty="0">
                <a:latin typeface="Arial" charset="0"/>
                <a:cs typeface="ＭＳ Ｐゴシック" charset="0"/>
              </a:rPr>
              <a:t>. </a:t>
            </a:r>
          </a:p>
          <a:p>
            <a:pPr eaLnBrk="1" hangingPunct="1"/>
            <a:endParaRPr lang="en-US" dirty="0">
              <a:latin typeface="Arial"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4</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Arial" charset="0"/>
                <a:cs typeface="ＭＳ Ｐゴシック" charset="0"/>
              </a:rPr>
              <a:t>Susing</a:t>
            </a:r>
            <a:r>
              <a:rPr lang="en-US" b="1" dirty="0">
                <a:latin typeface="Arial" charset="0"/>
                <a:cs typeface="ＭＳ Ｐゴシック" charset="0"/>
              </a:rPr>
              <a:t> </a:t>
            </a:r>
            <a:r>
              <a:rPr lang="en-US" b="1" dirty="0" err="1">
                <a:latin typeface="Arial" charset="0"/>
                <a:cs typeface="ＭＳ Ｐゴシック" charset="0"/>
              </a:rPr>
              <a:t>Talata</a:t>
            </a:r>
            <a:r>
              <a:rPr lang="en-US" b="1" dirty="0">
                <a:latin typeface="Arial" charset="0"/>
                <a:cs typeface="ＭＳ Ｐゴシック" charset="0"/>
              </a:rPr>
              <a:t>.</a:t>
            </a:r>
            <a:r>
              <a:rPr lang="en-US" dirty="0">
                <a:latin typeface="Arial" charset="0"/>
                <a:cs typeface="ＭＳ Ｐゴシック" charset="0"/>
              </a:rPr>
              <a:t> “Ang </a:t>
            </a:r>
            <a:r>
              <a:rPr lang="en-US" dirty="0" err="1">
                <a:latin typeface="Arial" charset="0"/>
                <a:cs typeface="ＭＳ Ｐゴシック" charset="0"/>
              </a:rPr>
              <a:t>namumuno</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dukha</a:t>
            </a:r>
            <a:r>
              <a:rPr lang="en-US" dirty="0">
                <a:latin typeface="Arial" charset="0"/>
                <a:cs typeface="ＭＳ Ｐゴシック" charset="0"/>
              </a:rPr>
              <a:t> ay ang </a:t>
            </a:r>
            <a:r>
              <a:rPr lang="en-US" dirty="0" err="1">
                <a:latin typeface="Arial" charset="0"/>
                <a:cs typeface="ＭＳ Ｐゴシック" charset="0"/>
              </a:rPr>
              <a:t>mayaman</a:t>
            </a:r>
            <a:r>
              <a:rPr lang="en-US" dirty="0">
                <a:latin typeface="Arial" charset="0"/>
                <a:cs typeface="ＭＳ Ｐゴシック" charset="0"/>
              </a:rPr>
              <a:t>, at ang </a:t>
            </a:r>
            <a:r>
              <a:rPr lang="en-US" dirty="0" err="1">
                <a:latin typeface="Arial" charset="0"/>
                <a:cs typeface="ＭＳ Ｐゴシック" charset="0"/>
              </a:rPr>
              <a:t>nanghihiram</a:t>
            </a:r>
            <a:r>
              <a:rPr lang="en-US" dirty="0">
                <a:latin typeface="Arial" charset="0"/>
                <a:cs typeface="ＭＳ Ｐゴシック" charset="0"/>
              </a:rPr>
              <a:t> ay </a:t>
            </a:r>
            <a:r>
              <a:rPr lang="en-US" dirty="0" err="1">
                <a:latin typeface="Arial" charset="0"/>
                <a:cs typeface="ＭＳ Ｐゴシック" charset="0"/>
              </a:rPr>
              <a:t>alipin</a:t>
            </a:r>
            <a:r>
              <a:rPr lang="en-US" dirty="0">
                <a:latin typeface="Arial" charset="0"/>
                <a:cs typeface="ＭＳ Ｐゴシック" charset="0"/>
              </a:rPr>
              <a:t> ng </a:t>
            </a:r>
            <a:r>
              <a:rPr lang="en-US" dirty="0" err="1">
                <a:latin typeface="Arial" charset="0"/>
                <a:cs typeface="ＭＳ Ｐゴシック" charset="0"/>
              </a:rPr>
              <a:t>nagpapahiram</a:t>
            </a:r>
            <a:r>
              <a:rPr lang="en-US" dirty="0">
                <a:latin typeface="Arial" charset="0"/>
                <a:cs typeface="ＭＳ Ｐゴシック" charset="0"/>
              </a:rPr>
              <a:t>” </a:t>
            </a:r>
            <a:r>
              <a:rPr lang="en-US" altLang="ja-JP" i="1" dirty="0">
                <a:latin typeface="Arial" charset="0"/>
                <a:cs typeface="ＭＳ Ｐゴシック" charset="0"/>
              </a:rPr>
              <a:t>(</a:t>
            </a:r>
            <a:r>
              <a:rPr lang="en-US" altLang="ja-JP" i="1" dirty="0" err="1">
                <a:latin typeface="Arial" charset="0"/>
                <a:cs typeface="ＭＳ Ｐゴシック" charset="0"/>
              </a:rPr>
              <a:t>Kawikaan</a:t>
            </a:r>
            <a:r>
              <a:rPr lang="en-US" altLang="ja-JP" i="1" dirty="0">
                <a:latin typeface="Arial" charset="0"/>
                <a:cs typeface="ＭＳ Ｐゴシック" charset="0"/>
              </a:rPr>
              <a:t> 22:7). </a:t>
            </a:r>
            <a:endParaRPr lang="en-US" i="1" dirty="0">
              <a:latin typeface="Arial"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a:pPr/>
              <a:t>5</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err="1">
                <a:latin typeface="Arial" charset="0"/>
                <a:cs typeface="ＭＳ Ｐゴシック" charset="0"/>
              </a:rPr>
              <a:t>Panimulang</a:t>
            </a:r>
            <a:r>
              <a:rPr lang="en-US" b="1" dirty="0">
                <a:latin typeface="Arial" charset="0"/>
                <a:cs typeface="ＭＳ Ｐゴシック" charset="0"/>
              </a:rPr>
              <a:t> </a:t>
            </a:r>
            <a:r>
              <a:rPr lang="en-US" b="1" dirty="0" err="1">
                <a:latin typeface="Arial" charset="0"/>
                <a:cs typeface="ＭＳ Ｐゴシック" charset="0"/>
              </a:rPr>
              <a:t>Salita</a:t>
            </a:r>
            <a:r>
              <a:rPr lang="en-US" b="1" dirty="0">
                <a:latin typeface="Arial" charset="0"/>
                <a:cs typeface="ＭＳ Ｐゴシック" charset="0"/>
              </a:rPr>
              <a:t>. </a:t>
            </a:r>
            <a:r>
              <a:rPr lang="en-US" dirty="0" err="1">
                <a:latin typeface="Arial" charset="0"/>
                <a:cs typeface="ＭＳ Ｐゴシック" charset="0"/>
              </a:rPr>
              <a:t>Isang</a:t>
            </a:r>
            <a:r>
              <a:rPr lang="en-US" dirty="0">
                <a:latin typeface="Arial" charset="0"/>
                <a:cs typeface="ＭＳ Ｐゴシック" charset="0"/>
              </a:rPr>
              <a:t> </a:t>
            </a:r>
            <a:r>
              <a:rPr lang="en-US" dirty="0" err="1">
                <a:latin typeface="Arial" charset="0"/>
                <a:cs typeface="ＭＳ Ｐゴシック" charset="0"/>
              </a:rPr>
              <a:t>pakahulugan</a:t>
            </a:r>
            <a:r>
              <a:rPr lang="en-US" dirty="0">
                <a:latin typeface="Arial" charset="0"/>
                <a:cs typeface="ＭＳ Ｐゴシック" charset="0"/>
              </a:rPr>
              <a:t> ng </a:t>
            </a:r>
            <a:r>
              <a:rPr lang="en-US" dirty="0" err="1">
                <a:latin typeface="Arial" charset="0"/>
                <a:cs typeface="ＭＳ Ｐゴシック" charset="0"/>
              </a:rPr>
              <a:t>utang</a:t>
            </a:r>
            <a:r>
              <a:rPr lang="en-US" dirty="0">
                <a:latin typeface="Arial" charset="0"/>
                <a:cs typeface="ＭＳ Ｐゴシック" charset="0"/>
              </a:rPr>
              <a:t> ay “</a:t>
            </a:r>
            <a:r>
              <a:rPr lang="en-US" dirty="0" err="1">
                <a:latin typeface="Arial" charset="0"/>
                <a:cs typeface="ＭＳ Ｐゴシック" charset="0"/>
              </a:rPr>
              <a:t>namumuhay</a:t>
            </a:r>
            <a:r>
              <a:rPr lang="en-US" dirty="0">
                <a:latin typeface="Arial" charset="0"/>
                <a:cs typeface="ＭＳ Ｐゴシック" charset="0"/>
              </a:rPr>
              <a:t> </a:t>
            </a:r>
            <a:r>
              <a:rPr lang="en-US" dirty="0" err="1">
                <a:latin typeface="Arial" charset="0"/>
                <a:cs typeface="ＭＳ Ｐゴシック" charset="0"/>
              </a:rPr>
              <a:t>ngayon</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kung </a:t>
            </a:r>
            <a:r>
              <a:rPr lang="en-US" dirty="0" err="1">
                <a:latin typeface="Arial" charset="0"/>
                <a:cs typeface="ＭＳ Ｐゴシック" charset="0"/>
              </a:rPr>
              <a:t>ano</a:t>
            </a:r>
            <a:r>
              <a:rPr lang="en-US" dirty="0">
                <a:latin typeface="Arial" charset="0"/>
                <a:cs typeface="ＭＳ Ｐゴシック" charset="0"/>
              </a:rPr>
              <a:t> ang </a:t>
            </a:r>
            <a:r>
              <a:rPr lang="en-US" dirty="0" err="1">
                <a:latin typeface="Arial" charset="0"/>
                <a:cs typeface="ＭＳ Ｐゴシック" charset="0"/>
              </a:rPr>
              <a:t>inaasahang</a:t>
            </a:r>
            <a:r>
              <a:rPr lang="en-US" dirty="0">
                <a:latin typeface="Arial" charset="0"/>
                <a:cs typeface="ＭＳ Ｐゴシック" charset="0"/>
              </a:rPr>
              <a:t> </a:t>
            </a:r>
            <a:r>
              <a:rPr lang="en-US" dirty="0" err="1">
                <a:latin typeface="Arial" charset="0"/>
                <a:cs typeface="ＭＳ Ｐゴシック" charset="0"/>
              </a:rPr>
              <a:t>kikitain</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kinabukasan</a:t>
            </a:r>
            <a:r>
              <a:rPr lang="en-US" dirty="0">
                <a:latin typeface="Arial" charset="0"/>
                <a:cs typeface="ＭＳ Ｐゴシック" charset="0"/>
              </a:rPr>
              <a:t>.” ¶ Sa </a:t>
            </a:r>
            <a:r>
              <a:rPr lang="en-US" dirty="0" err="1">
                <a:latin typeface="Arial" charset="0"/>
                <a:cs typeface="ＭＳ Ｐゴシック" charset="0"/>
              </a:rPr>
              <a:t>ngayon</a:t>
            </a:r>
            <a:r>
              <a:rPr lang="en-US" dirty="0">
                <a:latin typeface="Arial" charset="0"/>
                <a:cs typeface="ＭＳ Ｐゴシック" charset="0"/>
              </a:rPr>
              <a:t> ang </a:t>
            </a:r>
            <a:r>
              <a:rPr lang="en-US" dirty="0" err="1">
                <a:latin typeface="Arial" charset="0"/>
                <a:cs typeface="ＭＳ Ｐゴシック" charset="0"/>
              </a:rPr>
              <a:t>utang</a:t>
            </a:r>
            <a:r>
              <a:rPr lang="en-US" dirty="0">
                <a:latin typeface="Arial" charset="0"/>
                <a:cs typeface="ＭＳ Ｐゴシック" charset="0"/>
              </a:rPr>
              <a:t> ay </a:t>
            </a:r>
            <a:r>
              <a:rPr lang="en-US" dirty="0" err="1">
                <a:latin typeface="Arial" charset="0"/>
                <a:cs typeface="ＭＳ Ｐゴシック" charset="0"/>
              </a:rPr>
              <a:t>tila</a:t>
            </a:r>
            <a:r>
              <a:rPr lang="en-US" dirty="0">
                <a:latin typeface="Arial" charset="0"/>
                <a:cs typeface="ＭＳ Ｐゴシック" charset="0"/>
              </a:rPr>
              <a:t> ang </a:t>
            </a:r>
            <a:r>
              <a:rPr lang="en-US" dirty="0" err="1">
                <a:latin typeface="Arial" charset="0"/>
                <a:cs typeface="ＭＳ Ｐゴシック" charset="0"/>
              </a:rPr>
              <a:t>paraan</a:t>
            </a:r>
            <a:r>
              <a:rPr lang="en-US" dirty="0">
                <a:latin typeface="Arial" charset="0"/>
                <a:cs typeface="ＭＳ Ｐゴシック" charset="0"/>
              </a:rPr>
              <a:t> ng </a:t>
            </a:r>
            <a:r>
              <a:rPr lang="en-US" dirty="0" err="1">
                <a:latin typeface="Arial" charset="0"/>
                <a:cs typeface="ＭＳ Ｐゴシック" charset="0"/>
              </a:rPr>
              <a:t>buhay</a:t>
            </a:r>
            <a:r>
              <a:rPr lang="en-US" dirty="0">
                <a:latin typeface="Arial" charset="0"/>
                <a:cs typeface="ＭＳ Ｐゴシック" charset="0"/>
              </a:rPr>
              <a:t>, </a:t>
            </a:r>
            <a:r>
              <a:rPr lang="en-US" dirty="0" err="1">
                <a:latin typeface="Arial" charset="0"/>
                <a:cs typeface="ＭＳ Ｐゴシック" charset="0"/>
              </a:rPr>
              <a:t>ngunit</a:t>
            </a:r>
            <a:r>
              <a:rPr lang="en-US" dirty="0">
                <a:latin typeface="Arial" charset="0"/>
                <a:cs typeface="ＭＳ Ｐゴシック" charset="0"/>
              </a:rPr>
              <a:t> </a:t>
            </a:r>
            <a:r>
              <a:rPr lang="en-US" dirty="0" err="1">
                <a:latin typeface="Arial" charset="0"/>
                <a:cs typeface="ＭＳ Ｐゴシック" charset="0"/>
              </a:rPr>
              <a:t>ito’y</a:t>
            </a:r>
            <a:r>
              <a:rPr lang="en-US" dirty="0">
                <a:latin typeface="Arial" charset="0"/>
                <a:cs typeface="ＭＳ Ｐゴシック" charset="0"/>
              </a:rPr>
              <a:t> </a:t>
            </a:r>
            <a:r>
              <a:rPr lang="en-US" dirty="0" err="1">
                <a:latin typeface="Arial" charset="0"/>
                <a:cs typeface="ＭＳ Ｐゴシック" charset="0"/>
              </a:rPr>
              <a:t>hindi</a:t>
            </a:r>
            <a:r>
              <a:rPr lang="en-US" dirty="0">
                <a:latin typeface="Arial" charset="0"/>
                <a:cs typeface="ＭＳ Ｐゴシック" charset="0"/>
              </a:rPr>
              <a:t> </a:t>
            </a:r>
            <a:r>
              <a:rPr lang="en-US" dirty="0" err="1">
                <a:latin typeface="Arial" charset="0"/>
                <a:cs typeface="ＭＳ Ｐゴシック" charset="0"/>
              </a:rPr>
              <a:t>dapat</a:t>
            </a:r>
            <a:r>
              <a:rPr lang="en-US" dirty="0">
                <a:latin typeface="Arial" charset="0"/>
                <a:cs typeface="ＭＳ Ｐゴシック" charset="0"/>
              </a:rPr>
              <a:t> </a:t>
            </a:r>
            <a:r>
              <a:rPr lang="en-US" dirty="0" err="1">
                <a:latin typeface="Arial" charset="0"/>
                <a:cs typeface="ＭＳ Ｐゴシック" charset="0"/>
              </a:rPr>
              <a:t>maging</a:t>
            </a:r>
            <a:r>
              <a:rPr lang="en-US" dirty="0">
                <a:latin typeface="Arial" charset="0"/>
                <a:cs typeface="ＭＳ Ｐゴシック" charset="0"/>
              </a:rPr>
              <a:t> ang </a:t>
            </a:r>
            <a:r>
              <a:rPr lang="en-US" dirty="0" err="1">
                <a:latin typeface="Arial" charset="0"/>
                <a:cs typeface="ＭＳ Ｐゴシック" charset="0"/>
              </a:rPr>
              <a:t>pamantayan</a:t>
            </a:r>
            <a:r>
              <a:rPr lang="en-US" dirty="0">
                <a:latin typeface="Arial" charset="0"/>
                <a:cs typeface="ＭＳ Ｐゴシック" charset="0"/>
              </a:rPr>
              <a:t> para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mga</a:t>
            </a:r>
            <a:r>
              <a:rPr lang="en-US" dirty="0">
                <a:latin typeface="Arial" charset="0"/>
                <a:cs typeface="ＭＳ Ｐゴシック" charset="0"/>
              </a:rPr>
              <a:t> </a:t>
            </a:r>
            <a:r>
              <a:rPr lang="en-US" dirty="0" err="1">
                <a:latin typeface="Arial" charset="0"/>
                <a:cs typeface="ＭＳ Ｐゴシック" charset="0"/>
              </a:rPr>
              <a:t>Kristiyano</a:t>
            </a:r>
            <a:r>
              <a:rPr lang="en-US" dirty="0">
                <a:latin typeface="Arial" charset="0"/>
                <a:cs typeface="ＭＳ Ｐゴシック" charset="0"/>
              </a:rPr>
              <a:t>. ¶ </a:t>
            </a:r>
            <a:r>
              <a:rPr lang="en-US" dirty="0" err="1">
                <a:latin typeface="Arial" charset="0"/>
                <a:cs typeface="ＭＳ Ｐゴシック" charset="0"/>
              </a:rPr>
              <a:t>Sinisikap</a:t>
            </a:r>
            <a:r>
              <a:rPr lang="en-US" dirty="0">
                <a:latin typeface="Arial" charset="0"/>
                <a:cs typeface="ＭＳ Ｐゴシック" charset="0"/>
              </a:rPr>
              <a:t> ng Biblia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pigilin</a:t>
            </a:r>
            <a:r>
              <a:rPr lang="en-US" dirty="0">
                <a:latin typeface="Arial" charset="0"/>
                <a:cs typeface="ＭＳ Ｐゴシック" charset="0"/>
              </a:rPr>
              <a:t> ang </a:t>
            </a:r>
            <a:r>
              <a:rPr lang="en-US" dirty="0" err="1">
                <a:latin typeface="Arial" charset="0"/>
                <a:cs typeface="ＭＳ Ｐゴシック" charset="0"/>
              </a:rPr>
              <a:t>utang</a:t>
            </a:r>
            <a:r>
              <a:rPr lang="en-US" dirty="0">
                <a:latin typeface="Arial" charset="0"/>
                <a:cs typeface="ＭＳ Ｐゴシック"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Arial" charset="0"/>
                <a:cs typeface="ＭＳ Ｐゴシック" charset="0"/>
              </a:rPr>
              <a:t>Sa </a:t>
            </a:r>
            <a:r>
              <a:rPr lang="en-US" dirty="0" err="1">
                <a:latin typeface="Arial" charset="0"/>
                <a:cs typeface="ＭＳ Ｐゴシック" charset="0"/>
              </a:rPr>
              <a:t>kasulatan</a:t>
            </a:r>
            <a:r>
              <a:rPr lang="en-US" dirty="0">
                <a:latin typeface="Arial" charset="0"/>
                <a:cs typeface="ＭＳ Ｐゴシック" charset="0"/>
              </a:rPr>
              <a:t> ay may </a:t>
            </a:r>
            <a:r>
              <a:rPr lang="en-US" dirty="0" err="1">
                <a:latin typeface="Arial" charset="0"/>
                <a:cs typeface="ＭＳ Ｐゴシック" charset="0"/>
              </a:rPr>
              <a:t>kahiman</a:t>
            </a:r>
            <a:r>
              <a:rPr lang="en-US" dirty="0">
                <a:latin typeface="Arial" charset="0"/>
                <a:cs typeface="ＭＳ Ｐゴシック" charset="0"/>
              </a:rPr>
              <a:t> 26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reperensya</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utang</a:t>
            </a:r>
            <a:r>
              <a:rPr lang="en-US" dirty="0">
                <a:latin typeface="Arial" charset="0"/>
                <a:cs typeface="ＭＳ Ｐゴシック" charset="0"/>
              </a:rPr>
              <a:t>, at </a:t>
            </a:r>
            <a:r>
              <a:rPr lang="en-US" dirty="0" err="1">
                <a:latin typeface="Arial" charset="0"/>
                <a:cs typeface="ＭＳ Ｐゴシック" charset="0"/>
              </a:rPr>
              <a:t>lahat</a:t>
            </a:r>
            <a:r>
              <a:rPr lang="en-US" dirty="0">
                <a:latin typeface="Arial" charset="0"/>
                <a:cs typeface="ＭＳ Ｐゴシック" charset="0"/>
              </a:rPr>
              <a:t> ay </a:t>
            </a:r>
            <a:r>
              <a:rPr lang="en-US" dirty="0" err="1">
                <a:latin typeface="Arial" charset="0"/>
                <a:cs typeface="ＭＳ Ｐゴシック" charset="0"/>
              </a:rPr>
              <a:t>negatibo</a:t>
            </a:r>
            <a:r>
              <a:rPr lang="en-US" dirty="0">
                <a:latin typeface="Arial" charset="0"/>
                <a:cs typeface="ＭＳ Ｐゴシック" charset="0"/>
              </a:rPr>
              <a:t>. Ang Biblia ay </a:t>
            </a:r>
            <a:r>
              <a:rPr lang="en-US" dirty="0" err="1">
                <a:latin typeface="Arial" charset="0"/>
                <a:cs typeface="ＭＳ Ｐゴシック" charset="0"/>
              </a:rPr>
              <a:t>hindi</a:t>
            </a:r>
            <a:r>
              <a:rPr lang="en-US" dirty="0">
                <a:latin typeface="Arial" charset="0"/>
                <a:cs typeface="ＭＳ Ｐゴシック" charset="0"/>
              </a:rPr>
              <a:t> </a:t>
            </a:r>
            <a:r>
              <a:rPr lang="en-US" dirty="0" err="1">
                <a:latin typeface="Arial" charset="0"/>
                <a:cs typeface="ＭＳ Ｐゴシック" charset="0"/>
              </a:rPr>
              <a:t>nagsasabing</a:t>
            </a:r>
            <a:r>
              <a:rPr lang="en-US" dirty="0">
                <a:latin typeface="Arial" charset="0"/>
                <a:cs typeface="ＭＳ Ｐゴシック" charset="0"/>
              </a:rPr>
              <a:t> </a:t>
            </a:r>
            <a:r>
              <a:rPr lang="en-US" dirty="0" err="1">
                <a:latin typeface="Arial" charset="0"/>
                <a:cs typeface="ＭＳ Ｐゴシック" charset="0"/>
              </a:rPr>
              <a:t>kasalanan</a:t>
            </a:r>
            <a:r>
              <a:rPr lang="en-US" dirty="0">
                <a:latin typeface="Arial" charset="0"/>
                <a:cs typeface="ＭＳ Ｐゴシック" charset="0"/>
              </a:rPr>
              <a:t> ang </a:t>
            </a:r>
            <a:r>
              <a:rPr lang="en-US" dirty="0" err="1">
                <a:latin typeface="Arial" charset="0"/>
                <a:cs typeface="ＭＳ Ｐゴシック" charset="0"/>
              </a:rPr>
              <a:t>humiram</a:t>
            </a:r>
            <a:r>
              <a:rPr lang="en-US" dirty="0">
                <a:latin typeface="Arial" charset="0"/>
                <a:cs typeface="ＭＳ Ｐゴシック" charset="0"/>
              </a:rPr>
              <a:t> ng </a:t>
            </a:r>
            <a:r>
              <a:rPr lang="en-US" dirty="0" err="1">
                <a:latin typeface="Arial" charset="0"/>
                <a:cs typeface="ＭＳ Ｐゴシック" charset="0"/>
              </a:rPr>
              <a:t>pera</a:t>
            </a:r>
            <a:r>
              <a:rPr lang="en-US" dirty="0">
                <a:latin typeface="Arial" charset="0"/>
                <a:cs typeface="ＭＳ Ｐゴシック" charset="0"/>
              </a:rPr>
              <a:t>, </a:t>
            </a:r>
            <a:r>
              <a:rPr lang="en-US" dirty="0" err="1">
                <a:latin typeface="Arial" charset="0"/>
                <a:cs typeface="ＭＳ Ｐゴシック" charset="0"/>
              </a:rPr>
              <a:t>subalit</a:t>
            </a:r>
            <a:r>
              <a:rPr lang="en-US" dirty="0">
                <a:latin typeface="Arial" charset="0"/>
                <a:cs typeface="ＭＳ Ｐゴシック" charset="0"/>
              </a:rPr>
              <a:t> </a:t>
            </a:r>
            <a:r>
              <a:rPr lang="en-US" dirty="0" err="1">
                <a:latin typeface="Arial" charset="0"/>
                <a:cs typeface="ＭＳ Ｐゴシック" charset="0"/>
              </a:rPr>
              <a:t>hindi</a:t>
            </a:r>
            <a:r>
              <a:rPr lang="en-US" dirty="0">
                <a:latin typeface="Arial" charset="0"/>
                <a:cs typeface="ＭＳ Ｐゴシック" charset="0"/>
              </a:rPr>
              <a:t> </a:t>
            </a:r>
            <a:r>
              <a:rPr lang="en-US" dirty="0" err="1">
                <a:latin typeface="Arial" charset="0"/>
                <a:cs typeface="ＭＳ Ｐゴシック" charset="0"/>
              </a:rPr>
              <a:t>ito</a:t>
            </a:r>
            <a:r>
              <a:rPr lang="en-US" dirty="0">
                <a:latin typeface="Arial" charset="0"/>
                <a:cs typeface="ＭＳ Ｐゴシック" charset="0"/>
              </a:rPr>
              <a:t> </a:t>
            </a:r>
            <a:r>
              <a:rPr lang="en-US" dirty="0" err="1">
                <a:latin typeface="Arial" charset="0"/>
                <a:cs typeface="ＭＳ Ｐゴシック" charset="0"/>
              </a:rPr>
              <a:t>nagsasalita</a:t>
            </a:r>
            <a:r>
              <a:rPr lang="en-US" dirty="0">
                <a:latin typeface="Arial" charset="0"/>
                <a:cs typeface="ＭＳ Ｐゴシック" charset="0"/>
              </a:rPr>
              <a:t> </a:t>
            </a:r>
            <a:r>
              <a:rPr lang="en-US" dirty="0" err="1">
                <a:latin typeface="Arial" charset="0"/>
                <a:cs typeface="ＭＳ Ｐゴシック" charset="0"/>
              </a:rPr>
              <a:t>tungkol</a:t>
            </a:r>
            <a:r>
              <a:rPr lang="en-US" dirty="0">
                <a:latin typeface="Arial" charset="0"/>
                <a:cs typeface="ＭＳ Ｐゴシック" charset="0"/>
              </a:rPr>
              <a:t> </a:t>
            </a:r>
            <a:r>
              <a:rPr lang="en-US" dirty="0" err="1">
                <a:latin typeface="Arial" charset="0"/>
                <a:cs typeface="ＭＳ Ｐゴシック" charset="0"/>
              </a:rPr>
              <a:t>sa</a:t>
            </a:r>
            <a:r>
              <a:rPr lang="en-US" dirty="0">
                <a:latin typeface="Arial" charset="0"/>
                <a:cs typeface="ＭＳ Ｐゴシック" charset="0"/>
              </a:rPr>
              <a:t> </a:t>
            </a:r>
            <a:r>
              <a:rPr lang="en-US" dirty="0" err="1">
                <a:latin typeface="Arial" charset="0"/>
                <a:cs typeface="ＭＳ Ｐゴシック" charset="0"/>
              </a:rPr>
              <a:t>madalas</a:t>
            </a:r>
            <a:r>
              <a:rPr lang="en-US" dirty="0">
                <a:latin typeface="Arial" charset="0"/>
                <a:cs typeface="ＭＳ Ｐゴシック" charset="0"/>
              </a:rPr>
              <a:t> </a:t>
            </a:r>
            <a:r>
              <a:rPr lang="en-US" dirty="0" err="1">
                <a:latin typeface="Arial" charset="0"/>
                <a:cs typeface="ＭＳ Ｐゴシック" charset="0"/>
              </a:rPr>
              <a:t>na</a:t>
            </a:r>
            <a:r>
              <a:rPr lang="en-US" dirty="0">
                <a:latin typeface="Arial" charset="0"/>
                <a:cs typeface="ＭＳ Ｐゴシック" charset="0"/>
              </a:rPr>
              <a:t> </a:t>
            </a:r>
            <a:r>
              <a:rPr lang="en-US" dirty="0" err="1">
                <a:latin typeface="Arial" charset="0"/>
                <a:cs typeface="ＭＳ Ｐゴシック" charset="0"/>
              </a:rPr>
              <a:t>masamang</a:t>
            </a:r>
            <a:r>
              <a:rPr lang="en-US" dirty="0">
                <a:latin typeface="Arial" charset="0"/>
                <a:cs typeface="ＭＳ Ｐゴシック" charset="0"/>
              </a:rPr>
              <a:t> </a:t>
            </a:r>
            <a:r>
              <a:rPr lang="en-US" dirty="0" err="1">
                <a:latin typeface="Arial" charset="0"/>
                <a:cs typeface="ＭＳ Ｐゴシック" charset="0"/>
              </a:rPr>
              <a:t>resulta</a:t>
            </a:r>
            <a:r>
              <a:rPr lang="en-US" dirty="0">
                <a:latin typeface="Arial" charset="0"/>
                <a:cs typeface="ＭＳ Ｐゴシック" charset="0"/>
              </a:rPr>
              <a:t> ng </a:t>
            </a:r>
            <a:r>
              <a:rPr lang="en-US" dirty="0" err="1">
                <a:latin typeface="Arial" charset="0"/>
                <a:cs typeface="ＭＳ Ｐゴシック" charset="0"/>
              </a:rPr>
              <a:t>paggawa</a:t>
            </a:r>
            <a:r>
              <a:rPr lang="en-US" dirty="0">
                <a:latin typeface="Arial" charset="0"/>
                <a:cs typeface="ＭＳ Ｐゴシック" charset="0"/>
              </a:rPr>
              <a:t> </a:t>
            </a:r>
            <a:r>
              <a:rPr lang="en-US" dirty="0" err="1">
                <a:latin typeface="Arial" charset="0"/>
                <a:cs typeface="ＭＳ Ｐゴシック" charset="0"/>
              </a:rPr>
              <a:t>nito</a:t>
            </a:r>
            <a:r>
              <a:rPr lang="en-US" dirty="0">
                <a:latin typeface="Arial" charset="0"/>
                <a:cs typeface="ＭＳ Ｐゴシック"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cs typeface="ＭＳ Ｐゴシック" charset="0"/>
            </a:endParaRPr>
          </a:p>
          <a:p>
            <a:pPr eaLnBrk="1" hangingPunct="1"/>
            <a:endParaRPr lang="en-US" dirty="0">
              <a:latin typeface="Arial" charset="0"/>
              <a:cs typeface="ＭＳ Ｐゴシック" charset="0"/>
            </a:endParaRPr>
          </a:p>
          <a:p>
            <a:pPr eaLnBrk="1" hangingPunct="1"/>
            <a:endParaRPr lang="en-US" dirty="0">
              <a:latin typeface="Arial"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6</a:t>
            </a:fld>
            <a:endParaRPr lang="en-US" sz="1200">
              <a:cs typeface="ヒラギノ角ゴ Pro W3"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b="1" i="1" dirty="0" err="1">
                <a:latin typeface="Arial" charset="0"/>
                <a:ea typeface="ＭＳ Ｐゴシック" charset="0"/>
                <a:cs typeface="ＭＳ Ｐゴシック" charset="0"/>
              </a:rPr>
              <a:t>Muli</a:t>
            </a:r>
            <a:r>
              <a:rPr lang="en-US" b="1" i="1" dirty="0">
                <a:latin typeface="Arial" charset="0"/>
                <a:ea typeface="ＭＳ Ｐゴシック" charset="0"/>
                <a:cs typeface="ＭＳ Ｐゴシック" charset="0"/>
              </a:rPr>
              <a:t> ay </a:t>
            </a:r>
            <a:r>
              <a:rPr lang="en-US" b="1" i="1" dirty="0" err="1">
                <a:latin typeface="Arial" charset="0"/>
                <a:ea typeface="ＭＳ Ｐゴシック" charset="0"/>
                <a:cs typeface="ＭＳ Ｐゴシック" charset="0"/>
              </a:rPr>
              <a:t>tatlong</a:t>
            </a:r>
            <a:r>
              <a:rPr lang="en-US" b="1" i="1" dirty="0">
                <a:latin typeface="Arial" charset="0"/>
                <a:ea typeface="ＭＳ Ｐゴシック" charset="0"/>
                <a:cs typeface="ＭＳ Ｐゴシック" charset="0"/>
              </a:rPr>
              <a:t> </a:t>
            </a:r>
            <a:r>
              <a:rPr lang="en-US" b="1" i="1" dirty="0" err="1">
                <a:latin typeface="Arial" charset="0"/>
                <a:ea typeface="ＭＳ Ｐゴシック" charset="0"/>
                <a:cs typeface="ＭＳ Ｐゴシック" charset="0"/>
              </a:rPr>
              <a:t>paghahati</a:t>
            </a:r>
            <a:r>
              <a:rPr lang="en-US" b="1" i="1" dirty="0">
                <a:latin typeface="Arial" charset="0"/>
                <a:ea typeface="ＭＳ Ｐゴシック" charset="0"/>
                <a:cs typeface="ＭＳ Ｐゴシック" charset="0"/>
              </a:rPr>
              <a:t> ng </a:t>
            </a:r>
            <a:r>
              <a:rPr lang="en-US" b="1" i="1" dirty="0" err="1">
                <a:latin typeface="Arial" charset="0"/>
                <a:ea typeface="ＭＳ Ｐゴシック" charset="0"/>
                <a:cs typeface="ＭＳ Ｐゴシック" charset="0"/>
              </a:rPr>
              <a:t>liksyon</a:t>
            </a:r>
            <a:r>
              <a:rPr lang="en-US" b="1" i="1" dirty="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b="0" dirty="0">
                <a:latin typeface="Arial" charset="0"/>
                <a:ea typeface="ＭＳ Ｐゴシック" charset="0"/>
                <a:cs typeface="ＭＳ Ｐゴシック" charset="0"/>
              </a:rPr>
              <a:t>(1) Ang </a:t>
            </a:r>
            <a:r>
              <a:rPr lang="en-US" b="0" dirty="0" err="1">
                <a:latin typeface="Arial" charset="0"/>
                <a:ea typeface="ＭＳ Ｐゴシック" charset="0"/>
                <a:cs typeface="ＭＳ Ｐゴシック" charset="0"/>
              </a:rPr>
              <a:t>Problema</a:t>
            </a:r>
            <a:r>
              <a:rPr lang="en-US" b="0" dirty="0">
                <a:latin typeface="Arial" charset="0"/>
                <a:ea typeface="ＭＳ Ｐゴシック" charset="0"/>
                <a:cs typeface="ＭＳ Ｐゴシック" charset="0"/>
              </a:rPr>
              <a:t> ng </a:t>
            </a:r>
            <a:r>
              <a:rPr lang="en-US" b="0" dirty="0" err="1">
                <a:latin typeface="Arial" charset="0"/>
                <a:ea typeface="ＭＳ Ｐゴシック" charset="0"/>
                <a:cs typeface="ＭＳ Ｐゴシック" charset="0"/>
              </a:rPr>
              <a:t>Utang</a:t>
            </a:r>
            <a:r>
              <a:rPr lang="en-US" b="0" dirty="0">
                <a:latin typeface="Arial" charset="0"/>
                <a:ea typeface="ＭＳ Ｐゴシック" charset="0"/>
                <a:cs typeface="ＭＳ Ｐゴシック" charset="0"/>
              </a:rPr>
              <a:t>, </a:t>
            </a:r>
            <a:r>
              <a:rPr lang="en-US" b="0" i="1" dirty="0" err="1">
                <a:latin typeface="Arial" charset="0"/>
                <a:ea typeface="ＭＳ Ｐゴシック" charset="0"/>
                <a:cs typeface="ＭＳ Ｐゴシック" charset="0"/>
              </a:rPr>
              <a:t>Deuteronomio</a:t>
            </a:r>
            <a:r>
              <a:rPr lang="en-US" b="0" i="1" dirty="0">
                <a:latin typeface="Arial" charset="0"/>
                <a:ea typeface="ＭＳ Ｐゴシック" charset="0"/>
                <a:cs typeface="ＭＳ Ｐゴシック" charset="0"/>
              </a:rPr>
              <a:t> 28:12.</a:t>
            </a:r>
            <a:endParaRPr lang="en-US" b="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ts val="0"/>
              </a:spcBef>
              <a:spcAft>
                <a:spcPct val="0"/>
              </a:spcAft>
              <a:buClrTx/>
              <a:buSzTx/>
              <a:buFont typeface="+mj-lt"/>
              <a:buNone/>
              <a:tabLst/>
              <a:defRPr/>
            </a:pPr>
            <a:r>
              <a:rPr lang="en-US" i="0" baseline="0" dirty="0">
                <a:latin typeface="Arial" charset="0"/>
                <a:ea typeface="ＭＳ Ｐゴシック" charset="0"/>
                <a:cs typeface="ＭＳ Ｐゴシック" charset="0"/>
              </a:rPr>
              <a:t>     </a:t>
            </a:r>
            <a:r>
              <a:rPr lang="en-US" i="0" baseline="0" dirty="0" err="1">
                <a:latin typeface="Arial" charset="0"/>
                <a:ea typeface="ＭＳ Ｐゴシック" charset="0"/>
                <a:cs typeface="ＭＳ Ｐゴシック" charset="0"/>
              </a:rPr>
              <a:t>Pangunahing</a:t>
            </a:r>
            <a:r>
              <a:rPr lang="en-US" i="0" baseline="0" dirty="0">
                <a:latin typeface="Arial" charset="0"/>
                <a:ea typeface="ＭＳ Ｐゴシック" charset="0"/>
                <a:cs typeface="ＭＳ Ｐゴシック" charset="0"/>
              </a:rPr>
              <a:t> </a:t>
            </a:r>
            <a:r>
              <a:rPr lang="en-US" i="0" baseline="0" dirty="0" err="1">
                <a:latin typeface="Arial" charset="0"/>
                <a:ea typeface="ＭＳ Ｐゴシック" charset="0"/>
                <a:cs typeface="ＭＳ Ｐゴシック" charset="0"/>
              </a:rPr>
              <a:t>mga</a:t>
            </a:r>
            <a:r>
              <a:rPr lang="en-US" i="0" baseline="0" dirty="0">
                <a:latin typeface="Arial" charset="0"/>
                <a:ea typeface="ＭＳ Ｐゴシック" charset="0"/>
                <a:cs typeface="ＭＳ Ｐゴシック" charset="0"/>
              </a:rPr>
              <a:t> </a:t>
            </a:r>
            <a:r>
              <a:rPr lang="en-US" i="0" baseline="0" dirty="0" err="1">
                <a:latin typeface="Arial" charset="0"/>
                <a:ea typeface="ＭＳ Ｐゴシック" charset="0"/>
                <a:cs typeface="ＭＳ Ｐゴシック" charset="0"/>
              </a:rPr>
              <a:t>Dahilan</a:t>
            </a:r>
            <a:r>
              <a:rPr lang="en-US" i="0" baseline="0" dirty="0">
                <a:latin typeface="Arial" charset="0"/>
                <a:ea typeface="ＭＳ Ｐゴシック" charset="0"/>
                <a:cs typeface="ＭＳ Ｐゴシック" charset="0"/>
              </a:rPr>
              <a:t>. </a:t>
            </a:r>
          </a:p>
          <a:p>
            <a:pPr marL="0" marR="0" indent="0" algn="l" defTabSz="914400" rtl="0" eaLnBrk="1" fontAlgn="base" latinLnBrk="0" hangingPunct="1">
              <a:lnSpc>
                <a:spcPct val="100000"/>
              </a:lnSpc>
              <a:spcBef>
                <a:spcPts val="0"/>
              </a:spcBef>
              <a:spcAft>
                <a:spcPct val="0"/>
              </a:spcAft>
              <a:buClrTx/>
              <a:buSzTx/>
              <a:buFont typeface="+mj-lt"/>
              <a:buNone/>
              <a:tabLst/>
              <a:defRPr/>
            </a:pPr>
            <a:r>
              <a:rPr lang="en-US" baseline="0" dirty="0">
                <a:latin typeface="Arial" charset="0"/>
                <a:ea typeface="ＭＳ Ｐゴシック" charset="0"/>
                <a:cs typeface="ＭＳ Ｐゴシック" charset="0"/>
              </a:rPr>
              <a:t>(2) </a:t>
            </a:r>
            <a:r>
              <a:rPr lang="en-US" baseline="0" dirty="0" err="1">
                <a:latin typeface="Arial" charset="0"/>
                <a:ea typeface="ＭＳ Ｐゴシック" charset="0"/>
                <a:cs typeface="ＭＳ Ｐゴシック" charset="0"/>
              </a:rPr>
              <a:t>Sumusunod</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sa</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Payo</a:t>
            </a:r>
            <a:r>
              <a:rPr lang="en-US" baseline="0" dirty="0">
                <a:latin typeface="Arial" charset="0"/>
                <a:ea typeface="ＭＳ Ｐゴシック" charset="0"/>
                <a:cs typeface="ＭＳ Ｐゴシック" charset="0"/>
              </a:rPr>
              <a:t> ng </a:t>
            </a:r>
            <a:r>
              <a:rPr lang="en-US" baseline="0" dirty="0" err="1">
                <a:latin typeface="Arial" charset="0"/>
                <a:ea typeface="ＭＳ Ｐゴシック" charset="0"/>
                <a:cs typeface="ＭＳ Ｐゴシック" charset="0"/>
              </a:rPr>
              <a:t>Diyos</a:t>
            </a:r>
            <a:r>
              <a:rPr lang="en-US" baseline="0" dirty="0">
                <a:latin typeface="Arial" charset="0"/>
                <a:ea typeface="ＭＳ Ｐゴシック" charset="0"/>
                <a:cs typeface="ＭＳ Ｐゴシック" charset="0"/>
              </a:rPr>
              <a:t>, </a:t>
            </a:r>
            <a:r>
              <a:rPr lang="en-US" i="1" baseline="0" dirty="0">
                <a:latin typeface="Arial" charset="0"/>
                <a:ea typeface="ＭＳ Ｐゴシック" charset="0"/>
                <a:cs typeface="ＭＳ Ｐゴシック" charset="0"/>
              </a:rPr>
              <a:t>1 Juan 2:15</a:t>
            </a:r>
            <a:endParaRPr lang="en-US"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Huwag</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Ibigin</a:t>
            </a:r>
            <a:r>
              <a:rPr lang="en-US" baseline="0" dirty="0">
                <a:latin typeface="Arial" charset="0"/>
                <a:ea typeface="ＭＳ Ｐゴシック" charset="0"/>
                <a:cs typeface="ＭＳ Ｐゴシック" charset="0"/>
              </a:rPr>
              <a:t> ang </a:t>
            </a:r>
            <a:r>
              <a:rPr lang="en-US" baseline="0" dirty="0" err="1">
                <a:latin typeface="Arial" charset="0"/>
                <a:ea typeface="ＭＳ Ｐゴシック" charset="0"/>
                <a:cs typeface="ＭＳ Ｐゴシック" charset="0"/>
              </a:rPr>
              <a:t>Sanlibutan</a:t>
            </a:r>
            <a:r>
              <a:rPr lang="en-US" baseline="0" dirty="0">
                <a:latin typeface="Arial" charset="0"/>
                <a:ea typeface="ＭＳ Ｐゴシック" charset="0"/>
                <a:cs typeface="ＭＳ Ｐゴシック" charset="0"/>
              </a:rPr>
              <a:t>. </a:t>
            </a:r>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i="0" baseline="0" dirty="0">
                <a:latin typeface="Arial" charset="0"/>
                <a:ea typeface="ＭＳ Ｐゴシック" charset="0"/>
                <a:cs typeface="ＭＳ Ｐゴシック" charset="0"/>
              </a:rPr>
              <a:t>(</a:t>
            </a:r>
            <a:r>
              <a:rPr lang="en-US" baseline="0" dirty="0">
                <a:latin typeface="Arial" charset="0"/>
                <a:ea typeface="ＭＳ Ｐゴシック" charset="0"/>
                <a:cs typeface="ＭＳ Ｐゴシック" charset="0"/>
              </a:rPr>
              <a:t>3) </a:t>
            </a:r>
            <a:r>
              <a:rPr lang="en-US" baseline="0" dirty="0" err="1">
                <a:latin typeface="Arial" charset="0"/>
                <a:ea typeface="ＭＳ Ｐゴシック" charset="0"/>
                <a:cs typeface="ＭＳ Ｐゴシック" charset="0"/>
              </a:rPr>
              <a:t>Mga</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Praktikal</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na</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Panukala</a:t>
            </a:r>
            <a:r>
              <a:rPr lang="en-US" baseline="0" dirty="0">
                <a:latin typeface="Arial" charset="0"/>
                <a:ea typeface="ＭＳ Ｐゴシック" charset="0"/>
                <a:cs typeface="ＭＳ Ｐゴシック" charset="0"/>
              </a:rPr>
              <a:t> ng </a:t>
            </a:r>
            <a:r>
              <a:rPr lang="en-US" baseline="0" dirty="0" err="1">
                <a:latin typeface="Arial" charset="0"/>
                <a:ea typeface="ＭＳ Ｐゴシック" charset="0"/>
                <a:cs typeface="ＭＳ Ｐゴシック" charset="0"/>
              </a:rPr>
              <a:t>mga</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Pagkilos</a:t>
            </a:r>
            <a:r>
              <a:rPr lang="en-US" baseline="0" dirty="0">
                <a:latin typeface="Arial" charset="0"/>
                <a:ea typeface="ＭＳ Ｐゴシック" charset="0"/>
                <a:cs typeface="ＭＳ Ｐゴシック" charset="0"/>
              </a:rPr>
              <a:t> </a:t>
            </a:r>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baseline="0" dirty="0">
                <a:latin typeface="Arial" charset="0"/>
                <a:ea typeface="ＭＳ Ｐゴシック" charset="0"/>
                <a:cs typeface="ＭＳ Ｐゴシック" charset="0"/>
              </a:rPr>
              <a:t>     a. </a:t>
            </a:r>
            <a:r>
              <a:rPr lang="en-US" i="0" baseline="0" dirty="0" err="1">
                <a:latin typeface="Arial" charset="0"/>
                <a:ea typeface="ＭＳ Ｐゴシック" charset="0"/>
                <a:cs typeface="ＭＳ Ｐゴシック" charset="0"/>
              </a:rPr>
              <a:t>Layasan</a:t>
            </a:r>
            <a:r>
              <a:rPr lang="en-US" i="0" baseline="0" dirty="0">
                <a:latin typeface="Arial" charset="0"/>
                <a:ea typeface="ＭＳ Ｐゴシック" charset="0"/>
                <a:cs typeface="ＭＳ Ｐゴシック" charset="0"/>
              </a:rPr>
              <a:t> Mo Ito. </a:t>
            </a:r>
            <a:r>
              <a:rPr lang="en-US" b="0" i="1" dirty="0" err="1">
                <a:latin typeface="Arial" charset="0"/>
                <a:ea typeface="ＭＳ Ｐゴシック" charset="0"/>
                <a:cs typeface="ＭＳ Ｐゴシック" charset="0"/>
              </a:rPr>
              <a:t>Kawikaan</a:t>
            </a:r>
            <a:r>
              <a:rPr lang="en-US" b="0" i="1" dirty="0">
                <a:latin typeface="Arial" charset="0"/>
                <a:ea typeface="ＭＳ Ｐゴシック" charset="0"/>
                <a:cs typeface="ＭＳ Ｐゴシック" charset="0"/>
              </a:rPr>
              <a:t> 22:7.</a:t>
            </a:r>
            <a:endParaRPr lang="en-US" b="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i="0" baseline="0"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b. </a:t>
            </a:r>
            <a:r>
              <a:rPr lang="en-US" i="0" baseline="0" dirty="0" err="1">
                <a:latin typeface="Arial" charset="0"/>
                <a:ea typeface="ＭＳ Ｐゴシック" charset="0"/>
                <a:cs typeface="ＭＳ Ｐゴシック" charset="0"/>
              </a:rPr>
              <a:t>Iwasan</a:t>
            </a:r>
            <a:r>
              <a:rPr lang="en-US" i="0" baseline="0" dirty="0">
                <a:latin typeface="Arial" charset="0"/>
                <a:ea typeface="ＭＳ Ｐゴシック" charset="0"/>
                <a:cs typeface="ＭＳ Ｐゴシック" charset="0"/>
              </a:rPr>
              <a:t> ang </a:t>
            </a:r>
            <a:r>
              <a:rPr lang="en-US" i="0" baseline="0" dirty="0" err="1">
                <a:latin typeface="Arial" charset="0"/>
                <a:ea typeface="ＭＳ Ｐゴシック" charset="0"/>
                <a:cs typeface="ＭＳ Ｐゴシック" charset="0"/>
              </a:rPr>
              <a:t>Dalawang</a:t>
            </a:r>
            <a:r>
              <a:rPr lang="en-US" i="0" baseline="0" dirty="0">
                <a:latin typeface="Arial" charset="0"/>
                <a:ea typeface="ＭＳ Ｐゴシック" charset="0"/>
                <a:cs typeface="ＭＳ Ｐゴシック" charset="0"/>
              </a:rPr>
              <a:t> </a:t>
            </a:r>
            <a:r>
              <a:rPr lang="en-US" i="0" baseline="0" dirty="0" err="1">
                <a:latin typeface="Arial" charset="0"/>
                <a:ea typeface="ＭＳ Ｐゴシック" charset="0"/>
                <a:cs typeface="ＭＳ Ｐゴシック" charset="0"/>
              </a:rPr>
              <a:t>Bitag</a:t>
            </a:r>
            <a:r>
              <a:rPr lang="en-US" i="0" baseline="0" dirty="0">
                <a:latin typeface="Arial" charset="0"/>
                <a:ea typeface="ＭＳ Ｐゴシック" charset="0"/>
                <a:cs typeface="ＭＳ Ｐゴシック" charset="0"/>
              </a:rPr>
              <a:t>. </a:t>
            </a:r>
            <a:r>
              <a:rPr lang="en-US" b="0" i="1" dirty="0" err="1">
                <a:latin typeface="Arial" charset="0"/>
                <a:ea typeface="ＭＳ Ｐゴシック" charset="0"/>
                <a:cs typeface="ＭＳ Ｐゴシック" charset="0"/>
              </a:rPr>
              <a:t>Kawikaan</a:t>
            </a:r>
            <a:r>
              <a:rPr lang="en-US" b="0" i="1" dirty="0">
                <a:latin typeface="Arial" charset="0"/>
                <a:ea typeface="ＭＳ Ｐゴシック" charset="0"/>
                <a:cs typeface="ＭＳ Ｐゴシック" charset="0"/>
              </a:rPr>
              <a:t> 6:1, 2.</a:t>
            </a:r>
            <a:endParaRPr lang="en-US" b="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i="1" baseline="0" dirty="0">
                <a:latin typeface="Arial" charset="0"/>
                <a:ea typeface="ＭＳ Ｐゴシック" charset="0"/>
                <a:cs typeface="ＭＳ Ｐゴシック" charset="0"/>
              </a:rPr>
              <a:t>     </a:t>
            </a:r>
            <a:r>
              <a:rPr lang="en-US" i="0" baseline="0" dirty="0">
                <a:latin typeface="Arial" charset="0"/>
                <a:ea typeface="ＭＳ Ｐゴシック" charset="0"/>
                <a:cs typeface="ＭＳ Ｐゴシック" charset="0"/>
              </a:rPr>
              <a:t>c. </a:t>
            </a:r>
            <a:r>
              <a:rPr lang="en-US" i="0" baseline="0" dirty="0" err="1">
                <a:latin typeface="Arial" charset="0"/>
                <a:ea typeface="ＭＳ Ｐゴシック" charset="0"/>
                <a:cs typeface="ＭＳ Ｐゴシック" charset="0"/>
              </a:rPr>
              <a:t>Pangangasiwa</a:t>
            </a:r>
            <a:r>
              <a:rPr lang="en-US" i="0" baseline="0" dirty="0">
                <a:latin typeface="Arial" charset="0"/>
                <a:ea typeface="ＭＳ Ｐゴシック" charset="0"/>
                <a:cs typeface="ＭＳ Ｐゴシック" charset="0"/>
              </a:rPr>
              <a:t> </a:t>
            </a:r>
            <a:r>
              <a:rPr lang="en-US" i="0" baseline="0" dirty="0" err="1">
                <a:latin typeface="Arial" charset="0"/>
                <a:ea typeface="ＭＳ Ｐゴシック" charset="0"/>
                <a:cs typeface="ＭＳ Ｐゴシック" charset="0"/>
              </a:rPr>
              <a:t>sa</a:t>
            </a:r>
            <a:r>
              <a:rPr lang="en-US" i="0" baseline="0" dirty="0">
                <a:latin typeface="Arial" charset="0"/>
                <a:ea typeface="ＭＳ Ｐゴシック" charset="0"/>
                <a:cs typeface="ＭＳ Ｐゴシック" charset="0"/>
              </a:rPr>
              <a:t> D-</a:t>
            </a:r>
            <a:r>
              <a:rPr lang="en-US" i="0" baseline="0" dirty="0" err="1">
                <a:latin typeface="Arial" charset="0"/>
                <a:ea typeface="ＭＳ Ｐゴシック" charset="0"/>
                <a:cs typeface="ＭＳ Ｐゴシック" charset="0"/>
              </a:rPr>
              <a:t>maiwasang</a:t>
            </a:r>
            <a:r>
              <a:rPr lang="en-US" i="0" baseline="0" dirty="0">
                <a:latin typeface="Arial" charset="0"/>
                <a:ea typeface="ＭＳ Ｐゴシック" charset="0"/>
                <a:cs typeface="ＭＳ Ｐゴシック" charset="0"/>
              </a:rPr>
              <a:t> </a:t>
            </a:r>
            <a:r>
              <a:rPr lang="en-US" i="0" baseline="0" dirty="0" err="1">
                <a:latin typeface="Arial" charset="0"/>
                <a:ea typeface="ＭＳ Ｐゴシック" charset="0"/>
                <a:cs typeface="ＭＳ Ｐゴシック" charset="0"/>
              </a:rPr>
              <a:t>Utang</a:t>
            </a:r>
            <a:r>
              <a:rPr lang="en-US" i="0" baseline="0" dirty="0">
                <a:latin typeface="Arial" charset="0"/>
                <a:ea typeface="ＭＳ Ｐゴシック" charset="0"/>
                <a:cs typeface="ＭＳ Ｐゴシック" charset="0"/>
              </a:rPr>
              <a:t>. </a:t>
            </a:r>
            <a:r>
              <a:rPr lang="en-US" i="1" baseline="0" dirty="0" err="1">
                <a:latin typeface="Arial" charset="0"/>
                <a:ea typeface="ＭＳ Ｐゴシック" charset="0"/>
                <a:cs typeface="ＭＳ Ｐゴシック" charset="0"/>
              </a:rPr>
              <a:t>Deuteronomio</a:t>
            </a:r>
            <a:r>
              <a:rPr lang="en-US" i="1" baseline="0" dirty="0">
                <a:latin typeface="Arial" charset="0"/>
                <a:ea typeface="ＭＳ Ｐゴシック" charset="0"/>
                <a:cs typeface="ＭＳ Ｐゴシック" charset="0"/>
              </a:rPr>
              <a:t> 15:1, 2</a:t>
            </a:r>
            <a:endParaRPr lang="en-US" i="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 typeface="+mj-lt"/>
              <a:buNone/>
              <a:tabLst/>
              <a:defRPr/>
            </a:pPr>
            <a:endParaRPr lang="en-US" i="1"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1" dirty="0">
                <a:latin typeface="Arial" charset="0"/>
                <a:cs typeface="ＭＳ Ｐゴシック" charset="0"/>
              </a:rPr>
              <a:t>Unang </a:t>
            </a:r>
            <a:r>
              <a:rPr lang="en-US" b="1" i="1" dirty="0" err="1">
                <a:latin typeface="Arial" charset="0"/>
                <a:cs typeface="ＭＳ Ｐゴシック" charset="0"/>
              </a:rPr>
              <a:t>Pagkakahati</a:t>
            </a:r>
            <a:r>
              <a:rPr lang="en-US" b="1" i="1" dirty="0">
                <a:latin typeface="Arial" charset="0"/>
                <a:cs typeface="ＭＳ Ｐゴシック" charset="0"/>
              </a:rPr>
              <a:t>. </a:t>
            </a:r>
            <a:r>
              <a:rPr lang="en-US" b="1" dirty="0">
                <a:latin typeface="Arial" charset="0"/>
                <a:cs typeface="ＭＳ Ｐゴシック" charset="0"/>
              </a:rPr>
              <a:t>1. Ang </a:t>
            </a:r>
            <a:r>
              <a:rPr lang="en-US" b="1" dirty="0" err="1">
                <a:latin typeface="Arial" charset="0"/>
                <a:cs typeface="ＭＳ Ｐゴシック" charset="0"/>
              </a:rPr>
              <a:t>Problema</a:t>
            </a:r>
            <a:r>
              <a:rPr lang="en-US" b="1" dirty="0">
                <a:latin typeface="Arial" charset="0"/>
                <a:cs typeface="ＭＳ Ｐゴシック" charset="0"/>
              </a:rPr>
              <a:t> ng </a:t>
            </a:r>
            <a:r>
              <a:rPr lang="en-US" b="1" dirty="0" err="1">
                <a:latin typeface="Arial" charset="0"/>
                <a:cs typeface="ＭＳ Ｐゴシック" charset="0"/>
              </a:rPr>
              <a:t>Utang</a:t>
            </a:r>
            <a:r>
              <a:rPr lang="en-US" b="1" dirty="0">
                <a:latin typeface="Arial" charset="0"/>
                <a:cs typeface="ＭＳ Ｐゴシック" charset="0"/>
              </a:rPr>
              <a:t>. </a:t>
            </a:r>
            <a:r>
              <a:rPr lang="en-US" b="0" dirty="0">
                <a:latin typeface="Arial" charset="0"/>
                <a:cs typeface="ＭＳ Ｐゴシック" charset="0"/>
              </a:rPr>
              <a:t>“</a:t>
            </a:r>
            <a:r>
              <a:rPr lang="en-US" b="0" dirty="0" err="1">
                <a:latin typeface="Arial" charset="0"/>
                <a:cs typeface="ＭＳ Ｐゴシック" charset="0"/>
              </a:rPr>
              <a:t>Bubuksan</a:t>
            </a:r>
            <a:r>
              <a:rPr lang="en-US" b="0" dirty="0">
                <a:latin typeface="Arial" charset="0"/>
                <a:cs typeface="ＭＳ Ｐゴシック" charset="0"/>
              </a:rPr>
              <a:t> ng </a:t>
            </a:r>
            <a:r>
              <a:rPr lang="en-US" b="0" dirty="0" err="1">
                <a:latin typeface="Arial" charset="0"/>
                <a:cs typeface="ＭＳ Ｐゴシック" charset="0"/>
              </a:rPr>
              <a:t>Panginoon</a:t>
            </a:r>
            <a:r>
              <a:rPr lang="en-US" b="0" dirty="0">
                <a:latin typeface="Arial" charset="0"/>
                <a:cs typeface="ＭＳ Ｐゴシック" charset="0"/>
              </a:rPr>
              <a:t> para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iyo</a:t>
            </a:r>
            <a:r>
              <a:rPr lang="en-US" b="0" dirty="0">
                <a:latin typeface="Arial" charset="0"/>
                <a:cs typeface="ＭＳ Ｐゴシック" charset="0"/>
              </a:rPr>
              <a:t> ang </a:t>
            </a:r>
            <a:r>
              <a:rPr lang="en-US" b="0" dirty="0" err="1">
                <a:latin typeface="Arial" charset="0"/>
                <a:cs typeface="ＭＳ Ｐゴシック" charset="0"/>
              </a:rPr>
              <a:t>kanyang</a:t>
            </a:r>
            <a:r>
              <a:rPr lang="en-US" b="0" dirty="0">
                <a:latin typeface="Arial" charset="0"/>
                <a:cs typeface="ＭＳ Ｐゴシック" charset="0"/>
              </a:rPr>
              <a:t> </a:t>
            </a:r>
            <a:r>
              <a:rPr lang="en-US" b="0" dirty="0" err="1">
                <a:latin typeface="Arial" charset="0"/>
                <a:cs typeface="ＭＳ Ｐゴシック" charset="0"/>
              </a:rPr>
              <a:t>kamalig</a:t>
            </a:r>
            <a:r>
              <a:rPr lang="en-US" b="0" dirty="0">
                <a:latin typeface="Arial" charset="0"/>
                <a:cs typeface="ＭＳ Ｐゴシック" charset="0"/>
              </a:rPr>
              <a:t> </a:t>
            </a:r>
            <a:r>
              <a:rPr lang="en-US" b="0" dirty="0" err="1">
                <a:latin typeface="Arial" charset="0"/>
                <a:cs typeface="ＭＳ Ｐゴシック" charset="0"/>
              </a:rPr>
              <a:t>na</a:t>
            </a:r>
            <a:r>
              <a:rPr lang="en-US" b="0" dirty="0">
                <a:latin typeface="Arial" charset="0"/>
                <a:cs typeface="ＭＳ Ｐゴシック" charset="0"/>
              </a:rPr>
              <a:t> </a:t>
            </a:r>
            <a:r>
              <a:rPr lang="en-US" b="0" dirty="0" err="1">
                <a:latin typeface="Arial" charset="0"/>
                <a:cs typeface="ＭＳ Ｐゴシック" charset="0"/>
              </a:rPr>
              <a:t>punung-puno</a:t>
            </a:r>
            <a:r>
              <a:rPr lang="en-US" b="0" dirty="0">
                <a:latin typeface="Arial" charset="0"/>
                <a:cs typeface="ＭＳ Ｐゴシック" charset="0"/>
              </a:rPr>
              <a:t>, ang </a:t>
            </a:r>
            <a:r>
              <a:rPr lang="en-US" b="0" dirty="0" err="1">
                <a:latin typeface="Arial" charset="0"/>
                <a:cs typeface="ＭＳ Ｐゴシック" charset="0"/>
              </a:rPr>
              <a:t>langit</a:t>
            </a:r>
            <a:r>
              <a:rPr lang="en-US" b="0" dirty="0">
                <a:latin typeface="Arial" charset="0"/>
                <a:cs typeface="ＭＳ Ｐゴシック" charset="0"/>
              </a:rPr>
              <a:t>, </a:t>
            </a:r>
            <a:r>
              <a:rPr lang="en-US" b="0" dirty="0" err="1">
                <a:latin typeface="Arial" charset="0"/>
                <a:cs typeface="ＭＳ Ｐゴシック" charset="0"/>
              </a:rPr>
              <a:t>upang</a:t>
            </a:r>
            <a:r>
              <a:rPr lang="en-US" b="0" dirty="0">
                <a:latin typeface="Arial" charset="0"/>
                <a:cs typeface="ＭＳ Ｐゴシック" charset="0"/>
              </a:rPr>
              <a:t> </a:t>
            </a:r>
            <a:r>
              <a:rPr lang="en-US" b="0" dirty="0" err="1">
                <a:latin typeface="Arial" charset="0"/>
                <a:cs typeface="ＭＳ Ｐゴシック" charset="0"/>
              </a:rPr>
              <a:t>ibigay</a:t>
            </a:r>
            <a:r>
              <a:rPr lang="en-US" b="0" dirty="0">
                <a:latin typeface="Arial" charset="0"/>
                <a:cs typeface="ＭＳ Ｐゴシック" charset="0"/>
              </a:rPr>
              <a:t> ang </a:t>
            </a:r>
            <a:r>
              <a:rPr lang="en-US" b="0" dirty="0" err="1">
                <a:latin typeface="Arial" charset="0"/>
                <a:cs typeface="ＭＳ Ｐゴシック" charset="0"/>
              </a:rPr>
              <a:t>ulan</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iyong</a:t>
            </a:r>
            <a:r>
              <a:rPr lang="en-US" b="0" dirty="0">
                <a:latin typeface="Arial" charset="0"/>
                <a:cs typeface="ＭＳ Ｐゴシック" charset="0"/>
              </a:rPr>
              <a:t> </a:t>
            </a:r>
            <a:r>
              <a:rPr lang="en-US" b="0" dirty="0" err="1">
                <a:latin typeface="Arial" charset="0"/>
                <a:cs typeface="ＭＳ Ｐゴシック" charset="0"/>
              </a:rPr>
              <a:t>lupain</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kapanahunan</a:t>
            </a:r>
            <a:r>
              <a:rPr lang="en-US" b="0" dirty="0">
                <a:latin typeface="Arial" charset="0"/>
                <a:cs typeface="ＭＳ Ｐゴシック" charset="0"/>
              </a:rPr>
              <a:t>, at </a:t>
            </a:r>
            <a:r>
              <a:rPr lang="en-US" b="0" dirty="0" err="1">
                <a:latin typeface="Arial" charset="0"/>
                <a:cs typeface="ＭＳ Ｐゴシック" charset="0"/>
              </a:rPr>
              <a:t>upang</a:t>
            </a:r>
            <a:r>
              <a:rPr lang="en-US" b="0" dirty="0">
                <a:latin typeface="Arial" charset="0"/>
                <a:cs typeface="ＭＳ Ｐゴシック" charset="0"/>
              </a:rPr>
              <a:t> </a:t>
            </a:r>
            <a:r>
              <a:rPr lang="en-US" b="0" dirty="0" err="1">
                <a:latin typeface="Arial" charset="0"/>
                <a:cs typeface="ＭＳ Ｐゴシック" charset="0"/>
              </a:rPr>
              <a:t>pagpalain</a:t>
            </a:r>
            <a:r>
              <a:rPr lang="en-US" b="0" dirty="0">
                <a:latin typeface="Arial" charset="0"/>
                <a:cs typeface="ＭＳ Ｐゴシック" charset="0"/>
              </a:rPr>
              <a:t> ang </a:t>
            </a:r>
            <a:r>
              <a:rPr lang="en-US" b="0" dirty="0" err="1">
                <a:latin typeface="Arial" charset="0"/>
                <a:cs typeface="ＭＳ Ｐゴシック" charset="0"/>
              </a:rPr>
              <a:t>lahat</a:t>
            </a:r>
            <a:r>
              <a:rPr lang="en-US" b="0" dirty="0">
                <a:latin typeface="Arial" charset="0"/>
                <a:cs typeface="ＭＳ Ｐゴシック" charset="0"/>
              </a:rPr>
              <a:t> </a:t>
            </a:r>
            <a:r>
              <a:rPr lang="en-US" b="0" dirty="0" err="1">
                <a:latin typeface="Arial" charset="0"/>
                <a:cs typeface="ＭＳ Ｐゴシック" charset="0"/>
              </a:rPr>
              <a:t>mong</a:t>
            </a:r>
            <a:r>
              <a:rPr lang="en-US" b="0" dirty="0">
                <a:latin typeface="Arial" charset="0"/>
                <a:cs typeface="ＭＳ Ｐゴシック" charset="0"/>
              </a:rPr>
              <a:t> </a:t>
            </a:r>
            <a:r>
              <a:rPr lang="en-US" b="0" dirty="0" err="1">
                <a:latin typeface="Arial" charset="0"/>
                <a:cs typeface="ＭＳ Ｐゴシック" charset="0"/>
              </a:rPr>
              <a:t>ginagawa</a:t>
            </a:r>
            <a:r>
              <a:rPr lang="en-US" b="0" dirty="0">
                <a:latin typeface="Arial" charset="0"/>
                <a:cs typeface="ＭＳ Ｐゴシック" charset="0"/>
              </a:rPr>
              <a:t>. ¶ </a:t>
            </a:r>
            <a:r>
              <a:rPr lang="en-US" b="0" dirty="0" err="1">
                <a:latin typeface="Arial" charset="0"/>
                <a:cs typeface="ＭＳ Ｐゴシック" charset="0"/>
              </a:rPr>
              <a:t>Ikaw</a:t>
            </a:r>
            <a:r>
              <a:rPr lang="en-US" b="0" dirty="0">
                <a:latin typeface="Arial" charset="0"/>
                <a:cs typeface="ＭＳ Ｐゴシック" charset="0"/>
              </a:rPr>
              <a:t> ay </a:t>
            </a:r>
            <a:r>
              <a:rPr lang="en-US" b="0" dirty="0" err="1">
                <a:latin typeface="Arial" charset="0"/>
                <a:cs typeface="ＭＳ Ｐゴシック" charset="0"/>
              </a:rPr>
              <a:t>magpapahiram</a:t>
            </a:r>
            <a:r>
              <a:rPr lang="en-US" b="0" dirty="0">
                <a:latin typeface="Arial" charset="0"/>
                <a:cs typeface="ＭＳ Ｐゴシック" charset="0"/>
              </a:rPr>
              <a:t> </a:t>
            </a:r>
            <a:r>
              <a:rPr lang="en-US" b="0" dirty="0" err="1">
                <a:latin typeface="Arial" charset="0"/>
                <a:cs typeface="ＭＳ Ｐゴシック" charset="0"/>
              </a:rPr>
              <a:t>sa</a:t>
            </a:r>
            <a:r>
              <a:rPr lang="en-US" b="0" dirty="0">
                <a:latin typeface="Arial" charset="0"/>
                <a:cs typeface="ＭＳ Ｐゴシック" charset="0"/>
              </a:rPr>
              <a:t> </a:t>
            </a:r>
            <a:r>
              <a:rPr lang="en-US" b="0" dirty="0" err="1">
                <a:latin typeface="Arial" charset="0"/>
                <a:cs typeface="ＭＳ Ｐゴシック" charset="0"/>
              </a:rPr>
              <a:t>maraming</a:t>
            </a:r>
            <a:r>
              <a:rPr lang="en-US" b="0" dirty="0">
                <a:latin typeface="Arial" charset="0"/>
                <a:cs typeface="ＭＳ Ｐゴシック" charset="0"/>
              </a:rPr>
              <a:t> </a:t>
            </a:r>
            <a:r>
              <a:rPr lang="en-US" b="0" dirty="0" err="1">
                <a:latin typeface="Arial" charset="0"/>
                <a:cs typeface="ＭＳ Ｐゴシック" charset="0"/>
              </a:rPr>
              <a:t>bansa</a:t>
            </a:r>
            <a:r>
              <a:rPr lang="en-US" b="0" dirty="0">
                <a:latin typeface="Arial" charset="0"/>
                <a:cs typeface="ＭＳ Ｐゴシック" charset="0"/>
              </a:rPr>
              <a:t>, at </a:t>
            </a:r>
            <a:r>
              <a:rPr lang="en-US" b="0" dirty="0" err="1">
                <a:latin typeface="Arial" charset="0"/>
                <a:cs typeface="ＭＳ Ｐゴシック" charset="0"/>
              </a:rPr>
              <a:t>ikaw</a:t>
            </a:r>
            <a:r>
              <a:rPr lang="en-US" b="0" dirty="0">
                <a:latin typeface="Arial" charset="0"/>
                <a:cs typeface="ＭＳ Ｐゴシック" charset="0"/>
              </a:rPr>
              <a:t> ay </a:t>
            </a:r>
            <a:r>
              <a:rPr lang="en-US" b="0" dirty="0" err="1">
                <a:latin typeface="Arial" charset="0"/>
                <a:cs typeface="ＭＳ Ｐゴシック" charset="0"/>
              </a:rPr>
              <a:t>hindi</a:t>
            </a:r>
            <a:r>
              <a:rPr lang="en-US" b="0" dirty="0">
                <a:latin typeface="Arial" charset="0"/>
                <a:cs typeface="ＭＳ Ｐゴシック" charset="0"/>
              </a:rPr>
              <a:t> </a:t>
            </a:r>
            <a:r>
              <a:rPr lang="en-US" b="0" dirty="0" err="1">
                <a:latin typeface="Arial" charset="0"/>
                <a:cs typeface="ＭＳ Ｐゴシック" charset="0"/>
              </a:rPr>
              <a:t>hihiram</a:t>
            </a:r>
            <a:r>
              <a:rPr lang="en-US" b="0" dirty="0">
                <a:latin typeface="Arial" charset="0"/>
                <a:cs typeface="ＭＳ Ｐゴシック" charset="0"/>
              </a:rPr>
              <a:t>” </a:t>
            </a:r>
            <a:r>
              <a:rPr lang="en-US" altLang="ja-JP" dirty="0">
                <a:latin typeface="Arial" charset="0"/>
                <a:cs typeface="ＭＳ Ｐゴシック" charset="0"/>
              </a:rPr>
              <a:t>(</a:t>
            </a:r>
            <a:r>
              <a:rPr lang="en-US" altLang="ja-JP" i="1" dirty="0">
                <a:latin typeface="Arial" charset="0"/>
                <a:cs typeface="ＭＳ Ｐゴシック" charset="0"/>
              </a:rPr>
              <a:t>Deuteronomy 28:1</a:t>
            </a:r>
            <a:r>
              <a:rPr lang="en-US" altLang="ja-JP" i="0" dirty="0">
                <a:latin typeface="Arial" charset="0"/>
                <a:cs typeface="ＭＳ Ｐゴシック" charset="0"/>
              </a:rPr>
              <a:t>). </a:t>
            </a:r>
            <a:endParaRPr lang="en-US" dirty="0">
              <a:latin typeface="Arial"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8</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dirty="0" err="1">
                <a:latin typeface="Arial" charset="0"/>
                <a:cs typeface="ＭＳ Ｐゴシック" charset="0"/>
              </a:rPr>
              <a:t>Tatlong</a:t>
            </a:r>
            <a:r>
              <a:rPr lang="en-US" sz="1600" b="1" dirty="0">
                <a:latin typeface="Arial" charset="0"/>
                <a:cs typeface="ＭＳ Ｐゴシック" charset="0"/>
              </a:rPr>
              <a:t> </a:t>
            </a:r>
            <a:r>
              <a:rPr lang="en-US" sz="1600" b="1" dirty="0" err="1">
                <a:latin typeface="Arial" charset="0"/>
                <a:cs typeface="ＭＳ Ｐゴシック" charset="0"/>
              </a:rPr>
              <a:t>Pangunahing</a:t>
            </a:r>
            <a:r>
              <a:rPr lang="en-US" sz="1600" b="1" dirty="0">
                <a:latin typeface="Arial" charset="0"/>
                <a:cs typeface="ＭＳ Ｐゴシック" charset="0"/>
              </a:rPr>
              <a:t> </a:t>
            </a:r>
            <a:r>
              <a:rPr lang="en-US" sz="1600" b="1" dirty="0" err="1">
                <a:latin typeface="Arial" charset="0"/>
                <a:cs typeface="ＭＳ Ｐゴシック" charset="0"/>
              </a:rPr>
              <a:t>Dahilan</a:t>
            </a:r>
            <a:r>
              <a:rPr lang="en-US" sz="1600" b="1" dirty="0">
                <a:latin typeface="Arial" charset="0"/>
                <a:cs typeface="ＭＳ Ｐゴシック" charset="0"/>
              </a:rPr>
              <a:t>. </a:t>
            </a:r>
            <a:r>
              <a:rPr lang="en-US" sz="1600" b="0" dirty="0">
                <a:latin typeface="Arial" charset="0"/>
                <a:cs typeface="ＭＳ Ｐゴシック" charset="0"/>
              </a:rPr>
              <a:t>(1) </a:t>
            </a:r>
            <a:r>
              <a:rPr lang="en-US" sz="1600" b="0" i="1" dirty="0" err="1">
                <a:latin typeface="Arial" charset="0"/>
                <a:cs typeface="ＭＳ Ｐゴシック" charset="0"/>
              </a:rPr>
              <a:t>Kamangmangan</a:t>
            </a:r>
            <a:r>
              <a:rPr lang="en-US" sz="1600" b="0" i="1" dirty="0">
                <a:latin typeface="Arial" charset="0"/>
                <a:cs typeface="ＭＳ Ｐゴシック" charset="0"/>
              </a:rPr>
              <a:t>. </a:t>
            </a:r>
            <a:r>
              <a:rPr lang="en-US" sz="1600" b="0" i="0" dirty="0" err="1">
                <a:latin typeface="Arial" charset="0"/>
                <a:cs typeface="ＭＳ Ｐゴシック" charset="0"/>
              </a:rPr>
              <a:t>Hinding-hindi</a:t>
            </a:r>
            <a:r>
              <a:rPr lang="en-US" sz="1600" b="0" i="0" dirty="0">
                <a:latin typeface="Arial" charset="0"/>
                <a:cs typeface="ＭＳ Ｐゴシック" charset="0"/>
              </a:rPr>
              <a:t> </a:t>
            </a:r>
            <a:r>
              <a:rPr lang="en-US" sz="1600" b="0" i="0" dirty="0" err="1">
                <a:latin typeface="Arial" charset="0"/>
                <a:cs typeface="ＭＳ Ｐゴシック" charset="0"/>
              </a:rPr>
              <a:t>sila</a:t>
            </a:r>
            <a:r>
              <a:rPr lang="en-US" sz="1600" b="0" i="0" dirty="0">
                <a:latin typeface="Arial" charset="0"/>
                <a:cs typeface="ＭＳ Ｐゴシック" charset="0"/>
              </a:rPr>
              <a:t> </a:t>
            </a:r>
            <a:r>
              <a:rPr lang="en-US" sz="1600" b="0" i="0" dirty="0" err="1">
                <a:latin typeface="Arial" charset="0"/>
                <a:cs typeface="ＭＳ Ｐゴシック" charset="0"/>
              </a:rPr>
              <a:t>nalantad</a:t>
            </a:r>
            <a:r>
              <a:rPr lang="en-US" sz="1600" b="0" i="0" dirty="0">
                <a:latin typeface="Arial" charset="0"/>
                <a:cs typeface="ＭＳ Ｐゴシック" charset="0"/>
              </a:rPr>
              <a:t> </a:t>
            </a:r>
            <a:r>
              <a:rPr lang="en-US" sz="1600" b="0" i="0" dirty="0" err="1">
                <a:latin typeface="Arial" charset="0"/>
                <a:cs typeface="ＭＳ Ｐゴシック" charset="0"/>
              </a:rPr>
              <a:t>sa</a:t>
            </a:r>
            <a:r>
              <a:rPr lang="en-US" sz="1600" b="0" i="0" dirty="0">
                <a:latin typeface="Arial" charset="0"/>
                <a:cs typeface="ＭＳ Ｐゴシック" charset="0"/>
              </a:rPr>
              <a:t> biblical o </a:t>
            </a:r>
            <a:r>
              <a:rPr lang="en-US" sz="1600" b="0" i="0" dirty="0" err="1">
                <a:latin typeface="Arial" charset="0"/>
                <a:cs typeface="ＭＳ Ｐゴシック" charset="0"/>
              </a:rPr>
              <a:t>kahit</a:t>
            </a:r>
            <a:r>
              <a:rPr lang="en-US" sz="1600" b="0" i="0" dirty="0">
                <a:latin typeface="Arial" charset="0"/>
                <a:cs typeface="ＭＳ Ｐゴシック" charset="0"/>
              </a:rPr>
              <a:t> secular </a:t>
            </a:r>
            <a:r>
              <a:rPr lang="en-US" sz="1600" b="0" i="0" dirty="0" err="1">
                <a:latin typeface="Arial" charset="0"/>
                <a:cs typeface="ＭＳ Ｐゴシック" charset="0"/>
              </a:rPr>
              <a:t>na</a:t>
            </a:r>
            <a:r>
              <a:rPr lang="en-US" sz="1600" b="0" i="0" dirty="0">
                <a:latin typeface="Arial" charset="0"/>
                <a:cs typeface="ＭＳ Ｐゴシック" charset="0"/>
              </a:rPr>
              <a:t> </a:t>
            </a:r>
            <a:r>
              <a:rPr lang="en-US" sz="1600" b="0" i="0" dirty="0" err="1">
                <a:latin typeface="Arial" charset="0"/>
                <a:cs typeface="ＭＳ Ｐゴシック" charset="0"/>
              </a:rPr>
              <a:t>mga</a:t>
            </a:r>
            <a:r>
              <a:rPr lang="en-US" sz="1600" b="0" i="0" dirty="0">
                <a:latin typeface="Arial" charset="0"/>
                <a:cs typeface="ＭＳ Ｐゴシック" charset="0"/>
              </a:rPr>
              <a:t> </a:t>
            </a:r>
            <a:r>
              <a:rPr lang="en-US" sz="1600" b="0" i="0" dirty="0" err="1">
                <a:latin typeface="Arial" charset="0"/>
                <a:cs typeface="ＭＳ Ｐゴシック" charset="0"/>
              </a:rPr>
              <a:t>prinsipyo</a:t>
            </a:r>
            <a:r>
              <a:rPr lang="en-US" sz="1600" b="0" i="0" dirty="0">
                <a:latin typeface="Arial" charset="0"/>
                <a:cs typeface="ＭＳ Ｐゴシック" charset="0"/>
              </a:rPr>
              <a:t> ng </a:t>
            </a:r>
            <a:r>
              <a:rPr lang="en-US" sz="1600" b="0" i="0" dirty="0" err="1">
                <a:latin typeface="Arial" charset="0"/>
                <a:cs typeface="ＭＳ Ｐゴシック" charset="0"/>
              </a:rPr>
              <a:t>pamamahala</a:t>
            </a:r>
            <a:r>
              <a:rPr lang="en-US" sz="1600" b="0" i="0" dirty="0">
                <a:latin typeface="Arial" charset="0"/>
                <a:cs typeface="ＭＳ Ｐゴシック" charset="0"/>
              </a:rPr>
              <a:t> ng </a:t>
            </a:r>
            <a:r>
              <a:rPr lang="en-US" sz="1600" b="0" i="0" dirty="0" err="1">
                <a:latin typeface="Arial" charset="0"/>
                <a:cs typeface="ＭＳ Ｐゴシック" charset="0"/>
              </a:rPr>
              <a:t>pera</a:t>
            </a:r>
            <a:r>
              <a:rPr lang="en-US" sz="1600" b="0" i="0" dirty="0">
                <a:latin typeface="Arial" charset="0"/>
                <a:cs typeface="ＭＳ Ｐゴシック" charset="0"/>
              </a:rPr>
              <a:t>. Ang </a:t>
            </a:r>
            <a:r>
              <a:rPr lang="en-US" sz="1600" b="0" i="0" dirty="0" err="1">
                <a:latin typeface="Arial" charset="0"/>
                <a:cs typeface="ＭＳ Ｐゴシック" charset="0"/>
              </a:rPr>
              <a:t>pag-asa</a:t>
            </a:r>
            <a:r>
              <a:rPr lang="en-US" sz="1600" b="0" i="0" dirty="0">
                <a:latin typeface="Arial" charset="0"/>
                <a:cs typeface="ＭＳ Ｐゴシック" charset="0"/>
              </a:rPr>
              <a:t>? </a:t>
            </a:r>
            <a:r>
              <a:rPr lang="en-US" sz="1600" b="0" i="0" dirty="0" err="1">
                <a:latin typeface="Arial" charset="0"/>
                <a:cs typeface="ＭＳ Ｐゴシック" charset="0"/>
              </a:rPr>
              <a:t>Mga</a:t>
            </a:r>
            <a:r>
              <a:rPr lang="en-US" sz="1600" b="0" i="0" dirty="0">
                <a:latin typeface="Arial" charset="0"/>
                <a:cs typeface="ＭＳ Ｐゴシック" charset="0"/>
              </a:rPr>
              <a:t> </a:t>
            </a:r>
            <a:r>
              <a:rPr lang="en-US" sz="1600" b="0" i="0" dirty="0" err="1">
                <a:latin typeface="Arial" charset="0"/>
                <a:cs typeface="ＭＳ Ｐゴシック" charset="0"/>
              </a:rPr>
              <a:t>prinsipyo</a:t>
            </a:r>
            <a:r>
              <a:rPr lang="en-US" sz="1600" b="0" i="0" dirty="0">
                <a:latin typeface="Arial" charset="0"/>
                <a:cs typeface="ＭＳ Ｐゴシック" charset="0"/>
              </a:rPr>
              <a:t> at </a:t>
            </a:r>
            <a:r>
              <a:rPr lang="en-US" sz="1600" b="0" i="0" dirty="0" err="1">
                <a:latin typeface="Arial" charset="0"/>
                <a:cs typeface="ＭＳ Ｐゴシック" charset="0"/>
              </a:rPr>
              <a:t>paano</a:t>
            </a:r>
            <a:r>
              <a:rPr lang="en-US" sz="1600" b="0" i="0" dirty="0">
                <a:latin typeface="Arial" charset="0"/>
                <a:cs typeface="ＭＳ Ｐゴシック" charset="0"/>
              </a:rPr>
              <a:t> </a:t>
            </a:r>
            <a:r>
              <a:rPr lang="en-US" sz="1600" b="0" i="0" dirty="0" err="1">
                <a:latin typeface="Arial" charset="0"/>
                <a:cs typeface="ＭＳ Ｐゴシック" charset="0"/>
              </a:rPr>
              <a:t>gagamitin</a:t>
            </a:r>
            <a:r>
              <a:rPr lang="en-US" sz="1600" b="0" i="0" dirty="0">
                <a:latin typeface="Arial" charset="0"/>
                <a:cs typeface="ＭＳ Ｐゴシック" charset="0"/>
              </a:rPr>
              <a:t> ang </a:t>
            </a:r>
            <a:r>
              <a:rPr lang="en-US" sz="1600" b="0" i="0" dirty="0" err="1">
                <a:latin typeface="Arial" charset="0"/>
                <a:cs typeface="ＭＳ Ｐゴシック" charset="0"/>
              </a:rPr>
              <a:t>mga</a:t>
            </a:r>
            <a:r>
              <a:rPr lang="en-US" sz="1600" b="0" i="0" dirty="0">
                <a:latin typeface="Arial" charset="0"/>
                <a:cs typeface="ＭＳ Ｐゴシック" charset="0"/>
              </a:rPr>
              <a:t> </a:t>
            </a:r>
            <a:r>
              <a:rPr lang="en-US" sz="1600" b="0" i="0" dirty="0" err="1">
                <a:latin typeface="Arial" charset="0"/>
                <a:cs typeface="ＭＳ Ｐゴシック" charset="0"/>
              </a:rPr>
              <a:t>ito</a:t>
            </a:r>
            <a:r>
              <a:rPr lang="en-US" sz="1600" b="0" i="0" dirty="0">
                <a:latin typeface="Arial" charset="0"/>
                <a:cs typeface="ＭＳ Ｐゴシック" charset="0"/>
              </a:rPr>
              <a:t>.</a:t>
            </a:r>
            <a:r>
              <a:rPr lang="en-US" sz="1600" dirty="0">
                <a:latin typeface="Arial" charset="0"/>
                <a:cs typeface="ＭＳ Ｐゴシック" charset="0"/>
              </a:rPr>
              <a:t>¶ (2) </a:t>
            </a:r>
            <a:r>
              <a:rPr lang="en-US" sz="1600" dirty="0" err="1">
                <a:latin typeface="Arial" charset="0"/>
                <a:cs typeface="ＭＳ Ｐゴシック" charset="0"/>
              </a:rPr>
              <a:t>Kasaiman</a:t>
            </a:r>
            <a:r>
              <a:rPr lang="en-US" sz="1600" dirty="0">
                <a:latin typeface="Arial" charset="0"/>
                <a:cs typeface="ＭＳ Ｐゴシック" charset="0"/>
              </a:rPr>
              <a:t>, o </a:t>
            </a:r>
            <a:r>
              <a:rPr lang="en-US" sz="1600" dirty="0" err="1">
                <a:latin typeface="Arial" charset="0"/>
                <a:cs typeface="ＭＳ Ｐゴシック" charset="0"/>
              </a:rPr>
              <a:t>Pagkamakasarili</a:t>
            </a:r>
            <a:r>
              <a:rPr lang="en-US" sz="1600" dirty="0">
                <a:latin typeface="Arial" charset="0"/>
                <a:cs typeface="ＭＳ Ｐゴシック" charset="0"/>
              </a:rPr>
              <a:t>. ¶ </a:t>
            </a:r>
            <a:r>
              <a:rPr lang="en-US" sz="1600" dirty="0" err="1">
                <a:latin typeface="Arial" charset="0"/>
                <a:cs typeface="ＭＳ Ｐゴシック" charset="0"/>
              </a:rPr>
              <a:t>Namumuhay</a:t>
            </a:r>
            <a:r>
              <a:rPr lang="en-US" sz="1600" dirty="0">
                <a:latin typeface="Arial" charset="0"/>
                <a:cs typeface="ＭＳ Ｐゴシック" charset="0"/>
              </a:rPr>
              <a:t> </a:t>
            </a:r>
            <a:r>
              <a:rPr lang="en-US" sz="1600" dirty="0" err="1">
                <a:latin typeface="Arial" charset="0"/>
                <a:cs typeface="ＭＳ Ｐゴシック" charset="0"/>
              </a:rPr>
              <a:t>nang</a:t>
            </a:r>
            <a:r>
              <a:rPr lang="en-US" sz="1600" dirty="0">
                <a:latin typeface="Arial" charset="0"/>
                <a:cs typeface="ＭＳ Ｐゴシック" charset="0"/>
              </a:rPr>
              <a:t> </a:t>
            </a:r>
            <a:r>
              <a:rPr lang="en-US" sz="1600" dirty="0" err="1">
                <a:latin typeface="Arial" charset="0"/>
                <a:cs typeface="ＭＳ Ｐゴシック" charset="0"/>
              </a:rPr>
              <a:t>higit</a:t>
            </a:r>
            <a:r>
              <a:rPr lang="en-US" sz="1600" dirty="0">
                <a:latin typeface="Arial" charset="0"/>
                <a:cs typeface="ＭＳ Ｐゴシック" charset="0"/>
              </a:rPr>
              <a:t> </a:t>
            </a:r>
            <a:r>
              <a:rPr lang="en-US" sz="1600" dirty="0" err="1">
                <a:latin typeface="Arial" charset="0"/>
                <a:cs typeface="ＭＳ Ｐゴシック" charset="0"/>
              </a:rPr>
              <a:t>sa</a:t>
            </a:r>
            <a:r>
              <a:rPr lang="en-US" sz="1600" dirty="0">
                <a:latin typeface="Arial" charset="0"/>
                <a:cs typeface="ＭＳ Ｐゴシック" charset="0"/>
              </a:rPr>
              <a:t> </a:t>
            </a:r>
            <a:r>
              <a:rPr lang="en-US" sz="1600" dirty="0" err="1">
                <a:latin typeface="Arial" charset="0"/>
                <a:cs typeface="ＭＳ Ｐゴシック" charset="0"/>
              </a:rPr>
              <a:t>kakayahan</a:t>
            </a:r>
            <a:r>
              <a:rPr lang="en-US" sz="1600" dirty="0">
                <a:latin typeface="Arial" charset="0"/>
                <a:cs typeface="ＭＳ Ｐゴシック" charset="0"/>
              </a:rPr>
              <a:t>. ¶ Nag-</a:t>
            </a:r>
            <a:r>
              <a:rPr lang="en-US" sz="1600" dirty="0" err="1">
                <a:latin typeface="Arial" charset="0"/>
                <a:cs typeface="ＭＳ Ｐゴシック" charset="0"/>
              </a:rPr>
              <a:t>iisip</a:t>
            </a:r>
            <a:r>
              <a:rPr lang="en-US" sz="1600" dirty="0">
                <a:latin typeface="Arial" charset="0"/>
                <a:cs typeface="ＭＳ Ｐゴシック" charset="0"/>
              </a:rPr>
              <a:t> </a:t>
            </a:r>
            <a:r>
              <a:rPr lang="en-US" sz="1600" dirty="0" err="1">
                <a:latin typeface="Arial" charset="0"/>
                <a:cs typeface="ＭＳ Ｐゴシック" charset="0"/>
              </a:rPr>
              <a:t>na</a:t>
            </a:r>
            <a:r>
              <a:rPr lang="en-US" sz="1600" dirty="0">
                <a:latin typeface="Arial" charset="0"/>
                <a:cs typeface="ＭＳ Ｐゴシック" charset="0"/>
              </a:rPr>
              <a:t> </a:t>
            </a:r>
            <a:r>
              <a:rPr lang="en-US" sz="1600" dirty="0" err="1">
                <a:latin typeface="Arial" charset="0"/>
                <a:cs typeface="ＭＳ Ｐゴシック" charset="0"/>
              </a:rPr>
              <a:t>sila’y</a:t>
            </a:r>
            <a:r>
              <a:rPr lang="en-US" sz="1600" dirty="0">
                <a:latin typeface="Arial" charset="0"/>
                <a:cs typeface="ＭＳ Ｐゴシック" charset="0"/>
              </a:rPr>
              <a:t> </a:t>
            </a:r>
            <a:r>
              <a:rPr lang="en-US" sz="1600" dirty="0" err="1">
                <a:latin typeface="Arial" charset="0"/>
                <a:cs typeface="ＭＳ Ｐゴシック" charset="0"/>
              </a:rPr>
              <a:t>lubhang</a:t>
            </a:r>
            <a:r>
              <a:rPr lang="en-US" sz="1600" dirty="0">
                <a:latin typeface="Arial" charset="0"/>
                <a:cs typeface="ＭＳ Ｐゴシック" charset="0"/>
              </a:rPr>
              <a:t> </a:t>
            </a:r>
            <a:r>
              <a:rPr lang="en-US" sz="1600" dirty="0" err="1">
                <a:latin typeface="Arial" charset="0"/>
                <a:cs typeface="ＭＳ Ｐゴシック" charset="0"/>
              </a:rPr>
              <a:t>mahirap</a:t>
            </a:r>
            <a:r>
              <a:rPr lang="en-US" sz="1600" dirty="0">
                <a:latin typeface="Arial" charset="0"/>
                <a:cs typeface="ＭＳ Ｐゴシック" charset="0"/>
              </a:rPr>
              <a:t> </a:t>
            </a:r>
            <a:r>
              <a:rPr lang="en-US" sz="1600" dirty="0" err="1">
                <a:latin typeface="Arial" charset="0"/>
                <a:cs typeface="ＭＳ Ｐゴシック" charset="0"/>
              </a:rPr>
              <a:t>upang</a:t>
            </a:r>
            <a:r>
              <a:rPr lang="en-US" sz="1600" dirty="0">
                <a:latin typeface="Arial" charset="0"/>
                <a:cs typeface="ＭＳ Ｐゴシック" charset="0"/>
              </a:rPr>
              <a:t> mag-</a:t>
            </a:r>
            <a:r>
              <a:rPr lang="en-US" sz="1600" dirty="0" err="1">
                <a:latin typeface="Arial" charset="0"/>
                <a:cs typeface="ＭＳ Ｐゴシック" charset="0"/>
              </a:rPr>
              <a:t>ikapu</a:t>
            </a:r>
            <a:r>
              <a:rPr lang="en-US" sz="1600" dirty="0">
                <a:latin typeface="Arial" charset="0"/>
                <a:cs typeface="ＭＳ Ｐゴシック" charset="0"/>
              </a:rPr>
              <a:t>. </a:t>
            </a:r>
            <a:r>
              <a:rPr lang="en-US" sz="1600" b="0" i="0" dirty="0" err="1">
                <a:latin typeface="Arial" charset="0"/>
                <a:cs typeface="ＭＳ Ｐゴシック" charset="0"/>
              </a:rPr>
              <a:t>Isinasakabuhayan</a:t>
            </a:r>
            <a:r>
              <a:rPr lang="en-US" sz="1600" b="0" i="0" dirty="0">
                <a:latin typeface="Arial" charset="0"/>
                <a:cs typeface="ＭＳ Ｐゴシック" charset="0"/>
              </a:rPr>
              <a:t> </a:t>
            </a:r>
            <a:r>
              <a:rPr lang="en-US" sz="1600" b="0" i="0" dirty="0" err="1">
                <a:latin typeface="Arial" charset="0"/>
                <a:cs typeface="ＭＳ Ｐゴシック" charset="0"/>
              </a:rPr>
              <a:t>nila</a:t>
            </a:r>
            <a:r>
              <a:rPr lang="en-US" sz="1600" b="0" i="0" dirty="0">
                <a:latin typeface="Arial" charset="0"/>
                <a:cs typeface="ＭＳ Ｐゴシック" charset="0"/>
              </a:rPr>
              <a:t> ang </a:t>
            </a:r>
            <a:r>
              <a:rPr lang="en-US" sz="1600" b="0" i="0" dirty="0" err="1">
                <a:latin typeface="Arial" charset="0"/>
                <a:cs typeface="ＭＳ Ｐゴシック" charset="0"/>
              </a:rPr>
              <a:t>kanilang</a:t>
            </a:r>
            <a:r>
              <a:rPr lang="en-US" sz="1600" b="0" i="0" dirty="0">
                <a:latin typeface="Arial" charset="0"/>
                <a:cs typeface="ＭＳ Ｐゴシック" charset="0"/>
              </a:rPr>
              <a:t> </a:t>
            </a:r>
            <a:r>
              <a:rPr lang="en-US" sz="1600" b="0" i="0" dirty="0" err="1">
                <a:latin typeface="Arial" charset="0"/>
                <a:cs typeface="ＭＳ Ｐゴシック" charset="0"/>
              </a:rPr>
              <a:t>buhay</a:t>
            </a:r>
            <a:r>
              <a:rPr lang="en-US" sz="1600" b="0" i="0" dirty="0">
                <a:latin typeface="Arial" charset="0"/>
                <a:cs typeface="ＭＳ Ｐゴシック" charset="0"/>
              </a:rPr>
              <a:t> </a:t>
            </a:r>
            <a:r>
              <a:rPr lang="en-US" sz="1600" b="0" i="0" dirty="0" err="1">
                <a:latin typeface="Arial" charset="0"/>
                <a:cs typeface="ＭＳ Ｐゴシック" charset="0"/>
              </a:rPr>
              <a:t>na</a:t>
            </a:r>
            <a:r>
              <a:rPr lang="en-US" sz="1600" b="0" i="0" dirty="0">
                <a:latin typeface="Arial" charset="0"/>
                <a:cs typeface="ＭＳ Ｐゴシック" charset="0"/>
              </a:rPr>
              <a:t> </a:t>
            </a:r>
            <a:r>
              <a:rPr lang="en-US" sz="1600" b="0" i="0" dirty="0" err="1">
                <a:latin typeface="Arial" charset="0"/>
                <a:cs typeface="ＭＳ Ｐゴシック" charset="0"/>
              </a:rPr>
              <a:t>wala</a:t>
            </a:r>
            <a:r>
              <a:rPr lang="en-US" sz="1600" b="0" i="0" dirty="0">
                <a:latin typeface="Arial" charset="0"/>
                <a:cs typeface="ＭＳ Ｐゴシック" charset="0"/>
              </a:rPr>
              <a:t> ang </a:t>
            </a:r>
            <a:r>
              <a:rPr lang="en-US" sz="1600" b="0" i="0" dirty="0" err="1">
                <a:latin typeface="Arial" charset="0"/>
                <a:cs typeface="ＭＳ Ｐゴシック" charset="0"/>
              </a:rPr>
              <a:t>naipangako</a:t>
            </a:r>
            <a:r>
              <a:rPr lang="en-US" sz="1600" b="0" i="0" dirty="0">
                <a:latin typeface="Arial" charset="0"/>
                <a:cs typeface="ＭＳ Ｐゴシック" charset="0"/>
              </a:rPr>
              <a:t> ng </a:t>
            </a:r>
            <a:r>
              <a:rPr lang="en-US" sz="1600" b="0" i="0" dirty="0" err="1">
                <a:latin typeface="Arial" charset="0"/>
                <a:cs typeface="ＭＳ Ｐゴシック" charset="0"/>
              </a:rPr>
              <a:t>Diyos</a:t>
            </a:r>
            <a:r>
              <a:rPr lang="en-US" sz="1600" b="0" i="0" dirty="0">
                <a:latin typeface="Arial" charset="0"/>
                <a:cs typeface="ＭＳ Ｐゴシック" charset="0"/>
              </a:rPr>
              <a:t> </a:t>
            </a:r>
            <a:r>
              <a:rPr lang="en-US" sz="1600" b="0" i="0" dirty="0" err="1">
                <a:latin typeface="Arial" charset="0"/>
                <a:cs typeface="ＭＳ Ｐゴシック" charset="0"/>
              </a:rPr>
              <a:t>na</a:t>
            </a:r>
            <a:r>
              <a:rPr lang="en-US" sz="1600" b="0" i="0" dirty="0">
                <a:latin typeface="Arial" charset="0"/>
                <a:cs typeface="ＭＳ Ｐゴシック" charset="0"/>
              </a:rPr>
              <a:t> </a:t>
            </a:r>
            <a:r>
              <a:rPr lang="en-US" sz="1600" b="0" i="0" dirty="0" err="1">
                <a:latin typeface="Arial" charset="0"/>
                <a:cs typeface="ＭＳ Ｐゴシック" charset="0"/>
              </a:rPr>
              <a:t>katalinuhan</a:t>
            </a:r>
            <a:r>
              <a:rPr lang="en-US" sz="1600" b="0" i="0" dirty="0">
                <a:latin typeface="Arial" charset="0"/>
                <a:cs typeface="ＭＳ Ｐゴシック" charset="0"/>
              </a:rPr>
              <a:t> at </a:t>
            </a:r>
            <a:r>
              <a:rPr lang="en-US" sz="1600" b="0" i="0" dirty="0" err="1">
                <a:latin typeface="Arial" charset="0"/>
                <a:cs typeface="ＭＳ Ｐゴシック" charset="0"/>
              </a:rPr>
              <a:t>pagpapala</a:t>
            </a:r>
            <a:r>
              <a:rPr lang="en-US" sz="1600" b="0" i="0" dirty="0">
                <a:latin typeface="Arial" charset="0"/>
                <a:cs typeface="ＭＳ Ｐゴシック" charset="0"/>
              </a:rPr>
              <a:t>. Ang </a:t>
            </a:r>
            <a:r>
              <a:rPr lang="en-US" sz="1600" b="0" i="0" dirty="0" err="1">
                <a:latin typeface="Arial" charset="0"/>
                <a:cs typeface="ＭＳ Ｐゴシック" charset="0"/>
              </a:rPr>
              <a:t>pag-asa</a:t>
            </a:r>
            <a:r>
              <a:rPr lang="en-US" sz="1600" b="0" i="0" dirty="0">
                <a:latin typeface="Arial" charset="0"/>
                <a:cs typeface="ＭＳ Ｐゴシック" charset="0"/>
              </a:rPr>
              <a:t>? Espiritu ng </a:t>
            </a:r>
            <a:r>
              <a:rPr lang="en-US" sz="1600" b="0" i="0" dirty="0" err="1">
                <a:latin typeface="Arial" charset="0"/>
                <a:cs typeface="ＭＳ Ｐゴシック" charset="0"/>
              </a:rPr>
              <a:t>pagiging</a:t>
            </a:r>
            <a:r>
              <a:rPr lang="en-US" sz="1600" b="0" i="0" dirty="0">
                <a:latin typeface="Arial" charset="0"/>
                <a:cs typeface="ＭＳ Ｐゴシック" charset="0"/>
              </a:rPr>
              <a:t> </a:t>
            </a:r>
            <a:r>
              <a:rPr lang="en-US" sz="1600" b="0" i="0" dirty="0" err="1">
                <a:latin typeface="Arial" charset="0"/>
                <a:cs typeface="ＭＳ Ｐゴシック" charset="0"/>
              </a:rPr>
              <a:t>kontento</a:t>
            </a:r>
            <a:r>
              <a:rPr lang="en-US" sz="1600" b="0" i="0" dirty="0">
                <a:latin typeface="Arial" charset="0"/>
                <a:cs typeface="ＭＳ Ｐゴシック" charset="0"/>
              </a:rPr>
              <a:t>.</a:t>
            </a:r>
            <a:endParaRPr lang="en-US" sz="1600"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573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9</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dirty="0" err="1">
                <a:latin typeface="Arial" charset="0"/>
                <a:cs typeface="ＭＳ Ｐゴシック" charset="0"/>
              </a:rPr>
              <a:t>Tatlong</a:t>
            </a:r>
            <a:r>
              <a:rPr lang="en-US" sz="1600" b="1" dirty="0">
                <a:latin typeface="Arial" charset="0"/>
                <a:cs typeface="ＭＳ Ｐゴシック" charset="0"/>
              </a:rPr>
              <a:t> </a:t>
            </a:r>
            <a:r>
              <a:rPr lang="en-US" sz="1600" b="1" dirty="0" err="1">
                <a:latin typeface="Arial" charset="0"/>
                <a:cs typeface="ＭＳ Ｐゴシック" charset="0"/>
              </a:rPr>
              <a:t>Pangunahing</a:t>
            </a:r>
            <a:r>
              <a:rPr lang="en-US" sz="1600" b="1" dirty="0">
                <a:latin typeface="Arial" charset="0"/>
                <a:cs typeface="ＭＳ Ｐゴシック" charset="0"/>
              </a:rPr>
              <a:t> </a:t>
            </a:r>
            <a:r>
              <a:rPr lang="en-US" sz="1600" b="1" dirty="0" err="1">
                <a:latin typeface="Arial" charset="0"/>
                <a:cs typeface="ＭＳ Ｐゴシック" charset="0"/>
              </a:rPr>
              <a:t>Dahilan</a:t>
            </a:r>
            <a:r>
              <a:rPr lang="en-US" sz="1600" b="1" dirty="0">
                <a:latin typeface="Arial" charset="0"/>
                <a:cs typeface="ＭＳ Ｐゴシック" charset="0"/>
              </a:rPr>
              <a:t>. </a:t>
            </a:r>
            <a:r>
              <a:rPr lang="en-US" sz="1600" b="0" dirty="0">
                <a:latin typeface="Arial" charset="0"/>
                <a:cs typeface="ＭＳ Ｐゴシック" charset="0"/>
              </a:rPr>
              <a:t>(1) </a:t>
            </a:r>
            <a:r>
              <a:rPr lang="en-US" sz="1600" b="0" i="1" dirty="0" err="1">
                <a:latin typeface="Arial" charset="0"/>
                <a:cs typeface="ＭＳ Ｐゴシック" charset="0"/>
              </a:rPr>
              <a:t>Kamangmangan</a:t>
            </a:r>
            <a:r>
              <a:rPr lang="en-US" sz="1600" b="0" i="1" dirty="0">
                <a:latin typeface="Arial" charset="0"/>
                <a:cs typeface="ＭＳ Ｐゴシック" charset="0"/>
              </a:rPr>
              <a:t>. </a:t>
            </a:r>
            <a:r>
              <a:rPr lang="en-US" sz="1600" b="0" i="0" dirty="0" err="1">
                <a:latin typeface="Arial" charset="0"/>
                <a:cs typeface="ＭＳ Ｐゴシック" charset="0"/>
              </a:rPr>
              <a:t>Hinding-hindi</a:t>
            </a:r>
            <a:r>
              <a:rPr lang="en-US" sz="1600" b="0" i="0" dirty="0">
                <a:latin typeface="Arial" charset="0"/>
                <a:cs typeface="ＭＳ Ｐゴシック" charset="0"/>
              </a:rPr>
              <a:t> </a:t>
            </a:r>
            <a:r>
              <a:rPr lang="en-US" sz="1600" b="0" i="0" dirty="0" err="1">
                <a:latin typeface="Arial" charset="0"/>
                <a:cs typeface="ＭＳ Ｐゴシック" charset="0"/>
              </a:rPr>
              <a:t>sila</a:t>
            </a:r>
            <a:r>
              <a:rPr lang="en-US" sz="1600" b="0" i="0" dirty="0">
                <a:latin typeface="Arial" charset="0"/>
                <a:cs typeface="ＭＳ Ｐゴシック" charset="0"/>
              </a:rPr>
              <a:t> </a:t>
            </a:r>
            <a:r>
              <a:rPr lang="en-US" sz="1600" b="0" i="0" dirty="0" err="1">
                <a:latin typeface="Arial" charset="0"/>
                <a:cs typeface="ＭＳ Ｐゴシック" charset="0"/>
              </a:rPr>
              <a:t>nalantad</a:t>
            </a:r>
            <a:r>
              <a:rPr lang="en-US" sz="1600" b="0" i="0" dirty="0">
                <a:latin typeface="Arial" charset="0"/>
                <a:cs typeface="ＭＳ Ｐゴシック" charset="0"/>
              </a:rPr>
              <a:t> </a:t>
            </a:r>
            <a:r>
              <a:rPr lang="en-US" sz="1600" b="0" i="0" dirty="0" err="1">
                <a:latin typeface="Arial" charset="0"/>
                <a:cs typeface="ＭＳ Ｐゴシック" charset="0"/>
              </a:rPr>
              <a:t>sa</a:t>
            </a:r>
            <a:r>
              <a:rPr lang="en-US" sz="1600" b="0" i="0" dirty="0">
                <a:latin typeface="Arial" charset="0"/>
                <a:cs typeface="ＭＳ Ｐゴシック" charset="0"/>
              </a:rPr>
              <a:t> biblical o </a:t>
            </a:r>
            <a:r>
              <a:rPr lang="en-US" sz="1600" b="0" i="0" dirty="0" err="1">
                <a:latin typeface="Arial" charset="0"/>
                <a:cs typeface="ＭＳ Ｐゴシック" charset="0"/>
              </a:rPr>
              <a:t>kahit</a:t>
            </a:r>
            <a:r>
              <a:rPr lang="en-US" sz="1600" b="0" i="0" dirty="0">
                <a:latin typeface="Arial" charset="0"/>
                <a:cs typeface="ＭＳ Ｐゴシック" charset="0"/>
              </a:rPr>
              <a:t> secular </a:t>
            </a:r>
            <a:r>
              <a:rPr lang="en-US" sz="1600" b="0" i="0" dirty="0" err="1">
                <a:latin typeface="Arial" charset="0"/>
                <a:cs typeface="ＭＳ Ｐゴシック" charset="0"/>
              </a:rPr>
              <a:t>na</a:t>
            </a:r>
            <a:r>
              <a:rPr lang="en-US" sz="1600" b="0" i="0" dirty="0">
                <a:latin typeface="Arial" charset="0"/>
                <a:cs typeface="ＭＳ Ｐゴシック" charset="0"/>
              </a:rPr>
              <a:t> </a:t>
            </a:r>
            <a:r>
              <a:rPr lang="en-US" sz="1600" b="0" i="0" dirty="0" err="1">
                <a:latin typeface="Arial" charset="0"/>
                <a:cs typeface="ＭＳ Ｐゴシック" charset="0"/>
              </a:rPr>
              <a:t>mga</a:t>
            </a:r>
            <a:r>
              <a:rPr lang="en-US" sz="1600" b="0" i="0" dirty="0">
                <a:latin typeface="Arial" charset="0"/>
                <a:cs typeface="ＭＳ Ｐゴシック" charset="0"/>
              </a:rPr>
              <a:t> </a:t>
            </a:r>
            <a:r>
              <a:rPr lang="en-US" sz="1600" b="0" i="0" dirty="0" err="1">
                <a:latin typeface="Arial" charset="0"/>
                <a:cs typeface="ＭＳ Ｐゴシック" charset="0"/>
              </a:rPr>
              <a:t>prinsipyo</a:t>
            </a:r>
            <a:r>
              <a:rPr lang="en-US" sz="1600" b="0" i="0" dirty="0">
                <a:latin typeface="Arial" charset="0"/>
                <a:cs typeface="ＭＳ Ｐゴシック" charset="0"/>
              </a:rPr>
              <a:t> ng </a:t>
            </a:r>
            <a:r>
              <a:rPr lang="en-US" sz="1600" b="0" i="0" dirty="0" err="1">
                <a:latin typeface="Arial" charset="0"/>
                <a:cs typeface="ＭＳ Ｐゴシック" charset="0"/>
              </a:rPr>
              <a:t>pamamahala</a:t>
            </a:r>
            <a:r>
              <a:rPr lang="en-US" sz="1600" b="0" i="0" dirty="0">
                <a:latin typeface="Arial" charset="0"/>
                <a:cs typeface="ＭＳ Ｐゴシック" charset="0"/>
              </a:rPr>
              <a:t> ng </a:t>
            </a:r>
            <a:r>
              <a:rPr lang="en-US" sz="1600" b="0" i="0" dirty="0" err="1">
                <a:latin typeface="Arial" charset="0"/>
                <a:cs typeface="ＭＳ Ｐゴシック" charset="0"/>
              </a:rPr>
              <a:t>pera</a:t>
            </a:r>
            <a:r>
              <a:rPr lang="en-US" sz="1600" b="0" i="0" dirty="0">
                <a:latin typeface="Arial" charset="0"/>
                <a:cs typeface="ＭＳ Ｐゴシック" charset="0"/>
              </a:rPr>
              <a:t>. Ang </a:t>
            </a:r>
            <a:r>
              <a:rPr lang="en-US" sz="1600" b="0" i="0" dirty="0" err="1">
                <a:latin typeface="Arial" charset="0"/>
                <a:cs typeface="ＭＳ Ｐゴシック" charset="0"/>
              </a:rPr>
              <a:t>pag-asa</a:t>
            </a:r>
            <a:r>
              <a:rPr lang="en-US" sz="1600" b="0" i="0" dirty="0">
                <a:latin typeface="Arial" charset="0"/>
                <a:cs typeface="ＭＳ Ｐゴシック" charset="0"/>
              </a:rPr>
              <a:t>? </a:t>
            </a:r>
            <a:r>
              <a:rPr lang="en-US" sz="1600" b="0" i="0" dirty="0" err="1">
                <a:latin typeface="Arial" charset="0"/>
                <a:cs typeface="ＭＳ Ｐゴシック" charset="0"/>
              </a:rPr>
              <a:t>Mga</a:t>
            </a:r>
            <a:r>
              <a:rPr lang="en-US" sz="1600" b="0" i="0" dirty="0">
                <a:latin typeface="Arial" charset="0"/>
                <a:cs typeface="ＭＳ Ｐゴシック" charset="0"/>
              </a:rPr>
              <a:t> </a:t>
            </a:r>
            <a:r>
              <a:rPr lang="en-US" sz="1600" b="0" i="0" dirty="0" err="1">
                <a:latin typeface="Arial" charset="0"/>
                <a:cs typeface="ＭＳ Ｐゴシック" charset="0"/>
              </a:rPr>
              <a:t>prinsipyo</a:t>
            </a:r>
            <a:r>
              <a:rPr lang="en-US" sz="1600" b="0" i="0" dirty="0">
                <a:latin typeface="Arial" charset="0"/>
                <a:cs typeface="ＭＳ Ｐゴシック" charset="0"/>
              </a:rPr>
              <a:t> at </a:t>
            </a:r>
            <a:r>
              <a:rPr lang="en-US" sz="1600" b="0" i="0" dirty="0" err="1">
                <a:latin typeface="Arial" charset="0"/>
                <a:cs typeface="ＭＳ Ｐゴシック" charset="0"/>
              </a:rPr>
              <a:t>paano</a:t>
            </a:r>
            <a:r>
              <a:rPr lang="en-US" sz="1600" b="0" i="0" dirty="0">
                <a:latin typeface="Arial" charset="0"/>
                <a:cs typeface="ＭＳ Ｐゴシック" charset="0"/>
              </a:rPr>
              <a:t> </a:t>
            </a:r>
            <a:r>
              <a:rPr lang="en-US" sz="1600" b="0" i="0" dirty="0" err="1">
                <a:latin typeface="Arial" charset="0"/>
                <a:cs typeface="ＭＳ Ｐゴシック" charset="0"/>
              </a:rPr>
              <a:t>gagamitin</a:t>
            </a:r>
            <a:r>
              <a:rPr lang="en-US" sz="1600" b="0" i="0" dirty="0">
                <a:latin typeface="Arial" charset="0"/>
                <a:cs typeface="ＭＳ Ｐゴシック" charset="0"/>
              </a:rPr>
              <a:t> ang </a:t>
            </a:r>
            <a:r>
              <a:rPr lang="en-US" sz="1600" b="0" i="0" dirty="0" err="1">
                <a:latin typeface="Arial" charset="0"/>
                <a:cs typeface="ＭＳ Ｐゴシック" charset="0"/>
              </a:rPr>
              <a:t>mga</a:t>
            </a:r>
            <a:r>
              <a:rPr lang="en-US" sz="1600" b="0" i="0" dirty="0">
                <a:latin typeface="Arial" charset="0"/>
                <a:cs typeface="ＭＳ Ｐゴシック" charset="0"/>
              </a:rPr>
              <a:t> </a:t>
            </a:r>
            <a:r>
              <a:rPr lang="en-US" sz="1600" b="0" i="0" dirty="0" err="1">
                <a:latin typeface="Arial" charset="0"/>
                <a:cs typeface="ＭＳ Ｐゴシック" charset="0"/>
              </a:rPr>
              <a:t>ito</a:t>
            </a:r>
            <a:r>
              <a:rPr lang="en-US" sz="1600" b="0" i="0" dirty="0">
                <a:latin typeface="Arial" charset="0"/>
                <a:cs typeface="ＭＳ Ｐゴシック" charset="0"/>
              </a:rPr>
              <a:t>.</a:t>
            </a:r>
            <a:r>
              <a:rPr lang="en-US" sz="1600" dirty="0">
                <a:latin typeface="Arial" charset="0"/>
                <a:cs typeface="ＭＳ Ｐゴシック" charset="0"/>
              </a:rPr>
              <a:t>¶ (2) </a:t>
            </a:r>
            <a:r>
              <a:rPr lang="en-US" sz="1600" dirty="0" err="1">
                <a:latin typeface="Arial" charset="0"/>
                <a:cs typeface="ＭＳ Ｐゴシック" charset="0"/>
              </a:rPr>
              <a:t>Kasaiman</a:t>
            </a:r>
            <a:r>
              <a:rPr lang="en-US" sz="1600" dirty="0">
                <a:latin typeface="Arial" charset="0"/>
                <a:cs typeface="ＭＳ Ｐゴシック" charset="0"/>
              </a:rPr>
              <a:t>, o </a:t>
            </a:r>
            <a:r>
              <a:rPr lang="en-US" sz="1600" dirty="0" err="1">
                <a:latin typeface="Arial" charset="0"/>
                <a:cs typeface="ＭＳ Ｐゴシック" charset="0"/>
              </a:rPr>
              <a:t>Pagkamakasarili</a:t>
            </a:r>
            <a:r>
              <a:rPr lang="en-US" sz="1600" dirty="0">
                <a:latin typeface="Arial" charset="0"/>
                <a:cs typeface="ＭＳ Ｐゴシック" charset="0"/>
              </a:rPr>
              <a:t>. ¶ </a:t>
            </a:r>
            <a:r>
              <a:rPr lang="en-US" sz="1600" dirty="0" err="1">
                <a:latin typeface="Arial" charset="0"/>
                <a:cs typeface="ＭＳ Ｐゴシック" charset="0"/>
              </a:rPr>
              <a:t>Namumuhay</a:t>
            </a:r>
            <a:r>
              <a:rPr lang="en-US" sz="1600" dirty="0">
                <a:latin typeface="Arial" charset="0"/>
                <a:cs typeface="ＭＳ Ｐゴシック" charset="0"/>
              </a:rPr>
              <a:t> </a:t>
            </a:r>
            <a:r>
              <a:rPr lang="en-US" sz="1600" dirty="0" err="1">
                <a:latin typeface="Arial" charset="0"/>
                <a:cs typeface="ＭＳ Ｐゴシック" charset="0"/>
              </a:rPr>
              <a:t>nang</a:t>
            </a:r>
            <a:r>
              <a:rPr lang="en-US" sz="1600" dirty="0">
                <a:latin typeface="Arial" charset="0"/>
                <a:cs typeface="ＭＳ Ｐゴシック" charset="0"/>
              </a:rPr>
              <a:t> </a:t>
            </a:r>
            <a:r>
              <a:rPr lang="en-US" sz="1600" dirty="0" err="1">
                <a:latin typeface="Arial" charset="0"/>
                <a:cs typeface="ＭＳ Ｐゴシック" charset="0"/>
              </a:rPr>
              <a:t>higit</a:t>
            </a:r>
            <a:r>
              <a:rPr lang="en-US" sz="1600" dirty="0">
                <a:latin typeface="Arial" charset="0"/>
                <a:cs typeface="ＭＳ Ｐゴシック" charset="0"/>
              </a:rPr>
              <a:t> </a:t>
            </a:r>
            <a:r>
              <a:rPr lang="en-US" sz="1600" dirty="0" err="1">
                <a:latin typeface="Arial" charset="0"/>
                <a:cs typeface="ＭＳ Ｐゴシック" charset="0"/>
              </a:rPr>
              <a:t>sa</a:t>
            </a:r>
            <a:r>
              <a:rPr lang="en-US" sz="1600" dirty="0">
                <a:latin typeface="Arial" charset="0"/>
                <a:cs typeface="ＭＳ Ｐゴシック" charset="0"/>
              </a:rPr>
              <a:t> </a:t>
            </a:r>
            <a:r>
              <a:rPr lang="en-US" sz="1600" dirty="0" err="1">
                <a:latin typeface="Arial" charset="0"/>
                <a:cs typeface="ＭＳ Ｐゴシック" charset="0"/>
              </a:rPr>
              <a:t>kakayahan</a:t>
            </a:r>
            <a:r>
              <a:rPr lang="en-US" sz="1600" dirty="0">
                <a:latin typeface="Arial" charset="0"/>
                <a:cs typeface="ＭＳ Ｐゴシック" charset="0"/>
              </a:rPr>
              <a:t>. ¶ Nag-</a:t>
            </a:r>
            <a:r>
              <a:rPr lang="en-US" sz="1600" dirty="0" err="1">
                <a:latin typeface="Arial" charset="0"/>
                <a:cs typeface="ＭＳ Ｐゴシック" charset="0"/>
              </a:rPr>
              <a:t>iisip</a:t>
            </a:r>
            <a:r>
              <a:rPr lang="en-US" sz="1600" dirty="0">
                <a:latin typeface="Arial" charset="0"/>
                <a:cs typeface="ＭＳ Ｐゴシック" charset="0"/>
              </a:rPr>
              <a:t> </a:t>
            </a:r>
            <a:r>
              <a:rPr lang="en-US" sz="1600" dirty="0" err="1">
                <a:latin typeface="Arial" charset="0"/>
                <a:cs typeface="ＭＳ Ｐゴシック" charset="0"/>
              </a:rPr>
              <a:t>na</a:t>
            </a:r>
            <a:r>
              <a:rPr lang="en-US" sz="1600" dirty="0">
                <a:latin typeface="Arial" charset="0"/>
                <a:cs typeface="ＭＳ Ｐゴシック" charset="0"/>
              </a:rPr>
              <a:t> </a:t>
            </a:r>
            <a:r>
              <a:rPr lang="en-US" sz="1600" dirty="0" err="1">
                <a:latin typeface="Arial" charset="0"/>
                <a:cs typeface="ＭＳ Ｐゴシック" charset="0"/>
              </a:rPr>
              <a:t>sila’y</a:t>
            </a:r>
            <a:r>
              <a:rPr lang="en-US" sz="1600" dirty="0">
                <a:latin typeface="Arial" charset="0"/>
                <a:cs typeface="ＭＳ Ｐゴシック" charset="0"/>
              </a:rPr>
              <a:t> </a:t>
            </a:r>
            <a:r>
              <a:rPr lang="en-US" sz="1600" dirty="0" err="1">
                <a:latin typeface="Arial" charset="0"/>
                <a:cs typeface="ＭＳ Ｐゴシック" charset="0"/>
              </a:rPr>
              <a:t>lubhang</a:t>
            </a:r>
            <a:r>
              <a:rPr lang="en-US" sz="1600" dirty="0">
                <a:latin typeface="Arial" charset="0"/>
                <a:cs typeface="ＭＳ Ｐゴシック" charset="0"/>
              </a:rPr>
              <a:t> </a:t>
            </a:r>
            <a:r>
              <a:rPr lang="en-US" sz="1600" dirty="0" err="1">
                <a:latin typeface="Arial" charset="0"/>
                <a:cs typeface="ＭＳ Ｐゴシック" charset="0"/>
              </a:rPr>
              <a:t>mahirap</a:t>
            </a:r>
            <a:r>
              <a:rPr lang="en-US" sz="1600" dirty="0">
                <a:latin typeface="Arial" charset="0"/>
                <a:cs typeface="ＭＳ Ｐゴシック" charset="0"/>
              </a:rPr>
              <a:t> </a:t>
            </a:r>
            <a:r>
              <a:rPr lang="en-US" sz="1600" dirty="0" err="1">
                <a:latin typeface="Arial" charset="0"/>
                <a:cs typeface="ＭＳ Ｐゴシック" charset="0"/>
              </a:rPr>
              <a:t>upang</a:t>
            </a:r>
            <a:r>
              <a:rPr lang="en-US" sz="1600" dirty="0">
                <a:latin typeface="Arial" charset="0"/>
                <a:cs typeface="ＭＳ Ｐゴシック" charset="0"/>
              </a:rPr>
              <a:t> mag-</a:t>
            </a:r>
            <a:r>
              <a:rPr lang="en-US" sz="1600" dirty="0" err="1">
                <a:latin typeface="Arial" charset="0"/>
                <a:cs typeface="ＭＳ Ｐゴシック" charset="0"/>
              </a:rPr>
              <a:t>ikapu</a:t>
            </a:r>
            <a:r>
              <a:rPr lang="en-US" sz="1600" dirty="0">
                <a:latin typeface="Arial" charset="0"/>
                <a:cs typeface="ＭＳ Ｐゴシック" charset="0"/>
              </a:rPr>
              <a:t>. </a:t>
            </a:r>
            <a:r>
              <a:rPr lang="en-US" sz="1600" b="0" i="0" dirty="0" err="1">
                <a:latin typeface="Arial" charset="0"/>
                <a:cs typeface="ＭＳ Ｐゴシック" charset="0"/>
              </a:rPr>
              <a:t>Isinasakabuhayan</a:t>
            </a:r>
            <a:r>
              <a:rPr lang="en-US" sz="1600" b="0" i="0" dirty="0">
                <a:latin typeface="Arial" charset="0"/>
                <a:cs typeface="ＭＳ Ｐゴシック" charset="0"/>
              </a:rPr>
              <a:t> </a:t>
            </a:r>
            <a:r>
              <a:rPr lang="en-US" sz="1600" b="0" i="0" dirty="0" err="1">
                <a:latin typeface="Arial" charset="0"/>
                <a:cs typeface="ＭＳ Ｐゴシック" charset="0"/>
              </a:rPr>
              <a:t>nila</a:t>
            </a:r>
            <a:r>
              <a:rPr lang="en-US" sz="1600" b="0" i="0" dirty="0">
                <a:latin typeface="Arial" charset="0"/>
                <a:cs typeface="ＭＳ Ｐゴシック" charset="0"/>
              </a:rPr>
              <a:t> ang </a:t>
            </a:r>
            <a:r>
              <a:rPr lang="en-US" sz="1600" b="0" i="0" dirty="0" err="1">
                <a:latin typeface="Arial" charset="0"/>
                <a:cs typeface="ＭＳ Ｐゴシック" charset="0"/>
              </a:rPr>
              <a:t>kanilang</a:t>
            </a:r>
            <a:r>
              <a:rPr lang="en-US" sz="1600" b="0" i="0" dirty="0">
                <a:latin typeface="Arial" charset="0"/>
                <a:cs typeface="ＭＳ Ｐゴシック" charset="0"/>
              </a:rPr>
              <a:t> </a:t>
            </a:r>
            <a:r>
              <a:rPr lang="en-US" sz="1600" b="0" i="0" dirty="0" err="1">
                <a:latin typeface="Arial" charset="0"/>
                <a:cs typeface="ＭＳ Ｐゴシック" charset="0"/>
              </a:rPr>
              <a:t>buhay</a:t>
            </a:r>
            <a:r>
              <a:rPr lang="en-US" sz="1600" b="0" i="0" dirty="0">
                <a:latin typeface="Arial" charset="0"/>
                <a:cs typeface="ＭＳ Ｐゴシック" charset="0"/>
              </a:rPr>
              <a:t> </a:t>
            </a:r>
            <a:r>
              <a:rPr lang="en-US" sz="1600" b="0" i="0" dirty="0" err="1">
                <a:latin typeface="Arial" charset="0"/>
                <a:cs typeface="ＭＳ Ｐゴシック" charset="0"/>
              </a:rPr>
              <a:t>na</a:t>
            </a:r>
            <a:r>
              <a:rPr lang="en-US" sz="1600" b="0" i="0" dirty="0">
                <a:latin typeface="Arial" charset="0"/>
                <a:cs typeface="ＭＳ Ｐゴシック" charset="0"/>
              </a:rPr>
              <a:t> </a:t>
            </a:r>
            <a:r>
              <a:rPr lang="en-US" sz="1600" b="0" i="0" dirty="0" err="1">
                <a:latin typeface="Arial" charset="0"/>
                <a:cs typeface="ＭＳ Ｐゴシック" charset="0"/>
              </a:rPr>
              <a:t>wala</a:t>
            </a:r>
            <a:r>
              <a:rPr lang="en-US" sz="1600" b="0" i="0" dirty="0">
                <a:latin typeface="Arial" charset="0"/>
                <a:cs typeface="ＭＳ Ｐゴシック" charset="0"/>
              </a:rPr>
              <a:t> ang </a:t>
            </a:r>
            <a:r>
              <a:rPr lang="en-US" sz="1600" b="0" i="0" dirty="0" err="1">
                <a:latin typeface="Arial" charset="0"/>
                <a:cs typeface="ＭＳ Ｐゴシック" charset="0"/>
              </a:rPr>
              <a:t>naipangako</a:t>
            </a:r>
            <a:r>
              <a:rPr lang="en-US" sz="1600" b="0" i="0" dirty="0">
                <a:latin typeface="Arial" charset="0"/>
                <a:cs typeface="ＭＳ Ｐゴシック" charset="0"/>
              </a:rPr>
              <a:t> ng </a:t>
            </a:r>
            <a:r>
              <a:rPr lang="en-US" sz="1600" b="0" i="0" dirty="0" err="1">
                <a:latin typeface="Arial" charset="0"/>
                <a:cs typeface="ＭＳ Ｐゴシック" charset="0"/>
              </a:rPr>
              <a:t>Diyos</a:t>
            </a:r>
            <a:r>
              <a:rPr lang="en-US" sz="1600" b="0" i="0" dirty="0">
                <a:latin typeface="Arial" charset="0"/>
                <a:cs typeface="ＭＳ Ｐゴシック" charset="0"/>
              </a:rPr>
              <a:t> </a:t>
            </a:r>
            <a:r>
              <a:rPr lang="en-US" sz="1600" b="0" i="0" dirty="0" err="1">
                <a:latin typeface="Arial" charset="0"/>
                <a:cs typeface="ＭＳ Ｐゴシック" charset="0"/>
              </a:rPr>
              <a:t>na</a:t>
            </a:r>
            <a:r>
              <a:rPr lang="en-US" sz="1600" b="0" i="0" dirty="0">
                <a:latin typeface="Arial" charset="0"/>
                <a:cs typeface="ＭＳ Ｐゴシック" charset="0"/>
              </a:rPr>
              <a:t> </a:t>
            </a:r>
            <a:r>
              <a:rPr lang="en-US" sz="1600" b="0" i="0" dirty="0" err="1">
                <a:latin typeface="Arial" charset="0"/>
                <a:cs typeface="ＭＳ Ｐゴシック" charset="0"/>
              </a:rPr>
              <a:t>katalinuhan</a:t>
            </a:r>
            <a:r>
              <a:rPr lang="en-US" sz="1600" b="0" i="0" dirty="0">
                <a:latin typeface="Arial" charset="0"/>
                <a:cs typeface="ＭＳ Ｐゴシック" charset="0"/>
              </a:rPr>
              <a:t> at </a:t>
            </a:r>
            <a:r>
              <a:rPr lang="en-US" sz="1600" b="0" i="0" dirty="0" err="1">
                <a:latin typeface="Arial" charset="0"/>
                <a:cs typeface="ＭＳ Ｐゴシック" charset="0"/>
              </a:rPr>
              <a:t>pagpapala</a:t>
            </a:r>
            <a:r>
              <a:rPr lang="en-US" sz="1600" b="0" i="0" dirty="0">
                <a:latin typeface="Arial" charset="0"/>
                <a:cs typeface="ＭＳ Ｐゴシック" charset="0"/>
              </a:rPr>
              <a:t>. Ang </a:t>
            </a:r>
            <a:r>
              <a:rPr lang="en-US" sz="1600" b="0" i="0" dirty="0" err="1">
                <a:latin typeface="Arial" charset="0"/>
                <a:cs typeface="ＭＳ Ｐゴシック" charset="0"/>
              </a:rPr>
              <a:t>pag-asa</a:t>
            </a:r>
            <a:r>
              <a:rPr lang="en-US" sz="1600" b="0" i="0" dirty="0">
                <a:latin typeface="Arial" charset="0"/>
                <a:cs typeface="ＭＳ Ｐゴシック" charset="0"/>
              </a:rPr>
              <a:t>? Espiritu ng </a:t>
            </a:r>
            <a:r>
              <a:rPr lang="en-US" sz="1600" b="0" i="0" dirty="0" err="1">
                <a:latin typeface="Arial" charset="0"/>
                <a:cs typeface="ＭＳ Ｐゴシック" charset="0"/>
              </a:rPr>
              <a:t>pagiging</a:t>
            </a:r>
            <a:r>
              <a:rPr lang="en-US" sz="1600" b="0" i="0" dirty="0">
                <a:latin typeface="Arial" charset="0"/>
                <a:cs typeface="ＭＳ Ｐゴシック" charset="0"/>
              </a:rPr>
              <a:t> </a:t>
            </a:r>
            <a:r>
              <a:rPr lang="en-US" sz="1600" b="0" i="0" dirty="0" err="1">
                <a:latin typeface="Arial" charset="0"/>
                <a:cs typeface="ＭＳ Ｐゴシック" charset="0"/>
              </a:rPr>
              <a:t>kontento</a:t>
            </a:r>
            <a:r>
              <a:rPr lang="en-US" sz="1600" b="0" i="0" dirty="0">
                <a:latin typeface="Arial" charset="0"/>
                <a:cs typeface="ＭＳ Ｐゴシック" charset="0"/>
              </a:rPr>
              <a:t>.</a:t>
            </a:r>
            <a:endParaRPr lang="en-US" sz="1600"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16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2/10/23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2/10/23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2/10/23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2/10/23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2/10/23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2/10/23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2/10/23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2/10/23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2/10/23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2/10/23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2/10/23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a:off x="609600" y="561975"/>
            <a:ext cx="8534400" cy="12700"/>
          </a:xfrm>
          <a:prstGeom prst="line">
            <a:avLst/>
          </a:prstGeom>
          <a:noFill/>
          <a:ln w="3175">
            <a:solidFill>
              <a:srgbClr val="C0C0C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38" y="0"/>
            <a:ext cx="990601"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cover_123C.jpg"/>
          <p:cNvPicPr>
            <a:picLocks noChangeAspect="1"/>
          </p:cNvPicPr>
          <p:nvPr/>
        </p:nvPicPr>
        <p:blipFill rotWithShape="1">
          <a:blip r:embed="rId14">
            <a:extLst>
              <a:ext uri="{28A0092B-C50C-407E-A947-70E740481C1C}">
                <a14:useLocalDpi xmlns:a14="http://schemas.microsoft.com/office/drawing/2010/main" val="0"/>
              </a:ext>
            </a:extLst>
          </a:blip>
          <a:srcRect r="4253"/>
          <a:stretch/>
        </p:blipFill>
        <p:spPr>
          <a:xfrm>
            <a:off x="899593" y="12700"/>
            <a:ext cx="814908" cy="1124744"/>
          </a:xfrm>
          <a:prstGeom prst="rect">
            <a:avLst/>
          </a:prstGeom>
          <a:ln>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2/10/23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dirty="0"/>
          </a:p>
        </p:txBody>
      </p:sp>
      <p:sp>
        <p:nvSpPr>
          <p:cNvPr id="2" name="Text Box 26">
            <a:extLst>
              <a:ext uri="{FF2B5EF4-FFF2-40B4-BE49-F238E27FC236}">
                <a16:creationId xmlns:a16="http://schemas.microsoft.com/office/drawing/2014/main" id="{C8696EE4-10ED-7E8C-F073-B3CE8CDA79EB}"/>
              </a:ext>
            </a:extLst>
          </p:cNvPr>
          <p:cNvSpPr txBox="1">
            <a:spLocks noChangeArrowheads="1"/>
          </p:cNvSpPr>
          <p:nvPr/>
        </p:nvSpPr>
        <p:spPr bwMode="auto">
          <a:xfrm>
            <a:off x="-31750" y="530225"/>
            <a:ext cx="9144000" cy="10985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defRPr/>
            </a:pPr>
            <a:r>
              <a:rPr lang="en-US" sz="3600" i="1" dirty="0">
                <a:solidFill>
                  <a:srgbClr val="FFFF00"/>
                </a:solidFill>
                <a:latin typeface="Times New Roman" panose="02020603050405020304" pitchFamily="18" charset="0"/>
                <a:cs typeface="Times New Roman" panose="02020603050405020304" pitchFamily="18" charset="0"/>
              </a:rPr>
              <a:t>Adult Bible Study Guide</a:t>
            </a:r>
            <a:endParaRPr lang="en-US" sz="3600" dirty="0">
              <a:solidFill>
                <a:srgbClr val="FFFF00"/>
              </a:solidFill>
              <a:latin typeface="Times New Roman" panose="02020603050405020304" pitchFamily="18" charset="0"/>
              <a:cs typeface="Times New Roman" panose="02020603050405020304" pitchFamily="18" charset="0"/>
            </a:endParaRPr>
          </a:p>
          <a:p>
            <a:pPr algn="ctr">
              <a:lnSpc>
                <a:spcPct val="90000"/>
              </a:lnSpc>
              <a:defRPr/>
            </a:pPr>
            <a:r>
              <a:rPr lang="en-US" sz="3600" dirty="0">
                <a:latin typeface="Times New Roman" panose="02020603050405020304" pitchFamily="18" charset="0"/>
                <a:cs typeface="Times New Roman" panose="02020603050405020304" pitchFamily="18" charset="0"/>
              </a:rPr>
              <a:t>Jan • Feb • Mar 2023</a:t>
            </a:r>
          </a:p>
        </p:txBody>
      </p:sp>
      <p:pic>
        <p:nvPicPr>
          <p:cNvPr id="4" name="Picture 13" descr="crv2">
            <a:extLst>
              <a:ext uri="{FF2B5EF4-FFF2-40B4-BE49-F238E27FC236}">
                <a16:creationId xmlns:a16="http://schemas.microsoft.com/office/drawing/2014/main" id="{4D9F3448-2604-7019-B2F5-4E1ABC6FC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850" y="2322786"/>
            <a:ext cx="2292350" cy="2236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AF1923F0-968C-8DDB-F058-EAC42876AEF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59050" y="3618186"/>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6" name="Picture 20" descr="Untitled-1">
            <a:extLst>
              <a:ext uri="{FF2B5EF4-FFF2-40B4-BE49-F238E27FC236}">
                <a16:creationId xmlns:a16="http://schemas.microsoft.com/office/drawing/2014/main" id="{5EF2EFC5-A843-087B-469D-89B2C9071FE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40400" y="3999186"/>
            <a:ext cx="366713" cy="533400"/>
          </a:xfrm>
          <a:prstGeom prst="rect">
            <a:avLst/>
          </a:prstGeom>
          <a:noFill/>
          <a:effectLst>
            <a:outerShdw blurRad="63500" dist="38099" dir="2700000" algn="ctr" rotWithShape="0">
              <a:schemeClr val="bg1">
                <a:alpha val="74998"/>
              </a:schemeClr>
            </a:outerShdw>
          </a:effectLst>
        </p:spPr>
      </p:pic>
      <p:pic>
        <p:nvPicPr>
          <p:cNvPr id="7" name="Picture 8" descr="CRV30Dec20_4143.jpg">
            <a:extLst>
              <a:ext uri="{FF2B5EF4-FFF2-40B4-BE49-F238E27FC236}">
                <a16:creationId xmlns:a16="http://schemas.microsoft.com/office/drawing/2014/main" id="{A1F298EE-17C6-60D7-F664-846169C5FD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6513" y="2060848"/>
            <a:ext cx="1223962" cy="153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22">
            <a:extLst>
              <a:ext uri="{FF2B5EF4-FFF2-40B4-BE49-F238E27FC236}">
                <a16:creationId xmlns:a16="http://schemas.microsoft.com/office/drawing/2014/main" id="{8187211D-CF2C-9740-91D7-8AFA2FCC8EA2}"/>
              </a:ext>
            </a:extLst>
          </p:cNvPr>
          <p:cNvSpPr txBox="1">
            <a:spLocks noChangeArrowheads="1"/>
          </p:cNvSpPr>
          <p:nvPr/>
        </p:nvSpPr>
        <p:spPr bwMode="auto">
          <a:xfrm>
            <a:off x="0" y="5784850"/>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ヒラギノ角ゴ Pro W3" charset="0"/>
                <a:cs typeface="ヒラギノ角ゴ Pro W3" charset="0"/>
              </a:defRPr>
            </a:lvl1pPr>
            <a:lvl2pPr marL="742950" indent="-285750" eaLnBrk="0" hangingPunct="0">
              <a:defRPr sz="4000">
                <a:solidFill>
                  <a:schemeClr val="tx1"/>
                </a:solidFill>
                <a:latin typeface="Helvetica Neue" charset="0"/>
                <a:ea typeface="ヒラギノ角ゴ Pro W3" charset="0"/>
              </a:defRPr>
            </a:lvl2pPr>
            <a:lvl3pPr marL="1143000" indent="-228600" eaLnBrk="0" hangingPunct="0">
              <a:defRPr sz="4000">
                <a:solidFill>
                  <a:schemeClr val="tx1"/>
                </a:solidFill>
                <a:latin typeface="Helvetica Neue" charset="0"/>
                <a:ea typeface="ヒラギノ角ゴ Pro W3" charset="0"/>
              </a:defRPr>
            </a:lvl3pPr>
            <a:lvl4pPr marL="1600200" indent="-228600" eaLnBrk="0" hangingPunct="0">
              <a:defRPr sz="4000">
                <a:solidFill>
                  <a:schemeClr val="tx1"/>
                </a:solidFill>
                <a:latin typeface="Helvetica Neue" charset="0"/>
                <a:ea typeface="ヒラギノ角ゴ Pro W3" charset="0"/>
              </a:defRPr>
            </a:lvl4pPr>
            <a:lvl5pPr marL="2057400" indent="-228600" eaLnBrk="0" hangingPunct="0">
              <a:defRPr sz="4000">
                <a:solidFill>
                  <a:schemeClr val="tx1"/>
                </a:solidFill>
                <a:latin typeface="Helvetica Neue" charset="0"/>
                <a:ea typeface="ヒラギノ角ゴ Pro W3" charset="0"/>
              </a:defRPr>
            </a:lvl5pPr>
            <a:lvl6pPr marL="2514600" indent="-228600" eaLnBrk="0" fontAlgn="base" hangingPunct="0">
              <a:spcBef>
                <a:spcPct val="0"/>
              </a:spcBef>
              <a:spcAft>
                <a:spcPct val="0"/>
              </a:spcAft>
              <a:defRPr sz="4000">
                <a:solidFill>
                  <a:schemeClr val="tx1"/>
                </a:solidFill>
                <a:latin typeface="Helvetica Neue" charset="0"/>
                <a:ea typeface="ヒラギノ角ゴ Pro W3" charset="0"/>
              </a:defRPr>
            </a:lvl6pPr>
            <a:lvl7pPr marL="2971800" indent="-228600" eaLnBrk="0" fontAlgn="base" hangingPunct="0">
              <a:spcBef>
                <a:spcPct val="0"/>
              </a:spcBef>
              <a:spcAft>
                <a:spcPct val="0"/>
              </a:spcAft>
              <a:defRPr sz="4000">
                <a:solidFill>
                  <a:schemeClr val="tx1"/>
                </a:solidFill>
                <a:latin typeface="Helvetica Neue" charset="0"/>
                <a:ea typeface="ヒラギノ角ゴ Pro W3" charset="0"/>
              </a:defRPr>
            </a:lvl7pPr>
            <a:lvl8pPr marL="3429000" indent="-228600" eaLnBrk="0" fontAlgn="base" hangingPunct="0">
              <a:spcBef>
                <a:spcPct val="0"/>
              </a:spcBef>
              <a:spcAft>
                <a:spcPct val="0"/>
              </a:spcAft>
              <a:defRPr sz="4000">
                <a:solidFill>
                  <a:schemeClr val="tx1"/>
                </a:solidFill>
                <a:latin typeface="Helvetica Neue" charset="0"/>
                <a:ea typeface="ヒラギノ角ゴ Pro W3" charset="0"/>
              </a:defRPr>
            </a:lvl8pPr>
            <a:lvl9pPr marL="3886200" indent="-228600" eaLnBrk="0" fontAlgn="base" hangingPunct="0">
              <a:spcBef>
                <a:spcPct val="0"/>
              </a:spcBef>
              <a:spcAft>
                <a:spcPct val="0"/>
              </a:spcAft>
              <a:defRPr sz="4000">
                <a:solidFill>
                  <a:schemeClr val="tx1"/>
                </a:solidFill>
                <a:latin typeface="Helvetica Neue" charset="0"/>
                <a:ea typeface="ヒラギノ角ゴ Pro W3" charset="0"/>
              </a:defRPr>
            </a:lvl9pPr>
          </a:lstStyle>
          <a:p>
            <a:pPr algn="ctr"/>
            <a:r>
              <a:rPr lang="en-US" sz="2400" dirty="0" err="1">
                <a:latin typeface="Arial" panose="020B0604020202020204" pitchFamily="34" charset="0"/>
                <a:cs typeface="Arial" panose="020B0604020202020204" pitchFamily="34" charset="0"/>
              </a:rPr>
              <a:t>powerpoint</a:t>
            </a:r>
            <a:r>
              <a:rPr lang="en-US" sz="2400" dirty="0">
                <a:latin typeface="Arial" panose="020B0604020202020204" pitchFamily="34" charset="0"/>
                <a:cs typeface="Arial" panose="020B0604020202020204" pitchFamily="34" charset="0"/>
              </a:rPr>
              <a:t> presentation designed by </a:t>
            </a:r>
            <a:r>
              <a:rPr lang="en-US" sz="2400" dirty="0" err="1">
                <a:latin typeface="Arial" panose="020B0604020202020204" pitchFamily="34" charset="0"/>
                <a:cs typeface="Arial" panose="020B0604020202020204" pitchFamily="34" charset="0"/>
              </a:rPr>
              <a:t>claro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ruiz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vicente</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p:val>
                                            <p:fltVal val="0.5"/>
                                          </p:val>
                                        </p:tav>
                                        <p:tav tm="100000">
                                          <p:val>
                                            <p:strVal val="#ppt_x"/>
                                          </p:val>
                                        </p:tav>
                                      </p:tavLst>
                                    </p:anim>
                                    <p:anim calcmode="lin" valueType="num">
                                      <p:cBhvr>
                                        <p:cTn id="10" dur="20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3000"/>
                            </p:stCondLst>
                            <p:childTnLst>
                              <p:par>
                                <p:cTn id="12" presetID="10" presetClass="entr" presetSubtype="0" fill="hold"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0" presetClass="entr" presetSubtype="0" fill="hold"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par>
                                <p:cTn id="18" presetID="10" presetClass="entr" presetSubtype="0" fill="hold" nodeType="withEffect">
                                  <p:stCondLst>
                                    <p:cond delay="10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par>
                          <p:cTn id="21" fill="hold">
                            <p:stCondLst>
                              <p:cond delay="5000"/>
                            </p:stCondLst>
                            <p:childTnLst>
                              <p:par>
                                <p:cTn id="22" presetID="5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Scale>
                                      <p:cBhvr>
                                        <p:cTn id="2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7"/>
                                        </p:tgtEl>
                                        <p:attrNameLst>
                                          <p:attrName>ppt_x</p:attrName>
                                          <p:attrName>ppt_y</p:attrName>
                                        </p:attrNameLst>
                                      </p:cBhvr>
                                    </p:animMotion>
                                    <p:animEffect transition="in" filter="fade">
                                      <p:cBhvr>
                                        <p:cTn id="26" dur="1000"/>
                                        <p:tgtEl>
                                          <p:spTgt spid="7"/>
                                        </p:tgtEl>
                                      </p:cBhvr>
                                    </p:animEffect>
                                  </p:childTnLst>
                                </p:cTn>
                              </p:par>
                            </p:childTnLst>
                          </p:cTn>
                        </p:par>
                        <p:par>
                          <p:cTn id="27" fill="hold">
                            <p:stCondLst>
                              <p:cond delay="6000"/>
                            </p:stCondLst>
                            <p:childTnLst>
                              <p:par>
                                <p:cTn id="28" presetID="35" presetClass="emph" presetSubtype="0" repeatCount="indefinite" fill="hold" nodeType="afterEffect">
                                  <p:stCondLst>
                                    <p:cond delay="1000"/>
                                  </p:stCondLst>
                                  <p:endCondLst>
                                    <p:cond evt="onNext" delay="0">
                                      <p:tgtEl>
                                        <p:sldTgt/>
                                      </p:tgtEl>
                                    </p:cond>
                                  </p:endCondLst>
                                  <p:childTnLst>
                                    <p:anim calcmode="discrete" valueType="str">
                                      <p:cBhvr>
                                        <p:cTn id="29" dur="3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15474"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a. Noah Found Grace 	 	</a:t>
            </a:r>
          </a:p>
          <a:p>
            <a:pPr marL="36000">
              <a:defRPr/>
            </a:pPr>
            <a:r>
              <a:rPr lang="en-US" sz="3200" b="1" cap="small" spc="50" dirty="0">
                <a:latin typeface="Times New Roman" panose="02020603050405020304" pitchFamily="18" charset="0"/>
                <a:cs typeface="Times New Roman" panose="02020603050405020304" pitchFamily="18" charset="0"/>
              </a:rPr>
              <a:t>The Challenge He faced</a:t>
            </a:r>
          </a:p>
        </p:txBody>
      </p:sp>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Noah could have spent his time and resources building a home for himself, but he chose to make a </a:t>
            </a:r>
            <a:r>
              <a:rPr lang="en-US" sz="3600" b="1" spc="100" dirty="0">
                <a:latin typeface="Arial" panose="020B0604020202020204" pitchFamily="34" charset="0"/>
                <a:cs typeface="Arial" panose="020B0604020202020204" pitchFamily="34" charset="0"/>
              </a:rPr>
              <a:t>drastic change </a:t>
            </a:r>
            <a:r>
              <a:rPr lang="en-US" sz="3600" dirty="0">
                <a:latin typeface="Arial" panose="020B0604020202020204" pitchFamily="34" charset="0"/>
                <a:cs typeface="Arial" panose="020B0604020202020204" pitchFamily="34" charset="0"/>
              </a:rPr>
              <a:t>in his life and to spend 120 years of that life in following the call of God to build the ark.</a:t>
            </a:r>
          </a:p>
          <a:p>
            <a:pPr algn="ctr" eaLnBrk="1" hangingPunct="1">
              <a:spcBef>
                <a:spcPts val="0"/>
              </a:spcBef>
              <a:spcAft>
                <a:spcPts val="600"/>
              </a:spcAft>
              <a:defRPr/>
            </a:pPr>
            <a:r>
              <a:rPr lang="en-US" sz="3600" dirty="0">
                <a:latin typeface="Arial" panose="020B0604020202020204" pitchFamily="34" charset="0"/>
                <a:cs typeface="Arial" panose="020B0604020202020204" pitchFamily="34" charset="0"/>
              </a:rPr>
              <a:t>“Heretofore rain had never fallen; the earth had been watered by a mist or dew. The rivers had never yet passed their boundaries, but had borne their waters </a:t>
            </a:r>
            <a:r>
              <a:rPr lang="en-US" sz="3600" spc="-100" dirty="0">
                <a:latin typeface="Arial" panose="020B0604020202020204" pitchFamily="34" charset="0"/>
                <a:cs typeface="Arial" panose="020B0604020202020204" pitchFamily="34" charset="0"/>
              </a:rPr>
              <a:t>safely to the sea.”—</a:t>
            </a:r>
            <a:r>
              <a:rPr lang="en-US" sz="3000" i="1" cap="small" spc="-100" dirty="0">
                <a:latin typeface="Arial" panose="020B0604020202020204" pitchFamily="34" charset="0"/>
                <a:cs typeface="Arial" panose="020B0604020202020204" pitchFamily="34" charset="0"/>
              </a:rPr>
              <a:t>Patriarchs and Prophets</a:t>
            </a:r>
            <a:r>
              <a:rPr lang="en-US" sz="3000" spc="-100" dirty="0">
                <a:latin typeface="Arial" panose="020B0604020202020204" pitchFamily="34" charset="0"/>
                <a:cs typeface="Arial" panose="020B0604020202020204" pitchFamily="34" charset="0"/>
              </a:rPr>
              <a:t> 96. </a:t>
            </a:r>
          </a:p>
        </p:txBody>
      </p:sp>
    </p:spTree>
    <p:extLst>
      <p:ext uri="{BB962C8B-B14F-4D97-AF65-F5344CB8AC3E}">
        <p14:creationId xmlns:p14="http://schemas.microsoft.com/office/powerpoint/2010/main" val="15598226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15474"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a. Noah Found Grace 	 	</a:t>
            </a:r>
          </a:p>
          <a:p>
            <a:pPr marL="36000">
              <a:defRPr/>
            </a:pPr>
            <a:r>
              <a:rPr lang="en-US" sz="3200" b="1" cap="small" spc="50" dirty="0">
                <a:latin typeface="Times New Roman" panose="02020603050405020304" pitchFamily="18" charset="0"/>
                <a:cs typeface="Times New Roman" panose="02020603050405020304" pitchFamily="18" charset="0"/>
              </a:rPr>
              <a:t>The Same Challenge Today</a:t>
            </a:r>
          </a:p>
        </p:txBody>
      </p:sp>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spcBef>
                <a:spcPts val="0"/>
              </a:spcBef>
              <a:spcAft>
                <a:spcPts val="0"/>
              </a:spcAft>
              <a:defRPr/>
            </a:pPr>
            <a:r>
              <a:rPr lang="en-US" sz="3600" spc="-100" dirty="0">
                <a:latin typeface="Arial" panose="020B0604020202020204" pitchFamily="34" charset="0"/>
                <a:cs typeface="Arial" panose="020B0604020202020204" pitchFamily="34" charset="0"/>
              </a:rPr>
              <a:t>“[S]coffers will come in the last days, walking </a:t>
            </a:r>
            <a:r>
              <a:rPr lang="en-US" sz="3600" dirty="0">
                <a:latin typeface="Arial" panose="020B0604020202020204" pitchFamily="34" charset="0"/>
                <a:cs typeface="Arial" panose="020B0604020202020204" pitchFamily="34" charset="0"/>
              </a:rPr>
              <a:t>according to their own lusts, and saying, </a:t>
            </a:r>
            <a:r>
              <a:rPr lang="en-US" sz="3600" spc="-50" dirty="0">
                <a:latin typeface="Arial" panose="020B0604020202020204" pitchFamily="34" charset="0"/>
                <a:cs typeface="Arial" panose="020B0604020202020204" pitchFamily="34" charset="0"/>
              </a:rPr>
              <a:t>“Where is the promise of His coming? For since the fathers fell asleep, all things con-</a:t>
            </a:r>
            <a:r>
              <a:rPr lang="en-US" sz="3600" spc="-50" dirty="0" err="1">
                <a:latin typeface="Arial" panose="020B0604020202020204" pitchFamily="34" charset="0"/>
                <a:cs typeface="Arial" panose="020B0604020202020204" pitchFamily="34" charset="0"/>
              </a:rPr>
              <a:t>tinue</a:t>
            </a:r>
            <a:r>
              <a:rPr lang="en-US" sz="3600" spc="-50" dirty="0">
                <a:latin typeface="Arial" panose="020B0604020202020204" pitchFamily="34" charset="0"/>
                <a:cs typeface="Arial" panose="020B0604020202020204" pitchFamily="34" charset="0"/>
              </a:rPr>
              <a:t> as they were from the beginning of </a:t>
            </a:r>
            <a:r>
              <a:rPr lang="en-US" sz="3600" spc="-100" dirty="0">
                <a:latin typeface="Arial" panose="020B0604020202020204" pitchFamily="34" charset="0"/>
                <a:cs typeface="Arial" panose="020B0604020202020204" pitchFamily="34" charset="0"/>
              </a:rPr>
              <a:t>creation.’ For this they willfully forget: that…  </a:t>
            </a:r>
            <a:r>
              <a:rPr lang="en-US" sz="3600" spc="-50" dirty="0">
                <a:latin typeface="Arial" panose="020B0604020202020204" pitchFamily="34" charset="0"/>
                <a:cs typeface="Arial" panose="020B0604020202020204" pitchFamily="34" charset="0"/>
              </a:rPr>
              <a:t>the heavens and the earth which are now preserved by the same word, are reserved   </a:t>
            </a:r>
            <a:r>
              <a:rPr lang="en-US" sz="3600" dirty="0">
                <a:latin typeface="Arial" panose="020B0604020202020204" pitchFamily="34" charset="0"/>
                <a:cs typeface="Arial" panose="020B0604020202020204" pitchFamily="34" charset="0"/>
              </a:rPr>
              <a:t>for fire until the day of judgment and </a:t>
            </a:r>
            <a:r>
              <a:rPr lang="en-US" sz="3600" spc="-50" dirty="0">
                <a:latin typeface="Arial" panose="020B0604020202020204" pitchFamily="34" charset="0"/>
                <a:cs typeface="Arial" panose="020B0604020202020204" pitchFamily="34" charset="0"/>
              </a:rPr>
              <a:t>perdition of ungodly men” (</a:t>
            </a:r>
            <a:r>
              <a:rPr lang="en-US" sz="3600" i="1" spc="-50" dirty="0">
                <a:latin typeface="Arial" panose="020B0604020202020204" pitchFamily="34" charset="0"/>
                <a:cs typeface="Arial" panose="020B0604020202020204" pitchFamily="34" charset="0"/>
              </a:rPr>
              <a:t>2 Peter 3:3-7</a:t>
            </a:r>
            <a:r>
              <a:rPr lang="en-US" sz="3600" spc="-5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093365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a:extLst>
              <a:ext uri="{FF2B5EF4-FFF2-40B4-BE49-F238E27FC236}">
                <a16:creationId xmlns:a16="http://schemas.microsoft.com/office/drawing/2014/main" id="{1FCB4653-DBCF-404D-A02E-0AB8AC887D6D}"/>
              </a:ext>
            </a:extLst>
          </p:cNvPr>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52000" eaLnBrk="1" hangingPunct="1">
              <a:lnSpc>
                <a:spcPct val="90000"/>
              </a:lnSpc>
              <a:spcBef>
                <a:spcPts val="0"/>
              </a:spcBef>
              <a:spcAft>
                <a:spcPts val="0"/>
              </a:spcAft>
              <a:defRPr/>
            </a:pPr>
            <a:r>
              <a:rPr lang="en-US" dirty="0">
                <a:solidFill>
                  <a:schemeClr val="bg1"/>
                </a:solidFill>
                <a:latin typeface="Calibri"/>
                <a:cs typeface="Calibri"/>
              </a:rPr>
              <a:t>There is a conscious decision called </a:t>
            </a:r>
            <a:r>
              <a:rPr lang="en-US" spc="100" dirty="0">
                <a:solidFill>
                  <a:schemeClr val="bg1"/>
                </a:solidFill>
                <a:latin typeface="Calibri"/>
                <a:cs typeface="Calibri"/>
              </a:rPr>
              <a:t>“</a:t>
            </a:r>
            <a:r>
              <a:rPr lang="en-US" b="1" spc="100" dirty="0">
                <a:solidFill>
                  <a:schemeClr val="bg1"/>
                </a:solidFill>
                <a:latin typeface="Calibri"/>
                <a:cs typeface="Calibri"/>
              </a:rPr>
              <a:t>delayed gratification</a:t>
            </a:r>
            <a:r>
              <a:rPr lang="en-US" spc="100" dirty="0">
                <a:solidFill>
                  <a:schemeClr val="bg1"/>
                </a:solidFill>
                <a:latin typeface="Calibri"/>
                <a:cs typeface="Calibri"/>
              </a:rPr>
              <a:t>.” </a:t>
            </a:r>
            <a:r>
              <a:rPr lang="en-US" dirty="0">
                <a:solidFill>
                  <a:schemeClr val="bg1"/>
                </a:solidFill>
                <a:latin typeface="Calibri"/>
                <a:cs typeface="Calibri"/>
              </a:rPr>
              <a:t>This basically means that we should patiently do the work God has called us to do in the hope  of a more </a:t>
            </a:r>
            <a:r>
              <a:rPr lang="en-US" b="1" spc="100" dirty="0">
                <a:solidFill>
                  <a:schemeClr val="bg1"/>
                </a:solidFill>
                <a:latin typeface="Calibri"/>
                <a:cs typeface="Calibri"/>
              </a:rPr>
              <a:t>glorious future reward. </a:t>
            </a:r>
            <a:r>
              <a:rPr lang="en-US" dirty="0">
                <a:latin typeface="Calibri"/>
                <a:cs typeface="Calibri"/>
              </a:rPr>
              <a:t>We   </a:t>
            </a:r>
            <a:r>
              <a:rPr lang="en-US" spc="-50" dirty="0">
                <a:latin typeface="Calibri"/>
                <a:cs typeface="Calibri"/>
              </a:rPr>
              <a:t>don’t know when Christ will return. In one </a:t>
            </a:r>
            <a:r>
              <a:rPr lang="en-US" dirty="0">
                <a:latin typeface="Calibri"/>
                <a:cs typeface="Calibri"/>
              </a:rPr>
              <a:t>sense, it doesn’t matter. What matters </a:t>
            </a:r>
            <a:r>
              <a:rPr lang="en-US" spc="-50" dirty="0">
                <a:latin typeface="Calibri"/>
                <a:cs typeface="Calibri"/>
              </a:rPr>
              <a:t>instead is that, like Noah, we do what God asks of us in the meantime, even if, as with </a:t>
            </a:r>
            <a:r>
              <a:rPr lang="en-US" dirty="0">
                <a:latin typeface="Calibri"/>
                <a:cs typeface="Calibri"/>
              </a:rPr>
              <a:t>Noah, it means some radical life changes.</a:t>
            </a:r>
          </a:p>
        </p:txBody>
      </p:sp>
      <p:sp>
        <p:nvSpPr>
          <p:cNvPr id="4" name="Text Box 3">
            <a:extLst>
              <a:ext uri="{FF2B5EF4-FFF2-40B4-BE49-F238E27FC236}">
                <a16:creationId xmlns:a16="http://schemas.microsoft.com/office/drawing/2014/main" id="{4C6A34C0-6FC9-1147-945A-018002B9032A}"/>
              </a:ext>
            </a:extLst>
          </p:cNvPr>
          <p:cNvSpPr txBox="1">
            <a:spLocks noChangeArrowheads="1"/>
          </p:cNvSpPr>
          <p:nvPr/>
        </p:nvSpPr>
        <p:spPr bwMode="auto">
          <a:xfrm>
            <a:off x="0" y="1268760"/>
            <a:ext cx="9144000" cy="2863413"/>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52000" eaLnBrk="1" hangingPunct="1">
              <a:lnSpc>
                <a:spcPct val="90000"/>
              </a:lnSpc>
              <a:spcBef>
                <a:spcPts val="0"/>
              </a:spcBef>
              <a:spcAft>
                <a:spcPts val="0"/>
              </a:spcAft>
              <a:defRPr/>
            </a:pPr>
            <a:r>
              <a:rPr lang="en-US" dirty="0">
                <a:solidFill>
                  <a:schemeClr val="bg1"/>
                </a:solidFill>
                <a:latin typeface="Calibri"/>
                <a:cs typeface="Calibri"/>
              </a:rPr>
              <a:t>There is a conscious decision called </a:t>
            </a:r>
            <a:r>
              <a:rPr lang="en-US" spc="100" dirty="0">
                <a:solidFill>
                  <a:schemeClr val="bg1"/>
                </a:solidFill>
                <a:latin typeface="Calibri"/>
                <a:cs typeface="Calibri"/>
              </a:rPr>
              <a:t>“</a:t>
            </a:r>
            <a:r>
              <a:rPr lang="en-US" b="1" spc="100" dirty="0">
                <a:solidFill>
                  <a:schemeClr val="bg1"/>
                </a:solidFill>
                <a:latin typeface="Calibri"/>
                <a:cs typeface="Calibri"/>
              </a:rPr>
              <a:t>delayed gratification</a:t>
            </a:r>
            <a:r>
              <a:rPr lang="en-US" spc="100" dirty="0">
                <a:solidFill>
                  <a:schemeClr val="bg1"/>
                </a:solidFill>
                <a:latin typeface="Calibri"/>
                <a:cs typeface="Calibri"/>
              </a:rPr>
              <a:t>.” </a:t>
            </a:r>
            <a:r>
              <a:rPr lang="en-US" dirty="0">
                <a:latin typeface="Calibri"/>
                <a:cs typeface="Calibri"/>
              </a:rPr>
              <a:t>This basically means that we should patiently do the work God has called us to do in the hope  of a more </a:t>
            </a:r>
            <a:r>
              <a:rPr lang="en-US" b="1" spc="100" dirty="0">
                <a:latin typeface="Calibri"/>
                <a:cs typeface="Calibri"/>
              </a:rPr>
              <a:t>glorious future reward</a:t>
            </a:r>
            <a:r>
              <a:rPr lang="en-US" dirty="0">
                <a:latin typeface="Calibri"/>
                <a:cs typeface="Calibri"/>
              </a:rPr>
              <a:t>. </a:t>
            </a:r>
          </a:p>
        </p:txBody>
      </p:sp>
      <p:sp>
        <p:nvSpPr>
          <p:cNvPr id="6" name="Text Box 2"/>
          <p:cNvSpPr txBox="1">
            <a:spLocks noChangeArrowheads="1"/>
          </p:cNvSpPr>
          <p:nvPr/>
        </p:nvSpPr>
        <p:spPr bwMode="auto">
          <a:xfrm>
            <a:off x="1715474"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a. Noah Found Grace </a:t>
            </a:r>
            <a:r>
              <a:rPr lang="en-US" sz="3200" i="1" spc="-100"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Preparing</a:t>
            </a:r>
            <a:r>
              <a:rPr lang="en-US" sz="3200" b="1" cap="small" spc="-300" dirty="0">
                <a:latin typeface="Times New Roman" panose="02020603050405020304" pitchFamily="18" charset="0"/>
                <a:cs typeface="Times New Roman" panose="02020603050405020304" pitchFamily="18" charset="0"/>
              </a:rPr>
              <a:t> </a:t>
            </a:r>
            <a:r>
              <a:rPr lang="en-US" sz="3200" b="1" cap="small" spc="-100" dirty="0">
                <a:latin typeface="Times New Roman" panose="02020603050405020304" pitchFamily="18" charset="0"/>
                <a:cs typeface="Times New Roman" panose="02020603050405020304" pitchFamily="18" charset="0"/>
              </a:rPr>
              <a:t>for</a:t>
            </a:r>
            <a:r>
              <a:rPr lang="en-US" sz="3200" b="1" cap="small" spc="-300" dirty="0">
                <a:latin typeface="Times New Roman" panose="02020603050405020304" pitchFamily="18" charset="0"/>
                <a:cs typeface="Times New Roman" panose="02020603050405020304" pitchFamily="18" charset="0"/>
              </a:rPr>
              <a:t> </a:t>
            </a:r>
            <a:r>
              <a:rPr lang="en-US" sz="3200" b="1" cap="small" spc="-100" dirty="0">
                <a:latin typeface="Times New Roman" panose="02020603050405020304" pitchFamily="18" charset="0"/>
                <a:cs typeface="Times New Roman" panose="02020603050405020304" pitchFamily="18" charset="0"/>
              </a:rPr>
              <a:t>the</a:t>
            </a:r>
            <a:r>
              <a:rPr lang="en-US" sz="3200" b="1" cap="small" spc="-300" dirty="0">
                <a:latin typeface="Times New Roman" panose="02020603050405020304" pitchFamily="18" charset="0"/>
                <a:cs typeface="Times New Roman" panose="02020603050405020304" pitchFamily="18" charset="0"/>
              </a:rPr>
              <a:t> </a:t>
            </a:r>
            <a:r>
              <a:rPr lang="en-US" sz="3200" b="1" cap="small" spc="-100" dirty="0">
                <a:latin typeface="Times New Roman" panose="02020603050405020304" pitchFamily="18" charset="0"/>
                <a:cs typeface="Times New Roman" panose="02020603050405020304" pitchFamily="18" charset="0"/>
              </a:rPr>
              <a:t>Coming</a:t>
            </a:r>
            <a:r>
              <a:rPr lang="en-US" sz="3200" b="1" cap="small" spc="-300" dirty="0">
                <a:latin typeface="Times New Roman" panose="02020603050405020304" pitchFamily="18" charset="0"/>
                <a:cs typeface="Times New Roman" panose="02020603050405020304" pitchFamily="18" charset="0"/>
              </a:rPr>
              <a:t> </a:t>
            </a:r>
            <a:r>
              <a:rPr lang="en-US" sz="3200" b="1" cap="small" spc="-100" dirty="0">
                <a:latin typeface="Times New Roman" panose="02020603050405020304" pitchFamily="18" charset="0"/>
                <a:cs typeface="Times New Roman" panose="02020603050405020304" pitchFamily="18" charset="0"/>
              </a:rPr>
              <a:t>Destruction</a:t>
            </a:r>
          </a:p>
        </p:txBody>
      </p:sp>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68760"/>
            <a:ext cx="9144000" cy="1201419"/>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52000" eaLnBrk="1" hangingPunct="1">
              <a:lnSpc>
                <a:spcPct val="90000"/>
              </a:lnSpc>
              <a:spcBef>
                <a:spcPts val="0"/>
              </a:spcBef>
              <a:spcAft>
                <a:spcPts val="0"/>
              </a:spcAft>
              <a:defRPr/>
            </a:pPr>
            <a:r>
              <a:rPr lang="en-US" dirty="0">
                <a:latin typeface="Calibri"/>
                <a:cs typeface="Calibri"/>
              </a:rPr>
              <a:t>There is a conscious decision called </a:t>
            </a:r>
            <a:r>
              <a:rPr lang="en-US" spc="100" dirty="0">
                <a:latin typeface="Calibri"/>
                <a:cs typeface="Calibri"/>
              </a:rPr>
              <a:t>“</a:t>
            </a:r>
            <a:r>
              <a:rPr lang="en-US" b="1" spc="100" dirty="0">
                <a:latin typeface="Calibri"/>
                <a:cs typeface="Calibri"/>
              </a:rPr>
              <a:t>delayed gratification</a:t>
            </a:r>
            <a:r>
              <a:rPr lang="en-US" spc="100" dirty="0">
                <a:latin typeface="Calibri"/>
                <a:cs typeface="Calibri"/>
              </a:rPr>
              <a:t>.”</a:t>
            </a:r>
            <a:endParaRPr lang="en-US" dirty="0">
              <a:latin typeface="Calibri"/>
              <a:cs typeface="Calibri"/>
            </a:endParaRPr>
          </a:p>
        </p:txBody>
      </p:sp>
    </p:spTree>
    <p:extLst>
      <p:ext uri="{BB962C8B-B14F-4D97-AF65-F5344CB8AC3E}">
        <p14:creationId xmlns:p14="http://schemas.microsoft.com/office/powerpoint/2010/main" val="17460372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 grpId="0" uiExpand="1" build="p"/>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8975991-862C-2F4F-8B93-2B9F38C50924}"/>
              </a:ext>
            </a:extLst>
          </p:cNvPr>
          <p:cNvSpPr txBox="1">
            <a:spLocks noChangeArrowheads="1"/>
          </p:cNvSpPr>
          <p:nvPr/>
        </p:nvSpPr>
        <p:spPr bwMode="auto">
          <a:xfrm>
            <a:off x="1715474"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Investment and Obedience	 	</a:t>
            </a:r>
          </a:p>
          <a:p>
            <a:pPr marL="36000">
              <a:defRPr/>
            </a:pPr>
            <a:r>
              <a:rPr lang="en-US" sz="3200" b="1" cap="small" spc="-100" dirty="0">
                <a:latin typeface="Times New Roman" panose="02020603050405020304" pitchFamily="18" charset="0"/>
                <a:cs typeface="Times New Roman" panose="02020603050405020304" pitchFamily="18" charset="0"/>
              </a:rPr>
              <a:t>b. Abram, the Father of the Faithful</a:t>
            </a:r>
          </a:p>
        </p:txBody>
      </p:sp>
      <p:pic>
        <p:nvPicPr>
          <p:cNvPr id="3" name="Picture 2">
            <a:extLst>
              <a:ext uri="{FF2B5EF4-FFF2-40B4-BE49-F238E27FC236}">
                <a16:creationId xmlns:a16="http://schemas.microsoft.com/office/drawing/2014/main" id="{0BB19DC7-E495-224D-B44A-8AEF41078900}"/>
              </a:ext>
            </a:extLst>
          </p:cNvPr>
          <p:cNvPicPr>
            <a:picLocks noChangeAspect="1"/>
          </p:cNvPicPr>
          <p:nvPr/>
        </p:nvPicPr>
        <p:blipFill rotWithShape="1">
          <a:blip r:embed="rId3"/>
          <a:srcRect t="9450" b="4451"/>
          <a:stretch/>
        </p:blipFill>
        <p:spPr>
          <a:xfrm>
            <a:off x="1907704" y="1876500"/>
            <a:ext cx="5256584" cy="3784747"/>
          </a:xfrm>
          <a:prstGeom prst="rect">
            <a:avLst/>
          </a:prstGeom>
        </p:spPr>
      </p:pic>
      <p:sp>
        <p:nvSpPr>
          <p:cNvPr id="8" name="Rectangle 7">
            <a:extLst>
              <a:ext uri="{FF2B5EF4-FFF2-40B4-BE49-F238E27FC236}">
                <a16:creationId xmlns:a16="http://schemas.microsoft.com/office/drawing/2014/main" id="{AD9E2ADD-8C29-074F-9C00-F9408F227CA7}"/>
              </a:ext>
            </a:extLst>
          </p:cNvPr>
          <p:cNvSpPr/>
          <p:nvPr/>
        </p:nvSpPr>
        <p:spPr bwMode="auto">
          <a:xfrm>
            <a:off x="1907704" y="1876500"/>
            <a:ext cx="5256584" cy="378474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7" name="Text Box 3">
            <a:extLst>
              <a:ext uri="{FF2B5EF4-FFF2-40B4-BE49-F238E27FC236}">
                <a16:creationId xmlns:a16="http://schemas.microsoft.com/office/drawing/2014/main" id="{451A412D-CF8A-4849-9BA5-B68FFC6E66E1}"/>
              </a:ext>
            </a:extLst>
          </p:cNvPr>
          <p:cNvSpPr txBox="1">
            <a:spLocks noChangeArrowheads="1"/>
          </p:cNvSpPr>
          <p:nvPr/>
        </p:nvSpPr>
        <p:spPr bwMode="auto">
          <a:xfrm>
            <a:off x="0" y="1268760"/>
            <a:ext cx="9144000" cy="565494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lnSpc>
                <a:spcPct val="90000"/>
              </a:lnSpc>
              <a:spcBef>
                <a:spcPts val="0"/>
              </a:spcBef>
              <a:spcAft>
                <a:spcPts val="600"/>
              </a:spcAft>
              <a:defRPr/>
            </a:pPr>
            <a:r>
              <a:rPr lang="fi-FI" sz="3600" dirty="0">
                <a:latin typeface="Times New Roman" panose="02020603050405020304" pitchFamily="18" charset="0"/>
                <a:cs typeface="Times New Roman" panose="02020603050405020304" pitchFamily="18" charset="0"/>
              </a:rPr>
              <a:t>Genesis 12:1–3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“Now the Lord had said to Abram:           ‘Get out of your country, from your family and from your father’s house, to a land   that I will show you. I will make you a    great nation; I will bless you and make   your name great;…and</a:t>
            </a:r>
          </a:p>
          <a:p>
            <a:pPr algn="ctr" eaLnBrk="1" hangingPunct="1">
              <a:spcBef>
                <a:spcPts val="0"/>
              </a:spcBef>
              <a:spcAft>
                <a:spcPts val="0"/>
              </a:spcAft>
              <a:defRPr/>
            </a:pPr>
            <a:endParaRPr lang="en-US" sz="3600" dirty="0">
              <a:latin typeface="Arial" panose="020B0604020202020204" pitchFamily="34" charset="0"/>
              <a:cs typeface="Arial" panose="020B0604020202020204" pitchFamily="34" charset="0"/>
            </a:endParaRPr>
          </a:p>
          <a:p>
            <a:pPr algn="ctr" eaLnBrk="1" hangingPunct="1">
              <a:spcBef>
                <a:spcPts val="0"/>
              </a:spcBef>
              <a:spcAft>
                <a:spcPts val="600"/>
              </a:spcAft>
              <a:defRPr/>
            </a:pPr>
            <a:r>
              <a:rPr lang="en-US" sz="3600" dirty="0">
                <a:latin typeface="Arial" panose="020B0604020202020204" pitchFamily="34" charset="0"/>
                <a:cs typeface="Arial" panose="020B0604020202020204" pitchFamily="34" charset="0"/>
              </a:rPr>
              <a:t>in you all the families of the earth             shall be blessed.”</a:t>
            </a:r>
          </a:p>
        </p:txBody>
      </p:sp>
    </p:spTree>
    <p:extLst>
      <p:ext uri="{BB962C8B-B14F-4D97-AF65-F5344CB8AC3E}">
        <p14:creationId xmlns:p14="http://schemas.microsoft.com/office/powerpoint/2010/main" val="4628923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50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hidden"/>
                                      </p:to>
                                    </p:set>
                                  </p:childTnLst>
                                </p:cTn>
                              </p:par>
                              <p:par>
                                <p:cTn id="24" presetID="3" presetClass="entr" presetSubtype="5"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vertical)">
                                      <p:cBhvr>
                                        <p:cTn id="26" dur="2000"/>
                                        <p:tgtEl>
                                          <p:spTgt spid="3"/>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8975991-862C-2F4F-8B93-2B9F38C50924}"/>
              </a:ext>
            </a:extLst>
          </p:cNvPr>
          <p:cNvSpPr txBox="1">
            <a:spLocks noChangeArrowheads="1"/>
          </p:cNvSpPr>
          <p:nvPr/>
        </p:nvSpPr>
        <p:spPr bwMode="auto">
          <a:xfrm>
            <a:off x="1715474"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b. Abram, the Father of the Faithful	</a:t>
            </a:r>
          </a:p>
          <a:p>
            <a:pPr marL="36000">
              <a:defRPr/>
            </a:pPr>
            <a:r>
              <a:rPr lang="en-US" sz="3200" b="1" cap="small" spc="50" dirty="0">
                <a:latin typeface="Times New Roman" panose="02020603050405020304" pitchFamily="18" charset="0"/>
                <a:cs typeface="Times New Roman" panose="02020603050405020304" pitchFamily="18" charset="0"/>
              </a:rPr>
              <a:t>Exemplary Witness of Faith</a:t>
            </a:r>
          </a:p>
        </p:txBody>
      </p:sp>
      <p:sp>
        <p:nvSpPr>
          <p:cNvPr id="7" name="Text Box 3">
            <a:extLst>
              <a:ext uri="{FF2B5EF4-FFF2-40B4-BE49-F238E27FC236}">
                <a16:creationId xmlns:a16="http://schemas.microsoft.com/office/drawing/2014/main" id="{451A412D-CF8A-4849-9BA5-B68FFC6E66E1}"/>
              </a:ext>
            </a:extLst>
          </p:cNvPr>
          <p:cNvSpPr txBox="1">
            <a:spLocks noChangeArrowheads="1"/>
          </p:cNvSpPr>
          <p:nvPr/>
        </p:nvSpPr>
        <p:spPr bwMode="auto">
          <a:xfrm>
            <a:off x="0" y="1246173"/>
            <a:ext cx="9144000"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Abram was known as a prince by those living around him. Generous, brave, </a:t>
            </a:r>
            <a:r>
              <a:rPr lang="en-US" sz="3600" dirty="0" err="1">
                <a:latin typeface="Arial" panose="020B0604020202020204" pitchFamily="34" charset="0"/>
                <a:cs typeface="Arial" panose="020B0604020202020204" pitchFamily="34" charset="0"/>
              </a:rPr>
              <a:t>hospi</a:t>
            </a:r>
            <a:r>
              <a:rPr lang="en-US" sz="3600" dirty="0">
                <a:latin typeface="Arial" panose="020B0604020202020204" pitchFamily="34" charset="0"/>
                <a:cs typeface="Arial" panose="020B0604020202020204" pitchFamily="34" charset="0"/>
              </a:rPr>
              <a:t>-table, and a servant of the Most High God.</a:t>
            </a: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His witness for God was exemplary.</a:t>
            </a: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By the grace of God, we are heirs with Abraham.</a:t>
            </a:r>
            <a:r>
              <a:rPr lang="en-US" sz="3600" spc="-3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“[K]now that only those who are of faith are sons of Abraham” (</a:t>
            </a:r>
            <a:r>
              <a:rPr lang="en-US" sz="3600" i="1" dirty="0">
                <a:latin typeface="Arial" panose="020B0604020202020204" pitchFamily="34" charset="0"/>
                <a:cs typeface="Arial" panose="020B0604020202020204" pitchFamily="34" charset="0"/>
              </a:rPr>
              <a:t>Gal. 3:6, 7</a:t>
            </a:r>
            <a:r>
              <a:rPr lang="en-US" sz="3600" dirty="0">
                <a:latin typeface="Arial" panose="020B0604020202020204" pitchFamily="34" charset="0"/>
                <a:cs typeface="Arial" panose="020B0604020202020204" pitchFamily="34" charset="0"/>
              </a:rPr>
              <a:t>). “And if you are Christ’s, then you are Abraham’s seed, and heirs according to   the promise” (</a:t>
            </a:r>
            <a:r>
              <a:rPr lang="en-US" sz="3600" i="1" dirty="0">
                <a:latin typeface="Arial" panose="020B0604020202020204" pitchFamily="34" charset="0"/>
                <a:cs typeface="Arial" panose="020B0604020202020204" pitchFamily="34" charset="0"/>
              </a:rPr>
              <a:t>v. 29</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60036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29593661-FE9D-2B44-3534-46D6E6D3A9F9}"/>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Laying Up Treasure in Heaven</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2. Investment and Wrong Decisions  </a:t>
            </a:r>
          </a:p>
        </p:txBody>
      </p:sp>
      <p:pic>
        <p:nvPicPr>
          <p:cNvPr id="7" name="Picture 6">
            <a:extLst>
              <a:ext uri="{FF2B5EF4-FFF2-40B4-BE49-F238E27FC236}">
                <a16:creationId xmlns:a16="http://schemas.microsoft.com/office/drawing/2014/main" id="{C5DE5839-9407-844D-9D33-691135C88E3A}"/>
              </a:ext>
            </a:extLst>
          </p:cNvPr>
          <p:cNvPicPr>
            <a:picLocks noChangeAspect="1"/>
          </p:cNvPicPr>
          <p:nvPr/>
        </p:nvPicPr>
        <p:blipFill rotWithShape="1">
          <a:blip r:embed="rId3">
            <a:extLst>
              <a:ext uri="{BEBA8EAE-BF5A-486C-A8C5-ECC9F3942E4B}">
                <a14:imgProps xmlns:a14="http://schemas.microsoft.com/office/drawing/2010/main">
                  <a14:imgLayer>
                    <a14:imgEffect>
                      <a14:sharpenSoften amount="50000"/>
                    </a14:imgEffect>
                    <a14:imgEffect>
                      <a14:brightnessContrast contrast="20000"/>
                    </a14:imgEffect>
                  </a14:imgLayer>
                </a14:imgProps>
              </a:ext>
            </a:extLst>
          </a:blip>
          <a:srcRect l="3162" t="17224" r="382" b="2069"/>
          <a:stretch/>
        </p:blipFill>
        <p:spPr>
          <a:xfrm>
            <a:off x="1907704" y="1988840"/>
            <a:ext cx="5293511" cy="3384376"/>
          </a:xfrm>
          <a:prstGeom prst="rect">
            <a:avLst/>
          </a:prstGeom>
        </p:spPr>
      </p:pic>
      <p:sp>
        <p:nvSpPr>
          <p:cNvPr id="8" name="Rectangle 7">
            <a:extLst>
              <a:ext uri="{FF2B5EF4-FFF2-40B4-BE49-F238E27FC236}">
                <a16:creationId xmlns:a16="http://schemas.microsoft.com/office/drawing/2014/main" id="{1068497E-34DD-A944-995B-9138F4CF60BF}"/>
              </a:ext>
            </a:extLst>
          </p:cNvPr>
          <p:cNvSpPr/>
          <p:nvPr/>
        </p:nvSpPr>
        <p:spPr bwMode="auto">
          <a:xfrm>
            <a:off x="1907704" y="1988840"/>
            <a:ext cx="5293511" cy="33843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5" name="Text Box 3"/>
          <p:cNvSpPr txBox="1">
            <a:spLocks noChangeArrowheads="1"/>
          </p:cNvSpPr>
          <p:nvPr/>
        </p:nvSpPr>
        <p:spPr bwMode="auto">
          <a:xfrm>
            <a:off x="-1" y="1412776"/>
            <a:ext cx="9144000" cy="525483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fi-FI" sz="3600" dirty="0">
                <a:latin typeface="Times New Roman" panose="02020603050405020304" pitchFamily="18" charset="0"/>
                <a:cs typeface="Times New Roman" panose="02020603050405020304" pitchFamily="18" charset="0"/>
              </a:rPr>
              <a:t>Genesis 13:10, 11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1200"/>
              </a:spcAft>
              <a:tabLst>
                <a:tab pos="258763" algn="l"/>
                <a:tab pos="463550" algn="l"/>
              </a:tabLst>
              <a:defRPr/>
            </a:pPr>
            <a:r>
              <a:rPr lang="en-US" sz="3600" dirty="0">
                <a:latin typeface="Arial" panose="020B0604020202020204" pitchFamily="34" charset="0"/>
                <a:cs typeface="Arial" panose="020B0604020202020204" pitchFamily="34" charset="0"/>
              </a:rPr>
              <a:t>“And Lot lifted his eyes and saw all the  plain of Jordan, that it was well watered everywhere (before the Lord destroyed Sodom and Gomorrah) like the garden of the Lord, like the land of Egypt as you go toward </a:t>
            </a:r>
            <a:r>
              <a:rPr lang="en-US" sz="3600" dirty="0" err="1">
                <a:latin typeface="Arial" panose="020B0604020202020204" pitchFamily="34" charset="0"/>
                <a:cs typeface="Arial" panose="020B0604020202020204" pitchFamily="34" charset="0"/>
              </a:rPr>
              <a:t>Zoar</a:t>
            </a:r>
            <a:r>
              <a:rPr lang="en-US" sz="3600" dirty="0">
                <a:latin typeface="Arial" panose="020B0604020202020204" pitchFamily="34" charset="0"/>
                <a:cs typeface="Arial" panose="020B0604020202020204" pitchFamily="34" charset="0"/>
              </a:rPr>
              <a:t>.</a:t>
            </a:r>
          </a:p>
          <a:p>
            <a:pPr algn="ctr" eaLnBrk="1" hangingPunct="1">
              <a:spcBef>
                <a:spcPts val="0"/>
              </a:spcBef>
              <a:spcAft>
                <a:spcPts val="1200"/>
              </a:spcAft>
              <a:tabLst>
                <a:tab pos="258763" algn="l"/>
                <a:tab pos="463550" algn="l"/>
              </a:tabLst>
              <a:defRPr/>
            </a:pPr>
            <a:r>
              <a:rPr lang="en-US" sz="3600" dirty="0">
                <a:latin typeface="Arial" panose="020B0604020202020204" pitchFamily="34" charset="0"/>
                <a:cs typeface="Arial" panose="020B0604020202020204" pitchFamily="34" charset="0"/>
              </a:rPr>
              <a:t>Then Lot chose for himself all the plain of Jordan, and Lot journeyed east.”</a:t>
            </a:r>
          </a:p>
        </p:txBody>
      </p:sp>
    </p:spTree>
    <p:extLst>
      <p:ext uri="{BB962C8B-B14F-4D97-AF65-F5344CB8AC3E}">
        <p14:creationId xmlns:p14="http://schemas.microsoft.com/office/powerpoint/2010/main" val="6318441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hidden"/>
                                      </p:to>
                                    </p:set>
                                  </p:childTnLst>
                                </p:cTn>
                              </p:par>
                              <p:par>
                                <p:cTn id="24" presetID="3" presetClass="entr" presetSubtype="5"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vertical)">
                                      <p:cBhvr>
                                        <p:cTn id="26" dur="1000"/>
                                        <p:tgtEl>
                                          <p:spTgt spid="7"/>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uiExpand="1"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68760"/>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2000" eaLnBrk="1" hangingPunct="1">
              <a:spcBef>
                <a:spcPts val="0"/>
              </a:spcBef>
              <a:spcAft>
                <a:spcPts val="0"/>
              </a:spcAft>
              <a:defRPr/>
            </a:pPr>
            <a:r>
              <a:rPr lang="en-US" sz="36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Lot chose to go with him on his pilgrimage.</a:t>
            </a:r>
          </a:p>
          <a:p>
            <a:pPr marL="252000" eaLnBrk="1" hangingPunct="1">
              <a:spcBef>
                <a:spcPts val="0"/>
              </a:spcBef>
              <a:spcAft>
                <a:spcPts val="0"/>
              </a:spcAft>
              <a:defRPr/>
            </a:pPr>
            <a:r>
              <a:rPr lang="en-US" sz="3600" dirty="0">
                <a:latin typeface="Arial" panose="020B0604020202020204" pitchFamily="34" charset="0"/>
                <a:cs typeface="Arial" panose="020B0604020202020204" pitchFamily="34" charset="0"/>
              </a:rPr>
              <a:t>• They both became so wealthy with their extensive livestock herds that they could not dwell close together.</a:t>
            </a:r>
          </a:p>
          <a:p>
            <a:pPr marL="252000" eaLnBrk="1" hangingPunct="1">
              <a:spcBef>
                <a:spcPts val="0"/>
              </a:spcBef>
              <a:spcAft>
                <a:spcPts val="0"/>
              </a:spcAft>
              <a:defRPr/>
            </a:pPr>
            <a:r>
              <a:rPr lang="en-US" sz="3600" dirty="0">
                <a:latin typeface="Arial" panose="020B0604020202020204" pitchFamily="34" charset="0"/>
                <a:cs typeface="Arial" panose="020B0604020202020204" pitchFamily="34" charset="0"/>
              </a:rPr>
              <a:t>• Lot selfishly wanted what he considered the best land available.</a:t>
            </a:r>
          </a:p>
          <a:p>
            <a:pPr marL="252000" eaLnBrk="1" hangingPunct="1">
              <a:spcBef>
                <a:spcPts val="0"/>
              </a:spcBef>
              <a:spcAft>
                <a:spcPts val="0"/>
              </a:spcAft>
              <a:defRPr/>
            </a:pPr>
            <a:r>
              <a:rPr lang="en-US" sz="3600" dirty="0">
                <a:latin typeface="Arial" panose="020B0604020202020204" pitchFamily="34" charset="0"/>
                <a:cs typeface="Arial" panose="020B0604020202020204" pitchFamily="34" charset="0"/>
              </a:rPr>
              <a:t>• Abraham rescued Lot. Lot moved right back into Sodom! </a:t>
            </a:r>
          </a:p>
          <a:p>
            <a:pPr marL="252000" eaLnBrk="1" hangingPunct="1">
              <a:spcBef>
                <a:spcPts val="0"/>
              </a:spcBef>
              <a:spcAft>
                <a:spcPts val="0"/>
              </a:spcAft>
              <a:defRPr/>
            </a:pPr>
            <a:r>
              <a:rPr lang="en-US" sz="3600" dirty="0">
                <a:latin typeface="Arial" panose="020B0604020202020204" pitchFamily="34" charset="0"/>
                <a:cs typeface="Arial" panose="020B0604020202020204" pitchFamily="34" charset="0"/>
              </a:rPr>
              <a:t>• Lot entered Sodom a wealthy man and came out with almost nothing.</a:t>
            </a:r>
          </a:p>
        </p:txBody>
      </p:sp>
      <p:sp>
        <p:nvSpPr>
          <p:cNvPr id="3" name="Text Box 2">
            <a:extLst>
              <a:ext uri="{FF2B5EF4-FFF2-40B4-BE49-F238E27FC236}">
                <a16:creationId xmlns:a16="http://schemas.microsoft.com/office/drawing/2014/main" id="{EB5A2C07-661F-47F9-6546-782124F63604}"/>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Investment and Wrong Decisions 	</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Lot’s Bad Decisions	           </a:t>
            </a:r>
          </a:p>
        </p:txBody>
      </p:sp>
    </p:spTree>
    <p:extLst>
      <p:ext uri="{BB962C8B-B14F-4D97-AF65-F5344CB8AC3E}">
        <p14:creationId xmlns:p14="http://schemas.microsoft.com/office/powerpoint/2010/main" val="24630693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par>
                          <p:cTn id="17" fill="hold">
                            <p:stCondLst>
                              <p:cond delay="5000"/>
                            </p:stCondLst>
                            <p:childTnLst>
                              <p:par>
                                <p:cTn id="18" presetID="10" presetClass="entr" presetSubtype="0" fill="hold" grpId="0" nodeType="afterEffect">
                                  <p:stCondLst>
                                    <p:cond delay="200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childTnLst>
                                </p:cTn>
                              </p:par>
                            </p:childTnLst>
                          </p:cTn>
                        </p:par>
                        <p:par>
                          <p:cTn id="21" fill="hold">
                            <p:stCondLst>
                              <p:cond delay="8000"/>
                            </p:stCondLst>
                            <p:childTnLst>
                              <p:par>
                                <p:cTn id="22" presetID="10" presetClass="entr" presetSubtype="0" fill="hold" grpId="0" nodeType="afterEffect">
                                  <p:stCondLst>
                                    <p:cond delay="300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childTnLst>
                                </p:cTn>
                              </p:par>
                            </p:childTnLst>
                          </p:cTn>
                        </p:par>
                        <p:par>
                          <p:cTn id="25" fill="hold">
                            <p:stCondLst>
                              <p:cond delay="12000"/>
                            </p:stCondLst>
                            <p:childTnLst>
                              <p:par>
                                <p:cTn id="26" presetID="10" presetClass="entr" presetSubtype="0" fill="hold" grpId="0" nodeType="afterEffect">
                                  <p:stCondLst>
                                    <p:cond delay="400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68760"/>
            <a:ext cx="9144000" cy="5627246"/>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spcBef>
                <a:spcPts val="0"/>
              </a:spcBef>
              <a:spcAft>
                <a:spcPts val="1200"/>
              </a:spcAft>
              <a:defRPr/>
            </a:pPr>
            <a:r>
              <a:rPr lang="en-US" sz="3600" dirty="0">
                <a:latin typeface="Arial" panose="020B0604020202020204" pitchFamily="34" charset="0"/>
                <a:cs typeface="Arial" panose="020B0604020202020204" pitchFamily="34" charset="0"/>
              </a:rPr>
              <a:t>How careful we need to be about the      kind of decisions that we make, especially thinking only of </a:t>
            </a:r>
            <a:r>
              <a:rPr lang="en-US" sz="3600" b="1" spc="100" dirty="0">
                <a:latin typeface="Arial" panose="020B0604020202020204" pitchFamily="34" charset="0"/>
                <a:cs typeface="Arial" panose="020B0604020202020204" pitchFamily="34" charset="0"/>
              </a:rPr>
              <a:t>short-term gains </a:t>
            </a:r>
            <a:r>
              <a:rPr lang="en-US" sz="3600" dirty="0">
                <a:latin typeface="Arial" panose="020B0604020202020204" pitchFamily="34" charset="0"/>
                <a:cs typeface="Arial" panose="020B0604020202020204" pitchFamily="34" charset="0"/>
              </a:rPr>
              <a:t>in contrast to the </a:t>
            </a:r>
            <a:r>
              <a:rPr lang="en-US" sz="3600" b="1" spc="100" dirty="0">
                <a:latin typeface="Arial" panose="020B0604020202020204" pitchFamily="34" charset="0"/>
                <a:cs typeface="Arial" panose="020B0604020202020204" pitchFamily="34" charset="0"/>
              </a:rPr>
              <a:t>big picture</a:t>
            </a:r>
            <a:r>
              <a:rPr lang="en-US" sz="3600" dirty="0">
                <a:latin typeface="Arial" panose="020B0604020202020204" pitchFamily="34" charset="0"/>
                <a:cs typeface="Arial" panose="020B0604020202020204" pitchFamily="34" charset="0"/>
              </a:rPr>
              <a:t>.</a:t>
            </a:r>
          </a:p>
          <a:p>
            <a:pPr algn="ctr" eaLnBrk="1" hangingPunct="1">
              <a:lnSpc>
                <a:spcPct val="80000"/>
              </a:lnSpc>
              <a:spcBef>
                <a:spcPts val="0"/>
              </a:spcBef>
              <a:spcAft>
                <a:spcPts val="600"/>
              </a:spcAft>
              <a:defRPr/>
            </a:pPr>
            <a:r>
              <a:rPr lang="en-US" sz="3600" b="1" dirty="0">
                <a:latin typeface="Arial" panose="020B0604020202020204" pitchFamily="34" charset="0"/>
                <a:cs typeface="Arial" panose="020B0604020202020204" pitchFamily="34" charset="0"/>
              </a:rPr>
              <a:t>“</a:t>
            </a:r>
            <a:r>
              <a:rPr lang="en-US" sz="5400" spc="100" dirty="0">
                <a:latin typeface="Arial" panose="020B0604020202020204" pitchFamily="34" charset="0"/>
                <a:cs typeface="Arial" panose="020B0604020202020204" pitchFamily="34" charset="0"/>
              </a:rPr>
              <a:t>What</a:t>
            </a:r>
            <a:r>
              <a:rPr lang="en-US" sz="3600" b="1" spc="100" dirty="0">
                <a:latin typeface="Arial" panose="020B0604020202020204" pitchFamily="34" charset="0"/>
                <a:cs typeface="Arial" panose="020B0604020202020204" pitchFamily="34" charset="0"/>
              </a:rPr>
              <a:t> </a:t>
            </a:r>
            <a:r>
              <a:rPr lang="en-US" sz="5400" spc="100" dirty="0">
                <a:latin typeface="Arial" panose="020B0604020202020204" pitchFamily="34" charset="0"/>
                <a:cs typeface="Arial" panose="020B0604020202020204" pitchFamily="34" charset="0"/>
              </a:rPr>
              <a:t>good</a:t>
            </a:r>
            <a:r>
              <a:rPr lang="en-US" sz="3600" b="1" spc="100" dirty="0">
                <a:latin typeface="Arial" panose="020B0604020202020204" pitchFamily="34" charset="0"/>
                <a:cs typeface="Arial" panose="020B0604020202020204" pitchFamily="34" charset="0"/>
              </a:rPr>
              <a:t> is it</a:t>
            </a:r>
          </a:p>
          <a:p>
            <a:pPr algn="ctr" eaLnBrk="1" hangingPunct="1">
              <a:lnSpc>
                <a:spcPct val="80000"/>
              </a:lnSpc>
              <a:spcBef>
                <a:spcPts val="0"/>
              </a:spcBef>
              <a:spcAft>
                <a:spcPts val="0"/>
              </a:spcAft>
              <a:defRPr/>
            </a:pPr>
            <a:r>
              <a:rPr lang="en-US" sz="3600" b="1" spc="100" dirty="0">
                <a:latin typeface="Arial" panose="020B0604020202020204" pitchFamily="34" charset="0"/>
                <a:cs typeface="Arial" panose="020B0604020202020204" pitchFamily="34" charset="0"/>
              </a:rPr>
              <a:t>for someone to</a:t>
            </a:r>
          </a:p>
          <a:p>
            <a:pPr algn="ctr" eaLnBrk="1" hangingPunct="1">
              <a:lnSpc>
                <a:spcPct val="80000"/>
              </a:lnSpc>
              <a:spcBef>
                <a:spcPts val="0"/>
              </a:spcBef>
              <a:spcAft>
                <a:spcPts val="0"/>
              </a:spcAft>
              <a:defRPr/>
            </a:pPr>
            <a:r>
              <a:rPr lang="en-US" sz="5400" spc="100" dirty="0">
                <a:latin typeface="Arial" panose="020B0604020202020204" pitchFamily="34" charset="0"/>
                <a:cs typeface="Arial" panose="020B0604020202020204" pitchFamily="34" charset="0"/>
              </a:rPr>
              <a:t>gain</a:t>
            </a:r>
            <a:r>
              <a:rPr lang="en-US" sz="3600" b="1" spc="100" dirty="0">
                <a:latin typeface="Arial" panose="020B0604020202020204" pitchFamily="34" charset="0"/>
                <a:cs typeface="Arial" panose="020B0604020202020204" pitchFamily="34" charset="0"/>
              </a:rPr>
              <a:t> the whole world,</a:t>
            </a:r>
          </a:p>
          <a:p>
            <a:pPr algn="ctr" eaLnBrk="1" hangingPunct="1">
              <a:lnSpc>
                <a:spcPct val="90000"/>
              </a:lnSpc>
              <a:spcBef>
                <a:spcPts val="0"/>
              </a:spcBef>
              <a:spcAft>
                <a:spcPts val="0"/>
              </a:spcAft>
              <a:defRPr/>
            </a:pPr>
            <a:r>
              <a:rPr lang="en-US" sz="3600" b="1" spc="100" dirty="0">
                <a:latin typeface="Arial" panose="020B0604020202020204" pitchFamily="34" charset="0"/>
                <a:cs typeface="Arial" panose="020B0604020202020204" pitchFamily="34" charset="0"/>
              </a:rPr>
              <a:t>yet </a:t>
            </a:r>
            <a:r>
              <a:rPr lang="en-US" sz="5400" spc="100" dirty="0">
                <a:latin typeface="Arial" panose="020B0604020202020204" pitchFamily="34" charset="0"/>
                <a:cs typeface="Arial" panose="020B0604020202020204" pitchFamily="34" charset="0"/>
              </a:rPr>
              <a:t>forfeit</a:t>
            </a:r>
            <a:r>
              <a:rPr lang="en-US" sz="3600" b="1" spc="100" dirty="0">
                <a:latin typeface="Arial" panose="020B0604020202020204" pitchFamily="34" charset="0"/>
                <a:cs typeface="Arial" panose="020B0604020202020204" pitchFamily="34" charset="0"/>
              </a:rPr>
              <a:t> their soul?”</a:t>
            </a:r>
          </a:p>
          <a:p>
            <a:pPr algn="ctr" eaLnBrk="1" hangingPunct="1">
              <a:spcBef>
                <a:spcPts val="0"/>
              </a:spcBef>
              <a:spcAft>
                <a:spcPts val="0"/>
              </a:spcAft>
              <a:defRPr/>
            </a:pPr>
            <a:r>
              <a:rPr lang="en-US" sz="3600" dirty="0">
                <a:latin typeface="Arial" panose="020B0604020202020204" pitchFamily="34" charset="0"/>
                <a:cs typeface="Arial" panose="020B0604020202020204" pitchFamily="34" charset="0"/>
              </a:rPr>
              <a:t>(</a:t>
            </a:r>
            <a:r>
              <a:rPr lang="en-US" sz="3600" i="1" dirty="0">
                <a:latin typeface="Arial" panose="020B0604020202020204" pitchFamily="34" charset="0"/>
                <a:cs typeface="Arial" panose="020B0604020202020204" pitchFamily="34" charset="0"/>
              </a:rPr>
              <a:t>Mark 8:36, 37 </a:t>
            </a:r>
            <a:r>
              <a:rPr lang="en-US" sz="3600" dirty="0">
                <a:latin typeface="Arial" panose="020B0604020202020204" pitchFamily="34" charset="0"/>
                <a:cs typeface="Arial" panose="020B0604020202020204" pitchFamily="34" charset="0"/>
              </a:rPr>
              <a:t>NIV).</a:t>
            </a:r>
          </a:p>
        </p:txBody>
      </p:sp>
      <p:sp>
        <p:nvSpPr>
          <p:cNvPr id="3" name="Text Box 2">
            <a:extLst>
              <a:ext uri="{FF2B5EF4-FFF2-40B4-BE49-F238E27FC236}">
                <a16:creationId xmlns:a16="http://schemas.microsoft.com/office/drawing/2014/main" id="{EB5A2C07-661F-47F9-6546-782124F63604}"/>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Investment and Wrong Decisions 	</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Lot’s Bad Decisions	           </a:t>
            </a:r>
          </a:p>
        </p:txBody>
      </p:sp>
    </p:spTree>
    <p:extLst>
      <p:ext uri="{BB962C8B-B14F-4D97-AF65-F5344CB8AC3E}">
        <p14:creationId xmlns:p14="http://schemas.microsoft.com/office/powerpoint/2010/main" val="18248754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1000"/>
                            </p:stCondLst>
                            <p:childTnLst>
                              <p:par>
                                <p:cTn id="17" presetID="10" presetClass="entr" presetSubtype="0" fill="hold" grpId="0" nodeType="afterEffect">
                                  <p:stCondLst>
                                    <p:cond delay="10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childTnLst>
                                </p:cTn>
                              </p:par>
                            </p:childTnLst>
                          </p:cTn>
                        </p:par>
                        <p:par>
                          <p:cTn id="20" fill="hold">
                            <p:stCondLst>
                              <p:cond delay="3000"/>
                            </p:stCondLst>
                            <p:childTnLst>
                              <p:par>
                                <p:cTn id="21" presetID="10" presetClass="entr" presetSubtype="0" fill="hold" grpId="0" nodeType="afterEffect">
                                  <p:stCondLst>
                                    <p:cond delay="10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000"/>
                                        <p:tgtEl>
                                          <p:spTgt spid="5">
                                            <p:txEl>
                                              <p:pRg st="4" end="4"/>
                                            </p:txEl>
                                          </p:spTgt>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EB5A2C07-661F-47F9-6546-782124F63604}"/>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Investment and Wrong Decisions 	</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b. From Deceiver to Prince           </a:t>
            </a:r>
          </a:p>
        </p:txBody>
      </p:sp>
      <p:sp>
        <p:nvSpPr>
          <p:cNvPr id="4" name="Text Box 3">
            <a:extLst>
              <a:ext uri="{FF2B5EF4-FFF2-40B4-BE49-F238E27FC236}">
                <a16:creationId xmlns:a16="http://schemas.microsoft.com/office/drawing/2014/main" id="{DAD95BC8-CE81-5E46-9C37-FE7B22D04E34}"/>
              </a:ext>
            </a:extLst>
          </p:cNvPr>
          <p:cNvSpPr txBox="1">
            <a:spLocks noChangeArrowheads="1"/>
          </p:cNvSpPr>
          <p:nvPr/>
        </p:nvSpPr>
        <p:spPr bwMode="auto">
          <a:xfrm>
            <a:off x="216023" y="1412776"/>
            <a:ext cx="4644009" cy="517789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defRPr/>
            </a:pPr>
            <a:r>
              <a:rPr lang="fi-FI" sz="3600" dirty="0">
                <a:latin typeface="Times New Roman" panose="02020603050405020304" pitchFamily="18" charset="0"/>
                <a:cs typeface="Times New Roman" panose="02020603050405020304" pitchFamily="18" charset="0"/>
              </a:rPr>
              <a:t>Genesis 27:19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1200"/>
              </a:spcAft>
              <a:tabLst>
                <a:tab pos="258763" algn="l"/>
                <a:tab pos="463550" algn="l"/>
              </a:tabLst>
              <a:defRPr/>
            </a:pPr>
            <a:r>
              <a:rPr lang="en-US" sz="3600" dirty="0">
                <a:latin typeface="Arial" panose="020B0604020202020204" pitchFamily="34" charset="0"/>
                <a:cs typeface="Arial" panose="020B0604020202020204" pitchFamily="34" charset="0"/>
              </a:rPr>
              <a:t>“Jacob said to his father, ‘I am Esau your firstborn; I have done just as you told me; please arise, sit and eat of my game, that your soul may bless me.’ ”</a:t>
            </a:r>
          </a:p>
        </p:txBody>
      </p:sp>
      <p:pic>
        <p:nvPicPr>
          <p:cNvPr id="6" name="Picture 5">
            <a:extLst>
              <a:ext uri="{FF2B5EF4-FFF2-40B4-BE49-F238E27FC236}">
                <a16:creationId xmlns:a16="http://schemas.microsoft.com/office/drawing/2014/main" id="{35482C87-02ED-5C4C-88F6-CDD3B19A2C64}"/>
              </a:ext>
            </a:extLst>
          </p:cNvPr>
          <p:cNvPicPr>
            <a:picLocks noChangeAspect="1"/>
          </p:cNvPicPr>
          <p:nvPr/>
        </p:nvPicPr>
        <p:blipFill>
          <a:blip r:embed="rId3">
            <a:extLst>
              <a:ext uri="{BEBA8EAE-BF5A-486C-A8C5-ECC9F3942E4B}">
                <a14:imgProps xmlns:a14="http://schemas.microsoft.com/office/drawing/2010/main">
                  <a14:imgLayer>
                    <a14:imgEffect>
                      <a14:sharpenSoften amount="50000"/>
                    </a14:imgEffect>
                    <a14:imgEffect>
                      <a14:brightnessContrast contrast="20000"/>
                    </a14:imgEffect>
                  </a14:imgLayer>
                </a14:imgProps>
              </a:ext>
            </a:extLst>
          </a:blip>
          <a:stretch>
            <a:fillRect/>
          </a:stretch>
        </p:blipFill>
        <p:spPr>
          <a:xfrm>
            <a:off x="4860032" y="1489807"/>
            <a:ext cx="4032448" cy="4851065"/>
          </a:xfrm>
          <a:prstGeom prst="rect">
            <a:avLst/>
          </a:prstGeom>
        </p:spPr>
      </p:pic>
    </p:spTree>
    <p:extLst>
      <p:ext uri="{BB962C8B-B14F-4D97-AF65-F5344CB8AC3E}">
        <p14:creationId xmlns:p14="http://schemas.microsoft.com/office/powerpoint/2010/main" val="31802942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5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childTnLst>
                                </p:cTn>
                              </p:par>
                              <p:par>
                                <p:cTn id="17" presetID="3" presetClass="entr" presetSubtype="5"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vertical)">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364060"/>
            <a:ext cx="9144000" cy="5387180"/>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2000" eaLnBrk="1" hangingPunct="1">
              <a:spcBef>
                <a:spcPts val="0"/>
              </a:spcBef>
              <a:spcAft>
                <a:spcPts val="1200"/>
              </a:spcAft>
              <a:defRPr/>
            </a:pPr>
            <a:r>
              <a:rPr lang="en-US" sz="3600" dirty="0">
                <a:latin typeface="Arial" panose="020B0604020202020204" pitchFamily="34" charset="0"/>
                <a:cs typeface="Arial" panose="020B0604020202020204" pitchFamily="34" charset="0"/>
              </a:rPr>
              <a:t>• As a young man who loved and feared God, Jacob nevertheless stooped to conspire with his mother, Rebekah, to deceive his father and gain his blessing. </a:t>
            </a:r>
          </a:p>
          <a:p>
            <a:pPr marL="252000" eaLnBrk="1" hangingPunct="1">
              <a:spcBef>
                <a:spcPts val="0"/>
              </a:spcBef>
              <a:spcAft>
                <a:spcPts val="1200"/>
              </a:spcAft>
              <a:defRPr/>
            </a:pPr>
            <a:r>
              <a:rPr lang="en-US" sz="3600" dirty="0">
                <a:latin typeface="Arial" panose="020B0604020202020204" pitchFamily="34" charset="0"/>
                <a:cs typeface="Arial" panose="020B0604020202020204" pitchFamily="34" charset="0"/>
              </a:rPr>
              <a:t>• As a consequence, he started his adult life on the wrong path, having to flee or, perhaps, face an early death.</a:t>
            </a:r>
          </a:p>
          <a:p>
            <a:pPr marL="252000" eaLnBrk="1" hangingPunct="1">
              <a:spcBef>
                <a:spcPts val="0"/>
              </a:spcBef>
              <a:spcAft>
                <a:spcPts val="1200"/>
              </a:spcAft>
              <a:defRPr/>
            </a:pPr>
            <a:r>
              <a:rPr lang="en-US" sz="3600" dirty="0">
                <a:latin typeface="Arial" panose="020B0604020202020204" pitchFamily="34" charset="0"/>
                <a:cs typeface="Arial" panose="020B0604020202020204" pitchFamily="34" charset="0"/>
              </a:rPr>
              <a:t>• Jacob, gone for 20 years, never saw his mother’s face again.</a:t>
            </a:r>
          </a:p>
        </p:txBody>
      </p:sp>
      <p:sp>
        <p:nvSpPr>
          <p:cNvPr id="3" name="Text Box 2">
            <a:extLst>
              <a:ext uri="{FF2B5EF4-FFF2-40B4-BE49-F238E27FC236}">
                <a16:creationId xmlns:a16="http://schemas.microsoft.com/office/drawing/2014/main" id="{EB5A2C07-661F-47F9-6546-782124F63604}"/>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b. From Deceiver to Prince           	</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Jacob, the </a:t>
            </a:r>
            <a:r>
              <a:rPr lang="en-US" sz="3200" b="1" cap="small" spc="50" dirty="0" err="1">
                <a:latin typeface="Times New Roman" panose="02020603050405020304" pitchFamily="18" charset="0"/>
                <a:cs typeface="Times New Roman" panose="02020603050405020304" pitchFamily="18" charset="0"/>
              </a:rPr>
              <a:t>Supplanter</a:t>
            </a:r>
            <a:r>
              <a:rPr lang="en-US" sz="3200" b="1" cap="small" spc="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939650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472608" y="4797425"/>
            <a:ext cx="3131840" cy="769441"/>
          </a:xfrm>
          <a:prstGeom prst="rect">
            <a:avLst/>
          </a:prstGeom>
          <a:noFill/>
          <a:ln>
            <a:noFill/>
          </a:ln>
        </p:spPr>
        <p:txBody>
          <a:bodyPr wrap="square">
            <a:spAutoFit/>
          </a:bodyPr>
          <a:lstStyle/>
          <a:p>
            <a:pPr algn="r">
              <a:defRPr/>
            </a:pPr>
            <a:r>
              <a:rPr lang="en-US" sz="2400" dirty="0">
                <a:solidFill>
                  <a:schemeClr val="tx1">
                    <a:lumMod val="95000"/>
                  </a:schemeClr>
                </a:solidFill>
                <a:latin typeface="Arial" panose="020B0604020202020204" pitchFamily="34" charset="0"/>
                <a:ea typeface="ＭＳ Ｐゴシック" charset="0"/>
                <a:cs typeface="Arial" panose="020B0604020202020204" pitchFamily="34" charset="0"/>
              </a:rPr>
              <a:t>G. Edward Reid</a:t>
            </a:r>
          </a:p>
          <a:p>
            <a:pPr algn="r">
              <a:defRPr/>
            </a:pPr>
            <a:r>
              <a:rPr lang="en-US" sz="2000" spc="100" dirty="0">
                <a:solidFill>
                  <a:schemeClr val="tx1">
                    <a:lumMod val="95000"/>
                  </a:schemeClr>
                </a:solidFill>
                <a:latin typeface="Arial" panose="020B0604020202020204" pitchFamily="34" charset="0"/>
                <a:ea typeface="ＭＳ Ｐゴシック" charset="0"/>
                <a:cs typeface="Arial" panose="020B0604020202020204" pitchFamily="34" charset="0"/>
              </a:rPr>
              <a:t>Principal Contributor</a:t>
            </a:r>
          </a:p>
        </p:txBody>
      </p:sp>
      <p:pic>
        <p:nvPicPr>
          <p:cNvPr id="2" name="Picture 1" descr="cover_123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0"/>
            <a:ext cx="5422900" cy="6858000"/>
          </a:xfrm>
          <a:prstGeom prst="rect">
            <a:avLst/>
          </a:prstGeom>
        </p:spPr>
      </p:pic>
      <p:pic>
        <p:nvPicPr>
          <p:cNvPr id="3" name="Picture 2" descr="cover_123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3886" y="1340769"/>
            <a:ext cx="4670114" cy="21602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368996"/>
            <a:ext cx="9144000" cy="5156348"/>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2000" eaLnBrk="1" hangingPunct="1">
              <a:lnSpc>
                <a:spcPct val="90000"/>
              </a:lnSpc>
              <a:spcBef>
                <a:spcPts val="0"/>
              </a:spcBef>
              <a:spcAft>
                <a:spcPts val="600"/>
              </a:spcAft>
              <a:defRPr/>
            </a:pPr>
            <a:r>
              <a:rPr lang="en-US" sz="3600" dirty="0">
                <a:latin typeface="Arial" panose="020B0604020202020204" pitchFamily="34" charset="0"/>
                <a:cs typeface="Arial" panose="020B0604020202020204" pitchFamily="34" charset="0"/>
              </a:rPr>
              <a:t>“And He said, ‘Your name shall no longer be called Jacob, but </a:t>
            </a:r>
            <a:r>
              <a:rPr lang="en-US" sz="3600" dirty="0" err="1">
                <a:latin typeface="Arial" panose="020B0604020202020204" pitchFamily="34" charset="0"/>
                <a:cs typeface="Arial" panose="020B0604020202020204" pitchFamily="34" charset="0"/>
              </a:rPr>
              <a:t>srael</a:t>
            </a:r>
            <a:r>
              <a:rPr lang="en-US" sz="3600" dirty="0">
                <a:latin typeface="Arial" panose="020B0604020202020204" pitchFamily="34" charset="0"/>
                <a:cs typeface="Arial" panose="020B0604020202020204" pitchFamily="34" charset="0"/>
              </a:rPr>
              <a:t>; for you have struggled with God and with men, and have prevailed’ ” (</a:t>
            </a:r>
            <a:r>
              <a:rPr lang="en-US" sz="3600" i="1" dirty="0">
                <a:latin typeface="Arial" panose="020B0604020202020204" pitchFamily="34" charset="0"/>
                <a:cs typeface="Arial" panose="020B0604020202020204" pitchFamily="34" charset="0"/>
              </a:rPr>
              <a:t>Gen. 32:28</a:t>
            </a:r>
            <a:r>
              <a:rPr lang="en-US" sz="3600" dirty="0">
                <a:latin typeface="Arial" panose="020B0604020202020204" pitchFamily="34" charset="0"/>
                <a:cs typeface="Arial" panose="020B0604020202020204" pitchFamily="34" charset="0"/>
              </a:rPr>
              <a:t>).</a:t>
            </a:r>
          </a:p>
          <a:p>
            <a:pPr marL="252000" eaLnBrk="1" hangingPunct="1">
              <a:lnSpc>
                <a:spcPct val="90000"/>
              </a:lnSpc>
              <a:spcBef>
                <a:spcPts val="0"/>
              </a:spcBef>
              <a:spcAft>
                <a:spcPts val="1200"/>
              </a:spcAft>
              <a:defRPr/>
            </a:pPr>
            <a:r>
              <a:rPr lang="en-US" sz="3600" dirty="0">
                <a:latin typeface="Arial" panose="020B0604020202020204" pitchFamily="34" charset="0"/>
                <a:cs typeface="Arial" panose="020B0604020202020204" pitchFamily="34" charset="0"/>
              </a:rPr>
              <a:t>• He had not trusted God’s promises, but had sought by his own efforts to bring about that which God would have </a:t>
            </a:r>
            <a:r>
              <a:rPr lang="en-US" sz="3600" dirty="0" err="1">
                <a:latin typeface="Arial" panose="020B0604020202020204" pitchFamily="34" charset="0"/>
                <a:cs typeface="Arial" panose="020B0604020202020204" pitchFamily="34" charset="0"/>
              </a:rPr>
              <a:t>accom-plished</a:t>
            </a:r>
            <a:r>
              <a:rPr lang="en-US" sz="3600" dirty="0">
                <a:latin typeface="Arial" panose="020B0604020202020204" pitchFamily="34" charset="0"/>
                <a:cs typeface="Arial" panose="020B0604020202020204" pitchFamily="34" charset="0"/>
              </a:rPr>
              <a:t> in His own time and way…. His sin as a </a:t>
            </a:r>
            <a:r>
              <a:rPr lang="en-US" sz="3600" dirty="0" err="1">
                <a:latin typeface="Arial" panose="020B0604020202020204" pitchFamily="34" charset="0"/>
                <a:cs typeface="Arial" panose="020B0604020202020204" pitchFamily="34" charset="0"/>
              </a:rPr>
              <a:t>supplanter</a:t>
            </a:r>
            <a:r>
              <a:rPr lang="en-US" sz="3600" dirty="0">
                <a:latin typeface="Arial" panose="020B0604020202020204" pitchFamily="34" charset="0"/>
                <a:cs typeface="Arial" panose="020B0604020202020204" pitchFamily="34" charset="0"/>
              </a:rPr>
              <a:t> and deceiver had been pardoned</a:t>
            </a:r>
            <a:r>
              <a:rPr lang="en-US" sz="3200" dirty="0">
                <a:latin typeface="Arial" panose="020B0604020202020204" pitchFamily="34" charset="0"/>
                <a:cs typeface="Arial" panose="020B0604020202020204" pitchFamily="34" charset="0"/>
              </a:rPr>
              <a:t>.”—</a:t>
            </a:r>
            <a:r>
              <a:rPr lang="en-US" sz="3200" i="1" cap="small" dirty="0">
                <a:latin typeface="Arial" panose="020B0604020202020204" pitchFamily="34" charset="0"/>
                <a:cs typeface="Arial" panose="020B0604020202020204" pitchFamily="34" charset="0"/>
              </a:rPr>
              <a:t>Patriarchs and Prophets </a:t>
            </a:r>
            <a:r>
              <a:rPr lang="en-US" sz="3200" dirty="0">
                <a:latin typeface="Arial" panose="020B0604020202020204" pitchFamily="34" charset="0"/>
                <a:cs typeface="Arial" panose="020B0604020202020204" pitchFamily="34" charset="0"/>
              </a:rPr>
              <a:t>198.</a:t>
            </a:r>
            <a:endParaRPr lang="en-US" sz="3600" dirty="0">
              <a:latin typeface="Arial" panose="020B0604020202020204" pitchFamily="34" charset="0"/>
              <a:cs typeface="Arial" panose="020B0604020202020204" pitchFamily="34" charset="0"/>
            </a:endParaRPr>
          </a:p>
        </p:txBody>
      </p:sp>
      <p:sp>
        <p:nvSpPr>
          <p:cNvPr id="3" name="Text Box 2">
            <a:extLst>
              <a:ext uri="{FF2B5EF4-FFF2-40B4-BE49-F238E27FC236}">
                <a16:creationId xmlns:a16="http://schemas.microsoft.com/office/drawing/2014/main" id="{EB5A2C07-661F-47F9-6546-782124F63604}"/>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b. From Deceiver to Prince           	</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Jacob, the </a:t>
            </a:r>
            <a:r>
              <a:rPr lang="en-US" sz="3200" b="1" cap="small" spc="50" dirty="0" err="1">
                <a:latin typeface="Times New Roman" panose="02020603050405020304" pitchFamily="18" charset="0"/>
                <a:cs typeface="Times New Roman" panose="02020603050405020304" pitchFamily="18" charset="0"/>
              </a:rPr>
              <a:t>Supplanter</a:t>
            </a:r>
            <a:r>
              <a:rPr lang="en-US" sz="3200" b="1" cap="small" spc="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572863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490946"/>
            <a:ext cx="9144000" cy="4602350"/>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52000" eaLnBrk="1" hangingPunct="1">
              <a:spcBef>
                <a:spcPts val="0"/>
              </a:spcBef>
              <a:spcAft>
                <a:spcPts val="600"/>
              </a:spcAft>
              <a:defRPr/>
            </a:pPr>
            <a:r>
              <a:rPr lang="en-US" sz="3600" dirty="0">
                <a:latin typeface="Arial" panose="020B0604020202020204" pitchFamily="34" charset="0"/>
                <a:cs typeface="Arial" panose="020B0604020202020204" pitchFamily="34" charset="0"/>
              </a:rPr>
              <a:t>Jacob’s trust in God was strong, and he considered himself a stranger and pilgrim on the earth (</a:t>
            </a:r>
            <a:r>
              <a:rPr lang="en-US" sz="3600" i="1" dirty="0">
                <a:latin typeface="Arial" panose="020B0604020202020204" pitchFamily="34" charset="0"/>
                <a:cs typeface="Arial" panose="020B0604020202020204" pitchFamily="34" charset="0"/>
              </a:rPr>
              <a:t>see Heb. 11:13</a:t>
            </a:r>
            <a:r>
              <a:rPr lang="en-US" sz="3600" dirty="0">
                <a:latin typeface="Arial" panose="020B0604020202020204" pitchFamily="34" charset="0"/>
                <a:cs typeface="Arial" panose="020B0604020202020204" pitchFamily="34" charset="0"/>
              </a:rPr>
              <a:t>). Despite mistakes, he left home with nothing but came back to Canaan a wealthy man.</a:t>
            </a:r>
          </a:p>
          <a:p>
            <a:pPr marL="252000" eaLnBrk="1" hangingPunct="1">
              <a:spcBef>
                <a:spcPts val="0"/>
              </a:spcBef>
              <a:spcAft>
                <a:spcPts val="600"/>
              </a:spcAft>
              <a:defRPr/>
            </a:pPr>
            <a:r>
              <a:rPr lang="en-US" sz="3600" dirty="0">
                <a:latin typeface="Arial" panose="020B0604020202020204" pitchFamily="34" charset="0"/>
                <a:cs typeface="Arial" panose="020B0604020202020204" pitchFamily="34" charset="0"/>
              </a:rPr>
              <a:t>Despite our mistakes, God can still bless us. How much better, however, to avoid the mistakes to begin with!</a:t>
            </a:r>
          </a:p>
        </p:txBody>
      </p:sp>
      <p:sp>
        <p:nvSpPr>
          <p:cNvPr id="3" name="Text Box 2">
            <a:extLst>
              <a:ext uri="{FF2B5EF4-FFF2-40B4-BE49-F238E27FC236}">
                <a16:creationId xmlns:a16="http://schemas.microsoft.com/office/drawing/2014/main" id="{EB5A2C07-661F-47F9-6546-782124F63604}"/>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2. b. From Deceiver to Prince           	</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Jacob, the </a:t>
            </a:r>
            <a:r>
              <a:rPr lang="en-US" sz="3200" b="1" cap="small" spc="50" dirty="0" err="1">
                <a:latin typeface="Times New Roman" panose="02020603050405020304" pitchFamily="18" charset="0"/>
                <a:cs typeface="Times New Roman" panose="02020603050405020304" pitchFamily="18" charset="0"/>
              </a:rPr>
              <a:t>Supplanter</a:t>
            </a:r>
            <a:r>
              <a:rPr lang="en-US" sz="3200" b="1" cap="small" spc="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572393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474C04DC-C63D-2CA8-0698-D263ED5C9ACA}"/>
              </a:ext>
            </a:extLst>
          </p:cNvPr>
          <p:cNvSpPr txBox="1">
            <a:spLocks noChangeArrowheads="1"/>
          </p:cNvSpPr>
          <p:nvPr/>
        </p:nvSpPr>
        <p:spPr bwMode="auto">
          <a:xfrm>
            <a:off x="1730374" y="6350"/>
            <a:ext cx="7413626"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Laying Up Treasure in Heaven</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50" dirty="0">
                <a:latin typeface="Times New Roman" panose="02020603050405020304" pitchFamily="18" charset="0"/>
                <a:cs typeface="Times New Roman" panose="02020603050405020304" pitchFamily="18" charset="0"/>
              </a:rPr>
              <a:t>3. Investment and Right Choice	           </a:t>
            </a:r>
          </a:p>
        </p:txBody>
      </p:sp>
      <p:pic>
        <p:nvPicPr>
          <p:cNvPr id="6" name="Picture 5">
            <a:extLst>
              <a:ext uri="{FF2B5EF4-FFF2-40B4-BE49-F238E27FC236}">
                <a16:creationId xmlns:a16="http://schemas.microsoft.com/office/drawing/2014/main" id="{8FBFD585-E69D-E54C-B628-8B84EFE47808}"/>
              </a:ext>
            </a:extLst>
          </p:cNvPr>
          <p:cNvPicPr>
            <a:picLocks noChangeAspect="1"/>
          </p:cNvPicPr>
          <p:nvPr/>
        </p:nvPicPr>
        <p:blipFill>
          <a:blip r:embed="rId3">
            <a:extLst>
              <a:ext uri="{BEBA8EAE-BF5A-486C-A8C5-ECC9F3942E4B}">
                <a14:imgProps xmlns:a14="http://schemas.microsoft.com/office/drawing/2010/main">
                  <a14:imgLayer>
                    <a14:imgEffect>
                      <a14:sharpenSoften amount="50000"/>
                    </a14:imgEffect>
                    <a14:imgEffect>
                      <a14:brightnessContrast contrast="20000"/>
                    </a14:imgEffect>
                  </a14:imgLayer>
                </a14:imgProps>
              </a:ext>
            </a:extLst>
          </a:blip>
          <a:stretch>
            <a:fillRect/>
          </a:stretch>
        </p:blipFill>
        <p:spPr>
          <a:xfrm>
            <a:off x="1547664" y="1988840"/>
            <a:ext cx="6120680" cy="3060340"/>
          </a:xfrm>
          <a:prstGeom prst="rect">
            <a:avLst/>
          </a:prstGeom>
        </p:spPr>
      </p:pic>
      <p:sp>
        <p:nvSpPr>
          <p:cNvPr id="7" name="Rectangle 6">
            <a:extLst>
              <a:ext uri="{FF2B5EF4-FFF2-40B4-BE49-F238E27FC236}">
                <a16:creationId xmlns:a16="http://schemas.microsoft.com/office/drawing/2014/main" id="{D7679D1F-A4FC-6342-9261-709E3F26C4DD}"/>
              </a:ext>
            </a:extLst>
          </p:cNvPr>
          <p:cNvSpPr/>
          <p:nvPr/>
        </p:nvSpPr>
        <p:spPr bwMode="auto">
          <a:xfrm>
            <a:off x="1475656" y="1916832"/>
            <a:ext cx="6264696" cy="31683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5" name="Text Box 3">
            <a:extLst>
              <a:ext uri="{FF2B5EF4-FFF2-40B4-BE49-F238E27FC236}">
                <a16:creationId xmlns:a16="http://schemas.microsoft.com/office/drawing/2014/main" id="{DFEA5655-60D5-AD42-B999-770C09FD4860}"/>
              </a:ext>
            </a:extLst>
          </p:cNvPr>
          <p:cNvSpPr txBox="1">
            <a:spLocks noChangeArrowheads="1"/>
          </p:cNvSpPr>
          <p:nvPr/>
        </p:nvSpPr>
        <p:spPr bwMode="auto">
          <a:xfrm>
            <a:off x="-1" y="1268760"/>
            <a:ext cx="9144000" cy="570111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defRPr/>
            </a:pPr>
            <a:r>
              <a:rPr lang="fi-FI" sz="3600" dirty="0" err="1">
                <a:latin typeface="Times New Roman" panose="02020603050405020304" pitchFamily="18" charset="0"/>
                <a:cs typeface="Times New Roman" panose="02020603050405020304" pitchFamily="18" charset="0"/>
              </a:rPr>
              <a:t>Hebrews</a:t>
            </a:r>
            <a:r>
              <a:rPr lang="fi-FI" sz="3600" dirty="0">
                <a:latin typeface="Times New Roman" panose="02020603050405020304" pitchFamily="18" charset="0"/>
                <a:cs typeface="Times New Roman" panose="02020603050405020304" pitchFamily="18" charset="0"/>
              </a:rPr>
              <a:t> 11:24–26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3600"/>
              </a:spcAft>
              <a:tabLst>
                <a:tab pos="258763" algn="l"/>
                <a:tab pos="463550" algn="l"/>
              </a:tabLst>
              <a:defRPr/>
            </a:pPr>
            <a:r>
              <a:rPr lang="en-US" dirty="0">
                <a:latin typeface="Calibri"/>
                <a:cs typeface="Calibri"/>
              </a:rPr>
              <a:t>“</a:t>
            </a:r>
            <a:r>
              <a:rPr lang="en-US" sz="3600" dirty="0">
                <a:latin typeface="Arial" panose="020B0604020202020204" pitchFamily="34" charset="0"/>
                <a:cs typeface="Arial" panose="020B0604020202020204" pitchFamily="34" charset="0"/>
              </a:rPr>
              <a:t>By faith Moses, when he became of age, refused to be called the son of Pharaoh’s daughter, choosing rather to suffer affliction with the people of God than to enjoy the passing pleasures of sin,  </a:t>
            </a:r>
          </a:p>
          <a:p>
            <a:pPr algn="ctr" eaLnBrk="1" hangingPunct="1">
              <a:spcBef>
                <a:spcPts val="0"/>
              </a:spcBef>
              <a:spcAft>
                <a:spcPts val="1200"/>
              </a:spcAft>
              <a:tabLst>
                <a:tab pos="258763" algn="l"/>
                <a:tab pos="463550" algn="l"/>
              </a:tabLst>
              <a:defRPr/>
            </a:pPr>
            <a:r>
              <a:rPr lang="en-US" sz="3600" dirty="0">
                <a:latin typeface="Arial" panose="020B0604020202020204" pitchFamily="34" charset="0"/>
                <a:cs typeface="Arial" panose="020B0604020202020204" pitchFamily="34" charset="0"/>
              </a:rPr>
              <a:t>esteeming the reproach of Christ greater riches than the treasures in Egypt; for he looked to the reward.”</a:t>
            </a:r>
          </a:p>
        </p:txBody>
      </p:sp>
    </p:spTree>
    <p:extLst>
      <p:ext uri="{BB962C8B-B14F-4D97-AF65-F5344CB8AC3E}">
        <p14:creationId xmlns:p14="http://schemas.microsoft.com/office/powerpoint/2010/main" val="36257385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hidden"/>
                                      </p:to>
                                    </p:set>
                                  </p:childTnLst>
                                </p:cTn>
                              </p:par>
                              <p:par>
                                <p:cTn id="24" presetID="3" presetClass="entr" presetSubtype="5"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vertical)">
                                      <p:cBhvr>
                                        <p:cTn id="26" dur="2000"/>
                                        <p:tgtEl>
                                          <p:spTgt spid="6"/>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uiExpand="1"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474C04DC-C63D-2CA8-0698-D263ED5C9ACA}"/>
              </a:ext>
            </a:extLst>
          </p:cNvPr>
          <p:cNvSpPr txBox="1">
            <a:spLocks noChangeArrowheads="1"/>
          </p:cNvSpPr>
          <p:nvPr/>
        </p:nvSpPr>
        <p:spPr bwMode="auto">
          <a:xfrm>
            <a:off x="1730374" y="6350"/>
            <a:ext cx="7413626"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Investment and Right Choice</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50" dirty="0">
                <a:latin typeface="Times New Roman" panose="02020603050405020304" pitchFamily="18" charset="0"/>
                <a:cs typeface="Times New Roman" panose="02020603050405020304" pitchFamily="18" charset="0"/>
              </a:rPr>
              <a:t>Moses in Egypt	           </a:t>
            </a:r>
          </a:p>
        </p:txBody>
      </p:sp>
      <p:sp>
        <p:nvSpPr>
          <p:cNvPr id="5" name="Text Box 3">
            <a:extLst>
              <a:ext uri="{FF2B5EF4-FFF2-40B4-BE49-F238E27FC236}">
                <a16:creationId xmlns:a16="http://schemas.microsoft.com/office/drawing/2014/main" id="{DFEA5655-60D5-AD42-B999-770C09FD4860}"/>
              </a:ext>
            </a:extLst>
          </p:cNvPr>
          <p:cNvSpPr txBox="1">
            <a:spLocks noChangeArrowheads="1"/>
          </p:cNvSpPr>
          <p:nvPr/>
        </p:nvSpPr>
        <p:spPr bwMode="auto">
          <a:xfrm>
            <a:off x="-1" y="1268760"/>
            <a:ext cx="9144000" cy="563340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spcBef>
                <a:spcPts val="0"/>
              </a:spcBef>
              <a:spcAft>
                <a:spcPts val="0"/>
              </a:spcAft>
              <a:tabLst>
                <a:tab pos="258763" algn="l"/>
                <a:tab pos="463550" algn="l"/>
              </a:tabLst>
              <a:defRPr/>
            </a:pPr>
            <a:r>
              <a:rPr lang="en-US" sz="3600" dirty="0">
                <a:latin typeface="Arial" panose="020B0604020202020204" pitchFamily="34" charset="0"/>
                <a:cs typeface="Arial" panose="020B0604020202020204" pitchFamily="34" charset="0"/>
              </a:rPr>
              <a:t>Jochebed had only 12 years to teach her child to pray, to trust and honor God, and shape his character for a life of service.</a:t>
            </a:r>
          </a:p>
          <a:p>
            <a:pPr algn="ctr" eaLnBrk="1" hangingPunct="1">
              <a:spcBef>
                <a:spcPts val="0"/>
              </a:spcBef>
              <a:spcAft>
                <a:spcPts val="0"/>
              </a:spcAft>
              <a:tabLst>
                <a:tab pos="258763" algn="l"/>
                <a:tab pos="463550" algn="l"/>
              </a:tabLst>
              <a:defRPr/>
            </a:pPr>
            <a:r>
              <a:rPr lang="en-US" sz="3600" dirty="0">
                <a:latin typeface="Arial" panose="020B0604020202020204" pitchFamily="34" charset="0"/>
                <a:cs typeface="Arial" panose="020B0604020202020204" pitchFamily="34" charset="0"/>
              </a:rPr>
              <a:t>For years, Moses was trained in the royal courts of Egypt.</a:t>
            </a:r>
            <a:r>
              <a:rPr lang="en-US" sz="3600" spc="-300" dirty="0">
                <a:latin typeface="Arial" panose="020B0604020202020204" pitchFamily="34" charset="0"/>
                <a:cs typeface="Arial" panose="020B0604020202020204" pitchFamily="34" charset="0"/>
              </a:rPr>
              <a:t> “ </a:t>
            </a:r>
            <a:r>
              <a:rPr lang="en-US" sz="3600" dirty="0">
                <a:latin typeface="Arial" panose="020B0604020202020204" pitchFamily="34" charset="0"/>
                <a:cs typeface="Arial" panose="020B0604020202020204" pitchFamily="34" charset="0"/>
              </a:rPr>
              <a:t>‘And Moses was learned  </a:t>
            </a:r>
            <a:r>
              <a:rPr lang="en-US" sz="3600" spc="-50" dirty="0">
                <a:latin typeface="Arial" panose="020B0604020202020204" pitchFamily="34" charset="0"/>
                <a:cs typeface="Arial" panose="020B0604020202020204" pitchFamily="34" charset="0"/>
              </a:rPr>
              <a:t>in all the wisdom of the Egyptians, and was </a:t>
            </a:r>
            <a:r>
              <a:rPr lang="en-US" sz="3600" dirty="0">
                <a:latin typeface="Arial" panose="020B0604020202020204" pitchFamily="34" charset="0"/>
                <a:cs typeface="Arial" panose="020B0604020202020204" pitchFamily="34" charset="0"/>
              </a:rPr>
              <a:t>mighty in words and deeds’ ” (</a:t>
            </a:r>
            <a:r>
              <a:rPr lang="en-US" sz="3600" i="1" dirty="0">
                <a:latin typeface="Arial" panose="020B0604020202020204" pitchFamily="34" charset="0"/>
                <a:cs typeface="Arial" panose="020B0604020202020204" pitchFamily="34" charset="0"/>
              </a:rPr>
              <a:t>Acts 7:22</a:t>
            </a:r>
            <a:r>
              <a:rPr lang="en-US" sz="3600" dirty="0">
                <a:latin typeface="Arial" panose="020B0604020202020204" pitchFamily="34" charset="0"/>
                <a:cs typeface="Arial" panose="020B0604020202020204" pitchFamily="34" charset="0"/>
              </a:rPr>
              <a:t>).</a:t>
            </a:r>
          </a:p>
          <a:p>
            <a:pPr algn="ctr" eaLnBrk="1" hangingPunct="1">
              <a:spcBef>
                <a:spcPts val="0"/>
              </a:spcBef>
              <a:spcAft>
                <a:spcPts val="0"/>
              </a:spcAft>
              <a:tabLst>
                <a:tab pos="258763" algn="l"/>
                <a:tab pos="463550" algn="l"/>
              </a:tabLst>
              <a:defRPr/>
            </a:pPr>
            <a:r>
              <a:rPr lang="en-US" sz="3600" b="1" spc="100" dirty="0">
                <a:latin typeface="Arial" panose="020B0604020202020204" pitchFamily="34" charset="0"/>
                <a:cs typeface="Arial" panose="020B0604020202020204" pitchFamily="34" charset="0"/>
              </a:rPr>
              <a:t>As Moses matured as a man, he made   a conscious decision that changed  his life and the course of history.</a:t>
            </a:r>
          </a:p>
        </p:txBody>
      </p:sp>
    </p:spTree>
    <p:extLst>
      <p:ext uri="{BB962C8B-B14F-4D97-AF65-F5344CB8AC3E}">
        <p14:creationId xmlns:p14="http://schemas.microsoft.com/office/powerpoint/2010/main" val="13466906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advAuto="10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474C04DC-C63D-2CA8-0698-D263ED5C9ACA}"/>
              </a:ext>
            </a:extLst>
          </p:cNvPr>
          <p:cNvSpPr txBox="1">
            <a:spLocks noChangeArrowheads="1"/>
          </p:cNvSpPr>
          <p:nvPr/>
        </p:nvSpPr>
        <p:spPr bwMode="auto">
          <a:xfrm>
            <a:off x="1730374" y="6350"/>
            <a:ext cx="7413626"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Investment and Right Choice</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50" dirty="0">
                <a:latin typeface="Times New Roman" panose="02020603050405020304" pitchFamily="18" charset="0"/>
                <a:cs typeface="Times New Roman" panose="02020603050405020304" pitchFamily="18" charset="0"/>
              </a:rPr>
              <a:t>Moses in Egypt	           </a:t>
            </a:r>
          </a:p>
        </p:txBody>
      </p:sp>
      <p:sp>
        <p:nvSpPr>
          <p:cNvPr id="5" name="Text Box 3">
            <a:extLst>
              <a:ext uri="{FF2B5EF4-FFF2-40B4-BE49-F238E27FC236}">
                <a16:creationId xmlns:a16="http://schemas.microsoft.com/office/drawing/2014/main" id="{DFEA5655-60D5-AD42-B999-770C09FD4860}"/>
              </a:ext>
            </a:extLst>
          </p:cNvPr>
          <p:cNvSpPr txBox="1">
            <a:spLocks noChangeArrowheads="1"/>
          </p:cNvSpPr>
          <p:nvPr/>
        </p:nvSpPr>
        <p:spPr bwMode="auto">
          <a:xfrm>
            <a:off x="-1" y="1364060"/>
            <a:ext cx="9144000" cy="523329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spcBef>
                <a:spcPts val="0"/>
              </a:spcBef>
              <a:spcAft>
                <a:spcPts val="1200"/>
              </a:spcAft>
              <a:tabLst>
                <a:tab pos="258763" algn="l"/>
                <a:tab pos="463550" algn="l"/>
              </a:tabLst>
              <a:defRPr/>
            </a:pPr>
            <a:r>
              <a:rPr lang="en-US" sz="3600" dirty="0">
                <a:latin typeface="Arial" panose="020B0604020202020204" pitchFamily="34" charset="0"/>
                <a:cs typeface="Arial" panose="020B0604020202020204" pitchFamily="34" charset="0"/>
              </a:rPr>
              <a:t>A major part of the book of Exodus deals with the struggles and trials of Moses, who, even after all he went through,                was still not able to cross over to the Promised Land (</a:t>
            </a:r>
            <a:r>
              <a:rPr lang="en-US" sz="3600" i="1" dirty="0">
                <a:latin typeface="Arial" panose="020B0604020202020204" pitchFamily="34" charset="0"/>
                <a:cs typeface="Arial" panose="020B0604020202020204" pitchFamily="34" charset="0"/>
              </a:rPr>
              <a:t>see Num. 20:12</a:t>
            </a:r>
            <a:r>
              <a:rPr lang="en-US" sz="3600" dirty="0">
                <a:latin typeface="Arial" panose="020B0604020202020204" pitchFamily="34" charset="0"/>
                <a:cs typeface="Arial" panose="020B0604020202020204" pitchFamily="34" charset="0"/>
              </a:rPr>
              <a:t>).</a:t>
            </a:r>
          </a:p>
          <a:p>
            <a:pPr algn="ctr" eaLnBrk="1" hangingPunct="1">
              <a:spcBef>
                <a:spcPts val="0"/>
              </a:spcBef>
              <a:spcAft>
                <a:spcPts val="0"/>
              </a:spcAft>
              <a:tabLst>
                <a:tab pos="258763" algn="l"/>
                <a:tab pos="463550" algn="l"/>
              </a:tabLst>
              <a:defRPr/>
            </a:pPr>
            <a:r>
              <a:rPr lang="en-US" sz="3600" dirty="0">
                <a:latin typeface="Arial" panose="020B0604020202020204" pitchFamily="34" charset="0"/>
                <a:cs typeface="Arial" panose="020B0604020202020204" pitchFamily="34" charset="0"/>
              </a:rPr>
              <a:t>Yet, in the end, we all know that Moses made the right choice, even if at times      he must have wondered himself if he               really had.</a:t>
            </a:r>
            <a:endParaRPr lang="en-US" sz="3600" b="1" spc="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9236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advAuto="10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a:extLst>
              <a:ext uri="{FF2B5EF4-FFF2-40B4-BE49-F238E27FC236}">
                <a16:creationId xmlns:a16="http://schemas.microsoft.com/office/drawing/2014/main" id="{31A21D77-393D-7288-9C32-BFAB7AB5C8DD}"/>
              </a:ext>
            </a:extLst>
          </p:cNvPr>
          <p:cNvSpPr txBox="1">
            <a:spLocks noChangeArrowheads="1"/>
          </p:cNvSpPr>
          <p:nvPr/>
        </p:nvSpPr>
        <p:spPr bwMode="auto">
          <a:xfrm>
            <a:off x="0" y="1558018"/>
            <a:ext cx="9144000" cy="4679294"/>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59388" eaLnBrk="1" hangingPunct="1">
              <a:spcBef>
                <a:spcPts val="0"/>
              </a:spcBef>
              <a:spcAft>
                <a:spcPts val="1200"/>
              </a:spcAft>
              <a:tabLst>
                <a:tab pos="696913" algn="l"/>
              </a:tabLst>
              <a:defRPr/>
            </a:pPr>
            <a:r>
              <a:rPr lang="en-US" sz="3600" i="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God honored His part of the covenant  by blessing Abraham. And Abraham honored God by not storing up treasures on this earth.</a:t>
            </a:r>
          </a:p>
          <a:p>
            <a:pPr marL="359388" eaLnBrk="1" hangingPunct="1">
              <a:spcBef>
                <a:spcPts val="0"/>
              </a:spcBef>
              <a:spcAft>
                <a:spcPts val="1200"/>
              </a:spcAft>
              <a:tabLst>
                <a:tab pos="696913" algn="l"/>
              </a:tabLst>
              <a:defRPr/>
            </a:pPr>
            <a:r>
              <a:rPr lang="en-US" sz="3600" dirty="0">
                <a:latin typeface="Arial" panose="020B0604020202020204" pitchFamily="34" charset="0"/>
                <a:cs typeface="Arial" panose="020B0604020202020204" pitchFamily="34" charset="0"/>
              </a:rPr>
              <a:t>• As we live, we are sometimes tempted  to go toward wealth and leisure. It takes strong faith to practice delayed gratification. </a:t>
            </a:r>
          </a:p>
        </p:txBody>
      </p:sp>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Laying Up Treasure in Heaven </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Last Word</a:t>
            </a:r>
          </a:p>
        </p:txBody>
      </p:sp>
    </p:spTree>
    <p:extLst>
      <p:ext uri="{BB962C8B-B14F-4D97-AF65-F5344CB8AC3E}">
        <p14:creationId xmlns:p14="http://schemas.microsoft.com/office/powerpoint/2010/main" val="30892681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10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85CEACF4-ED00-962F-25E6-C9AEA8A08092}"/>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Managing for the Master</a:t>
            </a:r>
          </a:p>
          <a:p>
            <a:pPr marL="36000">
              <a:defRPr/>
            </a:pPr>
            <a:r>
              <a:rPr lang="en-US" sz="3200" b="1" cap="small" spc="50" dirty="0">
                <a:latin typeface="Times New Roman" panose="02020603050405020304" pitchFamily="18" charset="0"/>
                <a:cs typeface="Times New Roman" panose="02020603050405020304" pitchFamily="18" charset="0"/>
              </a:rPr>
              <a:t>Lesson 6,  February 11, 2023</a:t>
            </a:r>
          </a:p>
        </p:txBody>
      </p:sp>
      <p:sp>
        <p:nvSpPr>
          <p:cNvPr id="4" name="Rectangle 3">
            <a:extLst>
              <a:ext uri="{FF2B5EF4-FFF2-40B4-BE49-F238E27FC236}">
                <a16:creationId xmlns:a16="http://schemas.microsoft.com/office/drawing/2014/main" id="{16AAB78D-62CD-067E-FC21-A2C39D2CAB79}"/>
              </a:ext>
            </a:extLst>
          </p:cNvPr>
          <p:cNvSpPr/>
          <p:nvPr/>
        </p:nvSpPr>
        <p:spPr>
          <a:xfrm>
            <a:off x="0" y="1412875"/>
            <a:ext cx="9144000" cy="1948226"/>
          </a:xfrm>
          <a:prstGeom prst="rect">
            <a:avLst/>
          </a:prstGeom>
        </p:spPr>
        <p:txBody>
          <a:bodyPr>
            <a:spAutoFit/>
          </a:bodyPr>
          <a:lstStyle/>
          <a:p>
            <a:pPr algn="ctr">
              <a:lnSpc>
                <a:spcPct val="90000"/>
              </a:lnSpc>
              <a:defRPr/>
            </a:pPr>
            <a:r>
              <a:rPr lang="en-US" sz="54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Laying Up Treasure                           </a:t>
            </a:r>
            <a:r>
              <a:rPr lang="en-US" sz="5400" i="1"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in</a:t>
            </a:r>
            <a:r>
              <a:rPr lang="en-US" sz="54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 </a:t>
            </a:r>
            <a:r>
              <a:rPr lang="en-US" sz="80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Heaven</a:t>
            </a:r>
          </a:p>
        </p:txBody>
      </p:sp>
      <p:pic>
        <p:nvPicPr>
          <p:cNvPr id="6" name="Picture 5">
            <a:extLst>
              <a:ext uri="{FF2B5EF4-FFF2-40B4-BE49-F238E27FC236}">
                <a16:creationId xmlns:a16="http://schemas.microsoft.com/office/drawing/2014/main" id="{B87DB2EC-B34D-1F44-8345-8F2FB23D4971}"/>
              </a:ext>
            </a:extLst>
          </p:cNvPr>
          <p:cNvPicPr>
            <a:picLocks noChangeAspect="1"/>
          </p:cNvPicPr>
          <p:nvPr/>
        </p:nvPicPr>
        <p:blipFill rotWithShape="1">
          <a:blip r:embed="rId3">
            <a:extLst>
              <a:ext uri="{BEBA8EAE-BF5A-486C-A8C5-ECC9F3942E4B}">
                <a14:imgProps xmlns:a14="http://schemas.microsoft.com/office/drawing/2010/main">
                  <a14:imgLayer>
                    <a14:imgEffect>
                      <a14:sharpenSoften amount="50000"/>
                    </a14:imgEffect>
                  </a14:imgLayer>
                </a14:imgProps>
              </a:ext>
            </a:extLst>
          </a:blip>
          <a:srcRect l="3321" t="20949" r="3089"/>
          <a:stretch/>
        </p:blipFill>
        <p:spPr>
          <a:xfrm>
            <a:off x="0" y="3617705"/>
            <a:ext cx="9144000" cy="32676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Right)">
                                      <p:cBhvr>
                                        <p:cTn id="7" dur="1000"/>
                                        <p:tgtEl>
                                          <p:spTgt spid="2">
                                            <p:txEl>
                                              <p:pRg st="1" end="1"/>
                                            </p:txEl>
                                          </p:spTgt>
                                        </p:tgtEl>
                                      </p:cBhvr>
                                    </p:animEffect>
                                  </p:childTnLst>
                                </p:cTn>
                              </p:par>
                            </p:childTnLst>
                          </p:cTn>
                        </p:par>
                        <p:par>
                          <p:cTn id="8" fill="hold">
                            <p:stCondLst>
                              <p:cond delay="1000"/>
                            </p:stCondLst>
                            <p:childTnLst>
                              <p:par>
                                <p:cTn id="9" presetID="3" presetClass="entr" presetSubtype="5"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linds(vertical)">
                                      <p:cBhvr>
                                        <p:cTn id="11" dur="2000"/>
                                        <p:tgtEl>
                                          <p:spTgt spid="4">
                                            <p:txEl>
                                              <p:pRg st="0" end="0"/>
                                            </p:txEl>
                                          </p:spTgt>
                                        </p:tgtEl>
                                      </p:cBhvr>
                                    </p:animEffect>
                                  </p:childTnLst>
                                </p:cTn>
                              </p:par>
                              <p:par>
                                <p:cTn id="12" presetID="3" presetClass="entr" presetSubtype="5" fill="hold"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blinds(vertical)">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715552"/>
            <a:ext cx="9144000" cy="3268587"/>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800"/>
              </a:spcAft>
              <a:tabLst/>
              <a:defRPr/>
            </a:pPr>
            <a:r>
              <a:rPr lang="de-DE" sz="3600" dirty="0">
                <a:latin typeface="Times New Roman" panose="02020603050405020304" pitchFamily="18" charset="0"/>
                <a:ea typeface="Helvetica CY" charset="0"/>
                <a:cs typeface="Times New Roman" panose="02020603050405020304" pitchFamily="18" charset="0"/>
              </a:rPr>
              <a:t>Mark 8:36, 37 </a:t>
            </a:r>
            <a:r>
              <a:rPr lang="en-US" sz="2800" dirty="0">
                <a:latin typeface="Times New Roman" panose="02020603050405020304" pitchFamily="18" charset="0"/>
                <a:ea typeface="Helvetica CY" charset="0"/>
                <a:cs typeface="Times New Roman" panose="02020603050405020304" pitchFamily="18" charset="0"/>
              </a:rPr>
              <a:t>NKJV</a:t>
            </a:r>
            <a:endParaRPr lang="en-US" sz="3200" dirty="0">
              <a:latin typeface="Times New Roman" panose="02020603050405020304" pitchFamily="18" charset="0"/>
              <a:ea typeface="Helvetica CY" charset="0"/>
              <a:cs typeface="Times New Roman" panose="02020603050405020304" pitchFamily="18" charset="0"/>
            </a:endParaRPr>
          </a:p>
          <a:p>
            <a:pPr algn="ctr" eaLnBrk="1" hangingPunct="1">
              <a:spcBef>
                <a:spcPts val="0"/>
              </a:spcBef>
              <a:spcAft>
                <a:spcPts val="600"/>
              </a:spcAft>
              <a:tabLst/>
              <a:defRPr/>
            </a:pPr>
            <a:r>
              <a:rPr lang="en-US" sz="3600" dirty="0">
                <a:latin typeface="Arial" panose="020B0604020202020204" pitchFamily="34" charset="0"/>
                <a:ea typeface="Helvetica CY" charset="0"/>
                <a:cs typeface="Arial" panose="020B0604020202020204" pitchFamily="34" charset="0"/>
              </a:rPr>
              <a:t>“ ‘For what will it </a:t>
            </a:r>
            <a:r>
              <a:rPr lang="en-US" sz="5400" dirty="0">
                <a:latin typeface="Arial" panose="020B0604020202020204" pitchFamily="34" charset="0"/>
                <a:ea typeface="Helvetica CY" charset="0"/>
                <a:cs typeface="Arial" panose="020B0604020202020204" pitchFamily="34" charset="0"/>
              </a:rPr>
              <a:t>profit </a:t>
            </a:r>
            <a:r>
              <a:rPr lang="en-US" sz="3600" dirty="0">
                <a:latin typeface="Arial" panose="020B0604020202020204" pitchFamily="34" charset="0"/>
                <a:ea typeface="Helvetica CY" charset="0"/>
                <a:cs typeface="Arial" panose="020B0604020202020204" pitchFamily="34" charset="0"/>
              </a:rPr>
              <a:t>a man if he    </a:t>
            </a:r>
            <a:r>
              <a:rPr lang="en-US" sz="3600" b="1" spc="100" dirty="0">
                <a:latin typeface="Arial" panose="020B0604020202020204" pitchFamily="34" charset="0"/>
                <a:ea typeface="Helvetica CY" charset="0"/>
                <a:cs typeface="Arial" panose="020B0604020202020204" pitchFamily="34" charset="0"/>
              </a:rPr>
              <a:t>gains</a:t>
            </a:r>
            <a:r>
              <a:rPr lang="en-US" sz="3600" dirty="0">
                <a:latin typeface="Arial" panose="020B0604020202020204" pitchFamily="34" charset="0"/>
                <a:ea typeface="Helvetica CY" charset="0"/>
                <a:cs typeface="Arial" panose="020B0604020202020204" pitchFamily="34" charset="0"/>
              </a:rPr>
              <a:t> the </a:t>
            </a:r>
            <a:r>
              <a:rPr lang="en-US" sz="3600" b="1" spc="100" dirty="0">
                <a:latin typeface="Arial" panose="020B0604020202020204" pitchFamily="34" charset="0"/>
                <a:ea typeface="Helvetica CY" charset="0"/>
                <a:cs typeface="Arial" panose="020B0604020202020204" pitchFamily="34" charset="0"/>
              </a:rPr>
              <a:t>whole world</a:t>
            </a:r>
            <a:r>
              <a:rPr lang="en-US" sz="3600" dirty="0">
                <a:latin typeface="Arial" panose="020B0604020202020204" pitchFamily="34" charset="0"/>
                <a:ea typeface="Helvetica CY" charset="0"/>
                <a:cs typeface="Arial" panose="020B0604020202020204" pitchFamily="34" charset="0"/>
              </a:rPr>
              <a:t>, and </a:t>
            </a:r>
            <a:r>
              <a:rPr lang="en-US" sz="3600" b="1" spc="100" dirty="0">
                <a:latin typeface="Arial" panose="020B0604020202020204" pitchFamily="34" charset="0"/>
                <a:ea typeface="Helvetica CY" charset="0"/>
                <a:cs typeface="Arial" panose="020B0604020202020204" pitchFamily="34" charset="0"/>
              </a:rPr>
              <a:t>loses</a:t>
            </a:r>
            <a:r>
              <a:rPr lang="en-US" sz="3600" dirty="0">
                <a:latin typeface="Arial" panose="020B0604020202020204" pitchFamily="34" charset="0"/>
                <a:ea typeface="Helvetica CY" charset="0"/>
                <a:cs typeface="Arial" panose="020B0604020202020204" pitchFamily="34" charset="0"/>
              </a:rPr>
              <a:t> his    own </a:t>
            </a:r>
            <a:r>
              <a:rPr lang="en-US" sz="3600" b="1" spc="100" dirty="0">
                <a:latin typeface="Arial" panose="020B0604020202020204" pitchFamily="34" charset="0"/>
                <a:ea typeface="Helvetica CY" charset="0"/>
                <a:cs typeface="Arial" panose="020B0604020202020204" pitchFamily="34" charset="0"/>
              </a:rPr>
              <a:t>soul</a:t>
            </a:r>
            <a:r>
              <a:rPr lang="en-US" sz="3600" dirty="0">
                <a:latin typeface="Arial" panose="020B0604020202020204" pitchFamily="34" charset="0"/>
                <a:ea typeface="Helvetica CY" charset="0"/>
                <a:cs typeface="Arial" panose="020B0604020202020204" pitchFamily="34" charset="0"/>
              </a:rPr>
              <a:t>? Or what will a man give in exchange for his soul?’ ”</a:t>
            </a:r>
          </a:p>
        </p:txBody>
      </p:sp>
      <p:sp>
        <p:nvSpPr>
          <p:cNvPr id="2" name="Text Box 4">
            <a:extLst>
              <a:ext uri="{FF2B5EF4-FFF2-40B4-BE49-F238E27FC236}">
                <a16:creationId xmlns:a16="http://schemas.microsoft.com/office/drawing/2014/main" id="{45146B23-152B-645C-CFFA-C76988D19617}"/>
              </a:ext>
            </a:extLst>
          </p:cNvPr>
          <p:cNvSpPr txBox="1">
            <a:spLocks noChangeArrowheads="1"/>
          </p:cNvSpPr>
          <p:nvPr/>
        </p:nvSpPr>
        <p:spPr bwMode="auto">
          <a:xfrm>
            <a:off x="1729316" y="7938"/>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Laying Up Treasure in Heaven</a:t>
            </a:r>
          </a:p>
          <a:p>
            <a:pPr marL="36000">
              <a:defRPr/>
            </a:pPr>
            <a:r>
              <a:rPr lang="en-US" sz="3200" b="1" cap="small" spc="50" dirty="0">
                <a:latin typeface="Times New Roman" panose="02020603050405020304" pitchFamily="18" charset="0"/>
                <a:cs typeface="Times New Roman" panose="02020603050405020304" pitchFamily="18" charset="0"/>
              </a:rPr>
              <a:t>Key Text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8" y="1196752"/>
            <a:ext cx="9144000" cy="5079404"/>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spcBef>
                <a:spcPts val="0"/>
              </a:spcBef>
              <a:spcAft>
                <a:spcPts val="0"/>
              </a:spcAft>
              <a:tabLst>
                <a:tab pos="538163" algn="l"/>
              </a:tabLst>
              <a:defRPr/>
            </a:pPr>
            <a:r>
              <a:rPr lang="en-US" sz="3600" dirty="0">
                <a:latin typeface="Arial" panose="020B0604020202020204" pitchFamily="34" charset="0"/>
                <a:cs typeface="Arial" panose="020B0604020202020204" pitchFamily="34" charset="0"/>
              </a:rPr>
              <a:t>Jesus gave us the</a:t>
            </a:r>
          </a:p>
          <a:p>
            <a:pPr algn="ctr" eaLnBrk="1" hangingPunct="1">
              <a:spcBef>
                <a:spcPts val="0"/>
              </a:spcBef>
              <a:spcAft>
                <a:spcPts val="0"/>
              </a:spcAft>
              <a:tabLst>
                <a:tab pos="538163" algn="l"/>
              </a:tabLst>
              <a:defRPr/>
            </a:pPr>
            <a:r>
              <a:rPr lang="en-US" sz="3600" dirty="0">
                <a:latin typeface="Arial" panose="020B0604020202020204" pitchFamily="34" charset="0"/>
                <a:cs typeface="Arial" panose="020B0604020202020204" pitchFamily="34" charset="0"/>
              </a:rPr>
              <a:t>world’s best investment strategy:</a:t>
            </a:r>
          </a:p>
          <a:p>
            <a:pPr algn="ctr" eaLnBrk="1" hangingPunct="1">
              <a:spcBef>
                <a:spcPts val="0"/>
              </a:spcBef>
              <a:spcAft>
                <a:spcPts val="0"/>
              </a:spcAft>
              <a:tabLst>
                <a:tab pos="538163" algn="l"/>
              </a:tabLst>
              <a:defRPr/>
            </a:pPr>
            <a:r>
              <a:rPr lang="en-US" sz="3600" dirty="0">
                <a:latin typeface="Arial" panose="020B0604020202020204" pitchFamily="34" charset="0"/>
                <a:cs typeface="Arial" panose="020B0604020202020204" pitchFamily="34" charset="0"/>
              </a:rPr>
              <a:t>“ ‘[L]ay up for yourselves treasures in heaven, where neither moth nor rust destroys and where thieves do not break   in and steal’ ” (</a:t>
            </a:r>
            <a:r>
              <a:rPr lang="en-US" sz="3600" i="1" dirty="0">
                <a:latin typeface="Arial" panose="020B0604020202020204" pitchFamily="34" charset="0"/>
                <a:cs typeface="Arial" panose="020B0604020202020204" pitchFamily="34" charset="0"/>
              </a:rPr>
              <a:t>Matt. 6:20</a:t>
            </a:r>
            <a:r>
              <a:rPr lang="en-US" sz="3600" dirty="0">
                <a:latin typeface="Arial" panose="020B0604020202020204" pitchFamily="34" charset="0"/>
                <a:cs typeface="Arial" panose="020B0604020202020204" pitchFamily="34" charset="0"/>
              </a:rPr>
              <a:t>).</a:t>
            </a:r>
          </a:p>
          <a:p>
            <a:pPr algn="ctr" eaLnBrk="1" hangingPunct="1">
              <a:spcBef>
                <a:spcPts val="0"/>
              </a:spcBef>
              <a:spcAft>
                <a:spcPts val="0"/>
              </a:spcAft>
              <a:tabLst>
                <a:tab pos="538163" algn="l"/>
              </a:tabLst>
              <a:defRPr/>
            </a:pPr>
            <a:r>
              <a:rPr lang="en-US" sz="3600" dirty="0">
                <a:latin typeface="Arial" panose="020B0604020202020204" pitchFamily="34" charset="0"/>
                <a:cs typeface="Arial" panose="020B0604020202020204" pitchFamily="34" charset="0"/>
              </a:rPr>
              <a:t>Do you want a heart for the kingdom of God? If so, then put your money where it will reap </a:t>
            </a:r>
            <a:r>
              <a:rPr lang="en-US" sz="3600" b="1" spc="100" dirty="0">
                <a:latin typeface="Arial" panose="020B0604020202020204" pitchFamily="34" charset="0"/>
                <a:cs typeface="Arial" panose="020B0604020202020204" pitchFamily="34" charset="0"/>
              </a:rPr>
              <a:t>eternal rewards</a:t>
            </a:r>
            <a:r>
              <a:rPr lang="en-US" sz="3600" dirty="0">
                <a:latin typeface="Arial" panose="020B0604020202020204" pitchFamily="34" charset="0"/>
                <a:cs typeface="Arial" panose="020B0604020202020204" pitchFamily="34" charset="0"/>
              </a:rPr>
              <a:t>.  </a:t>
            </a:r>
          </a:p>
        </p:txBody>
      </p:sp>
      <p:sp>
        <p:nvSpPr>
          <p:cNvPr id="3" name="Text Box 2">
            <a:extLst>
              <a:ext uri="{FF2B5EF4-FFF2-40B4-BE49-F238E27FC236}">
                <a16:creationId xmlns:a16="http://schemas.microsoft.com/office/drawing/2014/main" id="{B7113652-0CB0-BE53-1FB5-8435378AED75}"/>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Laying Up Treasure in Heaven</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Initial Words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par>
                                <p:cTn id="13" presetID="10" presetClass="entr" presetSubtype="0" fill="hold" nodeType="withEffect">
                                  <p:stCondLst>
                                    <p:cond delay="1000"/>
                                  </p:stCondLst>
                                  <p:iterate type="lt">
                                    <p:tmPct val="0"/>
                                  </p:iterate>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iterate type="lt">
                                    <p:tmPct val="0"/>
                                  </p:iterate>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childTnLst>
                                </p:cTn>
                              </p:par>
                              <p:par>
                                <p:cTn id="21" presetID="15" presetClass="emph" presetSubtype="0" nodeType="withEffect">
                                  <p:stCondLst>
                                    <p:cond delay="0"/>
                                  </p:stCondLst>
                                  <p:iterate type="lt">
                                    <p:tmAbs val="25"/>
                                  </p:iterate>
                                  <p:childTnLst>
                                    <p:set>
                                      <p:cBhvr override="childStyle">
                                        <p:cTn id="22" dur="indefinite"/>
                                        <p:tgtEl>
                                          <p:spTgt spid="5">
                                            <p:txEl>
                                              <p:pRg st="1" end="1"/>
                                            </p:txEl>
                                          </p:spTgt>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lt">
                                    <p:tmPct val="0"/>
                                  </p:iterate>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F6F13B1-DFBB-E26D-C6F3-87531EA1179C}"/>
              </a:ext>
            </a:extLst>
          </p:cNvPr>
          <p:cNvSpPr txBox="1">
            <a:spLocks noChangeArrowheads="1"/>
          </p:cNvSpPr>
          <p:nvPr/>
        </p:nvSpPr>
        <p:spPr bwMode="auto">
          <a:xfrm>
            <a:off x="1717062" y="6350"/>
            <a:ext cx="7426937"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Laying Up Treasure in Heaven</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Quick Look   </a:t>
            </a:r>
            <a:r>
              <a:rPr lang="en-US" sz="3200" b="1" spc="50" dirty="0">
                <a:latin typeface="Times New Roman" panose="02020603050405020304" pitchFamily="18" charset="0"/>
                <a:cs typeface="Times New Roman" panose="02020603050405020304" pitchFamily="18" charset="0"/>
              </a:rPr>
              <a:t>	</a:t>
            </a:r>
          </a:p>
        </p:txBody>
      </p:sp>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467544" y="1559108"/>
            <a:ext cx="8604448" cy="4678204"/>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1. Investment and </a:t>
            </a:r>
            <a:r>
              <a:rPr lang="en-US" sz="3600" b="1" spc="100" dirty="0">
                <a:latin typeface="Arial" panose="020B0604020202020204" pitchFamily="34" charset="0"/>
                <a:cs typeface="Arial" panose="020B0604020202020204" pitchFamily="34" charset="0"/>
              </a:rPr>
              <a:t>Obedience</a:t>
            </a:r>
            <a:endParaRPr lang="en-US" sz="3600" dirty="0">
              <a:latin typeface="Arial" panose="020B0604020202020204" pitchFamily="34" charset="0"/>
              <a:cs typeface="Arial" panose="020B0604020202020204" pitchFamily="34" charset="0"/>
            </a:endParaRPr>
          </a:p>
          <a:p>
            <a:pPr eaLnBrk="1" hangingPunct="1">
              <a:spcBef>
                <a:spcPts val="0"/>
              </a:spcBef>
              <a:spcAft>
                <a:spcPts val="0"/>
              </a:spcAft>
              <a:tabLst>
                <a:tab pos="514350" algn="l"/>
              </a:tabLst>
            </a:pPr>
            <a:r>
              <a:rPr lang="en-US" sz="3600" i="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 Noah (</a:t>
            </a:r>
            <a:r>
              <a:rPr lang="en-US" sz="3600" i="1" dirty="0">
                <a:latin typeface="Arial" panose="020B0604020202020204" pitchFamily="34" charset="0"/>
                <a:cs typeface="Arial" panose="020B0604020202020204" pitchFamily="34" charset="0"/>
              </a:rPr>
              <a:t>Gen. 6:13, 14</a:t>
            </a:r>
            <a:r>
              <a:rPr lang="en-US" sz="3600" dirty="0">
                <a:latin typeface="Arial" panose="020B0604020202020204" pitchFamily="34" charset="0"/>
                <a:cs typeface="Arial" panose="020B0604020202020204" pitchFamily="34" charset="0"/>
              </a:rPr>
              <a:t>).	    </a:t>
            </a:r>
          </a:p>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	(b) Abram (</a:t>
            </a:r>
            <a:r>
              <a:rPr lang="en-US" sz="3600" i="1" dirty="0">
                <a:latin typeface="Arial" panose="020B0604020202020204" pitchFamily="34" charset="0"/>
                <a:cs typeface="Arial" panose="020B0604020202020204" pitchFamily="34" charset="0"/>
              </a:rPr>
              <a:t>Gen. 12:1</a:t>
            </a:r>
            <a:r>
              <a:rPr lang="en-US" sz="3600" dirty="0">
                <a:latin typeface="Arial" panose="020B0604020202020204" pitchFamily="34" charset="0"/>
                <a:cs typeface="Arial" panose="020B0604020202020204" pitchFamily="34" charset="0"/>
              </a:rPr>
              <a:t>).</a:t>
            </a:r>
          </a:p>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2. Investment and </a:t>
            </a:r>
            <a:r>
              <a:rPr lang="en-US" sz="3600" b="1" spc="100" dirty="0">
                <a:latin typeface="Arial" panose="020B0604020202020204" pitchFamily="34" charset="0"/>
                <a:cs typeface="Arial" panose="020B0604020202020204" pitchFamily="34" charset="0"/>
              </a:rPr>
              <a:t>Wrong Decisions</a:t>
            </a:r>
            <a:endParaRPr lang="en-US" sz="3600" dirty="0">
              <a:latin typeface="Arial" panose="020B0604020202020204" pitchFamily="34" charset="0"/>
              <a:cs typeface="Arial" panose="020B0604020202020204" pitchFamily="34" charset="0"/>
            </a:endParaRPr>
          </a:p>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	(a) Lot (</a:t>
            </a:r>
            <a:r>
              <a:rPr lang="en-US" sz="3600" i="1" dirty="0">
                <a:latin typeface="Arial" panose="020B0604020202020204" pitchFamily="34" charset="0"/>
                <a:cs typeface="Arial" panose="020B0604020202020204" pitchFamily="34" charset="0"/>
              </a:rPr>
              <a:t>Gen. 13:10, 11</a:t>
            </a:r>
            <a:r>
              <a:rPr lang="en-US" sz="3600" dirty="0">
                <a:latin typeface="Arial" panose="020B0604020202020204" pitchFamily="34" charset="0"/>
                <a:cs typeface="Arial" panose="020B0604020202020204" pitchFamily="34" charset="0"/>
              </a:rPr>
              <a:t>).</a:t>
            </a:r>
            <a:endParaRPr lang="en-US" sz="3600" i="1" dirty="0">
              <a:latin typeface="Arial" panose="020B0604020202020204" pitchFamily="34" charset="0"/>
              <a:cs typeface="Arial" panose="020B0604020202020204" pitchFamily="34" charset="0"/>
            </a:endParaRPr>
          </a:p>
          <a:p>
            <a:pPr eaLnBrk="1" hangingPunct="1">
              <a:spcBef>
                <a:spcPts val="0"/>
              </a:spcBef>
              <a:spcAft>
                <a:spcPts val="1200"/>
              </a:spcAft>
              <a:tabLst>
                <a:tab pos="514350" algn="l"/>
              </a:tabLst>
            </a:pPr>
            <a:r>
              <a:rPr lang="en-US" sz="3600" i="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(b) Jacob (</a:t>
            </a:r>
            <a:r>
              <a:rPr lang="en-US" sz="3600" i="1" dirty="0">
                <a:latin typeface="Arial" panose="020B0604020202020204" pitchFamily="34" charset="0"/>
                <a:cs typeface="Arial" panose="020B0604020202020204" pitchFamily="34" charset="0"/>
              </a:rPr>
              <a:t>Gen. 27:19</a:t>
            </a:r>
            <a:r>
              <a:rPr lang="en-US" sz="3600" dirty="0">
                <a:latin typeface="Arial" panose="020B0604020202020204" pitchFamily="34" charset="0"/>
                <a:cs typeface="Arial" panose="020B0604020202020204" pitchFamily="34" charset="0"/>
              </a:rPr>
              <a:t>).</a:t>
            </a:r>
            <a:endParaRPr lang="en-US" sz="3600" i="1" dirty="0">
              <a:latin typeface="Arial" panose="020B0604020202020204" pitchFamily="34" charset="0"/>
              <a:cs typeface="Arial" panose="020B0604020202020204" pitchFamily="34" charset="0"/>
            </a:endParaRPr>
          </a:p>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3. Investment and </a:t>
            </a:r>
            <a:r>
              <a:rPr lang="en-US" sz="3600" b="1" spc="100" dirty="0">
                <a:latin typeface="Arial" panose="020B0604020202020204" pitchFamily="34" charset="0"/>
                <a:cs typeface="Arial" panose="020B0604020202020204" pitchFamily="34" charset="0"/>
              </a:rPr>
              <a:t>Right Choice</a:t>
            </a:r>
            <a:endParaRPr lang="en-US" sz="3600" dirty="0">
              <a:latin typeface="Arial" panose="020B0604020202020204" pitchFamily="34" charset="0"/>
              <a:cs typeface="Arial" panose="020B0604020202020204" pitchFamily="34" charset="0"/>
            </a:endParaRPr>
          </a:p>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	Moises (</a:t>
            </a:r>
            <a:r>
              <a:rPr lang="en-US" sz="3600" i="1" dirty="0">
                <a:latin typeface="Arial" panose="020B0604020202020204" pitchFamily="34" charset="0"/>
                <a:cs typeface="Arial" panose="020B0604020202020204" pitchFamily="34" charset="0"/>
              </a:rPr>
              <a:t>Heb. 11:24–26</a:t>
            </a:r>
            <a:r>
              <a:rPr lang="en-US" sz="360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Laying Up Treasure in Heaven</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50" dirty="0">
                <a:latin typeface="Times New Roman" panose="02020603050405020304" pitchFamily="18" charset="0"/>
                <a:cs typeface="Times New Roman" panose="02020603050405020304" pitchFamily="18" charset="0"/>
              </a:rPr>
              <a:t>1. Investment and Obedience	           </a:t>
            </a:r>
          </a:p>
        </p:txBody>
      </p:sp>
      <p:pic>
        <p:nvPicPr>
          <p:cNvPr id="6" name="Picture 5">
            <a:extLst>
              <a:ext uri="{FF2B5EF4-FFF2-40B4-BE49-F238E27FC236}">
                <a16:creationId xmlns:a16="http://schemas.microsoft.com/office/drawing/2014/main" id="{96399A06-9670-CA4F-AC6E-22BA2EB343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4433" y="1844824"/>
            <a:ext cx="3445759"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CA631CB-E581-DD46-B1FC-944821A1EEDD}"/>
              </a:ext>
            </a:extLst>
          </p:cNvPr>
          <p:cNvSpPr/>
          <p:nvPr/>
        </p:nvSpPr>
        <p:spPr bwMode="auto">
          <a:xfrm>
            <a:off x="2555776" y="1738590"/>
            <a:ext cx="3960440" cy="392265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1" y="1196752"/>
            <a:ext cx="9143998" cy="56549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Times New Roman" panose="02020603050405020304" pitchFamily="18" charset="0"/>
                <a:cs typeface="Times New Roman" panose="02020603050405020304" pitchFamily="18" charset="0"/>
              </a:rPr>
              <a:t>Matthew 6:19–21 </a:t>
            </a:r>
            <a:r>
              <a:rPr lang="en-US" sz="2800" dirty="0">
                <a:latin typeface="Times New Roman" panose="02020603050405020304" pitchFamily="18" charset="0"/>
                <a:cs typeface="Times New Roman" panose="02020603050405020304" pitchFamily="18" charset="0"/>
              </a:rPr>
              <a:t>NLT</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 ‘Don’t store up treasures here on earth, where moths eat them and rust destroys them, and where thieves break in and steal.</a:t>
            </a:r>
          </a:p>
          <a:p>
            <a:pPr algn="ctr"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Store your treasures in heaven, where moths and rust cannot destroy, and    thieves do not break in and steal.</a:t>
            </a:r>
          </a:p>
          <a:p>
            <a:pPr algn="ctr" eaLnBrk="1" hangingPunct="1">
              <a:spcBef>
                <a:spcPts val="0"/>
              </a:spcBef>
              <a:spcAft>
                <a:spcPts val="0"/>
              </a:spcAft>
              <a:tabLst/>
              <a:defRPr/>
            </a:pPr>
            <a:endParaRPr lang="en-US" sz="3600" dirty="0">
              <a:latin typeface="Arial" panose="020B0604020202020204" pitchFamily="34" charset="0"/>
              <a:cs typeface="Arial" panose="020B0604020202020204" pitchFamily="34" charset="0"/>
            </a:endParaRPr>
          </a:p>
          <a:p>
            <a:pPr algn="ctr" eaLnBrk="1" hangingPunct="1">
              <a:spcBef>
                <a:spcPts val="0"/>
              </a:spcBef>
              <a:spcAft>
                <a:spcPts val="0"/>
              </a:spcAft>
              <a:tabLst/>
              <a:defRPr/>
            </a:pPr>
            <a:r>
              <a:rPr lang="en-US" sz="3600" dirty="0">
                <a:latin typeface="Arial" panose="020B0604020202020204" pitchFamily="34" charset="0"/>
                <a:cs typeface="Arial" panose="020B0604020202020204" pitchFamily="34" charset="0"/>
              </a:rPr>
              <a:t>Wherever your treasure is, there the   desires of your heart will also be.’ ” </a:t>
            </a:r>
            <a:endParaRPr lang="en-US" sz="3600" dirty="0">
              <a:solidFill>
                <a:srgbClr val="C0C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childTnLst>
                                </p:cTn>
                              </p:par>
                              <p:par>
                                <p:cTn id="27" presetID="1" presetClass="exit"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3" presetClass="entr" presetSubtype="1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15474" y="6350"/>
            <a:ext cx="7428525"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Investment and Obedience	 	</a:t>
            </a:r>
          </a:p>
          <a:p>
            <a:pPr marL="36000">
              <a:defRPr/>
            </a:pPr>
            <a:r>
              <a:rPr lang="en-US" sz="3200" b="1" cap="small" spc="50" dirty="0">
                <a:latin typeface="Times New Roman" panose="02020603050405020304" pitchFamily="18" charset="0"/>
                <a:cs typeface="Times New Roman" panose="02020603050405020304" pitchFamily="18" charset="0"/>
              </a:rPr>
              <a:t>I Will Go</a:t>
            </a:r>
          </a:p>
        </p:txBody>
      </p:sp>
      <p:sp>
        <p:nvSpPr>
          <p:cNvPr id="5" name="Text Box 3"/>
          <p:cNvSpPr txBox="1">
            <a:spLocks noChangeArrowheads="1"/>
          </p:cNvSpPr>
          <p:nvPr/>
        </p:nvSpPr>
        <p:spPr bwMode="auto">
          <a:xfrm>
            <a:off x="0" y="1312957"/>
            <a:ext cx="9144000" cy="5356403"/>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spcBef>
                <a:spcPts val="0"/>
              </a:spcBef>
              <a:spcAft>
                <a:spcPts val="0"/>
              </a:spcAft>
              <a:tabLst>
                <a:tab pos="746125" algn="l"/>
              </a:tabLst>
              <a:defRPr/>
            </a:pPr>
            <a:r>
              <a:rPr lang="en-US" sz="3600" dirty="0">
                <a:latin typeface="Arial" panose="020B0604020202020204" pitchFamily="34" charset="0"/>
                <a:cs typeface="Arial" panose="020B0604020202020204" pitchFamily="34" charset="0"/>
              </a:rPr>
              <a:t>Those who are seeking</a:t>
            </a:r>
          </a:p>
          <a:p>
            <a:pPr algn="ctr" eaLnBrk="1" hangingPunct="1">
              <a:spcBef>
                <a:spcPts val="0"/>
              </a:spcBef>
              <a:spcAft>
                <a:spcPts val="0"/>
              </a:spcAft>
              <a:tabLst>
                <a:tab pos="746125" algn="l"/>
              </a:tabLst>
              <a:defRPr/>
            </a:pPr>
            <a:r>
              <a:rPr lang="en-US" sz="5400" dirty="0">
                <a:latin typeface="Arial" panose="020B0604020202020204" pitchFamily="34" charset="0"/>
                <a:cs typeface="Arial" panose="020B0604020202020204" pitchFamily="34" charset="0"/>
              </a:rPr>
              <a:t>heavenly treasure</a:t>
            </a:r>
          </a:p>
          <a:p>
            <a:pPr algn="ctr" eaLnBrk="1" hangingPunct="1">
              <a:spcBef>
                <a:spcPts val="0"/>
              </a:spcBef>
              <a:spcAft>
                <a:spcPts val="0"/>
              </a:spcAft>
              <a:tabLst>
                <a:tab pos="746125" algn="l"/>
              </a:tabLst>
              <a:defRPr/>
            </a:pPr>
            <a:r>
              <a:rPr lang="en-US" sz="3600" dirty="0">
                <a:latin typeface="Arial" panose="020B0604020202020204" pitchFamily="34" charset="0"/>
                <a:cs typeface="Arial" panose="020B0604020202020204" pitchFamily="34" charset="0"/>
              </a:rPr>
              <a:t>are frequently called by God</a:t>
            </a:r>
          </a:p>
          <a:p>
            <a:pPr algn="ctr" eaLnBrk="1" hangingPunct="1">
              <a:spcBef>
                <a:spcPts val="0"/>
              </a:spcBef>
              <a:spcAft>
                <a:spcPts val="0"/>
              </a:spcAft>
              <a:tabLst>
                <a:tab pos="746125" algn="l"/>
              </a:tabLst>
              <a:defRPr/>
            </a:pPr>
            <a:r>
              <a:rPr lang="en-US" sz="3600" dirty="0">
                <a:latin typeface="Arial" panose="020B0604020202020204" pitchFamily="34" charset="0"/>
                <a:cs typeface="Arial" panose="020B0604020202020204" pitchFamily="34" charset="0"/>
              </a:rPr>
              <a:t>to make</a:t>
            </a:r>
          </a:p>
          <a:p>
            <a:pPr algn="ctr" eaLnBrk="1" hangingPunct="1">
              <a:spcBef>
                <a:spcPts val="0"/>
              </a:spcBef>
              <a:spcAft>
                <a:spcPts val="0"/>
              </a:spcAft>
              <a:tabLst>
                <a:tab pos="746125" algn="l"/>
              </a:tabLst>
              <a:defRPr/>
            </a:pPr>
            <a:r>
              <a:rPr lang="en-US" sz="5400" dirty="0">
                <a:latin typeface="Arial" panose="020B0604020202020204" pitchFamily="34" charset="0"/>
                <a:cs typeface="Arial" panose="020B0604020202020204" pitchFamily="34" charset="0"/>
              </a:rPr>
              <a:t>major life alterations</a:t>
            </a:r>
          </a:p>
          <a:p>
            <a:pPr algn="ctr" eaLnBrk="1" hangingPunct="1">
              <a:spcBef>
                <a:spcPts val="0"/>
              </a:spcBef>
              <a:spcAft>
                <a:spcPts val="0"/>
              </a:spcAft>
              <a:tabLst>
                <a:tab pos="746125" algn="l"/>
              </a:tabLst>
              <a:defRPr/>
            </a:pPr>
            <a:r>
              <a:rPr lang="en-US" sz="3600" dirty="0">
                <a:latin typeface="Arial" panose="020B0604020202020204" pitchFamily="34" charset="0"/>
                <a:cs typeface="Arial" panose="020B0604020202020204" pitchFamily="34" charset="0"/>
              </a:rPr>
              <a:t>here on earth.</a:t>
            </a:r>
          </a:p>
          <a:p>
            <a:pPr algn="ctr" eaLnBrk="1" hangingPunct="1">
              <a:spcBef>
                <a:spcPts val="0"/>
              </a:spcBef>
              <a:spcAft>
                <a:spcPts val="0"/>
              </a:spcAft>
              <a:tabLst>
                <a:tab pos="746125" algn="l"/>
              </a:tabLst>
              <a:defRPr/>
            </a:pPr>
            <a:r>
              <a:rPr lang="en-US" sz="5400" dirty="0">
                <a:latin typeface="Arial" panose="020B0604020202020204" pitchFamily="34" charset="0"/>
                <a:cs typeface="Arial" panose="020B0604020202020204" pitchFamily="34" charset="0"/>
              </a:rPr>
              <a:t>Be prepared</a:t>
            </a:r>
          </a:p>
          <a:p>
            <a:pPr algn="ctr" eaLnBrk="1" hangingPunct="1">
              <a:spcBef>
                <a:spcPts val="0"/>
              </a:spcBef>
              <a:spcAft>
                <a:spcPts val="0"/>
              </a:spcAft>
              <a:tabLst>
                <a:tab pos="746125" algn="l"/>
              </a:tabLst>
              <a:defRPr/>
            </a:pPr>
            <a:r>
              <a:rPr lang="en-US" sz="3600" dirty="0">
                <a:latin typeface="Arial" panose="020B0604020202020204" pitchFamily="34" charset="0"/>
                <a:cs typeface="Arial" panose="020B0604020202020204" pitchFamily="34" charset="0"/>
              </a:rPr>
              <a:t>to face the same thing, if need be.</a:t>
            </a:r>
          </a:p>
        </p:txBody>
      </p:sp>
    </p:spTree>
    <p:extLst>
      <p:ext uri="{BB962C8B-B14F-4D97-AF65-F5344CB8AC3E}">
        <p14:creationId xmlns:p14="http://schemas.microsoft.com/office/powerpoint/2010/main" val="14283544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10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par>
                          <p:cTn id="23" fill="hold">
                            <p:stCondLst>
                              <p:cond delay="5000"/>
                            </p:stCondLst>
                            <p:childTnLst>
                              <p:par>
                                <p:cTn id="24" presetID="10" presetClass="entr" presetSubtype="0" fill="hold" grpId="0" nodeType="afterEffect">
                                  <p:stCondLst>
                                    <p:cond delay="100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1000"/>
                                        <p:tgtEl>
                                          <p:spTgt spid="5">
                                            <p:txEl>
                                              <p:pRg st="4" end="4"/>
                                            </p:txEl>
                                          </p:spTgt>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10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1000"/>
                                        <p:tgtEl>
                                          <p:spTgt spid="5">
                                            <p:txEl>
                                              <p:pRg st="6" end="6"/>
                                            </p:txEl>
                                          </p:spTgt>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15474" y="6350"/>
            <a:ext cx="7428525"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Investment and Obedience	 	</a:t>
            </a:r>
          </a:p>
          <a:p>
            <a:pPr marL="36000">
              <a:defRPr/>
            </a:pPr>
            <a:r>
              <a:rPr lang="en-US" sz="3200" b="1" cap="small" spc="50" dirty="0">
                <a:latin typeface="Times New Roman" panose="02020603050405020304" pitchFamily="18" charset="0"/>
                <a:cs typeface="Times New Roman" panose="02020603050405020304" pitchFamily="18" charset="0"/>
              </a:rPr>
              <a:t>a. Noah Found Grace </a:t>
            </a:r>
          </a:p>
        </p:txBody>
      </p:sp>
      <p:pic>
        <p:nvPicPr>
          <p:cNvPr id="3" name="Picture 2">
            <a:extLst>
              <a:ext uri="{FF2B5EF4-FFF2-40B4-BE49-F238E27FC236}">
                <a16:creationId xmlns:a16="http://schemas.microsoft.com/office/drawing/2014/main" id="{B1FA796A-31C3-6D4B-A9E7-F35909F4028C}"/>
              </a:ext>
            </a:extLst>
          </p:cNvPr>
          <p:cNvPicPr>
            <a:picLocks noChangeAspect="1"/>
          </p:cNvPicPr>
          <p:nvPr/>
        </p:nvPicPr>
        <p:blipFill>
          <a:blip r:embed="rId3">
            <a:extLst>
              <a:ext uri="{BEBA8EAE-BF5A-486C-A8C5-ECC9F3942E4B}">
                <a14:imgProps xmlns:a14="http://schemas.microsoft.com/office/drawing/2010/main">
                  <a14:imgLayer>
                    <a14:imgEffect>
                      <a14:brightnessContrast bright="20000"/>
                    </a14:imgEffect>
                  </a14:imgLayer>
                </a14:imgProps>
              </a:ext>
            </a:extLst>
          </a:blip>
          <a:stretch>
            <a:fillRect/>
          </a:stretch>
        </p:blipFill>
        <p:spPr>
          <a:xfrm>
            <a:off x="2308755" y="2060848"/>
            <a:ext cx="4495493" cy="3371620"/>
          </a:xfrm>
          <a:prstGeom prst="rect">
            <a:avLst/>
          </a:prstGeom>
        </p:spPr>
      </p:pic>
      <p:sp>
        <p:nvSpPr>
          <p:cNvPr id="8" name="Rectangle 7">
            <a:extLst>
              <a:ext uri="{FF2B5EF4-FFF2-40B4-BE49-F238E27FC236}">
                <a16:creationId xmlns:a16="http://schemas.microsoft.com/office/drawing/2014/main" id="{71A74BE7-C3FF-7847-BDFA-7732A2F0D6B3}"/>
              </a:ext>
            </a:extLst>
          </p:cNvPr>
          <p:cNvSpPr/>
          <p:nvPr/>
        </p:nvSpPr>
        <p:spPr bwMode="auto">
          <a:xfrm>
            <a:off x="2308755" y="2060848"/>
            <a:ext cx="4495493" cy="33716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31424"/>
            <a:ext cx="9144000" cy="5485669"/>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algn="ctr" eaLnBrk="1" hangingPunct="1">
              <a:lnSpc>
                <a:spcPct val="90000"/>
              </a:lnSpc>
              <a:spcBef>
                <a:spcPts val="0"/>
              </a:spcBef>
              <a:spcAft>
                <a:spcPts val="600"/>
              </a:spcAft>
              <a:defRPr/>
            </a:pPr>
            <a:r>
              <a:rPr lang="fi-FI" sz="3600" dirty="0">
                <a:latin typeface="Times New Roman" panose="02020603050405020304" pitchFamily="18" charset="0"/>
                <a:cs typeface="Times New Roman" panose="02020603050405020304" pitchFamily="18" charset="0"/>
              </a:rPr>
              <a:t>Genesis 6:13, 14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600"/>
              </a:spcAft>
              <a:defRPr/>
            </a:pPr>
            <a:r>
              <a:rPr lang="en-US" sz="3600" dirty="0">
                <a:latin typeface="Arial" panose="020B0604020202020204" pitchFamily="34" charset="0"/>
                <a:cs typeface="Arial" panose="020B0604020202020204" pitchFamily="34" charset="0"/>
              </a:rPr>
              <a:t>“And God said to Noah, ‘The end of all  flesh has come before Me, for the earth is filled with violence through them; and behold, I will destroy them with the earth. </a:t>
            </a:r>
          </a:p>
          <a:p>
            <a:pPr algn="ctr" eaLnBrk="1" hangingPunct="1">
              <a:spcBef>
                <a:spcPts val="0"/>
              </a:spcBef>
              <a:spcAft>
                <a:spcPts val="1200"/>
              </a:spcAft>
              <a:tabLst>
                <a:tab pos="258763" algn="l"/>
                <a:tab pos="463550" algn="l"/>
              </a:tabLst>
              <a:defRPr/>
            </a:pPr>
            <a:endParaRPr lang="en-US" sz="3600" dirty="0">
              <a:latin typeface="Arial" panose="020B0604020202020204" pitchFamily="34" charset="0"/>
              <a:cs typeface="Arial" panose="020B0604020202020204" pitchFamily="34" charset="0"/>
            </a:endParaRPr>
          </a:p>
          <a:p>
            <a:pPr algn="ctr" eaLnBrk="1" hangingPunct="1">
              <a:spcBef>
                <a:spcPts val="0"/>
              </a:spcBef>
              <a:spcAft>
                <a:spcPts val="1200"/>
              </a:spcAft>
              <a:tabLst>
                <a:tab pos="258763" algn="l"/>
                <a:tab pos="463550" algn="l"/>
              </a:tabLst>
              <a:defRPr/>
            </a:pPr>
            <a:endParaRPr lang="en-US" sz="3600" dirty="0">
              <a:latin typeface="Arial" panose="020B0604020202020204" pitchFamily="34" charset="0"/>
              <a:cs typeface="Arial" panose="020B0604020202020204" pitchFamily="34" charset="0"/>
            </a:endParaRPr>
          </a:p>
          <a:p>
            <a:pPr algn="ctr" eaLnBrk="1" hangingPunct="1">
              <a:spcBef>
                <a:spcPts val="0"/>
              </a:spcBef>
              <a:spcAft>
                <a:spcPts val="0"/>
              </a:spcAft>
              <a:tabLst>
                <a:tab pos="258763" algn="l"/>
                <a:tab pos="463550" algn="l"/>
              </a:tabLst>
              <a:defRPr/>
            </a:pPr>
            <a:r>
              <a:rPr lang="en-US" sz="3600" dirty="0">
                <a:latin typeface="Arial" panose="020B0604020202020204" pitchFamily="34" charset="0"/>
                <a:cs typeface="Arial" panose="020B0604020202020204" pitchFamily="34" charset="0"/>
              </a:rPr>
              <a:t>Make yourself an</a:t>
            </a:r>
          </a:p>
          <a:p>
            <a:pPr algn="ctr" eaLnBrk="1" hangingPunct="1">
              <a:spcBef>
                <a:spcPts val="0"/>
              </a:spcBef>
              <a:spcAft>
                <a:spcPts val="1200"/>
              </a:spcAft>
              <a:tabLst>
                <a:tab pos="258763" algn="l"/>
                <a:tab pos="463550" algn="l"/>
              </a:tabLst>
              <a:defRPr/>
            </a:pPr>
            <a:r>
              <a:rPr lang="en-US" sz="3600" dirty="0">
                <a:latin typeface="Arial" panose="020B0604020202020204" pitchFamily="34" charset="0"/>
                <a:cs typeface="Arial" panose="020B0604020202020204" pitchFamily="34" charset="0"/>
              </a:rPr>
              <a:t>ark of gopherwood….’ ”</a:t>
            </a:r>
          </a:p>
        </p:txBody>
      </p:sp>
    </p:spTree>
    <p:extLst>
      <p:ext uri="{BB962C8B-B14F-4D97-AF65-F5344CB8AC3E}">
        <p14:creationId xmlns:p14="http://schemas.microsoft.com/office/powerpoint/2010/main" val="14063908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50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1000"/>
                                        <p:tgtEl>
                                          <p:spTgt spid="7">
                                            <p:txEl>
                                              <p:pRg st="5" end="5"/>
                                            </p:txEl>
                                          </p:spTgt>
                                        </p:tgtEl>
                                      </p:cBhvr>
                                    </p:animEffect>
                                  </p:childTnLst>
                                </p:cTn>
                              </p:par>
                              <p:par>
                                <p:cTn id="25" presetID="3" presetClass="entr" presetSubtype="5"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vertical)">
                                      <p:cBhvr>
                                        <p:cTn id="27" dur="2000"/>
                                        <p:tgtEl>
                                          <p:spTgt spid="3"/>
                                        </p:tgtEl>
                                      </p:cBhvr>
                                    </p:animEffect>
                                  </p:childTnLst>
                                </p:cTn>
                              </p:par>
                              <p:par>
                                <p:cTn id="28" presetID="1" presetClass="exit"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uiExpand="1" build="p"/>
    </p:bld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•23.1Q MANAGING.potx</Template>
  <TotalTime>24081</TotalTime>
  <Words>3899</Words>
  <Application>Microsoft Macintosh PowerPoint</Application>
  <PresentationFormat>On-screen Show (4:3)</PresentationFormat>
  <Paragraphs>192</Paragraphs>
  <Slides>25</Slides>
  <Notes>25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ＭＳ Ｐゴシック</vt:lpstr>
      <vt:lpstr>ヒラギノ角ゴ Pro W3</vt:lpstr>
      <vt:lpstr>Arial</vt:lpstr>
      <vt:lpstr>Calibri</vt:lpstr>
      <vt:lpstr>Calibri Light</vt:lpstr>
      <vt:lpstr>Cambria</vt:lpstr>
      <vt:lpstr>Helvetica CY</vt:lpstr>
      <vt:lpstr>Helvetica Neue</vt:lpstr>
      <vt:lpstr>Times New Roman</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Microsoft Office User</cp:lastModifiedBy>
  <cp:revision>602</cp:revision>
  <dcterms:created xsi:type="dcterms:W3CDTF">2021-07-03T11:23:54Z</dcterms:created>
  <dcterms:modified xsi:type="dcterms:W3CDTF">2023-02-10T02:55:41Z</dcterms:modified>
</cp:coreProperties>
</file>