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256" r:id="rId3"/>
    <p:sldId id="357" r:id="rId4"/>
    <p:sldId id="265" r:id="rId5"/>
    <p:sldId id="268" r:id="rId6"/>
    <p:sldId id="458" r:id="rId7"/>
    <p:sldId id="479" r:id="rId8"/>
    <p:sldId id="603" r:id="rId9"/>
    <p:sldId id="589" r:id="rId10"/>
    <p:sldId id="712" r:id="rId11"/>
    <p:sldId id="713" r:id="rId12"/>
    <p:sldId id="714" r:id="rId13"/>
    <p:sldId id="699" r:id="rId14"/>
    <p:sldId id="680" r:id="rId15"/>
    <p:sldId id="715" r:id="rId16"/>
    <p:sldId id="678" r:id="rId17"/>
    <p:sldId id="698" r:id="rId18"/>
    <p:sldId id="716" r:id="rId19"/>
    <p:sldId id="717" r:id="rId20"/>
    <p:sldId id="718" r:id="rId21"/>
    <p:sldId id="720" r:id="rId22"/>
    <p:sldId id="685" r:id="rId23"/>
    <p:sldId id="602" r:id="rId24"/>
    <p:sldId id="721" r:id="rId25"/>
    <p:sldId id="722" r:id="rId26"/>
    <p:sldId id="596" r:id="rId27"/>
    <p:sldId id="710" r:id="rId28"/>
    <p:sldId id="723" r:id="rId29"/>
    <p:sldId id="724" r:id="rId30"/>
    <p:sldId id="725" r:id="rId31"/>
    <p:sldId id="726" r:id="rId32"/>
    <p:sldId id="677" r:id="rId33"/>
    <p:sldId id="711" r:id="rId3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1"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5" autoAdjust="0"/>
    <p:restoredTop sz="76446" autoAdjust="0"/>
  </p:normalViewPr>
  <p:slideViewPr>
    <p:cSldViewPr>
      <p:cViewPr varScale="1">
        <p:scale>
          <a:sx n="90" d="100"/>
          <a:sy n="90" d="100"/>
        </p:scale>
        <p:origin x="864" y="200"/>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1" d="1"/>
        <a:sy n="1" d="1"/>
      </p:scale>
      <p:origin x="0" y="0"/>
    </p:cViewPr>
  </p:sorterViewPr>
  <p:notesViewPr>
    <p:cSldViewPr>
      <p:cViewPr varScale="1">
        <p:scale>
          <a:sx n="105" d="100"/>
          <a:sy n="105" d="100"/>
        </p:scale>
        <p:origin x="13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6/15/23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t>Sino ang moral </a:t>
            </a:r>
            <a:r>
              <a:rPr lang="en-US" b="0" i="0" spc="100" baseline="0" dirty="0" err="1"/>
              <a:t>na</a:t>
            </a:r>
            <a:r>
              <a:rPr lang="en-US" b="0" i="0" spc="100" baseline="0" dirty="0"/>
              <a:t> </a:t>
            </a:r>
            <a:r>
              <a:rPr lang="en-US" b="0" i="0" spc="100" baseline="0" dirty="0" err="1"/>
              <a:t>karapat-dapat</a:t>
            </a:r>
            <a:r>
              <a:rPr lang="en-US" b="0" i="0" spc="100" baseline="0" dirty="0"/>
              <a:t> </a:t>
            </a:r>
            <a:r>
              <a:rPr lang="en-US" b="0" i="0" spc="100" baseline="0" dirty="0" err="1"/>
              <a:t>na</a:t>
            </a:r>
            <a:r>
              <a:rPr lang="en-US" b="0" i="0" spc="100" baseline="0" dirty="0"/>
              <a:t> </a:t>
            </a:r>
            <a:r>
              <a:rPr lang="en-US" b="0" i="0" spc="100" baseline="0" dirty="0" err="1"/>
              <a:t>mamuno</a:t>
            </a:r>
            <a:r>
              <a:rPr lang="en-US" b="0" i="0" spc="100" baseline="0" dirty="0"/>
              <a:t> </a:t>
            </a:r>
            <a:r>
              <a:rPr lang="en-US" b="0" i="0" spc="100" baseline="0" dirty="0" err="1"/>
              <a:t>sa</a:t>
            </a:r>
            <a:r>
              <a:rPr lang="en-US" b="0" i="0" spc="100" baseline="0" dirty="0"/>
              <a:t> </a:t>
            </a:r>
            <a:r>
              <a:rPr lang="en-US" b="0" i="0" spc="100" baseline="0" dirty="0" err="1"/>
              <a:t>mundo</a:t>
            </a:r>
            <a:r>
              <a:rPr lang="en-US" b="0" i="0" spc="100" baseline="0" dirty="0"/>
              <a:t>?</a:t>
            </a:r>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Romanong</a:t>
            </a:r>
            <a:r>
              <a:rPr lang="en-US" b="1" i="0" spc="100" baseline="0" dirty="0">
                <a:latin typeface="Arial" charset="0"/>
                <a:cs typeface="ＭＳ Ｐゴシック" charset="0"/>
              </a:rPr>
              <a:t> </a:t>
            </a:r>
            <a:r>
              <a:rPr lang="en-US" b="1" i="0" spc="100" baseline="0" dirty="0" err="1">
                <a:latin typeface="Arial" charset="0"/>
                <a:cs typeface="ＭＳ Ｐゴシック" charset="0"/>
              </a:rPr>
              <a:t>emperador</a:t>
            </a:r>
            <a:r>
              <a:rPr lang="en-US" b="1" i="0" spc="100" baseline="0" dirty="0">
                <a:latin typeface="Arial" charset="0"/>
                <a:cs typeface="ＭＳ Ｐゴシック" charset="0"/>
              </a:rPr>
              <a:t> </a:t>
            </a:r>
            <a:r>
              <a:rPr lang="en-US" b="1" i="0" spc="100" baseline="0" dirty="0" err="1">
                <a:latin typeface="Arial" charset="0"/>
                <a:cs typeface="ＭＳ Ｐゴシック" charset="0"/>
              </a:rPr>
              <a:t>na</a:t>
            </a:r>
            <a:r>
              <a:rPr lang="en-US" b="1" i="0" spc="100" baseline="0" dirty="0">
                <a:latin typeface="Arial" charset="0"/>
                <a:cs typeface="ＭＳ Ｐゴシック" charset="0"/>
              </a:rPr>
              <a:t> </a:t>
            </a:r>
            <a:r>
              <a:rPr lang="en-US" b="1" i="0" spc="100" baseline="0" dirty="0" err="1">
                <a:latin typeface="Arial" charset="0"/>
                <a:cs typeface="ＭＳ Ｐゴシック" charset="0"/>
              </a:rPr>
              <a:t>si</a:t>
            </a:r>
            <a:r>
              <a:rPr lang="en-US" b="1" i="0" spc="100" baseline="0" dirty="0">
                <a:latin typeface="Arial" charset="0"/>
                <a:cs typeface="ＭＳ Ｐゴシック" charset="0"/>
              </a:rPr>
              <a:t> </a:t>
            </a:r>
            <a:r>
              <a:rPr lang="en-US" b="1" i="0" spc="100" baseline="0" dirty="0" err="1">
                <a:latin typeface="Arial" charset="0"/>
                <a:cs typeface="ＭＳ Ｐゴシック" charset="0"/>
              </a:rPr>
              <a:t>Contantine</a:t>
            </a:r>
            <a:r>
              <a:rPr lang="en-US" b="1" i="0" spc="100" baseline="0" dirty="0">
                <a:latin typeface="Arial" charset="0"/>
                <a:cs typeface="ＭＳ Ｐゴシック" charset="0"/>
              </a:rPr>
              <a:t> ay </a:t>
            </a:r>
            <a:r>
              <a:rPr lang="en-US" b="1" i="0" spc="100" baseline="0" dirty="0" err="1">
                <a:latin typeface="Arial" charset="0"/>
                <a:cs typeface="ＭＳ Ｐゴシック" charset="0"/>
              </a:rPr>
              <a:t>ginawang</a:t>
            </a:r>
            <a:r>
              <a:rPr lang="en-US" b="1" i="0" spc="100" baseline="0" dirty="0">
                <a:latin typeface="Arial" charset="0"/>
                <a:cs typeface="ＭＳ Ｐゴシック" charset="0"/>
              </a:rPr>
              <a:t> legal ang </a:t>
            </a:r>
            <a:r>
              <a:rPr lang="en-US" b="1" i="0" spc="100" baseline="0" dirty="0" err="1">
                <a:latin typeface="Arial" charset="0"/>
                <a:cs typeface="ＭＳ Ｐゴシック" charset="0"/>
              </a:rPr>
              <a:t>Kristiyanismo</a:t>
            </a:r>
            <a:r>
              <a:rPr lang="en-US" b="1" i="0" spc="100" baseline="0" dirty="0">
                <a:latin typeface="Arial" charset="0"/>
                <a:cs typeface="ＭＳ Ｐゴシック" charset="0"/>
              </a:rPr>
              <a:t>. ¶ </a:t>
            </a:r>
            <a:r>
              <a:rPr lang="en-US" b="0" i="0" spc="100" baseline="0" dirty="0">
                <a:latin typeface="Arial" charset="0"/>
                <a:cs typeface="ＭＳ Ｐゴシック" charset="0"/>
              </a:rPr>
              <a:t>Nang </a:t>
            </a:r>
            <a:r>
              <a:rPr lang="en-US" b="0" i="0" spc="100" baseline="0" dirty="0" err="1">
                <a:latin typeface="Arial" charset="0"/>
                <a:cs typeface="ＭＳ Ｐゴシック" charset="0"/>
              </a:rPr>
              <a:t>inilipat</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kapitolyo</a:t>
            </a:r>
            <a:r>
              <a:rPr lang="en-US" b="0" i="0" spc="100" baseline="0" dirty="0">
                <a:latin typeface="Arial" charset="0"/>
                <a:cs typeface="ＭＳ Ｐゴシック" charset="0"/>
              </a:rPr>
              <a:t> </a:t>
            </a:r>
            <a:r>
              <a:rPr lang="en-US" b="0" i="0" spc="100" baseline="0" dirty="0" err="1">
                <a:latin typeface="Arial" charset="0"/>
                <a:cs typeface="ＭＳ Ｐゴシック" charset="0"/>
              </a:rPr>
              <a:t>noong</a:t>
            </a:r>
            <a:r>
              <a:rPr lang="en-US" b="0" i="0" spc="100" baseline="0" dirty="0">
                <a:latin typeface="Arial" charset="0"/>
                <a:cs typeface="ＭＳ Ｐゴシック" charset="0"/>
              </a:rPr>
              <a:t> </a:t>
            </a:r>
            <a:r>
              <a:rPr lang="en-US" b="0" i="0" cap="small" spc="100" baseline="0" dirty="0" err="1">
                <a:latin typeface="Arial" charset="0"/>
                <a:cs typeface="ＭＳ Ｐゴシック" charset="0"/>
              </a:rPr>
              <a:t>a.d.</a:t>
            </a:r>
            <a:r>
              <a:rPr lang="en-US" b="0" i="0" cap="small" spc="100" baseline="0" dirty="0">
                <a:latin typeface="Arial" charset="0"/>
                <a:cs typeface="ＭＳ Ｐゴシック" charset="0"/>
              </a:rPr>
              <a:t> </a:t>
            </a:r>
            <a:r>
              <a:rPr lang="en-US" b="0" i="0" spc="100" baseline="0" dirty="0">
                <a:latin typeface="Arial" charset="0"/>
                <a:cs typeface="ＭＳ Ｐゴシック" charset="0"/>
              </a:rPr>
              <a:t>330 </a:t>
            </a:r>
            <a:r>
              <a:rPr lang="en-US" b="0" i="0" spc="100" baseline="0" dirty="0" err="1">
                <a:latin typeface="Arial" charset="0"/>
                <a:cs typeface="ＭＳ Ｐゴシック" charset="0"/>
              </a:rPr>
              <a:t>sa</a:t>
            </a:r>
            <a:r>
              <a:rPr lang="en-US" b="0" i="0" spc="100" baseline="0" dirty="0">
                <a:latin typeface="Arial" charset="0"/>
                <a:cs typeface="ＭＳ Ｐゴシック" charset="0"/>
              </a:rPr>
              <a:t> Byzantium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pag-isahin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silangan</a:t>
            </a:r>
            <a:r>
              <a:rPr lang="en-US" b="0" i="0" spc="100" baseline="0" dirty="0">
                <a:latin typeface="Arial" charset="0"/>
                <a:cs typeface="ＭＳ Ｐゴシック" charset="0"/>
              </a:rPr>
              <a:t> at </a:t>
            </a:r>
            <a:r>
              <a:rPr lang="en-US" b="0" i="0" spc="100" baseline="0" dirty="0" err="1">
                <a:latin typeface="Arial" charset="0"/>
                <a:cs typeface="ＭＳ Ｐゴシック" charset="0"/>
              </a:rPr>
              <a:t>kanlurang</a:t>
            </a:r>
            <a:r>
              <a:rPr lang="en-US" b="0" i="0" spc="100" baseline="0" dirty="0">
                <a:latin typeface="Arial" charset="0"/>
                <a:cs typeface="ＭＳ Ｐゴシック" charset="0"/>
              </a:rPr>
              <a:t> </a:t>
            </a:r>
            <a:r>
              <a:rPr lang="en-US" b="0" i="0" spc="100" baseline="0" dirty="0" err="1">
                <a:latin typeface="Arial" charset="0"/>
                <a:cs typeface="ＭＳ Ｐゴシック" charset="0"/>
              </a:rPr>
              <a:t>bahagi</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imperyo</a:t>
            </a:r>
            <a:r>
              <a:rPr lang="en-US" b="0" i="0" spc="100" baseline="0" dirty="0">
                <a:latin typeface="Arial" charset="0"/>
                <a:cs typeface="ＭＳ Ｐゴシック" charset="0"/>
              </a:rPr>
              <a:t>, nag-</a:t>
            </a:r>
            <a:r>
              <a:rPr lang="en-US" b="0" i="0" spc="100" baseline="0" dirty="0" err="1">
                <a:latin typeface="Arial" charset="0"/>
                <a:cs typeface="ＭＳ Ｐゴシック" charset="0"/>
              </a:rPr>
              <a:t>iwan</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kawalan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mangungulo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Roma. </a:t>
            </a:r>
            <a:r>
              <a:rPr lang="en-US" b="0" i="1" spc="100" baseline="0" dirty="0">
                <a:latin typeface="Arial" charset="0"/>
                <a:cs typeface="ＭＳ Ｐゴシック" charset="0"/>
              </a:rPr>
              <a:t>¶ • </a:t>
            </a:r>
            <a:r>
              <a:rPr lang="en-US" b="0" i="0" spc="100" baseline="0" dirty="0" err="1">
                <a:latin typeface="Arial" charset="0"/>
                <a:cs typeface="ＭＳ Ｐゴシック" charset="0"/>
              </a:rPr>
              <a:t>Pinunuan</a:t>
            </a:r>
            <a:r>
              <a:rPr lang="en-US" b="0" i="0" spc="100" baseline="0" dirty="0">
                <a:latin typeface="Arial" charset="0"/>
                <a:cs typeface="ＭＳ Ｐゴシック" charset="0"/>
              </a:rPr>
              <a:t>, kung </a:t>
            </a:r>
            <a:r>
              <a:rPr lang="en-US" b="0" i="0" spc="100" baseline="0" dirty="0" err="1">
                <a:latin typeface="Arial" charset="0"/>
                <a:cs typeface="ＭＳ Ｐゴシック" charset="0"/>
              </a:rPr>
              <a:t>gayon</a:t>
            </a:r>
            <a:r>
              <a:rPr lang="en-US" b="0" i="0" spc="100" baseline="0" dirty="0">
                <a:latin typeface="Arial" charset="0"/>
                <a:cs typeface="ＭＳ Ｐゴシック" charset="0"/>
              </a:rPr>
              <a:t>, ng papa ang </a:t>
            </a:r>
            <a:r>
              <a:rPr lang="en-US" b="0" i="0" spc="100" baseline="0" dirty="0" err="1">
                <a:latin typeface="Arial" charset="0"/>
                <a:cs typeface="ＭＳ Ｐゴシック" charset="0"/>
              </a:rPr>
              <a:t>bakanteng</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Hindi </a:t>
            </a:r>
            <a:r>
              <a:rPr lang="en-US" b="0" i="0" spc="100" baseline="0" dirty="0" err="1">
                <a:latin typeface="Arial" charset="0"/>
                <a:cs typeface="ＭＳ Ｐゴシック" charset="0"/>
              </a:rPr>
              <a:t>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siya</a:t>
            </a:r>
            <a:r>
              <a:rPr lang="en-US" b="0" i="0" spc="100" baseline="0" dirty="0">
                <a:latin typeface="Arial" charset="0"/>
                <a:cs typeface="ＭＳ Ｐゴシック" charset="0"/>
              </a:rPr>
              <a:t> </a:t>
            </a:r>
            <a:r>
              <a:rPr lang="en-US" b="0" i="0" spc="100" baseline="0" dirty="0" err="1">
                <a:latin typeface="Arial" charset="0"/>
                <a:cs typeface="ＭＳ Ｐゴシック" charset="0"/>
              </a:rPr>
              <a:t>naging</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makapangyarihang</a:t>
            </a:r>
            <a:r>
              <a:rPr lang="en-US" b="0" i="0" spc="100" baseline="0" dirty="0">
                <a:latin typeface="Arial" charset="0"/>
                <a:cs typeface="ＭＳ Ｐゴシック" charset="0"/>
              </a:rPr>
              <a:t> </a:t>
            </a:r>
            <a:r>
              <a:rPr lang="en-US" b="0" i="0" spc="100" baseline="0" dirty="0" err="1">
                <a:latin typeface="Arial" charset="0"/>
                <a:cs typeface="ＭＳ Ｐゴシック" charset="0"/>
              </a:rPr>
              <a:t>relihiyosong</a:t>
            </a:r>
            <a:r>
              <a:rPr lang="en-US" b="0" i="0" spc="100" baseline="0" dirty="0">
                <a:latin typeface="Arial" charset="0"/>
                <a:cs typeface="ＭＳ Ｐゴシック" charset="0"/>
              </a:rPr>
              <a:t> </a:t>
            </a:r>
            <a:r>
              <a:rPr lang="en-US" b="0" i="0" spc="100" baseline="0" dirty="0" err="1">
                <a:latin typeface="Arial" charset="0"/>
                <a:cs typeface="ＭＳ Ｐゴシック" charset="0"/>
              </a:rPr>
              <a:t>lider</a:t>
            </a:r>
            <a:r>
              <a:rPr lang="en-US" b="0" i="0" spc="100" baseline="0" dirty="0">
                <a:latin typeface="Arial" charset="0"/>
                <a:cs typeface="ＭＳ Ｐゴシック" charset="0"/>
              </a:rPr>
              <a:t>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isa ring </a:t>
            </a:r>
            <a:r>
              <a:rPr lang="en-US" b="0" i="0" spc="100" baseline="0" dirty="0" err="1">
                <a:latin typeface="Arial" charset="0"/>
                <a:cs typeface="ＭＳ Ｐゴシック" charset="0"/>
              </a:rPr>
              <a:t>politikong</a:t>
            </a:r>
            <a:r>
              <a:rPr lang="en-US" b="0" i="0" spc="100" baseline="0" dirty="0">
                <a:latin typeface="Arial" charset="0"/>
                <a:cs typeface="ＭＳ Ｐゴシック" charset="0"/>
              </a:rPr>
              <a:t> </a:t>
            </a:r>
            <a:r>
              <a:rPr lang="en-US" b="0" i="0" spc="100" baseline="0" dirty="0" err="1">
                <a:latin typeface="Arial" charset="0"/>
                <a:cs typeface="ＭＳ Ｐゴシック" charset="0"/>
              </a:rPr>
              <a:t>puwersa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isasaalang-alang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Europa. </a:t>
            </a:r>
            <a:endParaRPr lang="en-PH" b="1" dirty="0"/>
          </a:p>
        </p:txBody>
      </p:sp>
    </p:spTree>
    <p:extLst>
      <p:ext uri="{BB962C8B-B14F-4D97-AF65-F5344CB8AC3E}">
        <p14:creationId xmlns:p14="http://schemas.microsoft.com/office/powerpoint/2010/main" val="424013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t>
            </a:r>
            <a:r>
              <a:rPr lang="en-US" b="0" i="0" spc="100" baseline="0" dirty="0" err="1">
                <a:latin typeface="Arial" charset="0"/>
                <a:cs typeface="ＭＳ Ｐゴシック" charset="0"/>
              </a:rPr>
              <a:t>Noong</a:t>
            </a:r>
            <a:r>
              <a:rPr lang="en-US" b="0" i="0" spc="100" baseline="0" dirty="0">
                <a:latin typeface="Arial" charset="0"/>
                <a:cs typeface="ＭＳ Ｐゴシック" charset="0"/>
              </a:rPr>
              <a:t> </a:t>
            </a:r>
            <a:r>
              <a:rPr lang="en-US" b="0" i="0" cap="small" spc="100" baseline="0" dirty="0" err="1">
                <a:latin typeface="Arial" charset="0"/>
                <a:cs typeface="ＭＳ Ｐゴシック" charset="0"/>
              </a:rPr>
              <a:t>a.d.</a:t>
            </a:r>
            <a:r>
              <a:rPr lang="en-US" b="0" i="0" cap="small" spc="100" baseline="0" dirty="0">
                <a:latin typeface="Arial" charset="0"/>
                <a:cs typeface="ＭＳ Ｐゴシック" charset="0"/>
              </a:rPr>
              <a:t> </a:t>
            </a:r>
            <a:r>
              <a:rPr lang="en-US" b="0" i="0" spc="100" baseline="0" dirty="0">
                <a:latin typeface="Arial" charset="0"/>
                <a:cs typeface="ＭＳ Ｐゴシック" charset="0"/>
              </a:rPr>
              <a:t>538, </a:t>
            </a:r>
            <a:r>
              <a:rPr lang="en-US" b="0" i="0" spc="100" baseline="0" dirty="0" err="1">
                <a:latin typeface="Arial" charset="0"/>
                <a:cs typeface="ＭＳ Ｐゴシック" charset="0"/>
              </a:rPr>
              <a:t>si</a:t>
            </a:r>
            <a:r>
              <a:rPr lang="en-US" b="0" i="0" spc="100" baseline="0" dirty="0">
                <a:latin typeface="Arial" charset="0"/>
                <a:cs typeface="ＭＳ Ｐゴシック" charset="0"/>
              </a:rPr>
              <a:t> Justinian, ang </a:t>
            </a:r>
            <a:r>
              <a:rPr lang="en-US" b="0" i="0" spc="100" baseline="0" dirty="0" err="1">
                <a:latin typeface="Arial" charset="0"/>
                <a:cs typeface="ＭＳ Ｐゴシック" charset="0"/>
              </a:rPr>
              <a:t>paganong</a:t>
            </a:r>
            <a:r>
              <a:rPr lang="en-US" b="0" i="0" spc="100" baseline="0" dirty="0">
                <a:latin typeface="Arial" charset="0"/>
                <a:cs typeface="ＭＳ Ｐゴシック" charset="0"/>
              </a:rPr>
              <a:t> </a:t>
            </a:r>
            <a:r>
              <a:rPr lang="en-US" b="0" i="0" spc="100" baseline="0" dirty="0" err="1">
                <a:latin typeface="Arial" charset="0"/>
                <a:cs typeface="ＭＳ Ｐゴシック" charset="0"/>
              </a:rPr>
              <a:t>Romanong</a:t>
            </a:r>
            <a:r>
              <a:rPr lang="en-US" b="0" i="0" spc="100" baseline="0" dirty="0">
                <a:latin typeface="Arial" charset="0"/>
                <a:cs typeface="ＭＳ Ｐゴシック" charset="0"/>
              </a:rPr>
              <a:t> </a:t>
            </a:r>
            <a:r>
              <a:rPr lang="en-US" b="0" i="0" spc="100" baseline="0" dirty="0" err="1">
                <a:latin typeface="Arial" charset="0"/>
                <a:cs typeface="ＭＳ Ｐゴシック" charset="0"/>
              </a:rPr>
              <a:t>emperador</a:t>
            </a:r>
            <a:r>
              <a:rPr lang="en-US" b="0" i="0" spc="100" baseline="0" dirty="0">
                <a:latin typeface="Arial" charset="0"/>
                <a:cs typeface="ＭＳ Ｐゴシック" charset="0"/>
              </a:rPr>
              <a:t> ay </a:t>
            </a:r>
            <a:r>
              <a:rPr lang="en-US" b="0" i="0" spc="100" baseline="0" dirty="0" err="1">
                <a:latin typeface="Arial" charset="0"/>
                <a:cs typeface="ＭＳ Ｐゴシック" charset="0"/>
              </a:rPr>
              <a:t>pormal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ipinagkaloob</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Romanong</a:t>
            </a:r>
            <a:r>
              <a:rPr lang="en-US" b="0" i="0" spc="100" baseline="0" dirty="0">
                <a:latin typeface="Arial" charset="0"/>
                <a:cs typeface="ＭＳ Ｐゴシック" charset="0"/>
              </a:rPr>
              <a:t> obispo ang </a:t>
            </a:r>
            <a:r>
              <a:rPr lang="en-US" b="0" i="0" spc="100" baseline="0" dirty="0" err="1">
                <a:latin typeface="Arial" charset="0"/>
                <a:cs typeface="ＭＳ Ｐゴシック" charset="0"/>
              </a:rPr>
              <a:t>papel</a:t>
            </a:r>
            <a:r>
              <a:rPr lang="en-US" b="0" i="0" spc="100" baseline="0" dirty="0">
                <a:latin typeface="Arial" charset="0"/>
                <a:cs typeface="ＭＳ Ｐゴシック" charset="0"/>
              </a:rPr>
              <a:t> ng </a:t>
            </a:r>
            <a:r>
              <a:rPr lang="en-US" b="0" i="0" spc="100" baseline="0" dirty="0" err="1">
                <a:latin typeface="Arial" charset="0"/>
                <a:cs typeface="ＭＳ Ｐゴシック" charset="0"/>
              </a:rPr>
              <a:t>tagapagtanggol</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kalagitnaan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ay </a:t>
            </a:r>
            <a:r>
              <a:rPr lang="en-US" b="0" i="0" spc="100" baseline="0" dirty="0" err="1">
                <a:latin typeface="Arial" charset="0"/>
                <a:cs typeface="ＭＳ Ｐゴシック" charset="0"/>
              </a:rPr>
              <a:t>gumamit</a:t>
            </a:r>
            <a:r>
              <a:rPr lang="en-US" b="0" i="0" spc="100" baseline="0" dirty="0">
                <a:latin typeface="Arial" charset="0"/>
                <a:cs typeface="ＭＳ Ｐゴシック" charset="0"/>
              </a:rPr>
              <a:t> ng </a:t>
            </a:r>
            <a:r>
              <a:rPr lang="en-US" b="0" i="0" spc="100" baseline="0" dirty="0" err="1">
                <a:latin typeface="Arial" charset="0"/>
                <a:cs typeface="ＭＳ Ｐゴシック" charset="0"/>
              </a:rPr>
              <a:t>malaking</a:t>
            </a:r>
            <a:r>
              <a:rPr lang="en-US" b="0" i="0" spc="100" baseline="0" dirty="0">
                <a:latin typeface="Arial" charset="0"/>
                <a:cs typeface="ＭＳ Ｐゴシック" charset="0"/>
              </a:rPr>
              <a:t> </a:t>
            </a:r>
            <a:r>
              <a:rPr lang="en-US" b="0" i="0" spc="100" baseline="0" dirty="0" err="1">
                <a:latin typeface="Arial" charset="0"/>
                <a:cs typeface="ＭＳ Ｐゴシック" charset="0"/>
              </a:rPr>
              <a:t>impluwensya</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cap="small" spc="100" baseline="0" dirty="0" err="1">
                <a:latin typeface="Arial" charset="0"/>
                <a:cs typeface="ＭＳ Ｐゴシック" charset="0"/>
              </a:rPr>
              <a:t>a.d.</a:t>
            </a:r>
            <a:r>
              <a:rPr lang="en-US" b="0" i="0" cap="small" spc="100" baseline="0" dirty="0">
                <a:latin typeface="Arial" charset="0"/>
                <a:cs typeface="ＭＳ Ｐゴシック" charset="0"/>
              </a:rPr>
              <a:t> </a:t>
            </a:r>
            <a:r>
              <a:rPr lang="en-US" b="0" i="0" spc="100" baseline="0" dirty="0">
                <a:latin typeface="Arial" charset="0"/>
                <a:cs typeface="ＭＳ Ｐゴシック" charset="0"/>
              </a:rPr>
              <a:t>538 </a:t>
            </a:r>
            <a:r>
              <a:rPr lang="en-US" b="0" i="0" spc="100" baseline="0" dirty="0" err="1">
                <a:latin typeface="Arial" charset="0"/>
                <a:cs typeface="ＭＳ Ｐゴシック" charset="0"/>
              </a:rPr>
              <a:t>hanggang</a:t>
            </a:r>
            <a:r>
              <a:rPr lang="en-US" b="0" i="0" spc="100" baseline="0" dirty="0">
                <a:latin typeface="Arial" charset="0"/>
                <a:cs typeface="ＭＳ Ｐゴシック" charset="0"/>
              </a:rPr>
              <a:t> </a:t>
            </a:r>
            <a:r>
              <a:rPr lang="en-US" b="0" i="0" cap="small" spc="100" baseline="0" dirty="0" err="1">
                <a:latin typeface="Arial" charset="0"/>
                <a:cs typeface="ＭＳ Ｐゴシック" charset="0"/>
              </a:rPr>
              <a:t>a.d.</a:t>
            </a:r>
            <a:r>
              <a:rPr lang="en-US" b="0" i="0" cap="small" spc="100" baseline="0" dirty="0">
                <a:latin typeface="Arial" charset="0"/>
                <a:cs typeface="ＭＳ Ｐゴシック" charset="0"/>
              </a:rPr>
              <a:t> </a:t>
            </a:r>
            <a:r>
              <a:rPr lang="en-US" b="0" i="0" spc="100" baseline="0" dirty="0">
                <a:latin typeface="Arial" charset="0"/>
                <a:cs typeface="ＭＳ Ｐゴシック" charset="0"/>
              </a:rPr>
              <a:t>1798, </a:t>
            </a:r>
            <a:r>
              <a:rPr lang="en-US" b="0" i="0" spc="100" baseline="0" dirty="0" err="1">
                <a:latin typeface="Arial" charset="0"/>
                <a:cs typeface="ＭＳ Ｐゴシック" charset="0"/>
              </a:rPr>
              <a:t>kabilang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nakakatakot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pag-uusig</a:t>
            </a:r>
            <a:r>
              <a:rPr lang="en-US" b="0" i="0" spc="100" baseline="0" dirty="0">
                <a:latin typeface="Arial" charset="0"/>
                <a:cs typeface="ＭＳ Ｐゴシック" charset="0"/>
              </a:rPr>
              <a:t>. ¶ Ang </a:t>
            </a:r>
            <a:r>
              <a:rPr lang="en-US" b="0" i="0" spc="100" baseline="0" dirty="0" err="1">
                <a:latin typeface="Arial" charset="0"/>
                <a:cs typeface="ＭＳ Ｐゴシック" charset="0"/>
              </a:rPr>
              <a:t>heneral</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Napoleon, </a:t>
            </a:r>
            <a:r>
              <a:rPr lang="en-US" b="0" i="0" spc="100" baseline="0" dirty="0" err="1">
                <a:latin typeface="Arial" charset="0"/>
                <a:cs typeface="ＭＳ Ｐゴシック" charset="0"/>
              </a:rPr>
              <a:t>si</a:t>
            </a:r>
            <a:r>
              <a:rPr lang="en-US" b="0" i="0" spc="100" baseline="0" dirty="0">
                <a:latin typeface="Arial" charset="0"/>
                <a:cs typeface="ＭＳ Ｐゴシック" charset="0"/>
              </a:rPr>
              <a:t> Berthier ay </a:t>
            </a:r>
            <a:r>
              <a:rPr lang="en-US" b="0" i="0" spc="100" baseline="0" dirty="0" err="1">
                <a:latin typeface="Arial" charset="0"/>
                <a:cs typeface="ＭＳ Ｐゴシック" charset="0"/>
              </a:rPr>
              <a:t>inalis</a:t>
            </a:r>
            <a:r>
              <a:rPr lang="en-US" b="0" i="0" spc="100" baseline="0" dirty="0">
                <a:latin typeface="Arial" charset="0"/>
                <a:cs typeface="ＭＳ Ｐゴシック" charset="0"/>
              </a:rPr>
              <a:t> ang Papa Pius VI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trono</a:t>
            </a:r>
            <a:r>
              <a:rPr lang="en-US" b="0" i="0" spc="100" baseline="0" dirty="0">
                <a:latin typeface="Arial" charset="0"/>
                <a:cs typeface="ＭＳ Ｐゴシック" charset="0"/>
              </a:rPr>
              <a:t> ng </a:t>
            </a:r>
            <a:r>
              <a:rPr lang="en-US" b="0" i="0" spc="100" baseline="0" dirty="0" err="1">
                <a:latin typeface="Arial" charset="0"/>
                <a:cs typeface="ＭＳ Ｐゴシック" charset="0"/>
              </a:rPr>
              <a:t>kapapahan</a:t>
            </a:r>
            <a:r>
              <a:rPr lang="en-US" b="0" i="0" spc="100" baseline="0" dirty="0">
                <a:latin typeface="Arial" charset="0"/>
                <a:cs typeface="ＭＳ Ｐゴシック" charset="0"/>
              </a:rPr>
              <a:t> </a:t>
            </a:r>
            <a:r>
              <a:rPr lang="en-US" b="0" i="0" spc="100" baseline="0" dirty="0" err="1">
                <a:latin typeface="Arial" charset="0"/>
                <a:cs typeface="ＭＳ Ｐゴシック" charset="0"/>
              </a:rPr>
              <a:t>noong</a:t>
            </a:r>
            <a:r>
              <a:rPr lang="en-US" b="0" i="0" spc="100" baseline="0" dirty="0">
                <a:latin typeface="Arial" charset="0"/>
                <a:cs typeface="ＭＳ Ｐゴシック" charset="0"/>
              </a:rPr>
              <a:t> 1798</a:t>
            </a:r>
            <a:r>
              <a:rPr lang="en-US" b="1" i="1" spc="100" baseline="0" dirty="0">
                <a:latin typeface="Arial" charset="0"/>
                <a:cs typeface="ＭＳ Ｐゴシック" charset="0"/>
              </a:rPr>
              <a:t>. </a:t>
            </a:r>
            <a:r>
              <a:rPr lang="en-US" b="0" i="0" spc="100" baseline="0" dirty="0">
                <a:latin typeface="Arial" charset="0"/>
                <a:cs typeface="ＭＳ Ｐゴシック" charset="0"/>
              </a:rPr>
              <a:t>Ang </a:t>
            </a:r>
            <a:r>
              <a:rPr lang="en-US" b="0" i="0" spc="100" baseline="0" dirty="0" err="1">
                <a:latin typeface="Arial" charset="0"/>
                <a:cs typeface="ＭＳ Ｐゴシック" charset="0"/>
              </a:rPr>
              <a:t>nakamamatay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sugat</a:t>
            </a:r>
            <a:r>
              <a:rPr lang="en-US" b="0" i="0" spc="100" baseline="0" dirty="0">
                <a:latin typeface="Arial" charset="0"/>
                <a:cs typeface="ＭＳ Ｐゴシック" charset="0"/>
              </a:rPr>
              <a:t> ay </a:t>
            </a:r>
            <a:r>
              <a:rPr lang="en-US" b="0" i="0" spc="100" baseline="0" dirty="0" err="1">
                <a:latin typeface="Arial" charset="0"/>
                <a:cs typeface="ＭＳ Ｐゴシック" charset="0"/>
              </a:rPr>
              <a:t>gagaling</a:t>
            </a:r>
            <a:r>
              <a:rPr lang="en-US" b="0" i="0" spc="100" baseline="0" dirty="0">
                <a:latin typeface="Arial" charset="0"/>
                <a:cs typeface="ＭＳ Ｐゴシック" charset="0"/>
              </a:rPr>
              <a:t> </a:t>
            </a:r>
            <a:r>
              <a:rPr lang="en-US" b="0" i="0" spc="100" baseline="0" dirty="0" err="1">
                <a:latin typeface="Arial" charset="0"/>
                <a:cs typeface="ＭＳ Ｐゴシック" charset="0"/>
              </a:rPr>
              <a:t>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13:12</a:t>
            </a:r>
            <a:r>
              <a:rPr lang="en-US" b="1" i="1"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225933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b. Ang </a:t>
            </a:r>
            <a:r>
              <a:rPr lang="en-US" b="1" spc="100" baseline="0" dirty="0" err="1">
                <a:latin typeface="Arial" charset="0"/>
                <a:cs typeface="ＭＳ Ｐゴシック" charset="0"/>
              </a:rPr>
              <a:t>Pagtalikod</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Huwag</a:t>
            </a:r>
            <a:r>
              <a:rPr lang="en-US" b="0" spc="100" baseline="0" dirty="0">
                <a:latin typeface="Arial" charset="0"/>
                <a:cs typeface="ＭＳ Ｐゴシック" charset="0"/>
              </a:rPr>
              <a:t> </a:t>
            </a:r>
            <a:r>
              <a:rPr lang="en-US" b="0" spc="100" baseline="0" dirty="0" err="1">
                <a:latin typeface="Arial" charset="0"/>
                <a:cs typeface="ＭＳ Ｐゴシック" charset="0"/>
              </a:rPr>
              <a:t>kayong</a:t>
            </a:r>
            <a:r>
              <a:rPr lang="en-US" b="0" spc="100" baseline="0" dirty="0">
                <a:latin typeface="Arial" charset="0"/>
                <a:cs typeface="ＭＳ Ｐゴシック" charset="0"/>
              </a:rPr>
              <a:t> </a:t>
            </a:r>
            <a:r>
              <a:rPr lang="en-US" b="0" spc="100" baseline="0" dirty="0" err="1">
                <a:latin typeface="Arial" charset="0"/>
                <a:cs typeface="ＭＳ Ｐゴシック" charset="0"/>
              </a:rPr>
              <a:t>padaya</a:t>
            </a:r>
            <a:r>
              <a:rPr lang="en-US" b="0" spc="100" baseline="0" dirty="0">
                <a:latin typeface="Arial" charset="0"/>
                <a:cs typeface="ＭＳ Ｐゴシック" charset="0"/>
              </a:rPr>
              <a:t> </a:t>
            </a:r>
            <a:r>
              <a:rPr lang="en-US" b="0" spc="100" baseline="0" dirty="0" err="1">
                <a:latin typeface="Arial" charset="0"/>
                <a:cs typeface="ＭＳ Ｐゴシック" charset="0"/>
              </a:rPr>
              <a:t>kanino</a:t>
            </a:r>
            <a:r>
              <a:rPr lang="en-US" b="0" spc="100" baseline="0" dirty="0">
                <a:latin typeface="Arial" charset="0"/>
                <a:cs typeface="ＭＳ Ｐゴシック" charset="0"/>
              </a:rPr>
              <a:t> man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anumang</a:t>
            </a:r>
            <a:r>
              <a:rPr lang="en-US" b="0" spc="100" baseline="0" dirty="0">
                <a:latin typeface="Arial" charset="0"/>
                <a:cs typeface="ＭＳ Ｐゴシック" charset="0"/>
              </a:rPr>
              <a:t> </a:t>
            </a:r>
            <a:r>
              <a:rPr lang="en-US" b="0" spc="100" baseline="0" dirty="0" err="1">
                <a:latin typeface="Arial" charset="0"/>
                <a:cs typeface="ＭＳ Ｐゴシック" charset="0"/>
              </a:rPr>
              <a:t>paraan</a:t>
            </a:r>
            <a:r>
              <a:rPr lang="en-US" b="0" spc="100" baseline="0" dirty="0">
                <a:latin typeface="Arial" charset="0"/>
                <a:cs typeface="ＭＳ Ｐゴシック" charset="0"/>
              </a:rPr>
              <a:t>,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darating</a:t>
            </a:r>
            <a:r>
              <a:rPr lang="en-US" b="0" spc="100" baseline="0" dirty="0">
                <a:latin typeface="Arial" charset="0"/>
                <a:cs typeface="ＭＳ Ｐゴシック" charset="0"/>
              </a:rPr>
              <a:t> </a:t>
            </a:r>
            <a:r>
              <a:rPr lang="en-US" b="0" spc="100" baseline="0" dirty="0" err="1">
                <a:latin typeface="Arial" charset="0"/>
                <a:cs typeface="ＭＳ Ｐゴシック" charset="0"/>
              </a:rPr>
              <a:t>malibang</a:t>
            </a:r>
            <a:r>
              <a:rPr lang="en-US" b="0" spc="100" baseline="0" dirty="0">
                <a:latin typeface="Arial" charset="0"/>
                <a:cs typeface="ＭＳ Ｐゴシック" charset="0"/>
              </a:rPr>
              <a:t> </a:t>
            </a:r>
            <a:r>
              <a:rPr lang="en-US" b="0" spc="100" baseline="0" dirty="0" err="1">
                <a:latin typeface="Arial" charset="0"/>
                <a:cs typeface="ＭＳ Ｐゴシック" charset="0"/>
              </a:rPr>
              <a:t>maunang</a:t>
            </a:r>
            <a:r>
              <a:rPr lang="en-US" b="0" spc="100" baseline="0" dirty="0">
                <a:latin typeface="Arial" charset="0"/>
                <a:cs typeface="ＭＳ Ｐゴシック" charset="0"/>
              </a:rPr>
              <a:t> </a:t>
            </a:r>
            <a:r>
              <a:rPr lang="en-US" b="0" spc="100" baseline="0" dirty="0" err="1">
                <a:latin typeface="Arial" charset="0"/>
                <a:cs typeface="ＭＳ Ｐゴシック" charset="0"/>
              </a:rPr>
              <a:t>maganap</a:t>
            </a:r>
            <a:r>
              <a:rPr lang="en-US" b="0" spc="100" baseline="0" dirty="0">
                <a:latin typeface="Arial" charset="0"/>
                <a:cs typeface="ＭＳ Ｐゴシック" charset="0"/>
              </a:rPr>
              <a:t> ang </a:t>
            </a:r>
            <a:r>
              <a:rPr lang="en-US" b="0" spc="100" baseline="0" dirty="0" err="1">
                <a:latin typeface="Arial" charset="0"/>
                <a:cs typeface="ＭＳ Ｐゴシック" charset="0"/>
              </a:rPr>
              <a:t>pagtalikod</a:t>
            </a:r>
            <a:r>
              <a:rPr lang="en-US" b="0" spc="100" baseline="0" dirty="0">
                <a:latin typeface="Arial" charset="0"/>
                <a:cs typeface="ＭＳ Ｐゴシック" charset="0"/>
              </a:rPr>
              <a:t>, at </a:t>
            </a:r>
            <a:r>
              <a:rPr lang="en-US" b="0" spc="100" baseline="0" dirty="0" err="1">
                <a:latin typeface="Arial" charset="0"/>
                <a:cs typeface="ＭＳ Ｐゴシック" charset="0"/>
              </a:rPr>
              <a:t>mahayag</a:t>
            </a:r>
            <a:r>
              <a:rPr lang="en-US" b="0" spc="100" baseline="0" dirty="0">
                <a:latin typeface="Arial" charset="0"/>
                <a:cs typeface="ＭＳ Ｐゴシック" charset="0"/>
              </a:rPr>
              <a:t> ang </a:t>
            </a:r>
            <a:r>
              <a:rPr lang="en-US" b="0" spc="100" baseline="0" dirty="0" err="1">
                <a:latin typeface="Arial" charset="0"/>
                <a:cs typeface="ＭＳ Ｐゴシック" charset="0"/>
              </a:rPr>
              <a:t>taong</a:t>
            </a:r>
            <a:r>
              <a:rPr lang="en-US" b="0" spc="100" baseline="0" dirty="0">
                <a:latin typeface="Arial" charset="0"/>
                <a:cs typeface="ＭＳ Ｐゴシック" charset="0"/>
              </a:rPr>
              <a:t> </a:t>
            </a:r>
            <a:r>
              <a:rPr lang="en-US" b="0" spc="100" baseline="0" dirty="0" err="1">
                <a:latin typeface="Arial" charset="0"/>
                <a:cs typeface="ＭＳ Ｐゴシック" charset="0"/>
              </a:rPr>
              <a:t>makasalanan</a:t>
            </a:r>
            <a:r>
              <a:rPr lang="en-US" b="0" spc="100" baseline="0" dirty="0">
                <a:latin typeface="Arial" charset="0"/>
                <a:cs typeface="ＭＳ Ｐゴシック" charset="0"/>
              </a:rPr>
              <a:t>, ang </a:t>
            </a:r>
            <a:r>
              <a:rPr lang="en-US" b="0" spc="100" baseline="0" dirty="0" err="1">
                <a:latin typeface="Arial" charset="0"/>
                <a:cs typeface="ＭＳ Ｐゴシック" charset="0"/>
              </a:rPr>
              <a:t>anak</a:t>
            </a:r>
            <a:r>
              <a:rPr lang="en-US" b="0" spc="100" baseline="0" dirty="0">
                <a:latin typeface="Arial" charset="0"/>
                <a:cs typeface="ＭＳ Ｐゴシック" charset="0"/>
              </a:rPr>
              <a:t> ng </a:t>
            </a:r>
            <a:r>
              <a:rPr lang="en-US" b="0" spc="100" baseline="0" dirty="0" err="1">
                <a:latin typeface="Arial" charset="0"/>
                <a:cs typeface="ＭＳ Ｐゴシック" charset="0"/>
              </a:rPr>
              <a:t>kapahamakan</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ay </a:t>
            </a:r>
            <a:r>
              <a:rPr lang="en-US" b="0" spc="100" baseline="0" dirty="0" err="1">
                <a:latin typeface="Arial" charset="0"/>
                <a:cs typeface="ＭＳ Ｐゴシック" charset="0"/>
              </a:rPr>
              <a:t>sumasalungat</a:t>
            </a:r>
            <a:r>
              <a:rPr lang="en-US" b="0" spc="100" baseline="0" dirty="0">
                <a:latin typeface="Arial" charset="0"/>
                <a:cs typeface="ＭＳ Ｐゴシック" charset="0"/>
              </a:rPr>
              <a:t> at </a:t>
            </a:r>
            <a:r>
              <a:rPr lang="en-US" b="0" spc="100" baseline="0" dirty="0" err="1">
                <a:latin typeface="Arial" charset="0"/>
                <a:cs typeface="ＭＳ Ｐゴシック" charset="0"/>
              </a:rPr>
              <a:t>nagmamataas</a:t>
            </a:r>
            <a:r>
              <a:rPr lang="en-US" b="0" spc="100" baseline="0" dirty="0">
                <a:latin typeface="Arial" charset="0"/>
                <a:cs typeface="ＭＳ Ｐゴシック" charset="0"/>
              </a:rPr>
              <a:t> </a:t>
            </a:r>
            <a:r>
              <a:rPr lang="en-US" b="0" spc="100" baseline="0" dirty="0" err="1">
                <a:latin typeface="Arial" charset="0"/>
                <a:cs typeface="ＭＳ Ｐゴシック" charset="0"/>
              </a:rPr>
              <a:t>laban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lahat ng </a:t>
            </a:r>
            <a:r>
              <a:rPr lang="en-US" b="0" spc="100" baseline="0" dirty="0" err="1">
                <a:latin typeface="Arial" charset="0"/>
                <a:cs typeface="ＭＳ Ｐゴシック" charset="0"/>
              </a:rPr>
              <a:t>tinatawag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 o </a:t>
            </a:r>
            <a:r>
              <a:rPr lang="en-US" b="0" spc="100" baseline="0" dirty="0" err="1">
                <a:latin typeface="Arial" charset="0"/>
                <a:cs typeface="ＭＳ Ｐゴシック" charset="0"/>
              </a:rPr>
              <a:t>sinasamba</a:t>
            </a:r>
            <a:r>
              <a:rPr lang="en-US" b="0" spc="100" baseline="0" dirty="0">
                <a:latin typeface="Arial" charset="0"/>
                <a:cs typeface="ＭＳ Ｐゴシック" charset="0"/>
              </a:rPr>
              <a:t>; ¶ </a:t>
            </a:r>
            <a:r>
              <a:rPr lang="en-US" b="0" spc="100" baseline="0" dirty="0" err="1">
                <a:latin typeface="Arial" charset="0"/>
                <a:cs typeface="ＭＳ Ｐゴシック" charset="0"/>
              </a:rPr>
              <a:t>anupa't</a:t>
            </a:r>
            <a:r>
              <a:rPr lang="en-US" b="0" spc="100" baseline="0" dirty="0">
                <a:latin typeface="Arial" charset="0"/>
                <a:cs typeface="ＭＳ Ｐゴシック" charset="0"/>
              </a:rPr>
              <a:t> </a:t>
            </a:r>
            <a:r>
              <a:rPr lang="en-US" b="0" spc="100" baseline="0" dirty="0" err="1">
                <a:latin typeface="Arial" charset="0"/>
                <a:cs typeface="ＭＳ Ｐゴシック" charset="0"/>
              </a:rPr>
              <a:t>siya'y</a:t>
            </a:r>
            <a:r>
              <a:rPr lang="en-US" b="0" spc="100" baseline="0" dirty="0">
                <a:latin typeface="Arial" charset="0"/>
                <a:cs typeface="ＭＳ Ｐゴシック" charset="0"/>
              </a:rPr>
              <a:t> </a:t>
            </a:r>
            <a:r>
              <a:rPr lang="en-US" b="0" spc="100" baseline="0" dirty="0" err="1">
                <a:latin typeface="Arial" charset="0"/>
                <a:cs typeface="ＭＳ Ｐゴシック" charset="0"/>
              </a:rPr>
              <a:t>nauupo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templo</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ipinahahayag</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sarili</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a:latin typeface="Arial" charset="0"/>
                <a:cs typeface="ＭＳ Ｐゴシック" charset="0"/>
              </a:rPr>
              <a:t>2 </a:t>
            </a:r>
            <a:r>
              <a:rPr lang="en-US" b="0" i="1" spc="100" baseline="0" dirty="0" err="1">
                <a:latin typeface="Arial" charset="0"/>
                <a:cs typeface="ＭＳ Ｐゴシック" charset="0"/>
              </a:rPr>
              <a:t>Tesalonica</a:t>
            </a:r>
            <a:r>
              <a:rPr lang="en-US" b="0" i="1" spc="100" baseline="0" dirty="0">
                <a:latin typeface="Arial" charset="0"/>
                <a:cs typeface="ＭＳ Ｐゴシック" charset="0"/>
              </a:rPr>
              <a:t> 2:3, 4</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69811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Si </a:t>
            </a:r>
            <a:r>
              <a:rPr lang="en-US" b="1" i="0" spc="100" baseline="0" dirty="0" err="1">
                <a:latin typeface="Arial" charset="0"/>
                <a:cs typeface="ＭＳ Ｐゴシック" charset="0"/>
              </a:rPr>
              <a:t>Satanas</a:t>
            </a:r>
            <a:r>
              <a:rPr lang="en-US" b="1" i="0" spc="100" baseline="0" dirty="0">
                <a:latin typeface="Arial" charset="0"/>
                <a:cs typeface="ＭＳ Ｐゴシック" charset="0"/>
              </a:rPr>
              <a:t> ang </a:t>
            </a:r>
            <a:r>
              <a:rPr lang="en-US" b="1" i="0" spc="100" baseline="0" dirty="0" err="1">
                <a:latin typeface="Arial" charset="0"/>
                <a:cs typeface="ＭＳ Ｐゴシック" charset="0"/>
              </a:rPr>
              <a:t>siyang</a:t>
            </a:r>
            <a:r>
              <a:rPr lang="en-US" b="1" i="0" spc="100" baseline="0" dirty="0">
                <a:latin typeface="Arial" charset="0"/>
                <a:cs typeface="ＭＳ Ｐゴシック" charset="0"/>
              </a:rPr>
              <a:t> </a:t>
            </a:r>
            <a:r>
              <a:rPr lang="en-US" b="1" i="0" spc="100" baseline="0" dirty="0" err="1">
                <a:latin typeface="Arial" charset="0"/>
                <a:cs typeface="ＭＳ Ｐゴシック" charset="0"/>
              </a:rPr>
              <a:t>nasa</a:t>
            </a:r>
            <a:r>
              <a:rPr lang="en-US" b="1" i="0" spc="100" baseline="0" dirty="0">
                <a:latin typeface="Arial" charset="0"/>
                <a:cs typeface="ＭＳ Ｐゴシック" charset="0"/>
              </a:rPr>
              <a:t> </a:t>
            </a:r>
            <a:r>
              <a:rPr lang="en-US" b="1" i="0" spc="100" baseline="0" dirty="0" err="1">
                <a:latin typeface="Arial" charset="0"/>
                <a:cs typeface="ＭＳ Ｐゴシック" charset="0"/>
              </a:rPr>
              <a:t>likod</a:t>
            </a:r>
            <a:r>
              <a:rPr lang="en-US" b="1" i="0" spc="100" baseline="0" dirty="0">
                <a:latin typeface="Arial" charset="0"/>
                <a:cs typeface="ＭＳ Ｐゴシック" charset="0"/>
              </a:rPr>
              <a:t> </a:t>
            </a:r>
            <a:r>
              <a:rPr lang="en-US" b="1" i="0" spc="100" baseline="0" dirty="0" err="1">
                <a:latin typeface="Arial" charset="0"/>
                <a:cs typeface="ＭＳ Ｐゴシック" charset="0"/>
              </a:rPr>
              <a:t>nitong</a:t>
            </a:r>
            <a:r>
              <a:rPr lang="en-US" b="1" i="0" spc="100" baseline="0" dirty="0">
                <a:latin typeface="Arial" charset="0"/>
                <a:cs typeface="ＭＳ Ｐゴシック" charset="0"/>
              </a:rPr>
              <a:t> “</a:t>
            </a:r>
            <a:r>
              <a:rPr lang="en-US" b="1" i="0" spc="100" baseline="0" dirty="0" err="1">
                <a:latin typeface="Arial" charset="0"/>
                <a:cs typeface="ＭＳ Ｐゴシック" charset="0"/>
              </a:rPr>
              <a:t>pagtalikod</a:t>
            </a:r>
            <a:r>
              <a:rPr lang="en-US" b="1" i="0"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Siya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tunay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taong</a:t>
            </a:r>
            <a:r>
              <a:rPr lang="en-US" b="0" i="0" spc="100" baseline="0" dirty="0">
                <a:latin typeface="Arial" charset="0"/>
                <a:cs typeface="ＭＳ Ｐゴシック" charset="0"/>
              </a:rPr>
              <a:t> </a:t>
            </a:r>
            <a:r>
              <a:rPr lang="en-US" b="0" i="0" spc="100" baseline="0" dirty="0" err="1">
                <a:latin typeface="Arial" charset="0"/>
                <a:cs typeface="ＭＳ Ｐゴシック" charset="0"/>
              </a:rPr>
              <a:t>makasalanan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nagnanasang</a:t>
            </a:r>
            <a:r>
              <a:rPr lang="en-US" b="0" i="0" spc="100" baseline="0" dirty="0">
                <a:latin typeface="Arial" charset="0"/>
                <a:cs typeface="ＭＳ Ｐゴシック" charset="0"/>
              </a:rPr>
              <a:t> </a:t>
            </a:r>
            <a:r>
              <a:rPr lang="en-US" b="0" i="0" spc="100" baseline="0" dirty="0" err="1">
                <a:latin typeface="Arial" charset="0"/>
                <a:cs typeface="ＭＳ Ｐゴシック" charset="0"/>
              </a:rPr>
              <a:t>itaas</a:t>
            </a:r>
            <a:r>
              <a:rPr lang="en-US" b="0" i="0" spc="100" baseline="0" dirty="0">
                <a:latin typeface="Arial" charset="0"/>
                <a:cs typeface="ＭＳ Ｐゴシック" charset="0"/>
              </a:rPr>
              <a:t> ang </a:t>
            </a:r>
            <a:r>
              <a:rPr lang="en-US" b="0" i="0" spc="100" baseline="0" dirty="0" err="1">
                <a:latin typeface="Arial" charset="0"/>
                <a:cs typeface="ＭＳ Ｐゴシック" charset="0"/>
              </a:rPr>
              <a:t>sarili</a:t>
            </a:r>
            <a:r>
              <a:rPr lang="en-US" b="0" i="0" spc="100" baseline="0" dirty="0">
                <a:latin typeface="Arial" charset="0"/>
                <a:cs typeface="ＭＳ Ｐゴシック" charset="0"/>
              </a:rPr>
              <a:t> “</a:t>
            </a:r>
            <a:r>
              <a:rPr lang="en-US" b="0" i="0" spc="100" baseline="0" dirty="0" err="1">
                <a:latin typeface="Arial" charset="0"/>
                <a:cs typeface="ＭＳ Ｐゴシック" charset="0"/>
              </a:rPr>
              <a:t>nagmamataas</a:t>
            </a:r>
            <a:r>
              <a:rPr lang="en-US" b="0" i="0" spc="100" baseline="0" dirty="0">
                <a:latin typeface="Arial" charset="0"/>
                <a:cs typeface="ＭＳ Ｐゴシック" charset="0"/>
              </a:rPr>
              <a:t>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tinatawag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t>
            </a:r>
            <a:r>
              <a:rPr lang="en-US" b="0" i="0" spc="100" baseline="0" dirty="0" err="1">
                <a:latin typeface="Arial" charset="0"/>
                <a:cs typeface="ＭＳ Ｐゴシック" charset="0"/>
              </a:rPr>
              <a:t>nauupo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templo</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1" i="1" spc="100" baseline="0" dirty="0">
                <a:latin typeface="Arial" charset="0"/>
                <a:cs typeface="ＭＳ Ｐゴシック" charset="0"/>
              </a:rPr>
              <a:t>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kumikilalang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katangian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Daniel at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ay </a:t>
            </a:r>
            <a:r>
              <a:rPr lang="en-US" b="0" i="0" spc="100" baseline="0" dirty="0" err="1">
                <a:latin typeface="Arial" charset="0"/>
                <a:cs typeface="ＭＳ Ｐゴシック" charset="0"/>
              </a:rPr>
              <a:t>naghahayag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munting</a:t>
            </a:r>
            <a:r>
              <a:rPr lang="en-US" b="0" i="0" spc="100" baseline="0" dirty="0">
                <a:latin typeface="Arial" charset="0"/>
                <a:cs typeface="ＭＳ Ｐゴシック" charset="0"/>
              </a:rPr>
              <a:t> </a:t>
            </a:r>
            <a:r>
              <a:rPr lang="en-US" b="0" i="0" spc="100" baseline="0" dirty="0" err="1">
                <a:latin typeface="Arial" charset="0"/>
                <a:cs typeface="ＭＳ Ｐゴシック" charset="0"/>
              </a:rPr>
              <a:t>sungay</a:t>
            </a:r>
            <a:r>
              <a:rPr lang="en-US" b="0" i="0" spc="100" baseline="0" dirty="0">
                <a:latin typeface="Arial" charset="0"/>
                <a:cs typeface="ＭＳ Ｐゴシック" charset="0"/>
              </a:rPr>
              <a:t> ng Daniel 7, ang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 ng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13 at 14, at ang “</a:t>
            </a:r>
            <a:r>
              <a:rPr lang="en-US" b="0" i="0" spc="100" baseline="0" dirty="0" err="1">
                <a:latin typeface="Arial" charset="0"/>
                <a:cs typeface="ＭＳ Ｐゴシック" charset="0"/>
              </a:rPr>
              <a:t>suwail</a:t>
            </a:r>
            <a:r>
              <a:rPr lang="en-US" b="0" i="0" spc="100" baseline="0" dirty="0">
                <a:latin typeface="Arial" charset="0"/>
                <a:cs typeface="ＭＳ Ｐゴシック" charset="0"/>
              </a:rPr>
              <a:t>” ng 2 </a:t>
            </a:r>
            <a:r>
              <a:rPr lang="en-US" b="0" i="0" spc="100" baseline="0" dirty="0" err="1">
                <a:latin typeface="Arial" charset="0"/>
                <a:cs typeface="ＭＳ Ｐゴシック" charset="0"/>
              </a:rPr>
              <a:t>Tesalonica</a:t>
            </a:r>
            <a:r>
              <a:rPr lang="en-US" b="0" i="0" spc="100" baseline="0" dirty="0">
                <a:latin typeface="Arial" charset="0"/>
                <a:cs typeface="ＭＳ Ｐゴシック" charset="0"/>
              </a:rPr>
              <a:t> 2 ay </a:t>
            </a:r>
            <a:r>
              <a:rPr lang="en-US" b="0" i="0" spc="100" baseline="0" dirty="0" err="1">
                <a:latin typeface="Arial" charset="0"/>
                <a:cs typeface="ＭＳ Ｐゴシック" charset="0"/>
              </a:rPr>
              <a:t>kumakatawan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iisang</a:t>
            </a:r>
            <a:r>
              <a:rPr lang="en-US" b="0" i="0" spc="100" baseline="0" dirty="0">
                <a:latin typeface="Arial" charset="0"/>
                <a:cs typeface="ＭＳ Ｐゴシック" charset="0"/>
              </a:rPr>
              <a:t> </a:t>
            </a:r>
            <a:r>
              <a:rPr lang="en-US" b="0" i="0" spc="100" baseline="0" dirty="0" err="1">
                <a:latin typeface="Arial" charset="0"/>
                <a:cs typeface="ＭＳ Ｐゴシック" charset="0"/>
              </a:rPr>
              <a:t>nilalang</a:t>
            </a:r>
            <a:r>
              <a:rPr lang="en-US" b="0" i="0" spc="100" baseline="0" dirty="0">
                <a:latin typeface="Arial" charset="0"/>
                <a:cs typeface="ＭＳ Ｐゴシック" charset="0"/>
              </a:rPr>
              <a:t>.</a:t>
            </a:r>
            <a:endParaRPr lang="en-PH" b="0" dirty="0"/>
          </a:p>
        </p:txBody>
      </p:sp>
    </p:spTree>
    <p:extLst>
      <p:ext uri="{BB962C8B-B14F-4D97-AF65-F5344CB8AC3E}">
        <p14:creationId xmlns:p14="http://schemas.microsoft.com/office/powerpoint/2010/main" val="303950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propesiyang</a:t>
            </a:r>
            <a:r>
              <a:rPr lang="en-US" b="1" i="0" spc="100" baseline="0" dirty="0">
                <a:latin typeface="Arial" charset="0"/>
                <a:cs typeface="ＭＳ Ｐゴシック" charset="0"/>
              </a:rPr>
              <a:t> </a:t>
            </a:r>
            <a:r>
              <a:rPr lang="en-US" b="1" i="0" spc="100" baseline="0" dirty="0" err="1">
                <a:latin typeface="Arial" charset="0"/>
                <a:cs typeface="ＭＳ Ｐゴシック" charset="0"/>
              </a:rPr>
              <a:t>ito’y</a:t>
            </a:r>
            <a:r>
              <a:rPr lang="en-US" b="1" i="0" spc="100" baseline="0" dirty="0">
                <a:latin typeface="Arial" charset="0"/>
                <a:cs typeface="ＭＳ Ｐゴシック" charset="0"/>
              </a:rPr>
              <a:t> </a:t>
            </a:r>
            <a:r>
              <a:rPr lang="en-US" b="1" i="0" spc="100" baseline="0" dirty="0" err="1">
                <a:latin typeface="Arial" charset="0"/>
                <a:cs typeface="ＭＳ Ｐゴシック" charset="0"/>
              </a:rPr>
              <a:t>ibinibigay</a:t>
            </a:r>
            <a:r>
              <a:rPr lang="en-US" b="1" i="0" spc="100" baseline="0" dirty="0">
                <a:latin typeface="Arial" charset="0"/>
                <a:cs typeface="ＭＳ Ｐゴシック" charset="0"/>
              </a:rPr>
              <a:t> </a:t>
            </a:r>
            <a:r>
              <a:rPr lang="en-US" b="1" i="0" spc="100" baseline="0" dirty="0" err="1">
                <a:latin typeface="Arial" charset="0"/>
                <a:cs typeface="ＭＳ Ｐゴシック" charset="0"/>
              </a:rPr>
              <a:t>upang</a:t>
            </a:r>
            <a:r>
              <a:rPr lang="en-US" b="1" i="0" spc="100" baseline="0" dirty="0">
                <a:latin typeface="Arial" charset="0"/>
                <a:cs typeface="ＭＳ Ｐゴシック" charset="0"/>
              </a:rPr>
              <a:t> </a:t>
            </a:r>
            <a:r>
              <a:rPr lang="en-US" b="1" i="0" spc="100" baseline="0" dirty="0" err="1">
                <a:latin typeface="Arial" charset="0"/>
                <a:cs typeface="ＭＳ Ｐゴシック" charset="0"/>
              </a:rPr>
              <a:t>ihanda</a:t>
            </a:r>
            <a:r>
              <a:rPr lang="en-US" b="1" i="0" spc="100" baseline="0" dirty="0">
                <a:latin typeface="Arial" charset="0"/>
                <a:cs typeface="ＭＳ Ｐゴシック" charset="0"/>
              </a:rPr>
              <a:t> ang </a:t>
            </a:r>
            <a:r>
              <a:rPr lang="en-US" b="1" i="0" spc="100" baseline="0" dirty="0" err="1">
                <a:latin typeface="Arial" charset="0"/>
                <a:cs typeface="ＭＳ Ｐゴシック" charset="0"/>
              </a:rPr>
              <a:t>isang</a:t>
            </a:r>
            <a:r>
              <a:rPr lang="en-US" b="1" i="0" spc="100" baseline="0" dirty="0">
                <a:latin typeface="Arial" charset="0"/>
                <a:cs typeface="ＭＳ Ｐゴシック" charset="0"/>
              </a:rPr>
              <a:t> bayan para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pagdating</a:t>
            </a:r>
            <a:r>
              <a:rPr lang="en-US" b="1" i="0" spc="100" baseline="0" dirty="0">
                <a:latin typeface="Arial" charset="0"/>
                <a:cs typeface="ＭＳ Ｐゴシック" charset="0"/>
              </a:rPr>
              <a:t> </a:t>
            </a:r>
            <a:r>
              <a:rPr lang="en-US" b="1" i="0" spc="100" baseline="0" dirty="0" err="1">
                <a:latin typeface="Arial" charset="0"/>
                <a:cs typeface="ＭＳ Ｐゴシック" charset="0"/>
              </a:rPr>
              <a:t>ni</a:t>
            </a:r>
            <a:r>
              <a:rPr lang="en-US" b="1" i="0" spc="100" baseline="0" dirty="0">
                <a:latin typeface="Arial" charset="0"/>
                <a:cs typeface="ＭＳ Ｐゴシック" charset="0"/>
              </a:rPr>
              <a:t> Jesus.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sumbat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tumalikod</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relihiyosong</a:t>
            </a:r>
            <a:r>
              <a:rPr lang="en-US" b="0" i="0" spc="100" baseline="0" dirty="0">
                <a:latin typeface="Arial" charset="0"/>
                <a:cs typeface="ＭＳ Ｐゴシック" charset="0"/>
              </a:rPr>
              <a:t> </a:t>
            </a:r>
            <a:r>
              <a:rPr lang="en-US" b="0" i="0" spc="100" baseline="0" dirty="0" err="1">
                <a:latin typeface="Arial" charset="0"/>
                <a:cs typeface="ＭＳ Ｐゴシック" charset="0"/>
              </a:rPr>
              <a:t>organisasyon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umalis</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Salita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kinakailangang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tingnan</a:t>
            </a:r>
            <a:r>
              <a:rPr lang="en-US" b="0" i="1" spc="100" baseline="0" dirty="0">
                <a:latin typeface="Arial" charset="0"/>
                <a:cs typeface="ＭＳ Ｐゴシック" charset="0"/>
              </a:rPr>
              <a:t> ang </a:t>
            </a:r>
            <a:r>
              <a:rPr lang="en-US" b="0" i="1" spc="100" baseline="0" dirty="0" err="1">
                <a:latin typeface="Arial" charset="0"/>
                <a:cs typeface="ＭＳ Ｐゴシック" charset="0"/>
              </a:rPr>
              <a:t>Apocalispsis</a:t>
            </a:r>
            <a:r>
              <a:rPr lang="en-US" b="0" i="1" spc="100" baseline="0" dirty="0">
                <a:latin typeface="Arial" charset="0"/>
                <a:cs typeface="ＭＳ Ｐゴシック" charset="0"/>
              </a:rPr>
              <a:t> 18:4</a:t>
            </a:r>
            <a:r>
              <a:rPr lang="en-US" b="0" i="0" spc="100" baseline="0" dirty="0">
                <a:latin typeface="Arial" charset="0"/>
                <a:cs typeface="ＭＳ Ｐゴシック" charset="0"/>
              </a:rPr>
              <a:t>)</a:t>
            </a:r>
            <a:r>
              <a:rPr lang="en-US" b="1" i="1"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Bagaman</a:t>
            </a:r>
            <a:r>
              <a:rPr lang="en-US" b="0" i="0" spc="100" baseline="0" dirty="0">
                <a:latin typeface="Arial" charset="0"/>
                <a:cs typeface="ＭＳ Ｐゴシック" charset="0"/>
              </a:rPr>
              <a:t> </a:t>
            </a:r>
            <a:r>
              <a:rPr lang="en-US" b="0" i="0" spc="100" baseline="0" dirty="0" err="1">
                <a:latin typeface="Arial" charset="0"/>
                <a:cs typeface="ＭＳ Ｐゴシック" charset="0"/>
              </a:rPr>
              <a:t>nadaya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taong</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masyadong</a:t>
            </a:r>
            <a:r>
              <a:rPr lang="en-US" b="0" i="0" spc="100" baseline="0" dirty="0">
                <a:latin typeface="Arial" charset="0"/>
                <a:cs typeface="ＭＳ Ｐゴシック" charset="0"/>
              </a:rPr>
              <a:t> </a:t>
            </a:r>
            <a:r>
              <a:rPr lang="en-US" b="0" i="0" spc="100" baseline="0" dirty="0" err="1">
                <a:latin typeface="Arial" charset="0"/>
                <a:cs typeface="ＭＳ Ｐゴシック" charset="0"/>
              </a:rPr>
              <a:t>inibig</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Kaya, </a:t>
            </a:r>
            <a:r>
              <a:rPr lang="en-US" b="0" i="0" spc="100" baseline="0" dirty="0" err="1">
                <a:latin typeface="Arial" charset="0"/>
                <a:cs typeface="ＭＳ Ｐゴシック" charset="0"/>
              </a:rPr>
              <a:t>dapat</a:t>
            </a:r>
            <a:r>
              <a:rPr lang="en-US" b="0" i="0" spc="100" baseline="0" dirty="0">
                <a:latin typeface="Arial" charset="0"/>
                <a:cs typeface="ＭＳ Ｐゴシック" charset="0"/>
              </a:rPr>
              <a:t> </a:t>
            </a:r>
            <a:r>
              <a:rPr lang="en-US" b="0" i="0" spc="100" baseline="0" dirty="0" err="1">
                <a:latin typeface="Arial" charset="0"/>
                <a:cs typeface="ＭＳ Ｐゴシック" charset="0"/>
              </a:rPr>
              <a:t>nating</a:t>
            </a:r>
            <a:r>
              <a:rPr lang="en-US" b="0" i="0" spc="100" baseline="0" dirty="0">
                <a:latin typeface="Arial" charset="0"/>
                <a:cs typeface="ＭＳ Ｐゴシック" charset="0"/>
              </a:rPr>
              <a:t> </a:t>
            </a:r>
            <a:r>
              <a:rPr lang="en-US" b="0" i="0" spc="100" baseline="0" dirty="0" err="1">
                <a:latin typeface="Arial" charset="0"/>
                <a:cs typeface="ＭＳ Ｐゴシック" charset="0"/>
              </a:rPr>
              <a:t>taratuhin</a:t>
            </a:r>
            <a:r>
              <a:rPr lang="en-US" b="0" i="0" spc="100" baseline="0" dirty="0">
                <a:latin typeface="Arial" charset="0"/>
                <a:cs typeface="ＭＳ Ｐゴシック" charset="0"/>
              </a:rPr>
              <a:t> </a:t>
            </a:r>
            <a:r>
              <a:rPr lang="en-US" b="0" i="0" spc="100" baseline="0" dirty="0" err="1">
                <a:latin typeface="Arial" charset="0"/>
                <a:cs typeface="ＭＳ Ｐゴシック" charset="0"/>
              </a:rPr>
              <a:t>silang</a:t>
            </a:r>
            <a:r>
              <a:rPr lang="en-US" b="0" i="0" spc="100" baseline="0" dirty="0">
                <a:latin typeface="Arial" charset="0"/>
                <a:cs typeface="ＭＳ Ｐゴシック" charset="0"/>
              </a:rPr>
              <a:t> </a:t>
            </a:r>
            <a:r>
              <a:rPr lang="en-US" b="0" i="0" spc="100" baseline="0" dirty="0" err="1">
                <a:latin typeface="Arial" charset="0"/>
                <a:cs typeface="ＭＳ Ｐゴシック" charset="0"/>
              </a:rPr>
              <a:t>naaayon</a:t>
            </a:r>
            <a:r>
              <a:rPr lang="en-US" b="0" i="0" spc="100" baseline="0" dirty="0">
                <a:latin typeface="Arial" charset="0"/>
                <a:cs typeface="ＭＳ Ｐゴシック" charset="0"/>
              </a:rPr>
              <a:t>. </a:t>
            </a:r>
            <a:endParaRPr lang="en-PH" b="1" i="1" dirty="0"/>
          </a:p>
        </p:txBody>
      </p:sp>
    </p:spTree>
    <p:extLst>
      <p:ext uri="{BB962C8B-B14F-4D97-AF65-F5344CB8AC3E}">
        <p14:creationId xmlns:p14="http://schemas.microsoft.com/office/powerpoint/2010/main" val="47305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2. </a:t>
            </a:r>
            <a:r>
              <a:rPr lang="en-US" b="1" spc="100" baseline="0" dirty="0" err="1">
                <a:latin typeface="Arial" charset="0"/>
                <a:cs typeface="ＭＳ Ｐゴシック" charset="0"/>
              </a:rPr>
              <a:t>Pangwakas</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Pakana</a:t>
            </a:r>
            <a:r>
              <a:rPr lang="en-US" b="1" spc="100" baseline="0" dirty="0">
                <a:latin typeface="Arial" charset="0"/>
                <a:cs typeface="ＭＳ Ｐゴシック" charset="0"/>
              </a:rPr>
              <a:t> </a:t>
            </a:r>
            <a:r>
              <a:rPr lang="en-US" b="1" spc="100" baseline="0" dirty="0" err="1">
                <a:latin typeface="Arial" charset="0"/>
                <a:cs typeface="ＭＳ Ｐゴシック" charset="0"/>
              </a:rPr>
              <a:t>ni</a:t>
            </a:r>
            <a:r>
              <a:rPr lang="en-US" b="1" spc="100" baseline="0" dirty="0">
                <a:latin typeface="Arial" charset="0"/>
                <a:cs typeface="ＭＳ Ｐゴシック" charset="0"/>
              </a:rPr>
              <a:t> </a:t>
            </a:r>
            <a:r>
              <a:rPr lang="en-US" b="1" spc="100" baseline="0" dirty="0" err="1">
                <a:latin typeface="Arial" charset="0"/>
                <a:cs typeface="ＭＳ Ｐゴシック" charset="0"/>
              </a:rPr>
              <a:t>Satanas</a:t>
            </a:r>
            <a:r>
              <a:rPr lang="en-US" b="1" spc="100" baseline="0" dirty="0">
                <a:latin typeface="Arial" charset="0"/>
                <a:cs typeface="ＭＳ Ｐゴシック" charset="0"/>
              </a:rPr>
              <a:t>. </a:t>
            </a:r>
            <a:r>
              <a:rPr lang="en-US" b="0" spc="100" baseline="0" dirty="0">
                <a:latin typeface="Arial" charset="0"/>
                <a:cs typeface="ＭＳ Ｐゴシック" charset="0"/>
              </a:rPr>
              <a:t>“At ang </a:t>
            </a:r>
            <a:r>
              <a:rPr lang="en-US" b="0" spc="100" baseline="0" dirty="0" err="1">
                <a:latin typeface="Arial" charset="0"/>
                <a:cs typeface="ＭＳ Ｐゴシック" charset="0"/>
              </a:rPr>
              <a:t>sampung</a:t>
            </a:r>
            <a:r>
              <a:rPr lang="en-US" b="0" spc="100" baseline="0" dirty="0">
                <a:latin typeface="Arial" charset="0"/>
                <a:cs typeface="ＭＳ Ｐゴシック" charset="0"/>
              </a:rPr>
              <a:t> </a:t>
            </a:r>
            <a:r>
              <a:rPr lang="en-US" b="0" spc="100" baseline="0" dirty="0" err="1">
                <a:latin typeface="Arial" charset="0"/>
                <a:cs typeface="ＭＳ Ｐゴシック" charset="0"/>
              </a:rPr>
              <a:t>sungay</a:t>
            </a:r>
            <a:r>
              <a:rPr lang="en-US" b="0" spc="100" baseline="0" dirty="0">
                <a:latin typeface="Arial" charset="0"/>
                <a:cs typeface="ＭＳ Ｐゴシック" charset="0"/>
              </a:rPr>
              <a:t>…ay </a:t>
            </a:r>
            <a:r>
              <a:rPr lang="en-US" b="0" spc="100" baseline="0" dirty="0" err="1">
                <a:latin typeface="Arial" charset="0"/>
                <a:cs typeface="ＭＳ Ｐゴシック" charset="0"/>
              </a:rPr>
              <a:t>sampung</a:t>
            </a:r>
            <a:r>
              <a:rPr lang="en-US" b="0" spc="100" baseline="0" dirty="0">
                <a:latin typeface="Arial" charset="0"/>
                <a:cs typeface="ＭＳ Ｐゴシック" charset="0"/>
              </a:rPr>
              <a:t> </a:t>
            </a:r>
            <a:r>
              <a:rPr lang="en-US" b="0" spc="100" baseline="0" dirty="0" err="1">
                <a:latin typeface="Arial" charset="0"/>
                <a:cs typeface="ＭＳ Ｐゴシック" charset="0"/>
              </a:rPr>
              <a:t>hari</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pa </a:t>
            </a:r>
            <a:r>
              <a:rPr lang="en-US" b="0" spc="100" baseline="0" dirty="0" err="1">
                <a:latin typeface="Arial" charset="0"/>
                <a:cs typeface="ＭＳ Ｐゴシック" charset="0"/>
              </a:rPr>
              <a:t>tumatanggap</a:t>
            </a:r>
            <a:r>
              <a:rPr lang="en-US" b="0" spc="100" baseline="0" dirty="0">
                <a:latin typeface="Arial" charset="0"/>
                <a:cs typeface="ＭＳ Ｐゴシック" charset="0"/>
              </a:rPr>
              <a:t> ng </a:t>
            </a:r>
            <a:r>
              <a:rPr lang="en-US" b="0" spc="100" baseline="0" dirty="0" err="1">
                <a:latin typeface="Arial" charset="0"/>
                <a:cs typeface="ＭＳ Ｐゴシック" charset="0"/>
              </a:rPr>
              <a:t>kaharian</a:t>
            </a:r>
            <a:r>
              <a:rPr lang="en-US" b="0" spc="100" baseline="0" dirty="0">
                <a:latin typeface="Arial" charset="0"/>
                <a:cs typeface="ＭＳ Ｐゴシック" charset="0"/>
              </a:rPr>
              <a:t>; </a:t>
            </a:r>
            <a:r>
              <a:rPr lang="en-US" b="0" spc="100" baseline="0" dirty="0" err="1">
                <a:latin typeface="Arial" charset="0"/>
                <a:cs typeface="ＭＳ Ｐゴシック" charset="0"/>
              </a:rPr>
              <a:t>subalit</a:t>
            </a:r>
            <a:r>
              <a:rPr lang="en-US" b="0" spc="100" baseline="0" dirty="0">
                <a:latin typeface="Arial" charset="0"/>
                <a:cs typeface="ＭＳ Ｐゴシック" charset="0"/>
              </a:rPr>
              <a:t> </a:t>
            </a:r>
            <a:r>
              <a:rPr lang="en-US" b="0" spc="100" baseline="0" dirty="0" err="1">
                <a:latin typeface="Arial" charset="0"/>
                <a:cs typeface="ＭＳ Ｐゴシック" charset="0"/>
              </a:rPr>
              <a:t>sila'y</a:t>
            </a:r>
            <a:r>
              <a:rPr lang="en-US" b="0" spc="100" baseline="0" dirty="0">
                <a:latin typeface="Arial" charset="0"/>
                <a:cs typeface="ＭＳ Ｐゴシック" charset="0"/>
              </a:rPr>
              <a:t> </a:t>
            </a:r>
            <a:r>
              <a:rPr lang="en-US" b="0" spc="100" baseline="0" dirty="0" err="1">
                <a:latin typeface="Arial" charset="0"/>
                <a:cs typeface="ＭＳ Ｐゴシック" charset="0"/>
              </a:rPr>
              <a:t>tatanggap</a:t>
            </a:r>
            <a:r>
              <a:rPr lang="en-US" b="0" spc="100" baseline="0" dirty="0">
                <a:latin typeface="Arial" charset="0"/>
                <a:cs typeface="ＭＳ Ｐゴシック" charset="0"/>
              </a:rPr>
              <a:t> ng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hari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loob</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oras</a:t>
            </a:r>
            <a:r>
              <a:rPr lang="en-US" b="0" spc="100" baseline="0" dirty="0">
                <a:latin typeface="Arial" charset="0"/>
                <a:cs typeface="ＭＳ Ｐゴシック" charset="0"/>
              </a:rPr>
              <a:t>, </a:t>
            </a:r>
            <a:r>
              <a:rPr lang="en-US" b="0" spc="100" baseline="0" dirty="0" err="1">
                <a:latin typeface="Arial" charset="0"/>
                <a:cs typeface="ＭＳ Ｐゴシック" charset="0"/>
              </a:rPr>
              <a:t>kasama</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ay may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pag-iisip</a:t>
            </a:r>
            <a:r>
              <a:rPr lang="en-US" b="0" spc="100" baseline="0" dirty="0">
                <a:latin typeface="Arial" charset="0"/>
                <a:cs typeface="ＭＳ Ｐゴシック" charset="0"/>
              </a:rPr>
              <a:t> at </a:t>
            </a:r>
            <a:r>
              <a:rPr lang="en-US" b="0" spc="100" baseline="0" dirty="0" err="1">
                <a:latin typeface="Arial" charset="0"/>
                <a:cs typeface="ＭＳ Ｐゴシック" charset="0"/>
              </a:rPr>
              <a:t>ibinibigay</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ang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t>
            </a:r>
            <a:r>
              <a:rPr lang="en-US" b="0" spc="100" baseline="0" dirty="0" err="1">
                <a:latin typeface="Arial" charset="0"/>
                <a:cs typeface="ＭＳ Ｐゴシック" charset="0"/>
              </a:rPr>
              <a:t>kapamahalaan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halimaw</a:t>
            </a:r>
            <a:r>
              <a:rPr lang="en-US" b="0" spc="100" baseline="0" dirty="0">
                <a:latin typeface="Arial" charset="0"/>
                <a:cs typeface="ＭＳ Ｐゴシック" charset="0"/>
              </a:rPr>
              <a:t>. </a:t>
            </a:r>
            <a:r>
              <a:rPr lang="en-US" b="0" spc="100" baseline="0" dirty="0" err="1">
                <a:latin typeface="Arial" charset="0"/>
                <a:cs typeface="ＭＳ Ｐゴシック" charset="0"/>
              </a:rPr>
              <a:t>Makikipagdigma</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laban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Kordero</a:t>
            </a:r>
            <a:r>
              <a:rPr lang="en-US" b="0" spc="100" baseline="0" dirty="0">
                <a:latin typeface="Arial" charset="0"/>
                <a:cs typeface="ＭＳ Ｐゴシック" charset="0"/>
              </a:rPr>
              <a:t> at </a:t>
            </a:r>
            <a:r>
              <a:rPr lang="en-US" b="0" spc="100" baseline="0" dirty="0" err="1">
                <a:latin typeface="Arial" charset="0"/>
                <a:cs typeface="ＭＳ Ｐゴシック" charset="0"/>
              </a:rPr>
              <a:t>sila'y</a:t>
            </a:r>
            <a:r>
              <a:rPr lang="en-US" b="0" spc="100" baseline="0" dirty="0">
                <a:latin typeface="Arial" charset="0"/>
                <a:cs typeface="ＭＳ Ｐゴシック" charset="0"/>
              </a:rPr>
              <a:t> </a:t>
            </a:r>
            <a:r>
              <a:rPr lang="en-US" b="0" spc="100" baseline="0" dirty="0" err="1">
                <a:latin typeface="Arial" charset="0"/>
                <a:cs typeface="ＭＳ Ｐゴシック" charset="0"/>
              </a:rPr>
              <a:t>dadaigin</a:t>
            </a:r>
            <a:r>
              <a:rPr lang="en-US" b="0" spc="100" baseline="0" dirty="0">
                <a:latin typeface="Arial" charset="0"/>
                <a:cs typeface="ＭＳ Ｐゴシック" charset="0"/>
              </a:rPr>
              <a:t> ng </a:t>
            </a:r>
            <a:r>
              <a:rPr lang="en-US" b="0" spc="100" baseline="0" dirty="0" err="1">
                <a:latin typeface="Arial" charset="0"/>
                <a:cs typeface="ＭＳ Ｐゴシック" charset="0"/>
              </a:rPr>
              <a:t>Kordero</a:t>
            </a:r>
            <a:r>
              <a:rPr lang="en-US" b="0" spc="100" baseline="0" dirty="0">
                <a:latin typeface="Arial" charset="0"/>
                <a:cs typeface="ＭＳ Ｐゴシック" charset="0"/>
              </a:rPr>
              <a:t>…at ang ¶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kasama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ay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tinawag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hinirang</a:t>
            </a:r>
            <a:r>
              <a:rPr lang="en-US" b="0" spc="100" baseline="0" dirty="0">
                <a:latin typeface="Arial" charset="0"/>
                <a:cs typeface="ＭＳ Ｐゴシック" charset="0"/>
              </a:rPr>
              <a:t> at </a:t>
            </a:r>
            <a:r>
              <a:rPr lang="en-US" b="0" spc="100" baseline="0" dirty="0" err="1">
                <a:latin typeface="Arial" charset="0"/>
                <a:cs typeface="ＭＳ Ｐゴシック" charset="0"/>
              </a:rPr>
              <a:t>tapat</a:t>
            </a:r>
            <a:r>
              <a:rPr lang="en-US" b="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17:12–14</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04972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Isang Kalat-</a:t>
            </a:r>
            <a:r>
              <a:rPr lang="en-US" b="1" spc="100" baseline="0" dirty="0" err="1">
                <a:latin typeface="Arial" charset="0"/>
                <a:cs typeface="ＭＳ Ｐゴシック" charset="0"/>
              </a:rPr>
              <a:t>sa</a:t>
            </a:r>
            <a:r>
              <a:rPr lang="en-US" b="1" spc="100" baseline="0" dirty="0">
                <a:latin typeface="Arial" charset="0"/>
                <a:cs typeface="ＭＳ Ｐゴシック" charset="0"/>
              </a:rPr>
              <a:t>-</a:t>
            </a:r>
            <a:r>
              <a:rPr lang="en-US" b="1" spc="100" baseline="0" dirty="0" err="1">
                <a:latin typeface="Arial" charset="0"/>
                <a:cs typeface="ＭＳ Ｐゴシック" charset="0"/>
              </a:rPr>
              <a:t>Mundong</a:t>
            </a:r>
            <a:r>
              <a:rPr lang="en-US" b="1" spc="100" baseline="0" dirty="0">
                <a:latin typeface="Arial" charset="0"/>
                <a:cs typeface="ＭＳ Ｐゴシック" charset="0"/>
              </a:rPr>
              <a:t> </a:t>
            </a:r>
            <a:r>
              <a:rPr lang="en-US" b="1" spc="100" baseline="0" dirty="0" err="1">
                <a:latin typeface="Arial" charset="0"/>
                <a:cs typeface="ＭＳ Ｐゴシック" charset="0"/>
              </a:rPr>
              <a:t>Paghahanap</a:t>
            </a:r>
            <a:r>
              <a:rPr lang="en-US" b="1" spc="100" baseline="0" dirty="0">
                <a:latin typeface="Arial" charset="0"/>
                <a:cs typeface="ＭＳ Ｐゴシック" charset="0"/>
              </a:rPr>
              <a:t>. </a:t>
            </a:r>
            <a:r>
              <a:rPr lang="en-US" b="0" spc="100" baseline="0" dirty="0">
                <a:latin typeface="Arial" charset="0"/>
                <a:cs typeface="ＭＳ Ｐゴシック" charset="0"/>
              </a:rPr>
              <a:t>“Sino ang may moral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karapat-dapat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pangunahan</a:t>
            </a:r>
            <a:r>
              <a:rPr lang="en-US" b="0" spc="100" baseline="0" dirty="0">
                <a:latin typeface="Arial" charset="0"/>
                <a:cs typeface="ＭＳ Ｐゴシック" charset="0"/>
              </a:rPr>
              <a:t> ang </a:t>
            </a:r>
            <a:r>
              <a:rPr lang="en-US" b="0" spc="100" baseline="0" dirty="0" err="1">
                <a:latin typeface="Arial" charset="0"/>
                <a:cs typeface="ＭＳ Ｐゴシック" charset="0"/>
              </a:rPr>
              <a:t>daigdig</a:t>
            </a:r>
            <a:r>
              <a:rPr lang="en-US" b="0" spc="100" baseline="0" dirty="0">
                <a:latin typeface="Arial" charset="0"/>
                <a:cs typeface="ＭＳ Ｐゴシック" charset="0"/>
              </a:rPr>
              <a:t>?” ¶ Ang </a:t>
            </a:r>
            <a:r>
              <a:rPr lang="en-US" b="0" spc="100" baseline="0" dirty="0" err="1">
                <a:latin typeface="Arial" charset="0"/>
                <a:cs typeface="ＭＳ Ｐゴシック" charset="0"/>
              </a:rPr>
              <a:t>mga</a:t>
            </a:r>
            <a:r>
              <a:rPr lang="en-US" b="0" spc="100" baseline="0" dirty="0">
                <a:latin typeface="Arial" charset="0"/>
                <a:cs typeface="ＭＳ Ｐゴシック" charset="0"/>
              </a:rPr>
              <a:t> survey ay </a:t>
            </a:r>
            <a:r>
              <a:rPr lang="en-US" b="0" spc="100" baseline="0" dirty="0" err="1">
                <a:latin typeface="Arial" charset="0"/>
                <a:cs typeface="ＭＳ Ｐゴシック" charset="0"/>
              </a:rPr>
              <a:t>nagpapakita</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malalim</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kakulangan</a:t>
            </a:r>
            <a:r>
              <a:rPr lang="en-US" b="0" spc="100" baseline="0" dirty="0">
                <a:latin typeface="Arial" charset="0"/>
                <a:cs typeface="ＭＳ Ｐゴシック" charset="0"/>
              </a:rPr>
              <a:t> ng </a:t>
            </a:r>
            <a:r>
              <a:rPr lang="en-US" b="0" spc="100" baseline="0" dirty="0" err="1">
                <a:latin typeface="Arial" charset="0"/>
                <a:cs typeface="ＭＳ Ｐゴシック" charset="0"/>
              </a:rPr>
              <a:t>pagtitiwala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institusyon</a:t>
            </a:r>
            <a:r>
              <a:rPr lang="en-US" b="0" spc="100" baseline="0" dirty="0">
                <a:latin typeface="Arial" charset="0"/>
                <a:cs typeface="ＭＳ Ｐゴシック" charset="0"/>
              </a:rPr>
              <a:t> at </a:t>
            </a:r>
            <a:r>
              <a:rPr lang="en-US" b="0" spc="100" baseline="0" dirty="0" err="1">
                <a:latin typeface="Arial" charset="0"/>
                <a:cs typeface="ＭＳ Ｐゴシック" charset="0"/>
              </a:rPr>
              <a:t>gobyerno</a:t>
            </a:r>
            <a:r>
              <a:rPr lang="en-US" b="1" i="1" spc="100" baseline="0" dirty="0">
                <a:latin typeface="Arial" charset="0"/>
                <a:cs typeface="ＭＳ Ｐゴシック" charset="0"/>
              </a:rPr>
              <a:t>.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propesiya</a:t>
            </a:r>
            <a:r>
              <a:rPr lang="en-US" b="0" i="0" spc="100" baseline="0" dirty="0">
                <a:latin typeface="Arial" charset="0"/>
                <a:cs typeface="ＭＳ Ｐゴシック" charset="0"/>
              </a:rPr>
              <a:t> ng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ay </a:t>
            </a:r>
            <a:r>
              <a:rPr lang="en-US" b="0" i="0" spc="100" baseline="0" dirty="0" err="1">
                <a:latin typeface="Arial" charset="0"/>
                <a:cs typeface="ＭＳ Ｐゴシック" charset="0"/>
              </a:rPr>
              <a:t>kinikilala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kapangyarihang</a:t>
            </a:r>
            <a:r>
              <a:rPr lang="en-US" b="0" i="0" spc="100" baseline="0" dirty="0">
                <a:latin typeface="Arial" charset="0"/>
                <a:cs typeface="ＭＳ Ｐゴシック" charset="0"/>
              </a:rPr>
              <a:t>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ang isa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ilalim</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pagtangkilik</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nagsamang</a:t>
            </a:r>
            <a:r>
              <a:rPr lang="en-US" b="0" i="0" spc="100" baseline="0" dirty="0">
                <a:latin typeface="Arial" charset="0"/>
                <a:cs typeface="ＭＳ Ｐゴシック" charset="0"/>
              </a:rPr>
              <a:t> </a:t>
            </a:r>
            <a:r>
              <a:rPr lang="en-US" b="0" i="0" spc="100" baseline="0" dirty="0" err="1">
                <a:latin typeface="Arial" charset="0"/>
                <a:cs typeface="ＭＳ Ｐゴシック" charset="0"/>
              </a:rPr>
              <a:t>relihiyon</a:t>
            </a:r>
            <a:r>
              <a:rPr lang="en-US" b="0" i="0" spc="100" baseline="0" dirty="0">
                <a:latin typeface="Arial" charset="0"/>
                <a:cs typeface="ＭＳ Ｐゴシック" charset="0"/>
              </a:rPr>
              <a:t> at </a:t>
            </a:r>
            <a:r>
              <a:rPr lang="en-US" b="0" i="0" spc="100" baseline="0" dirty="0" err="1">
                <a:latin typeface="Arial" charset="0"/>
                <a:cs typeface="ＭＳ Ｐゴシック" charset="0"/>
              </a:rPr>
              <a:t>politika</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magiging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kapangyarihang</a:t>
            </a:r>
            <a:r>
              <a:rPr lang="en-US" b="0" i="0" spc="100" baseline="0" dirty="0">
                <a:latin typeface="Arial" charset="0"/>
                <a:cs typeface="ＭＳ Ｐゴシック" charset="0"/>
              </a:rPr>
              <a:t> </a:t>
            </a:r>
            <a:r>
              <a:rPr lang="en-US" b="0" i="0" spc="100" baseline="0" dirty="0" err="1">
                <a:latin typeface="Arial" charset="0"/>
                <a:cs typeface="ＭＳ Ｐゴシック" charset="0"/>
              </a:rPr>
              <a:t>pinaniniwalaang</a:t>
            </a:r>
            <a:r>
              <a:rPr lang="en-US" b="0" i="0" spc="100" baseline="0" dirty="0">
                <a:latin typeface="Arial" charset="0"/>
                <a:cs typeface="ＭＳ Ｐゴシック" charset="0"/>
              </a:rPr>
              <a:t> </a:t>
            </a:r>
            <a:r>
              <a:rPr lang="en-US" b="0" i="0" spc="100" baseline="0" dirty="0" err="1">
                <a:latin typeface="Arial" charset="0"/>
                <a:cs typeface="ＭＳ Ｐゴシック" charset="0"/>
              </a:rPr>
              <a:t>marapat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punuan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papel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a:t>
            </a:r>
            <a:r>
              <a:rPr lang="en-US" b="1" i="1"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19780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Tatlong</a:t>
            </a:r>
            <a:r>
              <a:rPr lang="en-US" b="1" spc="100" baseline="0" dirty="0">
                <a:latin typeface="Arial" charset="0"/>
                <a:cs typeface="ＭＳ Ｐゴシック" charset="0"/>
              </a:rPr>
              <a:t> </a:t>
            </a:r>
            <a:r>
              <a:rPr lang="en-US" b="1" spc="100" baseline="0" dirty="0" err="1">
                <a:latin typeface="Arial" charset="0"/>
                <a:cs typeface="ＭＳ Ｐゴシック" charset="0"/>
              </a:rPr>
              <a:t>Mahahalagang</a:t>
            </a:r>
            <a:r>
              <a:rPr lang="en-US" b="1" spc="100" baseline="0" dirty="0">
                <a:latin typeface="Arial" charset="0"/>
                <a:cs typeface="ＭＳ Ｐゴシック" charset="0"/>
              </a:rPr>
              <a:t> </a:t>
            </a:r>
            <a:r>
              <a:rPr lang="en-US" b="1" spc="100" baseline="0" dirty="0" err="1">
                <a:latin typeface="Arial" charset="0"/>
                <a:cs typeface="ＭＳ Ｐゴシック" charset="0"/>
              </a:rPr>
              <a:t>Paksa</a:t>
            </a:r>
            <a:r>
              <a:rPr lang="en-US" b="1" spc="100" baseline="0" dirty="0">
                <a:latin typeface="Arial" charset="0"/>
                <a:cs typeface="ＭＳ Ｐゴシック" charset="0"/>
              </a:rPr>
              <a:t>. </a:t>
            </a:r>
            <a:r>
              <a:rPr lang="en-US" b="0" spc="100" baseline="0" dirty="0">
                <a:latin typeface="Arial" charset="0"/>
                <a:cs typeface="ＭＳ Ｐゴシック" charset="0"/>
              </a:rPr>
              <a:t>Sa </a:t>
            </a:r>
            <a:r>
              <a:rPr lang="en-US" b="0" spc="100" baseline="0" dirty="0" err="1">
                <a:latin typeface="Arial" charset="0"/>
                <a:cs typeface="ＭＳ Ｐゴシック" charset="0"/>
              </a:rPr>
              <a:t>Apocalipsis</a:t>
            </a:r>
            <a:r>
              <a:rPr lang="en-US" b="0" spc="100" baseline="0" dirty="0">
                <a:latin typeface="Arial" charset="0"/>
                <a:cs typeface="ＭＳ Ｐゴシック" charset="0"/>
              </a:rPr>
              <a:t> 17:12–14. ¶ • Una,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kapangyarihang</a:t>
            </a:r>
            <a:r>
              <a:rPr lang="en-US" b="0" spc="100" baseline="0" dirty="0">
                <a:latin typeface="Arial" charset="0"/>
                <a:cs typeface="ＭＳ Ｐゴシック" charset="0"/>
              </a:rPr>
              <a:t> </a:t>
            </a:r>
            <a:r>
              <a:rPr lang="en-US" b="0" spc="100" baseline="0" dirty="0" err="1">
                <a:latin typeface="Arial" charset="0"/>
                <a:cs typeface="ＭＳ Ｐゴシック" charset="0"/>
              </a:rPr>
              <a:t>politikal</a:t>
            </a:r>
            <a:r>
              <a:rPr lang="en-US" b="0" spc="100" baseline="0" dirty="0">
                <a:latin typeface="Arial" charset="0"/>
                <a:cs typeface="ＭＳ Ｐゴシック" charset="0"/>
              </a:rPr>
              <a:t> ay may “</a:t>
            </a:r>
            <a:r>
              <a:rPr lang="en-US" b="0" spc="100" baseline="0" dirty="0" err="1">
                <a:latin typeface="Arial" charset="0"/>
                <a:cs typeface="ＭＳ Ｐゴシック" charset="0"/>
              </a:rPr>
              <a:t>iisang</a:t>
            </a:r>
            <a:r>
              <a:rPr lang="en-US" b="0" spc="100" baseline="0" dirty="0">
                <a:latin typeface="Arial" charset="0"/>
                <a:cs typeface="ＭＳ Ｐゴシック" charset="0"/>
              </a:rPr>
              <a:t> </a:t>
            </a:r>
            <a:r>
              <a:rPr lang="en-US" b="0" spc="100" baseline="0" dirty="0" err="1">
                <a:latin typeface="Arial" charset="0"/>
                <a:cs typeface="ＭＳ Ｐゴシック" charset="0"/>
              </a:rPr>
              <a:t>pag-iisip</a:t>
            </a:r>
            <a:r>
              <a:rPr lang="en-US" b="0" spc="100" baseline="0" dirty="0">
                <a:latin typeface="Arial" charset="0"/>
                <a:cs typeface="ＭＳ Ｐゴシック" charset="0"/>
              </a:rPr>
              <a:t>” at "</a:t>
            </a:r>
            <a:r>
              <a:rPr lang="en-US" b="0" spc="100" baseline="0" dirty="0" err="1">
                <a:latin typeface="Arial" charset="0"/>
                <a:cs typeface="ＭＳ Ｐゴシック" charset="0"/>
              </a:rPr>
              <a:t>ibibigay</a:t>
            </a:r>
            <a:r>
              <a:rPr lang="en-US" b="0" spc="100" baseline="0" dirty="0">
                <a:latin typeface="Arial" charset="0"/>
                <a:cs typeface="ＭＳ Ｐゴシック" charset="0"/>
              </a:rPr>
              <a:t> ang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t>
            </a:r>
            <a:r>
              <a:rPr lang="en-US" b="0" spc="100" baseline="0" dirty="0" err="1">
                <a:latin typeface="Arial" charset="0"/>
                <a:cs typeface="ＭＳ Ｐゴシック" charset="0"/>
              </a:rPr>
              <a:t>awtoridad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halimaw</a:t>
            </a:r>
            <a:r>
              <a:rPr lang="en-US" b="0"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Pangalawa</a:t>
            </a:r>
            <a:r>
              <a:rPr lang="en-US" b="0" i="0" spc="100" baseline="0" dirty="0">
                <a:latin typeface="Arial" charset="0"/>
                <a:cs typeface="ＭＳ Ｐゴシック" charset="0"/>
              </a:rPr>
              <a:t>, </a:t>
            </a:r>
            <a:r>
              <a:rPr lang="en-US" b="0" i="0" spc="100" baseline="0" dirty="0" err="1">
                <a:latin typeface="Arial" charset="0"/>
                <a:cs typeface="ＭＳ Ｐゴシック" charset="0"/>
              </a:rPr>
              <a:t>itong</a:t>
            </a:r>
            <a:r>
              <a:rPr lang="en-US" b="0" i="0" spc="100" baseline="0" dirty="0">
                <a:latin typeface="Arial" charset="0"/>
                <a:cs typeface="ＭＳ Ｐゴシック" charset="0"/>
              </a:rPr>
              <a:t> </a:t>
            </a:r>
            <a:r>
              <a:rPr lang="en-US" b="0" i="0" spc="100" baseline="0" dirty="0" err="1">
                <a:latin typeface="Arial" charset="0"/>
                <a:cs typeface="ＭＳ Ｐゴシック" charset="0"/>
              </a:rPr>
              <a:t>kalipunan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kamalian</a:t>
            </a:r>
            <a:r>
              <a:rPr lang="en-US" b="0" i="0" spc="100" baseline="0" dirty="0">
                <a:latin typeface="Arial" charset="0"/>
                <a:cs typeface="ＭＳ Ｐゴシック" charset="0"/>
              </a:rPr>
              <a:t> ay </a:t>
            </a:r>
            <a:r>
              <a:rPr lang="en-US" b="0" i="0" spc="100" baseline="0" dirty="0" err="1">
                <a:latin typeface="Arial" charset="0"/>
                <a:cs typeface="ＭＳ Ｐゴシック" charset="0"/>
              </a:rPr>
              <a:t>makikipagdigma</a:t>
            </a:r>
            <a:r>
              <a:rPr lang="en-US" b="0" i="0" spc="100" baseline="0" dirty="0">
                <a:latin typeface="Arial" charset="0"/>
                <a:cs typeface="ＭＳ Ｐゴシック" charset="0"/>
              </a:rPr>
              <a:t>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kay Jesus ang </a:t>
            </a:r>
            <a:r>
              <a:rPr lang="en-US" b="0" i="0" spc="100" baseline="0" dirty="0" err="1">
                <a:latin typeface="Arial" charset="0"/>
                <a:cs typeface="ＭＳ Ｐゴシック" charset="0"/>
              </a:rPr>
              <a:t>Kordero</a:t>
            </a:r>
            <a:r>
              <a:rPr lang="en-US" b="0" i="0" spc="100" baseline="0" dirty="0">
                <a:latin typeface="Arial" charset="0"/>
                <a:cs typeface="ＭＳ Ｐゴシック" charset="0"/>
              </a:rPr>
              <a:t>.</a:t>
            </a:r>
            <a:r>
              <a:rPr lang="en-US" b="1" i="1"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Pangatlo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huling</a:t>
            </a:r>
            <a:r>
              <a:rPr lang="en-US" b="0" i="0" spc="100" baseline="0" dirty="0">
                <a:latin typeface="Arial" charset="0"/>
                <a:cs typeface="ＭＳ Ｐゴシック" charset="0"/>
              </a:rPr>
              <a:t> </a:t>
            </a:r>
            <a:r>
              <a:rPr lang="en-US" b="0" i="0" spc="100" baseline="0" dirty="0" err="1">
                <a:latin typeface="Arial" charset="0"/>
                <a:cs typeface="ＭＳ Ｐゴシック" charset="0"/>
              </a:rPr>
              <a:t>digmaan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mundo</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Cristo at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tagasunod</a:t>
            </a:r>
            <a:r>
              <a:rPr lang="en-US" b="0" i="0" spc="100" baseline="0" dirty="0">
                <a:latin typeface="Arial" charset="0"/>
                <a:cs typeface="ＭＳ Ｐゴシック" charset="0"/>
              </a:rPr>
              <a:t> ay </a:t>
            </a:r>
            <a:r>
              <a:rPr lang="en-US" b="0" i="0" spc="100" baseline="0" dirty="0" err="1">
                <a:latin typeface="Arial" charset="0"/>
                <a:cs typeface="ＭＳ Ｐゴシック" charset="0"/>
              </a:rPr>
              <a:t>matagumpay</a:t>
            </a:r>
            <a:r>
              <a:rPr lang="en-US" b="0" i="0" spc="100" baseline="0" dirty="0">
                <a:latin typeface="Arial" charset="0"/>
                <a:cs typeface="ＭＳ Ｐゴシック" charset="0"/>
              </a:rPr>
              <a:t>. Hindi </a:t>
            </a:r>
            <a:r>
              <a:rPr lang="en-US" b="0" i="0" spc="100" baseline="0" dirty="0" err="1">
                <a:latin typeface="Arial" charset="0"/>
                <a:cs typeface="ＭＳ Ｐゴシック" charset="0"/>
              </a:rPr>
              <a:t>mananalo</a:t>
            </a:r>
            <a:r>
              <a:rPr lang="en-US" b="0" i="0" spc="100" baseline="0" dirty="0">
                <a:latin typeface="Arial" charset="0"/>
                <a:cs typeface="ＭＳ Ｐゴシック" charset="0"/>
              </a:rPr>
              <a:t> ang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Jesus ang </a:t>
            </a:r>
            <a:r>
              <a:rPr lang="en-US" b="0" i="0" spc="100" baseline="0" dirty="0" err="1">
                <a:latin typeface="Arial" charset="0"/>
                <a:cs typeface="ＭＳ Ｐゴシック" charset="0"/>
              </a:rPr>
              <a:t>magtatagumpay</a:t>
            </a:r>
            <a:r>
              <a:rPr lang="en-US" b="0" i="0" spc="100" baseline="0" dirty="0">
                <a:latin typeface="Arial" charset="0"/>
                <a:cs typeface="ＭＳ Ｐゴシック" charset="0"/>
              </a:rPr>
              <a:t>.</a:t>
            </a:r>
            <a:r>
              <a:rPr lang="en-US" b="1" i="1"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293795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Upang</a:t>
            </a:r>
            <a:r>
              <a:rPr lang="en-US" b="1" spc="100" baseline="0" dirty="0">
                <a:latin typeface="Arial" charset="0"/>
                <a:cs typeface="ＭＳ Ｐゴシック" charset="0"/>
              </a:rPr>
              <a:t> Pag-</a:t>
            </a:r>
            <a:r>
              <a:rPr lang="en-US" b="1" spc="100" baseline="0" dirty="0" err="1">
                <a:latin typeface="Arial" charset="0"/>
                <a:cs typeface="ＭＳ Ｐゴシック" charset="0"/>
              </a:rPr>
              <a:t>isahin</a:t>
            </a:r>
            <a:r>
              <a:rPr lang="en-US" b="1" spc="100" baseline="0" dirty="0">
                <a:latin typeface="Arial" charset="0"/>
                <a:cs typeface="ＭＳ Ｐゴシック" charset="0"/>
              </a:rPr>
              <a:t> ang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Bansa</a:t>
            </a:r>
            <a:r>
              <a:rPr lang="en-US" b="1" spc="100" baseline="0" dirty="0">
                <a:latin typeface="Arial" charset="0"/>
                <a:cs typeface="ＭＳ Ｐゴシック" charset="0"/>
              </a:rPr>
              <a:t>. ¶ • </a:t>
            </a:r>
            <a:r>
              <a:rPr lang="en-US" b="0" spc="100" baseline="0" dirty="0">
                <a:latin typeface="Arial" charset="0"/>
                <a:cs typeface="ＭＳ Ｐゴシック" charset="0"/>
              </a:rPr>
              <a:t>Nang ang </a:t>
            </a:r>
            <a:r>
              <a:rPr lang="en-US" b="0" spc="100" baseline="0" dirty="0" err="1">
                <a:latin typeface="Arial" charset="0"/>
                <a:cs typeface="ＭＳ Ｐゴシック" charset="0"/>
              </a:rPr>
              <a:t>pagsalakay</a:t>
            </a:r>
            <a:r>
              <a:rPr lang="en-US" b="0" spc="100" baseline="0" dirty="0">
                <a:latin typeface="Arial" charset="0"/>
                <a:cs typeface="ＭＳ Ｐゴシック" charset="0"/>
              </a:rPr>
              <a:t> ng West Germany </a:t>
            </a:r>
            <a:r>
              <a:rPr lang="en-US" b="0" spc="100" baseline="0" dirty="0" err="1">
                <a:latin typeface="Arial" charset="0"/>
                <a:cs typeface="ＭＳ Ｐゴシック" charset="0"/>
              </a:rPr>
              <a:t>mula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hilaga</a:t>
            </a:r>
            <a:r>
              <a:rPr lang="en-US" b="0" spc="100" baseline="0" dirty="0">
                <a:latin typeface="Arial" charset="0"/>
                <a:cs typeface="ＭＳ Ｐゴシック" charset="0"/>
              </a:rPr>
              <a:t> ay </a:t>
            </a:r>
            <a:r>
              <a:rPr lang="en-US" b="0" spc="100" baseline="0" dirty="0" err="1">
                <a:latin typeface="Arial" charset="0"/>
                <a:cs typeface="ＭＳ Ｐゴシック" charset="0"/>
              </a:rPr>
              <a:t>sinalanta</a:t>
            </a:r>
            <a:r>
              <a:rPr lang="en-US" b="0" spc="100" baseline="0" dirty="0">
                <a:latin typeface="Arial" charset="0"/>
                <a:cs typeface="ＭＳ Ｐゴシック" charset="0"/>
              </a:rPr>
              <a:t> ang </a:t>
            </a:r>
            <a:r>
              <a:rPr lang="en-US" b="0" spc="100" baseline="0" dirty="0" err="1">
                <a:latin typeface="Arial" charset="0"/>
                <a:cs typeface="ＭＳ Ｐゴシック" charset="0"/>
              </a:rPr>
              <a:t>Kanlurang</a:t>
            </a:r>
            <a:r>
              <a:rPr lang="en-US" b="0" spc="100" baseline="0" dirty="0">
                <a:latin typeface="Arial" charset="0"/>
                <a:cs typeface="ＭＳ Ｐゴシック" charset="0"/>
              </a:rPr>
              <a:t> Europa, ang </a:t>
            </a:r>
            <a:r>
              <a:rPr lang="en-US" b="0" spc="100" baseline="0" dirty="0" err="1">
                <a:latin typeface="Arial" charset="0"/>
                <a:cs typeface="ＭＳ Ｐゴシック" charset="0"/>
              </a:rPr>
              <a:t>Romanong</a:t>
            </a:r>
            <a:r>
              <a:rPr lang="en-US" b="0" spc="100" baseline="0" dirty="0">
                <a:latin typeface="Arial" charset="0"/>
                <a:cs typeface="ＭＳ Ｐゴシック" charset="0"/>
              </a:rPr>
              <a:t> </a:t>
            </a:r>
            <a:r>
              <a:rPr lang="en-US" b="0" spc="100" baseline="0" dirty="0" err="1">
                <a:latin typeface="Arial" charset="0"/>
                <a:cs typeface="ＭＳ Ｐゴシック" charset="0"/>
              </a:rPr>
              <a:t>Emperador</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Constantine ay </a:t>
            </a:r>
            <a:r>
              <a:rPr lang="en-US" b="0" spc="100" baseline="0" dirty="0" err="1">
                <a:latin typeface="Arial" charset="0"/>
                <a:cs typeface="ＭＳ Ｐゴシック" charset="0"/>
              </a:rPr>
              <a:t>bumaling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relihiyon</a:t>
            </a:r>
            <a:r>
              <a:rPr lang="en-US" b="0" spc="100" baseline="0" dirty="0">
                <a:latin typeface="Arial" charset="0"/>
                <a:cs typeface="ＭＳ Ｐゴシック" charset="0"/>
              </a:rPr>
              <a:t>.</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awtoridad</a:t>
            </a:r>
            <a:r>
              <a:rPr lang="en-US" b="0" i="0" spc="100" baseline="0" dirty="0">
                <a:latin typeface="Arial" charset="0"/>
                <a:cs typeface="ＭＳ Ｐゴシック" charset="0"/>
              </a:rPr>
              <a:t> 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t>
            </a:r>
            <a:r>
              <a:rPr lang="en-US" b="0" i="0" spc="100" baseline="0" dirty="0" err="1">
                <a:latin typeface="Arial" charset="0"/>
                <a:cs typeface="ＭＳ Ｐゴシック" charset="0"/>
              </a:rPr>
              <a:t>pinagsama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ng </a:t>
            </a:r>
            <a:r>
              <a:rPr lang="en-US" b="0" i="0" spc="100" baseline="0" dirty="0" err="1">
                <a:latin typeface="Arial" charset="0"/>
                <a:cs typeface="ＭＳ Ｐゴシック" charset="0"/>
              </a:rPr>
              <a:t>estado</a:t>
            </a:r>
            <a:r>
              <a:rPr lang="en-US" b="0" i="0" spc="100" baseline="0" dirty="0">
                <a:latin typeface="Arial" charset="0"/>
                <a:cs typeface="ＭＳ Ｐゴシック" charset="0"/>
              </a:rPr>
              <a:t>, ay </a:t>
            </a:r>
            <a:r>
              <a:rPr lang="en-US" b="0" i="0" spc="100" baseline="0" dirty="0" err="1">
                <a:latin typeface="Arial" charset="0"/>
                <a:cs typeface="ＭＳ Ｐゴシック" charset="0"/>
              </a:rPr>
              <a:t>naging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pinaka-instrumento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kinailangan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Constantine. ¶ • Ang </a:t>
            </a:r>
            <a:r>
              <a:rPr lang="en-US" b="0" i="0" spc="100" baseline="0" dirty="0" err="1">
                <a:latin typeface="Arial" charset="0"/>
                <a:cs typeface="ＭＳ Ｐゴシック" charset="0"/>
              </a:rPr>
              <a:t>patuloy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pagpapalakas</a:t>
            </a:r>
            <a:r>
              <a:rPr lang="en-US" b="0" i="0" spc="100" baseline="0" dirty="0">
                <a:latin typeface="Arial" charset="0"/>
                <a:cs typeface="ＭＳ Ｐゴシック" charset="0"/>
              </a:rPr>
              <a:t> ng </a:t>
            </a:r>
            <a:r>
              <a:rPr lang="en-US" b="0" i="0" spc="100" baseline="0" dirty="0" err="1">
                <a:latin typeface="Arial" charset="0"/>
                <a:cs typeface="ＭＳ Ｐゴシック" charset="0"/>
              </a:rPr>
              <a:t>kabanalan</a:t>
            </a:r>
            <a:r>
              <a:rPr lang="en-US" b="0" i="0" spc="100" baseline="0" dirty="0">
                <a:latin typeface="Arial" charset="0"/>
                <a:cs typeface="ＭＳ Ｐゴシック" charset="0"/>
              </a:rPr>
              <a:t> ng </a:t>
            </a:r>
            <a:r>
              <a:rPr lang="en-US" b="0" i="0" spc="100" baseline="0" dirty="0" err="1">
                <a:latin typeface="Arial" charset="0"/>
                <a:cs typeface="ＭＳ Ｐゴシック" charset="0"/>
              </a:rPr>
              <a:t>Linggo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ikaapat</a:t>
            </a:r>
            <a:r>
              <a:rPr lang="en-US" b="0" i="0" spc="100" baseline="0" dirty="0">
                <a:latin typeface="Arial" charset="0"/>
                <a:cs typeface="ＭＳ Ｐゴシック" charset="0"/>
              </a:rPr>
              <a:t> ng </a:t>
            </a:r>
            <a:r>
              <a:rPr lang="en-US" b="0" i="0" spc="100" baseline="0" dirty="0" err="1">
                <a:latin typeface="Arial" charset="0"/>
                <a:cs typeface="ＭＳ Ｐゴシック" charset="0"/>
              </a:rPr>
              <a:t>dantaon</a:t>
            </a:r>
            <a:r>
              <a:rPr lang="en-US" b="0" i="0" spc="100" baseline="0" dirty="0">
                <a:latin typeface="Arial" charset="0"/>
                <a:cs typeface="ＭＳ Ｐゴシック" charset="0"/>
              </a:rPr>
              <a:t> ay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pagkalkulang</a:t>
            </a:r>
            <a:r>
              <a:rPr lang="en-US" b="0" i="0" spc="100" baseline="0" dirty="0">
                <a:latin typeface="Arial" charset="0"/>
                <a:cs typeface="ＭＳ Ｐゴシック" charset="0"/>
              </a:rPr>
              <a:t> </a:t>
            </a:r>
            <a:r>
              <a:rPr lang="en-US" b="0" i="0" spc="100" baseline="0" dirty="0" err="1">
                <a:latin typeface="Arial" charset="0"/>
                <a:cs typeface="ＭＳ Ｐゴシック" charset="0"/>
              </a:rPr>
              <a:t>politikal</a:t>
            </a:r>
            <a:r>
              <a:rPr lang="en-US" b="0" i="0" spc="100" baseline="0" dirty="0">
                <a:latin typeface="Arial" charset="0"/>
                <a:cs typeface="ＭＳ Ｐゴシック" charset="0"/>
              </a:rPr>
              <a:t> at </a:t>
            </a:r>
            <a:r>
              <a:rPr lang="en-US" b="0" i="0" spc="100" baseline="0" dirty="0" err="1">
                <a:latin typeface="Arial" charset="0"/>
                <a:cs typeface="ＭＳ Ｐゴシック" charset="0"/>
              </a:rPr>
              <a:t>relihiyosong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pagkilos</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pag-isahin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imperyo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ng </a:t>
            </a:r>
            <a:r>
              <a:rPr lang="en-US" b="0" i="0" spc="100" baseline="0" dirty="0" err="1">
                <a:latin typeface="Arial" charset="0"/>
                <a:cs typeface="ＭＳ Ｐゴシック" charset="0"/>
              </a:rPr>
              <a:t>krisis</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274156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err="1">
                <a:latin typeface="Arial" charset="0"/>
                <a:cs typeface="ＭＳ Ｐゴシック" charset="0"/>
              </a:rPr>
              <a:t>Ginawang</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banal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araw</a:t>
            </a:r>
            <a:r>
              <a:rPr lang="en-US" b="0" spc="100" baseline="0" dirty="0">
                <a:latin typeface="Arial" charset="0"/>
                <a:cs typeface="ＭＳ Ｐゴシック" charset="0"/>
              </a:rPr>
              <a:t> ng </a:t>
            </a:r>
            <a:r>
              <a:rPr lang="en-US" b="0" spc="100" baseline="0" dirty="0" err="1">
                <a:latin typeface="Arial" charset="0"/>
                <a:cs typeface="ＭＳ Ｐゴシック" charset="0"/>
              </a:rPr>
              <a:t>Linggo</a:t>
            </a:r>
            <a:r>
              <a:rPr lang="en-US" b="0" spc="100" baseline="0" dirty="0">
                <a:latin typeface="Arial" charset="0"/>
                <a:cs typeface="ＭＳ Ｐゴシック" charset="0"/>
              </a:rPr>
              <a:t>…</a:t>
            </a:r>
            <a:r>
              <a:rPr lang="en-US" b="0" spc="100" baseline="0" dirty="0" err="1">
                <a:latin typeface="Arial" charset="0"/>
                <a:cs typeface="ＭＳ Ｐゴシック" charset="0"/>
              </a:rPr>
              <a:t>higit</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lahat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ang </a:t>
            </a:r>
            <a:r>
              <a:rPr lang="en-US" b="0" spc="100" baseline="0" dirty="0" err="1">
                <a:latin typeface="Arial" charset="0"/>
                <a:cs typeface="ＭＳ Ｐゴシック" charset="0"/>
              </a:rPr>
              <a:t>lingguhang</a:t>
            </a:r>
            <a:r>
              <a:rPr lang="en-US" b="0" spc="100" baseline="0" dirty="0">
                <a:latin typeface="Arial" charset="0"/>
                <a:cs typeface="ＭＳ Ｐゴシック" charset="0"/>
              </a:rPr>
              <a:t> </a:t>
            </a:r>
            <a:r>
              <a:rPr lang="en-US" b="0" spc="100" baseline="0" dirty="0" err="1">
                <a:latin typeface="Arial" charset="0"/>
                <a:cs typeface="ＭＳ Ｐゴシック" charset="0"/>
              </a:rPr>
              <a:t>kapistahan</a:t>
            </a:r>
            <a:r>
              <a:rPr lang="en-US" b="0" spc="100" baseline="0" dirty="0">
                <a:latin typeface="Arial" charset="0"/>
                <a:cs typeface="ＭＳ Ｐゴシック" charset="0"/>
              </a:rPr>
              <a:t> ng </a:t>
            </a:r>
            <a:r>
              <a:rPr lang="en-US" b="0" spc="100" baseline="0" dirty="0" err="1">
                <a:latin typeface="Arial" charset="0"/>
                <a:cs typeface="ＭＳ Ｐゴシック" charset="0"/>
              </a:rPr>
              <a:t>araw</a:t>
            </a:r>
            <a:r>
              <a:rPr lang="en-US" b="0" spc="100" baseline="0" dirty="0">
                <a:latin typeface="Arial" charset="0"/>
                <a:cs typeface="ＭＳ Ｐゴシック" charset="0"/>
              </a:rPr>
              <a:t>; ¶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tiyak</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Kristiyanong</a:t>
            </a:r>
            <a:r>
              <a:rPr lang="en-US" b="0" spc="100" baseline="0" dirty="0">
                <a:latin typeface="Arial" charset="0"/>
                <a:cs typeface="ＭＳ Ｐゴシック" charset="0"/>
              </a:rPr>
              <a:t> </a:t>
            </a:r>
            <a:r>
              <a:rPr lang="en-US" b="0" spc="100" baseline="0" dirty="0" err="1">
                <a:latin typeface="Arial" charset="0"/>
                <a:cs typeface="ＭＳ Ｐゴシック" charset="0"/>
              </a:rPr>
              <a:t>patakaran</a:t>
            </a:r>
            <a:r>
              <a:rPr lang="en-US" b="0" spc="100" baseline="0" dirty="0">
                <a:latin typeface="Arial" charset="0"/>
                <a:cs typeface="ＭＳ Ｐゴシック" charset="0"/>
              </a:rPr>
              <a:t> ang </a:t>
            </a:r>
            <a:r>
              <a:rPr lang="en-US" b="0" spc="100" baseline="0" dirty="0" err="1">
                <a:latin typeface="Arial" charset="0"/>
                <a:cs typeface="ＭＳ Ｐゴシック" charset="0"/>
              </a:rPr>
              <a:t>pagkuha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paganong</a:t>
            </a:r>
            <a:r>
              <a:rPr lang="en-US" b="0" spc="100" baseline="0" dirty="0">
                <a:latin typeface="Arial" charset="0"/>
                <a:cs typeface="ＭＳ Ｐゴシック" charset="0"/>
              </a:rPr>
              <a:t> </a:t>
            </a:r>
            <a:r>
              <a:rPr lang="en-US" b="0" spc="100" baseline="0" dirty="0" err="1">
                <a:latin typeface="Arial" charset="0"/>
                <a:cs typeface="ＭＳ Ｐゴシック" charset="0"/>
              </a:rPr>
              <a:t>kapistahan</a:t>
            </a:r>
            <a:r>
              <a:rPr lang="en-US" b="0" spc="100" baseline="0" dirty="0">
                <a:latin typeface="Arial" charset="0"/>
                <a:cs typeface="ＭＳ Ｐゴシック" charset="0"/>
              </a:rPr>
              <a:t> at </a:t>
            </a:r>
            <a:r>
              <a:rPr lang="en-US" b="0" spc="100" baseline="0" dirty="0" err="1">
                <a:latin typeface="Arial" charset="0"/>
                <a:cs typeface="ＭＳ Ｐゴシック" charset="0"/>
              </a:rPr>
              <a:t>bigyan</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ng </a:t>
            </a:r>
            <a:r>
              <a:rPr lang="en-US" b="0" spc="100" baseline="0" dirty="0" err="1">
                <a:latin typeface="Arial" charset="0"/>
                <a:cs typeface="ＭＳ Ｐゴシック" charset="0"/>
              </a:rPr>
              <a:t>Kristiyanong</a:t>
            </a:r>
            <a:r>
              <a:rPr lang="en-US" b="0" spc="100" baseline="0" dirty="0">
                <a:latin typeface="Arial" charset="0"/>
                <a:cs typeface="ＭＳ Ｐゴシック" charset="0"/>
              </a:rPr>
              <a:t> </a:t>
            </a:r>
            <a:r>
              <a:rPr lang="en-US" b="0" spc="100" baseline="0" dirty="0" err="1">
                <a:latin typeface="Arial" charset="0"/>
                <a:cs typeface="ＭＳ Ｐゴシック" charset="0"/>
              </a:rPr>
              <a:t>kahulugan</a:t>
            </a:r>
            <a:r>
              <a:rPr lang="en-US" b="0" spc="100" baseline="0" dirty="0">
                <a:latin typeface="Arial" charset="0"/>
                <a:cs typeface="ＭＳ Ｐゴシック" charset="0"/>
              </a:rPr>
              <a:t>.”</a:t>
            </a:r>
          </a:p>
        </p:txBody>
      </p:sp>
    </p:spTree>
    <p:extLst>
      <p:ext uri="{BB962C8B-B14F-4D97-AF65-F5344CB8AC3E}">
        <p14:creationId xmlns:p14="http://schemas.microsoft.com/office/powerpoint/2010/main" val="172760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 Sa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ng </a:t>
            </a:r>
            <a:r>
              <a:rPr lang="en-US" b="0" spc="100" baseline="0" dirty="0" err="1">
                <a:latin typeface="Arial" charset="0"/>
                <a:cs typeface="ＭＳ Ｐゴシック" charset="0"/>
              </a:rPr>
              <a:t>malaking</a:t>
            </a:r>
            <a:r>
              <a:rPr lang="en-US" b="0" spc="100" baseline="0" dirty="0">
                <a:latin typeface="Arial" charset="0"/>
                <a:cs typeface="ＭＳ Ｐゴシック" charset="0"/>
              </a:rPr>
              <a:t> </a:t>
            </a:r>
            <a:r>
              <a:rPr lang="en-US" b="0" spc="100" baseline="0" dirty="0" err="1">
                <a:latin typeface="Arial" charset="0"/>
                <a:cs typeface="ＭＳ Ｐゴシック" charset="0"/>
              </a:rPr>
              <a:t>krisis</a:t>
            </a:r>
            <a:r>
              <a:rPr lang="en-US" b="0" spc="100" baseline="0" dirty="0">
                <a:latin typeface="Arial" charset="0"/>
                <a:cs typeface="ＭＳ Ｐゴシック" charset="0"/>
              </a:rPr>
              <a:t>, </a:t>
            </a:r>
            <a:r>
              <a:rPr lang="en-US" b="0" spc="100" baseline="0" dirty="0" err="1">
                <a:latin typeface="Arial" charset="0"/>
                <a:cs typeface="ＭＳ Ｐゴシック" charset="0"/>
              </a:rPr>
              <a:t>kapag</a:t>
            </a:r>
            <a:r>
              <a:rPr lang="en-US" b="0" spc="100" baseline="0" dirty="0">
                <a:latin typeface="Arial" charset="0"/>
                <a:cs typeface="ＭＳ Ｐゴシック" charset="0"/>
              </a:rPr>
              <a:t> ang lahat ng </a:t>
            </a:r>
            <a:r>
              <a:rPr lang="en-US" b="0" spc="100" baseline="0" dirty="0" err="1">
                <a:latin typeface="Arial" charset="0"/>
                <a:cs typeface="ＭＳ Ｐゴシック" charset="0"/>
              </a:rPr>
              <a:t>sanlibutan</a:t>
            </a:r>
            <a:r>
              <a:rPr lang="en-US" b="0" spc="100" baseline="0" dirty="0">
                <a:latin typeface="Arial" charset="0"/>
                <a:cs typeface="ＭＳ Ｐゴシック" charset="0"/>
              </a:rPr>
              <a:t> ay </a:t>
            </a:r>
            <a:r>
              <a:rPr lang="en-US" b="0" spc="100" baseline="0" dirty="0" err="1">
                <a:latin typeface="Arial" charset="0"/>
                <a:cs typeface="ＭＳ Ｐゴシック" charset="0"/>
              </a:rPr>
              <a:t>takot</a:t>
            </a:r>
            <a:r>
              <a:rPr lang="en-US" b="0" spc="100" baseline="0" dirty="0">
                <a:latin typeface="Arial" charset="0"/>
                <a:cs typeface="ＭＳ Ｐゴシック" charset="0"/>
              </a:rPr>
              <a:t>, </a:t>
            </a:r>
            <a:r>
              <a:rPr lang="en-US" b="0" spc="100" baseline="0" dirty="0" err="1">
                <a:latin typeface="Arial" charset="0"/>
                <a:cs typeface="ＭＳ Ｐゴシック" charset="0"/>
              </a:rPr>
              <a:t>nasasaktan</a:t>
            </a:r>
            <a:r>
              <a:rPr lang="en-US" b="0" spc="100" baseline="0" dirty="0">
                <a:latin typeface="Arial" charset="0"/>
                <a:cs typeface="ＭＳ Ｐゴシック" charset="0"/>
              </a:rPr>
              <a:t>, at </a:t>
            </a:r>
            <a:r>
              <a:rPr lang="en-US" b="0" spc="100" baseline="0" dirty="0" err="1">
                <a:latin typeface="Arial" charset="0"/>
                <a:cs typeface="ＭＳ Ｐゴシック" charset="0"/>
              </a:rPr>
              <a:t>natatakot</a:t>
            </a:r>
            <a:r>
              <a:rPr lang="en-US" b="0" spc="100" baseline="0" dirty="0">
                <a:latin typeface="Arial" charset="0"/>
                <a:cs typeface="ＭＳ Ｐゴシック" charset="0"/>
              </a:rPr>
              <a:t>, ang </a:t>
            </a:r>
            <a:r>
              <a:rPr lang="en-US" b="0" spc="100" baseline="0" dirty="0" err="1">
                <a:latin typeface="Arial" charset="0"/>
                <a:cs typeface="ＭＳ Ｐゴシック" charset="0"/>
              </a:rPr>
              <a:t>tao</a:t>
            </a:r>
            <a:r>
              <a:rPr lang="en-US" b="0" spc="100" baseline="0" dirty="0">
                <a:latin typeface="Arial" charset="0"/>
                <a:cs typeface="ＭＳ Ｐゴシック" charset="0"/>
              </a:rPr>
              <a:t> ay </a:t>
            </a:r>
            <a:r>
              <a:rPr lang="en-US" b="0" spc="100" baseline="0" dirty="0" err="1">
                <a:latin typeface="Arial" charset="0"/>
                <a:cs typeface="ＭＳ Ｐゴシック" charset="0"/>
              </a:rPr>
              <a:t>magiging</a:t>
            </a:r>
            <a:r>
              <a:rPr lang="en-US" b="0" spc="100" baseline="0" dirty="0">
                <a:latin typeface="Arial" charset="0"/>
                <a:cs typeface="ＭＳ Ｐゴシック" charset="0"/>
              </a:rPr>
              <a:t> desperado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makapagdadala</a:t>
            </a:r>
            <a:r>
              <a:rPr lang="en-US" b="0" spc="100" baseline="0" dirty="0">
                <a:latin typeface="Arial" charset="0"/>
                <a:cs typeface="ＭＳ Ｐゴシック" charset="0"/>
              </a:rPr>
              <a:t> ng </a:t>
            </a:r>
            <a:r>
              <a:rPr lang="en-US" b="0" spc="100" baseline="0" dirty="0" err="1">
                <a:latin typeface="Arial" charset="0"/>
                <a:cs typeface="ＭＳ Ｐゴシック" charset="0"/>
              </a:rPr>
              <a:t>katatagan</a:t>
            </a:r>
            <a:r>
              <a:rPr lang="en-US" b="0" spc="100" baseline="0" dirty="0">
                <a:latin typeface="Arial" charset="0"/>
                <a:cs typeface="ＭＳ Ｐゴシック" charset="0"/>
              </a:rPr>
              <a:t> at </a:t>
            </a:r>
            <a:r>
              <a:rPr lang="en-US" b="0" spc="100" baseline="0" dirty="0" err="1">
                <a:latin typeface="Arial" charset="0"/>
                <a:cs typeface="ＭＳ Ｐゴシック" charset="0"/>
              </a:rPr>
              <a:t>proteksiyon</a:t>
            </a:r>
            <a:r>
              <a:rPr lang="en-US" b="0" i="0" spc="100" baseline="0" dirty="0">
                <a:latin typeface="Arial" charset="0"/>
                <a:cs typeface="ＭＳ Ｐゴシック" charset="0"/>
              </a:rPr>
              <a:t>. ¶ • Ito ang </a:t>
            </a:r>
            <a:r>
              <a:rPr lang="en-US" b="0" i="0" spc="100" baseline="0" dirty="0" err="1">
                <a:latin typeface="Arial" charset="0"/>
                <a:cs typeface="ＭＳ Ｐゴシック" charset="0"/>
              </a:rPr>
              <a:t>paraan</a:t>
            </a:r>
            <a:r>
              <a:rPr lang="en-US" b="0" i="0" spc="100" baseline="0" dirty="0">
                <a:latin typeface="Arial" charset="0"/>
                <a:cs typeface="ＭＳ Ｐゴシック" charset="0"/>
              </a:rPr>
              <a:t> kung </a:t>
            </a:r>
            <a:r>
              <a:rPr lang="en-US" b="0" i="0" spc="100" baseline="0" dirty="0" err="1">
                <a:latin typeface="Arial" charset="0"/>
                <a:cs typeface="ＭＳ Ｐゴシック" charset="0"/>
              </a:rPr>
              <a:t>paano</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paniniil</a:t>
            </a:r>
            <a:r>
              <a:rPr lang="en-US" b="0" i="0" spc="100" baseline="0" dirty="0">
                <a:latin typeface="Arial" charset="0"/>
                <a:cs typeface="ＭＳ Ｐゴシック" charset="0"/>
              </a:rPr>
              <a:t> ay </a:t>
            </a:r>
            <a:r>
              <a:rPr lang="en-US" b="0" i="0" spc="100" baseline="0" dirty="0" err="1">
                <a:latin typeface="Arial" charset="0"/>
                <a:cs typeface="ＭＳ Ｐゴシック" charset="0"/>
              </a:rPr>
              <a:t>bumangon</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nakaraan</a:t>
            </a:r>
            <a:r>
              <a:rPr lang="en-US" b="0" i="0" spc="100" baseline="0" dirty="0">
                <a:latin typeface="Arial" charset="0"/>
                <a:cs typeface="ＭＳ Ｐゴシック" charset="0"/>
              </a:rPr>
              <a:t>,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isiping</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muli</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a:t>
            </a:r>
            <a:r>
              <a:rPr lang="en-US" b="0" i="0" spc="100" baseline="0" dirty="0" err="1">
                <a:latin typeface="Arial" charset="0"/>
                <a:cs typeface="ＭＳ Ｐゴシック" charset="0"/>
              </a:rPr>
              <a:t>mangyayari</a:t>
            </a:r>
            <a:r>
              <a:rPr lang="en-US" b="0" i="0" spc="100" baseline="0" dirty="0">
                <a:latin typeface="Arial" charset="0"/>
                <a:cs typeface="ＭＳ Ｐゴシック" charset="0"/>
              </a:rPr>
              <a:t>. Ayon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propesiya</a:t>
            </a:r>
            <a:r>
              <a:rPr lang="en-US" b="0" i="0" spc="100" baseline="0" dirty="0">
                <a:latin typeface="Arial" charset="0"/>
                <a:cs typeface="ＭＳ Ｐゴシック" charset="0"/>
              </a:rPr>
              <a:t>, may </a:t>
            </a:r>
            <a:r>
              <a:rPr lang="en-US" b="0" i="0" spc="100" baseline="0" dirty="0" err="1">
                <a:latin typeface="Arial" charset="0"/>
                <a:cs typeface="ＭＳ Ｐゴシック" charset="0"/>
              </a:rPr>
              <a:t>magpapalitaw</a:t>
            </a:r>
            <a:r>
              <a:rPr lang="en-US" b="0" i="0" spc="100" baseline="0" dirty="0">
                <a:latin typeface="Arial" charset="0"/>
                <a:cs typeface="ＭＳ Ｐゴシック" charset="0"/>
              </a:rPr>
              <a:t> </a:t>
            </a:r>
            <a:r>
              <a:rPr lang="en-US" b="0" i="0" spc="100" baseline="0" dirty="0" err="1">
                <a:latin typeface="Arial" charset="0"/>
                <a:cs typeface="ＭＳ Ｐゴシック" charset="0"/>
              </a:rPr>
              <a:t>nitong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pangyayari</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15577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3. Isang Tanda at </a:t>
            </a:r>
            <a:r>
              <a:rPr lang="en-US" sz="1600" b="1" spc="100" baseline="0" dirty="0" err="1">
                <a:latin typeface="Arial" charset="0"/>
                <a:cs typeface="ＭＳ Ｐゴシック" charset="0"/>
              </a:rPr>
              <a:t>isang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Tatak</a:t>
            </a:r>
            <a:r>
              <a:rPr lang="en-US" sz="1600" b="1" spc="100" baseline="0" dirty="0">
                <a:latin typeface="Arial" charset="0"/>
                <a:cs typeface="ＭＳ Ｐゴシック" charset="0"/>
              </a:rPr>
              <a:t>. a. Ang Tanda ng </a:t>
            </a:r>
            <a:r>
              <a:rPr lang="en-US" sz="1600" b="1" spc="100" baseline="0" dirty="0" err="1">
                <a:latin typeface="Arial" charset="0"/>
                <a:cs typeface="ＭＳ Ｐゴシック" charset="0"/>
              </a:rPr>
              <a:t>Halimaw</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isa pang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pangatlo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sumunod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tinig</a:t>
            </a:r>
            <a:r>
              <a:rPr lang="en-US" sz="1600" b="0" spc="100" baseline="0" dirty="0">
                <a:latin typeface="Arial" charset="0"/>
                <a:cs typeface="ＭＳ Ｐゴシック" charset="0"/>
              </a:rPr>
              <a:t>, ‘Kung ang </a:t>
            </a:r>
            <a:r>
              <a:rPr lang="en-US" sz="1600" b="0" spc="100" baseline="0" dirty="0" err="1">
                <a:latin typeface="Arial" charset="0"/>
                <a:cs typeface="ＭＳ Ｐゴシック" charset="0"/>
              </a:rPr>
              <a:t>sinuman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sumasamba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larawan</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tumatanggap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noo</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 </a:t>
            </a:r>
            <a:r>
              <a:rPr lang="en-US" sz="1600" b="0" i="0" spc="100" baseline="0" dirty="0">
                <a:effectLst/>
                <a:latin typeface="Arial" panose="020B0604020202020204" pitchFamily="34" charset="0"/>
                <a:cs typeface="Arial" panose="020B0604020202020204" pitchFamily="34" charset="0"/>
              </a:rPr>
              <a:t>(</a:t>
            </a:r>
            <a:r>
              <a:rPr lang="en-US" sz="1600" b="0" i="1" spc="100" baseline="0" dirty="0" err="1">
                <a:effectLst/>
                <a:latin typeface="Arial" panose="020B0604020202020204" pitchFamily="34" charset="0"/>
                <a:cs typeface="Arial" panose="020B0604020202020204" pitchFamily="34" charset="0"/>
              </a:rPr>
              <a:t>Apocalipsis</a:t>
            </a:r>
            <a:r>
              <a:rPr lang="en-US" sz="1600" b="0" i="1" spc="100" baseline="0" dirty="0">
                <a:effectLst/>
                <a:latin typeface="Arial" panose="020B0604020202020204" pitchFamily="34" charset="0"/>
                <a:cs typeface="Arial" panose="020B0604020202020204" pitchFamily="34" charset="0"/>
              </a:rPr>
              <a:t> 14:9</a:t>
            </a:r>
            <a:r>
              <a:rPr lang="en-US" sz="1600" b="0" i="0" spc="100" baseline="0" dirty="0">
                <a:effectLst/>
                <a:latin typeface="Arial" panose="020B0604020202020204" pitchFamily="34" charset="0"/>
                <a:cs typeface="Arial" panose="020B0604020202020204" pitchFamily="34" charset="0"/>
              </a:rPr>
              <a:t>). </a:t>
            </a:r>
            <a:endParaRPr lang="en-PH" sz="2400" b="0" dirty="0"/>
          </a:p>
        </p:txBody>
      </p:sp>
    </p:spTree>
    <p:extLst>
      <p:ext uri="{BB962C8B-B14F-4D97-AF65-F5344CB8AC3E}">
        <p14:creationId xmlns:p14="http://schemas.microsoft.com/office/powerpoint/2010/main" val="423092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Hinigpitan</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Kalayaang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Pangrelihiyon</a:t>
            </a:r>
            <a:r>
              <a:rPr lang="en-US" sz="1600" b="1" spc="100" baseline="0" dirty="0">
                <a:latin typeface="Arial" charset="0"/>
                <a:cs typeface="ＭＳ Ｐゴシック" charset="0"/>
              </a:rPr>
              <a:t>. </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Gumagawa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halimaaw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magtatangka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demonyo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pahinain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pag-atake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sabihin</a:t>
            </a:r>
            <a:r>
              <a:rPr lang="en-US" sz="1600" b="0" spc="100" baseline="0" dirty="0">
                <a:latin typeface="Arial" charset="0"/>
                <a:cs typeface="ＭＳ Ｐゴシック" charset="0"/>
              </a:rPr>
              <a:t>, ang Sabbath. ¶ • Ang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ilalagay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alinman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noo</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Ang moo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simbolo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pag-iisip</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konsiyensya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rason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paghatol</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matatagpuan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kamay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taliwas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simbolo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aksyon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gawa</a:t>
            </a:r>
            <a:r>
              <a:rPr lang="en-US" sz="1600" b="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kautusan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ipapasa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maghihigpit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kalayaang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pangrelihiyon</a:t>
            </a:r>
            <a:r>
              <a:rPr lang="en-US" sz="1600" b="0" spc="100" baseline="0" dirty="0">
                <a:latin typeface="Arial" charset="0"/>
                <a:cs typeface="ＭＳ Ｐゴシック" charset="0"/>
              </a:rPr>
              <a:t>. ¶ • Ayon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i="1" cap="small" spc="100" baseline="0" dirty="0">
                <a:latin typeface="Arial" charset="0"/>
                <a:cs typeface="ＭＳ Ｐゴシック" charset="0"/>
              </a:rPr>
              <a:t>The Great Controversy </a:t>
            </a:r>
            <a:r>
              <a:rPr lang="en-US" sz="1600" b="0" spc="100" baseline="0" dirty="0">
                <a:latin typeface="Arial" charset="0"/>
                <a:cs typeface="ＭＳ Ｐゴシック" charset="0"/>
              </a:rPr>
              <a:t>592, “Yung </a:t>
            </a:r>
            <a:r>
              <a:rPr lang="en-US" sz="1600" b="0" spc="100" baseline="0" dirty="0" err="1">
                <a:latin typeface="Arial" charset="0"/>
                <a:cs typeface="ＭＳ Ｐゴシック" charset="0"/>
              </a:rPr>
              <a:t>iginagalang</a:t>
            </a:r>
            <a:r>
              <a:rPr lang="en-US" sz="1600" b="0" spc="100" baseline="0" dirty="0">
                <a:latin typeface="Arial" charset="0"/>
                <a:cs typeface="ＭＳ Ｐゴシック" charset="0"/>
              </a:rPr>
              <a:t> ang Sabbath ng Biblia ay </a:t>
            </a:r>
            <a:r>
              <a:rPr lang="en-US" sz="1600" b="0" spc="100" baseline="0" dirty="0" err="1">
                <a:latin typeface="Arial" charset="0"/>
                <a:cs typeface="ＭＳ Ｐゴシック" charset="0"/>
              </a:rPr>
              <a:t>tutuligsain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kaaway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batas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kaayusan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pagpapabagsak</a:t>
            </a:r>
            <a:r>
              <a:rPr lang="en-US" sz="1600" b="0" spc="100" baseline="0" dirty="0">
                <a:latin typeface="Arial" charset="0"/>
                <a:cs typeface="ＭＳ Ｐゴシック" charset="0"/>
              </a:rPr>
              <a:t> ng moral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pagpipigil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lipunan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sanhi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anarkiya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katiwalian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nananawagan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paghahatol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pagdududa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tatawaging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pagmamatigas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katigasan</a:t>
            </a:r>
            <a:r>
              <a:rPr lang="en-US" sz="1600" b="0" spc="100" baseline="0" dirty="0">
                <a:latin typeface="Arial" charset="0"/>
                <a:cs typeface="ＭＳ Ｐゴシック" charset="0"/>
              </a:rPr>
              <a:t> ng ulo, at </a:t>
            </a:r>
            <a:r>
              <a:rPr lang="en-US" sz="1600" b="0" spc="100" baseline="0" dirty="0" err="1">
                <a:latin typeface="Arial" charset="0"/>
                <a:cs typeface="ＭＳ Ｐゴシック" charset="0"/>
              </a:rPr>
              <a:t>paghamak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705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a:t>
            </a:r>
            <a:r>
              <a:rPr lang="en-US" sz="1600" b="1" spc="100" baseline="0" dirty="0" err="1">
                <a:latin typeface="Arial" charset="0"/>
                <a:cs typeface="ＭＳ Ｐゴシック" charset="0"/>
              </a:rPr>
              <a:t>Linggo</a:t>
            </a:r>
            <a:r>
              <a:rPr lang="en-US" sz="1600" b="1" spc="100" baseline="0" dirty="0">
                <a:latin typeface="Arial" charset="0"/>
                <a:cs typeface="ＭＳ Ｐゴシック" charset="0"/>
              </a:rPr>
              <a:t>, ang “Tanda” ng </a:t>
            </a:r>
            <a:r>
              <a:rPr lang="en-US" sz="1600" b="1" spc="100" baseline="0" dirty="0" err="1">
                <a:latin typeface="Arial" charset="0"/>
                <a:cs typeface="ＭＳ Ｐゴシック" charset="0"/>
              </a:rPr>
              <a:t>Iglesya</a:t>
            </a:r>
            <a:r>
              <a:rPr lang="en-US" sz="1600" b="1" spc="100" baseline="0" dirty="0">
                <a:latin typeface="Arial" charset="0"/>
                <a:cs typeface="ＭＳ Ｐゴシック" charset="0"/>
              </a:rPr>
              <a:t> ng Roma.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Siyempre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inaangkin</a:t>
            </a:r>
            <a:r>
              <a:rPr lang="en-US" sz="1600" b="0" spc="100" baseline="0" dirty="0">
                <a:latin typeface="Arial" charset="0"/>
                <a:cs typeface="ＭＳ Ｐゴシック" charset="0"/>
              </a:rPr>
              <a:t> ng Catholic Church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pagpapalit</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 At ang kilos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relihiyon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Hinuhulaan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kinabukasan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pandaigdigang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krisis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mundo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haharap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uri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radikal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politikal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sosyal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relihiyoso</a:t>
            </a:r>
            <a:r>
              <a:rPr lang="en-US" sz="1600" b="0" spc="100" baseline="0" dirty="0">
                <a:latin typeface="Arial" charset="0"/>
                <a:cs typeface="ＭＳ Ｐゴシック" charset="0"/>
              </a:rPr>
              <a:t>, at moral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pagbabago</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pangingilin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Linggo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ipatutupad</a:t>
            </a:r>
            <a:r>
              <a:rPr lang="en-US" sz="1600" b="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05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Ang </a:t>
            </a:r>
            <a:r>
              <a:rPr lang="en-US" sz="1600" b="1" spc="100" baseline="0" dirty="0" err="1">
                <a:latin typeface="Arial" charset="0"/>
                <a:cs typeface="ＭＳ Ｐゴシック" charset="0"/>
              </a:rPr>
              <a:t>Pagsubok</a:t>
            </a:r>
            <a:r>
              <a:rPr lang="en-US" sz="1600" b="1" spc="100" baseline="0" dirty="0">
                <a:latin typeface="Arial" charset="0"/>
                <a:cs typeface="ＭＳ Ｐゴシック" charset="0"/>
              </a:rPr>
              <a:t> ng Sabbath.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Alalahanin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Sabbath,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ingatan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Anim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kang </a:t>
            </a:r>
            <a:r>
              <a:rPr lang="en-US" sz="1600" b="0" spc="100" baseline="0" dirty="0" err="1">
                <a:latin typeface="Arial" charset="0"/>
                <a:cs typeface="ＭＳ Ｐゴシック" charset="0"/>
              </a:rPr>
              <a:t>gagawa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gagawin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Sabbath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huwag</a:t>
            </a:r>
            <a:r>
              <a:rPr lang="en-US" sz="1600" b="0" spc="100" baseline="0" dirty="0">
                <a:latin typeface="Arial" charset="0"/>
                <a:cs typeface="ＭＳ Ｐゴシック" charset="0"/>
              </a:rPr>
              <a:t> kang </a:t>
            </a:r>
            <a:r>
              <a:rPr lang="en-US" sz="1600" b="0" spc="100" baseline="0" dirty="0" err="1">
                <a:latin typeface="Arial" charset="0"/>
                <a:cs typeface="ＭＳ Ｐゴシック" charset="0"/>
              </a:rPr>
              <a:t>gagawa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loob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anim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at lahat ng </a:t>
            </a:r>
            <a:r>
              <a:rPr lang="en-US" sz="1600" b="0" spc="100" baseline="0" dirty="0" err="1">
                <a:latin typeface="Arial" charset="0"/>
                <a:cs typeface="ＭＳ Ｐゴシック" charset="0"/>
              </a:rPr>
              <a:t>naroroon</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nagpahinga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binasbasan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Sabbath, at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banal” (</a:t>
            </a:r>
            <a:r>
              <a:rPr lang="en-US" sz="1600" b="0" i="1" spc="100" baseline="0" dirty="0" err="1">
                <a:latin typeface="Arial" charset="0"/>
                <a:cs typeface="ＭＳ Ｐゴシック" charset="0"/>
              </a:rPr>
              <a:t>Exodo</a:t>
            </a:r>
            <a:r>
              <a:rPr lang="en-US" sz="1600" b="0" i="1" spc="100" baseline="0" dirty="0">
                <a:latin typeface="Arial" charset="0"/>
                <a:cs typeface="ＭＳ Ｐゴシック" charset="0"/>
              </a:rPr>
              <a:t> 20:8–11</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42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Nagbabantang</a:t>
            </a:r>
            <a:r>
              <a:rPr lang="en-US" sz="1600" b="1" spc="100" baseline="0" dirty="0">
                <a:latin typeface="Arial" charset="0"/>
                <a:cs typeface="ＭＳ Ｐゴシック" charset="0"/>
              </a:rPr>
              <a:t> Pag-</a:t>
            </a:r>
            <a:r>
              <a:rPr lang="en-US" sz="1600" b="1" spc="100" baseline="0" dirty="0" err="1">
                <a:latin typeface="Arial" charset="0"/>
                <a:cs typeface="ＭＳ Ｐゴシック" charset="0"/>
              </a:rPr>
              <a:t>uusig</a:t>
            </a:r>
            <a:r>
              <a:rPr lang="en-US" sz="1600" b="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Noong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Hunyo</a:t>
            </a:r>
            <a:r>
              <a:rPr lang="en-US" sz="1600" b="0" spc="100" baseline="0" dirty="0">
                <a:latin typeface="Arial" charset="0"/>
                <a:cs typeface="ＭＳ Ｐゴシック" charset="0"/>
              </a:rPr>
              <a:t> 6, 2012, ang Papa Benedict XVI ay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apurahang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apela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Linggo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pahinga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makasama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pamilya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 Sa </a:t>
            </a:r>
            <a:r>
              <a:rPr lang="en-US" sz="1600" b="0" spc="100" baseline="0" dirty="0" err="1">
                <a:latin typeface="Arial" charset="0"/>
                <a:cs typeface="ＭＳ Ｐゴシック" charset="0"/>
              </a:rPr>
              <a:t>malao’t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madali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ipapasa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batas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yung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katapatang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sinusunod</a:t>
            </a:r>
            <a:r>
              <a:rPr lang="en-US" sz="1600" b="0" spc="100" baseline="0" dirty="0">
                <a:latin typeface="Arial" charset="0"/>
                <a:cs typeface="ＭＳ Ｐゴシック" charset="0"/>
              </a:rPr>
              <a:t> ang Salta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ipinangingilin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Sabbath ay </a:t>
            </a:r>
            <a:r>
              <a:rPr lang="en-US" sz="1600" b="0" spc="100" baseline="0" dirty="0" err="1">
                <a:latin typeface="Arial" charset="0"/>
                <a:cs typeface="ＭＳ Ｐゴシック" charset="0"/>
              </a:rPr>
              <a:t>mamarkahan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sumasalungat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pinakamabuting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kapakanan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lipunan</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734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Sa </a:t>
            </a:r>
            <a:r>
              <a:rPr lang="en-US" sz="1600" b="0" spc="100" baseline="0" dirty="0" err="1">
                <a:latin typeface="Arial" charset="0"/>
                <a:cs typeface="ＭＳ Ｐゴシック" charset="0"/>
              </a:rPr>
              <a:t>panahong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krisis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matapat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bayan ng </a:t>
            </a:r>
            <a:r>
              <a:rPr lang="en-US" sz="1600" b="0" spc="100" baseline="0" dirty="0" err="1">
                <a:latin typeface="Arial" charset="0"/>
                <a:cs typeface="ＭＳ Ｐゴシック" charset="0"/>
              </a:rPr>
              <a:t>Dyos</a:t>
            </a:r>
            <a:r>
              <a:rPr lang="en-US" sz="1600" b="0" spc="100" baseline="0" dirty="0">
                <a:latin typeface="Arial" charset="0"/>
                <a:cs typeface="ＭＳ Ｐゴシック" charset="0"/>
              </a:rPr>
              <a:t> ay, ¶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  ay </a:t>
            </a:r>
            <a:r>
              <a:rPr lang="en-US" sz="1600" b="0" spc="100" baseline="0" dirty="0" err="1">
                <a:latin typeface="Arial" charset="0"/>
                <a:cs typeface="ＭＳ Ｐゴシック" charset="0"/>
              </a:rPr>
              <a:t>matatag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titindig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paniniwala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sundin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Hindi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pamumuwersa</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383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Taliwas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tatanggap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tatak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tatak</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matandang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patunayan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katunayan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pormal</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dokumento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Aasahan</a:t>
            </a:r>
            <a:r>
              <a:rPr lang="en-US" sz="1600" b="0" spc="100" baseline="0" dirty="0">
                <a:latin typeface="Arial" charset="0"/>
                <a:cs typeface="ＭＳ Ｐゴシック" charset="0"/>
              </a:rPr>
              <a:t> natin kung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masusumpungan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tatak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nakabaon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kautusan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matatandang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tatak</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pagkakakilanlan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indibidwal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tatak</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propetang</a:t>
            </a:r>
            <a:r>
              <a:rPr lang="en-US" sz="1600" b="0" spc="100" baseline="0" dirty="0">
                <a:latin typeface="Arial" charset="0"/>
                <a:cs typeface="ＭＳ Ｐゴシック" charset="0"/>
              </a:rPr>
              <a:t> Isaias ay </a:t>
            </a:r>
            <a:r>
              <a:rPr lang="en-US" sz="1600" b="0" spc="100" baseline="0" dirty="0" err="1">
                <a:latin typeface="Arial" charset="0"/>
                <a:cs typeface="ＭＳ Ｐゴシック" charset="0"/>
              </a:rPr>
              <a:t>nagsasabi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patotoo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tatakan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turo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gitna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alagad</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Isaias 8:16</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980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Mga </a:t>
            </a:r>
            <a:r>
              <a:rPr lang="en-US" sz="1600" b="1" spc="100" baseline="0" dirty="0" err="1">
                <a:latin typeface="Arial" charset="0"/>
                <a:cs typeface="ＭＳ Ｐゴシック" charset="0"/>
              </a:rPr>
              <a:t>elemento</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tatak</a:t>
            </a:r>
            <a:r>
              <a:rPr lang="en-US" sz="1600" b="1" spc="100" baseline="0" dirty="0">
                <a:latin typeface="Arial" charset="0"/>
                <a:cs typeface="ＭＳ Ｐゴシック" charset="0"/>
              </a:rPr>
              <a:t> ng </a:t>
            </a:r>
            <a:r>
              <a:rPr lang="en-US" sz="1600" b="0" spc="100" baseline="0" dirty="0">
                <a:latin typeface="Arial" charset="0"/>
                <a:cs typeface="ＭＳ Ｐゴシック" charset="0"/>
              </a:rPr>
              <a:t>Sabbath (</a:t>
            </a:r>
            <a:r>
              <a:rPr lang="en-US" sz="1600" b="0" spc="100" baseline="0" dirty="0" err="1">
                <a:latin typeface="Arial" charset="0"/>
                <a:cs typeface="ＭＳ Ｐゴシック" charset="0"/>
              </a:rPr>
              <a:t>Exodo</a:t>
            </a:r>
            <a:r>
              <a:rPr lang="en-US" sz="1600" b="0" spc="100" baseline="0" dirty="0">
                <a:latin typeface="Arial" charset="0"/>
                <a:cs typeface="ＭＳ Ｐゴシック" charset="0"/>
              </a:rPr>
              <a:t> 20). ¶ • Ang </a:t>
            </a:r>
            <a:r>
              <a:rPr lang="en-US" sz="1600" b="0" spc="100" baseline="0" dirty="0" err="1">
                <a:latin typeface="Arial" charset="0"/>
                <a:cs typeface="ＭＳ Ｐゴシック" charset="0"/>
              </a:rPr>
              <a:t>pangalan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tagapagtatak</a:t>
            </a:r>
            <a:r>
              <a:rPr lang="en-US" sz="1600" b="0" spc="100" baseline="0" dirty="0">
                <a:latin typeface="Arial" charset="0"/>
                <a:cs typeface="ＭＳ Ｐゴシック" charset="0"/>
              </a:rPr>
              <a:t>: “ ‘</a:t>
            </a:r>
            <a:r>
              <a:rPr lang="en-US" sz="1600" b="0" cap="small"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10</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titulo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tagapagtatak</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11</a:t>
            </a:r>
            <a:r>
              <a:rPr lang="en-US" sz="1600" b="0" i="0" spc="100" baseline="0" dirty="0">
                <a:latin typeface="Arial" charset="0"/>
                <a:cs typeface="ＭＳ Ｐゴシック" charset="0"/>
              </a:rPr>
              <a:t>) o </a:t>
            </a:r>
            <a:r>
              <a:rPr lang="en-US" sz="1600" b="0" i="0" spc="100" baseline="0" dirty="0" err="1">
                <a:latin typeface="Arial" charset="0"/>
                <a:cs typeface="ＭＳ Ｐゴシック" charset="0"/>
              </a:rPr>
              <a:t>Manlalalang</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teritoryo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tagapagtatak</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langit</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lupa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dagat</a:t>
            </a:r>
            <a:r>
              <a:rPr lang="en-US" sz="1600" b="0" i="0" spc="100" baseline="0" dirty="0">
                <a:latin typeface="Arial" charset="0"/>
                <a:cs typeface="ＭＳ Ｐゴシック" charset="0"/>
              </a:rPr>
              <a:t>, at lahat ng </a:t>
            </a:r>
            <a:r>
              <a:rPr lang="en-US" sz="1600" b="0" i="0" spc="100" baseline="0" dirty="0" err="1">
                <a:latin typeface="Arial" charset="0"/>
                <a:cs typeface="ＭＳ Ｐゴシック" charset="0"/>
              </a:rPr>
              <a:t>naroroon</a:t>
            </a:r>
            <a:r>
              <a:rPr lang="en-US" sz="1600" b="0" i="0" spc="100" baseline="0" dirty="0">
                <a:latin typeface="Arial" charset="0"/>
                <a:cs typeface="ＭＳ Ｐゴシック" charset="0"/>
              </a:rPr>
              <a:t>’” (</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11</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71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Ang </a:t>
            </a:r>
            <a:r>
              <a:rPr lang="en-US" b="0" i="0" spc="100" dirty="0" err="1">
                <a:latin typeface="Arial" charset="0"/>
                <a:cs typeface="ＭＳ Ｐゴシック" charset="0"/>
              </a:rPr>
              <a:t>Tatak</a:t>
            </a:r>
            <a:r>
              <a:rPr lang="en-US" b="0" i="0" spc="100" dirty="0">
                <a:latin typeface="Arial" charset="0"/>
                <a:cs typeface="ＭＳ Ｐゴシック" charset="0"/>
              </a:rPr>
              <a:t> ng </a:t>
            </a:r>
            <a:r>
              <a:rPr lang="en-US" b="0" i="0" spc="100" dirty="0" err="1">
                <a:latin typeface="Arial" charset="0"/>
                <a:cs typeface="ＭＳ Ｐゴシック" charset="0"/>
              </a:rPr>
              <a:t>Diyos</a:t>
            </a:r>
            <a:r>
              <a:rPr lang="en-US" b="0" i="0" spc="100" dirty="0">
                <a:latin typeface="Arial" charset="0"/>
                <a:cs typeface="ＭＳ Ｐゴシック" charset="0"/>
              </a:rPr>
              <a:t> at </a:t>
            </a:r>
            <a:r>
              <a:rPr lang="en-US" b="0" i="0" spc="100" dirty="0" err="1">
                <a:latin typeface="Arial" charset="0"/>
                <a:cs typeface="ＭＳ Ｐゴシック" charset="0"/>
              </a:rPr>
              <a:t>Marka</a:t>
            </a:r>
            <a:r>
              <a:rPr lang="en-US" b="0" i="0" spc="100" dirty="0">
                <a:latin typeface="Arial" charset="0"/>
                <a:cs typeface="ＭＳ Ｐゴシック" charset="0"/>
              </a:rPr>
              <a:t> ng </a:t>
            </a:r>
            <a:r>
              <a:rPr lang="en-US" b="0" i="0" spc="100" dirty="0" err="1">
                <a:latin typeface="Arial" charset="0"/>
                <a:cs typeface="ＭＳ Ｐゴシック" charset="0"/>
              </a:rPr>
              <a:t>Halimaw</a:t>
            </a:r>
            <a:r>
              <a:rPr lang="en-US" b="0" i="0" spc="100" dirty="0">
                <a:latin typeface="Arial" charset="0"/>
                <a:cs typeface="ＭＳ Ｐゴシック" charset="0"/>
              </a:rPr>
              <a:t>: </a:t>
            </a:r>
            <a:r>
              <a:rPr lang="en-US" b="0" i="0" spc="100" dirty="0" err="1">
                <a:latin typeface="Arial" charset="0"/>
                <a:cs typeface="ＭＳ Ｐゴシック" charset="0"/>
              </a:rPr>
              <a:t>Pangalawang</a:t>
            </a:r>
            <a:r>
              <a:rPr lang="en-US" b="0" i="0" spc="100" dirty="0">
                <a:latin typeface="Arial" charset="0"/>
                <a:cs typeface="ＭＳ Ｐゴシック" charset="0"/>
              </a:rPr>
              <a:t> </a:t>
            </a:r>
            <a:r>
              <a:rPr lang="en-US" b="0" i="0" spc="100" dirty="0" err="1">
                <a:latin typeface="Arial" charset="0"/>
                <a:cs typeface="ＭＳ Ｐゴシック" charset="0"/>
              </a:rPr>
              <a:t>Bahagi</a:t>
            </a:r>
            <a:endParaRPr lang="en-US" spc="100" dirty="0">
              <a:latin typeface="Arial"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30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a:t>
            </a:r>
            <a:r>
              <a:rPr lang="en-US" sz="1600" b="1" spc="100" baseline="0" dirty="0" err="1">
                <a:latin typeface="Arial" charset="0"/>
                <a:cs typeface="ＭＳ Ｐゴシック" charset="0"/>
              </a:rPr>
              <a:t>tatak</a:t>
            </a:r>
            <a:r>
              <a:rPr lang="en-US" sz="1600" b="1" spc="100" baseline="0" dirty="0">
                <a:latin typeface="Arial" charset="0"/>
                <a:cs typeface="ＭＳ Ｐゴシック" charset="0"/>
              </a:rPr>
              <a:t> ay </a:t>
            </a:r>
            <a:r>
              <a:rPr lang="en-US" sz="1600" b="1" spc="100" baseline="0" dirty="0" err="1">
                <a:latin typeface="Arial" charset="0"/>
                <a:cs typeface="ＭＳ Ｐゴシック" charset="0"/>
              </a:rPr>
              <a:t>inilalagay</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lamang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noo</a:t>
            </a:r>
            <a:r>
              <a:rPr lang="en-US" sz="1600" b="1" spc="100" baseline="0" dirty="0">
                <a:latin typeface="Arial" charset="0"/>
                <a:cs typeface="ＭＳ Ｐゴシック" charset="0"/>
              </a:rPr>
              <a:t>. </a:t>
            </a:r>
            <a:r>
              <a:rPr lang="en-US" sz="1600" b="0" spc="100" baseline="0" dirty="0">
                <a:latin typeface="Arial" charset="0"/>
                <a:cs typeface="ＭＳ Ｐゴシック" charset="0"/>
              </a:rPr>
              <a:t>¶ Isang </a:t>
            </a:r>
            <a:r>
              <a:rPr lang="en-US" sz="1600" b="0" spc="100" baseline="0" dirty="0" err="1">
                <a:latin typeface="Arial" charset="0"/>
                <a:cs typeface="ＭＳ Ｐゴシック" charset="0"/>
              </a:rPr>
              <a:t>simbolo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pag-iisip</a:t>
            </a:r>
            <a:r>
              <a:rPr lang="en-US" sz="1600" b="0" spc="100" baseline="0" dirty="0">
                <a:latin typeface="Arial" charset="0"/>
                <a:cs typeface="ＭＳ Ｐゴシック" charset="0"/>
              </a:rPr>
              <a:t>. ¶ • Nag-</a:t>
            </a:r>
            <a:r>
              <a:rPr lang="en-US" sz="1600" b="0" spc="100" baseline="0" dirty="0" err="1">
                <a:latin typeface="Arial" charset="0"/>
                <a:cs typeface="ＭＳ Ｐゴシック" charset="0"/>
              </a:rPr>
              <a:t>aanyaya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pahintulutan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hubugin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pag-iisip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matitinag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angkla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4:30). </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matatapat</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yung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tumutupad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‘yon ay ang ika-4, </a:t>
            </a:r>
            <a:r>
              <a:rPr lang="en-US" sz="1600" b="0" spc="100" baseline="0" dirty="0" err="1">
                <a:latin typeface="Arial" charset="0"/>
                <a:cs typeface="ＭＳ Ｐゴシック" charset="0"/>
              </a:rPr>
              <a:t>yung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iniisip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kapangyarihang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baguhin</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61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31</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t>
            </a:r>
            <a:r>
              <a:rPr lang="en-US" b="0" spc="100" baseline="0" dirty="0" err="1">
                <a:latin typeface="Arial" charset="0"/>
                <a:ea typeface="ＭＳ Ｐゴシック" pitchFamily="24" charset="-128"/>
                <a:cs typeface="ＭＳ Ｐゴシック" charset="0"/>
              </a:rPr>
              <a:t>Kapag</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Protestantismo</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iaabot</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kamay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ibayo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golpo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hawakan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kamay</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Romanong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aabutin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ibabaw</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bangin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makipaghawak</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kamay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espiritismo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ilalim</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impluwensya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tatluhang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pagsasama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ating</a:t>
            </a:r>
            <a:r>
              <a:rPr lang="en-US" b="0" spc="100" baseline="0" dirty="0">
                <a:latin typeface="Arial" charset="0"/>
                <a:ea typeface="ＭＳ Ｐゴシック" pitchFamily="24" charset="-128"/>
                <a:cs typeface="ＭＳ Ｐゴシック" charset="0"/>
              </a:rPr>
              <a:t> </a:t>
            </a:r>
            <a:r>
              <a:rPr lang="en-US" b="0" spc="100" baseline="0">
                <a:latin typeface="Arial" charset="0"/>
                <a:ea typeface="ＭＳ Ｐゴシック" pitchFamily="24" charset="-128"/>
                <a:cs typeface="ＭＳ Ｐゴシック" charset="0"/>
              </a:rPr>
              <a:t>bayan ¶ [</a:t>
            </a:r>
            <a:r>
              <a:rPr lang="en-US" b="0" spc="100" baseline="0" dirty="0">
                <a:latin typeface="Arial" charset="0"/>
                <a:ea typeface="ＭＳ Ｐゴシック" pitchFamily="24" charset="-128"/>
                <a:cs typeface="ＭＳ Ｐゴシック" charset="0"/>
              </a:rPr>
              <a:t>ang United States] ay </a:t>
            </a:r>
            <a:r>
              <a:rPr lang="en-US" b="0" spc="100" baseline="0" dirty="0" err="1">
                <a:latin typeface="Arial" charset="0"/>
                <a:ea typeface="ＭＳ Ｐゴシック" pitchFamily="24" charset="-128"/>
                <a:cs typeface="ＭＳ Ｐゴシック" charset="0"/>
              </a:rPr>
              <a:t>itatakwil</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bawat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prinsipyo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Saligang-batas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bilang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Protestante</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republikanong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gobyerno</a:t>
            </a:r>
            <a:r>
              <a:rPr lang="en-US" b="0" spc="100" baseline="0" dirty="0">
                <a:latin typeface="Arial" charset="0"/>
                <a:ea typeface="ＭＳ Ｐゴシック" pitchFamily="24" charset="-128"/>
                <a:cs typeface="ＭＳ Ｐゴシック" charset="0"/>
              </a:rPr>
              <a:t>,</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2579394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32</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at </a:t>
            </a:r>
            <a:r>
              <a:rPr lang="en-US" b="0" spc="100" baseline="0" dirty="0" err="1">
                <a:latin typeface="Arial" charset="0"/>
                <a:ea typeface="ＭＳ Ｐゴシック" pitchFamily="24" charset="-128"/>
                <a:cs typeface="ＭＳ Ｐゴシック" charset="0"/>
              </a:rPr>
              <a:t>gagawa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paghahand</a:t>
            </a:r>
            <a:r>
              <a:rPr lang="en-US" b="0" i="0" spc="100" baseline="0" dirty="0" err="1">
                <a:latin typeface="Arial" charset="0"/>
                <a:ea typeface="ＭＳ Ｐゴシック" pitchFamily="24" charset="-128"/>
                <a:cs typeface="ＭＳ Ｐゴシック" charset="0"/>
              </a:rPr>
              <a:t>a</a:t>
            </a:r>
            <a:r>
              <a:rPr lang="en-US" b="1" i="1" spc="100" baseline="0" dirty="0">
                <a:latin typeface="Arial" charset="0"/>
                <a:ea typeface="ＭＳ Ｐゴシック" pitchFamily="24" charset="-128"/>
                <a:cs typeface="ＭＳ Ｐゴシック" charset="0"/>
              </a:rPr>
              <a:t> </a:t>
            </a:r>
            <a:r>
              <a:rPr lang="en-US" b="0" i="0" spc="100" baseline="0" dirty="0">
                <a:latin typeface="Arial" charset="0"/>
                <a:ea typeface="ＭＳ Ｐゴシック" pitchFamily="24" charset="-128"/>
                <a:cs typeface="ＭＳ Ｐゴシック" charset="0"/>
              </a:rPr>
              <a:t>para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pagpapalaganap</a:t>
            </a:r>
            <a:r>
              <a:rPr lang="en-US" b="0" i="0" spc="100" baseline="0" dirty="0">
                <a:latin typeface="Arial" charset="0"/>
                <a:ea typeface="ＭＳ Ｐゴシック" pitchFamily="24" charset="-128"/>
                <a:cs typeface="ＭＳ Ｐゴシック" charset="0"/>
              </a:rPr>
              <a:t> ng </a:t>
            </a:r>
            <a:r>
              <a:rPr lang="en-US" b="0" i="0" spc="100" baseline="0" dirty="0" err="1">
                <a:latin typeface="Arial" charset="0"/>
                <a:ea typeface="ＭＳ Ｐゴシック" pitchFamily="24" charset="-128"/>
                <a:cs typeface="ＭＳ Ｐゴシック" charset="0"/>
              </a:rPr>
              <a:t>mga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kasinungalingan</a:t>
            </a:r>
            <a:r>
              <a:rPr lang="en-US" b="0" i="0" spc="100" baseline="0" dirty="0">
                <a:latin typeface="Arial" charset="0"/>
                <a:ea typeface="ＭＳ Ｐゴシック" pitchFamily="24" charset="-128"/>
                <a:cs typeface="ＭＳ Ｐゴシック" charset="0"/>
              </a:rPr>
              <a:t> at </a:t>
            </a:r>
            <a:r>
              <a:rPr lang="en-US" b="0" i="0" spc="100" baseline="0" dirty="0" err="1">
                <a:latin typeface="Arial" charset="0"/>
                <a:ea typeface="ＭＳ Ｐゴシック" pitchFamily="24" charset="-128"/>
                <a:cs typeface="ＭＳ Ｐゴシック" charset="0"/>
              </a:rPr>
              <a:t>panlilinlang</a:t>
            </a:r>
            <a:r>
              <a:rPr lang="en-US" b="0" i="0" spc="100" baseline="0" dirty="0">
                <a:latin typeface="Arial" charset="0"/>
                <a:ea typeface="ＭＳ Ｐゴシック" pitchFamily="24" charset="-128"/>
                <a:cs typeface="ＭＳ Ｐゴシック" charset="0"/>
              </a:rPr>
              <a:t> ng </a:t>
            </a:r>
            <a:r>
              <a:rPr lang="en-US" b="0" i="0" spc="100" baseline="0" dirty="0" err="1">
                <a:latin typeface="Arial" charset="0"/>
                <a:ea typeface="ＭＳ Ｐゴシック" pitchFamily="24" charset="-128"/>
                <a:cs typeface="ＭＳ Ｐゴシック" charset="0"/>
              </a:rPr>
              <a:t>kapapahan</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pagkatapos</a:t>
            </a:r>
            <a:r>
              <a:rPr lang="en-US" b="0" i="0" spc="100" baseline="0" dirty="0">
                <a:latin typeface="Arial" charset="0"/>
                <a:ea typeface="ＭＳ Ｐゴシック" pitchFamily="24" charset="-128"/>
                <a:cs typeface="ＭＳ Ｐゴシック" charset="0"/>
              </a:rPr>
              <a:t> ay </a:t>
            </a:r>
            <a:r>
              <a:rPr lang="en-US" b="0" i="0" spc="100" baseline="0" dirty="0" err="1">
                <a:latin typeface="Arial" charset="0"/>
                <a:ea typeface="ＭＳ Ｐゴシック" pitchFamily="24" charset="-128"/>
                <a:cs typeface="ＭＳ Ｐゴシック" charset="0"/>
              </a:rPr>
              <a:t>maaari</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nating</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malaman</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dumating</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a:t>
            </a:r>
            <a:r>
              <a:rPr lang="en-US" b="0" i="0" spc="100" baseline="0" dirty="0">
                <a:latin typeface="Arial" charset="0"/>
                <a:ea typeface="ＭＳ Ｐゴシック" pitchFamily="24" charset="-128"/>
                <a:cs typeface="ＭＳ Ｐゴシック" charset="0"/>
              </a:rPr>
              <a:t> ang </a:t>
            </a:r>
            <a:r>
              <a:rPr lang="en-US" b="0" i="0" spc="100" baseline="0" dirty="0" err="1">
                <a:latin typeface="Arial" charset="0"/>
                <a:ea typeface="ＭＳ Ｐゴシック" pitchFamily="24" charset="-128"/>
                <a:cs typeface="ＭＳ Ｐゴシック" charset="0"/>
              </a:rPr>
              <a:t>panahon</a:t>
            </a:r>
            <a:r>
              <a:rPr lang="en-US" b="0" i="0" spc="100" baseline="0" dirty="0">
                <a:latin typeface="Arial" charset="0"/>
                <a:ea typeface="ＭＳ Ｐゴシック" pitchFamily="24" charset="-128"/>
                <a:cs typeface="ＭＳ Ｐゴシック" charset="0"/>
              </a:rPr>
              <a:t> para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kamangha-manghang</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gawain</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ni</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Satanas</a:t>
            </a:r>
            <a:r>
              <a:rPr lang="en-US" b="0" i="0" spc="100" baseline="0" dirty="0">
                <a:latin typeface="Arial" charset="0"/>
                <a:ea typeface="ＭＳ Ｐゴシック" pitchFamily="24" charset="-128"/>
                <a:cs typeface="ＭＳ Ｐゴシック" charset="0"/>
              </a:rPr>
              <a:t> at </a:t>
            </a:r>
            <a:r>
              <a:rPr lang="en-US" b="0" i="0" spc="100" baseline="0" dirty="0" err="1">
                <a:latin typeface="Arial" charset="0"/>
                <a:ea typeface="ＭＳ Ｐゴシック" pitchFamily="24" charset="-128"/>
                <a:cs typeface="ＭＳ Ｐゴシック" charset="0"/>
              </a:rPr>
              <a:t>na</a:t>
            </a:r>
            <a:r>
              <a:rPr lang="en-US" b="0" i="0" spc="100" baseline="0" dirty="0">
                <a:latin typeface="Arial" charset="0"/>
                <a:ea typeface="ＭＳ Ｐゴシック" pitchFamily="24" charset="-128"/>
                <a:cs typeface="ＭＳ Ｐゴシック" charset="0"/>
              </a:rPr>
              <a:t> ang wakas ay </a:t>
            </a:r>
            <a:r>
              <a:rPr lang="en-US" b="0" i="0" spc="100" baseline="0" dirty="0" err="1">
                <a:latin typeface="Arial" charset="0"/>
                <a:ea typeface="ＭＳ Ｐゴシック" pitchFamily="24" charset="-128"/>
                <a:cs typeface="ＭＳ Ｐゴシック" charset="0"/>
              </a:rPr>
              <a:t>malapin</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a:t>
            </a:r>
            <a:r>
              <a:rPr lang="en-US" b="0" i="0" spc="100" baseline="0" dirty="0">
                <a:latin typeface="Arial" charset="0"/>
                <a:ea typeface="ＭＳ Ｐゴシック" pitchFamily="24" charset="-128"/>
                <a:cs typeface="ＭＳ Ｐゴシック" charset="0"/>
              </a:rPr>
              <a:t>”</a:t>
            </a:r>
            <a:endParaRPr lang="en-US" b="0" i="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28329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z="1200" b="0" spc="100" baseline="0" dirty="0">
                <a:latin typeface="Arial" charset="0"/>
                <a:cs typeface="ＭＳ Ｐゴシック" charset="0"/>
              </a:rPr>
              <a:t>“Kung ang </a:t>
            </a:r>
            <a:r>
              <a:rPr lang="en-US" sz="1200" b="0" spc="100" baseline="0" dirty="0" err="1">
                <a:latin typeface="Arial" charset="0"/>
                <a:cs typeface="ＭＳ Ｐゴシック" charset="0"/>
              </a:rPr>
              <a:t>sinuman</a:t>
            </a:r>
            <a:r>
              <a:rPr lang="en-US" sz="1200" b="0" spc="100" baseline="0" dirty="0">
                <a:latin typeface="Arial" charset="0"/>
                <a:cs typeface="ＭＳ Ｐゴシック" charset="0"/>
              </a:rPr>
              <a:t> ay </a:t>
            </a:r>
            <a:r>
              <a:rPr lang="en-US" sz="1200" b="0" spc="100" baseline="0" dirty="0" err="1">
                <a:latin typeface="Arial" charset="0"/>
                <a:cs typeface="ＭＳ Ｐゴシック" charset="0"/>
              </a:rPr>
              <a:t>patungo</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pagkabihag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pagkabihag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siya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patutungo</a:t>
            </a:r>
            <a:r>
              <a:rPr lang="en-US" sz="1200" b="0" spc="100" baseline="0" dirty="0">
                <a:latin typeface="Arial" charset="0"/>
                <a:cs typeface="ＭＳ Ｐゴシック" charset="0"/>
              </a:rPr>
              <a:t>. Kung ang </a:t>
            </a:r>
            <a:r>
              <a:rPr lang="en-US" sz="1200" b="0" spc="100" baseline="0" dirty="0" err="1">
                <a:latin typeface="Arial" charset="0"/>
                <a:cs typeface="ＭＳ Ｐゴシック" charset="0"/>
              </a:rPr>
              <a:t>sinuman</a:t>
            </a:r>
            <a:r>
              <a:rPr lang="en-US" sz="1200" b="0" spc="100" baseline="0" dirty="0">
                <a:latin typeface="Arial" charset="0"/>
                <a:cs typeface="ＭＳ Ｐゴシック" charset="0"/>
              </a:rPr>
              <a:t> ay </a:t>
            </a:r>
            <a:r>
              <a:rPr lang="en-US" sz="1200" b="0" spc="100" baseline="0" dirty="0" err="1">
                <a:latin typeface="Arial" charset="0"/>
                <a:cs typeface="ＭＳ Ｐゴシック" charset="0"/>
              </a:rPr>
              <a:t>pumapatay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pamamagitan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tabak</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pamamagitan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tabak</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siya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dapat</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papatayin</a:t>
            </a:r>
            <a:r>
              <a:rPr lang="en-US" sz="1200" b="0" spc="100" baseline="0" dirty="0">
                <a:latin typeface="Arial" charset="0"/>
                <a:cs typeface="ＭＳ Ｐゴシック" charset="0"/>
              </a:rPr>
              <a:t>. Ito ay </a:t>
            </a:r>
            <a:r>
              <a:rPr lang="en-US" sz="1200" b="0" spc="100" baseline="0" dirty="0" err="1">
                <a:latin typeface="Arial" charset="0"/>
                <a:cs typeface="ＭＳ Ｐゴシック" charset="0"/>
              </a:rPr>
              <a:t>panawagan</a:t>
            </a:r>
            <a:r>
              <a:rPr lang="en-US" sz="1200" b="0" spc="100" baseline="0" dirty="0">
                <a:latin typeface="Arial" charset="0"/>
                <a:cs typeface="ＭＳ Ｐゴシック" charset="0"/>
              </a:rPr>
              <a:t> para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pagtitiis</a:t>
            </a:r>
            <a:r>
              <a:rPr lang="en-US" sz="1200" b="0" spc="100" baseline="0" dirty="0">
                <a:latin typeface="Arial" charset="0"/>
                <a:cs typeface="ＭＳ Ｐゴシック" charset="0"/>
              </a:rPr>
              <a:t> at </a:t>
            </a:r>
            <a:r>
              <a:rPr lang="en-US" sz="1200" b="0" spc="100" baseline="0" dirty="0" err="1">
                <a:latin typeface="Arial" charset="0"/>
                <a:cs typeface="ＭＳ Ｐゴシック" charset="0"/>
              </a:rPr>
              <a:t>pananampalataya</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banal.” (</a:t>
            </a:r>
            <a:r>
              <a:rPr lang="en-US" sz="1200" b="0" i="1" spc="100" baseline="0" dirty="0" err="1">
                <a:latin typeface="Arial" charset="0"/>
                <a:cs typeface="ＭＳ Ｐゴシック" charset="0"/>
              </a:rPr>
              <a:t>Apocalipsis</a:t>
            </a:r>
            <a:r>
              <a:rPr lang="en-US" sz="1200" b="0" i="1" spc="100" baseline="0" dirty="0">
                <a:latin typeface="Arial" charset="0"/>
                <a:cs typeface="ＭＳ Ｐゴシック" charset="0"/>
              </a:rPr>
              <a:t> 13:10</a:t>
            </a:r>
            <a:r>
              <a:rPr lang="en-US" sz="1200" b="0" i="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Ang </a:t>
            </a:r>
            <a:r>
              <a:rPr lang="en-US" b="0" spc="100" baseline="0" dirty="0" err="1">
                <a:latin typeface="Arial" charset="0"/>
                <a:cs typeface="ＭＳ Ｐゴシック" charset="0"/>
              </a:rPr>
              <a:t>kasaysayan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kasamaang-palad</a:t>
            </a:r>
            <a:r>
              <a:rPr lang="en-US" b="0" spc="100" baseline="0" dirty="0">
                <a:latin typeface="Arial" charset="0"/>
                <a:cs typeface="ＭＳ Ｐゴシック" charset="0"/>
              </a:rPr>
              <a:t>, ay </a:t>
            </a:r>
            <a:r>
              <a:rPr lang="en-US" b="0" spc="100" baseline="0" dirty="0" err="1">
                <a:latin typeface="Arial" charset="0"/>
                <a:cs typeface="ＭＳ Ｐゴシック" charset="0"/>
              </a:rPr>
              <a:t>madalas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nauulit</a:t>
            </a:r>
            <a:r>
              <a:rPr lang="en-US" b="0" spc="100" baseline="0" dirty="0">
                <a:latin typeface="Arial" charset="0"/>
                <a:cs typeface="ＭＳ Ｐゴシック" charset="0"/>
              </a:rPr>
              <a:t>. Ang </a:t>
            </a:r>
            <a:r>
              <a:rPr lang="en-US" b="0" spc="100" baseline="0" dirty="0" err="1">
                <a:latin typeface="Arial" charset="0"/>
                <a:cs typeface="ＭＳ Ｐゴシック" charset="0"/>
              </a:rPr>
              <a:t>propesiya</a:t>
            </a:r>
            <a:r>
              <a:rPr lang="en-US" b="0" spc="100" baseline="0" dirty="0">
                <a:latin typeface="Arial" charset="0"/>
                <a:cs typeface="ＭＳ Ｐゴシック" charset="0"/>
              </a:rPr>
              <a:t> ng “</a:t>
            </a:r>
            <a:r>
              <a:rPr lang="en-US" b="0" spc="100" baseline="0" dirty="0" err="1">
                <a:latin typeface="Arial" charset="0"/>
                <a:cs typeface="ＭＳ Ｐゴシック" charset="0"/>
              </a:rPr>
              <a:t>tanda</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ay </a:t>
            </a:r>
            <a:r>
              <a:rPr lang="en-US" b="0" spc="100" baseline="0" dirty="0" err="1">
                <a:latin typeface="Arial" charset="0"/>
                <a:cs typeface="ＭＳ Ｐゴシック" charset="0"/>
              </a:rPr>
              <a:t>tungkol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pangwakas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kawing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makadiyos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tanikala</a:t>
            </a:r>
            <a:r>
              <a:rPr lang="en-US" b="0" spc="100" baseline="0" dirty="0">
                <a:latin typeface="Arial" charset="0"/>
                <a:cs typeface="ＭＳ Ｐゴシック" charset="0"/>
              </a:rPr>
              <a:t> ng </a:t>
            </a:r>
            <a:r>
              <a:rPr lang="en-US" b="0" spc="100" baseline="0" dirty="0" err="1">
                <a:latin typeface="Arial" charset="0"/>
                <a:cs typeface="ＭＳ Ｐゴシック" charset="0"/>
              </a:rPr>
              <a:t>relihiyosong</a:t>
            </a:r>
            <a:r>
              <a:rPr lang="en-US" b="0" spc="100" baseline="0" dirty="0">
                <a:latin typeface="Arial" charset="0"/>
                <a:cs typeface="ＭＳ Ｐゴシック" charset="0"/>
              </a:rPr>
              <a:t> </a:t>
            </a:r>
            <a:r>
              <a:rPr lang="en-US" b="0" spc="100" baseline="0" dirty="0" err="1">
                <a:latin typeface="Arial" charset="0"/>
                <a:cs typeface="ＭＳ Ｐゴシック" charset="0"/>
              </a:rPr>
              <a:t>pag-uusig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bumabalik</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lumipas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 Gaya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pag-uusig</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nakalipas</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naglalayon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puwersahin</a:t>
            </a:r>
            <a:r>
              <a:rPr lang="en-US" b="0" spc="100" baseline="0" dirty="0">
                <a:latin typeface="Arial" charset="0"/>
                <a:cs typeface="ＭＳ Ｐゴシック" charset="0"/>
              </a:rPr>
              <a:t> ang lahat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umayon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tiyak</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takdang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paniniwala</a:t>
            </a:r>
            <a:r>
              <a:rPr lang="en-US" b="0" spc="100" baseline="0" dirty="0">
                <a:latin typeface="Arial" charset="0"/>
                <a:cs typeface="ＭＳ Ｐゴシック" charset="0"/>
              </a:rPr>
              <a:t>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sinang-ayunang</a:t>
            </a:r>
            <a:r>
              <a:rPr lang="en-US" b="0" spc="100" baseline="0" dirty="0">
                <a:latin typeface="Arial" charset="0"/>
                <a:cs typeface="ＭＳ Ｐゴシック" charset="0"/>
              </a:rPr>
              <a:t> </a:t>
            </a:r>
            <a:r>
              <a:rPr lang="en-US" b="0" spc="100" baseline="0" dirty="0" err="1">
                <a:latin typeface="Arial" charset="0"/>
                <a:cs typeface="ＭＳ Ｐゴシック" charset="0"/>
              </a:rPr>
              <a:t>sistema</a:t>
            </a:r>
            <a:r>
              <a:rPr lang="en-US" b="0" spc="100" baseline="0" dirty="0">
                <a:latin typeface="Arial" charset="0"/>
                <a:cs typeface="ＭＳ Ｐゴシック" charset="0"/>
              </a:rPr>
              <a:t> </a:t>
            </a:r>
            <a:r>
              <a:rPr lang="en-US" b="0" spc="100" baseline="0" dirty="0" err="1">
                <a:latin typeface="Arial" charset="0"/>
                <a:cs typeface="ＭＳ Ｐゴシック" charset="0"/>
              </a:rPr>
              <a:t>ngpagsamba</a:t>
            </a:r>
            <a:r>
              <a:rPr lang="en-US" b="0" spc="100" baseline="0" dirty="0">
                <a:latin typeface="Arial" charset="0"/>
                <a:cs typeface="ＭＳ Ｐゴシック" charset="0"/>
              </a:rPr>
              <a:t>. ¶ Na </a:t>
            </a:r>
            <a:r>
              <a:rPr lang="en-US" b="0" spc="100" baseline="0" dirty="0" err="1">
                <a:latin typeface="Arial" charset="0"/>
                <a:cs typeface="ＭＳ Ｐゴシック" charset="0"/>
              </a:rPr>
              <a:t>gaya</a:t>
            </a:r>
            <a:r>
              <a:rPr lang="en-US" b="0" spc="100" baseline="0" dirty="0">
                <a:latin typeface="Arial" charset="0"/>
                <a:cs typeface="ＭＳ Ｐゴシック" charset="0"/>
              </a:rPr>
              <a:t> ng </a:t>
            </a:r>
            <a:r>
              <a:rPr lang="en-US" b="0" spc="100" baseline="0" dirty="0" err="1">
                <a:latin typeface="Arial" charset="0"/>
                <a:cs typeface="ＭＳ Ｐゴシック" charset="0"/>
              </a:rPr>
              <a:t>dati</a:t>
            </a:r>
            <a:r>
              <a:rPr lang="en-US" b="0" spc="100" baseline="0" dirty="0">
                <a:latin typeface="Arial" charset="0"/>
                <a:cs typeface="ＭＳ Ｐゴシック" charset="0"/>
              </a:rPr>
              <a:t>, </a:t>
            </a:r>
            <a:r>
              <a:rPr lang="en-US" b="0" spc="100" baseline="0" dirty="0" err="1">
                <a:latin typeface="Arial" charset="0"/>
                <a:cs typeface="ＭＳ Ｐゴシック" charset="0"/>
              </a:rPr>
              <a:t>gayuman</a:t>
            </a:r>
            <a:r>
              <a:rPr lang="en-US" b="0" spc="100" baseline="0" dirty="0">
                <a:latin typeface="Arial" charset="0"/>
                <a:cs typeface="ＭＳ Ｐゴシック" charset="0"/>
              </a:rPr>
              <a:t>, </a:t>
            </a:r>
            <a:r>
              <a:rPr lang="en-US" b="0" spc="100" baseline="0" dirty="0" err="1">
                <a:latin typeface="Arial" charset="0"/>
                <a:cs typeface="ＭＳ Ｐゴシック" charset="0"/>
              </a:rPr>
              <a:t>magkakaroon</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bayan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bibigay</a:t>
            </a:r>
            <a:r>
              <a:rPr lang="en-US" b="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t>
            </a:r>
            <a:r>
              <a:rPr lang="en-US" b="0" spc="100" dirty="0" err="1">
                <a:latin typeface="Arial" charset="0"/>
                <a:ea typeface="ＭＳ Ｐゴシック" charset="0"/>
                <a:cs typeface="ＭＳ Ｐゴシック" charset="0"/>
              </a:rPr>
              <a:t>Pagbangon</a:t>
            </a:r>
            <a:r>
              <a:rPr lang="en-US" b="0" spc="100" dirty="0">
                <a:latin typeface="Arial" charset="0"/>
                <a:ea typeface="ＭＳ Ｐゴシック" charset="0"/>
                <a:cs typeface="ＭＳ Ｐゴシック" charset="0"/>
              </a:rPr>
              <a:t> at </a:t>
            </a:r>
            <a:r>
              <a:rPr lang="en-US" b="0" spc="100" dirty="0" err="1">
                <a:latin typeface="Arial" charset="0"/>
                <a:ea typeface="ＭＳ Ｐゴシック" charset="0"/>
                <a:cs typeface="ＭＳ Ｐゴシック" charset="0"/>
              </a:rPr>
              <a:t>Pagbagsak</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Ang </a:t>
            </a:r>
            <a:r>
              <a:rPr lang="en-US" spc="100" baseline="0" dirty="0" err="1">
                <a:latin typeface="Arial" charset="0"/>
                <a:ea typeface="ＭＳ Ｐゴシック" charset="0"/>
                <a:cs typeface="ＭＳ Ｐゴシック" charset="0"/>
              </a:rPr>
              <a:t>Nakamamatay</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na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Sugat</a:t>
            </a:r>
            <a:r>
              <a:rPr lang="en-US"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dirty="0">
                <a:latin typeface="Arial" charset="0"/>
                <a:ea typeface="ＭＳ Ｐゴシック" charset="0"/>
                <a:cs typeface="ＭＳ Ｐゴシック" charset="0"/>
              </a:rPr>
              <a:t> 13:12</a:t>
            </a:r>
            <a:r>
              <a:rPr lang="en-US" b="0" i="0" spc="100" dirty="0">
                <a:latin typeface="Arial" charset="0"/>
                <a:ea typeface="ＭＳ Ｐゴシック" charset="0"/>
                <a:cs typeface="ＭＳ Ｐゴシック" charset="0"/>
              </a:rPr>
              <a:t>).</a:t>
            </a:r>
            <a:endParaRPr lang="en-US"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Ang </a:t>
            </a:r>
            <a:r>
              <a:rPr lang="en-US" b="0" i="0" spc="100" baseline="0" dirty="0" err="1">
                <a:latin typeface="Arial" charset="0"/>
                <a:ea typeface="ＭＳ Ｐゴシック" charset="0"/>
                <a:cs typeface="ＭＳ Ｐゴシック" charset="0"/>
              </a:rPr>
              <a:t>Pagtalikod</a:t>
            </a:r>
            <a:r>
              <a:rPr lang="en-US" b="0" i="0"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2 </a:t>
            </a:r>
            <a:r>
              <a:rPr lang="en-US" b="0" i="1" spc="100" dirty="0" err="1">
                <a:latin typeface="Arial" charset="0"/>
                <a:ea typeface="ＭＳ Ｐゴシック" charset="0"/>
                <a:cs typeface="ＭＳ Ｐゴシック" charset="0"/>
              </a:rPr>
              <a:t>Tesalonica</a:t>
            </a:r>
            <a:r>
              <a:rPr lang="en-US" b="0" i="1" spc="100" dirty="0">
                <a:latin typeface="Arial" charset="0"/>
                <a:ea typeface="ＭＳ Ｐゴシック" charset="0"/>
                <a:cs typeface="ＭＳ Ｐゴシック" charset="0"/>
              </a:rPr>
              <a:t> 2:3, 4</a:t>
            </a:r>
            <a:r>
              <a:rPr lang="en-US" b="0" i="0"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err="1">
                <a:latin typeface="Arial" charset="0"/>
                <a:ea typeface="ＭＳ Ｐゴシック" charset="0"/>
                <a:cs typeface="ＭＳ Ｐゴシック" charset="0"/>
              </a:rPr>
              <a:t>Pangwakas</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na</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Pakana</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ni</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Satanas</a:t>
            </a:r>
            <a:r>
              <a:rPr lang="en-US" b="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17:12–14</a:t>
            </a:r>
            <a:r>
              <a:rPr lang="en-US" b="0" i="0" spc="100" baseline="0" dirty="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err="1">
                <a:latin typeface="Arial" charset="0"/>
                <a:ea typeface="ＭＳ Ｐゴシック" charset="0"/>
                <a:cs typeface="ＭＳ Ｐゴシック" charset="0"/>
              </a:rPr>
              <a:t>Tatlong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Mahahalagang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Paksa</a:t>
            </a:r>
            <a:r>
              <a:rPr lang="en-US" i="0" spc="100" baseline="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t>
            </a:r>
            <a:r>
              <a:rPr lang="en-US" spc="100" baseline="0" dirty="0" err="1">
                <a:latin typeface="Arial" charset="0"/>
                <a:ea typeface="ＭＳ Ｐゴシック" charset="0"/>
                <a:cs typeface="ＭＳ Ｐゴシック" charset="0"/>
              </a:rPr>
              <a:t>Upang</a:t>
            </a:r>
            <a:r>
              <a:rPr lang="en-US" spc="100" baseline="0" dirty="0">
                <a:latin typeface="Arial" charset="0"/>
                <a:ea typeface="ＭＳ Ｐゴシック" charset="0"/>
                <a:cs typeface="ＭＳ Ｐゴシック" charset="0"/>
              </a:rPr>
              <a:t> Pag</a:t>
            </a:r>
            <a:r>
              <a:rPr lang="en-US" b="0" i="0" spc="100" baseline="0" dirty="0">
                <a:latin typeface="Arial" charset="0"/>
                <a:ea typeface="ＭＳ Ｐゴシック" charset="0"/>
                <a:cs typeface="ＭＳ Ｐゴシック" charset="0"/>
              </a:rPr>
              <a:t>-</a:t>
            </a:r>
            <a:r>
              <a:rPr lang="en-US" b="0" i="0" spc="100" baseline="0" dirty="0" err="1">
                <a:latin typeface="Arial" charset="0"/>
                <a:ea typeface="ＭＳ Ｐゴシック" charset="0"/>
                <a:cs typeface="ＭＳ Ｐゴシック" charset="0"/>
              </a:rPr>
              <a:t>isahin</a:t>
            </a:r>
            <a:r>
              <a:rPr lang="en-US" b="0" i="0" spc="100" baseline="0" dirty="0">
                <a:latin typeface="Arial" charset="0"/>
                <a:ea typeface="ＭＳ Ｐゴシック" charset="0"/>
                <a:cs typeface="ＭＳ Ｐゴシック" charset="0"/>
              </a:rPr>
              <a:t> ng </a:t>
            </a:r>
            <a:r>
              <a:rPr lang="en-US" b="0" i="0" spc="100" baseline="0" dirty="0" err="1">
                <a:latin typeface="Arial" charset="0"/>
                <a:ea typeface="ＭＳ Ｐゴシック" charset="0"/>
                <a:cs typeface="ＭＳ Ｐゴシック" charset="0"/>
              </a:rPr>
              <a:t>mga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Bansa</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Isang Tanda at </a:t>
            </a:r>
            <a:r>
              <a:rPr lang="en-US" b="0" spc="100" dirty="0" err="1">
                <a:latin typeface="Arial" charset="0"/>
                <a:ea typeface="ＭＳ Ｐゴシック" charset="0"/>
                <a:cs typeface="ＭＳ Ｐゴシック" charset="0"/>
              </a:rPr>
              <a:t>isang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Tatak</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 Ang Tanda ng </a:t>
            </a:r>
            <a:r>
              <a:rPr lang="en-US" b="0" i="0" spc="100" baseline="0" dirty="0" err="1">
                <a:latin typeface="Arial" charset="0"/>
                <a:ea typeface="ＭＳ Ｐゴシック" charset="0"/>
                <a:cs typeface="ＭＳ Ｐゴシック" charset="0"/>
              </a:rPr>
              <a:t>Halimaw</a:t>
            </a:r>
            <a:r>
              <a:rPr lang="en-US" b="0" i="0" spc="100" baseline="0" dirty="0">
                <a:latin typeface="Arial" charset="0"/>
                <a:ea typeface="ＭＳ Ｐゴシック" charset="0"/>
                <a:cs typeface="ＭＳ Ｐゴシック" charset="0"/>
              </a:rPr>
              <a:t> (</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14:9</a:t>
            </a:r>
            <a:r>
              <a:rPr lang="en-US" b="0" i="0" spc="100" baseline="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Ang </a:t>
            </a:r>
            <a:r>
              <a:rPr lang="en-US" b="0" i="0" spc="100" baseline="0" dirty="0" err="1">
                <a:latin typeface="Arial" charset="0"/>
                <a:ea typeface="ＭＳ Ｐゴシック" charset="0"/>
                <a:cs typeface="ＭＳ Ｐゴシック" charset="0"/>
              </a:rPr>
              <a:t>Pagsubok</a:t>
            </a:r>
            <a:r>
              <a:rPr lang="en-US" b="0" i="0" spc="100" baseline="0" dirty="0">
                <a:latin typeface="Arial" charset="0"/>
                <a:ea typeface="ＭＳ Ｐゴシック" charset="0"/>
                <a:cs typeface="ＭＳ Ｐゴシック" charset="0"/>
              </a:rPr>
              <a:t> ng Sabbath (</a:t>
            </a:r>
            <a:r>
              <a:rPr lang="en-US" b="0" i="1" spc="100" baseline="0" dirty="0" err="1">
                <a:latin typeface="Arial" charset="0"/>
                <a:ea typeface="ＭＳ Ｐゴシック" charset="0"/>
                <a:cs typeface="ＭＳ Ｐゴシック" charset="0"/>
              </a:rPr>
              <a:t>Exodo</a:t>
            </a:r>
            <a:r>
              <a:rPr lang="en-US" b="0" i="1" spc="100" baseline="0" dirty="0">
                <a:latin typeface="Arial" charset="0"/>
                <a:ea typeface="ＭＳ Ｐゴシック" charset="0"/>
                <a:cs typeface="ＭＳ Ｐゴシック" charset="0"/>
              </a:rPr>
              <a:t> 20:8–11</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Ang </a:t>
            </a:r>
            <a:r>
              <a:rPr lang="en-US" b="1" spc="100" baseline="0" dirty="0" err="1">
                <a:latin typeface="Arial" charset="0"/>
                <a:cs typeface="ＭＳ Ｐゴシック" charset="0"/>
              </a:rPr>
              <a:t>Pagbangon</a:t>
            </a:r>
            <a:r>
              <a:rPr lang="en-US" b="1" spc="100" baseline="0" dirty="0">
                <a:latin typeface="Arial" charset="0"/>
                <a:cs typeface="ＭＳ Ｐゴシック" charset="0"/>
              </a:rPr>
              <a:t> at </a:t>
            </a:r>
            <a:r>
              <a:rPr lang="en-US" b="1" spc="100" baseline="0" dirty="0" err="1">
                <a:latin typeface="Arial" charset="0"/>
                <a:cs typeface="ＭＳ Ｐゴシック" charset="0"/>
              </a:rPr>
              <a:t>Pagbagsak</a:t>
            </a:r>
            <a:r>
              <a:rPr lang="en-US" b="1" spc="100" baseline="0" dirty="0">
                <a:latin typeface="Arial" charset="0"/>
                <a:cs typeface="ＭＳ Ｐゴシック" charset="0"/>
              </a:rPr>
              <a:t>. a. Ang </a:t>
            </a:r>
            <a:r>
              <a:rPr lang="en-US" b="1" spc="100" baseline="0" dirty="0" err="1">
                <a:latin typeface="Arial" charset="0"/>
                <a:cs typeface="ＭＳ Ｐゴシック" charset="0"/>
              </a:rPr>
              <a:t>nakamamatay</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Sugat</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ginagamit</a:t>
            </a:r>
            <a:r>
              <a:rPr lang="en-US" b="0" spc="100" baseline="0" dirty="0">
                <a:latin typeface="Arial" charset="0"/>
                <a:cs typeface="ＭＳ Ｐゴシック" charset="0"/>
              </a:rPr>
              <a:t> ang </a:t>
            </a:r>
            <a:r>
              <a:rPr lang="en-US" b="0" spc="100" baseline="0" dirty="0" err="1">
                <a:latin typeface="Arial" charset="0"/>
                <a:cs typeface="ＭＳ Ｐゴシック" charset="0"/>
              </a:rPr>
              <a:t>buong</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unang</a:t>
            </a:r>
            <a:r>
              <a:rPr lang="en-US" b="0" spc="100" baseline="0" dirty="0">
                <a:latin typeface="Arial" charset="0"/>
                <a:cs typeface="ＭＳ Ｐゴシック" charset="0"/>
              </a:rPr>
              <a:t> </a:t>
            </a:r>
            <a:r>
              <a:rPr lang="en-US" b="0" spc="100" baseline="0" dirty="0" err="1">
                <a:latin typeface="Arial" charset="0"/>
                <a:cs typeface="ＭＳ Ｐゴシック" charset="0"/>
              </a:rPr>
              <a:t>halimaw</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paningin</a:t>
            </a:r>
            <a:r>
              <a:rPr lang="en-US" b="0" spc="100" baseline="0" dirty="0">
                <a:latin typeface="Arial" charset="0"/>
                <a:cs typeface="ＭＳ Ｐゴシック" charset="0"/>
              </a:rPr>
              <a:t>, at </a:t>
            </a:r>
            <a:r>
              <a:rPr lang="en-US" b="0" spc="100" baseline="0" dirty="0" err="1">
                <a:latin typeface="Arial" charset="0"/>
                <a:cs typeface="ＭＳ Ｐゴシック" charset="0"/>
              </a:rPr>
              <a:t>pinasasamba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ang </a:t>
            </a:r>
            <a:r>
              <a:rPr lang="en-US" b="0" spc="100" baseline="0" dirty="0" err="1">
                <a:latin typeface="Arial" charset="0"/>
                <a:cs typeface="ＭＳ Ｐゴシック" charset="0"/>
              </a:rPr>
              <a:t>lupa</a:t>
            </a:r>
            <a:r>
              <a:rPr lang="en-US" b="0" spc="100" baseline="0" dirty="0">
                <a:latin typeface="Arial" charset="0"/>
                <a:cs typeface="ＭＳ Ｐゴシック" charset="0"/>
              </a:rPr>
              <a:t>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naninirahan</a:t>
            </a:r>
            <a:r>
              <a:rPr lang="en-US" b="0" spc="100" baseline="0" dirty="0">
                <a:latin typeface="Arial" charset="0"/>
                <a:cs typeface="ＭＳ Ｐゴシック" charset="0"/>
              </a:rPr>
              <a:t> </a:t>
            </a:r>
            <a:r>
              <a:rPr lang="en-US" b="0" spc="100" baseline="0" dirty="0" err="1">
                <a:latin typeface="Arial" charset="0"/>
                <a:cs typeface="ＭＳ Ｐゴシック" charset="0"/>
              </a:rPr>
              <a:t>dito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unang</a:t>
            </a:r>
            <a:r>
              <a:rPr lang="en-US" b="0" spc="100" baseline="0" dirty="0">
                <a:latin typeface="Arial" charset="0"/>
                <a:cs typeface="ＭＳ Ｐゴシック" charset="0"/>
              </a:rPr>
              <a:t> </a:t>
            </a:r>
            <a:r>
              <a:rPr lang="en-US" b="0" spc="100" baseline="0" dirty="0" err="1">
                <a:latin typeface="Arial" charset="0"/>
                <a:cs typeface="ＭＳ Ｐゴシック" charset="0"/>
              </a:rPr>
              <a:t>halimaw</a:t>
            </a:r>
            <a:r>
              <a:rPr lang="en-US" b="0" spc="100" baseline="0" dirty="0">
                <a:latin typeface="Arial" charset="0"/>
                <a:cs typeface="ＭＳ Ｐゴシック" charset="0"/>
              </a:rPr>
              <a:t> ¶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sugat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ikamamatay</a:t>
            </a:r>
            <a:r>
              <a:rPr lang="en-US" b="0" spc="100" baseline="0" dirty="0">
                <a:latin typeface="Arial" charset="0"/>
                <a:cs typeface="ＭＳ Ｐゴシック" charset="0"/>
              </a:rPr>
              <a:t> ay </a:t>
            </a:r>
            <a:r>
              <a:rPr lang="en-US" b="0" spc="100" baseline="0" dirty="0" err="1">
                <a:latin typeface="Arial" charset="0"/>
                <a:cs typeface="ＭＳ Ｐゴシック" charset="0"/>
              </a:rPr>
              <a:t>gumaling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Apocalispsis</a:t>
            </a:r>
            <a:r>
              <a:rPr lang="en-US" b="0" i="1" spc="100" baseline="0" dirty="0">
                <a:latin typeface="Arial" charset="0"/>
                <a:cs typeface="ＭＳ Ｐゴシック" charset="0"/>
              </a:rPr>
              <a:t> 13:12</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Halimaw</a:t>
            </a:r>
            <a:r>
              <a:rPr lang="en-US" b="1" i="0" spc="100" baseline="0" dirty="0">
                <a:latin typeface="Arial" charset="0"/>
                <a:cs typeface="ＭＳ Ｐゴシック" charset="0"/>
              </a:rPr>
              <a:t> ay </a:t>
            </a:r>
            <a:r>
              <a:rPr lang="en-US" b="1" i="0" spc="100" baseline="0" dirty="0" err="1">
                <a:latin typeface="Arial" charset="0"/>
                <a:cs typeface="ＭＳ Ｐゴシック" charset="0"/>
              </a:rPr>
              <a:t>magpapatuloy</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isang</a:t>
            </a:r>
            <a:r>
              <a:rPr lang="en-US" b="1" i="0" spc="100" baseline="0" dirty="0">
                <a:latin typeface="Arial" charset="0"/>
                <a:cs typeface="ＭＳ Ｐゴシック" charset="0"/>
              </a:rPr>
              <a:t> </a:t>
            </a:r>
            <a:r>
              <a:rPr lang="en-US" b="1" i="0" spc="100" baseline="0" dirty="0" err="1">
                <a:latin typeface="Arial" charset="0"/>
                <a:cs typeface="ＭＳ Ｐゴシック" charset="0"/>
              </a:rPr>
              <a:t>takdang</a:t>
            </a:r>
            <a:r>
              <a:rPr lang="en-US" b="1" i="0" spc="100" baseline="0" dirty="0">
                <a:latin typeface="Arial" charset="0"/>
                <a:cs typeface="ＭＳ Ｐゴシック" charset="0"/>
              </a:rPr>
              <a:t> tagal ng </a:t>
            </a:r>
            <a:r>
              <a:rPr lang="en-US" b="1" i="0" spc="100" baseline="0" dirty="0" err="1">
                <a:latin typeface="Arial" charset="0"/>
                <a:cs typeface="ＭＳ Ｐゴシック" charset="0"/>
              </a:rPr>
              <a:t>panahon</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kasaysayan</a:t>
            </a:r>
            <a:r>
              <a:rPr lang="en-US" b="1" i="1" spc="100" baseline="0" dirty="0">
                <a:latin typeface="Arial" charset="0"/>
                <a:cs typeface="ＭＳ Ｐゴシック" charset="0"/>
              </a:rPr>
              <a:t>. </a:t>
            </a:r>
            <a:r>
              <a:rPr lang="en-US" b="0" i="0" spc="100" baseline="0" dirty="0">
                <a:latin typeface="Arial" charset="0"/>
                <a:cs typeface="ＭＳ Ｐゴシック" charset="0"/>
              </a:rPr>
              <a:t>¶</a:t>
            </a:r>
            <a:r>
              <a:rPr lang="en-US" b="1" i="0" spc="100" baseline="0" dirty="0">
                <a:latin typeface="Arial" charset="0"/>
                <a:cs typeface="ＭＳ Ｐゴシック" charset="0"/>
              </a:rPr>
              <a:t> • </a:t>
            </a:r>
            <a:r>
              <a:rPr lang="en-US" b="0" i="0" spc="100" baseline="0" dirty="0">
                <a:latin typeface="Arial" charset="0"/>
                <a:cs typeface="ＭＳ Ｐゴシック" charset="0"/>
              </a:rPr>
              <a:t>Sa </a:t>
            </a:r>
            <a:r>
              <a:rPr lang="en-US" b="0" i="0" spc="100" baseline="0" dirty="0" err="1">
                <a:latin typeface="Arial" charset="0"/>
                <a:cs typeface="ＭＳ Ｐゴシック" charset="0"/>
              </a:rPr>
              <a:t>simbolikong</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propesiya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propetikong</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ay </a:t>
            </a:r>
            <a:r>
              <a:rPr lang="en-US" b="0" i="0" spc="100" baseline="0" dirty="0" err="1">
                <a:latin typeface="Arial" charset="0"/>
                <a:cs typeface="ＭＳ Ｐゴシック" charset="0"/>
              </a:rPr>
              <a:t>katumbas</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literal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Sa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14:34, </a:t>
            </a:r>
            <a:r>
              <a:rPr lang="en-US" b="0" i="0" spc="100" baseline="0" dirty="0" err="1">
                <a:latin typeface="Arial" charset="0"/>
                <a:cs typeface="ＭＳ Ｐゴシック" charset="0"/>
              </a:rPr>
              <a:t>mababasa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ay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a:t>
            </a:r>
            <a:r>
              <a:rPr lang="en-US" b="0" i="0" spc="100" baseline="0" dirty="0" err="1">
                <a:latin typeface="Arial" charset="0"/>
                <a:cs typeface="ＭＳ Ｐゴシック" charset="0"/>
              </a:rPr>
              <a:t>ginagamit</a:t>
            </a:r>
            <a:r>
              <a:rPr lang="en-US" b="0" i="0" spc="100" baseline="0" dirty="0">
                <a:latin typeface="Arial" charset="0"/>
                <a:cs typeface="ＭＳ Ｐゴシック" charset="0"/>
              </a:rPr>
              <a:t> ang </a:t>
            </a:r>
            <a:r>
              <a:rPr lang="en-US" b="0" i="0" spc="100" baseline="0" dirty="0" err="1">
                <a:latin typeface="Arial" charset="0"/>
                <a:cs typeface="ＭＳ Ｐゴシック" charset="0"/>
              </a:rPr>
              <a:t>prinsipyo</a:t>
            </a:r>
            <a:r>
              <a:rPr lang="en-US" b="0" i="0" spc="100" baseline="0" dirty="0">
                <a:latin typeface="Arial" charset="0"/>
                <a:cs typeface="ＭＳ Ｐゴシック" charset="0"/>
              </a:rPr>
              <a:t> ng Biblia ng </a:t>
            </a:r>
            <a:r>
              <a:rPr lang="en-US" b="0" i="0" spc="100" baseline="0" dirty="0" err="1">
                <a:latin typeface="Arial" charset="0"/>
                <a:cs typeface="ＭＳ Ｐゴシック" charset="0"/>
              </a:rPr>
              <a:t>pagbilang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 ¶ • </a:t>
            </a:r>
            <a:r>
              <a:rPr lang="en-US" b="0" i="0" spc="100" baseline="0" dirty="0" err="1">
                <a:latin typeface="Arial" charset="0"/>
                <a:cs typeface="ＭＳ Ｐゴシック" charset="0"/>
              </a:rPr>
              <a:t>Muli</a:t>
            </a:r>
            <a:r>
              <a:rPr lang="en-US" b="0" i="0" spc="100" baseline="0" dirty="0">
                <a:latin typeface="Arial" charset="0"/>
                <a:cs typeface="ＭＳ Ｐゴシック" charset="0"/>
              </a:rPr>
              <a:t>, </a:t>
            </a:r>
            <a:r>
              <a:rPr lang="en-US" b="0" i="0" spc="100" baseline="0" dirty="0" err="1">
                <a:latin typeface="Arial" charset="0"/>
                <a:cs typeface="ＭＳ Ｐゴシック" charset="0"/>
              </a:rPr>
              <a:t>sinasabi</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aking</a:t>
            </a:r>
            <a:r>
              <a:rPr lang="en-US" b="0" i="0" spc="100" baseline="0" dirty="0">
                <a:latin typeface="Arial" charset="0"/>
                <a:cs typeface="ＭＳ Ｐゴシック" charset="0"/>
              </a:rPr>
              <a:t> </a:t>
            </a:r>
            <a:r>
              <a:rPr lang="en-US" b="0" i="0" spc="100" baseline="0" dirty="0" err="1">
                <a:latin typeface="Arial" charset="0"/>
                <a:cs typeface="ＭＳ Ｐゴシック" charset="0"/>
              </a:rPr>
              <a:t>itinakda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iyo</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 (</a:t>
            </a:r>
            <a:r>
              <a:rPr lang="en-US" b="0" i="1" spc="100" baseline="0" dirty="0">
                <a:latin typeface="Arial" charset="0"/>
                <a:cs typeface="ＭＳ Ｐゴシック" charset="0"/>
              </a:rPr>
              <a:t>Ezekiel 4:6</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24497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t>
            </a:r>
            <a:r>
              <a:rPr lang="en-US" b="0" i="0" spc="100" baseline="0" dirty="0" err="1">
                <a:latin typeface="Arial" charset="0"/>
                <a:cs typeface="ＭＳ Ｐゴシック" charset="0"/>
              </a:rPr>
              <a:t>Itong</a:t>
            </a:r>
            <a:r>
              <a:rPr lang="en-US" b="0" i="0" spc="100" baseline="0" dirty="0">
                <a:latin typeface="Arial" charset="0"/>
                <a:cs typeface="ＭＳ Ｐゴシック" charset="0"/>
              </a:rPr>
              <a:t> </a:t>
            </a:r>
            <a:r>
              <a:rPr lang="en-US" b="0" i="0" spc="100" baseline="0" dirty="0" err="1">
                <a:latin typeface="Arial" charset="0"/>
                <a:cs typeface="ＭＳ Ｐゴシック" charset="0"/>
              </a:rPr>
              <a:t>prinsipyo</a:t>
            </a:r>
            <a:r>
              <a:rPr lang="en-US" b="0" i="0" spc="100" baseline="0" dirty="0">
                <a:latin typeface="Arial" charset="0"/>
                <a:cs typeface="ＭＳ Ｐゴシック" charset="0"/>
              </a:rPr>
              <a:t> ay </a:t>
            </a:r>
            <a:r>
              <a:rPr lang="en-US" b="0" i="0" spc="100" baseline="0" dirty="0" err="1">
                <a:latin typeface="Arial" charset="0"/>
                <a:cs typeface="ＭＳ Ｐゴシック" charset="0"/>
              </a:rPr>
              <a:t>paulit-ulit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napatunayang</a:t>
            </a:r>
            <a:r>
              <a:rPr lang="en-US" b="0" i="0" spc="100" baseline="0" dirty="0">
                <a:latin typeface="Arial" charset="0"/>
                <a:cs typeface="ＭＳ Ｐゴシック" charset="0"/>
              </a:rPr>
              <a:t> </a:t>
            </a:r>
            <a:r>
              <a:rPr lang="en-US" b="0" i="0" spc="100" baseline="0" dirty="0" err="1">
                <a:latin typeface="Arial" charset="0"/>
                <a:cs typeface="ＭＳ Ｐゴシック" charset="0"/>
              </a:rPr>
              <a:t>tama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pagpapaliwanag</a:t>
            </a:r>
            <a:r>
              <a:rPr lang="en-US" b="0" i="0" spc="100" baseline="0" dirty="0">
                <a:latin typeface="Arial" charset="0"/>
                <a:cs typeface="ＭＳ Ｐゴシック" charset="0"/>
              </a:rPr>
              <a:t> ng </a:t>
            </a:r>
            <a:r>
              <a:rPr lang="en-US" b="0" i="0" spc="100" baseline="0" dirty="0" err="1">
                <a:latin typeface="Arial" charset="0"/>
                <a:cs typeface="ＭＳ Ｐゴシック" charset="0"/>
              </a:rPr>
              <a:t>biblikal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propesiya</a:t>
            </a:r>
            <a:r>
              <a:rPr lang="en-US" b="0" i="0" spc="100" baseline="0" dirty="0">
                <a:latin typeface="Arial" charset="0"/>
                <a:cs typeface="ＭＳ Ｐゴシック" charset="0"/>
              </a:rPr>
              <a:t>, </a:t>
            </a:r>
            <a:r>
              <a:rPr lang="en-US" b="0" i="0" spc="100" baseline="0" dirty="0" err="1">
                <a:latin typeface="Arial" charset="0"/>
                <a:cs typeface="ＭＳ Ｐゴシック" charset="0"/>
              </a:rPr>
              <a:t>gaya</a:t>
            </a:r>
            <a:r>
              <a:rPr lang="en-US" b="0" i="0" spc="100" baseline="0" dirty="0">
                <a:latin typeface="Arial" charset="0"/>
                <a:cs typeface="ＭＳ Ｐゴシック" charset="0"/>
              </a:rPr>
              <a:t> ng 70 </a:t>
            </a:r>
            <a:r>
              <a:rPr lang="en-US" b="0" i="0" spc="100" baseline="0" dirty="0" err="1">
                <a:latin typeface="Arial" charset="0"/>
                <a:cs typeface="ＭＳ Ｐゴシック" charset="0"/>
              </a:rPr>
              <a:t>sanlinggo</a:t>
            </a:r>
            <a:r>
              <a:rPr lang="en-US" b="0" i="0" spc="100" baseline="0" dirty="0">
                <a:latin typeface="Arial" charset="0"/>
                <a:cs typeface="ＭＳ Ｐゴシック" charset="0"/>
              </a:rPr>
              <a:t> ng Daniel 9:24–27. </a:t>
            </a:r>
            <a:r>
              <a:rPr lang="en-US" b="0" i="1" spc="100" baseline="0" dirty="0">
                <a:latin typeface="Arial" charset="0"/>
                <a:cs typeface="ＭＳ Ｐゴシック" charset="0"/>
              </a:rPr>
              <a:t>¶ • </a:t>
            </a:r>
            <a:r>
              <a:rPr lang="en-US" b="0" i="0" spc="100" baseline="0" dirty="0" err="1">
                <a:latin typeface="Arial" charset="0"/>
                <a:cs typeface="ＭＳ Ｐゴシック" charset="0"/>
              </a:rPr>
              <a:t>Kinukuwenta</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panahong</a:t>
            </a:r>
            <a:r>
              <a:rPr lang="en-US" b="0" i="0" spc="100" baseline="0" dirty="0">
                <a:latin typeface="Arial" charset="0"/>
                <a:cs typeface="ＭＳ Ｐゴシック" charset="0"/>
              </a:rPr>
              <a:t> </a:t>
            </a:r>
            <a:r>
              <a:rPr lang="en-US" b="0" i="0" spc="100" baseline="0" dirty="0" err="1">
                <a:latin typeface="Arial" charset="0"/>
                <a:cs typeface="ＭＳ Ｐゴシック" charset="0"/>
              </a:rPr>
              <a:t>binanggit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13:5 ng 42 </a:t>
            </a:r>
            <a:r>
              <a:rPr lang="en-US" b="0" i="0" spc="100" baseline="0" dirty="0" err="1">
                <a:latin typeface="Arial" charset="0"/>
                <a:cs typeface="ＭＳ Ｐゴシック" charset="0"/>
              </a:rPr>
              <a:t>buwan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30 </a:t>
            </a:r>
            <a:r>
              <a:rPr lang="en-US" b="0" i="0" spc="100" baseline="0" dirty="0" err="1">
                <a:latin typeface="Arial" charset="0"/>
                <a:cs typeface="ＭＳ Ｐゴシック" charset="0"/>
              </a:rPr>
              <a:t>araw</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buwan</a:t>
            </a:r>
            <a:r>
              <a:rPr lang="en-US" b="0" i="0" spc="100" baseline="0" dirty="0">
                <a:latin typeface="Arial" charset="0"/>
                <a:cs typeface="ＭＳ Ｐゴシック" charset="0"/>
              </a:rPr>
              <a:t>, </a:t>
            </a:r>
            <a:r>
              <a:rPr lang="en-US" b="0" i="0" spc="100" baseline="0" dirty="0" err="1">
                <a:latin typeface="Arial" charset="0"/>
                <a:cs typeface="ＭＳ Ｐゴシック" charset="0"/>
              </a:rPr>
              <a:t>makararating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1,260 </a:t>
            </a:r>
            <a:r>
              <a:rPr lang="en-US" b="0" i="0" spc="100" baseline="0" dirty="0" err="1">
                <a:latin typeface="Arial" charset="0"/>
                <a:cs typeface="ＭＳ Ｐゴシック" charset="0"/>
              </a:rPr>
              <a:t>propetikong</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o literal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 </a:t>
            </a:r>
            <a:endParaRPr lang="en-PH" b="1" dirty="0"/>
          </a:p>
        </p:txBody>
      </p:sp>
    </p:spTree>
    <p:extLst>
      <p:ext uri="{BB962C8B-B14F-4D97-AF65-F5344CB8AC3E}">
        <p14:creationId xmlns:p14="http://schemas.microsoft.com/office/powerpoint/2010/main" val="206088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6/15/23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6/15/23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Apr • May • Jun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dirty="0">
              <a:latin typeface="Calibri" charset="0"/>
              <a:cs typeface="Calibri" charset="0"/>
            </a:endParaRPr>
          </a:p>
          <a:p>
            <a:pPr marL="360000"/>
            <a:r>
              <a:rPr lang="en-US" sz="3200" spc="200" dirty="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2116738"/>
            <a:ext cx="4752528" cy="3439403"/>
          </a:xfrm>
          <a:prstGeom prst="rect">
            <a:avLst/>
          </a:prstGeom>
          <a:noFill/>
        </p:spPr>
        <p:txBody>
          <a:bodyPr wrap="square" rtlCol="0">
            <a:spAutoFit/>
          </a:bodyPr>
          <a:lstStyle/>
          <a:p>
            <a:pPr algn="ctr">
              <a:lnSpc>
                <a:spcPct val="90000"/>
              </a:lnSpc>
              <a:spcAft>
                <a:spcPts val="0"/>
              </a:spcAft>
            </a:pPr>
            <a:r>
              <a:rPr lang="en-US" sz="6000" b="1" spc="100" dirty="0">
                <a:latin typeface="Avenir Next Condensed Demi Bold" panose="020B0506020202020204" pitchFamily="34" charset="0"/>
              </a:rPr>
              <a:t>Who is  morally fit to LEAD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5613"/>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Lst>
              <a:defRPr/>
            </a:pPr>
            <a:r>
              <a:rPr lang="en-US" b="1" spc="100" dirty="0">
                <a:latin typeface="Calibri"/>
                <a:cs typeface="Calibri"/>
              </a:rPr>
              <a:t>Roman emperor Constantine legalized Christianity.	</a:t>
            </a:r>
          </a:p>
          <a:p>
            <a:pPr marL="180975" eaLnBrk="1" hangingPunct="1">
              <a:lnSpc>
                <a:spcPct val="90000"/>
              </a:lnSpc>
              <a:spcBef>
                <a:spcPts val="0"/>
              </a:spcBef>
              <a:spcAft>
                <a:spcPts val="600"/>
              </a:spcAft>
              <a:tabLst>
                <a:tab pos="450850" algn="l"/>
              </a:tabLst>
              <a:defRPr/>
            </a:pPr>
            <a:r>
              <a:rPr lang="en-US" b="1" spc="100" dirty="0">
                <a:latin typeface="Calibri"/>
                <a:cs typeface="Calibri"/>
              </a:rPr>
              <a:t>	</a:t>
            </a:r>
            <a:r>
              <a:rPr lang="en-US" spc="100" dirty="0">
                <a:latin typeface="Calibri"/>
                <a:cs typeface="Calibri"/>
              </a:rPr>
              <a:t>• </a:t>
            </a:r>
            <a:r>
              <a:rPr lang="en-US" dirty="0">
                <a:latin typeface="Calibri"/>
                <a:cs typeface="Calibri"/>
              </a:rPr>
              <a:t>When he moved his capital in </a:t>
            </a:r>
            <a:r>
              <a:rPr lang="en-US" cap="small" dirty="0" err="1">
                <a:latin typeface="Calibri"/>
                <a:cs typeface="Calibri"/>
              </a:rPr>
              <a:t>a.d.</a:t>
            </a:r>
            <a:r>
              <a:rPr lang="en-US" cap="small" dirty="0">
                <a:latin typeface="Calibri"/>
                <a:cs typeface="Calibri"/>
              </a:rPr>
              <a:t> </a:t>
            </a:r>
            <a:r>
              <a:rPr lang="en-US" dirty="0">
                <a:latin typeface="Calibri"/>
                <a:cs typeface="Calibri"/>
              </a:rPr>
              <a:t>330 	to Byzantium to unite the eastern and 	western parts of his empire, it left a 	leadership vacuum in Rome. </a:t>
            </a:r>
          </a:p>
          <a:p>
            <a:pPr marL="180975" eaLnBrk="1" hangingPunct="1">
              <a:lnSpc>
                <a:spcPct val="90000"/>
              </a:lnSpc>
              <a:spcBef>
                <a:spcPts val="0"/>
              </a:spcBef>
              <a:spcAft>
                <a:spcPts val="600"/>
              </a:spcAft>
              <a:tabLst>
                <a:tab pos="450850" algn="l"/>
              </a:tabLst>
              <a:defRPr/>
            </a:pPr>
            <a:r>
              <a:rPr lang="en-US" dirty="0">
                <a:latin typeface="Calibri"/>
                <a:cs typeface="Calibri"/>
              </a:rPr>
              <a:t>	• The pope, then, filled this void. He 	became not only a powerful religious 	leader but also a political force to be 	reckoned with in Europe.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Rise and Fall</a:t>
            </a:r>
          </a:p>
          <a:p>
            <a:pPr marL="36000">
              <a:defRPr/>
            </a:pPr>
            <a:r>
              <a:rPr lang="en-US" sz="3200" b="1" cap="small" spc="50" dirty="0">
                <a:latin typeface="Cambria"/>
                <a:cs typeface="Cambria"/>
              </a:rPr>
              <a:t>a. The Deadly Wound</a:t>
            </a:r>
          </a:p>
        </p:txBody>
      </p:sp>
    </p:spTree>
    <p:extLst>
      <p:ext uri="{BB962C8B-B14F-4D97-AF65-F5344CB8AC3E}">
        <p14:creationId xmlns:p14="http://schemas.microsoft.com/office/powerpoint/2010/main" val="17532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5613"/>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Lst>
              <a:defRPr/>
            </a:pPr>
            <a:r>
              <a:rPr lang="en-US" b="1" spc="100" dirty="0">
                <a:latin typeface="Calibri"/>
                <a:cs typeface="Calibri"/>
              </a:rPr>
              <a:t>	</a:t>
            </a:r>
            <a:r>
              <a:rPr lang="en-US" spc="-50" dirty="0">
                <a:latin typeface="Calibri"/>
                <a:cs typeface="Calibri"/>
              </a:rPr>
              <a:t>• In </a:t>
            </a:r>
            <a:r>
              <a:rPr lang="en-US" cap="small" spc="-50" dirty="0" err="1">
                <a:latin typeface="Calibri"/>
                <a:cs typeface="Calibri"/>
              </a:rPr>
              <a:t>a.d.</a:t>
            </a:r>
            <a:r>
              <a:rPr lang="en-US" cap="small" spc="-50" dirty="0">
                <a:latin typeface="Calibri"/>
                <a:cs typeface="Calibri"/>
              </a:rPr>
              <a:t> </a:t>
            </a:r>
            <a:r>
              <a:rPr lang="en-US" spc="-50" dirty="0">
                <a:latin typeface="Calibri"/>
                <a:cs typeface="Calibri"/>
              </a:rPr>
              <a:t>538, Justinian, the pagan Roman 	emperor, officially granted the Roman bi- 	shop the role of the defender of the faith.</a:t>
            </a:r>
          </a:p>
          <a:p>
            <a:pPr marL="180975" eaLnBrk="1" hangingPunct="1">
              <a:lnSpc>
                <a:spcPct val="90000"/>
              </a:lnSpc>
              <a:spcBef>
                <a:spcPts val="0"/>
              </a:spcBef>
              <a:spcAft>
                <a:spcPts val="600"/>
              </a:spcAft>
              <a:tabLst>
                <a:tab pos="450850" algn="l"/>
              </a:tabLst>
              <a:defRPr/>
            </a:pPr>
            <a:r>
              <a:rPr lang="en-US" spc="-100" dirty="0">
                <a:latin typeface="Calibri"/>
                <a:cs typeface="Calibri"/>
              </a:rPr>
              <a:t>	• </a:t>
            </a:r>
            <a:r>
              <a:rPr lang="en-US" dirty="0">
                <a:latin typeface="Calibri"/>
                <a:cs typeface="Calibri"/>
              </a:rPr>
              <a:t>The medieval church exercised great 	influence from </a:t>
            </a:r>
            <a:r>
              <a:rPr lang="en-US" cap="small" dirty="0" err="1">
                <a:latin typeface="Calibri"/>
                <a:cs typeface="Calibri"/>
              </a:rPr>
              <a:t>a.d.</a:t>
            </a:r>
            <a:r>
              <a:rPr lang="en-US" cap="small" dirty="0">
                <a:latin typeface="Calibri"/>
                <a:cs typeface="Calibri"/>
              </a:rPr>
              <a:t> </a:t>
            </a:r>
            <a:r>
              <a:rPr lang="en-US" dirty="0">
                <a:latin typeface="Calibri"/>
                <a:cs typeface="Calibri"/>
              </a:rPr>
              <a:t>538 to </a:t>
            </a:r>
            <a:r>
              <a:rPr lang="en-US" cap="small" dirty="0" err="1">
                <a:latin typeface="Calibri"/>
                <a:cs typeface="Calibri"/>
              </a:rPr>
              <a:t>a.d.</a:t>
            </a:r>
            <a:r>
              <a:rPr lang="en-US" cap="small" dirty="0">
                <a:latin typeface="Calibri"/>
                <a:cs typeface="Calibri"/>
              </a:rPr>
              <a:t> </a:t>
            </a:r>
            <a:r>
              <a:rPr lang="en-US" dirty="0">
                <a:latin typeface="Calibri"/>
                <a:cs typeface="Calibri"/>
              </a:rPr>
              <a:t>1798, 	including in the terrible persecution.</a:t>
            </a:r>
          </a:p>
          <a:p>
            <a:pPr marL="180975" eaLnBrk="1" hangingPunct="1">
              <a:lnSpc>
                <a:spcPct val="90000"/>
              </a:lnSpc>
              <a:spcBef>
                <a:spcPts val="0"/>
              </a:spcBef>
              <a:spcAft>
                <a:spcPts val="600"/>
              </a:spcAft>
              <a:tabLst>
                <a:tab pos="450850" algn="l"/>
              </a:tabLst>
              <a:defRPr/>
            </a:pPr>
            <a:r>
              <a:rPr lang="en-US" b="1" spc="100" dirty="0">
                <a:latin typeface="Calibri"/>
                <a:cs typeface="Calibri"/>
              </a:rPr>
              <a:t>Napoleon’s General Berthier removed 	Pope Pius VI </a:t>
            </a:r>
            <a:r>
              <a:rPr lang="en-US" dirty="0">
                <a:latin typeface="Calibri"/>
                <a:cs typeface="Calibri"/>
              </a:rPr>
              <a:t>from the papal throne in 	1798. The deadly wound would be 	healed according to Revelation 13:12.</a:t>
            </a:r>
          </a:p>
        </p:txBody>
      </p:sp>
      <p:sp>
        <p:nvSpPr>
          <p:cNvPr id="3" name="Text Box 2">
            <a:extLst>
              <a:ext uri="{FF2B5EF4-FFF2-40B4-BE49-F238E27FC236}">
                <a16:creationId xmlns:a16="http://schemas.microsoft.com/office/drawing/2014/main" id="{52DFB62B-2F37-9142-CE41-BCC5C4C7E406}"/>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The Deadly Wound</a:t>
            </a:r>
          </a:p>
          <a:p>
            <a:pPr marL="36000">
              <a:defRPr/>
            </a:pPr>
            <a:r>
              <a:rPr lang="en-US" sz="3200" b="1" cap="small" spc="50" dirty="0">
                <a:latin typeface="Cambria"/>
                <a:cs typeface="Cambria"/>
              </a:rPr>
              <a:t>Constantine Legalized Christianity</a:t>
            </a:r>
          </a:p>
        </p:txBody>
      </p:sp>
    </p:spTree>
    <p:extLst>
      <p:ext uri="{BB962C8B-B14F-4D97-AF65-F5344CB8AC3E}">
        <p14:creationId xmlns:p14="http://schemas.microsoft.com/office/powerpoint/2010/main" val="6675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1. Rise and Fall</a:t>
            </a:r>
          </a:p>
          <a:p>
            <a:pPr marL="36000">
              <a:defRPr/>
            </a:pPr>
            <a:r>
              <a:rPr lang="en-US" sz="3200" cap="small" spc="50" dirty="0">
                <a:latin typeface="Cambria"/>
                <a:cs typeface="Cambria"/>
              </a:rPr>
              <a:t>b. The Falling Away</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DDC08822-91F7-5A92-37A1-26D0C1885ED6}"/>
              </a:ext>
            </a:extLst>
          </p:cNvPr>
          <p:cNvPicPr>
            <a:picLocks noChangeAspect="1"/>
          </p:cNvPicPr>
          <p:nvPr/>
        </p:nvPicPr>
        <p:blipFill>
          <a:blip r:embed="rId3"/>
          <a:stretch>
            <a:fillRect/>
          </a:stretch>
        </p:blipFill>
        <p:spPr>
          <a:xfrm>
            <a:off x="2555776" y="2402886"/>
            <a:ext cx="4248472" cy="3186354"/>
          </a:xfrm>
          <a:prstGeom prst="rect">
            <a:avLst/>
          </a:prstGeom>
        </p:spPr>
      </p:pic>
      <p:sp>
        <p:nvSpPr>
          <p:cNvPr id="6" name="Rectangle 5">
            <a:extLst>
              <a:ext uri="{FF2B5EF4-FFF2-40B4-BE49-F238E27FC236}">
                <a16:creationId xmlns:a16="http://schemas.microsoft.com/office/drawing/2014/main" id="{1E441492-090D-A222-F004-37367B62778B}"/>
              </a:ext>
            </a:extLst>
          </p:cNvPr>
          <p:cNvSpPr/>
          <p:nvPr/>
        </p:nvSpPr>
        <p:spPr bwMode="auto">
          <a:xfrm>
            <a:off x="2555776" y="2402886"/>
            <a:ext cx="4248472" cy="31863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0" y="1772816"/>
            <a:ext cx="914400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2 </a:t>
            </a:r>
            <a:r>
              <a:rPr lang="de-DE" sz="3600" dirty="0" err="1">
                <a:latin typeface="Cambria"/>
                <a:cs typeface="Cambria"/>
              </a:rPr>
              <a:t>Thessalonians</a:t>
            </a:r>
            <a:r>
              <a:rPr lang="de-DE" sz="3600" dirty="0">
                <a:latin typeface="Cambria"/>
                <a:cs typeface="Cambria"/>
              </a:rPr>
              <a:t> 2:3, 4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“Let no one deceive you by any means;    for that Day will not come unless the   falling away comes first, and the man of   sin is revealed, the son of perdition,        who opposes and exalts himself above all that is called God or that is worshiped,</a:t>
            </a:r>
          </a:p>
          <a:p>
            <a:pPr algn="ctr" eaLnBrk="1" hangingPunct="1">
              <a:lnSpc>
                <a:spcPct val="90000"/>
              </a:lnSpc>
              <a:spcBef>
                <a:spcPts val="0"/>
              </a:spcBef>
              <a:spcAft>
                <a:spcPts val="0"/>
              </a:spcAft>
              <a:defRPr/>
            </a:pPr>
            <a:r>
              <a:rPr lang="en-US" dirty="0">
                <a:latin typeface="Calibri"/>
                <a:cs typeface="Calibri"/>
              </a:rPr>
              <a:t>so that he sits as God in the temple of   God, showing himself that he is God.”</a:t>
            </a:r>
          </a:p>
        </p:txBody>
      </p:sp>
    </p:spTree>
    <p:extLst>
      <p:ext uri="{BB962C8B-B14F-4D97-AF65-F5344CB8AC3E}">
        <p14:creationId xmlns:p14="http://schemas.microsoft.com/office/powerpoint/2010/main" val="3885645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5" presetClass="entr" presetSubtype="5"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down)">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557213" algn="l"/>
              </a:tabLst>
              <a:defRPr/>
            </a:pPr>
            <a:r>
              <a:rPr lang="en-US" b="1" spc="100" dirty="0">
                <a:latin typeface="Calibri"/>
                <a:cs typeface="Calibri"/>
              </a:rPr>
              <a:t>Satan is the one who is behind this apostasy of “falling away.”</a:t>
            </a:r>
            <a:r>
              <a:rPr lang="en-US" dirty="0">
                <a:latin typeface="Calibri"/>
                <a:cs typeface="Calibri"/>
              </a:rPr>
              <a:t>	</a:t>
            </a:r>
          </a:p>
          <a:p>
            <a:pPr marL="273050" eaLnBrk="1" hangingPunct="1">
              <a:lnSpc>
                <a:spcPct val="90000"/>
              </a:lnSpc>
              <a:spcBef>
                <a:spcPts val="0"/>
              </a:spcBef>
              <a:spcAft>
                <a:spcPts val="600"/>
              </a:spcAft>
              <a:tabLst>
                <a:tab pos="557213" algn="l"/>
              </a:tabLst>
              <a:defRPr/>
            </a:pPr>
            <a:r>
              <a:rPr lang="en-US" dirty="0">
                <a:latin typeface="Calibri"/>
                <a:cs typeface="Calibri"/>
              </a:rPr>
              <a:t>	</a:t>
            </a:r>
            <a:r>
              <a:rPr lang="en-US" spc="-50" dirty="0">
                <a:latin typeface="Calibri"/>
                <a:cs typeface="Calibri"/>
              </a:rPr>
              <a:t>• He is the true “man of sin” who desires 	to exalt “himself above all that is called 	God” and sits in the “temple of God.” </a:t>
            </a:r>
          </a:p>
          <a:p>
            <a:pPr marL="273050" eaLnBrk="1" hangingPunct="1">
              <a:lnSpc>
                <a:spcPct val="90000"/>
              </a:lnSpc>
              <a:spcBef>
                <a:spcPts val="0"/>
              </a:spcBef>
              <a:spcAft>
                <a:spcPts val="600"/>
              </a:spcAft>
              <a:tabLst>
                <a:tab pos="557213" algn="l"/>
              </a:tabLst>
              <a:defRPr/>
            </a:pPr>
            <a:r>
              <a:rPr lang="en-US" spc="-50" dirty="0">
                <a:latin typeface="Calibri"/>
                <a:cs typeface="Calibri"/>
              </a:rPr>
              <a:t>	• The identifying characteristics in Daniel </a:t>
            </a:r>
            <a:r>
              <a:rPr lang="en-US" dirty="0">
                <a:latin typeface="Calibri"/>
                <a:cs typeface="Calibri"/>
              </a:rPr>
              <a:t>	and Revelation reveal that the </a:t>
            </a:r>
            <a:r>
              <a:rPr lang="en-US" dirty="0">
                <a:highlight>
                  <a:srgbClr val="FF00FF"/>
                </a:highlight>
                <a:latin typeface="Calibri"/>
                <a:cs typeface="Calibri"/>
              </a:rPr>
              <a:t>little horn  </a:t>
            </a:r>
            <a:r>
              <a:rPr lang="en-US" dirty="0">
                <a:latin typeface="Calibri"/>
                <a:cs typeface="Calibri"/>
              </a:rPr>
              <a:t>	of Daniel 7, the </a:t>
            </a:r>
            <a:r>
              <a:rPr lang="en-US" dirty="0">
                <a:highlight>
                  <a:srgbClr val="FF0000"/>
                </a:highlight>
                <a:latin typeface="Calibri"/>
                <a:cs typeface="Calibri"/>
              </a:rPr>
              <a:t>beast</a:t>
            </a:r>
            <a:r>
              <a:rPr lang="en-US" dirty="0">
                <a:latin typeface="Calibri"/>
                <a:cs typeface="Calibri"/>
              </a:rPr>
              <a:t> of Revelation 13 	and 14, and the </a:t>
            </a:r>
            <a:r>
              <a:rPr lang="en-US" dirty="0">
                <a:highlight>
                  <a:srgbClr val="C80000"/>
                </a:highlight>
                <a:latin typeface="Calibri"/>
                <a:cs typeface="Calibri"/>
              </a:rPr>
              <a:t>“lawless one”</a:t>
            </a:r>
            <a:r>
              <a:rPr lang="en-US" dirty="0">
                <a:latin typeface="Calibri"/>
                <a:cs typeface="Calibri"/>
              </a:rPr>
              <a:t> of 2 </a:t>
            </a:r>
            <a:r>
              <a:rPr lang="en-US" dirty="0" err="1">
                <a:latin typeface="Calibri"/>
                <a:cs typeface="Calibri"/>
              </a:rPr>
              <a:t>Thes</a:t>
            </a:r>
            <a:r>
              <a:rPr lang="en-US" dirty="0">
                <a:latin typeface="Calibri"/>
                <a:cs typeface="Calibri"/>
              </a:rPr>
              <a:t>-	</a:t>
            </a:r>
            <a:r>
              <a:rPr lang="en-US" dirty="0" err="1">
                <a:latin typeface="Calibri"/>
                <a:cs typeface="Calibri"/>
              </a:rPr>
              <a:t>salonians</a:t>
            </a:r>
            <a:r>
              <a:rPr lang="en-US" dirty="0">
                <a:latin typeface="Calibri"/>
                <a:cs typeface="Calibri"/>
              </a:rPr>
              <a:t> 2 represent the </a:t>
            </a:r>
            <a:r>
              <a:rPr lang="en-US" b="1" spc="100" dirty="0">
                <a:solidFill>
                  <a:schemeClr val="tx2"/>
                </a:solidFill>
                <a:latin typeface="Calibri"/>
                <a:cs typeface="Calibri"/>
              </a:rPr>
              <a:t>same entity</a:t>
            </a:r>
            <a:r>
              <a:rPr lang="en-US" dirty="0">
                <a:latin typeface="Calibri"/>
                <a:cs typeface="Calibri"/>
              </a:rPr>
              <a:t>.</a:t>
            </a: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Rise and Fall</a:t>
            </a:r>
          </a:p>
          <a:p>
            <a:pPr marL="36000">
              <a:defRPr/>
            </a:pPr>
            <a:r>
              <a:rPr lang="en-US" sz="3200" b="1" cap="small" spc="50" dirty="0">
                <a:latin typeface="Cambria"/>
                <a:cs typeface="Cambria"/>
              </a:rPr>
              <a:t>b. The Falling Away</a:t>
            </a:r>
          </a:p>
        </p:txBody>
      </p:sp>
    </p:spTree>
    <p:extLst>
      <p:ext uri="{BB962C8B-B14F-4D97-AF65-F5344CB8AC3E}">
        <p14:creationId xmlns:p14="http://schemas.microsoft.com/office/powerpoint/2010/main" val="637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6406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600"/>
              </a:spcAft>
              <a:tabLst>
                <a:tab pos="557213" algn="l"/>
              </a:tabLst>
              <a:defRPr/>
            </a:pPr>
            <a:r>
              <a:rPr lang="en-US" b="1" spc="100" dirty="0">
                <a:latin typeface="Calibri"/>
                <a:cs typeface="Calibri"/>
              </a:rPr>
              <a:t>These prophecies are given to prepare a people for the coming of Jesus.</a:t>
            </a:r>
            <a:r>
              <a:rPr lang="en-US" dirty="0">
                <a:latin typeface="Calibri"/>
                <a:cs typeface="Calibri"/>
              </a:rPr>
              <a:t>	</a:t>
            </a:r>
          </a:p>
          <a:p>
            <a:pPr marL="273050" eaLnBrk="1" hangingPunct="1">
              <a:lnSpc>
                <a:spcPct val="90000"/>
              </a:lnSpc>
              <a:spcBef>
                <a:spcPts val="0"/>
              </a:spcBef>
              <a:spcAft>
                <a:spcPts val="600"/>
              </a:spcAft>
              <a:tabLst>
                <a:tab pos="557213" algn="l"/>
              </a:tabLst>
              <a:defRPr/>
            </a:pPr>
            <a:r>
              <a:rPr lang="en-US" dirty="0">
                <a:latin typeface="Calibri"/>
                <a:cs typeface="Calibri"/>
              </a:rPr>
              <a:t>	</a:t>
            </a:r>
            <a:r>
              <a:rPr lang="en-US" spc="-20" dirty="0">
                <a:latin typeface="Calibri"/>
                <a:cs typeface="Calibri"/>
              </a:rPr>
              <a:t>• They are a </a:t>
            </a:r>
            <a:r>
              <a:rPr lang="en-US" spc="-20" dirty="0">
                <a:highlight>
                  <a:srgbClr val="0000FF"/>
                </a:highlight>
                <a:latin typeface="Calibri"/>
                <a:cs typeface="Calibri"/>
              </a:rPr>
              <a:t>rebuke</a:t>
            </a:r>
            <a:r>
              <a:rPr lang="en-US" spc="-20" dirty="0">
                <a:latin typeface="Calibri"/>
                <a:cs typeface="Calibri"/>
              </a:rPr>
              <a:t> to apostate religious </a:t>
            </a:r>
            <a:r>
              <a:rPr lang="en-US" spc="-50" dirty="0">
                <a:latin typeface="Calibri"/>
                <a:cs typeface="Calibri"/>
              </a:rPr>
              <a:t>	</a:t>
            </a:r>
            <a:r>
              <a:rPr lang="en-US" dirty="0">
                <a:latin typeface="Calibri"/>
                <a:cs typeface="Calibri"/>
              </a:rPr>
              <a:t>organizations that have departed from 	God’s 	Word, and </a:t>
            </a:r>
            <a:r>
              <a:rPr lang="en-US" dirty="0">
                <a:highlight>
                  <a:srgbClr val="0000FF"/>
                </a:highlight>
                <a:latin typeface="Calibri"/>
                <a:cs typeface="Calibri"/>
              </a:rPr>
              <a:t>not</a:t>
            </a:r>
            <a:r>
              <a:rPr lang="en-US" dirty="0">
                <a:latin typeface="Calibri"/>
                <a:cs typeface="Calibri"/>
              </a:rPr>
              <a:t> necessarily </a:t>
            </a:r>
            <a:r>
              <a:rPr lang="en-US" dirty="0">
                <a:highlight>
                  <a:srgbClr val="0000FF"/>
                </a:highlight>
                <a:latin typeface="Calibri"/>
                <a:cs typeface="Calibri"/>
              </a:rPr>
              <a:t>the 	people</a:t>
            </a:r>
            <a:r>
              <a:rPr lang="en-US" dirty="0">
                <a:latin typeface="Calibri"/>
                <a:cs typeface="Calibri"/>
              </a:rPr>
              <a:t> in them (</a:t>
            </a:r>
            <a:r>
              <a:rPr lang="en-US" i="1" dirty="0">
                <a:latin typeface="Calibri"/>
                <a:cs typeface="Calibri"/>
              </a:rPr>
              <a:t>see Rev. 18:4</a:t>
            </a:r>
            <a:r>
              <a:rPr lang="en-US" dirty="0">
                <a:latin typeface="Calibri"/>
                <a:cs typeface="Calibri"/>
              </a:rPr>
              <a:t>).</a:t>
            </a:r>
          </a:p>
          <a:p>
            <a:pPr marL="273050" eaLnBrk="1" hangingPunct="1">
              <a:lnSpc>
                <a:spcPct val="90000"/>
              </a:lnSpc>
              <a:spcBef>
                <a:spcPts val="0"/>
              </a:spcBef>
              <a:spcAft>
                <a:spcPts val="600"/>
              </a:spcAft>
              <a:tabLst>
                <a:tab pos="557213" algn="l"/>
              </a:tabLst>
              <a:defRPr/>
            </a:pPr>
            <a:r>
              <a:rPr lang="en-US" spc="-50" dirty="0">
                <a:latin typeface="Calibri"/>
                <a:cs typeface="Calibri"/>
              </a:rPr>
              <a:t>	</a:t>
            </a:r>
            <a:r>
              <a:rPr lang="en-US" dirty="0">
                <a:latin typeface="Calibri"/>
                <a:cs typeface="Calibri"/>
              </a:rPr>
              <a:t>• Though </a:t>
            </a:r>
            <a:r>
              <a:rPr lang="en-US" dirty="0">
                <a:highlight>
                  <a:srgbClr val="0000FF"/>
                </a:highlight>
                <a:latin typeface="Calibri"/>
                <a:cs typeface="Calibri"/>
              </a:rPr>
              <a:t>deceived</a:t>
            </a:r>
            <a:r>
              <a:rPr lang="en-US" dirty="0">
                <a:latin typeface="Calibri"/>
                <a:cs typeface="Calibri"/>
              </a:rPr>
              <a:t>, these people are 	much </a:t>
            </a:r>
            <a:r>
              <a:rPr lang="en-US" dirty="0">
                <a:highlight>
                  <a:srgbClr val="0000FF"/>
                </a:highlight>
                <a:latin typeface="Calibri"/>
                <a:cs typeface="Calibri"/>
              </a:rPr>
              <a:t>loved</a:t>
            </a:r>
            <a:r>
              <a:rPr lang="en-US" dirty="0">
                <a:latin typeface="Calibri"/>
                <a:cs typeface="Calibri"/>
              </a:rPr>
              <a:t> by Christ. Hence, we must  	</a:t>
            </a:r>
            <a:r>
              <a:rPr lang="en-US" dirty="0">
                <a:solidFill>
                  <a:schemeClr val="tx2"/>
                </a:solidFill>
                <a:latin typeface="Calibri"/>
                <a:cs typeface="Calibri"/>
              </a:rPr>
              <a:t>treat them accordingly</a:t>
            </a:r>
            <a:r>
              <a:rPr lang="en-US" dirty="0">
                <a:latin typeface="Calibri"/>
                <a:cs typeface="Calibri"/>
              </a:rPr>
              <a:t>.</a:t>
            </a: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Rise and Fall</a:t>
            </a:r>
          </a:p>
          <a:p>
            <a:pPr marL="36000">
              <a:defRPr/>
            </a:pPr>
            <a:r>
              <a:rPr lang="en-US" sz="3200" b="1" cap="small" spc="50" dirty="0">
                <a:latin typeface="Cambria"/>
                <a:cs typeface="Cambria"/>
              </a:rPr>
              <a:t>b. The Falling Away</a:t>
            </a:r>
          </a:p>
        </p:txBody>
      </p:sp>
    </p:spTree>
    <p:extLst>
      <p:ext uri="{BB962C8B-B14F-4D97-AF65-F5344CB8AC3E}">
        <p14:creationId xmlns:p14="http://schemas.microsoft.com/office/powerpoint/2010/main" val="1702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2. Satan's Final Strategy</a:t>
            </a:r>
          </a:p>
        </p:txBody>
      </p:sp>
      <p:pic>
        <p:nvPicPr>
          <p:cNvPr id="5" name="Picture 4">
            <a:extLst>
              <a:ext uri="{FF2B5EF4-FFF2-40B4-BE49-F238E27FC236}">
                <a16:creationId xmlns:a16="http://schemas.microsoft.com/office/drawing/2014/main" id="{C7AEA366-747B-4F84-DE49-EC04E5B7D07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1887"/>
          <a:stretch/>
        </p:blipFill>
        <p:spPr>
          <a:xfrm>
            <a:off x="2073504" y="2060848"/>
            <a:ext cx="4996992" cy="3838305"/>
          </a:xfrm>
          <a:prstGeom prst="rect">
            <a:avLst/>
          </a:prstGeom>
        </p:spPr>
      </p:pic>
      <p:sp>
        <p:nvSpPr>
          <p:cNvPr id="6" name="Rectangle 5">
            <a:extLst>
              <a:ext uri="{FF2B5EF4-FFF2-40B4-BE49-F238E27FC236}">
                <a16:creationId xmlns:a16="http://schemas.microsoft.com/office/drawing/2014/main" id="{44EFE0CD-9452-AC60-54CA-6F0476AC1D6D}"/>
              </a:ext>
            </a:extLst>
          </p:cNvPr>
          <p:cNvSpPr/>
          <p:nvPr/>
        </p:nvSpPr>
        <p:spPr bwMode="auto">
          <a:xfrm>
            <a:off x="2073504" y="1988840"/>
            <a:ext cx="4996992"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340768"/>
            <a:ext cx="9144000" cy="540872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17:12-14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2400"/>
              </a:spcAft>
              <a:defRPr/>
            </a:pPr>
            <a:r>
              <a:rPr lang="en-US" dirty="0">
                <a:latin typeface="Calibri"/>
                <a:cs typeface="Calibri"/>
              </a:rPr>
              <a:t>“The ten horns…are ten kings who have </a:t>
            </a:r>
            <a:r>
              <a:rPr lang="en-US" spc="-100" dirty="0">
                <a:latin typeface="Calibri"/>
                <a:cs typeface="Calibri"/>
              </a:rPr>
              <a:t>received no kingdom as yet, but they receive authority for one hour as kings with the beast. </a:t>
            </a:r>
            <a:r>
              <a:rPr lang="en-US" dirty="0">
                <a:latin typeface="Calibri"/>
                <a:cs typeface="Calibri"/>
              </a:rPr>
              <a:t>These are of one mind, and they will give    their power and authority to the beast.    </a:t>
            </a:r>
            <a:r>
              <a:rPr lang="en-US" spc="-50" dirty="0">
                <a:latin typeface="Calibri"/>
                <a:cs typeface="Calibri"/>
              </a:rPr>
              <a:t>These will make war with the Lamb, and the </a:t>
            </a:r>
            <a:r>
              <a:rPr lang="en-US" spc="-30" dirty="0">
                <a:latin typeface="Calibri"/>
                <a:cs typeface="Calibri"/>
              </a:rPr>
              <a:t>Lamb will overcome them…and those who</a:t>
            </a:r>
          </a:p>
          <a:p>
            <a:pPr algn="ctr" eaLnBrk="1" hangingPunct="1">
              <a:lnSpc>
                <a:spcPct val="90000"/>
              </a:lnSpc>
              <a:spcBef>
                <a:spcPts val="0"/>
              </a:spcBef>
              <a:spcAft>
                <a:spcPts val="1200"/>
              </a:spcAft>
              <a:defRPr/>
            </a:pPr>
            <a:r>
              <a:rPr lang="en-US" spc="-100" dirty="0">
                <a:latin typeface="Calibri"/>
                <a:cs typeface="Calibri"/>
              </a:rPr>
              <a:t>are with Him are </a:t>
            </a:r>
            <a:r>
              <a:rPr lang="en-US" spc="-100" dirty="0">
                <a:highlight>
                  <a:srgbClr val="FF00FF"/>
                </a:highlight>
                <a:latin typeface="Calibri"/>
                <a:cs typeface="Calibri"/>
              </a:rPr>
              <a:t>called</a:t>
            </a:r>
            <a:r>
              <a:rPr lang="en-US" spc="-100" dirty="0">
                <a:latin typeface="Calibri"/>
                <a:cs typeface="Calibri"/>
              </a:rPr>
              <a:t>, </a:t>
            </a:r>
            <a:r>
              <a:rPr lang="en-US" spc="-100" dirty="0">
                <a:highlight>
                  <a:srgbClr val="FF0000"/>
                </a:highlight>
                <a:latin typeface="Calibri"/>
                <a:cs typeface="Calibri"/>
              </a:rPr>
              <a:t>chosen</a:t>
            </a:r>
            <a:r>
              <a:rPr lang="en-US" spc="-100" dirty="0">
                <a:latin typeface="Calibri"/>
                <a:cs typeface="Calibri"/>
              </a:rPr>
              <a:t>, and </a:t>
            </a:r>
            <a:r>
              <a:rPr lang="en-US" spc="-100" dirty="0">
                <a:highlight>
                  <a:srgbClr val="C80000"/>
                </a:highlight>
                <a:latin typeface="Calibri"/>
                <a:cs typeface="Calibri"/>
              </a:rPr>
              <a:t>faithful</a:t>
            </a:r>
            <a:r>
              <a:rPr lang="en-US" spc="-100" dirty="0">
                <a:latin typeface="Calibri"/>
                <a:cs typeface="Calibri"/>
              </a:rPr>
              <a:t>.”</a:t>
            </a:r>
          </a:p>
        </p:txBody>
      </p:sp>
    </p:spTree>
    <p:extLst>
      <p:ext uri="{BB962C8B-B14F-4D97-AF65-F5344CB8AC3E}">
        <p14:creationId xmlns:p14="http://schemas.microsoft.com/office/powerpoint/2010/main" val="992836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5" presetClass="entr" presetSubtype="5"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down)">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a:t>
            </a:r>
            <a:r>
              <a:rPr lang="en-PH" sz="3200" i="1" spc="-100" dirty="0" err="1">
                <a:solidFill>
                  <a:srgbClr val="FFFF00"/>
                </a:solidFill>
                <a:latin typeface="Cambria"/>
                <a:cs typeface="Cambria"/>
              </a:rPr>
              <a:t>Satan’’s</a:t>
            </a:r>
            <a:r>
              <a:rPr lang="en-PH" sz="3200" i="1" spc="-100" dirty="0">
                <a:solidFill>
                  <a:srgbClr val="FFFF00"/>
                </a:solidFill>
                <a:latin typeface="Cambria"/>
                <a:cs typeface="Cambria"/>
              </a:rPr>
              <a:t> Final Strategy</a:t>
            </a:r>
          </a:p>
          <a:p>
            <a:pPr marL="36000">
              <a:defRPr/>
            </a:pPr>
            <a:r>
              <a:rPr lang="en-US" sz="3200" b="1" cap="small" spc="50" dirty="0">
                <a:latin typeface="Cambria"/>
                <a:cs typeface="Cambria"/>
              </a:rPr>
              <a:t>A World-wide Search</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495882"/>
            <a:ext cx="9144000" cy="452540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b="1" spc="100" dirty="0">
                <a:latin typeface="Calibri"/>
                <a:cs typeface="Calibri"/>
              </a:rPr>
              <a:t>“Who is morally fit to lead the world?”</a:t>
            </a:r>
          </a:p>
          <a:p>
            <a:pPr marL="182880" eaLnBrk="1" hangingPunct="1">
              <a:lnSpc>
                <a:spcPct val="90000"/>
              </a:lnSpc>
              <a:spcBef>
                <a:spcPts val="0"/>
              </a:spcBef>
              <a:spcAft>
                <a:spcPts val="0"/>
              </a:spcAft>
              <a:defRPr/>
            </a:pPr>
            <a:r>
              <a:rPr lang="en-US" spc="-70" dirty="0">
                <a:latin typeface="Calibri"/>
                <a:cs typeface="Calibri"/>
              </a:rPr>
              <a:t>	• </a:t>
            </a:r>
            <a:r>
              <a:rPr lang="en-US" dirty="0">
                <a:latin typeface="Calibri"/>
                <a:cs typeface="Calibri"/>
              </a:rPr>
              <a:t>Surveys reveal a deep lack of trust in 	institutions and governments.</a:t>
            </a:r>
          </a:p>
          <a:p>
            <a:pPr marL="182880" eaLnBrk="1" hangingPunct="1">
              <a:lnSpc>
                <a:spcPct val="90000"/>
              </a:lnSpc>
              <a:spcBef>
                <a:spcPts val="0"/>
              </a:spcBef>
              <a:spcAft>
                <a:spcPts val="0"/>
              </a:spcAft>
              <a:defRPr/>
            </a:pPr>
            <a:r>
              <a:rPr lang="en-US" dirty="0">
                <a:latin typeface="Calibri"/>
                <a:cs typeface="Calibri"/>
              </a:rPr>
              <a:t>	• Revelation’s prophecies identify the 	</a:t>
            </a:r>
            <a:r>
              <a:rPr lang="en-US" dirty="0">
                <a:highlight>
                  <a:srgbClr val="00B0BE"/>
                </a:highlight>
                <a:latin typeface="Calibri"/>
                <a:cs typeface="Calibri"/>
              </a:rPr>
              <a:t>beast power </a:t>
            </a:r>
            <a:r>
              <a:rPr lang="en-US" dirty="0">
                <a:latin typeface="Calibri"/>
                <a:cs typeface="Calibri"/>
              </a:rPr>
              <a:t>as the one who, under the 	auspices of a religious/political union,  	will be the power </a:t>
            </a:r>
            <a:r>
              <a:rPr lang="en-US" dirty="0">
                <a:highlight>
                  <a:srgbClr val="00B0BE"/>
                </a:highlight>
                <a:latin typeface="Calibri"/>
                <a:cs typeface="Calibri"/>
              </a:rPr>
              <a:t>believed</a:t>
            </a:r>
            <a:r>
              <a:rPr lang="en-US" dirty="0">
                <a:latin typeface="Calibri"/>
                <a:cs typeface="Calibri"/>
              </a:rPr>
              <a:t> fit to fill             	this role.</a:t>
            </a:r>
          </a:p>
        </p:txBody>
      </p:sp>
    </p:spTree>
    <p:extLst>
      <p:ext uri="{BB962C8B-B14F-4D97-AF65-F5344CB8AC3E}">
        <p14:creationId xmlns:p14="http://schemas.microsoft.com/office/powerpoint/2010/main" val="278959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Satan’s Final Strategy</a:t>
            </a:r>
          </a:p>
          <a:p>
            <a:pPr marL="36000">
              <a:defRPr/>
            </a:pPr>
            <a:r>
              <a:rPr lang="en-US" sz="3200" b="1" cap="small" spc="50" dirty="0">
                <a:latin typeface="Cambria"/>
                <a:cs typeface="Cambria"/>
              </a:rPr>
              <a:t>Three significant points</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431132"/>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b="1" spc="100" dirty="0">
                <a:latin typeface="Calibri"/>
                <a:cs typeface="Calibri"/>
              </a:rPr>
              <a:t>On Revelation 17:12–14</a:t>
            </a:r>
          </a:p>
          <a:p>
            <a:pPr marL="182880" eaLnBrk="1" hangingPunct="1">
              <a:lnSpc>
                <a:spcPct val="90000"/>
              </a:lnSpc>
              <a:spcBef>
                <a:spcPts val="0"/>
              </a:spcBef>
              <a:spcAft>
                <a:spcPts val="600"/>
              </a:spcAft>
              <a:defRPr/>
            </a:pPr>
            <a:r>
              <a:rPr lang="en-US" spc="-70" dirty="0">
                <a:latin typeface="Calibri"/>
                <a:cs typeface="Calibri"/>
              </a:rPr>
              <a:t>	• </a:t>
            </a:r>
            <a:r>
              <a:rPr lang="en-US" dirty="0">
                <a:latin typeface="Calibri"/>
                <a:cs typeface="Calibri"/>
              </a:rPr>
              <a:t>First, the political powers have “one 	mind” and “give their power and author- 	</a:t>
            </a:r>
            <a:r>
              <a:rPr lang="en-US" dirty="0" err="1">
                <a:latin typeface="Calibri"/>
                <a:cs typeface="Calibri"/>
              </a:rPr>
              <a:t>ity</a:t>
            </a:r>
            <a:r>
              <a:rPr lang="en-US" dirty="0">
                <a:latin typeface="Calibri"/>
                <a:cs typeface="Calibri"/>
              </a:rPr>
              <a:t>” to the beast. 	</a:t>
            </a:r>
          </a:p>
          <a:p>
            <a:pPr marL="182880" eaLnBrk="1" hangingPunct="1">
              <a:lnSpc>
                <a:spcPct val="90000"/>
              </a:lnSpc>
              <a:spcBef>
                <a:spcPts val="0"/>
              </a:spcBef>
              <a:spcAft>
                <a:spcPts val="600"/>
              </a:spcAft>
              <a:defRPr/>
            </a:pPr>
            <a:r>
              <a:rPr lang="en-US" dirty="0">
                <a:latin typeface="Calibri"/>
                <a:cs typeface="Calibri"/>
              </a:rPr>
              <a:t>	• Second, this conglomerate of error 	makes war against Jesus the Lamb.</a:t>
            </a:r>
          </a:p>
          <a:p>
            <a:pPr marL="182880" eaLnBrk="1" hangingPunct="1">
              <a:lnSpc>
                <a:spcPct val="90000"/>
              </a:lnSpc>
              <a:spcBef>
                <a:spcPts val="0"/>
              </a:spcBef>
              <a:spcAft>
                <a:spcPts val="600"/>
              </a:spcAft>
              <a:defRPr/>
            </a:pPr>
            <a:r>
              <a:rPr lang="en-US" dirty="0">
                <a:latin typeface="Calibri"/>
                <a:cs typeface="Calibri"/>
              </a:rPr>
              <a:t>	• Third, in earth’s last war, Christ and His 	followers are triumphant. The </a:t>
            </a:r>
            <a:r>
              <a:rPr lang="en-US" u="sng" dirty="0">
                <a:latin typeface="Calibri"/>
                <a:cs typeface="Calibri"/>
              </a:rPr>
              <a:t>beast</a:t>
            </a:r>
            <a:r>
              <a:rPr lang="en-US" dirty="0">
                <a:latin typeface="Calibri"/>
                <a:cs typeface="Calibri"/>
              </a:rPr>
              <a:t>  	</a:t>
            </a:r>
            <a:r>
              <a:rPr lang="en-US" u="sng" dirty="0">
                <a:latin typeface="Calibri"/>
                <a:cs typeface="Calibri"/>
              </a:rPr>
              <a:t>does</a:t>
            </a:r>
            <a:r>
              <a:rPr lang="en-US" dirty="0">
                <a:latin typeface="Calibri"/>
                <a:cs typeface="Calibri"/>
              </a:rPr>
              <a:t> </a:t>
            </a:r>
            <a:r>
              <a:rPr lang="en-US" u="sng" dirty="0">
                <a:latin typeface="Calibri"/>
                <a:cs typeface="Calibri"/>
              </a:rPr>
              <a:t>not</a:t>
            </a:r>
            <a:r>
              <a:rPr lang="en-US" dirty="0">
                <a:latin typeface="Calibri"/>
                <a:cs typeface="Calibri"/>
              </a:rPr>
              <a:t> </a:t>
            </a:r>
            <a:r>
              <a:rPr lang="en-US" u="sng" dirty="0">
                <a:latin typeface="Calibri"/>
                <a:cs typeface="Calibri"/>
              </a:rPr>
              <a:t>win</a:t>
            </a:r>
            <a:r>
              <a:rPr lang="en-US" dirty="0">
                <a:latin typeface="Calibri"/>
                <a:cs typeface="Calibri"/>
              </a:rPr>
              <a:t>; </a:t>
            </a:r>
            <a:r>
              <a:rPr lang="en-US" dirty="0">
                <a:highlight>
                  <a:srgbClr val="FF00FF"/>
                </a:highlight>
                <a:latin typeface="Calibri"/>
                <a:cs typeface="Calibri"/>
              </a:rPr>
              <a:t>Jesus does</a:t>
            </a:r>
            <a:r>
              <a:rPr lang="en-US" dirty="0">
                <a:latin typeface="Calibri"/>
                <a:cs typeface="Calibri"/>
              </a:rPr>
              <a:t>.</a:t>
            </a:r>
          </a:p>
        </p:txBody>
      </p:sp>
    </p:spTree>
    <p:extLst>
      <p:ext uri="{BB962C8B-B14F-4D97-AF65-F5344CB8AC3E}">
        <p14:creationId xmlns:p14="http://schemas.microsoft.com/office/powerpoint/2010/main" val="1062622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Satan’s Final Strategy</a:t>
            </a:r>
          </a:p>
          <a:p>
            <a:pPr marL="36000">
              <a:defRPr/>
            </a:pPr>
            <a:r>
              <a:rPr lang="en-US" sz="3200" b="1" cap="small" spc="50" dirty="0">
                <a:latin typeface="Cambria"/>
                <a:cs typeface="Cambria"/>
              </a:rPr>
              <a:t>To Unite the Nations</a:t>
            </a:r>
          </a:p>
        </p:txBody>
      </p:sp>
      <p:sp>
        <p:nvSpPr>
          <p:cNvPr id="4" name="Text Box 3"/>
          <p:cNvSpPr txBox="1">
            <a:spLocks noChangeArrowheads="1"/>
          </p:cNvSpPr>
          <p:nvPr/>
        </p:nvSpPr>
        <p:spPr bwMode="auto">
          <a:xfrm>
            <a:off x="0" y="119675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spc="-70" dirty="0">
                <a:latin typeface="Calibri"/>
                <a:cs typeface="Calibri"/>
              </a:rPr>
              <a:t>	</a:t>
            </a:r>
            <a:r>
              <a:rPr lang="en-US" spc="-50" dirty="0">
                <a:latin typeface="Calibri"/>
                <a:cs typeface="Calibri"/>
              </a:rPr>
              <a:t>• When the Germanic invasions from the </a:t>
            </a:r>
            <a:r>
              <a:rPr lang="en-US" spc="-100" dirty="0">
                <a:latin typeface="Calibri"/>
                <a:cs typeface="Calibri"/>
              </a:rPr>
              <a:t>	north ravaged Western Europe, the Roman 	</a:t>
            </a:r>
            <a:r>
              <a:rPr lang="en-US" dirty="0">
                <a:latin typeface="Calibri"/>
                <a:cs typeface="Calibri"/>
              </a:rPr>
              <a:t>Emperor Constantine turned to religion.</a:t>
            </a:r>
          </a:p>
          <a:p>
            <a:pPr marL="182563" eaLnBrk="1" hangingPunct="1">
              <a:lnSpc>
                <a:spcPct val="90000"/>
              </a:lnSpc>
              <a:spcBef>
                <a:spcPts val="0"/>
              </a:spcBef>
              <a:spcAft>
                <a:spcPts val="600"/>
              </a:spcAft>
              <a:tabLst>
                <a:tab pos="463550" algn="l"/>
                <a:tab pos="1816100" algn="l"/>
              </a:tabLst>
              <a:defRPr/>
            </a:pPr>
            <a:r>
              <a:rPr lang="en-US" dirty="0">
                <a:latin typeface="Calibri"/>
                <a:cs typeface="Calibri"/>
              </a:rPr>
              <a:t>	• The authority of the church, combined 	with the power of the state, became the 	very instrument Constantine needed.</a:t>
            </a:r>
          </a:p>
          <a:p>
            <a:pPr marL="182563" eaLnBrk="1" hangingPunct="1">
              <a:lnSpc>
                <a:spcPct val="90000"/>
              </a:lnSpc>
              <a:spcBef>
                <a:spcPts val="0"/>
              </a:spcBef>
              <a:spcAft>
                <a:spcPts val="600"/>
              </a:spcAft>
              <a:tabLst>
                <a:tab pos="463550" algn="l"/>
                <a:tab pos="1816100" algn="l"/>
              </a:tabLst>
              <a:defRPr/>
            </a:pPr>
            <a:r>
              <a:rPr lang="en-US" dirty="0">
                <a:latin typeface="Calibri"/>
                <a:cs typeface="Calibri"/>
              </a:rPr>
              <a:t>• The </a:t>
            </a:r>
            <a:r>
              <a:rPr lang="en-US" b="1" spc="100" dirty="0">
                <a:latin typeface="Calibri"/>
                <a:cs typeface="Calibri"/>
              </a:rPr>
              <a:t>continual strengthening </a:t>
            </a:r>
            <a:r>
              <a:rPr lang="en-US" dirty="0">
                <a:latin typeface="Calibri"/>
                <a:cs typeface="Calibri"/>
              </a:rPr>
              <a:t>of the </a:t>
            </a:r>
            <a:r>
              <a:rPr lang="en-US" spc="-100" dirty="0">
                <a:latin typeface="Calibri"/>
                <a:cs typeface="Calibri"/>
              </a:rPr>
              <a:t>	</a:t>
            </a:r>
            <a:r>
              <a:rPr lang="en-US" dirty="0">
                <a:latin typeface="Calibri"/>
                <a:cs typeface="Calibri"/>
              </a:rPr>
              <a:t>sanctity of Sunday in the fourth century </a:t>
            </a:r>
            <a:r>
              <a:rPr lang="en-US" spc="-100" dirty="0">
                <a:latin typeface="Calibri"/>
                <a:cs typeface="Calibri"/>
              </a:rPr>
              <a:t>	</a:t>
            </a:r>
            <a:r>
              <a:rPr lang="en-US" spc="100" dirty="0">
                <a:latin typeface="Calibri"/>
                <a:cs typeface="Calibri"/>
              </a:rPr>
              <a:t>was a calculated political and religious  </a:t>
            </a:r>
            <a:r>
              <a:rPr lang="en-US" spc="-100" dirty="0">
                <a:latin typeface="Calibri"/>
                <a:cs typeface="Calibri"/>
              </a:rPr>
              <a:t>	move to unite the empire at a time of crisis. </a:t>
            </a:r>
            <a:endParaRPr lang="en-US" spc="-50" dirty="0">
              <a:latin typeface="Calibri"/>
              <a:cs typeface="Calibri"/>
            </a:endParaRPr>
          </a:p>
        </p:txBody>
      </p:sp>
    </p:spTree>
    <p:extLst>
      <p:ext uri="{BB962C8B-B14F-4D97-AF65-F5344CB8AC3E}">
        <p14:creationId xmlns:p14="http://schemas.microsoft.com/office/powerpoint/2010/main" val="2940097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3F8A6AE-E6B4-D7AA-3633-60F59C647854}"/>
              </a:ext>
            </a:extLst>
          </p:cNvPr>
          <p:cNvSpPr txBox="1">
            <a:spLocks noChangeArrowheads="1"/>
          </p:cNvSpPr>
          <p:nvPr/>
        </p:nvSpPr>
        <p:spPr bwMode="auto">
          <a:xfrm>
            <a:off x="0" y="1556792"/>
            <a:ext cx="9144000" cy="452540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a:t>
            </a:r>
            <a:r>
              <a:rPr lang="en-US" dirty="0">
                <a:solidFill>
                  <a:schemeClr val="bg1"/>
                </a:solidFill>
                <a:latin typeface="Calibri"/>
                <a:cs typeface="Calibri"/>
              </a:rPr>
              <a:t>• “The church made a sacred day of 	Sunday…largely because it was the 	weekly festival of the sun; </a:t>
            </a:r>
            <a:r>
              <a:rPr lang="en-US" dirty="0">
                <a:latin typeface="Calibri"/>
                <a:cs typeface="Calibri"/>
              </a:rPr>
              <a:t>for it was a 	definite Christian policy to take over the 	pagan 	festivals endeared to the people 	by tradition and give them Christian 	significance.”—Arthur </a:t>
            </a:r>
            <a:r>
              <a:rPr lang="en-US" dirty="0" err="1">
                <a:latin typeface="Calibri"/>
                <a:cs typeface="Calibri"/>
              </a:rPr>
              <a:t>Weigall</a:t>
            </a:r>
            <a:r>
              <a:rPr lang="en-US" dirty="0">
                <a:latin typeface="Calibri"/>
                <a:cs typeface="Calibri"/>
              </a:rPr>
              <a:t>, </a:t>
            </a:r>
            <a:r>
              <a:rPr lang="en-US" i="1" cap="small" dirty="0">
                <a:latin typeface="Calibri"/>
                <a:cs typeface="Calibri"/>
              </a:rPr>
              <a:t>The 	Paganism in Our Christianity</a:t>
            </a:r>
            <a:r>
              <a:rPr lang="en-US" dirty="0">
                <a:latin typeface="Calibri"/>
                <a:cs typeface="Calibri"/>
              </a:rPr>
              <a:t> 145.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556792"/>
            <a:ext cx="9144000" cy="175541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 “The church made a sacred day of 	Sunday…largely because it was the 	</a:t>
            </a:r>
            <a:r>
              <a:rPr lang="en-US" dirty="0">
                <a:solidFill>
                  <a:schemeClr val="tx2"/>
                </a:solidFill>
                <a:latin typeface="Calibri"/>
                <a:cs typeface="Calibri"/>
              </a:rPr>
              <a:t>weekly festival of the sun</a:t>
            </a:r>
            <a:r>
              <a:rPr lang="en-US" dirty="0">
                <a:latin typeface="Calibri"/>
                <a:cs typeface="Calibri"/>
              </a:rPr>
              <a:t>; </a:t>
            </a:r>
          </a:p>
        </p:txBody>
      </p:sp>
      <p:sp>
        <p:nvSpPr>
          <p:cNvPr id="3" name="Text Box 2">
            <a:extLst>
              <a:ext uri="{FF2B5EF4-FFF2-40B4-BE49-F238E27FC236}">
                <a16:creationId xmlns:a16="http://schemas.microsoft.com/office/drawing/2014/main" id="{8E721964-076F-CD98-2A46-4B8BA89E5A9C}"/>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Satan's Final Strategy</a:t>
            </a:r>
          </a:p>
          <a:p>
            <a:pPr marL="36000">
              <a:defRPr/>
            </a:pPr>
            <a:r>
              <a:rPr lang="en-US" sz="3200" b="1" cap="small" spc="50" dirty="0">
                <a:latin typeface="Cambria"/>
                <a:cs typeface="Cambria"/>
              </a:rPr>
              <a:t>To Unite the Nations</a:t>
            </a:r>
          </a:p>
        </p:txBody>
      </p:sp>
    </p:spTree>
    <p:extLst>
      <p:ext uri="{BB962C8B-B14F-4D97-AF65-F5344CB8AC3E}">
        <p14:creationId xmlns:p14="http://schemas.microsoft.com/office/powerpoint/2010/main" val="402924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Mark Finley</a:t>
            </a: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484784"/>
            <a:ext cx="9144000" cy="51563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600"/>
              </a:spcAft>
              <a:tabLst>
                <a:tab pos="463550" algn="l"/>
                <a:tab pos="3476625" algn="l"/>
              </a:tabLst>
              <a:defRPr/>
            </a:pPr>
            <a:r>
              <a:rPr lang="en-US" dirty="0">
                <a:latin typeface="Calibri"/>
                <a:cs typeface="Calibri"/>
              </a:rPr>
              <a:t>	• At a </a:t>
            </a:r>
            <a:r>
              <a:rPr lang="en-US" dirty="0">
                <a:solidFill>
                  <a:schemeClr val="tx2"/>
                </a:solidFill>
                <a:latin typeface="Calibri"/>
                <a:cs typeface="Calibri"/>
              </a:rPr>
              <a:t>time of great crisis</a:t>
            </a:r>
            <a:r>
              <a:rPr lang="en-US" dirty="0">
                <a:latin typeface="Calibri"/>
                <a:cs typeface="Calibri"/>
              </a:rPr>
              <a:t>, when all the 	world is scared, hurting, and fearful, 	people will be desperate for someone    	to </a:t>
            </a:r>
            <a:r>
              <a:rPr lang="en-US" dirty="0">
                <a:solidFill>
                  <a:schemeClr val="tx2"/>
                </a:solidFill>
                <a:latin typeface="Calibri"/>
                <a:cs typeface="Calibri"/>
              </a:rPr>
              <a:t>bring some stability and protection</a:t>
            </a:r>
            <a:r>
              <a:rPr lang="en-US" dirty="0">
                <a:latin typeface="Calibri"/>
                <a:cs typeface="Calibri"/>
              </a:rPr>
              <a:t>.</a:t>
            </a:r>
          </a:p>
          <a:p>
            <a:pPr marL="182563" eaLnBrk="1" hangingPunct="1">
              <a:lnSpc>
                <a:spcPct val="90000"/>
              </a:lnSpc>
              <a:spcBef>
                <a:spcPts val="0"/>
              </a:spcBef>
              <a:spcAft>
                <a:spcPts val="600"/>
              </a:spcAft>
              <a:tabLst>
                <a:tab pos="463550" algn="l"/>
                <a:tab pos="2441575" algn="l"/>
              </a:tabLst>
              <a:defRPr/>
            </a:pPr>
            <a:r>
              <a:rPr lang="en-US" dirty="0">
                <a:latin typeface="Calibri"/>
                <a:cs typeface="Calibri"/>
              </a:rPr>
              <a:t>	This is how </a:t>
            </a:r>
            <a:r>
              <a:rPr lang="en-US" dirty="0">
                <a:highlight>
                  <a:srgbClr val="0000FF"/>
                </a:highlight>
                <a:latin typeface="Calibri"/>
                <a:cs typeface="Calibri"/>
              </a:rPr>
              <a:t>tyranny</a:t>
            </a:r>
            <a:r>
              <a:rPr lang="en-US" dirty="0">
                <a:latin typeface="Calibri"/>
                <a:cs typeface="Calibri"/>
              </a:rPr>
              <a:t> has arisen in the  	past, and there’s no reason to think that 	it could not happen again. According to 	prophecy, something will bring about 	these final events.</a:t>
            </a:r>
          </a:p>
        </p:txBody>
      </p:sp>
      <p:sp>
        <p:nvSpPr>
          <p:cNvPr id="3" name="Text Box 2">
            <a:extLst>
              <a:ext uri="{FF2B5EF4-FFF2-40B4-BE49-F238E27FC236}">
                <a16:creationId xmlns:a16="http://schemas.microsoft.com/office/drawing/2014/main" id="{CED5365E-2FDD-5F09-C04A-1BB7AA2E7BBF}"/>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Satan's Final Strategy</a:t>
            </a:r>
          </a:p>
          <a:p>
            <a:pPr marL="36000">
              <a:defRPr/>
            </a:pPr>
            <a:r>
              <a:rPr lang="en-US" sz="3200" b="1" cap="small" spc="50" dirty="0">
                <a:latin typeface="Cambria"/>
                <a:cs typeface="Cambria"/>
              </a:rPr>
              <a:t>c. To Unite the Nations</a:t>
            </a:r>
          </a:p>
        </p:txBody>
      </p:sp>
    </p:spTree>
    <p:extLst>
      <p:ext uri="{BB962C8B-B14F-4D97-AF65-F5344CB8AC3E}">
        <p14:creationId xmlns:p14="http://schemas.microsoft.com/office/powerpoint/2010/main" val="3382729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569660"/>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100" dirty="0">
                <a:latin typeface="Cambria"/>
                <a:cs typeface="Cambria"/>
              </a:rPr>
              <a:t>3. A Mark and a Seal</a:t>
            </a:r>
          </a:p>
          <a:p>
            <a:pPr marL="36000">
              <a:defRPr/>
            </a:pPr>
            <a:r>
              <a:rPr lang="en-US" sz="3200" cap="small" spc="100" dirty="0">
                <a:latin typeface="Cambria"/>
                <a:cs typeface="Cambria"/>
              </a:rPr>
              <a:t>a. The Mark of the Beast</a:t>
            </a:r>
          </a:p>
        </p:txBody>
      </p:sp>
      <p:pic>
        <p:nvPicPr>
          <p:cNvPr id="3" name="Picture 2">
            <a:extLst>
              <a:ext uri="{FF2B5EF4-FFF2-40B4-BE49-F238E27FC236}">
                <a16:creationId xmlns:a16="http://schemas.microsoft.com/office/drawing/2014/main" id="{EE125B32-1A33-8759-5B68-643AA65AD510}"/>
              </a:ext>
            </a:extLst>
          </p:cNvPr>
          <p:cNvPicPr>
            <a:picLocks noChangeAspect="1"/>
          </p:cNvPicPr>
          <p:nvPr/>
        </p:nvPicPr>
        <p:blipFill rotWithShape="1">
          <a:blip r:embed="rId3"/>
          <a:srcRect t="9756"/>
          <a:stretch/>
        </p:blipFill>
        <p:spPr>
          <a:xfrm>
            <a:off x="1555164" y="2339091"/>
            <a:ext cx="6113180" cy="3178141"/>
          </a:xfrm>
          <a:prstGeom prst="rect">
            <a:avLst/>
          </a:prstGeom>
          <a:ln w="28575">
            <a:solidFill>
              <a:schemeClr val="tx1"/>
            </a:solidFill>
          </a:ln>
        </p:spPr>
      </p:pic>
      <p:sp>
        <p:nvSpPr>
          <p:cNvPr id="4" name="Rectangle 3">
            <a:extLst>
              <a:ext uri="{FF2B5EF4-FFF2-40B4-BE49-F238E27FC236}">
                <a16:creationId xmlns:a16="http://schemas.microsoft.com/office/drawing/2014/main" id="{DCB0D2FF-0757-E367-A223-8C0A2BC47F25}"/>
              </a:ext>
            </a:extLst>
          </p:cNvPr>
          <p:cNvSpPr/>
          <p:nvPr/>
        </p:nvSpPr>
        <p:spPr bwMode="auto">
          <a:xfrm>
            <a:off x="1475656" y="2276871"/>
            <a:ext cx="6257196" cy="33123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normalizeH="0" baseline="0">
              <a:ln w="22225">
                <a:solidFill>
                  <a:schemeClr val="accent2"/>
                </a:solidFill>
                <a:prstDash val="solid"/>
              </a:ln>
              <a:solidFill>
                <a:schemeClr val="accent2">
                  <a:lumMod val="40000"/>
                  <a:lumOff val="60000"/>
                </a:schemeClr>
              </a:solidFill>
              <a:latin typeface="Helvetica Neue" pitchFamily="24" charset="0"/>
              <a:ea typeface="ＭＳ Ｐゴシック" pitchFamily="24" charset="-128"/>
              <a:cs typeface="ＭＳ Ｐゴシック" pitchFamily="24" charset="-128"/>
            </a:endParaRPr>
          </a:p>
        </p:txBody>
      </p:sp>
      <p:sp>
        <p:nvSpPr>
          <p:cNvPr id="8" name="Text Box 3">
            <a:extLst>
              <a:ext uri="{FF2B5EF4-FFF2-40B4-BE49-F238E27FC236}">
                <a16:creationId xmlns:a16="http://schemas.microsoft.com/office/drawing/2014/main" id="{4F95F654-71CE-9F8A-F051-C652B7138DFB}"/>
              </a:ext>
            </a:extLst>
          </p:cNvPr>
          <p:cNvSpPr txBox="1">
            <a:spLocks noChangeArrowheads="1"/>
          </p:cNvSpPr>
          <p:nvPr/>
        </p:nvSpPr>
        <p:spPr bwMode="auto">
          <a:xfrm>
            <a:off x="0" y="1712428"/>
            <a:ext cx="914400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14:9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“Then a third angel followed them, saying with a loud voice, ‘If anyone </a:t>
            </a:r>
            <a:r>
              <a:rPr lang="en-US" dirty="0">
                <a:highlight>
                  <a:srgbClr val="0000FF"/>
                </a:highlight>
                <a:latin typeface="Calibri"/>
                <a:cs typeface="Calibri"/>
              </a:rPr>
              <a:t>worships</a:t>
            </a:r>
            <a:r>
              <a:rPr lang="en-US" dirty="0">
                <a:latin typeface="Calibri"/>
                <a:cs typeface="Calibri"/>
              </a:rPr>
              <a:t> the </a:t>
            </a:r>
            <a:r>
              <a:rPr lang="en-US" dirty="0">
                <a:highlight>
                  <a:srgbClr val="0000FF"/>
                </a:highlight>
                <a:latin typeface="Calibri"/>
                <a:cs typeface="Calibri"/>
              </a:rPr>
              <a:t>beast</a:t>
            </a:r>
            <a:r>
              <a:rPr lang="en-US" dirty="0">
                <a:latin typeface="Calibri"/>
                <a:cs typeface="Calibri"/>
              </a:rPr>
              <a:t> and his </a:t>
            </a:r>
            <a:r>
              <a:rPr lang="en-US" dirty="0">
                <a:highlight>
                  <a:srgbClr val="0000FF"/>
                </a:highlight>
                <a:latin typeface="Calibri"/>
                <a:cs typeface="Calibri"/>
              </a:rPr>
              <a:t>image</a:t>
            </a:r>
            <a:r>
              <a:rPr lang="en-US" dirty="0">
                <a:latin typeface="Calibri"/>
                <a:cs typeface="Calibri"/>
              </a:rPr>
              <a:t>,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and receives his </a:t>
            </a:r>
            <a:r>
              <a:rPr lang="en-US" dirty="0">
                <a:highlight>
                  <a:srgbClr val="0000FF"/>
                </a:highlight>
                <a:latin typeface="Calibri"/>
                <a:cs typeface="Calibri"/>
              </a:rPr>
              <a:t>mark</a:t>
            </a:r>
            <a:r>
              <a:rPr lang="en-US" dirty="0">
                <a:latin typeface="Calibri"/>
                <a:cs typeface="Calibri"/>
              </a:rPr>
              <a:t> on his </a:t>
            </a:r>
            <a:r>
              <a:rPr lang="en-US" dirty="0">
                <a:highlight>
                  <a:srgbClr val="0000FF"/>
                </a:highlight>
                <a:latin typeface="Calibri"/>
                <a:cs typeface="Calibri"/>
              </a:rPr>
              <a:t>forehead</a:t>
            </a:r>
            <a:r>
              <a:rPr lang="en-US" dirty="0">
                <a:latin typeface="Calibri"/>
                <a:cs typeface="Calibri"/>
              </a:rPr>
              <a:t> or    on his </a:t>
            </a:r>
            <a:r>
              <a:rPr lang="en-US" dirty="0">
                <a:highlight>
                  <a:srgbClr val="0000FF"/>
                </a:highlight>
                <a:latin typeface="Calibri"/>
                <a:cs typeface="Calibri"/>
              </a:rPr>
              <a:t>hand</a:t>
            </a:r>
            <a:r>
              <a:rPr lang="en-US" dirty="0">
                <a:latin typeface="Calibri"/>
                <a:cs typeface="Calibri"/>
              </a:rPr>
              <a:t>.’ ”</a:t>
            </a:r>
          </a:p>
        </p:txBody>
      </p:sp>
    </p:spTree>
    <p:extLst>
      <p:ext uri="{BB962C8B-B14F-4D97-AF65-F5344CB8AC3E}">
        <p14:creationId xmlns:p14="http://schemas.microsoft.com/office/powerpoint/2010/main" val="691586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1000"/>
                                        <p:tgtEl>
                                          <p:spTgt spid="8">
                                            <p:txEl>
                                              <p:pRg st="5" end="5"/>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heckerboard(down)">
                                      <p:cBhvr>
                                        <p:cTn id="30" dur="2000"/>
                                        <p:tgtEl>
                                          <p:spTgt spid="3"/>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4320" eaLnBrk="1" hangingPunct="1">
              <a:lnSpc>
                <a:spcPct val="90000"/>
              </a:lnSpc>
              <a:spcBef>
                <a:spcPts val="0"/>
              </a:spcBef>
              <a:spcAft>
                <a:spcPts val="600"/>
              </a:spcAft>
              <a:tabLst>
                <a:tab pos="454025" algn="l"/>
              </a:tabLst>
              <a:defRPr/>
            </a:pPr>
            <a:r>
              <a:rPr lang="en-US" dirty="0">
                <a:latin typeface="Calibri"/>
                <a:cs typeface="Calibri"/>
              </a:rPr>
              <a:t>• Working through the </a:t>
            </a:r>
            <a:r>
              <a:rPr lang="en-US" b="1" spc="100" dirty="0">
                <a:latin typeface="Calibri"/>
                <a:cs typeface="Calibri"/>
              </a:rPr>
              <a:t>sea</a:t>
            </a:r>
            <a:r>
              <a:rPr lang="en-US" dirty="0">
                <a:latin typeface="Calibri"/>
                <a:cs typeface="Calibri"/>
              </a:rPr>
              <a:t> and </a:t>
            </a:r>
            <a:r>
              <a:rPr lang="en-US" b="1" spc="100" dirty="0">
                <a:latin typeface="Calibri"/>
                <a:cs typeface="Calibri"/>
              </a:rPr>
              <a:t>land beasts</a:t>
            </a:r>
            <a:r>
              <a:rPr lang="en-US" dirty="0">
                <a:latin typeface="Calibri"/>
                <a:cs typeface="Calibri"/>
              </a:rPr>
              <a:t>, the devil attempts to undermine God’s authority by attacking the heart of worship; namely, the Sabbath.</a:t>
            </a:r>
          </a:p>
          <a:p>
            <a:pPr marL="274320" eaLnBrk="1" hangingPunct="1">
              <a:lnSpc>
                <a:spcPct val="90000"/>
              </a:lnSpc>
              <a:spcBef>
                <a:spcPts val="0"/>
              </a:spcBef>
              <a:spcAft>
                <a:spcPts val="0"/>
              </a:spcAft>
              <a:tabLst>
                <a:tab pos="454025" algn="l"/>
              </a:tabLst>
              <a:defRPr/>
            </a:pPr>
            <a:r>
              <a:rPr lang="en-US" dirty="0">
                <a:latin typeface="Calibri"/>
                <a:cs typeface="Calibri"/>
              </a:rPr>
              <a:t>• The mark of the beast is placed either  in the </a:t>
            </a:r>
            <a:r>
              <a:rPr lang="en-US" spc="100" dirty="0">
                <a:latin typeface="Calibri"/>
                <a:cs typeface="Calibri"/>
              </a:rPr>
              <a:t>forehead</a:t>
            </a:r>
            <a:r>
              <a:rPr lang="en-US" dirty="0">
                <a:latin typeface="Calibri"/>
                <a:cs typeface="Calibri"/>
              </a:rPr>
              <a:t> or the </a:t>
            </a:r>
            <a:r>
              <a:rPr lang="en-US" b="1" spc="100" dirty="0">
                <a:latin typeface="Calibri"/>
                <a:cs typeface="Calibri"/>
              </a:rPr>
              <a:t>hand</a:t>
            </a:r>
            <a:r>
              <a:rPr lang="en-US" dirty="0">
                <a:latin typeface="Calibri"/>
                <a:cs typeface="Calibri"/>
              </a:rPr>
              <a:t>. The fore-head is a symbol of the mind, where conscience, reason, and judgment are located; the hand, in contrast, is a symbol of actions and deeds.</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a. The Mark of the Beast</a:t>
            </a:r>
            <a:r>
              <a:rPr lang="en-US" sz="3200" i="1" dirty="0">
                <a:solidFill>
                  <a:srgbClr val="FFFF00"/>
                </a:solidFill>
                <a:latin typeface="Cambria"/>
                <a:cs typeface="Cambria"/>
              </a:rPr>
              <a:t> </a:t>
            </a:r>
          </a:p>
          <a:p>
            <a:pPr marL="36000">
              <a:defRPr/>
            </a:pPr>
            <a:r>
              <a:rPr lang="en-US" sz="3200" b="1" cap="small" spc="100" dirty="0">
                <a:latin typeface="Cambria"/>
                <a:cs typeface="Cambria"/>
              </a:rPr>
              <a:t>Religious Liberty Restricted</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4320" eaLnBrk="1" hangingPunct="1">
              <a:lnSpc>
                <a:spcPct val="90000"/>
              </a:lnSpc>
              <a:spcBef>
                <a:spcPts val="0"/>
              </a:spcBef>
              <a:spcAft>
                <a:spcPts val="600"/>
              </a:spcAft>
              <a:tabLst>
                <a:tab pos="454025" algn="l"/>
              </a:tabLst>
              <a:defRPr/>
            </a:pPr>
            <a:r>
              <a:rPr lang="en-US" dirty="0">
                <a:latin typeface="Calibri"/>
                <a:cs typeface="Calibri"/>
              </a:rPr>
              <a:t>• The day is coming that laws will be passed </a:t>
            </a:r>
            <a:r>
              <a:rPr lang="en-US" b="1" spc="100" dirty="0">
                <a:latin typeface="Calibri"/>
                <a:cs typeface="Calibri"/>
              </a:rPr>
              <a:t>restricting</a:t>
            </a:r>
            <a:r>
              <a:rPr lang="en-US" dirty="0">
                <a:latin typeface="Calibri"/>
                <a:cs typeface="Calibri"/>
              </a:rPr>
              <a:t> our </a:t>
            </a:r>
            <a:r>
              <a:rPr lang="en-US" b="1" spc="100" dirty="0">
                <a:latin typeface="Calibri"/>
                <a:cs typeface="Calibri"/>
              </a:rPr>
              <a:t>religious liberty</a:t>
            </a:r>
            <a:r>
              <a:rPr lang="en-US" dirty="0">
                <a:latin typeface="Calibri"/>
                <a:cs typeface="Calibri"/>
              </a:rPr>
              <a:t>.</a:t>
            </a:r>
          </a:p>
          <a:p>
            <a:pPr marL="274320" eaLnBrk="1" hangingPunct="1">
              <a:lnSpc>
                <a:spcPct val="90000"/>
              </a:lnSpc>
              <a:spcBef>
                <a:spcPts val="0"/>
              </a:spcBef>
              <a:spcAft>
                <a:spcPts val="0"/>
              </a:spcAft>
              <a:tabLst>
                <a:tab pos="454025" algn="l"/>
              </a:tabLst>
              <a:defRPr/>
            </a:pPr>
            <a:r>
              <a:rPr lang="en-US" spc="-100" dirty="0">
                <a:latin typeface="Calibri"/>
                <a:cs typeface="Calibri"/>
              </a:rPr>
              <a:t>•</a:t>
            </a:r>
            <a:r>
              <a:rPr lang="en-US" spc="-50" dirty="0">
                <a:latin typeface="Calibri"/>
                <a:cs typeface="Calibri"/>
              </a:rPr>
              <a:t> “Those who honor the Bible Sabbath will </a:t>
            </a:r>
            <a:r>
              <a:rPr lang="en-US" spc="-90" dirty="0">
                <a:latin typeface="Calibri"/>
                <a:cs typeface="Calibri"/>
              </a:rPr>
              <a:t>be </a:t>
            </a:r>
            <a:r>
              <a:rPr lang="en-US" b="1" dirty="0">
                <a:latin typeface="Calibri"/>
                <a:cs typeface="Calibri"/>
              </a:rPr>
              <a:t>denounced</a:t>
            </a:r>
            <a:r>
              <a:rPr lang="en-US" spc="-90" dirty="0">
                <a:latin typeface="Calibri"/>
                <a:cs typeface="Calibri"/>
              </a:rPr>
              <a:t> as enemies of law and order, </a:t>
            </a:r>
            <a:r>
              <a:rPr lang="en-US" dirty="0">
                <a:latin typeface="Calibri"/>
                <a:cs typeface="Calibri"/>
              </a:rPr>
              <a:t>as breaking down the moral restraints of society, causing anarchy and corruption, and calling down the judgments of God upon the earth. Their conscientious scruples will be pronounced obstinacy, </a:t>
            </a:r>
            <a:r>
              <a:rPr lang="en-US" spc="-50" dirty="0">
                <a:latin typeface="Calibri"/>
                <a:cs typeface="Calibri"/>
              </a:rPr>
              <a:t>stubbornness, and contempt of authority.”</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a. The Mark of the Beast</a:t>
            </a:r>
            <a:r>
              <a:rPr lang="en-US" sz="3200" i="1" dirty="0">
                <a:solidFill>
                  <a:srgbClr val="FFFF00"/>
                </a:solidFill>
                <a:latin typeface="Cambria"/>
                <a:cs typeface="Cambria"/>
              </a:rPr>
              <a:t> </a:t>
            </a:r>
          </a:p>
          <a:p>
            <a:pPr marL="36000">
              <a:defRPr/>
            </a:pPr>
            <a:r>
              <a:rPr lang="en-US" sz="3200" b="1" cap="small" spc="100" dirty="0">
                <a:latin typeface="Cambria"/>
                <a:cs typeface="Cambria"/>
              </a:rPr>
              <a:t>Religious Liberty Restricted</a:t>
            </a:r>
          </a:p>
        </p:txBody>
      </p:sp>
    </p:spTree>
    <p:extLst>
      <p:ext uri="{BB962C8B-B14F-4D97-AF65-F5344CB8AC3E}">
        <p14:creationId xmlns:p14="http://schemas.microsoft.com/office/powerpoint/2010/main" val="1217910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5995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lnSpc>
                <a:spcPct val="90000"/>
              </a:lnSpc>
              <a:spcBef>
                <a:spcPts val="0"/>
              </a:spcBef>
              <a:spcAft>
                <a:spcPts val="600"/>
              </a:spcAft>
              <a:tabLst>
                <a:tab pos="614363" algn="l"/>
              </a:tabLst>
              <a:defRPr/>
            </a:pPr>
            <a:r>
              <a:rPr lang="en-US" dirty="0">
                <a:latin typeface="Calibri"/>
                <a:cs typeface="Calibri"/>
              </a:rPr>
              <a:t>“Of course the Catholic Church </a:t>
            </a:r>
            <a:r>
              <a:rPr lang="en-US" dirty="0">
                <a:highlight>
                  <a:srgbClr val="C80000"/>
                </a:highlight>
                <a:latin typeface="Calibri"/>
                <a:cs typeface="Calibri"/>
              </a:rPr>
              <a:t>claims</a:t>
            </a:r>
            <a:r>
              <a:rPr lang="en-US" dirty="0">
                <a:latin typeface="Calibri"/>
                <a:cs typeface="Calibri"/>
              </a:rPr>
              <a:t> that the </a:t>
            </a:r>
            <a:r>
              <a:rPr lang="en-US" b="1" spc="100" dirty="0">
                <a:latin typeface="Calibri"/>
                <a:cs typeface="Calibri"/>
              </a:rPr>
              <a:t>change was her act</a:t>
            </a:r>
            <a:r>
              <a:rPr lang="en-US" dirty="0">
                <a:latin typeface="Calibri"/>
                <a:cs typeface="Calibri"/>
              </a:rPr>
              <a:t>. … And the act is a mark of her ecclesiastical power and authority in religious matters</a:t>
            </a:r>
            <a:r>
              <a:rPr lang="en-US" sz="3200" dirty="0">
                <a:latin typeface="Calibri"/>
                <a:cs typeface="Calibri"/>
              </a:rPr>
              <a:t>.”—</a:t>
            </a:r>
            <a:r>
              <a:rPr lang="en-US" sz="3200" i="1" cap="small" dirty="0">
                <a:latin typeface="Calibri"/>
                <a:cs typeface="Calibri"/>
              </a:rPr>
              <a:t>The American Catholic Quarterly Review, </a:t>
            </a:r>
            <a:r>
              <a:rPr lang="en-US" sz="3200" dirty="0">
                <a:latin typeface="Calibri"/>
                <a:cs typeface="Calibri"/>
              </a:rPr>
              <a:t>January 1883.</a:t>
            </a:r>
          </a:p>
          <a:p>
            <a:pPr marL="273050" eaLnBrk="1" hangingPunct="1">
              <a:lnSpc>
                <a:spcPct val="90000"/>
              </a:lnSpc>
              <a:spcBef>
                <a:spcPts val="0"/>
              </a:spcBef>
              <a:spcAft>
                <a:spcPts val="0"/>
              </a:spcAft>
              <a:tabLst>
                <a:tab pos="614363" algn="l"/>
              </a:tabLst>
              <a:defRPr/>
            </a:pPr>
            <a:r>
              <a:rPr lang="en-US" spc="-80" dirty="0">
                <a:latin typeface="Calibri"/>
                <a:cs typeface="Calibri"/>
              </a:rPr>
              <a:t>• Revelation </a:t>
            </a:r>
            <a:r>
              <a:rPr lang="en-US" spc="-80" dirty="0">
                <a:highlight>
                  <a:srgbClr val="C80000"/>
                </a:highlight>
                <a:latin typeface="Calibri"/>
                <a:cs typeface="Calibri"/>
              </a:rPr>
              <a:t>predicts</a:t>
            </a:r>
            <a:r>
              <a:rPr lang="en-US" spc="-80" dirty="0">
                <a:latin typeface="Calibri"/>
                <a:cs typeface="Calibri"/>
              </a:rPr>
              <a:t> that in the future, at a </a:t>
            </a:r>
            <a:r>
              <a:rPr lang="en-US" spc="-100" dirty="0">
                <a:latin typeface="Calibri"/>
                <a:cs typeface="Calibri"/>
              </a:rPr>
              <a:t>	</a:t>
            </a:r>
            <a:r>
              <a:rPr lang="en-US" spc="-60" dirty="0">
                <a:latin typeface="Calibri"/>
                <a:cs typeface="Calibri"/>
              </a:rPr>
              <a:t>time of international crisis, our world will </a:t>
            </a:r>
            <a:r>
              <a:rPr lang="en-US" spc="-100" dirty="0">
                <a:latin typeface="Calibri"/>
                <a:cs typeface="Calibri"/>
              </a:rPr>
              <a:t>	</a:t>
            </a:r>
            <a:r>
              <a:rPr lang="en-US" spc="-50" dirty="0">
                <a:latin typeface="Calibri"/>
                <a:cs typeface="Calibri"/>
              </a:rPr>
              <a:t>face some kind of radical political, social, </a:t>
            </a:r>
            <a:r>
              <a:rPr lang="en-US" spc="-100" dirty="0">
                <a:latin typeface="Calibri"/>
                <a:cs typeface="Calibri"/>
              </a:rPr>
              <a:t>	</a:t>
            </a:r>
            <a:r>
              <a:rPr lang="en-US" dirty="0">
                <a:latin typeface="Calibri"/>
                <a:cs typeface="Calibri"/>
              </a:rPr>
              <a:t>religious, and moral transformation, in 	which </a:t>
            </a:r>
            <a:r>
              <a:rPr lang="en-US" b="1" spc="50" dirty="0">
                <a:latin typeface="Calibri"/>
                <a:cs typeface="Calibri"/>
              </a:rPr>
              <a:t>Sunday keeping </a:t>
            </a:r>
            <a:r>
              <a:rPr lang="en-US" spc="-100" dirty="0">
                <a:latin typeface="Calibri"/>
                <a:cs typeface="Calibri"/>
              </a:rPr>
              <a:t>will be </a:t>
            </a:r>
            <a:r>
              <a:rPr lang="en-US" b="1" spc="50" dirty="0">
                <a:latin typeface="Calibri"/>
                <a:cs typeface="Calibri"/>
              </a:rPr>
              <a:t>enforced</a:t>
            </a:r>
            <a:r>
              <a:rPr lang="en-US" dirty="0">
                <a:latin typeface="Calibri"/>
                <a:cs typeface="Calibri"/>
              </a:rPr>
              <a:t>.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a. The Mark of the Beast</a:t>
            </a:r>
            <a:r>
              <a:rPr lang="en-US" sz="3200" i="1" dirty="0">
                <a:solidFill>
                  <a:srgbClr val="FFFF00"/>
                </a:solidFill>
                <a:latin typeface="Cambria"/>
                <a:cs typeface="Cambria"/>
              </a:rPr>
              <a:t> </a:t>
            </a:r>
          </a:p>
          <a:p>
            <a:pPr marL="36000">
              <a:defRPr/>
            </a:pPr>
            <a:r>
              <a:rPr lang="en-US" sz="3200" b="1" cap="small" spc="100" dirty="0">
                <a:latin typeface="Cambria"/>
                <a:cs typeface="Cambria"/>
              </a:rPr>
              <a:t>Sunday, the Church of Rome’s “Mark” </a:t>
            </a:r>
          </a:p>
        </p:txBody>
      </p:sp>
    </p:spTree>
    <p:extLst>
      <p:ext uri="{BB962C8B-B14F-4D97-AF65-F5344CB8AC3E}">
        <p14:creationId xmlns:p14="http://schemas.microsoft.com/office/powerpoint/2010/main" val="1854515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2">
            <a:extLst>
              <a:ext uri="{FF2B5EF4-FFF2-40B4-BE49-F238E27FC236}">
                <a16:creationId xmlns:a16="http://schemas.microsoft.com/office/drawing/2014/main" id="{A6F22861-2FDB-38C7-70A3-27E7D5776741}"/>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100" dirty="0">
                <a:latin typeface="Cambria"/>
                <a:cs typeface="Cambria"/>
              </a:rPr>
              <a:t>3. A Mark and a Seal</a:t>
            </a:r>
          </a:p>
          <a:p>
            <a:pPr marL="36000">
              <a:defRPr/>
            </a:pPr>
            <a:r>
              <a:rPr lang="en-US" sz="3200" cap="small" spc="100" dirty="0">
                <a:latin typeface="Cambria"/>
                <a:cs typeface="Cambria"/>
              </a:rPr>
              <a:t>b. The Sabbath Test</a:t>
            </a:r>
          </a:p>
        </p:txBody>
      </p:sp>
      <p:pic>
        <p:nvPicPr>
          <p:cNvPr id="8" name="Picture 7">
            <a:extLst>
              <a:ext uri="{FF2B5EF4-FFF2-40B4-BE49-F238E27FC236}">
                <a16:creationId xmlns:a16="http://schemas.microsoft.com/office/drawing/2014/main" id="{924FE836-D127-2BCC-C6AB-50EDE305060B}"/>
              </a:ext>
            </a:extLst>
          </p:cNvPr>
          <p:cNvPicPr>
            <a:picLocks noChangeAspect="1"/>
          </p:cNvPicPr>
          <p:nvPr/>
        </p:nvPicPr>
        <p:blipFill>
          <a:blip r:embed="rId3"/>
          <a:stretch>
            <a:fillRect/>
          </a:stretch>
        </p:blipFill>
        <p:spPr>
          <a:xfrm>
            <a:off x="2059919" y="2276872"/>
            <a:ext cx="5142008" cy="3384376"/>
          </a:xfrm>
          <a:prstGeom prst="rect">
            <a:avLst/>
          </a:prstGeom>
        </p:spPr>
      </p:pic>
      <p:sp>
        <p:nvSpPr>
          <p:cNvPr id="9" name="Rectangle 8">
            <a:extLst>
              <a:ext uri="{FF2B5EF4-FFF2-40B4-BE49-F238E27FC236}">
                <a16:creationId xmlns:a16="http://schemas.microsoft.com/office/drawing/2014/main" id="{2D647BAC-C00B-70C6-B798-047BE7D095D7}"/>
              </a:ext>
            </a:extLst>
          </p:cNvPr>
          <p:cNvSpPr/>
          <p:nvPr/>
        </p:nvSpPr>
        <p:spPr bwMode="auto">
          <a:xfrm>
            <a:off x="2059919" y="2276872"/>
            <a:ext cx="5142008" cy="33843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2" name="Text Box 3">
            <a:extLst>
              <a:ext uri="{FF2B5EF4-FFF2-40B4-BE49-F238E27FC236}">
                <a16:creationId xmlns:a16="http://schemas.microsoft.com/office/drawing/2014/main" id="{5C051DE6-5B7E-A9F3-0480-517B0858282F}"/>
              </a:ext>
            </a:extLst>
          </p:cNvPr>
          <p:cNvSpPr txBox="1">
            <a:spLocks noChangeArrowheads="1"/>
          </p:cNvSpPr>
          <p:nvPr/>
        </p:nvSpPr>
        <p:spPr bwMode="auto">
          <a:xfrm>
            <a:off x="0" y="1628800"/>
            <a:ext cx="9144000"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Exodus 20:8-11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spc="-50" dirty="0">
                <a:latin typeface="Calibri"/>
                <a:cs typeface="Calibri"/>
              </a:rPr>
              <a:t>“Remember the Sabbath day, to keep it holy. Six days you shall labor and do all your work, </a:t>
            </a:r>
            <a:r>
              <a:rPr lang="en-US" dirty="0">
                <a:latin typeface="Calibri"/>
                <a:cs typeface="Calibri"/>
              </a:rPr>
              <a:t>but the seventh day is the Sabbath of the   Lord your God. In it you shall do no work….  For in six days the Lord made the heavens   </a:t>
            </a:r>
            <a:r>
              <a:rPr lang="en-US" spc="-100" dirty="0">
                <a:latin typeface="Calibri"/>
                <a:cs typeface="Calibri"/>
              </a:rPr>
              <a:t>and the earth, the sea, and all that is in them,</a:t>
            </a:r>
          </a:p>
          <a:p>
            <a:pPr algn="ctr" eaLnBrk="1" hangingPunct="1">
              <a:lnSpc>
                <a:spcPct val="90000"/>
              </a:lnSpc>
              <a:spcBef>
                <a:spcPts val="0"/>
              </a:spcBef>
              <a:spcAft>
                <a:spcPts val="1200"/>
              </a:spcAft>
              <a:defRPr/>
            </a:pPr>
            <a:r>
              <a:rPr lang="en-US" dirty="0">
                <a:latin typeface="Calibri"/>
                <a:cs typeface="Calibri"/>
              </a:rPr>
              <a:t>and </a:t>
            </a:r>
            <a:r>
              <a:rPr lang="en-US" dirty="0">
                <a:highlight>
                  <a:srgbClr val="FF0000"/>
                </a:highlight>
                <a:latin typeface="Calibri"/>
                <a:cs typeface="Calibri"/>
              </a:rPr>
              <a:t>rested</a:t>
            </a:r>
            <a:r>
              <a:rPr lang="en-US" dirty="0">
                <a:latin typeface="Calibri"/>
                <a:cs typeface="Calibri"/>
              </a:rPr>
              <a:t> the seventh day. Therefore the </a:t>
            </a:r>
            <a:r>
              <a:rPr lang="en-US" spc="-100" dirty="0">
                <a:latin typeface="Calibri"/>
                <a:cs typeface="Calibri"/>
              </a:rPr>
              <a:t>Lord </a:t>
            </a:r>
            <a:r>
              <a:rPr lang="en-US" spc="-100" dirty="0">
                <a:highlight>
                  <a:srgbClr val="FF00FF"/>
                </a:highlight>
                <a:latin typeface="Calibri"/>
                <a:cs typeface="Calibri"/>
              </a:rPr>
              <a:t>blessed</a:t>
            </a:r>
            <a:r>
              <a:rPr lang="en-US" spc="-100" dirty="0">
                <a:latin typeface="Calibri"/>
                <a:cs typeface="Calibri"/>
              </a:rPr>
              <a:t> the Sabbath day and </a:t>
            </a:r>
            <a:r>
              <a:rPr lang="en-US" spc="-100" dirty="0">
                <a:highlight>
                  <a:srgbClr val="C80000"/>
                </a:highlight>
                <a:latin typeface="Calibri"/>
                <a:cs typeface="Calibri"/>
              </a:rPr>
              <a:t>hallowed</a:t>
            </a:r>
            <a:r>
              <a:rPr lang="en-US" spc="-100" dirty="0">
                <a:latin typeface="Calibri"/>
                <a:cs typeface="Calibri"/>
              </a:rPr>
              <a:t> it.</a:t>
            </a:r>
            <a:r>
              <a:rPr lang="en-PH" spc="-100" dirty="0">
                <a:latin typeface="Calibri" panose="020F0502020204030204" pitchFamily="34" charset="0"/>
                <a:cs typeface="Calibri" panose="020F0502020204030204" pitchFamily="34" charset="0"/>
              </a:rPr>
              <a:t>”</a:t>
            </a:r>
            <a:endParaRPr lang="en-US" spc="-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80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hidden"/>
                                      </p:to>
                                    </p:set>
                                  </p:childTnLst>
                                </p:cTn>
                              </p:par>
                              <p:par>
                                <p:cTn id="24" presetID="5" presetClass="entr" presetSubtype="5"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down)">
                                      <p:cBhvr>
                                        <p:cTn id="26" dur="2000"/>
                                        <p:tgtEl>
                                          <p:spTgt spid="8"/>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9124"/>
            <a:ext cx="9108504" cy="538718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lnSpc>
                <a:spcPct val="90000"/>
              </a:lnSpc>
              <a:spcBef>
                <a:spcPts val="0"/>
              </a:spcBef>
              <a:spcAft>
                <a:spcPts val="1200"/>
              </a:spcAft>
              <a:tabLst>
                <a:tab pos="454025" algn="l"/>
              </a:tabLst>
              <a:defRPr/>
            </a:pPr>
            <a:r>
              <a:rPr lang="en-US" b="1" spc="100" dirty="0">
                <a:latin typeface="Calibri"/>
                <a:cs typeface="Calibri"/>
              </a:rPr>
              <a:t>Impending persecution?	</a:t>
            </a:r>
          </a:p>
          <a:p>
            <a:pPr marL="182880" eaLnBrk="1" hangingPunct="1">
              <a:lnSpc>
                <a:spcPct val="90000"/>
              </a:lnSpc>
              <a:spcBef>
                <a:spcPts val="0"/>
              </a:spcBef>
              <a:spcAft>
                <a:spcPts val="1200"/>
              </a:spcAft>
              <a:tabLst>
                <a:tab pos="454025" algn="l"/>
              </a:tabLst>
              <a:defRPr/>
            </a:pPr>
            <a:r>
              <a:rPr lang="en-US" spc="-100" dirty="0">
                <a:latin typeface="Calibri"/>
                <a:cs typeface="Calibri"/>
              </a:rPr>
              <a:t>	• On June 6,</a:t>
            </a:r>
            <a:r>
              <a:rPr lang="en-US" spc="-300" dirty="0">
                <a:latin typeface="Calibri"/>
                <a:cs typeface="Calibri"/>
              </a:rPr>
              <a:t> </a:t>
            </a:r>
            <a:r>
              <a:rPr lang="en-US" spc="-100" dirty="0">
                <a:latin typeface="Calibri"/>
                <a:cs typeface="Calibri"/>
              </a:rPr>
              <a:t>2012,</a:t>
            </a:r>
            <a:r>
              <a:rPr lang="en-US" spc="-300" dirty="0">
                <a:latin typeface="Calibri"/>
                <a:cs typeface="Calibri"/>
              </a:rPr>
              <a:t> </a:t>
            </a:r>
            <a:r>
              <a:rPr lang="en-US" spc="-100" dirty="0">
                <a:latin typeface="Calibri"/>
                <a:cs typeface="Calibri"/>
              </a:rPr>
              <a:t>Pope Benedict XVI made 	</a:t>
            </a:r>
            <a:r>
              <a:rPr lang="en-US" dirty="0">
                <a:latin typeface="Calibri"/>
                <a:cs typeface="Calibri"/>
              </a:rPr>
              <a:t>an urgent appeal that Sunday must be a </a:t>
            </a:r>
            <a:r>
              <a:rPr lang="en-US" spc="-100" dirty="0">
                <a:latin typeface="Calibri"/>
                <a:cs typeface="Calibri"/>
              </a:rPr>
              <a:t>	</a:t>
            </a:r>
            <a:r>
              <a:rPr lang="en-US" spc="-50" dirty="0">
                <a:latin typeface="Calibri"/>
                <a:cs typeface="Calibri"/>
              </a:rPr>
              <a:t>day of rest </a:t>
            </a:r>
            <a:r>
              <a:rPr lang="en-US" spc="-50" dirty="0">
                <a:solidFill>
                  <a:schemeClr val="tx2"/>
                </a:solidFill>
                <a:latin typeface="Calibri"/>
                <a:cs typeface="Calibri"/>
              </a:rPr>
              <a:t>for everyone</a:t>
            </a:r>
            <a:r>
              <a:rPr lang="en-US" spc="-50" dirty="0">
                <a:latin typeface="Calibri"/>
                <a:cs typeface="Calibri"/>
              </a:rPr>
              <a:t>, so people can be </a:t>
            </a:r>
            <a:r>
              <a:rPr lang="en-US" spc="-100" dirty="0">
                <a:latin typeface="Calibri"/>
                <a:cs typeface="Calibri"/>
              </a:rPr>
              <a:t>	free to be with their families and with God.</a:t>
            </a:r>
          </a:p>
          <a:p>
            <a:pPr marL="182880" eaLnBrk="1" hangingPunct="1">
              <a:lnSpc>
                <a:spcPct val="90000"/>
              </a:lnSpc>
              <a:spcBef>
                <a:spcPts val="0"/>
              </a:spcBef>
              <a:spcAft>
                <a:spcPts val="0"/>
              </a:spcAft>
              <a:tabLst>
                <a:tab pos="454025" algn="l"/>
              </a:tabLst>
              <a:defRPr/>
            </a:pPr>
            <a:r>
              <a:rPr lang="en-US" spc="-100" dirty="0">
                <a:latin typeface="Calibri"/>
                <a:cs typeface="Calibri"/>
              </a:rPr>
              <a:t>	</a:t>
            </a:r>
            <a:r>
              <a:rPr lang="en-US" spc="-50" dirty="0">
                <a:latin typeface="Calibri"/>
                <a:cs typeface="Calibri"/>
              </a:rPr>
              <a:t>• Sooner or later, laws will be passed, and </a:t>
            </a:r>
            <a:r>
              <a:rPr lang="en-US" spc="-100" dirty="0">
                <a:latin typeface="Calibri"/>
                <a:cs typeface="Calibri"/>
              </a:rPr>
              <a:t>	those who conscientiously follow the Word 	</a:t>
            </a:r>
            <a:r>
              <a:rPr lang="en-US" spc="-20" dirty="0">
                <a:latin typeface="Calibri"/>
                <a:cs typeface="Calibri"/>
              </a:rPr>
              <a:t>of God and keep the true Sabbath will be </a:t>
            </a:r>
            <a:r>
              <a:rPr lang="en-US" spc="-100" dirty="0">
                <a:latin typeface="Calibri"/>
                <a:cs typeface="Calibri"/>
              </a:rPr>
              <a:t>	labeled as </a:t>
            </a:r>
            <a:r>
              <a:rPr lang="en-US" spc="-100" dirty="0">
                <a:solidFill>
                  <a:schemeClr val="tx2"/>
                </a:solidFill>
                <a:latin typeface="Calibri"/>
                <a:cs typeface="Calibri"/>
              </a:rPr>
              <a:t>opposing society’s best interests</a:t>
            </a:r>
            <a:r>
              <a:rPr lang="en-US" spc="-100" dirty="0">
                <a:latin typeface="Calibri"/>
                <a:cs typeface="Calibri"/>
              </a:rPr>
              <a:t>. </a:t>
            </a:r>
            <a:endParaRPr lang="en-US" sz="2800" spc="-100" dirty="0">
              <a:latin typeface="Calibri"/>
              <a:cs typeface="Calibri"/>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A Mark and a Seal</a:t>
            </a:r>
            <a:r>
              <a:rPr lang="en-US" sz="3200" i="1" dirty="0">
                <a:solidFill>
                  <a:srgbClr val="FFFF00"/>
                </a:solidFill>
                <a:latin typeface="Cambria"/>
                <a:cs typeface="Cambria"/>
              </a:rPr>
              <a:t>	 </a:t>
            </a:r>
          </a:p>
          <a:p>
            <a:pPr marL="36000">
              <a:defRPr/>
            </a:pPr>
            <a:r>
              <a:rPr lang="en-US" sz="3200" b="1" cap="small" spc="100" dirty="0">
                <a:latin typeface="Cambria"/>
                <a:cs typeface="Cambria"/>
              </a:rPr>
              <a:t>b. The Sabbath Test</a:t>
            </a:r>
          </a:p>
        </p:txBody>
      </p:sp>
    </p:spTree>
    <p:extLst>
      <p:ext uri="{BB962C8B-B14F-4D97-AF65-F5344CB8AC3E}">
        <p14:creationId xmlns:p14="http://schemas.microsoft.com/office/powerpoint/2010/main" val="2398552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95882"/>
            <a:ext cx="9108504" cy="467929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tabLst>
                <a:tab pos="454025" algn="l"/>
                <a:tab pos="1350963" algn="l"/>
              </a:tabLst>
              <a:defRPr/>
            </a:pPr>
            <a:r>
              <a:rPr lang="en-US" b="1" spc="100" dirty="0">
                <a:latin typeface="Calibri"/>
                <a:cs typeface="Calibri"/>
              </a:rPr>
              <a:t>	</a:t>
            </a:r>
            <a:r>
              <a:rPr lang="en-US" dirty="0">
                <a:latin typeface="Calibri"/>
                <a:cs typeface="Calibri"/>
              </a:rPr>
              <a:t>In this time of crisis,                                       God’s faithful people will,</a:t>
            </a:r>
          </a:p>
          <a:p>
            <a:pPr algn="ctr" eaLnBrk="1" hangingPunct="1">
              <a:lnSpc>
                <a:spcPct val="90000"/>
              </a:lnSpc>
              <a:spcBef>
                <a:spcPts val="0"/>
              </a:spcBef>
              <a:spcAft>
                <a:spcPts val="0"/>
              </a:spcAft>
              <a:tabLst>
                <a:tab pos="454025" algn="l"/>
                <a:tab pos="1350963" algn="l"/>
              </a:tabLst>
              <a:defRPr/>
            </a:pPr>
            <a:r>
              <a:rPr lang="en-US" sz="6000" dirty="0">
                <a:latin typeface="Calibri Light" panose="020F0302020204030204" pitchFamily="34" charset="0"/>
                <a:cs typeface="Calibri Light" panose="020F0302020204030204" pitchFamily="34" charset="0"/>
              </a:rPr>
              <a:t>by His </a:t>
            </a:r>
            <a:r>
              <a:rPr lang="en-US" sz="6000" dirty="0">
                <a:highlight>
                  <a:srgbClr val="0000FF"/>
                </a:highlight>
                <a:latin typeface="Calibri Light" panose="020F0302020204030204" pitchFamily="34" charset="0"/>
                <a:cs typeface="Calibri Light" panose="020F0302020204030204" pitchFamily="34" charset="0"/>
              </a:rPr>
              <a:t>grace</a:t>
            </a:r>
          </a:p>
          <a:p>
            <a:pPr algn="ctr" eaLnBrk="1" hangingPunct="1">
              <a:lnSpc>
                <a:spcPct val="90000"/>
              </a:lnSpc>
              <a:spcBef>
                <a:spcPts val="0"/>
              </a:spcBef>
              <a:spcAft>
                <a:spcPts val="0"/>
              </a:spcAft>
              <a:tabLst>
                <a:tab pos="454025" algn="l"/>
                <a:tab pos="1350963" algn="l"/>
              </a:tabLst>
              <a:defRPr/>
            </a:pPr>
            <a:r>
              <a:rPr lang="en-US" dirty="0">
                <a:latin typeface="Calibri"/>
                <a:cs typeface="Calibri"/>
              </a:rPr>
              <a:t>and</a:t>
            </a:r>
          </a:p>
          <a:p>
            <a:pPr algn="ctr" eaLnBrk="1" hangingPunct="1">
              <a:lnSpc>
                <a:spcPct val="90000"/>
              </a:lnSpc>
              <a:spcBef>
                <a:spcPts val="0"/>
              </a:spcBef>
              <a:spcAft>
                <a:spcPts val="600"/>
              </a:spcAft>
              <a:tabLst>
                <a:tab pos="454025" algn="l"/>
                <a:tab pos="1350963" algn="l"/>
              </a:tabLst>
              <a:defRPr/>
            </a:pPr>
            <a:r>
              <a:rPr lang="en-US" sz="6000" dirty="0">
                <a:latin typeface="Calibri Light" panose="020F0302020204030204" pitchFamily="34" charset="0"/>
                <a:cs typeface="Calibri Light" panose="020F0302020204030204" pitchFamily="34" charset="0"/>
              </a:rPr>
              <a:t>through His </a:t>
            </a:r>
            <a:r>
              <a:rPr lang="en-US" sz="6000" dirty="0">
                <a:highlight>
                  <a:srgbClr val="0000FF"/>
                </a:highlight>
                <a:latin typeface="Calibri Light" panose="020F0302020204030204" pitchFamily="34" charset="0"/>
                <a:cs typeface="Calibri Light" panose="020F0302020204030204" pitchFamily="34" charset="0"/>
              </a:rPr>
              <a:t>power</a:t>
            </a:r>
            <a:r>
              <a:rPr lang="en-US" dirty="0">
                <a:latin typeface="Calibri"/>
                <a:cs typeface="Calibri"/>
              </a:rPr>
              <a:t>,</a:t>
            </a:r>
          </a:p>
          <a:p>
            <a:pPr algn="ctr" eaLnBrk="1" hangingPunct="1">
              <a:lnSpc>
                <a:spcPct val="90000"/>
              </a:lnSpc>
              <a:spcBef>
                <a:spcPts val="0"/>
              </a:spcBef>
              <a:spcAft>
                <a:spcPts val="0"/>
              </a:spcAft>
              <a:tabLst>
                <a:tab pos="454025" algn="l"/>
                <a:tab pos="1350963" algn="l"/>
              </a:tabLst>
              <a:defRPr/>
            </a:pPr>
            <a:r>
              <a:rPr lang="en-US" dirty="0">
                <a:latin typeface="Calibri"/>
                <a:cs typeface="Calibri"/>
              </a:rPr>
              <a:t>stand firm in their convictions to follow Him. They will not yield to the pressure.</a:t>
            </a:r>
            <a:endParaRPr lang="en-US" sz="2800" dirty="0">
              <a:latin typeface="Calibri"/>
              <a:cs typeface="Calibri"/>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A Mark and a Seal</a:t>
            </a:r>
            <a:r>
              <a:rPr lang="en-US" sz="3200" i="1" dirty="0">
                <a:solidFill>
                  <a:srgbClr val="FFFF00"/>
                </a:solidFill>
                <a:latin typeface="Cambria"/>
                <a:cs typeface="Cambria"/>
              </a:rPr>
              <a:t>	 </a:t>
            </a:r>
          </a:p>
          <a:p>
            <a:pPr marL="36000">
              <a:defRPr/>
            </a:pPr>
            <a:r>
              <a:rPr lang="en-US" sz="3200" b="1" cap="small" spc="100" dirty="0">
                <a:latin typeface="Cambria"/>
                <a:cs typeface="Cambria"/>
              </a:rPr>
              <a:t>b. The Sabbath Test</a:t>
            </a:r>
          </a:p>
        </p:txBody>
      </p:sp>
    </p:spTree>
    <p:extLst>
      <p:ext uri="{BB962C8B-B14F-4D97-AF65-F5344CB8AC3E}">
        <p14:creationId xmlns:p14="http://schemas.microsoft.com/office/powerpoint/2010/main" val="4081827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89FF50DA-3FED-9141-ABB6-BEDE1E152198}"/>
              </a:ext>
            </a:extLst>
          </p:cNvPr>
          <p:cNvSpPr txBox="1">
            <a:spLocks noChangeArrowheads="1"/>
          </p:cNvSpPr>
          <p:nvPr/>
        </p:nvSpPr>
        <p:spPr bwMode="auto">
          <a:xfrm>
            <a:off x="35496" y="1340768"/>
            <a:ext cx="9108504" cy="507940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lnSpc>
                <a:spcPct val="90000"/>
              </a:lnSpc>
              <a:spcBef>
                <a:spcPts val="0"/>
              </a:spcBef>
              <a:spcAft>
                <a:spcPts val="0"/>
              </a:spcAft>
              <a:tabLst>
                <a:tab pos="454025" algn="l"/>
                <a:tab pos="1350963" algn="l"/>
              </a:tabLst>
              <a:defRPr/>
            </a:pPr>
            <a:r>
              <a:rPr lang="en-US" dirty="0">
                <a:solidFill>
                  <a:schemeClr val="bg1"/>
                </a:solidFill>
                <a:latin typeface="Calibri"/>
                <a:cs typeface="Calibri"/>
              </a:rPr>
              <a:t>In contrast to the mark of the beast, they will receive the seal of God. Seals were used in ancient times to attest to the authenticity of official documents. </a:t>
            </a:r>
            <a:r>
              <a:rPr lang="en-US" dirty="0">
                <a:latin typeface="Calibri"/>
                <a:cs typeface="Calibri"/>
              </a:rPr>
              <a:t>We would then expect to find God’s seal </a:t>
            </a:r>
            <a:r>
              <a:rPr lang="en-US" spc="-20" dirty="0">
                <a:latin typeface="Calibri"/>
                <a:cs typeface="Calibri"/>
              </a:rPr>
              <a:t>embedded in His law. Ancient seals were a </a:t>
            </a:r>
            <a:r>
              <a:rPr lang="en-US" dirty="0">
                <a:latin typeface="Calibri"/>
                <a:cs typeface="Calibri"/>
              </a:rPr>
              <a:t>distinctive, individualized mark. Isaiah the prophet says, “Bind up the testimony, seal the law among my disciples” (</a:t>
            </a:r>
            <a:r>
              <a:rPr lang="en-US" i="1" dirty="0">
                <a:latin typeface="Calibri"/>
                <a:cs typeface="Calibri"/>
              </a:rPr>
              <a:t>Isa. 8:16</a:t>
            </a:r>
            <a:r>
              <a:rPr lang="en-US" dirty="0">
                <a:latin typeface="Calibri"/>
                <a:cs typeface="Calibri"/>
              </a:rPr>
              <a:t>).</a:t>
            </a:r>
            <a:endParaRPr lang="en-US" sz="2800" dirty="0">
              <a:latin typeface="Calibri"/>
              <a:cs typeface="Calibri"/>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40768"/>
            <a:ext cx="9108504" cy="230941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lnSpc>
                <a:spcPct val="90000"/>
              </a:lnSpc>
              <a:spcBef>
                <a:spcPts val="0"/>
              </a:spcBef>
              <a:spcAft>
                <a:spcPts val="0"/>
              </a:spcAft>
              <a:tabLst>
                <a:tab pos="454025" algn="l"/>
                <a:tab pos="1350963" algn="l"/>
              </a:tabLst>
              <a:defRPr/>
            </a:pPr>
            <a:r>
              <a:rPr lang="en-US" dirty="0">
                <a:latin typeface="Calibri"/>
                <a:cs typeface="Calibri"/>
              </a:rPr>
              <a:t>In contrast to the mark of the beast, they will receive the seal of God. Seals were used in ancient times to attest to the authenticity of official documents. </a:t>
            </a:r>
            <a:endParaRPr lang="en-US" sz="2800" dirty="0">
              <a:latin typeface="Calibri"/>
              <a:cs typeface="Calibri"/>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A Mark and a Seal</a:t>
            </a:r>
            <a:r>
              <a:rPr lang="en-US" sz="3200" i="1" dirty="0">
                <a:solidFill>
                  <a:srgbClr val="FFFF00"/>
                </a:solidFill>
                <a:latin typeface="Cambria"/>
                <a:cs typeface="Cambria"/>
              </a:rPr>
              <a:t>	 </a:t>
            </a:r>
          </a:p>
          <a:p>
            <a:pPr marL="36000">
              <a:defRPr/>
            </a:pPr>
            <a:r>
              <a:rPr lang="en-US" sz="3200" b="1" cap="small" spc="100" dirty="0">
                <a:latin typeface="Cambria"/>
                <a:cs typeface="Cambria"/>
              </a:rPr>
              <a:t>b. The Sabbath Test</a:t>
            </a:r>
          </a:p>
        </p:txBody>
      </p:sp>
      <p:sp>
        <p:nvSpPr>
          <p:cNvPr id="3" name="Text Box 3">
            <a:extLst>
              <a:ext uri="{FF2B5EF4-FFF2-40B4-BE49-F238E27FC236}">
                <a16:creationId xmlns:a16="http://schemas.microsoft.com/office/drawing/2014/main" id="{C5DC599A-F2AE-C5E3-70E6-FA3E9C2BD546}"/>
              </a:ext>
            </a:extLst>
          </p:cNvPr>
          <p:cNvSpPr txBox="1">
            <a:spLocks noChangeArrowheads="1"/>
          </p:cNvSpPr>
          <p:nvPr/>
        </p:nvSpPr>
        <p:spPr bwMode="auto">
          <a:xfrm>
            <a:off x="35496" y="1340768"/>
            <a:ext cx="9108504" cy="230941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lnSpc>
                <a:spcPct val="90000"/>
              </a:lnSpc>
              <a:spcBef>
                <a:spcPts val="0"/>
              </a:spcBef>
              <a:spcAft>
                <a:spcPts val="0"/>
              </a:spcAft>
              <a:tabLst>
                <a:tab pos="454025" algn="l"/>
                <a:tab pos="1350963" algn="l"/>
              </a:tabLst>
              <a:defRPr/>
            </a:pPr>
            <a:r>
              <a:rPr lang="en-US" dirty="0">
                <a:latin typeface="Calibri"/>
                <a:cs typeface="Calibri"/>
              </a:rPr>
              <a:t>In contrast to the mark of the beast, they will receive the seal of God. Seals were used in ancient times to attest to the authenticity of official documents. </a:t>
            </a:r>
            <a:endParaRPr lang="en-US" sz="2800" dirty="0">
              <a:latin typeface="Calibri"/>
              <a:cs typeface="Calibri"/>
            </a:endParaRPr>
          </a:p>
        </p:txBody>
      </p:sp>
      <p:sp>
        <p:nvSpPr>
          <p:cNvPr id="5" name="TextBox 4">
            <a:extLst>
              <a:ext uri="{FF2B5EF4-FFF2-40B4-BE49-F238E27FC236}">
                <a16:creationId xmlns:a16="http://schemas.microsoft.com/office/drawing/2014/main" id="{2D922C52-0787-709C-9639-7CEC0420BF56}"/>
              </a:ext>
            </a:extLst>
          </p:cNvPr>
          <p:cNvSpPr txBox="1"/>
          <p:nvPr/>
        </p:nvSpPr>
        <p:spPr>
          <a:xfrm>
            <a:off x="8141677" y="7578969"/>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4829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40768"/>
            <a:ext cx="9108504" cy="4987071"/>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1200"/>
              </a:spcAft>
              <a:tabLst>
                <a:tab pos="454025" algn="l"/>
                <a:tab pos="795338" algn="l"/>
              </a:tabLst>
              <a:defRPr/>
            </a:pPr>
            <a:r>
              <a:rPr lang="en-US" b="1" spc="50" dirty="0">
                <a:latin typeface="Calibri"/>
                <a:cs typeface="Calibri"/>
              </a:rPr>
              <a:t>Elements of the Sabbath seal</a:t>
            </a:r>
            <a:r>
              <a:rPr lang="en-US" b="1" dirty="0">
                <a:latin typeface="Calibri"/>
                <a:cs typeface="Calibri"/>
              </a:rPr>
              <a:t> </a:t>
            </a:r>
            <a:r>
              <a:rPr lang="en-US" dirty="0">
                <a:latin typeface="Calibri"/>
                <a:cs typeface="Calibri"/>
              </a:rPr>
              <a:t>(</a:t>
            </a:r>
            <a:r>
              <a:rPr lang="en-US" spc="-100" dirty="0">
                <a:latin typeface="Calibri"/>
                <a:cs typeface="Calibri"/>
              </a:rPr>
              <a:t>Exodus 20)</a:t>
            </a:r>
          </a:p>
          <a:p>
            <a:pPr marL="182563" eaLnBrk="1" hangingPunct="1">
              <a:lnSpc>
                <a:spcPct val="90000"/>
              </a:lnSpc>
              <a:spcBef>
                <a:spcPts val="0"/>
              </a:spcBef>
              <a:spcAft>
                <a:spcPts val="1200"/>
              </a:spcAft>
              <a:tabLst>
                <a:tab pos="454025" algn="l"/>
                <a:tab pos="795338" algn="l"/>
              </a:tabLst>
              <a:defRPr/>
            </a:pPr>
            <a:r>
              <a:rPr lang="en-US" dirty="0">
                <a:latin typeface="Calibri"/>
                <a:cs typeface="Calibri"/>
              </a:rPr>
              <a:t>	• The </a:t>
            </a:r>
            <a:r>
              <a:rPr lang="en-US" dirty="0">
                <a:highlight>
                  <a:srgbClr val="FF00FF"/>
                </a:highlight>
                <a:latin typeface="Calibri"/>
                <a:cs typeface="Calibri"/>
              </a:rPr>
              <a:t>name</a:t>
            </a:r>
            <a:r>
              <a:rPr lang="en-US" dirty="0">
                <a:latin typeface="Calibri"/>
                <a:cs typeface="Calibri"/>
              </a:rPr>
              <a:t> of the sealer:                            		“ ‘The </a:t>
            </a:r>
            <a:r>
              <a:rPr lang="en-US" cap="small" dirty="0">
                <a:latin typeface="Calibri"/>
                <a:cs typeface="Calibri"/>
              </a:rPr>
              <a:t>Lord</a:t>
            </a:r>
            <a:r>
              <a:rPr lang="en-US" dirty="0">
                <a:latin typeface="Calibri"/>
                <a:cs typeface="Calibri"/>
              </a:rPr>
              <a:t> your God’ ” (</a:t>
            </a:r>
            <a:r>
              <a:rPr lang="en-US" i="1" dirty="0">
                <a:latin typeface="Calibri"/>
                <a:cs typeface="Calibri"/>
              </a:rPr>
              <a:t>v. 10</a:t>
            </a:r>
            <a:r>
              <a:rPr lang="en-US" dirty="0">
                <a:latin typeface="Calibri"/>
                <a:cs typeface="Calibri"/>
              </a:rPr>
              <a:t>).</a:t>
            </a:r>
          </a:p>
          <a:p>
            <a:pPr marL="182563" eaLnBrk="1" hangingPunct="1">
              <a:lnSpc>
                <a:spcPct val="90000"/>
              </a:lnSpc>
              <a:spcBef>
                <a:spcPts val="0"/>
              </a:spcBef>
              <a:spcAft>
                <a:spcPts val="1200"/>
              </a:spcAft>
              <a:tabLst>
                <a:tab pos="454025" algn="l"/>
                <a:tab pos="795338" algn="l"/>
              </a:tabLst>
              <a:defRPr/>
            </a:pPr>
            <a:r>
              <a:rPr lang="en-US" sz="2800" dirty="0">
                <a:latin typeface="Calibri"/>
                <a:cs typeface="Calibri"/>
              </a:rPr>
              <a:t>	</a:t>
            </a:r>
            <a:r>
              <a:rPr lang="en-US" dirty="0">
                <a:latin typeface="Calibri"/>
                <a:cs typeface="Calibri"/>
              </a:rPr>
              <a:t>• The </a:t>
            </a:r>
            <a:r>
              <a:rPr lang="en-US" dirty="0">
                <a:highlight>
                  <a:srgbClr val="FF00FF"/>
                </a:highlight>
                <a:latin typeface="Calibri"/>
                <a:cs typeface="Calibri"/>
              </a:rPr>
              <a:t>title</a:t>
            </a:r>
            <a:r>
              <a:rPr lang="en-US" dirty="0">
                <a:latin typeface="Calibri"/>
                <a:cs typeface="Calibri"/>
              </a:rPr>
              <a:t> of the sealer:                                  		the Lord who “made” (</a:t>
            </a:r>
            <a:r>
              <a:rPr lang="en-US" i="1" dirty="0">
                <a:latin typeface="Calibri"/>
                <a:cs typeface="Calibri"/>
              </a:rPr>
              <a:t>v. 11</a:t>
            </a:r>
            <a:r>
              <a:rPr lang="en-US" dirty="0">
                <a:latin typeface="Calibri"/>
                <a:cs typeface="Calibri"/>
              </a:rPr>
              <a:t>) or Creator. </a:t>
            </a:r>
          </a:p>
          <a:p>
            <a:pPr marL="182563" eaLnBrk="1" hangingPunct="1">
              <a:lnSpc>
                <a:spcPct val="90000"/>
              </a:lnSpc>
              <a:spcBef>
                <a:spcPts val="0"/>
              </a:spcBef>
              <a:spcAft>
                <a:spcPts val="1200"/>
              </a:spcAft>
              <a:tabLst>
                <a:tab pos="454025" algn="l"/>
                <a:tab pos="795338" algn="l"/>
              </a:tabLst>
              <a:defRPr/>
            </a:pPr>
            <a:r>
              <a:rPr lang="en-US" dirty="0">
                <a:latin typeface="Calibri"/>
                <a:cs typeface="Calibri"/>
              </a:rPr>
              <a:t>	• The </a:t>
            </a:r>
            <a:r>
              <a:rPr lang="en-US" dirty="0">
                <a:highlight>
                  <a:srgbClr val="FF00FF"/>
                </a:highlight>
                <a:latin typeface="Calibri"/>
                <a:cs typeface="Calibri"/>
              </a:rPr>
              <a:t>territory</a:t>
            </a:r>
            <a:r>
              <a:rPr lang="en-US" dirty="0">
                <a:latin typeface="Calibri"/>
                <a:cs typeface="Calibri"/>
              </a:rPr>
              <a:t> of the sealer:                                  		“ ‘the heavens and the earth, the sea, 		and all that is in them’ ” (</a:t>
            </a:r>
            <a:r>
              <a:rPr lang="en-US" i="1" dirty="0">
                <a:latin typeface="Calibri"/>
                <a:cs typeface="Calibri"/>
              </a:rPr>
              <a:t>v. 11</a:t>
            </a:r>
            <a:r>
              <a:rPr lang="en-US" dirty="0">
                <a:latin typeface="Calibri"/>
                <a:cs typeface="Calibri"/>
              </a:rPr>
              <a:t>).</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A Mark and a Seal</a:t>
            </a:r>
            <a:r>
              <a:rPr lang="en-US" sz="3200" i="1" dirty="0">
                <a:solidFill>
                  <a:srgbClr val="FFFF00"/>
                </a:solidFill>
                <a:latin typeface="Cambria"/>
                <a:cs typeface="Cambria"/>
              </a:rPr>
              <a:t>	 </a:t>
            </a:r>
          </a:p>
          <a:p>
            <a:pPr marL="36000">
              <a:defRPr/>
            </a:pPr>
            <a:r>
              <a:rPr lang="en-US" sz="3200" b="1" cap="small" spc="100" dirty="0">
                <a:latin typeface="Cambria"/>
                <a:cs typeface="Cambria"/>
              </a:rPr>
              <a:t>b. The Sabbath Test</a:t>
            </a:r>
          </a:p>
        </p:txBody>
      </p:sp>
    </p:spTree>
    <p:extLst>
      <p:ext uri="{BB962C8B-B14F-4D97-AF65-F5344CB8AC3E}">
        <p14:creationId xmlns:p14="http://schemas.microsoft.com/office/powerpoint/2010/main" val="4217719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Three Cosmic Messages</a:t>
            </a:r>
          </a:p>
          <a:p>
            <a:pPr marL="36000">
              <a:defRPr/>
            </a:pPr>
            <a:r>
              <a:rPr lang="en-US" sz="3200" b="1" cap="small" spc="50" dirty="0">
                <a:latin typeface="Cambria"/>
                <a:cs typeface="Cambria"/>
              </a:rPr>
              <a:t>Lesson 12,  June 17,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686985"/>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The Seal </a:t>
            </a:r>
            <a:r>
              <a:rPr lang="en-US" sz="5400" i="1" dirty="0">
                <a:effectLst>
                  <a:outerShdw blurRad="38100" dist="38100" dir="2700000" algn="tl">
                    <a:srgbClr val="000000"/>
                  </a:outerShdw>
                </a:effectLst>
                <a:latin typeface="Cambria"/>
                <a:ea typeface="ＭＳ Ｐゴシック" charset="0"/>
                <a:cs typeface="Cambria"/>
              </a:rPr>
              <a:t>of</a:t>
            </a:r>
            <a:r>
              <a:rPr lang="en-US" sz="5400" dirty="0">
                <a:effectLst>
                  <a:outerShdw blurRad="38100" dist="38100" dir="2700000" algn="tl">
                    <a:srgbClr val="000000"/>
                  </a:outerShdw>
                </a:effectLst>
                <a:latin typeface="Cambria"/>
                <a:ea typeface="ＭＳ Ｐゴシック" charset="0"/>
                <a:cs typeface="Cambria"/>
              </a:rPr>
              <a:t> God </a:t>
            </a:r>
            <a:r>
              <a:rPr lang="en-US" sz="5400" i="1" dirty="0">
                <a:effectLst>
                  <a:outerShdw blurRad="38100" dist="38100" dir="2700000" algn="tl">
                    <a:srgbClr val="000000"/>
                  </a:outerShdw>
                </a:effectLst>
                <a:latin typeface="Cambria"/>
                <a:ea typeface="ＭＳ Ｐゴシック" charset="0"/>
                <a:cs typeface="Cambria"/>
              </a:rPr>
              <a:t>and</a:t>
            </a:r>
            <a:r>
              <a:rPr lang="en-US" sz="5400" dirty="0">
                <a:effectLst>
                  <a:outerShdw blurRad="38100" dist="38100" dir="2700000" algn="tl">
                    <a:srgbClr val="000000"/>
                  </a:outerShdw>
                </a:effectLst>
                <a:latin typeface="Cambria"/>
                <a:ea typeface="ＭＳ Ｐゴシック" charset="0"/>
                <a:cs typeface="Cambria"/>
              </a:rPr>
              <a:t> Mark       </a:t>
            </a:r>
            <a:r>
              <a:rPr lang="en-US" sz="5400" i="1" dirty="0">
                <a:effectLst>
                  <a:outerShdw blurRad="38100" dist="38100" dir="2700000" algn="tl">
                    <a:srgbClr val="000000"/>
                  </a:outerShdw>
                </a:effectLst>
                <a:latin typeface="Cambria"/>
                <a:ea typeface="ＭＳ Ｐゴシック" charset="0"/>
                <a:cs typeface="Cambria"/>
              </a:rPr>
              <a:t>of</a:t>
            </a:r>
            <a:r>
              <a:rPr lang="en-US" sz="5400" dirty="0">
                <a:effectLst>
                  <a:outerShdw blurRad="38100" dist="38100" dir="2700000" algn="tl">
                    <a:srgbClr val="000000"/>
                  </a:outerShdw>
                </a:effectLst>
                <a:latin typeface="Cambria"/>
                <a:ea typeface="ＭＳ Ｐゴシック" charset="0"/>
                <a:cs typeface="Cambria"/>
              </a:rPr>
              <a:t> </a:t>
            </a:r>
            <a:r>
              <a:rPr lang="en-US" sz="5400" i="1" dirty="0">
                <a:effectLst>
                  <a:outerShdw blurRad="38100" dist="38100" dir="2700000" algn="tl">
                    <a:srgbClr val="000000"/>
                  </a:outerShdw>
                </a:effectLst>
                <a:latin typeface="Cambria"/>
                <a:ea typeface="ＭＳ Ｐゴシック" charset="0"/>
                <a:cs typeface="Cambria"/>
              </a:rPr>
              <a:t>the</a:t>
            </a:r>
            <a:r>
              <a:rPr lang="en-US" sz="5400" dirty="0">
                <a:effectLst>
                  <a:outerShdw blurRad="38100" dist="38100" dir="2700000" algn="tl">
                    <a:srgbClr val="000000"/>
                  </a:outerShdw>
                </a:effectLst>
                <a:latin typeface="Cambria"/>
                <a:ea typeface="ＭＳ Ｐゴシック" charset="0"/>
                <a:cs typeface="Cambria"/>
              </a:rPr>
              <a:t> Beast: </a:t>
            </a:r>
            <a:r>
              <a:rPr lang="en-US" sz="8000" dirty="0">
                <a:effectLst>
                  <a:outerShdw blurRad="38100" dist="38100" dir="2700000" algn="tl">
                    <a:srgbClr val="000000"/>
                  </a:outerShdw>
                </a:effectLst>
                <a:latin typeface="Cambria"/>
                <a:ea typeface="ＭＳ Ｐゴシック" charset="0"/>
                <a:cs typeface="Cambria"/>
              </a:rPr>
              <a:t>Part 2</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F57007AD-21DA-B8FE-816B-EA6F6320AC1B}"/>
              </a:ext>
            </a:extLst>
          </p:cNvPr>
          <p:cNvPicPr>
            <a:picLocks noChangeAspect="1"/>
          </p:cNvPicPr>
          <p:nvPr/>
        </p:nvPicPr>
        <p:blipFill>
          <a:blip r:embed="rId3"/>
          <a:stretch>
            <a:fillRect/>
          </a:stretch>
        </p:blipFill>
        <p:spPr>
          <a:xfrm>
            <a:off x="610044" y="3861048"/>
            <a:ext cx="7922396" cy="2808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5"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down)">
                                      <p:cBhvr>
                                        <p:cTn id="11" dur="2000"/>
                                        <p:tgtEl>
                                          <p:spTgt spid="4">
                                            <p:txEl>
                                              <p:pRg st="0" end="0"/>
                                            </p:txEl>
                                          </p:spTgt>
                                        </p:tgtEl>
                                      </p:cBhvr>
                                    </p:animEffect>
                                  </p:childTnLst>
                                </p:cTn>
                              </p:par>
                              <p:par>
                                <p:cTn id="12" presetID="5" presetClass="entr" presetSubtype="5"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checkerboard(dow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0"/>
              </a:spcAft>
              <a:tabLst>
                <a:tab pos="454025" algn="l"/>
                <a:tab pos="795338" algn="l"/>
              </a:tabLst>
              <a:defRPr/>
            </a:pPr>
            <a:r>
              <a:rPr lang="en-US" b="1" spc="50" dirty="0">
                <a:latin typeface="Calibri"/>
                <a:cs typeface="Calibri"/>
              </a:rPr>
              <a:t>The seal is placed </a:t>
            </a:r>
            <a:r>
              <a:rPr lang="en-US" b="1" spc="50" dirty="0">
                <a:highlight>
                  <a:srgbClr val="C80000"/>
                </a:highlight>
                <a:latin typeface="Calibri"/>
                <a:cs typeface="Calibri"/>
              </a:rPr>
              <a:t>only</a:t>
            </a:r>
            <a:r>
              <a:rPr lang="en-US" b="1" spc="50" dirty="0">
                <a:latin typeface="Calibri"/>
                <a:cs typeface="Calibri"/>
              </a:rPr>
              <a:t> on our foreheads</a:t>
            </a:r>
          </a:p>
          <a:p>
            <a:pPr marL="182563" eaLnBrk="1" hangingPunct="1">
              <a:lnSpc>
                <a:spcPct val="90000"/>
              </a:lnSpc>
              <a:spcBef>
                <a:spcPts val="0"/>
              </a:spcBef>
              <a:spcAft>
                <a:spcPts val="0"/>
              </a:spcAft>
              <a:tabLst>
                <a:tab pos="454025" algn="l"/>
                <a:tab pos="795338" algn="l"/>
              </a:tabLst>
              <a:defRPr/>
            </a:pPr>
            <a:r>
              <a:rPr lang="en-US" b="1" spc="50" dirty="0">
                <a:latin typeface="Calibri"/>
                <a:cs typeface="Calibri"/>
              </a:rPr>
              <a:t>	</a:t>
            </a:r>
            <a:r>
              <a:rPr lang="en-US" dirty="0">
                <a:latin typeface="Calibri"/>
                <a:cs typeface="Calibri"/>
              </a:rPr>
              <a:t>• A symbol of our minds. </a:t>
            </a:r>
          </a:p>
          <a:p>
            <a:pPr marL="182563" eaLnBrk="1" hangingPunct="1">
              <a:lnSpc>
                <a:spcPct val="90000"/>
              </a:lnSpc>
              <a:spcBef>
                <a:spcPts val="0"/>
              </a:spcBef>
              <a:spcAft>
                <a:spcPts val="600"/>
              </a:spcAft>
              <a:tabLst>
                <a:tab pos="454025" algn="l"/>
                <a:tab pos="795338" algn="l"/>
              </a:tabLst>
              <a:defRPr/>
            </a:pPr>
            <a:r>
              <a:rPr lang="en-US" dirty="0">
                <a:latin typeface="Calibri"/>
                <a:cs typeface="Calibri"/>
              </a:rPr>
              <a:t>	• Jesus invites us to let Him </a:t>
            </a:r>
            <a:r>
              <a:rPr lang="en-US" dirty="0">
                <a:solidFill>
                  <a:schemeClr val="tx2"/>
                </a:solidFill>
                <a:latin typeface="Calibri"/>
                <a:cs typeface="Calibri"/>
              </a:rPr>
              <a:t>shape our 	minds </a:t>
            </a:r>
            <a:r>
              <a:rPr lang="en-US" dirty="0">
                <a:latin typeface="Calibri"/>
                <a:cs typeface="Calibri"/>
              </a:rPr>
              <a:t>by His Holy Spirit so that we 	cannot be moved from the anchor of our 	faith in the Word of God (</a:t>
            </a:r>
            <a:r>
              <a:rPr lang="en-US" i="1" dirty="0">
                <a:latin typeface="Calibri"/>
                <a:cs typeface="Calibri"/>
              </a:rPr>
              <a:t>Eph. 4:30</a:t>
            </a:r>
            <a:r>
              <a:rPr lang="en-US" dirty="0">
                <a:latin typeface="Calibri"/>
                <a:cs typeface="Calibri"/>
              </a:rPr>
              <a:t>). </a:t>
            </a:r>
          </a:p>
          <a:p>
            <a:pPr marL="182563" eaLnBrk="1" hangingPunct="1">
              <a:lnSpc>
                <a:spcPct val="90000"/>
              </a:lnSpc>
              <a:spcBef>
                <a:spcPts val="0"/>
              </a:spcBef>
              <a:spcAft>
                <a:spcPts val="0"/>
              </a:spcAft>
              <a:tabLst>
                <a:tab pos="454025" algn="l"/>
                <a:tab pos="795338" algn="l"/>
              </a:tabLst>
              <a:defRPr/>
            </a:pPr>
            <a:r>
              <a:rPr lang="en-US" dirty="0">
                <a:latin typeface="Calibri"/>
                <a:cs typeface="Calibri"/>
              </a:rPr>
              <a:t>The faithful are those who “keep the commandments of God” and included in those commandments is the </a:t>
            </a:r>
            <a:r>
              <a:rPr lang="en-US" dirty="0">
                <a:solidFill>
                  <a:schemeClr val="tx2"/>
                </a:solidFill>
                <a:latin typeface="Calibri"/>
                <a:cs typeface="Calibri"/>
              </a:rPr>
              <a:t>fourth</a:t>
            </a:r>
            <a:r>
              <a:rPr lang="en-US" dirty="0">
                <a:latin typeface="Calibri"/>
                <a:cs typeface="Calibri"/>
              </a:rPr>
              <a:t>, the one the beast power thought to change.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A Mark and a Seal</a:t>
            </a:r>
            <a:r>
              <a:rPr lang="en-US" sz="3200" i="1" dirty="0">
                <a:solidFill>
                  <a:srgbClr val="FFFF00"/>
                </a:solidFill>
                <a:latin typeface="Cambria"/>
                <a:cs typeface="Cambria"/>
              </a:rPr>
              <a:t>	 </a:t>
            </a:r>
          </a:p>
          <a:p>
            <a:pPr marL="36000">
              <a:defRPr/>
            </a:pPr>
            <a:r>
              <a:rPr lang="en-US" sz="3200" b="1" cap="small" spc="100" dirty="0">
                <a:latin typeface="Cambria"/>
                <a:cs typeface="Cambria"/>
              </a:rPr>
              <a:t>b. The Sabbath Test</a:t>
            </a:r>
          </a:p>
        </p:txBody>
      </p:sp>
    </p:spTree>
    <p:extLst>
      <p:ext uri="{BB962C8B-B14F-4D97-AF65-F5344CB8AC3E}">
        <p14:creationId xmlns:p14="http://schemas.microsoft.com/office/powerpoint/2010/main" val="3314909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The Last Word: </a:t>
            </a:r>
            <a:r>
              <a:rPr lang="en-US" sz="3200" i="1" cap="small" spc="50" dirty="0">
                <a:latin typeface="Cambria"/>
                <a:cs typeface="Cambria"/>
              </a:rPr>
              <a:t>Testimonies 5:451.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412776"/>
            <a:ext cx="9144000" cy="535640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“When </a:t>
            </a:r>
            <a:r>
              <a:rPr lang="en-US" b="1" spc="100" dirty="0">
                <a:latin typeface="Calibri"/>
                <a:cs typeface="Calibri"/>
              </a:rPr>
              <a:t>Protestantism</a:t>
            </a:r>
            <a:r>
              <a:rPr lang="en-US" dirty="0">
                <a:latin typeface="Calibri"/>
                <a:cs typeface="Calibri"/>
              </a:rPr>
              <a:t> shall stretch her hand across the gulf to grasp the hand of the </a:t>
            </a:r>
            <a:r>
              <a:rPr lang="en-US" b="1" spc="100" dirty="0">
                <a:latin typeface="Calibri"/>
                <a:cs typeface="Calibri"/>
              </a:rPr>
              <a:t>Roman power</a:t>
            </a:r>
            <a:r>
              <a:rPr lang="en-US" dirty="0">
                <a:latin typeface="Calibri"/>
                <a:cs typeface="Calibri"/>
              </a:rPr>
              <a:t>, when she shall reach over the abyss to clasp hands with </a:t>
            </a:r>
            <a:r>
              <a:rPr lang="en-US" b="1" spc="100" dirty="0">
                <a:latin typeface="Calibri"/>
                <a:cs typeface="Calibri"/>
              </a:rPr>
              <a:t>spiritualism</a:t>
            </a:r>
            <a:r>
              <a:rPr lang="en-US" dirty="0">
                <a:latin typeface="Calibri"/>
                <a:cs typeface="Calibri"/>
              </a:rPr>
              <a:t>, when, under the influence     of this </a:t>
            </a:r>
            <a:r>
              <a:rPr lang="en-US" dirty="0">
                <a:highlight>
                  <a:srgbClr val="C80000"/>
                </a:highlight>
                <a:latin typeface="Calibri"/>
                <a:cs typeface="Calibri"/>
              </a:rPr>
              <a:t>threefold union</a:t>
            </a:r>
            <a:r>
              <a:rPr lang="en-US" dirty="0">
                <a:latin typeface="Calibri"/>
                <a:cs typeface="Calibri"/>
              </a:rPr>
              <a:t>, our country       </a:t>
            </a:r>
          </a:p>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[the United States] shall </a:t>
            </a:r>
            <a:r>
              <a:rPr lang="en-US" sz="6000" dirty="0">
                <a:latin typeface="Calibri Light" panose="020F0302020204030204" pitchFamily="34" charset="0"/>
                <a:cs typeface="Calibri Light" panose="020F0302020204030204" pitchFamily="34" charset="0"/>
              </a:rPr>
              <a:t>repudiate</a:t>
            </a:r>
            <a:r>
              <a:rPr lang="en-US" dirty="0">
                <a:latin typeface="Calibri"/>
                <a:cs typeface="Calibri"/>
              </a:rPr>
              <a:t> every principle of its Constitution as a Protestant and republican government, </a:t>
            </a:r>
            <a:endParaRPr lang="en-US" sz="6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85895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The Last Word: </a:t>
            </a:r>
            <a:r>
              <a:rPr lang="en-US" sz="3200" i="1" cap="small" spc="50" dirty="0">
                <a:latin typeface="Cambria"/>
                <a:cs typeface="Cambria"/>
              </a:rPr>
              <a:t>Testimonies 5:451.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412776"/>
            <a:ext cx="9144000" cy="397140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and shall make provision for the </a:t>
            </a:r>
            <a:r>
              <a:rPr lang="en-US" sz="6000" dirty="0">
                <a:latin typeface="Calibri Light" panose="020F0302020204030204" pitchFamily="34" charset="0"/>
                <a:cs typeface="Calibri Light" panose="020F0302020204030204" pitchFamily="34" charset="0"/>
              </a:rPr>
              <a:t>propagation</a:t>
            </a:r>
            <a:r>
              <a:rPr lang="en-US" dirty="0">
                <a:latin typeface="Calibri"/>
                <a:cs typeface="Calibri"/>
              </a:rPr>
              <a:t> of papal falsehoods    and delusions, then we may know that         the time has come for the marvelous working of Satan and that the                        </a:t>
            </a:r>
            <a:r>
              <a:rPr lang="en-US" sz="6000" dirty="0">
                <a:latin typeface="Calibri Light" panose="020F0302020204030204" pitchFamily="34" charset="0"/>
                <a:cs typeface="Calibri Light" panose="020F0302020204030204" pitchFamily="34" charset="0"/>
              </a:rPr>
              <a:t>end is near</a:t>
            </a:r>
            <a:r>
              <a:rPr lang="en-US" dirty="0">
                <a:latin typeface="Calibri"/>
                <a:cs typeface="Calibri"/>
              </a:rPr>
              <a:t>.”</a:t>
            </a:r>
            <a:endParaRPr lang="en-US" sz="6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0130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12776"/>
            <a:ext cx="9144000" cy="3776418"/>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a:latin typeface="Cambria"/>
                <a:ea typeface="Helvetica CY" charset="0"/>
                <a:cs typeface="Cambria"/>
              </a:rPr>
              <a:t>Revelation 13:10 </a:t>
            </a:r>
            <a:r>
              <a:rPr lang="de-DE" sz="2800" cap="small" dirty="0">
                <a:latin typeface="Cambria"/>
                <a:ea typeface="Helvetica CY" charset="0"/>
                <a:cs typeface="Cambria"/>
              </a:rPr>
              <a:t>NKJV</a:t>
            </a:r>
            <a:endParaRPr lang="de-DE" sz="3600" cap="small" dirty="0">
              <a:latin typeface="Cambria"/>
              <a:ea typeface="Helvetica CY" charset="0"/>
              <a:cs typeface="Cambria"/>
            </a:endParaRPr>
          </a:p>
          <a:p>
            <a:pPr algn="ctr" eaLnBrk="1" hangingPunct="1">
              <a:spcBef>
                <a:spcPts val="0"/>
              </a:spcBef>
              <a:spcAft>
                <a:spcPts val="1200"/>
              </a:spcAft>
              <a:tabLst/>
              <a:defRPr/>
            </a:pPr>
            <a:r>
              <a:rPr lang="en-US" dirty="0">
                <a:latin typeface="Calibri"/>
                <a:ea typeface="Helvetica CY" charset="0"/>
                <a:cs typeface="Calibri"/>
              </a:rPr>
              <a:t>“He who leads into captivity shall go into captivity; he who kills with the sword    must be killed with the sword.                 Here is the </a:t>
            </a:r>
            <a:r>
              <a:rPr lang="en-US" b="1" spc="100" dirty="0">
                <a:latin typeface="Calibri"/>
                <a:ea typeface="Helvetica CY" charset="0"/>
                <a:cs typeface="Calibri"/>
              </a:rPr>
              <a:t>patience</a:t>
            </a:r>
            <a:r>
              <a:rPr lang="en-US" dirty="0">
                <a:latin typeface="Calibri"/>
                <a:ea typeface="Helvetica CY" charset="0"/>
                <a:cs typeface="Calibri"/>
              </a:rPr>
              <a:t> and the                            </a:t>
            </a:r>
            <a:r>
              <a:rPr lang="en-US" b="1" spc="100" dirty="0">
                <a:latin typeface="Calibri"/>
                <a:ea typeface="Helvetica CY" charset="0"/>
                <a:cs typeface="Calibri"/>
              </a:rPr>
              <a:t>faith</a:t>
            </a:r>
            <a:r>
              <a:rPr lang="en-US" dirty="0">
                <a:latin typeface="Calibri"/>
                <a:ea typeface="Helvetica CY" charset="0"/>
                <a:cs typeface="Calibri"/>
              </a:rPr>
              <a:t> of the saints.”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F67F8B59-883B-57DE-1386-B49C0ADC0B36}"/>
              </a:ext>
            </a:extLst>
          </p:cNvPr>
          <p:cNvSpPr txBox="1">
            <a:spLocks noChangeArrowheads="1"/>
          </p:cNvSpPr>
          <p:nvPr/>
        </p:nvSpPr>
        <p:spPr bwMode="auto">
          <a:xfrm>
            <a:off x="1588"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45720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History, unfortunately, is often repeated. The “mark of the beast” prophecy is   about the final link in an ungodly chain    of </a:t>
            </a:r>
            <a:r>
              <a:rPr lang="en-US" b="1" spc="100" dirty="0">
                <a:solidFill>
                  <a:schemeClr val="bg1"/>
                </a:solidFill>
                <a:latin typeface="Calibri"/>
                <a:cs typeface="Calibri"/>
              </a:rPr>
              <a:t>religious persecution </a:t>
            </a:r>
            <a:r>
              <a:rPr lang="en-US" dirty="0">
                <a:solidFill>
                  <a:schemeClr val="bg1"/>
                </a:solidFill>
                <a:latin typeface="Calibri"/>
                <a:cs typeface="Calibri"/>
              </a:rPr>
              <a:t>that goes back through the ages. Like the persecutions    of the past, it is designed to </a:t>
            </a:r>
            <a:r>
              <a:rPr lang="en-US" b="1" spc="100" dirty="0">
                <a:solidFill>
                  <a:schemeClr val="bg1"/>
                </a:solidFill>
                <a:latin typeface="Calibri"/>
                <a:cs typeface="Calibri"/>
              </a:rPr>
              <a:t>force</a:t>
            </a:r>
            <a:r>
              <a:rPr lang="en-US" dirty="0">
                <a:solidFill>
                  <a:schemeClr val="bg1"/>
                </a:solidFill>
                <a:latin typeface="Calibri"/>
                <a:cs typeface="Calibri"/>
              </a:rPr>
              <a:t> everyone </a:t>
            </a:r>
            <a:r>
              <a:rPr lang="en-US" b="1" spc="100" dirty="0">
                <a:solidFill>
                  <a:schemeClr val="bg1"/>
                </a:solidFill>
                <a:latin typeface="Calibri"/>
                <a:cs typeface="Calibri"/>
              </a:rPr>
              <a:t>to conform </a:t>
            </a:r>
            <a:r>
              <a:rPr lang="en-US" dirty="0">
                <a:solidFill>
                  <a:schemeClr val="bg1"/>
                </a:solidFill>
                <a:latin typeface="Calibri"/>
                <a:cs typeface="Calibri"/>
              </a:rPr>
              <a:t>to a certain set of beliefs and an approved system of </a:t>
            </a:r>
            <a:r>
              <a:rPr lang="en-US" b="1" spc="100" dirty="0">
                <a:solidFill>
                  <a:schemeClr val="bg1"/>
                </a:solidFill>
                <a:latin typeface="Calibri"/>
                <a:cs typeface="Calibri"/>
              </a:rPr>
              <a:t>worship</a:t>
            </a:r>
            <a:r>
              <a:rPr lang="en-US" dirty="0">
                <a:solidFill>
                  <a:schemeClr val="bg1"/>
                </a:solidFill>
                <a:latin typeface="Calibri"/>
                <a:cs typeface="Calibri"/>
              </a:rPr>
              <a:t>. </a:t>
            </a:r>
            <a:r>
              <a:rPr lang="en-US" dirty="0">
                <a:latin typeface="Calibri"/>
                <a:cs typeface="Calibri"/>
              </a:rPr>
              <a:t>As always, though, God will           have a people who will </a:t>
            </a:r>
            <a:r>
              <a:rPr lang="en-US" b="1" spc="100" dirty="0">
                <a:latin typeface="Calibri"/>
                <a:cs typeface="Calibri"/>
              </a:rPr>
              <a:t>not capitulate</a:t>
            </a:r>
            <a:r>
              <a:rPr lang="en-US" dirty="0">
                <a:latin typeface="Calibri"/>
                <a:cs typeface="Calibri"/>
              </a:rPr>
              <a:t>.</a:t>
            </a:r>
          </a:p>
        </p:txBody>
      </p:sp>
      <p:sp>
        <p:nvSpPr>
          <p:cNvPr id="6" name="Text Box 3">
            <a:extLst>
              <a:ext uri="{FF2B5EF4-FFF2-40B4-BE49-F238E27FC236}">
                <a16:creationId xmlns:a16="http://schemas.microsoft.com/office/drawing/2014/main" id="{5CC602B4-4349-91E4-0565-B99DBFCD3E90}"/>
              </a:ext>
            </a:extLst>
          </p:cNvPr>
          <p:cNvSpPr txBox="1">
            <a:spLocks noChangeArrowheads="1"/>
          </p:cNvSpPr>
          <p:nvPr/>
        </p:nvSpPr>
        <p:spPr bwMode="auto">
          <a:xfrm>
            <a:off x="1588" y="1268760"/>
            <a:ext cx="9144000" cy="507940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45720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History, unfortunately, is often repeated. The “mark of the beast” prophecy is   about the final link in an ungodly chain    of </a:t>
            </a:r>
            <a:r>
              <a:rPr lang="en-US" b="1" spc="100" dirty="0">
                <a:solidFill>
                  <a:schemeClr val="bg1"/>
                </a:solidFill>
                <a:latin typeface="Calibri"/>
                <a:cs typeface="Calibri"/>
              </a:rPr>
              <a:t>religious persecution </a:t>
            </a:r>
            <a:r>
              <a:rPr lang="en-US" dirty="0">
                <a:solidFill>
                  <a:schemeClr val="bg1"/>
                </a:solidFill>
                <a:latin typeface="Calibri"/>
                <a:cs typeface="Calibri"/>
              </a:rPr>
              <a:t>that goes back through the ages. </a:t>
            </a:r>
            <a:r>
              <a:rPr lang="en-US" dirty="0">
                <a:latin typeface="Calibri"/>
                <a:cs typeface="Calibri"/>
              </a:rPr>
              <a:t>Like the persecutions    of the past, it is designed to </a:t>
            </a:r>
            <a:r>
              <a:rPr lang="en-US" b="1" spc="100" dirty="0">
                <a:latin typeface="Calibri"/>
                <a:cs typeface="Calibri"/>
              </a:rPr>
              <a:t>force</a:t>
            </a:r>
            <a:r>
              <a:rPr lang="en-US" dirty="0">
                <a:latin typeface="Calibri"/>
                <a:cs typeface="Calibri"/>
              </a:rPr>
              <a:t> everyone </a:t>
            </a:r>
            <a:r>
              <a:rPr lang="en-US" b="1" spc="100" dirty="0">
                <a:latin typeface="Calibri"/>
                <a:cs typeface="Calibri"/>
              </a:rPr>
              <a:t>to conform </a:t>
            </a:r>
            <a:r>
              <a:rPr lang="en-US" dirty="0">
                <a:latin typeface="Calibri"/>
                <a:cs typeface="Calibri"/>
              </a:rPr>
              <a:t>to a certain set of beliefs and an approved system of </a:t>
            </a:r>
            <a:r>
              <a:rPr lang="en-US" b="1" spc="100" dirty="0">
                <a:latin typeface="Calibri"/>
                <a:cs typeface="Calibri"/>
              </a:rPr>
              <a:t>worship</a:t>
            </a:r>
            <a:r>
              <a:rPr lang="en-US" dirty="0">
                <a:latin typeface="Calibri"/>
                <a:cs typeface="Calibri"/>
              </a:rPr>
              <a:t>. </a:t>
            </a:r>
          </a:p>
        </p:txBody>
      </p:sp>
      <p:sp>
        <p:nvSpPr>
          <p:cNvPr id="5" name="Text Box 3"/>
          <p:cNvSpPr txBox="1">
            <a:spLocks noChangeArrowheads="1"/>
          </p:cNvSpPr>
          <p:nvPr/>
        </p:nvSpPr>
        <p:spPr bwMode="auto">
          <a:xfrm>
            <a:off x="1588" y="1268760"/>
            <a:ext cx="9144000" cy="286341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45720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History, unfortunately, is often repeated. The “mark of the beast” prophecy is   about the final link in an ungodly chain    of </a:t>
            </a:r>
            <a:r>
              <a:rPr lang="en-US" b="1" spc="100" dirty="0">
                <a:solidFill>
                  <a:schemeClr val="tx2"/>
                </a:solidFill>
                <a:latin typeface="Calibri"/>
                <a:cs typeface="Calibri"/>
              </a:rPr>
              <a:t>religious persecution </a:t>
            </a:r>
            <a:r>
              <a:rPr lang="en-US" dirty="0">
                <a:latin typeface="Calibri"/>
                <a:cs typeface="Calibri"/>
              </a:rPr>
              <a:t>that goes back through the ages. </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endParaRPr lang="en-PH" sz="3200" i="1" dirty="0">
              <a:solidFill>
                <a:srgbClr val="FFFF00"/>
              </a:solidFill>
              <a:latin typeface="Cambria"/>
              <a:cs typeface="Cambria"/>
            </a:endParaRPr>
          </a:p>
          <a:p>
            <a:pPr marL="36000">
              <a:defRPr/>
            </a:pPr>
            <a:r>
              <a:rPr lang="en-US" sz="3200" b="1" cap="small" spc="50" dirty="0">
                <a:latin typeface="Cambria"/>
                <a:cs typeface="Cambria"/>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108520" y="1415092"/>
            <a:ext cx="9252520" cy="5309146"/>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1.	Rise </a:t>
            </a:r>
            <a:r>
              <a:rPr lang="en-US" b="1" spc="100" dirty="0">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rPr>
              <a:t>Fall </a:t>
            </a:r>
            <a:r>
              <a:rPr lang="en-US" b="1" spc="100"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The Deadly Wound (</a:t>
            </a:r>
            <a:r>
              <a:rPr lang="en-US" i="1" dirty="0">
                <a:latin typeface="Calibri" panose="020F0502020204030204" pitchFamily="34" charset="0"/>
                <a:cs typeface="Calibri" panose="020F0502020204030204" pitchFamily="34" charset="0"/>
              </a:rPr>
              <a:t>Rev. 13:12</a:t>
            </a:r>
            <a:r>
              <a:rPr lang="en-US"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600"/>
              </a:spcAft>
              <a:tabLst>
                <a:tab pos="952500" algn="l"/>
                <a:tab pos="1417638" algn="l"/>
                <a:tab pos="3810000" algn="l"/>
              </a:tabLst>
            </a:pPr>
            <a:r>
              <a:rPr lang="en-US" dirty="0">
                <a:latin typeface="Calibri" panose="020F0502020204030204" pitchFamily="34" charset="0"/>
                <a:cs typeface="Calibri" panose="020F0502020204030204" pitchFamily="34" charset="0"/>
              </a:rPr>
              <a:t>	b. The Falling Away (</a:t>
            </a:r>
            <a:r>
              <a:rPr lang="en-US" i="1" dirty="0">
                <a:latin typeface="Calibri" panose="020F0502020204030204" pitchFamily="34" charset="0"/>
                <a:cs typeface="Calibri" panose="020F0502020204030204" pitchFamily="34" charset="0"/>
              </a:rPr>
              <a:t>2 Thess. 2:3, 4</a:t>
            </a:r>
            <a:r>
              <a:rPr lang="en-US"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2. Satan’s </a:t>
            </a:r>
            <a:r>
              <a:rPr lang="en-US" b="1" spc="100" dirty="0">
                <a:latin typeface="Calibri" panose="020F0502020204030204" pitchFamily="34" charset="0"/>
                <a:cs typeface="Calibri" panose="020F0502020204030204" pitchFamily="34" charset="0"/>
              </a:rPr>
              <a:t>Final</a:t>
            </a:r>
            <a:r>
              <a:rPr lang="en-US" dirty="0">
                <a:latin typeface="Calibri" panose="020F0502020204030204" pitchFamily="34" charset="0"/>
                <a:cs typeface="Calibri" panose="020F0502020204030204" pitchFamily="34" charset="0"/>
              </a:rPr>
              <a:t> Strategy (</a:t>
            </a:r>
            <a:r>
              <a:rPr lang="en-US" i="1" dirty="0">
                <a:latin typeface="Calibri" panose="020F0502020204030204" pitchFamily="34" charset="0"/>
                <a:cs typeface="Calibri" panose="020F0502020204030204" pitchFamily="34" charset="0"/>
              </a:rPr>
              <a:t>Rev. 17:12-14</a:t>
            </a:r>
            <a:r>
              <a:rPr lang="en-US" dirty="0">
                <a:latin typeface="Calibri" panose="020F0502020204030204" pitchFamily="34" charset="0"/>
                <a:cs typeface="Calibri" panose="020F0502020204030204" pitchFamily="34" charset="0"/>
              </a:rPr>
              <a:t>).</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	a. Three Significant Points. </a:t>
            </a:r>
          </a:p>
          <a:p>
            <a:pPr marL="455613" eaLnBrk="1" hangingPunct="1">
              <a:lnSpc>
                <a:spcPct val="90000"/>
              </a:lnSpc>
              <a:spcBef>
                <a:spcPts val="0"/>
              </a:spcBef>
              <a:spcAft>
                <a:spcPts val="600"/>
              </a:spcAft>
              <a:tabLst>
                <a:tab pos="952500" algn="l"/>
                <a:tab pos="1417638" algn="l"/>
                <a:tab pos="3810000" algn="l"/>
              </a:tabLst>
            </a:pPr>
            <a:r>
              <a:rPr lang="en-US" dirty="0">
                <a:latin typeface="Calibri" panose="020F0502020204030204" pitchFamily="34" charset="0"/>
                <a:cs typeface="Calibri" panose="020F0502020204030204" pitchFamily="34" charset="0"/>
              </a:rPr>
              <a:t>	b. To Unite the Nations.</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3. A Mark </a:t>
            </a:r>
            <a:r>
              <a:rPr lang="en-US" b="1" spc="100" dirty="0">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rPr>
              <a:t>a Seal</a:t>
            </a:r>
            <a:r>
              <a:rPr lang="en-US" b="1" spc="1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455613" eaLnBrk="1" hangingPunct="1">
              <a:lnSpc>
                <a:spcPct val="90000"/>
              </a:lnSpc>
              <a:spcBef>
                <a:spcPts val="0"/>
              </a:spcBef>
              <a:spcAft>
                <a:spcPts val="0"/>
              </a:spcAft>
              <a:tabLst>
                <a:tab pos="952500" algn="l"/>
                <a:tab pos="1417638" algn="l"/>
                <a:tab pos="3810000" algn="l"/>
              </a:tabLst>
            </a:pPr>
            <a:r>
              <a:rPr lang="en-US" spc="-6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The Mark of the Beast (</a:t>
            </a:r>
            <a:r>
              <a:rPr lang="en-US" i="1" dirty="0">
                <a:latin typeface="Calibri" panose="020F0502020204030204" pitchFamily="34" charset="0"/>
                <a:cs typeface="Calibri" panose="020F0502020204030204" pitchFamily="34" charset="0"/>
              </a:rPr>
              <a:t>Rev. 14:9</a:t>
            </a:r>
            <a:r>
              <a:rPr lang="en-US"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600"/>
              </a:spcAft>
              <a:tabLst>
                <a:tab pos="952500" algn="l"/>
                <a:tab pos="1417638" algn="l"/>
                <a:tab pos="3810000" algn="l"/>
              </a:tabLst>
            </a:pPr>
            <a:r>
              <a:rPr lang="en-US" dirty="0">
                <a:latin typeface="Calibri" panose="020F0502020204030204" pitchFamily="34" charset="0"/>
                <a:cs typeface="Calibri" panose="020F0502020204030204" pitchFamily="34" charset="0"/>
              </a:rPr>
              <a:t>	b. The Sabbath Test (</a:t>
            </a:r>
            <a:r>
              <a:rPr lang="en-US" i="1" dirty="0">
                <a:latin typeface="Calibri" panose="020F0502020204030204" pitchFamily="34" charset="0"/>
                <a:cs typeface="Calibri" panose="020F0502020204030204" pitchFamily="34" charset="0"/>
              </a:rPr>
              <a:t>Exo. 20:8-11</a:t>
            </a:r>
            <a:r>
              <a:rPr lang="en-US" dirty="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2</a:t>
            </a:r>
          </a:p>
          <a:p>
            <a:pPr marL="36000">
              <a:defRPr/>
            </a:pPr>
            <a:r>
              <a:rPr lang="en-US" sz="3200" b="1" cap="small" spc="50" dirty="0">
                <a:latin typeface="Cambria"/>
                <a:cs typeface="Cambria"/>
              </a:rPr>
              <a:t>1. Rise and Fall</a:t>
            </a:r>
          </a:p>
          <a:p>
            <a:pPr marL="36000">
              <a:defRPr/>
            </a:pPr>
            <a:r>
              <a:rPr lang="en-US" sz="3200" cap="small" spc="50" dirty="0">
                <a:latin typeface="Cambria"/>
                <a:cs typeface="Cambria"/>
              </a:rPr>
              <a:t>a. The Deadly Wound</a:t>
            </a:r>
            <a:endParaRPr lang="en-US" sz="3200" b="1" cap="small" spc="50" dirty="0">
              <a:latin typeface="Cambria"/>
              <a:cs typeface="Cambria"/>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88018B95-5F3D-16C2-E487-AAE14F658DC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278508" y="2475994"/>
            <a:ext cx="6605860" cy="3689310"/>
          </a:xfrm>
          <a:prstGeom prst="rect">
            <a:avLst/>
          </a:prstGeom>
        </p:spPr>
      </p:pic>
      <p:sp>
        <p:nvSpPr>
          <p:cNvPr id="6" name="Rectangle 5">
            <a:extLst>
              <a:ext uri="{FF2B5EF4-FFF2-40B4-BE49-F238E27FC236}">
                <a16:creationId xmlns:a16="http://schemas.microsoft.com/office/drawing/2014/main" id="{0A483A95-E440-7A56-96A7-214628E13013}"/>
              </a:ext>
            </a:extLst>
          </p:cNvPr>
          <p:cNvSpPr/>
          <p:nvPr/>
        </p:nvSpPr>
        <p:spPr bwMode="auto">
          <a:xfrm>
            <a:off x="1278508" y="2475994"/>
            <a:ext cx="6605860" cy="36893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0" y="1844824"/>
            <a:ext cx="9144000" cy="500861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13:12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“And he exercises all the authority of        the first beast in his presence, and causes the earth and those who dwell in it to worship the first beast,</a:t>
            </a:r>
          </a:p>
          <a:p>
            <a:pPr algn="ctr" eaLnBrk="1" hangingPunct="1">
              <a:lnSpc>
                <a:spcPct val="90000"/>
              </a:lnSpc>
              <a:spcBef>
                <a:spcPts val="0"/>
              </a:spcBef>
              <a:spcAft>
                <a:spcPts val="1200"/>
              </a:spcAft>
              <a:defRPr/>
            </a:pPr>
            <a:endParaRPr lang="en-US" dirty="0">
              <a:latin typeface="Calibri"/>
              <a:cs typeface="Calibri"/>
            </a:endParaRPr>
          </a:p>
          <a:p>
            <a:pPr algn="ctr" eaLnBrk="1" hangingPunct="1">
              <a:lnSpc>
                <a:spcPct val="90000"/>
              </a:lnSpc>
              <a:spcBef>
                <a:spcPts val="0"/>
              </a:spcBef>
              <a:spcAft>
                <a:spcPts val="1200"/>
              </a:spcAft>
              <a:defRPr/>
            </a:pPr>
            <a:endParaRPr lang="en-US" dirty="0">
              <a:latin typeface="Calibri"/>
              <a:cs typeface="Calibri"/>
            </a:endParaRPr>
          </a:p>
          <a:p>
            <a:pPr algn="ctr" eaLnBrk="1" hangingPunct="1">
              <a:lnSpc>
                <a:spcPct val="90000"/>
              </a:lnSpc>
              <a:spcBef>
                <a:spcPts val="0"/>
              </a:spcBef>
              <a:spcAft>
                <a:spcPts val="1200"/>
              </a:spcAft>
              <a:defRPr/>
            </a:pPr>
            <a:r>
              <a:rPr lang="en-US" dirty="0">
                <a:latin typeface="Calibri"/>
                <a:cs typeface="Calibri"/>
              </a:rPr>
              <a:t>whose deadly wound was healed.”</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down)">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95998"/>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Lst>
              <a:defRPr/>
            </a:pPr>
            <a:r>
              <a:rPr lang="en-US" b="1" spc="100" dirty="0">
                <a:latin typeface="Calibri"/>
                <a:cs typeface="Calibri"/>
              </a:rPr>
              <a:t>The beast would continue for a specific duration of time in history. </a:t>
            </a:r>
          </a:p>
          <a:p>
            <a:pPr marL="180975" eaLnBrk="1" hangingPunct="1">
              <a:lnSpc>
                <a:spcPct val="90000"/>
              </a:lnSpc>
              <a:spcBef>
                <a:spcPts val="0"/>
              </a:spcBef>
              <a:spcAft>
                <a:spcPts val="600"/>
              </a:spcAft>
              <a:tabLst>
                <a:tab pos="450850" algn="l"/>
              </a:tabLst>
              <a:defRPr/>
            </a:pPr>
            <a:r>
              <a:rPr lang="en-US" b="1" spc="100" dirty="0">
                <a:latin typeface="Calibri"/>
                <a:cs typeface="Calibri"/>
              </a:rPr>
              <a:t>	</a:t>
            </a:r>
            <a:r>
              <a:rPr lang="en-US" spc="100" dirty="0">
                <a:latin typeface="Calibri"/>
                <a:cs typeface="Calibri"/>
              </a:rPr>
              <a:t>• </a:t>
            </a:r>
            <a:r>
              <a:rPr lang="en-US" dirty="0">
                <a:latin typeface="Calibri"/>
                <a:cs typeface="Calibri"/>
              </a:rPr>
              <a:t>In symbolic time prophecies, a </a:t>
            </a:r>
            <a:r>
              <a:rPr lang="en-US" dirty="0" err="1">
                <a:latin typeface="Calibri"/>
                <a:cs typeface="Calibri"/>
              </a:rPr>
              <a:t>prophe</a:t>
            </a:r>
            <a:r>
              <a:rPr lang="en-US" dirty="0">
                <a:latin typeface="Calibri"/>
                <a:cs typeface="Calibri"/>
              </a:rPr>
              <a:t>-	tic day equals a literal year.</a:t>
            </a:r>
          </a:p>
          <a:p>
            <a:pPr marL="180975" eaLnBrk="1" hangingPunct="1">
              <a:lnSpc>
                <a:spcPct val="90000"/>
              </a:lnSpc>
              <a:spcBef>
                <a:spcPts val="0"/>
              </a:spcBef>
              <a:spcAft>
                <a:spcPts val="600"/>
              </a:spcAft>
              <a:tabLst>
                <a:tab pos="450850" algn="l"/>
              </a:tabLst>
              <a:defRPr/>
            </a:pPr>
            <a:r>
              <a:rPr lang="en-US" dirty="0">
                <a:latin typeface="Calibri"/>
                <a:cs typeface="Calibri"/>
              </a:rPr>
              <a:t>	• In Numbers 14:34, we read: “for every 	day a year”—applying the Bible principle 	of counting a day for a year.</a:t>
            </a:r>
          </a:p>
          <a:p>
            <a:pPr marL="180975" eaLnBrk="1" hangingPunct="1">
              <a:lnSpc>
                <a:spcPct val="90000"/>
              </a:lnSpc>
              <a:spcBef>
                <a:spcPts val="0"/>
              </a:spcBef>
              <a:spcAft>
                <a:spcPts val="600"/>
              </a:spcAft>
              <a:tabLst>
                <a:tab pos="450850" algn="l"/>
              </a:tabLst>
              <a:defRPr/>
            </a:pPr>
            <a:r>
              <a:rPr lang="en-US" dirty="0">
                <a:latin typeface="Calibri"/>
                <a:cs typeface="Calibri"/>
              </a:rPr>
              <a:t>	• Again, God says, “I have appointed  	thee each day for a year” (</a:t>
            </a:r>
            <a:r>
              <a:rPr lang="en-US" i="1" dirty="0">
                <a:latin typeface="Calibri"/>
                <a:cs typeface="Calibri"/>
              </a:rPr>
              <a:t>Ezek. 4:6</a:t>
            </a:r>
            <a:r>
              <a:rPr lang="en-US" dirty="0">
                <a:latin typeface="Calibri"/>
                <a:cs typeface="Calibri"/>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Rise and Fall</a:t>
            </a:r>
          </a:p>
          <a:p>
            <a:pPr marL="36000">
              <a:defRPr/>
            </a:pPr>
            <a:r>
              <a:rPr lang="en-US" sz="3200" b="1" cap="small" spc="50" dirty="0">
                <a:latin typeface="Cambria"/>
                <a:cs typeface="Cambria"/>
              </a:rPr>
              <a:t>a. The Deadly Wound</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711906"/>
            <a:ext cx="9144000" cy="460235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563563" algn="l"/>
              </a:tabLst>
              <a:defRPr/>
            </a:pPr>
            <a:r>
              <a:rPr lang="en-US" dirty="0">
                <a:latin typeface="Calibri"/>
                <a:cs typeface="Calibri"/>
              </a:rPr>
              <a:t>• This principle has repeatedly proven 	itself accurate in interpreting biblical 	time prophecies, such as the 70 weeks  	of Daniel 9:24–27.</a:t>
            </a:r>
          </a:p>
          <a:p>
            <a:pPr marL="180975" eaLnBrk="1" hangingPunct="1">
              <a:lnSpc>
                <a:spcPct val="90000"/>
              </a:lnSpc>
              <a:spcBef>
                <a:spcPts val="0"/>
              </a:spcBef>
              <a:spcAft>
                <a:spcPts val="0"/>
              </a:spcAft>
              <a:tabLst>
                <a:tab pos="563563" algn="l"/>
              </a:tabLst>
              <a:defRPr/>
            </a:pPr>
            <a:r>
              <a:rPr lang="en-US" dirty="0">
                <a:latin typeface="Calibri"/>
                <a:cs typeface="Calibri"/>
              </a:rPr>
              <a:t>• Calculating the time period mentioned  	in Revelation 13:5 of 42 months, with   	30 days in a month, we 	come up with 	1,260 prophetic days or literal years.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The Deadly Wound</a:t>
            </a:r>
          </a:p>
          <a:p>
            <a:pPr marL="36000">
              <a:defRPr/>
            </a:pPr>
            <a:r>
              <a:rPr lang="en-US" sz="3200" b="1" cap="small" spc="50" dirty="0">
                <a:latin typeface="Cambria"/>
                <a:cs typeface="Cambria"/>
              </a:rPr>
              <a:t>The Beast Continue for a Specific Duration </a:t>
            </a:r>
          </a:p>
        </p:txBody>
      </p:sp>
    </p:spTree>
    <p:extLst>
      <p:ext uri="{BB962C8B-B14F-4D97-AF65-F5344CB8AC3E}">
        <p14:creationId xmlns:p14="http://schemas.microsoft.com/office/powerpoint/2010/main" val="38242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71023</TotalTime>
  <Words>5004</Words>
  <Application>Microsoft Macintosh PowerPoint</Application>
  <PresentationFormat>On-screen Show (4:3)</PresentationFormat>
  <Paragraphs>238</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Avenir Next Condensed Demi Bold</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1105</cp:revision>
  <cp:lastPrinted>2023-06-13T14:38:59Z</cp:lastPrinted>
  <dcterms:created xsi:type="dcterms:W3CDTF">2021-07-03T11:23:54Z</dcterms:created>
  <dcterms:modified xsi:type="dcterms:W3CDTF">2023-06-14T23:17:15Z</dcterms:modified>
</cp:coreProperties>
</file>