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1"/>
  </p:notesMasterIdLst>
  <p:sldIdLst>
    <p:sldId id="256" r:id="rId3"/>
    <p:sldId id="357" r:id="rId4"/>
    <p:sldId id="265" r:id="rId5"/>
    <p:sldId id="268" r:id="rId6"/>
    <p:sldId id="458" r:id="rId7"/>
    <p:sldId id="479" r:id="rId8"/>
    <p:sldId id="603" r:id="rId9"/>
    <p:sldId id="589" r:id="rId10"/>
    <p:sldId id="639" r:id="rId11"/>
    <p:sldId id="640" r:id="rId12"/>
    <p:sldId id="641" r:id="rId13"/>
    <p:sldId id="626" r:id="rId14"/>
    <p:sldId id="636" r:id="rId15"/>
    <p:sldId id="642" r:id="rId16"/>
    <p:sldId id="643" r:id="rId17"/>
    <p:sldId id="576" r:id="rId18"/>
    <p:sldId id="621" r:id="rId19"/>
    <p:sldId id="644" r:id="rId20"/>
    <p:sldId id="633" r:id="rId21"/>
    <p:sldId id="625" r:id="rId22"/>
    <p:sldId id="645" r:id="rId23"/>
    <p:sldId id="646" r:id="rId24"/>
    <p:sldId id="647" r:id="rId25"/>
    <p:sldId id="596" r:id="rId26"/>
    <p:sldId id="602" r:id="rId27"/>
    <p:sldId id="637" r:id="rId28"/>
    <p:sldId id="648" r:id="rId29"/>
    <p:sldId id="554" r:id="rId30"/>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77410" autoAdjust="0"/>
  </p:normalViewPr>
  <p:slideViewPr>
    <p:cSldViewPr>
      <p:cViewPr varScale="1">
        <p:scale>
          <a:sx n="79" d="100"/>
          <a:sy n="79" d="100"/>
        </p:scale>
        <p:origin x="168" y="448"/>
      </p:cViewPr>
      <p:guideLst>
        <p:guide orient="horz" pos="2160"/>
        <p:guide pos="2880"/>
      </p:guideLst>
    </p:cSldViewPr>
  </p:slideViewPr>
  <p:outlineViewPr>
    <p:cViewPr>
      <p:scale>
        <a:sx n="33" d="100"/>
        <a:sy n="33" d="100"/>
      </p:scale>
      <p:origin x="0" y="0"/>
    </p:cViewPr>
  </p:outlineViewPr>
  <p:notesTextViewPr>
    <p:cViewPr>
      <p:scale>
        <a:sx n="95" d="100"/>
        <a:sy n="95" d="100"/>
      </p:scale>
      <p:origin x="0" y="0"/>
    </p:cViewPr>
  </p:notesTextViewPr>
  <p:sorterViewPr>
    <p:cViewPr>
      <p:scale>
        <a:sx n="1" d="1"/>
        <a:sy n="1" d="1"/>
      </p:scale>
      <p:origin x="0" y="0"/>
    </p:cViewPr>
  </p:sorterViewPr>
  <p:notesViewPr>
    <p:cSldViewPr>
      <p:cViewPr varScale="1">
        <p:scale>
          <a:sx n="91" d="100"/>
          <a:sy n="91" d="100"/>
        </p:scale>
        <p:origin x="25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3750AA-3F4A-7D40-899D-28D7579990C8}" type="slidenum">
              <a:rPr lang="en-US" sz="1200"/>
              <a:pPr/>
              <a:t>1</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err="1">
                <a:latin typeface="Arial" charset="0"/>
              </a:rPr>
              <a:t>Hinog</a:t>
            </a:r>
            <a:r>
              <a:rPr lang="en-US" b="1" i="0" spc="100" baseline="0" dirty="0">
                <a:latin typeface="Arial" charset="0"/>
              </a:rPr>
              <a:t> </a:t>
            </a:r>
            <a:r>
              <a:rPr lang="en-US" b="1" i="0" spc="100" baseline="0" dirty="0" err="1">
                <a:latin typeface="Arial" charset="0"/>
              </a:rPr>
              <a:t>na</a:t>
            </a:r>
            <a:r>
              <a:rPr lang="en-US" b="1" i="0" spc="100" baseline="0" dirty="0">
                <a:latin typeface="Arial" charset="0"/>
              </a:rPr>
              <a:t> ang </a:t>
            </a:r>
            <a:r>
              <a:rPr lang="en-US" b="1" i="0" spc="100" baseline="0" dirty="0" err="1">
                <a:latin typeface="Arial" charset="0"/>
              </a:rPr>
              <a:t>Aanihin</a:t>
            </a:r>
            <a:r>
              <a:rPr lang="en-US" b="1" i="0" spc="100" baseline="0" dirty="0">
                <a:latin typeface="Arial" charset="0"/>
              </a:rPr>
              <a:t> </a:t>
            </a:r>
            <a:r>
              <a:rPr lang="en-US" b="1" i="0" spc="100" baseline="0" dirty="0" err="1">
                <a:latin typeface="Arial" charset="0"/>
              </a:rPr>
              <a:t>sa</a:t>
            </a:r>
            <a:r>
              <a:rPr lang="en-US" b="1" i="0" spc="100" baseline="0" dirty="0">
                <a:latin typeface="Arial" charset="0"/>
              </a:rPr>
              <a:t> </a:t>
            </a:r>
            <a:r>
              <a:rPr lang="en-US" b="1" i="0" spc="100" baseline="0" dirty="0" err="1">
                <a:latin typeface="Arial" charset="0"/>
              </a:rPr>
              <a:t>Lupa</a:t>
            </a:r>
            <a:r>
              <a:rPr lang="en-US" b="1" i="0" spc="100" baseline="0" dirty="0">
                <a:latin typeface="Arial" charset="0"/>
                <a:cs typeface="ＭＳ Ｐゴシック" charset="0"/>
              </a:rPr>
              <a:t>. </a:t>
            </a:r>
            <a:endParaRPr lang="en-US" b="1" i="1" spc="100" dirty="0"/>
          </a:p>
          <a:p>
            <a:pPr eaLnBrk="1" hangingPunct="1"/>
            <a:endParaRPr lang="en-US" b="1" i="1" dirty="0">
              <a:latin typeface="Arial" charset="0"/>
              <a:cs typeface="ＭＳ Ｐゴシック" charset="0"/>
            </a:endParaRPr>
          </a:p>
          <a:p>
            <a:pPr eaLnBrk="1" hangingPunct="1"/>
            <a:endParaRPr lang="en-US" b="1" i="1"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i="1" spc="100" baseline="0" dirty="0">
                <a:latin typeface="Arial" charset="0"/>
                <a:cs typeface="ＭＳ Ｐゴシック" charset="0"/>
              </a:rPr>
              <a:t>•</a:t>
            </a:r>
            <a:r>
              <a:rPr lang="en-US" b="1" i="1" spc="100" baseline="0" dirty="0">
                <a:latin typeface="Arial" charset="0"/>
                <a:cs typeface="ＭＳ Ｐゴシック" charset="0"/>
              </a:rPr>
              <a:t> </a:t>
            </a:r>
            <a:r>
              <a:rPr lang="en-US" b="0" i="0" spc="100" baseline="0" dirty="0" err="1">
                <a:latin typeface="Arial" charset="0"/>
                <a:cs typeface="ＭＳ Ｐゴシック" charset="0"/>
              </a:rPr>
              <a:t>Araw-araw</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pamaamgitan</a:t>
            </a:r>
            <a:r>
              <a:rPr lang="en-US" b="0" i="0" spc="100" baseline="0" dirty="0">
                <a:latin typeface="Arial" charset="0"/>
                <a:cs typeface="ＭＳ Ｐゴシック" charset="0"/>
              </a:rPr>
              <a:t> ng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pagpili</a:t>
            </a:r>
            <a:r>
              <a:rPr lang="en-US" b="0" i="0" spc="100" baseline="0" dirty="0">
                <a:latin typeface="Arial" charset="0"/>
                <a:cs typeface="ＭＳ Ｐゴシック" charset="0"/>
              </a:rPr>
              <a:t> </a:t>
            </a:r>
            <a:r>
              <a:rPr lang="en-US" b="0" i="0" spc="100" baseline="0" dirty="0" err="1">
                <a:latin typeface="Arial" charset="0"/>
                <a:cs typeface="ＭＳ Ｐゴシック" charset="0"/>
              </a:rPr>
              <a:t>kahit</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maliliit</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bagay</a:t>
            </a:r>
            <a:r>
              <a:rPr lang="en-US" b="0" i="0" spc="100" baseline="0" dirty="0">
                <a:latin typeface="Arial" charset="0"/>
                <a:cs typeface="ＭＳ Ｐゴシック" charset="0"/>
              </a:rPr>
              <a:t>,” ay </a:t>
            </a:r>
            <a:r>
              <a:rPr lang="en-US" b="0" i="0" spc="100" baseline="0" dirty="0" err="1">
                <a:latin typeface="Arial" charset="0"/>
                <a:cs typeface="ＭＳ Ｐゴシック" charset="0"/>
              </a:rPr>
              <a:t>tayo’y</a:t>
            </a:r>
            <a:r>
              <a:rPr lang="en-US" b="0" i="0" spc="100" baseline="0" dirty="0">
                <a:latin typeface="Arial" charset="0"/>
                <a:cs typeface="ＭＳ Ｐゴシック" charset="0"/>
              </a:rPr>
              <a:t> </a:t>
            </a:r>
            <a:r>
              <a:rPr lang="en-US" b="0" i="0" spc="100" baseline="0" dirty="0" err="1">
                <a:latin typeface="Arial" charset="0"/>
                <a:cs typeface="ＭＳ Ｐゴシック" charset="0"/>
              </a:rPr>
              <a:t>pumipili</a:t>
            </a:r>
            <a:r>
              <a:rPr lang="en-US" b="0" i="0" spc="100" baseline="0" dirty="0">
                <a:latin typeface="Arial" charset="0"/>
                <a:cs typeface="ＭＳ Ｐゴシック" charset="0"/>
              </a:rPr>
              <a:t> </a:t>
            </a:r>
            <a:r>
              <a:rPr lang="en-US" b="0" i="0" spc="100" baseline="0" dirty="0" err="1">
                <a:latin typeface="Arial" charset="0"/>
                <a:cs typeface="ＭＳ Ｐゴシック" charset="0"/>
              </a:rPr>
              <a:t>alinmang</a:t>
            </a:r>
            <a:r>
              <a:rPr lang="en-US" b="0" i="0" spc="100" baseline="0" dirty="0">
                <a:latin typeface="Arial" charset="0"/>
                <a:cs typeface="ＭＳ Ｐゴシック" charset="0"/>
              </a:rPr>
              <a:t> para o </a:t>
            </a:r>
            <a:r>
              <a:rPr lang="en-US" b="0" i="0" spc="100" baseline="0" dirty="0" err="1">
                <a:latin typeface="Arial" charset="0"/>
                <a:cs typeface="ＭＳ Ｐゴシック" charset="0"/>
              </a:rPr>
              <a:t>laban</a:t>
            </a:r>
            <a:r>
              <a:rPr lang="en-US" b="0" i="0" spc="100" baseline="0" dirty="0">
                <a:latin typeface="Arial" charset="0"/>
                <a:cs typeface="ＭＳ Ｐゴシック" charset="0"/>
              </a:rPr>
              <a:t> kay Jesus. ¶ • </a:t>
            </a:r>
            <a:r>
              <a:rPr lang="en-US" b="0" i="0" spc="100" baseline="0" dirty="0" err="1">
                <a:latin typeface="Arial" charset="0"/>
                <a:cs typeface="ＭＳ Ｐゴシック" charset="0"/>
              </a:rPr>
              <a:t>Malamang</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laging</a:t>
            </a:r>
            <a:r>
              <a:rPr lang="en-US" b="0" i="0" spc="100" baseline="0" dirty="0">
                <a:latin typeface="Arial" charset="0"/>
                <a:cs typeface="ＭＳ Ｐゴシック" charset="0"/>
              </a:rPr>
              <a:t> </a:t>
            </a:r>
            <a:r>
              <a:rPr lang="en-US" b="0" i="0" spc="100" baseline="0" dirty="0" err="1">
                <a:latin typeface="Arial" charset="0"/>
                <a:cs typeface="ＭＳ Ｐゴシック" charset="0"/>
              </a:rPr>
              <a:t>gumagawa</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maling</a:t>
            </a:r>
            <a:r>
              <a:rPr lang="en-US" b="0" i="0" spc="100" baseline="0" dirty="0">
                <a:latin typeface="Arial" charset="0"/>
                <a:cs typeface="ＭＳ Ｐゴシック" charset="0"/>
              </a:rPr>
              <a:t> </a:t>
            </a:r>
            <a:r>
              <a:rPr lang="en-US" b="0" i="0" spc="100" baseline="0" dirty="0" err="1">
                <a:latin typeface="Arial" charset="0"/>
                <a:cs typeface="ＭＳ Ｐゴシック" charset="0"/>
              </a:rPr>
              <a:t>pagpili</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kanilang</a:t>
            </a:r>
            <a:r>
              <a:rPr lang="en-US" b="0" i="0" spc="100" baseline="0" dirty="0">
                <a:latin typeface="Arial" charset="0"/>
                <a:cs typeface="ＭＳ Ｐゴシック" charset="0"/>
              </a:rPr>
              <a:t> </a:t>
            </a:r>
            <a:r>
              <a:rPr lang="en-US" b="0" i="0" spc="100" baseline="0" dirty="0" err="1">
                <a:latin typeface="Arial" charset="0"/>
                <a:cs typeface="ＭＳ Ｐゴシック" charset="0"/>
              </a:rPr>
              <a:t>buhay</a:t>
            </a:r>
            <a:r>
              <a:rPr lang="en-US" b="0" i="0" spc="100" baseline="0" dirty="0">
                <a:latin typeface="Arial" charset="0"/>
                <a:cs typeface="ＭＳ Ｐゴシック" charset="0"/>
              </a:rPr>
              <a:t> ay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a:t>
            </a:r>
            <a:r>
              <a:rPr lang="en-US" b="0" i="0" spc="100" baseline="0" dirty="0" err="1">
                <a:latin typeface="Arial" charset="0"/>
                <a:cs typeface="ＭＳ Ｐゴシック" charset="0"/>
              </a:rPr>
              <a:t>bigla-biglang</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pangwakas</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krisis</a:t>
            </a:r>
            <a:r>
              <a:rPr lang="en-US" b="0" i="0" spc="100" baseline="0" dirty="0">
                <a:latin typeface="Arial" charset="0"/>
                <a:cs typeface="ＭＳ Ｐゴシック" charset="0"/>
              </a:rPr>
              <a:t>, ay </a:t>
            </a:r>
            <a:r>
              <a:rPr lang="en-US" b="0" i="0" spc="100" baseline="0" dirty="0" err="1">
                <a:latin typeface="Arial" charset="0"/>
                <a:cs typeface="ＭＳ Ｐゴシック" charset="0"/>
              </a:rPr>
              <a:t>pupunta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panig</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Jesus. ¶ • </a:t>
            </a:r>
            <a:r>
              <a:rPr lang="en-US" b="0" i="0" spc="100" baseline="0" dirty="0" err="1">
                <a:latin typeface="Arial" charset="0"/>
                <a:cs typeface="ＭＳ Ｐゴシック" charset="0"/>
              </a:rPr>
              <a:t>Ngayon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araw</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ito</a:t>
            </a:r>
            <a:r>
              <a:rPr lang="en-US" b="0" i="0" spc="100" baseline="0" dirty="0">
                <a:latin typeface="Arial" charset="0"/>
                <a:cs typeface="ＭＳ Ｐゴシック" charset="0"/>
              </a:rPr>
              <a:t>, at </a:t>
            </a:r>
            <a:r>
              <a:rPr lang="en-US" b="0" i="0" spc="100" baseline="0" dirty="0" err="1">
                <a:latin typeface="Arial" charset="0"/>
                <a:cs typeface="ＭＳ Ｐゴシック" charset="0"/>
              </a:rPr>
              <a:t>araw-araw</a:t>
            </a:r>
            <a:r>
              <a:rPr lang="en-US" b="0" i="0" spc="100" baseline="0" dirty="0">
                <a:latin typeface="Arial" charset="0"/>
                <a:cs typeface="ＭＳ Ｐゴシック" charset="0"/>
              </a:rPr>
              <a:t> ay </a:t>
            </a:r>
            <a:r>
              <a:rPr lang="en-US" b="0" i="0" spc="100" baseline="0" dirty="0" err="1">
                <a:latin typeface="Arial" charset="0"/>
                <a:cs typeface="ＭＳ Ｐゴシック" charset="0"/>
              </a:rPr>
              <a:t>dapat</a:t>
            </a:r>
            <a:r>
              <a:rPr lang="en-US" b="0" i="0" spc="100" baseline="0" dirty="0">
                <a:latin typeface="Arial" charset="0"/>
                <a:cs typeface="ＭＳ Ｐゴシック" charset="0"/>
              </a:rPr>
              <a:t> </a:t>
            </a:r>
            <a:r>
              <a:rPr lang="en-US" b="0" i="0" spc="100" baseline="0" dirty="0" err="1">
                <a:latin typeface="Arial" charset="0"/>
                <a:cs typeface="ＭＳ Ｐゴシック" charset="0"/>
              </a:rPr>
              <a:t>nating</a:t>
            </a:r>
            <a:r>
              <a:rPr lang="en-US" b="0" i="0" spc="100" baseline="0" dirty="0">
                <a:latin typeface="Arial" charset="0"/>
                <a:cs typeface="ＭＳ Ｐゴシック" charset="0"/>
              </a:rPr>
              <a:t> </a:t>
            </a:r>
            <a:r>
              <a:rPr lang="en-US" b="0" i="0" spc="100" baseline="0" dirty="0" err="1">
                <a:latin typeface="Arial" charset="0"/>
                <a:cs typeface="ＭＳ Ｐゴシック" charset="0"/>
              </a:rPr>
              <a:t>piliing</a:t>
            </a:r>
            <a:r>
              <a:rPr lang="en-US" b="0" i="0" spc="100" baseline="0" dirty="0">
                <a:latin typeface="Arial" charset="0"/>
                <a:cs typeface="ＭＳ Ｐゴシック" charset="0"/>
              </a:rPr>
              <a:t> </a:t>
            </a:r>
            <a:r>
              <a:rPr lang="en-US" b="0" i="0" spc="100" baseline="0" dirty="0" err="1">
                <a:latin typeface="Arial" charset="0"/>
                <a:cs typeface="ＭＳ Ｐゴシック" charset="0"/>
              </a:rPr>
              <a:t>maging</a:t>
            </a:r>
            <a:r>
              <a:rPr lang="en-US" b="0" i="0" spc="100" baseline="0" dirty="0">
                <a:latin typeface="Arial" charset="0"/>
                <a:cs typeface="ＭＳ Ｐゴシック" charset="0"/>
              </a:rPr>
              <a:t> </a:t>
            </a:r>
            <a:r>
              <a:rPr lang="en-US" b="0" i="0" spc="100" baseline="0" dirty="0" err="1">
                <a:latin typeface="Arial" charset="0"/>
                <a:cs typeface="ＭＳ Ｐゴシック" charset="0"/>
              </a:rPr>
              <a:t>matapat</a:t>
            </a:r>
            <a:r>
              <a:rPr lang="en-US" b="0" i="0" spc="100" baseline="0" dirty="0">
                <a:latin typeface="Arial" charset="0"/>
                <a:cs typeface="ＭＳ Ｐゴシック" charset="0"/>
              </a:rPr>
              <a:t> kay Cristo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utos</a:t>
            </a:r>
            <a:r>
              <a:rPr lang="en-US" b="0" i="0" spc="100" baseline="0" dirty="0">
                <a:latin typeface="Arial" charset="0"/>
                <a:cs typeface="ＭＳ Ｐゴシック" charset="0"/>
              </a:rPr>
              <a:t>. </a:t>
            </a:r>
            <a:endParaRPr lang="en-US" b="1" i="0" spc="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749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i="0" spc="100" baseline="0" dirty="0">
                <a:latin typeface="Arial" charset="0"/>
                <a:cs typeface="Arial" panose="020B0604020202020204" pitchFamily="34" charset="0"/>
              </a:rPr>
              <a:t>“Hindi </a:t>
            </a:r>
            <a:r>
              <a:rPr lang="en-US" b="0" i="0" spc="100" baseline="0" dirty="0" err="1">
                <a:latin typeface="Arial" charset="0"/>
                <a:cs typeface="Arial" panose="020B0604020202020204" pitchFamily="34" charset="0"/>
              </a:rPr>
              <a:t>babaguhin</a:t>
            </a:r>
            <a:r>
              <a:rPr lang="en-US" b="0" i="0" spc="100" baseline="0" dirty="0">
                <a:latin typeface="Arial" charset="0"/>
                <a:cs typeface="Arial" panose="020B0604020202020204" pitchFamily="34" charset="0"/>
              </a:rPr>
              <a:t> </a:t>
            </a:r>
            <a:r>
              <a:rPr lang="en-US" b="0" i="0" spc="100" baseline="0" dirty="0" err="1">
                <a:latin typeface="Arial" charset="0"/>
                <a:cs typeface="Arial" panose="020B0604020202020204" pitchFamily="34" charset="0"/>
              </a:rPr>
              <a:t>ni</a:t>
            </a:r>
            <a:r>
              <a:rPr lang="en-US" b="0" i="0" spc="100" baseline="0" dirty="0">
                <a:latin typeface="Arial" charset="0"/>
                <a:cs typeface="Arial" panose="020B0604020202020204" pitchFamily="34" charset="0"/>
              </a:rPr>
              <a:t> Jesus ang </a:t>
            </a:r>
            <a:r>
              <a:rPr lang="en-US" b="0" i="0" spc="100" baseline="0" dirty="0" err="1">
                <a:latin typeface="Arial" charset="0"/>
                <a:cs typeface="Arial" panose="020B0604020202020204" pitchFamily="34" charset="0"/>
              </a:rPr>
              <a:t>karakter</a:t>
            </a:r>
            <a:r>
              <a:rPr lang="en-US" b="0" i="0" spc="100" baseline="0" dirty="0">
                <a:latin typeface="Arial" charset="0"/>
                <a:cs typeface="Arial" panose="020B0604020202020204" pitchFamily="34" charset="0"/>
              </a:rPr>
              <a:t> </a:t>
            </a:r>
            <a:r>
              <a:rPr lang="en-US" b="0" i="0" spc="100" baseline="0" dirty="0" err="1">
                <a:latin typeface="Arial" charset="0"/>
                <a:cs typeface="Arial" panose="020B0604020202020204" pitchFamily="34" charset="0"/>
              </a:rPr>
              <a:t>sa</a:t>
            </a:r>
            <a:r>
              <a:rPr lang="en-US" b="0" i="0" spc="100" baseline="0" dirty="0">
                <a:latin typeface="Arial" charset="0"/>
                <a:cs typeface="Arial" panose="020B0604020202020204" pitchFamily="34" charset="0"/>
              </a:rPr>
              <a:t> </a:t>
            </a:r>
            <a:r>
              <a:rPr lang="en-US" b="0" i="0" spc="100" baseline="0" dirty="0" err="1">
                <a:latin typeface="Arial" charset="0"/>
                <a:cs typeface="Arial" panose="020B0604020202020204" pitchFamily="34" charset="0"/>
              </a:rPr>
              <a:t>Kanyang</a:t>
            </a:r>
            <a:r>
              <a:rPr lang="en-US" b="0" i="0" spc="100" baseline="0" dirty="0">
                <a:latin typeface="Arial" charset="0"/>
                <a:cs typeface="Arial" panose="020B0604020202020204" pitchFamily="34" charset="0"/>
              </a:rPr>
              <a:t> </a:t>
            </a:r>
            <a:r>
              <a:rPr lang="en-US" b="0" i="0" spc="100" baseline="0" dirty="0" err="1">
                <a:latin typeface="Arial" charset="0"/>
                <a:cs typeface="Arial" panose="020B0604020202020204" pitchFamily="34" charset="0"/>
              </a:rPr>
              <a:t>pagparito</a:t>
            </a:r>
            <a:r>
              <a:rPr lang="en-US" b="0" i="0" spc="100" baseline="0" dirty="0">
                <a:latin typeface="Arial" charset="0"/>
                <a:cs typeface="Arial" panose="020B0604020202020204" pitchFamily="34" charset="0"/>
              </a:rPr>
              <a:t>. ¶ Ang </a:t>
            </a:r>
            <a:r>
              <a:rPr lang="en-US" b="0" i="0" spc="100" baseline="0" dirty="0" err="1">
                <a:latin typeface="Arial" charset="0"/>
                <a:cs typeface="Arial" panose="020B0604020202020204" pitchFamily="34" charset="0"/>
              </a:rPr>
              <a:t>gawain</a:t>
            </a:r>
            <a:r>
              <a:rPr lang="en-US" b="0" i="0" spc="100" baseline="0" dirty="0">
                <a:latin typeface="Arial" charset="0"/>
                <a:cs typeface="Arial" panose="020B0604020202020204" pitchFamily="34" charset="0"/>
              </a:rPr>
              <a:t> ng </a:t>
            </a:r>
            <a:r>
              <a:rPr lang="en-US" b="0" i="0" spc="100" baseline="0" dirty="0" err="1">
                <a:latin typeface="Arial" charset="0"/>
                <a:cs typeface="Arial" panose="020B0604020202020204" pitchFamily="34" charset="0"/>
              </a:rPr>
              <a:t>pagbabagong-anyo</a:t>
            </a:r>
            <a:r>
              <a:rPr lang="en-US" b="0" i="0" spc="100" baseline="0" dirty="0">
                <a:latin typeface="Arial" charset="0"/>
                <a:cs typeface="Arial" panose="020B0604020202020204" pitchFamily="34" charset="0"/>
              </a:rPr>
              <a:t> ay </a:t>
            </a:r>
            <a:r>
              <a:rPr lang="en-US" b="0" i="0" spc="100" baseline="0" dirty="0" err="1">
                <a:latin typeface="Arial" charset="0"/>
                <a:cs typeface="Arial" panose="020B0604020202020204" pitchFamily="34" charset="0"/>
              </a:rPr>
              <a:t>dapat</a:t>
            </a:r>
            <a:r>
              <a:rPr lang="en-US" b="0" i="0" spc="100" baseline="0" dirty="0">
                <a:latin typeface="Arial" charset="0"/>
                <a:cs typeface="Arial" panose="020B0604020202020204" pitchFamily="34" charset="0"/>
              </a:rPr>
              <a:t> </a:t>
            </a:r>
            <a:r>
              <a:rPr lang="en-US" b="0" i="0" spc="100" baseline="0" dirty="0" err="1">
                <a:latin typeface="Arial" charset="0"/>
                <a:cs typeface="Arial" panose="020B0604020202020204" pitchFamily="34" charset="0"/>
              </a:rPr>
              <a:t>magawa</a:t>
            </a:r>
            <a:r>
              <a:rPr lang="en-US" b="0" i="0" spc="100" baseline="0" dirty="0">
                <a:latin typeface="Arial" charset="0"/>
                <a:cs typeface="Arial" panose="020B0604020202020204" pitchFamily="34" charset="0"/>
              </a:rPr>
              <a:t> </a:t>
            </a:r>
            <a:r>
              <a:rPr lang="en-US" b="0" i="0" spc="100" baseline="0" dirty="0" err="1">
                <a:latin typeface="Arial" charset="0"/>
                <a:cs typeface="Arial" panose="020B0604020202020204" pitchFamily="34" charset="0"/>
              </a:rPr>
              <a:t>ngayon</a:t>
            </a:r>
            <a:r>
              <a:rPr lang="en-US" b="0" i="0" spc="100" baseline="0" dirty="0">
                <a:latin typeface="Arial" charset="0"/>
                <a:cs typeface="Arial" panose="020B0604020202020204" pitchFamily="34" charset="0"/>
              </a:rPr>
              <a:t>. ¶ Ang </a:t>
            </a:r>
            <a:r>
              <a:rPr lang="en-US" b="0" i="0" spc="100" baseline="0" dirty="0" err="1">
                <a:latin typeface="Arial" charset="0"/>
                <a:cs typeface="Arial" panose="020B0604020202020204" pitchFamily="34" charset="0"/>
              </a:rPr>
              <a:t>araw-araw</a:t>
            </a:r>
            <a:r>
              <a:rPr lang="en-US" b="0" i="0" spc="100" baseline="0" dirty="0">
                <a:latin typeface="Arial" charset="0"/>
                <a:cs typeface="Arial" panose="020B0604020202020204" pitchFamily="34" charset="0"/>
              </a:rPr>
              <a:t> </a:t>
            </a:r>
            <a:r>
              <a:rPr lang="en-US" b="0" i="0" spc="100" baseline="0" dirty="0" err="1">
                <a:latin typeface="Arial" charset="0"/>
                <a:cs typeface="Arial" panose="020B0604020202020204" pitchFamily="34" charset="0"/>
              </a:rPr>
              <a:t>nating</a:t>
            </a:r>
            <a:r>
              <a:rPr lang="en-US" b="0" i="0" spc="100" baseline="0" dirty="0">
                <a:latin typeface="Arial" charset="0"/>
                <a:cs typeface="Arial" panose="020B0604020202020204" pitchFamily="34" charset="0"/>
              </a:rPr>
              <a:t> </a:t>
            </a:r>
            <a:r>
              <a:rPr lang="en-US" b="0" i="0" spc="100" baseline="0" dirty="0" err="1">
                <a:latin typeface="Arial" charset="0"/>
                <a:cs typeface="Arial" panose="020B0604020202020204" pitchFamily="34" charset="0"/>
              </a:rPr>
              <a:t>pamumuhay</a:t>
            </a:r>
            <a:r>
              <a:rPr lang="en-US" b="0" i="0" spc="100" baseline="0" dirty="0">
                <a:latin typeface="Arial" charset="0"/>
                <a:cs typeface="Arial" panose="020B0604020202020204" pitchFamily="34" charset="0"/>
              </a:rPr>
              <a:t> ay </a:t>
            </a:r>
            <a:r>
              <a:rPr lang="en-US" b="0" i="0" spc="100" baseline="0" dirty="0" err="1">
                <a:latin typeface="Arial" charset="0"/>
                <a:cs typeface="Arial" panose="020B0604020202020204" pitchFamily="34" charset="0"/>
              </a:rPr>
              <a:t>nagpapasya</a:t>
            </a:r>
            <a:r>
              <a:rPr lang="en-US" b="0" i="0" spc="100" baseline="0" dirty="0">
                <a:latin typeface="Arial" charset="0"/>
                <a:cs typeface="Arial" panose="020B0604020202020204" pitchFamily="34" charset="0"/>
              </a:rPr>
              <a:t> </a:t>
            </a:r>
            <a:r>
              <a:rPr lang="en-US" b="0" i="0" spc="100" baseline="0" dirty="0" err="1">
                <a:latin typeface="Arial" charset="0"/>
                <a:cs typeface="Arial" panose="020B0604020202020204" pitchFamily="34" charset="0"/>
              </a:rPr>
              <a:t>sa</a:t>
            </a:r>
            <a:r>
              <a:rPr lang="en-US" b="0" i="0" spc="100" baseline="0" dirty="0">
                <a:latin typeface="Arial" charset="0"/>
                <a:cs typeface="Arial" panose="020B0604020202020204" pitchFamily="34" charset="0"/>
              </a:rPr>
              <a:t> </a:t>
            </a:r>
            <a:r>
              <a:rPr lang="en-US" b="0" i="0" spc="100" baseline="0" dirty="0" err="1">
                <a:latin typeface="Arial" charset="0"/>
                <a:cs typeface="Arial" panose="020B0604020202020204" pitchFamily="34" charset="0"/>
              </a:rPr>
              <a:t>ating</a:t>
            </a:r>
            <a:r>
              <a:rPr lang="en-US" b="0" i="0" spc="100" baseline="0" dirty="0">
                <a:latin typeface="Arial" charset="0"/>
                <a:cs typeface="Arial" panose="020B0604020202020204" pitchFamily="34" charset="0"/>
              </a:rPr>
              <a:t> </a:t>
            </a:r>
            <a:r>
              <a:rPr lang="en-US" b="0" i="0" spc="100" baseline="0" dirty="0" err="1">
                <a:latin typeface="Arial" charset="0"/>
                <a:cs typeface="Arial" panose="020B0604020202020204" pitchFamily="34" charset="0"/>
              </a:rPr>
              <a:t>kapalaran</a:t>
            </a:r>
            <a:r>
              <a:rPr lang="en-US" b="0" i="0" spc="0" baseline="0" dirty="0">
                <a:latin typeface="Arial" charset="0"/>
                <a:cs typeface="Arial" panose="020B0604020202020204" pitchFamily="34" charset="0"/>
              </a:rPr>
              <a:t>.”—</a:t>
            </a:r>
            <a:r>
              <a:rPr lang="en-US" i="1" cap="small" spc="0" dirty="0">
                <a:latin typeface="Arial" panose="020B0604020202020204" pitchFamily="34" charset="0"/>
                <a:cs typeface="Arial" panose="020B0604020202020204" pitchFamily="34" charset="0"/>
              </a:rPr>
              <a:t>Last Day Events </a:t>
            </a:r>
            <a:r>
              <a:rPr lang="en-US" spc="0" dirty="0">
                <a:latin typeface="Arial" panose="020B0604020202020204" pitchFamily="34" charset="0"/>
                <a:cs typeface="Arial" panose="020B0604020202020204" pitchFamily="34" charset="0"/>
              </a:rPr>
              <a:t>295.</a:t>
            </a:r>
            <a:endParaRPr lang="en-US" b="1" i="0" spc="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974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1" spc="100" baseline="0" dirty="0" err="1">
                <a:latin typeface="Arial" charset="0"/>
                <a:cs typeface="ＭＳ Ｐゴシック" charset="0"/>
              </a:rPr>
              <a:t>Ikalawang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paghahati</a:t>
            </a:r>
            <a:r>
              <a:rPr lang="en-US" sz="1600" b="1" spc="100" baseline="0" dirty="0">
                <a:latin typeface="Arial" charset="0"/>
                <a:cs typeface="ＭＳ Ｐゴシック" charset="0"/>
              </a:rPr>
              <a:t>. 1. Ang </a:t>
            </a:r>
            <a:r>
              <a:rPr lang="en-US" sz="1600" b="1" spc="100" baseline="0" dirty="0" err="1">
                <a:latin typeface="Arial" charset="0"/>
                <a:cs typeface="ＭＳ Ｐゴシック" charset="0"/>
              </a:rPr>
              <a:t>ikalawang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Pagparito</a:t>
            </a:r>
            <a:r>
              <a:rPr lang="en-US" sz="1600" b="1" spc="100" baseline="0" dirty="0">
                <a:latin typeface="Arial" charset="0"/>
                <a:cs typeface="ＭＳ Ｐゴシック" charset="0"/>
              </a:rPr>
              <a:t>. a. Ang Anak ng Tao.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Pagkatapos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nakita</a:t>
            </a:r>
            <a:r>
              <a:rPr lang="en-US" sz="1600" b="0" spc="100" baseline="0" dirty="0">
                <a:latin typeface="Arial" charset="0"/>
                <a:cs typeface="ＭＳ Ｐゴシック" charset="0"/>
              </a:rPr>
              <a:t> ko </a:t>
            </a:r>
            <a:r>
              <a:rPr lang="en-US" sz="1600" b="0" spc="100" baseline="0" dirty="0" err="1">
                <a:latin typeface="Arial" charset="0"/>
                <a:cs typeface="ＭＳ Ｐゴシック" charset="0"/>
              </a:rPr>
              <a:t>roon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ulap</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nakaupo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ulap</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katulad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Anak ng Tao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ulo'y</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gintong</a:t>
            </a:r>
            <a:r>
              <a:rPr lang="en-US" sz="1600" b="0" spc="100" baseline="0" dirty="0">
                <a:latin typeface="Arial" charset="0"/>
                <a:cs typeface="ＭＳ Ｐゴシック" charset="0"/>
              </a:rPr>
              <a:t> korona,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kamay</a:t>
            </a:r>
            <a:r>
              <a:rPr lang="en-US" sz="1600" b="0" spc="100" baseline="0" dirty="0">
                <a:latin typeface="Arial" charset="0"/>
                <a:cs typeface="ＭＳ Ｐゴシック" charset="0"/>
              </a:rPr>
              <a:t> ay may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matalas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karit</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Apocalipsis</a:t>
            </a:r>
            <a:r>
              <a:rPr lang="en-US" sz="1600" b="0" i="1" spc="100" baseline="0" dirty="0">
                <a:latin typeface="Arial" charset="0"/>
                <a:cs typeface="ＭＳ Ｐゴシック" charset="0"/>
              </a:rPr>
              <a:t> 14:14a</a:t>
            </a:r>
            <a:r>
              <a:rPr lang="en-US" sz="1600" b="0" i="0" spc="100" baseline="0" dirty="0">
                <a:latin typeface="Arial" charset="0"/>
                <a:cs typeface="ＭＳ Ｐゴシック" charset="0"/>
              </a:rPr>
              <a:t>).</a:t>
            </a:r>
            <a:endParaRPr lang="en-US" sz="1600" b="1" i="1" spc="100" baseline="0" dirty="0">
              <a:latin typeface="Arial" charset="0"/>
              <a:cs typeface="ＭＳ Ｐゴシック" charset="0"/>
            </a:endParaRPr>
          </a:p>
          <a:p>
            <a:pPr eaLnBrk="1" hangingPunct="1"/>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1261236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err="1">
                <a:latin typeface="Arial" charset="0"/>
                <a:cs typeface="ＭＳ Ｐゴシック" charset="0"/>
              </a:rPr>
              <a:t>Pangunahin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mensahe</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huling-araw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bayan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ay ang </a:t>
            </a:r>
            <a:r>
              <a:rPr lang="en-US" sz="1600" b="0" spc="100" baseline="0" dirty="0" err="1">
                <a:latin typeface="Arial" charset="0"/>
                <a:cs typeface="ＭＳ Ｐゴシック" charset="0"/>
              </a:rPr>
              <a:t>pagbabalik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Jesus, ang </a:t>
            </a:r>
            <a:r>
              <a:rPr lang="en-US" sz="1600" b="0" spc="100" baseline="0" dirty="0" err="1">
                <a:latin typeface="Arial" charset="0"/>
                <a:cs typeface="ＭＳ Ｐゴシック" charset="0"/>
              </a:rPr>
              <a:t>katuparan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pangako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makikita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ang Anak ng Tao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nakaupo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Makapangyarihan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dumarating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alapaap</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 ” </a:t>
            </a:r>
            <a:r>
              <a:rPr lang="en-US" sz="1600" b="0" i="1" spc="100" baseline="0" dirty="0">
                <a:latin typeface="Arial" charset="0"/>
                <a:cs typeface="ＭＳ Ｐゴシック" charset="0"/>
              </a:rPr>
              <a:t>(Marcos 14:62</a:t>
            </a:r>
            <a:r>
              <a:rPr lang="en-US" sz="1600" b="0" i="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Ginamit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Jesus ang </a:t>
            </a:r>
            <a:r>
              <a:rPr lang="en-US" sz="1600" b="0" spc="100" baseline="0" dirty="0" err="1">
                <a:latin typeface="Arial" charset="0"/>
                <a:cs typeface="ＭＳ Ｐゴシック" charset="0"/>
              </a:rPr>
              <a:t>terminong</a:t>
            </a:r>
            <a:r>
              <a:rPr lang="en-US" sz="1600" b="0" spc="100" baseline="0" dirty="0">
                <a:latin typeface="Arial" charset="0"/>
                <a:cs typeface="ＭＳ Ｐゴシック" charset="0"/>
              </a:rPr>
              <a:t> “Anak ng Tao”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tumukoy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82 </a:t>
            </a:r>
            <a:r>
              <a:rPr lang="en-US" sz="1600" b="0" spc="100" baseline="0" dirty="0" err="1">
                <a:latin typeface="Arial" charset="0"/>
                <a:cs typeface="ＭＳ Ｐゴシック" charset="0"/>
              </a:rPr>
              <a:t>beses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Ebanghelyo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isa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paboritong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titulo</a:t>
            </a:r>
            <a:r>
              <a:rPr lang="en-US" sz="1600" b="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240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t>
            </a:r>
            <a:r>
              <a:rPr lang="en-US" sz="1600" b="0" spc="100" baseline="0" dirty="0" err="1">
                <a:latin typeface="Arial" charset="0"/>
                <a:cs typeface="ＭＳ Ｐゴシック" charset="0"/>
              </a:rPr>
              <a:t>Ginamit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pagpapahayag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pagmamahal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makiisa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Tagapagligtas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nauunawaan</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nakaranas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tukso</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dumanas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pagsubok</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ang “Anak ng Tao”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bumabalik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iuwi</a:t>
            </a:r>
            <a:r>
              <a:rPr lang="en-US" sz="1600" b="0" spc="100" baseline="0" dirty="0">
                <a:latin typeface="Arial" charset="0"/>
                <a:cs typeface="ＭＳ Ｐゴシック" charset="0"/>
              </a:rPr>
              <a:t> tayo. Ang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ring Jesus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namuhay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gitna</a:t>
            </a:r>
            <a:r>
              <a:rPr lang="en-US" sz="1600" b="0" spc="100" baseline="0" dirty="0">
                <a:latin typeface="Arial" charset="0"/>
                <a:cs typeface="ＭＳ Ｐゴシック" charset="0"/>
              </a:rPr>
              <a:t> natin. ¶ • </a:t>
            </a:r>
            <a:r>
              <a:rPr lang="en-US" sz="1600" b="0" spc="100" baseline="0" dirty="0" err="1">
                <a:latin typeface="Arial" charset="0"/>
                <a:cs typeface="ＭＳ Ｐゴシック" charset="0"/>
              </a:rPr>
              <a:t>Siya’y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marapat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tumubos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dahil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naging</a:t>
            </a:r>
            <a:r>
              <a:rPr lang="en-US" sz="1600" b="0" spc="100" baseline="0" dirty="0">
                <a:latin typeface="Arial" charset="0"/>
                <a:cs typeface="ＭＳ Ｐゴシック" charset="0"/>
              </a:rPr>
              <a:t> Isa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239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Ano</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mahahalagang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pangyayari</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ikalawang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pagparito</a:t>
            </a:r>
            <a:r>
              <a:rPr lang="en-US" sz="1600" b="1" i="1" spc="100" baseline="0" dirty="0">
                <a:latin typeface="Arial" charset="0"/>
                <a:cs typeface="ＭＳ Ｐゴシック" charset="0"/>
              </a:rPr>
              <a:t>? Ayon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0" i="1" spc="100" baseline="0" dirty="0">
                <a:latin typeface="Arial" charset="0"/>
                <a:cs typeface="ＭＳ Ｐゴシック" charset="0"/>
              </a:rPr>
              <a:t>Mateo 16:27; 24:7, 30; 25:31, 32— </a:t>
            </a:r>
            <a:r>
              <a:rPr lang="en-US" sz="1600" b="0" spc="100" baseline="0" dirty="0">
                <a:latin typeface="Arial" charset="0"/>
                <a:cs typeface="ＭＳ Ｐゴシック" charset="0"/>
              </a:rPr>
              <a:t>¶ • Si Jesus, ang Anak ng Tao, ay </a:t>
            </a:r>
            <a:r>
              <a:rPr lang="en-US" sz="1600" b="0" spc="100" baseline="0" dirty="0" err="1">
                <a:latin typeface="Arial" charset="0"/>
                <a:cs typeface="ＭＳ Ｐゴシック" charset="0"/>
              </a:rPr>
              <a:t>darating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kaluwalhatian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kasama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anghel</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Ihihiwalay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tupa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kambing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simpleng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paghuhukom</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kapalaran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bansa</a:t>
            </a:r>
            <a:r>
              <a:rPr lang="en-US" sz="1600" b="0" spc="100" baseline="0" dirty="0">
                <a:latin typeface="Arial" charset="0"/>
                <a:cs typeface="ＭＳ Ｐゴシック" charset="0"/>
              </a:rPr>
              <a:t> at lahat ng </a:t>
            </a:r>
            <a:r>
              <a:rPr lang="en-US" sz="1600" b="0" spc="100" baseline="0" dirty="0" err="1">
                <a:latin typeface="Arial" charset="0"/>
                <a:cs typeface="ＭＳ Ｐゴシック" charset="0"/>
              </a:rPr>
              <a:t>sangkatauhan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pagpapasyahan</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walang-hanggan</a:t>
            </a:r>
            <a:r>
              <a:rPr lang="en-US" sz="1600" b="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829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charset="0"/>
                <a:cs typeface="ＭＳ Ｐゴシック" charset="0"/>
              </a:rPr>
              <a:t>b. Ang </a:t>
            </a:r>
            <a:r>
              <a:rPr lang="en-US" sz="1600" b="1" spc="100" baseline="0" dirty="0" err="1">
                <a:latin typeface="Arial" charset="0"/>
                <a:cs typeface="ＭＳ Ｐゴシック" charset="0"/>
              </a:rPr>
              <a:t>Makalangit</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Paghuhukom</a:t>
            </a:r>
            <a:r>
              <a:rPr lang="en-US" sz="1600" b="1" i="1" spc="100" baseline="0" dirty="0">
                <a:latin typeface="Arial" charset="0"/>
                <a:cs typeface="ＭＳ Ｐゴシック" charset="0"/>
              </a:rPr>
              <a:t>.</a:t>
            </a:r>
            <a:r>
              <a:rPr lang="en-US" sz="1600" b="1" spc="100" baseline="0" dirty="0">
                <a:latin typeface="Arial"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Pagkatapos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nakita</a:t>
            </a:r>
            <a:r>
              <a:rPr lang="en-US" sz="1600" b="0" spc="100" baseline="0" dirty="0">
                <a:latin typeface="Arial" charset="0"/>
                <a:cs typeface="ＭＳ Ｐゴシック" charset="0"/>
              </a:rPr>
              <a:t> ko </a:t>
            </a:r>
            <a:r>
              <a:rPr lang="en-US" sz="1600" b="0" spc="100" baseline="0" dirty="0" err="1">
                <a:latin typeface="Arial" charset="0"/>
                <a:cs typeface="ＭＳ Ｐゴシック" charset="0"/>
              </a:rPr>
              <a:t>roon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ulap</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nakaupo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ulap</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katulad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Anak ng Tao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ulo'y</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gintong</a:t>
            </a:r>
            <a:r>
              <a:rPr lang="en-US" sz="1600" b="0" spc="100" baseline="0" dirty="0">
                <a:latin typeface="Arial" charset="0"/>
                <a:cs typeface="ＭＳ Ｐゴシック" charset="0"/>
              </a:rPr>
              <a:t> korona,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kamay</a:t>
            </a:r>
            <a:r>
              <a:rPr lang="en-US" sz="1600" b="0" spc="100" baseline="0" dirty="0">
                <a:latin typeface="Arial" charset="0"/>
                <a:cs typeface="ＭＳ Ｐゴシック" charset="0"/>
              </a:rPr>
              <a:t> ay may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matalas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karit</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Apocalipsis</a:t>
            </a:r>
            <a:r>
              <a:rPr lang="en-US" sz="1600" b="0" i="1" spc="100" baseline="0" dirty="0">
                <a:latin typeface="Arial" charset="0"/>
                <a:cs typeface="ＭＳ Ｐゴシック" charset="0"/>
              </a:rPr>
              <a:t> 14:14b</a:t>
            </a:r>
            <a:r>
              <a:rPr lang="en-US" sz="1600" b="0" i="0" spc="100" baseline="0" dirty="0">
                <a:latin typeface="Arial" charset="0"/>
                <a:cs typeface="ＭＳ Ｐゴシック" charset="0"/>
              </a:rPr>
              <a:t>).</a:t>
            </a:r>
            <a:endParaRPr lang="en-US" sz="1600" b="1" i="1" spc="100" baseline="0" dirty="0">
              <a:latin typeface="Arial" charset="0"/>
              <a:cs typeface="ＭＳ Ｐゴシック" charset="0"/>
            </a:endParaRPr>
          </a:p>
          <a:p>
            <a:pPr eaLnBrk="1" hangingPunct="1"/>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242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1" spc="100" baseline="0" dirty="0">
                <a:latin typeface="Arial" charset="0"/>
                <a:cs typeface="ＭＳ Ｐゴシック" charset="0"/>
              </a:rPr>
              <a:t>“</a:t>
            </a:r>
            <a:r>
              <a:rPr lang="en-US" sz="1600" b="0" spc="100" baseline="0" dirty="0" err="1">
                <a:latin typeface="Arial" charset="0"/>
                <a:cs typeface="ＭＳ Ｐゴシック" charset="0"/>
              </a:rPr>
              <a:t>Habang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nakatingin</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tronong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inilagay</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Matanda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umupo</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hukuman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humanda</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paghuhukom</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aklat</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nabuksan</a:t>
            </a:r>
            <a:r>
              <a:rPr lang="en-US" sz="1600" b="0" spc="100" baseline="0" dirty="0">
                <a:latin typeface="Arial" charset="0"/>
                <a:cs typeface="ＭＳ Ｐゴシック" charset="0"/>
              </a:rPr>
              <a:t>. … At </a:t>
            </a:r>
            <a:r>
              <a:rPr lang="en-US" sz="1600" b="0" spc="100" baseline="0" dirty="0" err="1">
                <a:latin typeface="Arial" charset="0"/>
                <a:cs typeface="ＭＳ Ｐゴシック" charset="0"/>
              </a:rPr>
              <a:t>narito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gaya</a:t>
            </a:r>
            <a:r>
              <a:rPr lang="en-US" sz="1600" b="0" spc="100" baseline="0" dirty="0">
                <a:latin typeface="Arial" charset="0"/>
                <a:cs typeface="ＭＳ Ｐゴシック" charset="0"/>
              </a:rPr>
              <a:t> ng Anak ng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dumarating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kasama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ulap</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siya'y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lumapit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Matanda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iniharap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kanya. </a:t>
            </a:r>
            <a:r>
              <a:rPr lang="en-US" sz="1600" b="0" spc="100" baseline="0" dirty="0" err="1">
                <a:latin typeface="Arial" charset="0"/>
                <a:cs typeface="ＭＳ Ｐゴシック" charset="0"/>
              </a:rPr>
              <a:t>Binigyan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kapangyarihan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kaluwalhatian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kaharian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ang lahat…ay </a:t>
            </a:r>
            <a:r>
              <a:rPr lang="en-US" sz="1600" b="0" spc="100" baseline="0" dirty="0" err="1">
                <a:latin typeface="Arial" charset="0"/>
                <a:cs typeface="ＭＳ Ｐゴシック" charset="0"/>
              </a:rPr>
              <a:t>maglingkod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kanya” (</a:t>
            </a:r>
            <a:r>
              <a:rPr lang="en-US" sz="1600" b="0" i="1" spc="100" baseline="0" dirty="0">
                <a:latin typeface="Arial" charset="0"/>
                <a:cs typeface="ＭＳ Ｐゴシック" charset="0"/>
              </a:rPr>
              <a:t>Daniel 7:9–14</a:t>
            </a:r>
            <a:r>
              <a:rPr lang="en-US" sz="1600" b="0" i="0" spc="100" baseline="0" dirty="0">
                <a:latin typeface="Arial" charset="0"/>
                <a:cs typeface="ＭＳ Ｐゴシック" charset="0"/>
              </a:rPr>
              <a:t>).</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4170155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Si Jesus ay </a:t>
            </a:r>
            <a:r>
              <a:rPr lang="en-US" sz="1600" b="0" spc="100" baseline="0" dirty="0" err="1">
                <a:latin typeface="Arial" charset="0"/>
                <a:cs typeface="ＭＳ Ｐゴシック" charset="0"/>
              </a:rPr>
              <a:t>tinawag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“Anak ng Tao”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seryoso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paghuhukom</a:t>
            </a:r>
            <a:r>
              <a:rPr lang="en-US" sz="1600" b="0" spc="100" baseline="0" dirty="0">
                <a:latin typeface="Arial" charset="0"/>
                <a:cs typeface="ＭＳ Ｐゴシック" charset="0"/>
              </a:rPr>
              <a:t>. Ang “Anak ng Tao: </a:t>
            </a:r>
            <a:r>
              <a:rPr lang="en-US" sz="1600" b="0" spc="100" baseline="0" dirty="0" err="1">
                <a:latin typeface="Arial" charset="0"/>
                <a:cs typeface="ＭＳ Ｐゴシック" charset="0"/>
              </a:rPr>
              <a:t>napakahalaga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paghuhukom</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Ipinapakita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paghuhukom</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harap</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sansinukob</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Ama, Anak, at Banal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Espiritu ay </a:t>
            </a:r>
            <a:r>
              <a:rPr lang="en-US" sz="1600" b="0" spc="100" baseline="0" dirty="0" err="1">
                <a:latin typeface="Arial" charset="0"/>
                <a:cs typeface="ＭＳ Ｐゴシック" charset="0"/>
              </a:rPr>
              <a:t>nagawa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lahat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magagawa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iligtas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sangkatauhan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paghuhukom</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pawawalang-sala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lamang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banal </a:t>
            </a:r>
            <a:r>
              <a:rPr lang="en-US" sz="1600" b="0" spc="100" baseline="0" dirty="0" err="1">
                <a:latin typeface="Arial" charset="0"/>
                <a:cs typeface="ＭＳ Ｐゴシック" charset="0"/>
              </a:rPr>
              <a:t>kundi</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sariling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karakter</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din </a:t>
            </a:r>
            <a:r>
              <a:rPr lang="en-US" sz="1600" b="0" spc="100" baseline="0" dirty="0" err="1">
                <a:latin typeface="Arial" charset="0"/>
                <a:cs typeface="ＭＳ Ｐゴシック" charset="0"/>
              </a:rPr>
              <a:t>laban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paratang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Satanas</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Tingnan</a:t>
            </a:r>
            <a:r>
              <a:rPr lang="en-US" sz="1600" b="0" i="1" spc="100" baseline="0" dirty="0">
                <a:latin typeface="Arial" charset="0"/>
                <a:cs typeface="ＭＳ Ｐゴシック" charset="0"/>
              </a:rPr>
              <a:t> ang Job 1, Job 2, </a:t>
            </a:r>
            <a:r>
              <a:rPr lang="en-US" sz="1600" b="0" i="1" spc="100" baseline="0" dirty="0" err="1">
                <a:latin typeface="Arial" charset="0"/>
                <a:cs typeface="ＭＳ Ｐゴシック" charset="0"/>
              </a:rPr>
              <a:t>Awit</a:t>
            </a:r>
            <a:r>
              <a:rPr lang="en-US" sz="1600" b="0" i="1" spc="100" baseline="0" dirty="0">
                <a:latin typeface="Arial" charset="0"/>
                <a:cs typeface="ＭＳ Ｐゴシック" charset="0"/>
              </a:rPr>
              <a:t> 51:1–4</a:t>
            </a:r>
            <a:r>
              <a:rPr lang="en-US" sz="1600" b="0" i="0" spc="100" baseline="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326163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19</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1600" b="1" spc="100" baseline="0" dirty="0">
              <a:latin typeface="Arial"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charset="0"/>
                <a:cs typeface="ＭＳ Ｐゴシック" charset="0"/>
              </a:rPr>
              <a:t>c. Ang Korona ng </a:t>
            </a:r>
            <a:r>
              <a:rPr lang="en-US" sz="1600" b="1" spc="100" baseline="0" dirty="0" err="1">
                <a:latin typeface="Arial" charset="0"/>
                <a:cs typeface="ＭＳ Ｐゴシック" charset="0"/>
              </a:rPr>
              <a:t>Nagtagumpay</a:t>
            </a:r>
            <a:r>
              <a:rPr lang="en-US" sz="1600" b="1" i="1" spc="100" baseline="0" dirty="0">
                <a:latin typeface="Arial" charset="0"/>
                <a:cs typeface="ＭＳ Ｐゴシック" charset="0"/>
              </a:rPr>
              <a:t>.</a:t>
            </a:r>
            <a:r>
              <a:rPr lang="en-US" sz="1600" b="1" spc="100" baseline="0" dirty="0">
                <a:latin typeface="Arial"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Pagkatapos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nakita</a:t>
            </a:r>
            <a:r>
              <a:rPr lang="en-US" sz="1600" b="0" spc="100" baseline="0" dirty="0">
                <a:latin typeface="Arial" charset="0"/>
                <a:cs typeface="ＭＳ Ｐゴシック" charset="0"/>
              </a:rPr>
              <a:t> ko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ulap</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nakaupo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ulap</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katulad</a:t>
            </a:r>
            <a:r>
              <a:rPr lang="en-US" sz="1600" b="0" spc="100" baseline="0" dirty="0">
                <a:latin typeface="Arial" charset="0"/>
                <a:cs typeface="ＭＳ Ｐゴシック" charset="0"/>
              </a:rPr>
              <a:t> ng Anak ng Tao. </a:t>
            </a:r>
            <a:r>
              <a:rPr lang="en-US" sz="1600" b="0" spc="100" baseline="0" dirty="0" err="1">
                <a:latin typeface="Arial" charset="0"/>
                <a:cs typeface="ＭＳ Ｐゴシック" charset="0"/>
              </a:rPr>
              <a:t>Mayroon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gintong</a:t>
            </a:r>
            <a:r>
              <a:rPr lang="en-US" sz="1600" b="0" spc="100" baseline="0" dirty="0">
                <a:latin typeface="Arial" charset="0"/>
                <a:cs typeface="ＭＳ Ｐゴシック" charset="0"/>
              </a:rPr>
              <a:t> korona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ulo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matalas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karit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kanayng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kamay</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Apocalipsis</a:t>
            </a:r>
            <a:r>
              <a:rPr lang="en-US" sz="1600" b="0" i="1" spc="100" baseline="0" dirty="0">
                <a:latin typeface="Arial" charset="0"/>
                <a:cs typeface="ＭＳ Ｐゴシック" charset="0"/>
              </a:rPr>
              <a:t> 14:14 New Living Translation</a:t>
            </a:r>
            <a:r>
              <a:rPr lang="en-US" sz="1600" b="0" i="0" spc="100" baseline="0" dirty="0">
                <a:latin typeface="Arial" charset="0"/>
                <a:cs typeface="ＭＳ Ｐゴシック" charset="0"/>
              </a:rPr>
              <a:t>).</a:t>
            </a:r>
            <a:endParaRPr lang="en-US" sz="1600" b="1" i="1" spc="100" baseline="0" dirty="0">
              <a:latin typeface="Arial" charset="0"/>
              <a:cs typeface="ＭＳ Ｐゴシック" charset="0"/>
            </a:endParaRPr>
          </a:p>
          <a:p>
            <a:pPr eaLnBrk="1" hangingPunct="1"/>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276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0" spc="100" dirty="0" err="1">
                <a:latin typeface="Arial" charset="0"/>
                <a:cs typeface="ＭＳ Ｐゴシック" charset="0"/>
              </a:rPr>
              <a:t>Tatlong</a:t>
            </a:r>
            <a:r>
              <a:rPr lang="en-US" b="0" spc="100" dirty="0">
                <a:latin typeface="Arial" charset="0"/>
                <a:cs typeface="ＭＳ Ｐゴシック" charset="0"/>
              </a:rPr>
              <a:t> </a:t>
            </a:r>
            <a:r>
              <a:rPr lang="en-US" b="0" spc="100" dirty="0" err="1">
                <a:latin typeface="Arial" charset="0"/>
                <a:cs typeface="ＭＳ Ｐゴシック" charset="0"/>
              </a:rPr>
              <a:t>Pansansinukob</a:t>
            </a:r>
            <a:r>
              <a:rPr lang="en-US" b="0" spc="100" dirty="0">
                <a:latin typeface="Arial" charset="0"/>
                <a:cs typeface="ＭＳ Ｐゴシック" charset="0"/>
              </a:rPr>
              <a:t> </a:t>
            </a:r>
            <a:r>
              <a:rPr lang="en-US" b="0" spc="100" dirty="0" err="1">
                <a:latin typeface="Arial" charset="0"/>
                <a:cs typeface="ＭＳ Ｐゴシック" charset="0"/>
              </a:rPr>
              <a:t>na</a:t>
            </a:r>
            <a:r>
              <a:rPr lang="en-US" b="0" spc="100" dirty="0">
                <a:latin typeface="Arial" charset="0"/>
                <a:cs typeface="ＭＳ Ｐゴシック" charset="0"/>
              </a:rPr>
              <a:t> </a:t>
            </a:r>
            <a:r>
              <a:rPr lang="en-US" b="0" spc="100" dirty="0" err="1">
                <a:latin typeface="Arial" charset="0"/>
                <a:cs typeface="ＭＳ Ｐゴシック" charset="0"/>
              </a:rPr>
              <a:t>mga</a:t>
            </a:r>
            <a:r>
              <a:rPr lang="en-US" b="0" spc="100" dirty="0">
                <a:latin typeface="Arial" charset="0"/>
                <a:cs typeface="ＭＳ Ｐゴシック" charset="0"/>
              </a:rPr>
              <a:t> </a:t>
            </a:r>
            <a:r>
              <a:rPr lang="en-US" b="0" spc="100" dirty="0" err="1">
                <a:latin typeface="Arial" charset="0"/>
                <a:cs typeface="ＭＳ Ｐゴシック" charset="0"/>
              </a:rPr>
              <a:t>Mensahe</a:t>
            </a:r>
            <a:r>
              <a:rPr lang="en-US" b="0" spc="100" dirty="0">
                <a:latin typeface="Arial" charset="0"/>
                <a:cs typeface="ＭＳ Ｐゴシック" charset="0"/>
              </a:rPr>
              <a:t> </a:t>
            </a:r>
          </a:p>
          <a:p>
            <a:pPr eaLnBrk="1" hangingPunct="1"/>
            <a:endParaRPr lang="en-US" spc="100" dirty="0">
              <a:latin typeface="Arial"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err="1">
                <a:latin typeface="Arial" charset="0"/>
                <a:cs typeface="ＭＳ Ｐゴシック" charset="0"/>
              </a:rPr>
              <a:t>Minsannagsuot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Jesus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korona ng </a:t>
            </a:r>
            <a:r>
              <a:rPr lang="en-US" sz="1600" b="0" spc="100" baseline="0" dirty="0" err="1">
                <a:latin typeface="Arial" charset="0"/>
                <a:cs typeface="ＭＳ Ｐゴシック" charset="0"/>
              </a:rPr>
              <a:t>tinik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sumisimbolo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kahihiyan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pagkutya</a:t>
            </a:r>
            <a:r>
              <a:rPr lang="en-US" sz="1600" b="0" spc="100" baseline="0" dirty="0">
                <a:latin typeface="Arial" charset="0"/>
                <a:cs typeface="ＭＳ Ｐゴシック" charset="0"/>
              </a:rPr>
              <a:t>. </a:t>
            </a:r>
          </a:p>
          <a:p>
            <a:pPr eaLnBrk="1" hangingPunct="1"/>
            <a:r>
              <a:rPr lang="en-US" sz="1600" b="0" spc="100" baseline="0" dirty="0">
                <a:latin typeface="Arial" charset="0"/>
                <a:cs typeface="ＭＳ Ｐゴシック" charset="0"/>
              </a:rPr>
              <a:t>¶ • </a:t>
            </a:r>
            <a:r>
              <a:rPr lang="en-US" sz="1600" b="0" spc="100" baseline="0" dirty="0" err="1">
                <a:latin typeface="Arial" charset="0"/>
                <a:cs typeface="ＭＳ Ｐゴシック" charset="0"/>
              </a:rPr>
              <a:t>Minsang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kinamuhian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tinaggihan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nilait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kinutya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dinuraan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pinalo</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hinagupit</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Subalt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ngayon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suut-suot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korona ng </a:t>
            </a:r>
            <a:r>
              <a:rPr lang="en-US" sz="1600" b="0" spc="100" baseline="0" dirty="0" err="1">
                <a:latin typeface="Arial" charset="0"/>
                <a:cs typeface="ＭＳ Ｐゴシック" charset="0"/>
              </a:rPr>
              <a:t>kaluwaljatian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pamaparitong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ngunit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Hari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hari</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paginoon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isa korona ng </a:t>
            </a:r>
            <a:r>
              <a:rPr lang="en-US" sz="1600" b="0" spc="100" baseline="0" dirty="0" err="1">
                <a:latin typeface="Arial" charset="0"/>
                <a:cs typeface="ＭＳ Ｐゴシック" charset="0"/>
              </a:rPr>
              <a:t>nagtagumpay</a:t>
            </a:r>
            <a:r>
              <a:rPr lang="en-US" sz="1600" b="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a:p>
            <a:pPr eaLnBrk="1" hangingPunct="1"/>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674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t>
            </a:r>
            <a:r>
              <a:rPr lang="en-US" sz="1600" b="0" spc="100" baseline="0" dirty="0" err="1">
                <a:latin typeface="Arial" charset="0"/>
                <a:cs typeface="ＭＳ Ｐゴシック" charset="0"/>
              </a:rPr>
              <a:t>Ihulog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karit</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gumapas</a:t>
            </a:r>
            <a:r>
              <a:rPr lang="en-US" sz="1600" b="0" spc="100" baseline="0" dirty="0">
                <a:latin typeface="Arial" charset="0"/>
                <a:cs typeface="ＭＳ Ｐゴシック" charset="0"/>
              </a:rPr>
              <a:t> ka,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dumating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oras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paggapas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hinog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aanihin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Apocalipsis</a:t>
            </a:r>
            <a:r>
              <a:rPr lang="en-US" sz="1600" b="0" i="1" spc="100" baseline="0" dirty="0">
                <a:latin typeface="Arial" charset="0"/>
                <a:cs typeface="ＭＳ Ｐゴシック" charset="0"/>
              </a:rPr>
              <a:t> 14:15</a:t>
            </a:r>
            <a:r>
              <a:rPr lang="en-US" sz="1600" b="0" i="0" spc="100" baseline="0" dirty="0">
                <a:latin typeface="Arial" charset="0"/>
                <a:cs typeface="ＭＳ Ｐゴシック" charset="0"/>
              </a:rPr>
              <a:t>). ¶ “</a:t>
            </a:r>
            <a:r>
              <a:rPr lang="en-US" sz="1600" b="0" i="0" spc="100" baseline="0" dirty="0" err="1">
                <a:latin typeface="Arial" charset="0"/>
                <a:cs typeface="ＭＳ Ｐゴシック" charset="0"/>
              </a:rPr>
              <a:t>Ngunit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kapag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hinog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bunga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agad</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niyang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kinukuha</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karit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sapagkat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dumating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pag-aani</a:t>
            </a:r>
            <a:r>
              <a:rPr lang="en-US" sz="1600" b="0" i="0" spc="100" baseline="0" dirty="0">
                <a:latin typeface="Arial" charset="0"/>
                <a:cs typeface="ＭＳ Ｐゴシック" charset="0"/>
              </a:rPr>
              <a:t>” (</a:t>
            </a:r>
            <a:r>
              <a:rPr lang="en-US" sz="1600" b="0" i="1" spc="100" baseline="0" dirty="0">
                <a:latin typeface="Arial" charset="0"/>
                <a:cs typeface="ＭＳ Ｐゴシック" charset="0"/>
              </a:rPr>
              <a:t>Marcos 4:29</a:t>
            </a:r>
            <a:r>
              <a:rPr lang="en-US" sz="1600" b="0" i="0" spc="100" baseline="0" dirty="0">
                <a:latin typeface="Arial" charset="0"/>
                <a:cs typeface="ＭＳ Ｐゴシック" charset="0"/>
              </a:rPr>
              <a:t>). </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simbolismo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nahihinog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ani ay </a:t>
            </a:r>
            <a:r>
              <a:rPr lang="en-US" sz="1600" b="0" spc="100" baseline="0" dirty="0" err="1">
                <a:latin typeface="Arial" charset="0"/>
                <a:cs typeface="ＭＳ Ｐゴシック" charset="0"/>
              </a:rPr>
              <a:t>naglalarawan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paglaki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binhi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ebanghelyo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buhay</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bayan.</a:t>
            </a:r>
            <a:r>
              <a:rPr lang="en-US" sz="1600" b="1" i="1" spc="100" baseline="0" dirty="0">
                <a:latin typeface="Arial" charset="0"/>
                <a:cs typeface="ＭＳ Ｐゴシック" charset="0"/>
              </a:rPr>
              <a:t> Ito </a:t>
            </a:r>
            <a:r>
              <a:rPr lang="en-US" sz="1600" b="1" i="1" spc="100" baseline="0" dirty="0" err="1">
                <a:latin typeface="Arial" charset="0"/>
                <a:cs typeface="ＭＳ Ｐゴシック" charset="0"/>
              </a:rPr>
              <a:t>rin</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proseso</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pagpapakabanal</a:t>
            </a:r>
            <a:r>
              <a:rPr lang="en-US" sz="1600" b="1" i="1" spc="100" baseline="0" dirty="0">
                <a:latin typeface="Arial" charset="0"/>
                <a:cs typeface="ＭＳ Ｐゴシック" charset="0"/>
              </a:rPr>
              <a:t> (sanctification), kaya </a:t>
            </a:r>
            <a:r>
              <a:rPr lang="en-US" sz="1600" b="1" i="1" spc="100" baseline="0" dirty="0" err="1">
                <a:latin typeface="Arial" charset="0"/>
                <a:cs typeface="ＭＳ Ｐゴシック" charset="0"/>
              </a:rPr>
              <a:t>sinasabing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ito’y</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nangyayari</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habang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nabubuhay</a:t>
            </a:r>
            <a:r>
              <a:rPr lang="en-US" sz="1600" b="1" i="1" spc="100" baseline="0" dirty="0">
                <a:latin typeface="Arial" charset="0"/>
                <a:cs typeface="ＭＳ Ｐゴシック" charset="0"/>
              </a:rPr>
              <a:t>. </a:t>
            </a:r>
            <a:endParaRPr lang="en-US" sz="1600" b="0" i="0" spc="100" baseline="0" dirty="0">
              <a:latin typeface="Arial" charset="0"/>
              <a:cs typeface="Arial" panose="020B0604020202020204" pitchFamily="34" charset="0"/>
            </a:endParaRPr>
          </a:p>
          <a:p>
            <a:pPr eaLnBrk="1" hangingPunct="1"/>
            <a:endParaRPr lang="en-US" sz="1600" b="0" i="0" spc="100" baseline="0" dirty="0">
              <a:latin typeface="Arial" panose="020B0604020202020204" pitchFamily="34" charset="0"/>
              <a:cs typeface="Arial" panose="020B0604020202020204" pitchFamily="34" charset="0"/>
            </a:endParaRPr>
          </a:p>
          <a:p>
            <a:pPr eaLnBrk="1" hangingPunct="1"/>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152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“Gaya ng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kalikasan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gayon</a:t>
            </a:r>
            <a:r>
              <a:rPr lang="en-US" sz="1600" b="0" spc="100" baseline="0" dirty="0">
                <a:latin typeface="Arial" charset="0"/>
                <a:cs typeface="ＭＳ Ｐゴシック" charset="0"/>
              </a:rPr>
              <a:t> din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biyaya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maaaring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buhay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paglago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halaman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dapat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alinmang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lumaki</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mamatay</a:t>
            </a:r>
            <a:r>
              <a:rPr lang="en-US" sz="1600" b="0" spc="100" baseline="0" dirty="0">
                <a:latin typeface="Arial" charset="0"/>
                <a:cs typeface="ＭＳ Ｐゴシック" charset="0"/>
              </a:rPr>
              <a:t>. ¶ Gaya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paglaki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tahimik</a:t>
            </a:r>
            <a:r>
              <a:rPr lang="en-US" sz="1600" b="0" spc="100" baseline="0" dirty="0">
                <a:latin typeface="Arial" charset="0"/>
                <a:cs typeface="ＭＳ Ｐゴシック" charset="0"/>
              </a:rPr>
              <a:t> at di-</a:t>
            </a:r>
            <a:r>
              <a:rPr lang="en-US" sz="1600" b="0" spc="100" baseline="0" dirty="0" err="1">
                <a:latin typeface="Arial" charset="0"/>
                <a:cs typeface="ＭＳ Ｐゴシック" charset="0"/>
              </a:rPr>
              <a:t>nahahalata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ngunit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patuloy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gayon</a:t>
            </a:r>
            <a:r>
              <a:rPr lang="en-US" sz="1600" b="0" spc="100" baseline="0" dirty="0">
                <a:latin typeface="Arial" charset="0"/>
                <a:cs typeface="ＭＳ Ｐゴシック" charset="0"/>
              </a:rPr>
              <a:t> din ang </a:t>
            </a:r>
            <a:r>
              <a:rPr lang="en-US" sz="1600" b="0" spc="100" baseline="0" dirty="0" err="1">
                <a:latin typeface="Arial" charset="0"/>
                <a:cs typeface="ＭＳ Ｐゴシック" charset="0"/>
              </a:rPr>
              <a:t>pag-unlad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buhay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Kristiyano</a:t>
            </a:r>
            <a:r>
              <a:rPr lang="en-US" sz="1600" b="0" spc="100" baseline="0" dirty="0">
                <a:latin typeface="Arial" charset="0"/>
                <a:cs typeface="ＭＳ Ｐゴシック" charset="0"/>
              </a:rPr>
              <a:t>. Sa </a:t>
            </a:r>
            <a:r>
              <a:rPr lang="en-US" sz="1600" b="0" spc="100" baseline="0" dirty="0" err="1">
                <a:latin typeface="Arial" charset="0"/>
                <a:cs typeface="ＭＳ Ｐゴシック" charset="0"/>
              </a:rPr>
              <a:t>bawat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antas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pag-unlad</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buhay</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maaring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sakdal</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pagpapakabanal</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gawaing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panghabambuhay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Habang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oportunidad</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dumarami</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karanasan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lalaki</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kaalaman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madaragdagan</a:t>
            </a:r>
            <a:r>
              <a:rPr lang="en-US" sz="1600" b="0" spc="100" baseline="0" dirty="0">
                <a:latin typeface="Arial" charset="0"/>
                <a:cs typeface="ＭＳ Ｐゴシック" charset="0"/>
              </a:rPr>
              <a:t>.”</a:t>
            </a:r>
            <a:endParaRPr lang="en-US" sz="1600" b="0" i="0" spc="100" baseline="0" dirty="0">
              <a:latin typeface="Arial" panose="020B0604020202020204" pitchFamily="34" charset="0"/>
              <a:cs typeface="Arial" panose="020B0604020202020204" pitchFamily="34" charset="0"/>
            </a:endParaRPr>
          </a:p>
          <a:p>
            <a:pPr eaLnBrk="1" hangingPunct="1"/>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588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paghinog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ginintuang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butil</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kinakatawanan</a:t>
            </a:r>
            <a:r>
              <a:rPr lang="en-US" sz="1600" b="0" spc="100" baseline="0" dirty="0">
                <a:latin typeface="Arial" charset="0"/>
                <a:cs typeface="ＭＳ Ｐゴシック" charset="0"/>
              </a:rPr>
              <a:t> ang lahat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nagbagong-anyo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biyaya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pinasigla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pamaamgitan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pag-ibig</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isinasakabuhayan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masusunuring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buhay</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kaluwalhatian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pangalan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 Ang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puso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kaisa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puso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Jesus, at lahat ang </a:t>
            </a:r>
            <a:r>
              <a:rPr lang="en-US" sz="1600" b="0" spc="100" baseline="0" dirty="0" err="1">
                <a:latin typeface="Arial" charset="0"/>
                <a:cs typeface="ＭＳ Ｐゴシック" charset="0"/>
              </a:rPr>
              <a:t>nais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nila’y</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nais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1" spc="100" baseline="0" dirty="0">
                <a:latin typeface="Arial" charset="0"/>
                <a:cs typeface="ＭＳ Ｐゴシック" charset="0"/>
              </a:rPr>
              <a:t>[5]</a:t>
            </a:r>
            <a:endParaRPr lang="en-US" sz="1600" b="0" i="0" spc="100" baseline="0" dirty="0">
              <a:latin typeface="Arial" panose="020B0604020202020204" pitchFamily="34" charset="0"/>
              <a:cs typeface="Arial" panose="020B0604020202020204" pitchFamily="34" charset="0"/>
            </a:endParaRPr>
          </a:p>
          <a:p>
            <a:pPr eaLnBrk="1" hangingPunct="1"/>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4984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1" spc="100" baseline="0" dirty="0" err="1">
                <a:latin typeface="Arial" charset="0"/>
                <a:cs typeface="ＭＳ Ｐゴシック" charset="0"/>
              </a:rPr>
              <a:t>Pangatlong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paghahati</a:t>
            </a:r>
            <a:r>
              <a:rPr lang="en-US" sz="1600" b="1" i="1" spc="100" baseline="0" dirty="0">
                <a:latin typeface="Arial" charset="0"/>
                <a:cs typeface="ＭＳ Ｐゴシック" charset="0"/>
              </a:rPr>
              <a:t>. </a:t>
            </a:r>
            <a:r>
              <a:rPr lang="en-US" sz="1600" b="1" spc="100" baseline="0" dirty="0">
                <a:latin typeface="Arial" charset="0"/>
                <a:cs typeface="ＭＳ Ｐゴシック" charset="0"/>
              </a:rPr>
              <a:t>3. </a:t>
            </a:r>
            <a:r>
              <a:rPr lang="en-US" sz="1600" b="1" spc="100" baseline="0" dirty="0" err="1">
                <a:latin typeface="Arial" charset="0"/>
                <a:cs typeface="ＭＳ Ｐゴシック" charset="0"/>
              </a:rPr>
              <a:t>Tinatanggap</a:t>
            </a:r>
            <a:r>
              <a:rPr lang="en-US" sz="1600" b="1" spc="100" baseline="0" dirty="0">
                <a:latin typeface="Arial" charset="0"/>
                <a:cs typeface="ＭＳ Ｐゴシック" charset="0"/>
              </a:rPr>
              <a:t> ang </a:t>
            </a:r>
            <a:r>
              <a:rPr lang="en-US" sz="1600" b="1" spc="100" baseline="0" dirty="0" err="1">
                <a:latin typeface="Arial" charset="0"/>
                <a:cs typeface="ＭＳ Ｐゴシック" charset="0"/>
              </a:rPr>
              <a:t>Tagumpay</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ni</a:t>
            </a:r>
            <a:r>
              <a:rPr lang="en-US" sz="1600" b="1" spc="100" baseline="0" dirty="0">
                <a:latin typeface="Arial" charset="0"/>
                <a:cs typeface="ＭＳ Ｐゴシック" charset="0"/>
              </a:rPr>
              <a:t> Jesus.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Lumabas</a:t>
            </a:r>
            <a:r>
              <a:rPr lang="en-US" sz="1600" b="0" spc="100" baseline="0" dirty="0">
                <a:latin typeface="Arial" charset="0"/>
                <a:cs typeface="ＭＳ Ｐゴシック" charset="0"/>
              </a:rPr>
              <a:t> ang isa pang </a:t>
            </a:r>
            <a:r>
              <a:rPr lang="en-US" sz="1600" b="0" spc="100" baseline="0" dirty="0" err="1">
                <a:latin typeface="Arial" charset="0"/>
                <a:cs typeface="ＭＳ Ｐゴシック" charset="0"/>
              </a:rPr>
              <a:t>anghel</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sumisigaw</a:t>
            </a:r>
            <a:r>
              <a:rPr lang="en-US" sz="1600" b="0" spc="100" baseline="0" dirty="0">
                <a:latin typeface="Arial" charset="0"/>
                <a:cs typeface="ＭＳ Ｐゴシック" charset="0"/>
              </a:rPr>
              <a:t>…doon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nakaupo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ulap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Ihulog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karit</a:t>
            </a:r>
            <a:r>
              <a:rPr lang="en-US" sz="1600" b="0" spc="100" baseline="0" dirty="0">
                <a:latin typeface="Arial" charset="0"/>
                <a:cs typeface="ＭＳ Ｐゴシック" charset="0"/>
              </a:rPr>
              <a:t>…at </a:t>
            </a:r>
            <a:r>
              <a:rPr lang="en-US" sz="1600" b="0" spc="100" baseline="0" dirty="0" err="1">
                <a:latin typeface="Arial" charset="0"/>
                <a:cs typeface="ＭＳ Ｐゴシック" charset="0"/>
              </a:rPr>
              <a:t>hinog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aanihin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nagapasan</a:t>
            </a:r>
            <a:r>
              <a:rPr lang="en-US" sz="1600" b="0" spc="100" baseline="0" dirty="0">
                <a:latin typeface="Arial" charset="0"/>
                <a:cs typeface="ＭＳ Ｐゴシック" charset="0"/>
              </a:rPr>
              <a:t>. Ang isa pang </a:t>
            </a:r>
            <a:r>
              <a:rPr lang="en-US" sz="1600" b="0" spc="100" baseline="0" dirty="0" err="1">
                <a:latin typeface="Arial" charset="0"/>
                <a:cs typeface="ＭＳ Ｐゴシック" charset="0"/>
              </a:rPr>
              <a:t>anghel</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rin</a:t>
            </a:r>
            <a:r>
              <a:rPr lang="en-US" sz="1600" b="0" spc="100" baseline="0" dirty="0">
                <a:latin typeface="Arial" charset="0"/>
                <a:cs typeface="ＭＳ Ｐゴシック" charset="0"/>
              </a:rPr>
              <a:t> ay may </a:t>
            </a:r>
            <a:r>
              <a:rPr lang="en-US" sz="1600" b="0" spc="100" baseline="0" dirty="0" err="1">
                <a:latin typeface="Arial" charset="0"/>
                <a:cs typeface="ＭＳ Ｐゴシック" charset="0"/>
              </a:rPr>
              <a:t>matalas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karit</a:t>
            </a:r>
            <a:r>
              <a:rPr lang="en-US" sz="1600" b="0" spc="100" baseline="0" dirty="0">
                <a:latin typeface="Arial" charset="0"/>
                <a:cs typeface="ＭＳ Ｐゴシック" charset="0"/>
              </a:rPr>
              <a:t>.  Ang isa pang </a:t>
            </a:r>
            <a:r>
              <a:rPr lang="en-US" sz="1600" b="0" spc="100" baseline="0" dirty="0" err="1">
                <a:latin typeface="Arial" charset="0"/>
                <a:cs typeface="ＭＳ Ｐゴシック" charset="0"/>
              </a:rPr>
              <a:t>anghel</a:t>
            </a:r>
            <a:r>
              <a:rPr lang="en-US" sz="1600" b="0" spc="100" baseline="0" dirty="0">
                <a:latin typeface="Arial" charset="0"/>
                <a:cs typeface="ＭＳ Ｐゴシック" charset="0"/>
              </a:rPr>
              <a:t>…at </a:t>
            </a:r>
            <a:r>
              <a:rPr lang="en-US" sz="1600" b="0" spc="100" baseline="0" dirty="0" err="1">
                <a:latin typeface="Arial" charset="0"/>
                <a:cs typeface="ＭＳ Ｐゴシック" charset="0"/>
              </a:rPr>
              <a:t>tumawag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malakas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tinig</a:t>
            </a:r>
            <a:r>
              <a:rPr lang="en-US" sz="1600" b="0" spc="100" baseline="0" dirty="0">
                <a:latin typeface="Arial" charset="0"/>
                <a:cs typeface="ＭＳ Ｐゴシック" charset="0"/>
              </a:rPr>
              <a:t> doon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matalas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karit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Ihulog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matalas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karit</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tipunin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buwig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ubasan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ubas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nito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hinog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 (</a:t>
            </a:r>
            <a:r>
              <a:rPr lang="en-US" sz="1600" b="0" i="1" spc="100" baseline="0" dirty="0" err="1">
                <a:latin typeface="Arial" charset="0"/>
                <a:cs typeface="ＭＳ Ｐゴシック" charset="0"/>
              </a:rPr>
              <a:t>Apocalipsis</a:t>
            </a:r>
            <a:r>
              <a:rPr lang="en-US" sz="1600" b="0" i="1" spc="100" baseline="0" dirty="0">
                <a:latin typeface="Arial" charset="0"/>
                <a:cs typeface="ＭＳ Ｐゴシック" charset="0"/>
              </a:rPr>
              <a:t> 14:15–18</a:t>
            </a:r>
            <a:r>
              <a:rPr lang="en-US" sz="1600" b="0" i="0" spc="100" baseline="0" dirty="0">
                <a:latin typeface="Arial" charset="0"/>
                <a:cs typeface="ＭＳ Ｐゴシック" charset="0"/>
              </a:rPr>
              <a:t>). </a:t>
            </a:r>
            <a:r>
              <a:rPr lang="en-US" sz="1600" b="1" spc="100" baseline="0" dirty="0">
                <a:latin typeface="Arial" charset="0"/>
                <a:cs typeface="ＭＳ Ｐゴシック" charset="0"/>
              </a:rPr>
              <a:t>[4]</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095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Sa </a:t>
            </a:r>
            <a:r>
              <a:rPr lang="en-US" sz="1600" b="1" spc="100" baseline="0" dirty="0" err="1">
                <a:latin typeface="Arial" charset="0"/>
                <a:cs typeface="ＭＳ Ｐゴシック" charset="0"/>
              </a:rPr>
              <a:t>Ating</a:t>
            </a:r>
            <a:r>
              <a:rPr lang="en-US" sz="1600" b="1" spc="100" baseline="0" dirty="0">
                <a:latin typeface="Arial" charset="0"/>
                <a:cs typeface="ＭＳ Ｐゴシック" charset="0"/>
              </a:rPr>
              <a:t> Personal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Buhay</a:t>
            </a:r>
            <a:r>
              <a:rPr lang="en-US" sz="1600" b="1" spc="100" baseline="0" dirty="0">
                <a:latin typeface="Arial" charset="0"/>
                <a:cs typeface="ＭＳ Ｐゴシック" charset="0"/>
              </a:rPr>
              <a:t>. </a:t>
            </a:r>
            <a:r>
              <a:rPr lang="en-US" sz="1600" b="0" spc="100" baseline="0" dirty="0">
                <a:latin typeface="Arial" charset="0"/>
                <a:cs typeface="ＭＳ Ｐゴシック" charset="0"/>
              </a:rPr>
              <a:t>Sa </a:t>
            </a:r>
            <a:r>
              <a:rPr lang="en-US" sz="1600" b="0" spc="100" baseline="0" dirty="0" err="1">
                <a:latin typeface="Arial" charset="0"/>
                <a:cs typeface="ＭＳ Ｐゴシック" charset="0"/>
              </a:rPr>
              <a:t>Apocalipsis</a:t>
            </a:r>
            <a:r>
              <a:rPr lang="en-US" sz="1600" b="0" spc="100" baseline="0" dirty="0">
                <a:latin typeface="Arial" charset="0"/>
                <a:cs typeface="ＭＳ Ｐゴシック" charset="0"/>
              </a:rPr>
              <a:t> 14 ay may </a:t>
            </a:r>
            <a:r>
              <a:rPr lang="en-US" sz="1600" b="0" spc="100" baseline="0" dirty="0" err="1">
                <a:latin typeface="Arial" charset="0"/>
                <a:cs typeface="ＭＳ Ｐゴシック" charset="0"/>
              </a:rPr>
              <a:t>dalawang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pag-aani</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pag-aani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ginintuan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butil</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kinakatawanan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matuwid</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pag-aani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madugong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ubas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kinakatawanana</a:t>
            </a:r>
            <a:r>
              <a:rPr lang="en-US" sz="1600" b="0" spc="100" baseline="0" dirty="0">
                <a:latin typeface="Arial" charset="0"/>
                <a:cs typeface="ＭＳ Ｐゴシック" charset="0"/>
              </a:rPr>
              <a:t> ng di-</a:t>
            </a:r>
            <a:r>
              <a:rPr lang="en-US" sz="1600" b="0" spc="100" baseline="0" dirty="0" err="1">
                <a:latin typeface="Arial" charset="0"/>
                <a:cs typeface="ＭＳ Ｐゴシック" charset="0"/>
              </a:rPr>
              <a:t>matuwid</a:t>
            </a:r>
            <a:r>
              <a:rPr lang="en-US" sz="1600" b="0" spc="100" baseline="0" dirty="0">
                <a:latin typeface="Arial" charset="0"/>
                <a:cs typeface="ＭＳ Ｐゴシック" charset="0"/>
              </a:rPr>
              <a:t> o ang </a:t>
            </a:r>
            <a:r>
              <a:rPr lang="en-US" sz="1600" b="0" spc="100" baseline="0" dirty="0" err="1">
                <a:latin typeface="Arial" charset="0"/>
                <a:cs typeface="ＭＳ Ｐゴシック" charset="0"/>
              </a:rPr>
              <a:t>nawaglit</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dalawang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pag-aani</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lubos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pagkahinog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Bawat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binhing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naihasik</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lubos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magulang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Narating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kasalanan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hangganan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Tinawid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rebelyon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linya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awa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1" i="1" spc="100" baseline="0" dirty="0">
                <a:latin typeface="Arial" charset="0"/>
                <a:cs typeface="ＭＳ Ｐゴシック" charset="0"/>
              </a:rPr>
              <a:t>May </a:t>
            </a:r>
            <a:r>
              <a:rPr lang="en-US" sz="1600" b="1" i="1" spc="100" baseline="0" dirty="0" err="1">
                <a:latin typeface="Arial" charset="0"/>
                <a:cs typeface="ＭＳ Ｐゴシック" charset="0"/>
              </a:rPr>
              <a:t>hangganan</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ba</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awa</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Diyos</a:t>
            </a:r>
            <a:r>
              <a:rPr lang="en-US" sz="1600" b="1" i="1" spc="100" baseline="0" dirty="0">
                <a:latin typeface="Arial" charset="0"/>
                <a:cs typeface="ＭＳ Ｐゴシック" charset="0"/>
              </a:rPr>
              <a:t>? Wala! Walang </a:t>
            </a:r>
            <a:r>
              <a:rPr lang="en-US" sz="1600" b="1" i="1" spc="100" baseline="0" dirty="0" err="1">
                <a:latin typeface="Arial" charset="0"/>
                <a:cs typeface="ＭＳ Ｐゴシック" charset="0"/>
              </a:rPr>
              <a:t>limitasyon</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kanyang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awa</a:t>
            </a:r>
            <a:r>
              <a:rPr lang="en-US" sz="1600" b="1" i="1" spc="100" baseline="0" dirty="0">
                <a:latin typeface="Arial" charset="0"/>
                <a:cs typeface="ＭＳ Ｐゴシック" charset="0"/>
              </a:rPr>
              <a:t>. Kung may may </a:t>
            </a:r>
            <a:r>
              <a:rPr lang="en-US" sz="1600" b="1" i="1" spc="100" baseline="0" dirty="0" err="1">
                <a:latin typeface="Arial" charset="0"/>
                <a:cs typeface="ＭＳ Ｐゴシック" charset="0"/>
              </a:rPr>
              <a:t>panahong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hindi</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Siya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maawain</a:t>
            </a:r>
            <a:r>
              <a:rPr lang="en-US" sz="1600" b="1" i="1" spc="100" baseline="0" dirty="0">
                <a:latin typeface="Arial" charset="0"/>
                <a:cs typeface="ＭＳ Ｐゴシック" charset="0"/>
              </a:rPr>
              <a:t> ay </a:t>
            </a:r>
            <a:r>
              <a:rPr lang="en-US" sz="1600" b="1" i="1" spc="100" baseline="0" dirty="0" err="1">
                <a:latin typeface="Arial" charset="0"/>
                <a:cs typeface="ＭＳ Ｐゴシック" charset="0"/>
              </a:rPr>
              <a:t>hindi</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Siya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naibiging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Diyos</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Subalit</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makikita</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awa’t</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pag-ibig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Niya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kahit</a:t>
            </a:r>
            <a:r>
              <a:rPr lang="en-US" sz="1600" b="1" i="1" spc="100" baseline="0" dirty="0">
                <a:latin typeface="Arial" charset="0"/>
                <a:cs typeface="ＭＳ Ｐゴシック" charset="0"/>
              </a:rPr>
              <a:t> pa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parusa</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naglalawang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apoy</a:t>
            </a:r>
            <a:r>
              <a:rPr lang="en-US" sz="1600" b="1" i="1" spc="100" baseline="0" dirty="0">
                <a:latin typeface="Arial" charset="0"/>
                <a:cs typeface="ＭＳ Ｐゴシック" charset="0"/>
              </a:rPr>
              <a:t>. Hindi </a:t>
            </a:r>
            <a:r>
              <a:rPr lang="en-US" sz="1600" b="1" i="1" spc="100" baseline="0" dirty="0" err="1">
                <a:latin typeface="Arial" charset="0"/>
                <a:cs typeface="ＭＳ Ｐゴシック" charset="0"/>
              </a:rPr>
              <a:t>Niya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pahihintulutan</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silang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nasusunog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loob</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walang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hanggan</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gaya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iniisip</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iba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Ano</a:t>
            </a:r>
            <a:r>
              <a:rPr lang="en-US" sz="1600" b="1" i="1" spc="100" baseline="0" dirty="0">
                <a:latin typeface="Arial" charset="0"/>
                <a:cs typeface="ＭＳ Ｐゴシック" charset="0"/>
              </a:rPr>
              <a:t> pa </a:t>
            </a:r>
            <a:r>
              <a:rPr lang="en-US" sz="1600" b="1" i="1" spc="100" baseline="0" dirty="0" err="1">
                <a:latin typeface="Arial" charset="0"/>
                <a:cs typeface="ＭＳ Ｐゴシック" charset="0"/>
              </a:rPr>
              <a:t>ba</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magagawa</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Diyos</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higit</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krus</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‘yon? Wala ng </a:t>
            </a:r>
            <a:r>
              <a:rPr lang="en-US" sz="1600" b="1" i="1" spc="100" baseline="0" dirty="0" err="1">
                <a:latin typeface="Arial" charset="0"/>
                <a:cs typeface="ＭＳ Ｐゴシック" charset="0"/>
              </a:rPr>
              <a:t>magagawa</a:t>
            </a:r>
            <a:r>
              <a:rPr lang="en-US" sz="1600" b="1" i="1" spc="100" baseline="0" dirty="0">
                <a:latin typeface="Arial" charset="0"/>
                <a:cs typeface="ＭＳ Ｐゴシック" charset="0"/>
              </a:rPr>
              <a:t> pa ang </a:t>
            </a:r>
            <a:r>
              <a:rPr lang="en-US" sz="1600" b="1" i="1" spc="100" baseline="0" dirty="0" err="1">
                <a:latin typeface="Arial" charset="0"/>
                <a:cs typeface="ＭＳ Ｐゴシック" charset="0"/>
              </a:rPr>
              <a:t>biyaya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upang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tubusin</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mga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paulit-ulit</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tumaggi</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Banal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Espiritu. </a:t>
            </a:r>
            <a:r>
              <a:rPr lang="en-US" sz="1600" b="1" spc="100" baseline="0" dirty="0">
                <a:latin typeface="Arial" charset="0"/>
                <a:cs typeface="ＭＳ Ｐゴシック" charset="0"/>
              </a:rPr>
              <a:t>[3]</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718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err="1">
                <a:latin typeface="Arial" charset="0"/>
                <a:cs typeface="ＭＳ Ｐゴシック" charset="0"/>
              </a:rPr>
              <a:t>Kailangang-kailangang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propetikong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mensahe</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Apocalipsis</a:t>
            </a:r>
            <a:r>
              <a:rPr lang="en-US" sz="1600" b="0" spc="100" baseline="0" dirty="0">
                <a:latin typeface="Arial" charset="0"/>
                <a:cs typeface="ＭＳ Ｐゴシック" charset="0"/>
              </a:rPr>
              <a:t> 14. ¶ Ang bayan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ihahayag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larawan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biyaya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kahabagan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awa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pag-ibig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harapan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sansinukob</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anak</a:t>
            </a:r>
            <a:r>
              <a:rPr lang="en-US" sz="1600" b="0" spc="100" baseline="0" dirty="0">
                <a:latin typeface="Arial" charset="0"/>
                <a:cs typeface="ＭＳ Ｐゴシック" charset="0"/>
              </a:rPr>
              <a:t> ng isa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masama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naghahayag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kasakiman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katakawan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paninibugho</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pagkamuhi</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karakter</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Jesus ay </a:t>
            </a:r>
            <a:r>
              <a:rPr lang="en-US" sz="1600" b="0" spc="100" baseline="0" dirty="0" err="1">
                <a:latin typeface="Arial" charset="0"/>
                <a:cs typeface="ＭＳ Ｐゴシック" charset="0"/>
              </a:rPr>
              <a:t>naihayag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grupo</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karakter</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Satanas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isa pa. </a:t>
            </a:r>
            <a:r>
              <a:rPr lang="en-US" sz="1600" b="1" spc="100" baseline="0" dirty="0">
                <a:latin typeface="Arial" charset="0"/>
                <a:cs typeface="ＭＳ Ｐゴシック" charset="0"/>
              </a:rPr>
              <a:t>[2]</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846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pagkaka-iba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mabuti’t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masama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tama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mali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pagsunod</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pagsuway</a:t>
            </a:r>
            <a:r>
              <a:rPr lang="en-US" sz="1600" b="0" spc="100" baseline="0" dirty="0">
                <a:latin typeface="Arial" charset="0"/>
                <a:cs typeface="ＭＳ Ｐゴシック" charset="0"/>
              </a:rPr>
              <a:t>, ¶ ay </a:t>
            </a:r>
            <a:r>
              <a:rPr lang="en-US" sz="1600" b="0" spc="100" baseline="0" dirty="0" err="1">
                <a:latin typeface="Arial" charset="0"/>
                <a:cs typeface="ＭＳ Ｐゴシック" charset="0"/>
              </a:rPr>
              <a:t>magiging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malinaw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lahat ng </a:t>
            </a:r>
            <a:r>
              <a:rPr lang="en-US" sz="1600" b="0" spc="100" baseline="0" dirty="0" err="1">
                <a:latin typeface="Arial" charset="0"/>
                <a:cs typeface="ＭＳ Ｐゴシック" charset="0"/>
              </a:rPr>
              <a:t>sansinukob</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parehong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anghel</a:t>
            </a:r>
            <a:r>
              <a:rPr lang="en-US" sz="1600" b="1" i="1" spc="100" baseline="0" dirty="0">
                <a:latin typeface="Arial" charset="0"/>
                <a:cs typeface="ＭＳ Ｐゴシック" charset="0"/>
              </a:rPr>
              <a:t>. </a:t>
            </a:r>
            <a:r>
              <a:rPr lang="en-US" sz="1600" b="1" spc="100" baseline="0" dirty="0">
                <a:latin typeface="Arial" charset="0"/>
                <a:cs typeface="ＭＳ Ｐゴシック" charset="0"/>
              </a:rPr>
              <a:t>[1]</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0571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28</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b="1" spc="100" baseline="0" dirty="0" err="1">
                <a:latin typeface="Arial" charset="0"/>
                <a:ea typeface="ＭＳ Ｐゴシック" pitchFamily="24" charset="-128"/>
                <a:cs typeface="ＭＳ Ｐゴシック" charset="0"/>
              </a:rPr>
              <a:t>Huling</a:t>
            </a:r>
            <a:r>
              <a:rPr lang="en-US" b="1" spc="100" baseline="0" dirty="0">
                <a:latin typeface="Arial" charset="0"/>
                <a:ea typeface="ＭＳ Ｐゴシック" pitchFamily="24" charset="-128"/>
                <a:cs typeface="ＭＳ Ｐゴシック" charset="0"/>
              </a:rPr>
              <a:t> </a:t>
            </a:r>
            <a:r>
              <a:rPr lang="en-US" b="1" spc="100" baseline="0" dirty="0" err="1">
                <a:latin typeface="Arial" charset="0"/>
                <a:ea typeface="ＭＳ Ｐゴシック" pitchFamily="24" charset="-128"/>
                <a:cs typeface="ＭＳ Ｐゴシック" charset="0"/>
              </a:rPr>
              <a:t>Salita</a:t>
            </a:r>
            <a:r>
              <a:rPr lang="en-US" b="1" spc="100" baseline="0" dirty="0">
                <a:latin typeface="Arial" charset="0"/>
                <a:ea typeface="ＭＳ Ｐゴシック" pitchFamily="24" charset="-128"/>
                <a:cs typeface="ＭＳ Ｐゴシック" charset="0"/>
              </a:rPr>
              <a:t>. </a:t>
            </a:r>
            <a:r>
              <a:rPr lang="en-US" b="0" spc="100" baseline="0" dirty="0">
                <a:latin typeface="Arial" charset="0"/>
                <a:ea typeface="ＭＳ Ｐゴシック" pitchFamily="24" charset="-128"/>
                <a:cs typeface="ＭＳ Ｐゴシック" charset="0"/>
              </a:rPr>
              <a:t>“</a:t>
            </a:r>
            <a:r>
              <a:rPr lang="en-US" b="0" spc="100" baseline="0" dirty="0" err="1">
                <a:latin typeface="Arial" charset="0"/>
                <a:ea typeface="ＭＳ Ｐゴシック" pitchFamily="24" charset="-128"/>
                <a:cs typeface="ＭＳ Ｐゴシック" charset="0"/>
              </a:rPr>
              <a:t>Ito’y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isang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batas</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pareho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pangkaisipan</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espirituwal</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likas</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pamamagitan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pagtingin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tayo’y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mababago</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pag-iisip</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unti-unting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babagay</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sarili</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paksang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pinahihintulutan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nitong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manatili</a:t>
            </a:r>
            <a:r>
              <a:rPr lang="en-US" b="0" spc="100" baseline="0" dirty="0">
                <a:latin typeface="Arial" charset="0"/>
                <a:ea typeface="ＭＳ Ｐゴシック" pitchFamily="24" charset="-128"/>
                <a:cs typeface="ＭＳ Ｐゴシック" charset="0"/>
              </a:rPr>
              <a:t>. … ¶ Ang </a:t>
            </a:r>
            <a:r>
              <a:rPr lang="en-US" b="0" spc="100" baseline="0" dirty="0" err="1">
                <a:latin typeface="Arial" charset="0"/>
                <a:ea typeface="ＭＳ Ｐゴシック" pitchFamily="24" charset="-128"/>
                <a:cs typeface="ＭＳ Ｐゴシック" charset="0"/>
              </a:rPr>
              <a:t>tao’y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hindi</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aangat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nang</a:t>
            </a:r>
            <a:r>
              <a:rPr lang="en-US" b="0" spc="100" baseline="0" dirty="0">
                <a:latin typeface="Arial" charset="0"/>
                <a:ea typeface="ＭＳ Ｐゴシック" pitchFamily="24" charset="-128"/>
                <a:cs typeface="ＭＳ Ｐゴシック" charset="0"/>
              </a:rPr>
              <a:t> mas </a:t>
            </a:r>
            <a:r>
              <a:rPr lang="en-US" b="0" spc="100" baseline="0" dirty="0" err="1">
                <a:latin typeface="Arial" charset="0"/>
                <a:ea typeface="ＭＳ Ｐゴシック" pitchFamily="24" charset="-128"/>
                <a:cs typeface="ＭＳ Ｐゴシック" charset="0"/>
              </a:rPr>
              <a:t>mataas</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kaysa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kanyang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pamantayan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kadalisayan</a:t>
            </a:r>
            <a:r>
              <a:rPr lang="en-US" b="0" spc="100" baseline="0" dirty="0">
                <a:latin typeface="Arial" charset="0"/>
                <a:ea typeface="ＭＳ Ｐゴシック" pitchFamily="24" charset="-128"/>
                <a:cs typeface="ＭＳ Ｐゴシック" charset="0"/>
              </a:rPr>
              <a:t> o </a:t>
            </a:r>
            <a:r>
              <a:rPr lang="en-US" b="0" spc="100" baseline="0" dirty="0" err="1">
                <a:latin typeface="Arial" charset="0"/>
                <a:ea typeface="ＭＳ Ｐゴシック" pitchFamily="24" charset="-128"/>
                <a:cs typeface="ＭＳ Ｐゴシック" charset="0"/>
              </a:rPr>
              <a:t>kabutihan</a:t>
            </a:r>
            <a:r>
              <a:rPr lang="en-US" b="0" spc="100" baseline="0" dirty="0">
                <a:latin typeface="Arial" charset="0"/>
                <a:ea typeface="ＭＳ Ｐゴシック" pitchFamily="24" charset="-128"/>
                <a:cs typeface="ＭＳ Ｐゴシック" charset="0"/>
              </a:rPr>
              <a:t> o </a:t>
            </a:r>
            <a:r>
              <a:rPr lang="en-US" b="0" spc="100" baseline="0" dirty="0" err="1">
                <a:latin typeface="Arial" charset="0"/>
                <a:ea typeface="ＭＳ Ｐゴシック" pitchFamily="24" charset="-128"/>
                <a:cs typeface="ＭＳ Ｐゴシック" charset="0"/>
              </a:rPr>
              <a:t>katotohanan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Kapag</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sarili</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kanyang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pinakamatayog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huwaran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hinding-hindi</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siya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makararating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anumang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higit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dakila</a:t>
            </a:r>
            <a:r>
              <a:rPr lang="en-US" b="0" spc="100" baseline="0" dirty="0">
                <a:latin typeface="Arial" charset="0"/>
                <a:ea typeface="ＭＳ Ｐゴシック" pitchFamily="24" charset="-128"/>
                <a:cs typeface="ＭＳ Ｐゴシック" charset="0"/>
              </a:rPr>
              <a:t>. … ¶ Ang </a:t>
            </a:r>
            <a:r>
              <a:rPr lang="en-US" b="0" spc="100" baseline="0" dirty="0" err="1">
                <a:latin typeface="Arial" charset="0"/>
                <a:ea typeface="ＭＳ Ｐゴシック" pitchFamily="24" charset="-128"/>
                <a:cs typeface="ＭＳ Ｐゴシック" charset="0"/>
              </a:rPr>
              <a:t>biyaya</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Diyos</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lamang</a:t>
            </a:r>
            <a:r>
              <a:rPr lang="en-US" b="0" spc="100" baseline="0" dirty="0">
                <a:latin typeface="Arial" charset="0"/>
                <a:ea typeface="ＭＳ Ｐゴシック" pitchFamily="24" charset="-128"/>
                <a:cs typeface="ＭＳ Ｐゴシック" charset="0"/>
              </a:rPr>
              <a:t> ang my </a:t>
            </a:r>
            <a:r>
              <a:rPr lang="en-US" b="0" spc="100" baseline="0" dirty="0" err="1">
                <a:latin typeface="Arial" charset="0"/>
                <a:ea typeface="ＭＳ Ｐゴシック" pitchFamily="24" charset="-128"/>
                <a:cs typeface="ＭＳ Ｐゴシック" charset="0"/>
              </a:rPr>
              <a:t>kapangyarihan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upang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itaas</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tao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Pabayaan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kanyang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sarili</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kanyang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daan</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tiyak</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magiging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pababa</a:t>
            </a:r>
            <a:r>
              <a:rPr lang="en-US" b="0" spc="100" baseline="0" dirty="0">
                <a:latin typeface="Arial" charset="0"/>
                <a:ea typeface="ＭＳ Ｐゴシック" pitchFamily="24" charset="-128"/>
                <a:cs typeface="ＭＳ Ｐゴシック" charset="0"/>
              </a:rPr>
              <a:t>.”—</a:t>
            </a:r>
            <a:r>
              <a:rPr lang="en-US" sz="1200" i="1" cap="small" dirty="0">
                <a:latin typeface="Arial" panose="020B0604020202020204" pitchFamily="34" charset="0"/>
                <a:cs typeface="Arial" panose="020B0604020202020204" pitchFamily="34" charset="0"/>
              </a:rPr>
              <a:t>The Great Controversy </a:t>
            </a:r>
            <a:r>
              <a:rPr lang="en-US" sz="1200" cap="small" dirty="0">
                <a:latin typeface="Arial" panose="020B0604020202020204" pitchFamily="34" charset="0"/>
                <a:cs typeface="Arial" panose="020B0604020202020204" pitchFamily="34" charset="0"/>
              </a:rPr>
              <a:t>555</a:t>
            </a:r>
            <a:r>
              <a:rPr lang="en-US" sz="1200" i="1" cap="small" dirty="0">
                <a:latin typeface="Arial" panose="020B0604020202020204" pitchFamily="34" charset="0"/>
                <a:cs typeface="Arial" panose="020B0604020202020204" pitchFamily="34" charset="0"/>
              </a:rPr>
              <a:t> </a:t>
            </a:r>
            <a:endParaRPr lang="en-US" b="0" i="1" spc="100" baseline="0" dirty="0">
              <a:latin typeface="Arial" panose="020B0604020202020204" pitchFamily="34" charset="0"/>
              <a:ea typeface="ＭＳ Ｐゴシック" charset="0"/>
              <a:cs typeface="Arial" panose="020B0604020202020204" pitchFamily="34" charset="0"/>
            </a:endParaRPr>
          </a:p>
          <a:p>
            <a:pPr eaLnBrk="1" hangingPunct="1">
              <a:defRPr/>
            </a:pPr>
            <a:endParaRPr lang="en-US" b="0" i="1" spc="100" baseline="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41388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3</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dirty="0">
                <a:latin typeface="Arial" charset="0"/>
                <a:cs typeface="ＭＳ Ｐゴシック" charset="0"/>
              </a:rPr>
              <a:t>Isang </a:t>
            </a:r>
            <a:r>
              <a:rPr lang="en-US" b="0" i="0" spc="100" dirty="0" err="1">
                <a:latin typeface="Arial" charset="0"/>
                <a:cs typeface="ＭＳ Ｐゴシック" charset="0"/>
              </a:rPr>
              <a:t>Sandali</a:t>
            </a:r>
            <a:r>
              <a:rPr lang="en-US" b="0" i="0" spc="100" dirty="0">
                <a:latin typeface="Arial" charset="0"/>
                <a:cs typeface="ＭＳ Ｐゴシック" charset="0"/>
              </a:rPr>
              <a:t> ng </a:t>
            </a:r>
            <a:r>
              <a:rPr lang="en-US" b="0" i="0" spc="100" dirty="0" err="1">
                <a:latin typeface="Arial" charset="0"/>
                <a:cs typeface="ＭＳ Ｐゴシック" charset="0"/>
              </a:rPr>
              <a:t>Kapalaran</a:t>
            </a:r>
            <a:r>
              <a:rPr lang="en-US" b="0" i="0" spc="100" dirty="0">
                <a:latin typeface="Arial" charset="0"/>
                <a:cs typeface="ＭＳ Ｐゴシック" charset="0"/>
              </a:rPr>
              <a:t>. </a:t>
            </a:r>
            <a:endParaRPr lang="en-US" spc="100" dirty="0">
              <a:latin typeface="Arial"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4</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Susing</a:t>
            </a:r>
            <a:r>
              <a:rPr lang="en-US" b="1" spc="100" baseline="0" dirty="0">
                <a:latin typeface="Arial" charset="0"/>
                <a:cs typeface="ＭＳ Ｐゴシック" charset="0"/>
              </a:rPr>
              <a:t> </a:t>
            </a:r>
            <a:r>
              <a:rPr lang="en-US" b="1" spc="100" baseline="0" dirty="0" err="1">
                <a:latin typeface="Arial" charset="0"/>
                <a:cs typeface="ＭＳ Ｐゴシック" charset="0"/>
              </a:rPr>
              <a:t>Talata</a:t>
            </a:r>
            <a:r>
              <a:rPr lang="en-US" b="1" spc="100" baseline="0" dirty="0">
                <a:latin typeface="Arial" charset="0"/>
                <a:cs typeface="ＭＳ Ｐゴシック" charset="0"/>
              </a:rPr>
              <a:t>.</a:t>
            </a:r>
            <a:r>
              <a:rPr lang="en-US" spc="100" baseline="0" dirty="0">
                <a:latin typeface="Arial" charset="0"/>
                <a:cs typeface="ＭＳ Ｐゴシック" charset="0"/>
              </a:rPr>
              <a:t> “</a:t>
            </a:r>
            <a:r>
              <a:rPr lang="en-US" spc="100" baseline="0" dirty="0" err="1">
                <a:latin typeface="Arial" charset="0"/>
                <a:cs typeface="ＭＳ Ｐゴシック" charset="0"/>
              </a:rPr>
              <a:t>Pagkatapos</a:t>
            </a:r>
            <a:r>
              <a:rPr lang="en-US" spc="100" baseline="0" dirty="0">
                <a:latin typeface="Arial" charset="0"/>
                <a:cs typeface="ＭＳ Ｐゴシック" charset="0"/>
              </a:rPr>
              <a:t> ay </a:t>
            </a:r>
            <a:r>
              <a:rPr lang="en-US" spc="100" baseline="0" dirty="0" err="1">
                <a:latin typeface="Arial" charset="0"/>
                <a:cs typeface="ＭＳ Ｐゴシック" charset="0"/>
              </a:rPr>
              <a:t>nakita</a:t>
            </a:r>
            <a:r>
              <a:rPr lang="en-US" spc="100" baseline="0" dirty="0">
                <a:latin typeface="Arial" charset="0"/>
                <a:cs typeface="ＭＳ Ｐゴシック" charset="0"/>
              </a:rPr>
              <a:t> ko </a:t>
            </a:r>
            <a:r>
              <a:rPr lang="en-US" spc="100" baseline="0" dirty="0" err="1">
                <a:latin typeface="Arial" charset="0"/>
                <a:cs typeface="ＭＳ Ｐゴシック" charset="0"/>
              </a:rPr>
              <a:t>roon</a:t>
            </a:r>
            <a:r>
              <a:rPr lang="en-US" spc="100" baseline="0" dirty="0">
                <a:latin typeface="Arial" charset="0"/>
                <a:cs typeface="ＭＳ Ｐゴシック" charset="0"/>
              </a:rPr>
              <a:t> ang </a:t>
            </a:r>
            <a:r>
              <a:rPr lang="en-US" spc="100" baseline="0" dirty="0" err="1">
                <a:latin typeface="Arial" charset="0"/>
                <a:cs typeface="ＭＳ Ｐゴシック" charset="0"/>
              </a:rPr>
              <a:t>isang</a:t>
            </a:r>
            <a:r>
              <a:rPr lang="en-US" spc="100" baseline="0" dirty="0">
                <a:latin typeface="Arial" charset="0"/>
                <a:cs typeface="ＭＳ Ｐゴシック" charset="0"/>
              </a:rPr>
              <a:t> </a:t>
            </a:r>
            <a:r>
              <a:rPr lang="en-US" spc="100" baseline="0" dirty="0" err="1">
                <a:latin typeface="Arial" charset="0"/>
                <a:cs typeface="ＭＳ Ｐゴシック" charset="0"/>
              </a:rPr>
              <a:t>puting</a:t>
            </a:r>
            <a:r>
              <a:rPr lang="en-US" spc="100" baseline="0" dirty="0">
                <a:latin typeface="Arial" charset="0"/>
                <a:cs typeface="ＭＳ Ｐゴシック" charset="0"/>
              </a:rPr>
              <a:t> </a:t>
            </a:r>
            <a:r>
              <a:rPr lang="en-US" spc="100" baseline="0" dirty="0" err="1">
                <a:latin typeface="Arial" charset="0"/>
                <a:cs typeface="ＭＳ Ｐゴシック" charset="0"/>
              </a:rPr>
              <a:t>ulap</a:t>
            </a:r>
            <a:r>
              <a:rPr lang="en-US" spc="100" baseline="0" dirty="0">
                <a:latin typeface="Arial" charset="0"/>
                <a:cs typeface="ＭＳ Ｐゴシック" charset="0"/>
              </a:rPr>
              <a:t>, at </a:t>
            </a:r>
            <a:r>
              <a:rPr lang="en-US" spc="100" baseline="0" dirty="0" err="1">
                <a:latin typeface="Arial" charset="0"/>
                <a:cs typeface="ＭＳ Ｐゴシック" charset="0"/>
              </a:rPr>
              <a:t>nakaupo</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ulap</a:t>
            </a:r>
            <a:r>
              <a:rPr lang="en-US" spc="100" baseline="0" dirty="0">
                <a:latin typeface="Arial" charset="0"/>
                <a:cs typeface="ＭＳ Ｐゴシック" charset="0"/>
              </a:rPr>
              <a:t> ang </a:t>
            </a:r>
            <a:r>
              <a:rPr lang="en-US" spc="100" baseline="0" dirty="0" err="1">
                <a:latin typeface="Arial" charset="0"/>
                <a:cs typeface="ＭＳ Ｐゴシック" charset="0"/>
              </a:rPr>
              <a:t>isang</a:t>
            </a:r>
            <a:r>
              <a:rPr lang="en-US" spc="100" baseline="0" dirty="0">
                <a:latin typeface="Arial" charset="0"/>
                <a:cs typeface="ＭＳ Ｐゴシック" charset="0"/>
              </a:rPr>
              <a:t> </a:t>
            </a:r>
            <a:r>
              <a:rPr lang="en-US" spc="100" baseline="0" dirty="0" err="1">
                <a:latin typeface="Arial" charset="0"/>
                <a:cs typeface="ＭＳ Ｐゴシック" charset="0"/>
              </a:rPr>
              <a:t>katulad</a:t>
            </a:r>
            <a:r>
              <a:rPr lang="en-US" spc="100" baseline="0" dirty="0">
                <a:latin typeface="Arial" charset="0"/>
                <a:cs typeface="ＭＳ Ｐゴシック" charset="0"/>
              </a:rPr>
              <a:t> ng </a:t>
            </a:r>
            <a:r>
              <a:rPr lang="en-US" spc="100" baseline="0" dirty="0" err="1">
                <a:latin typeface="Arial" charset="0"/>
                <a:cs typeface="ＭＳ Ｐゴシック" charset="0"/>
              </a:rPr>
              <a:t>isang</a:t>
            </a:r>
            <a:r>
              <a:rPr lang="en-US" spc="100" baseline="0" dirty="0">
                <a:latin typeface="Arial" charset="0"/>
                <a:cs typeface="ＭＳ Ｐゴシック" charset="0"/>
              </a:rPr>
              <a:t> Anak ng Tao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kanyang</a:t>
            </a:r>
            <a:r>
              <a:rPr lang="en-US" spc="100" baseline="0" dirty="0">
                <a:latin typeface="Arial" charset="0"/>
                <a:cs typeface="ＭＳ Ｐゴシック" charset="0"/>
              </a:rPr>
              <a:t> </a:t>
            </a:r>
            <a:r>
              <a:rPr lang="en-US" spc="100" baseline="0" dirty="0" err="1">
                <a:latin typeface="Arial" charset="0"/>
                <a:cs typeface="ＭＳ Ｐゴシック" charset="0"/>
              </a:rPr>
              <a:t>ulo'y</a:t>
            </a:r>
            <a:r>
              <a:rPr lang="en-US" spc="100" baseline="0" dirty="0">
                <a:latin typeface="Arial" charset="0"/>
                <a:cs typeface="ＭＳ Ｐゴシック" charset="0"/>
              </a:rPr>
              <a:t> may </a:t>
            </a:r>
            <a:r>
              <a:rPr lang="en-US" spc="100" baseline="0" dirty="0" err="1">
                <a:latin typeface="Arial" charset="0"/>
                <a:cs typeface="ＭＳ Ｐゴシック" charset="0"/>
              </a:rPr>
              <a:t>isang</a:t>
            </a:r>
            <a:r>
              <a:rPr lang="en-US" spc="100" baseline="0" dirty="0">
                <a:latin typeface="Arial" charset="0"/>
                <a:cs typeface="ＭＳ Ｐゴシック" charset="0"/>
              </a:rPr>
              <a:t> </a:t>
            </a:r>
            <a:r>
              <a:rPr lang="en-US" spc="100" baseline="0" dirty="0" err="1">
                <a:latin typeface="Arial" charset="0"/>
                <a:cs typeface="ＭＳ Ｐゴシック" charset="0"/>
              </a:rPr>
              <a:t>gintong</a:t>
            </a:r>
            <a:r>
              <a:rPr lang="en-US" spc="100" baseline="0" dirty="0">
                <a:latin typeface="Arial" charset="0"/>
                <a:cs typeface="ＭＳ Ｐゴシック" charset="0"/>
              </a:rPr>
              <a:t> korona,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kanyang</a:t>
            </a:r>
            <a:r>
              <a:rPr lang="en-US" spc="100" baseline="0" dirty="0">
                <a:latin typeface="Arial" charset="0"/>
                <a:cs typeface="ＭＳ Ｐゴシック" charset="0"/>
              </a:rPr>
              <a:t> </a:t>
            </a:r>
            <a:r>
              <a:rPr lang="en-US" spc="100" baseline="0" dirty="0" err="1">
                <a:latin typeface="Arial" charset="0"/>
                <a:cs typeface="ＭＳ Ｐゴシック" charset="0"/>
              </a:rPr>
              <a:t>kamay</a:t>
            </a:r>
            <a:r>
              <a:rPr lang="en-US" spc="100" baseline="0" dirty="0">
                <a:latin typeface="Arial" charset="0"/>
                <a:cs typeface="ＭＳ Ｐゴシック" charset="0"/>
              </a:rPr>
              <a:t> ay may </a:t>
            </a:r>
            <a:r>
              <a:rPr lang="en-US" spc="100" baseline="0" dirty="0" err="1">
                <a:latin typeface="Arial" charset="0"/>
                <a:cs typeface="ＭＳ Ｐゴシック" charset="0"/>
              </a:rPr>
              <a:t>isang</a:t>
            </a:r>
            <a:r>
              <a:rPr lang="en-US" spc="100" baseline="0" dirty="0">
                <a:latin typeface="Arial" charset="0"/>
                <a:cs typeface="ＭＳ Ｐゴシック" charset="0"/>
              </a:rPr>
              <a:t> </a:t>
            </a:r>
            <a:r>
              <a:rPr lang="en-US" spc="100" baseline="0" dirty="0" err="1">
                <a:latin typeface="Arial" charset="0"/>
                <a:cs typeface="ＭＳ Ｐゴシック" charset="0"/>
              </a:rPr>
              <a:t>matalas</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karit</a:t>
            </a:r>
            <a:r>
              <a:rPr lang="en-US" spc="100" baseline="0" dirty="0">
                <a:latin typeface="Arial" charset="0"/>
                <a:cs typeface="ＭＳ Ｐゴシック" charset="0"/>
              </a:rPr>
              <a:t>. ¶ </a:t>
            </a:r>
            <a:r>
              <a:rPr lang="en-US" spc="100" baseline="0" dirty="0" err="1">
                <a:latin typeface="Arial" charset="0"/>
                <a:cs typeface="ＭＳ Ｐゴシック" charset="0"/>
              </a:rPr>
              <a:t>Lumabas</a:t>
            </a:r>
            <a:r>
              <a:rPr lang="en-US" spc="100" baseline="0" dirty="0">
                <a:latin typeface="Arial" charset="0"/>
                <a:cs typeface="ＭＳ Ｐゴシック" charset="0"/>
              </a:rPr>
              <a:t> ang isa pang </a:t>
            </a:r>
            <a:r>
              <a:rPr lang="en-US" spc="100" baseline="0" dirty="0" err="1">
                <a:latin typeface="Arial" charset="0"/>
                <a:cs typeface="ＭＳ Ｐゴシック" charset="0"/>
              </a:rPr>
              <a:t>anghel</a:t>
            </a:r>
            <a:r>
              <a:rPr lang="en-US" spc="100" baseline="0" dirty="0">
                <a:latin typeface="Arial" charset="0"/>
                <a:cs typeface="ＭＳ Ｐゴシック" charset="0"/>
              </a:rPr>
              <a:t> </a:t>
            </a:r>
            <a:r>
              <a:rPr lang="en-US" spc="100" baseline="0" dirty="0" err="1">
                <a:latin typeface="Arial" charset="0"/>
                <a:cs typeface="ＭＳ Ｐゴシック" charset="0"/>
              </a:rPr>
              <a:t>mula</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templo</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sumisigaw</a:t>
            </a:r>
            <a:r>
              <a:rPr lang="en-US" spc="100" baseline="0" dirty="0">
                <a:latin typeface="Arial" charset="0"/>
                <a:cs typeface="ＭＳ Ｐゴシック" charset="0"/>
              </a:rPr>
              <a:t> </a:t>
            </a:r>
            <a:r>
              <a:rPr lang="en-US" spc="100" baseline="0" dirty="0" err="1">
                <a:latin typeface="Arial" charset="0"/>
                <a:cs typeface="ＭＳ Ｐゴシック" charset="0"/>
              </a:rPr>
              <a:t>nang</a:t>
            </a:r>
            <a:r>
              <a:rPr lang="en-US" spc="100" baseline="0" dirty="0">
                <a:latin typeface="Arial" charset="0"/>
                <a:cs typeface="ＭＳ Ｐゴシック" charset="0"/>
              </a:rPr>
              <a:t> may </a:t>
            </a:r>
            <a:r>
              <a:rPr lang="en-US" spc="100" baseline="0" dirty="0" err="1">
                <a:latin typeface="Arial" charset="0"/>
                <a:cs typeface="ＭＳ Ｐゴシック" charset="0"/>
              </a:rPr>
              <a:t>malakas</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tinig</a:t>
            </a:r>
            <a:r>
              <a:rPr lang="en-US" spc="100" baseline="0" dirty="0">
                <a:latin typeface="Arial" charset="0"/>
                <a:cs typeface="ＭＳ Ｐゴシック" charset="0"/>
              </a:rPr>
              <a:t> doon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nakaupo</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ulap</a:t>
            </a:r>
            <a:r>
              <a:rPr lang="en-US" spc="100" baseline="0" dirty="0">
                <a:latin typeface="Arial" charset="0"/>
                <a:cs typeface="ＭＳ Ｐゴシック" charset="0"/>
              </a:rPr>
              <a:t>, “</a:t>
            </a:r>
            <a:r>
              <a:rPr lang="en-US" spc="100" baseline="0" dirty="0" err="1">
                <a:latin typeface="Arial" charset="0"/>
                <a:cs typeface="ＭＳ Ｐゴシック" charset="0"/>
              </a:rPr>
              <a:t>Ihulog</a:t>
            </a:r>
            <a:r>
              <a:rPr lang="en-US" spc="100" baseline="0" dirty="0">
                <a:latin typeface="Arial" charset="0"/>
                <a:cs typeface="ＭＳ Ｐゴシック" charset="0"/>
              </a:rPr>
              <a:t> </a:t>
            </a:r>
            <a:r>
              <a:rPr lang="en-US" spc="100" baseline="0" dirty="0" err="1">
                <a:latin typeface="Arial" charset="0"/>
                <a:cs typeface="ＭＳ Ｐゴシック" charset="0"/>
              </a:rPr>
              <a:t>mo</a:t>
            </a:r>
            <a:r>
              <a:rPr lang="en-US" spc="100" baseline="0" dirty="0">
                <a:latin typeface="Arial" charset="0"/>
                <a:cs typeface="ＭＳ Ｐゴシック" charset="0"/>
              </a:rPr>
              <a:t> ang </a:t>
            </a:r>
            <a:r>
              <a:rPr lang="en-US" spc="100" baseline="0" dirty="0" err="1">
                <a:latin typeface="Arial" charset="0"/>
                <a:cs typeface="ＭＳ Ｐゴシック" charset="0"/>
              </a:rPr>
              <a:t>iyong</a:t>
            </a:r>
            <a:r>
              <a:rPr lang="en-US" spc="100" baseline="0" dirty="0">
                <a:latin typeface="Arial" charset="0"/>
                <a:cs typeface="ＭＳ Ｐゴシック" charset="0"/>
              </a:rPr>
              <a:t> </a:t>
            </a:r>
            <a:r>
              <a:rPr lang="en-US" spc="100" baseline="0" dirty="0" err="1">
                <a:latin typeface="Arial" charset="0"/>
                <a:cs typeface="ＭＳ Ｐゴシック" charset="0"/>
              </a:rPr>
              <a:t>karit</a:t>
            </a:r>
            <a:r>
              <a:rPr lang="en-US" spc="100" baseline="0" dirty="0">
                <a:latin typeface="Arial" charset="0"/>
                <a:cs typeface="ＭＳ Ｐゴシック" charset="0"/>
              </a:rPr>
              <a:t> at </a:t>
            </a:r>
            <a:r>
              <a:rPr lang="en-US" spc="100" baseline="0" dirty="0" err="1">
                <a:latin typeface="Arial" charset="0"/>
                <a:cs typeface="ＭＳ Ｐゴシック" charset="0"/>
              </a:rPr>
              <a:t>gumapas</a:t>
            </a:r>
            <a:r>
              <a:rPr lang="en-US" spc="100" baseline="0" dirty="0">
                <a:latin typeface="Arial" charset="0"/>
                <a:cs typeface="ＭＳ Ｐゴシック" charset="0"/>
              </a:rPr>
              <a:t> ka, </a:t>
            </a:r>
            <a:r>
              <a:rPr lang="en-US" spc="100" baseline="0" dirty="0" err="1">
                <a:latin typeface="Arial" charset="0"/>
                <a:cs typeface="ＭＳ Ｐゴシック" charset="0"/>
              </a:rPr>
              <a:t>sapagkat</a:t>
            </a:r>
            <a:r>
              <a:rPr lang="en-US" spc="100" baseline="0" dirty="0">
                <a:latin typeface="Arial" charset="0"/>
                <a:cs typeface="ＭＳ Ｐゴシック" charset="0"/>
              </a:rPr>
              <a:t> </a:t>
            </a:r>
            <a:r>
              <a:rPr lang="en-US" spc="100" baseline="0" dirty="0" err="1">
                <a:latin typeface="Arial" charset="0"/>
                <a:cs typeface="ＭＳ Ｐゴシック" charset="0"/>
              </a:rPr>
              <a:t>dumating</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ang </a:t>
            </a:r>
            <a:r>
              <a:rPr lang="en-US" spc="100" baseline="0" dirty="0" err="1">
                <a:latin typeface="Arial" charset="0"/>
                <a:cs typeface="ＭＳ Ｐゴシック" charset="0"/>
              </a:rPr>
              <a:t>oras</a:t>
            </a:r>
            <a:r>
              <a:rPr lang="en-US" spc="100" baseline="0" dirty="0">
                <a:latin typeface="Arial" charset="0"/>
                <a:cs typeface="ＭＳ Ｐゴシック" charset="0"/>
              </a:rPr>
              <a:t> ng </a:t>
            </a:r>
            <a:r>
              <a:rPr lang="en-US" spc="100" baseline="0" dirty="0" err="1">
                <a:latin typeface="Arial" charset="0"/>
                <a:cs typeface="ＭＳ Ｐゴシック" charset="0"/>
              </a:rPr>
              <a:t>paggapas</a:t>
            </a:r>
            <a:r>
              <a:rPr lang="en-US" spc="100" baseline="0" dirty="0">
                <a:latin typeface="Arial" charset="0"/>
                <a:cs typeface="ＭＳ Ｐゴシック" charset="0"/>
              </a:rPr>
              <a:t>, at </a:t>
            </a:r>
            <a:r>
              <a:rPr lang="en-US" spc="100" baseline="0" dirty="0" err="1">
                <a:latin typeface="Arial" charset="0"/>
                <a:cs typeface="ＭＳ Ｐゴシック" charset="0"/>
              </a:rPr>
              <a:t>hinog</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ang </a:t>
            </a:r>
            <a:r>
              <a:rPr lang="en-US" spc="100" baseline="0" dirty="0" err="1">
                <a:latin typeface="Arial" charset="0"/>
                <a:cs typeface="ＭＳ Ｐゴシック" charset="0"/>
              </a:rPr>
              <a:t>aanihin</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lupa</a:t>
            </a:r>
            <a:r>
              <a:rPr lang="en-US" spc="100" baseline="0" dirty="0">
                <a:latin typeface="Arial" charset="0"/>
                <a:cs typeface="ＭＳ Ｐゴシック" charset="0"/>
              </a:rPr>
              <a:t>” </a:t>
            </a:r>
            <a:r>
              <a:rPr lang="en-US" i="1" spc="100" baseline="0" dirty="0">
                <a:latin typeface="Arial" charset="0"/>
                <a:cs typeface="ＭＳ Ｐゴシック" charset="0"/>
              </a:rPr>
              <a:t>(</a:t>
            </a:r>
            <a:r>
              <a:rPr lang="en-US" i="1" spc="100" baseline="0" dirty="0" err="1">
                <a:latin typeface="Arial" charset="0"/>
                <a:cs typeface="ＭＳ Ｐゴシック" charset="0"/>
              </a:rPr>
              <a:t>Apocalipsis</a:t>
            </a:r>
            <a:r>
              <a:rPr lang="en-US" i="1" spc="100" baseline="0" dirty="0">
                <a:latin typeface="Arial" charset="0"/>
                <a:cs typeface="ＭＳ Ｐゴシック" charset="0"/>
              </a:rPr>
              <a:t> 14:14-15</a:t>
            </a:r>
            <a:r>
              <a:rPr lang="en-US" altLang="ja-JP" i="0" spc="100" baseline="0" dirty="0">
                <a:latin typeface="Arial" charset="0"/>
                <a:cs typeface="ＭＳ Ｐゴシック" charset="0"/>
              </a:rPr>
              <a:t>)</a:t>
            </a:r>
            <a:r>
              <a:rPr lang="en-US" altLang="ja-JP" i="1" spc="100" baseline="0" dirty="0">
                <a:latin typeface="Arial" charset="0"/>
                <a:cs typeface="ＭＳ Ｐゴシック" charset="0"/>
              </a:rPr>
              <a:t>. </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a:pPr/>
              <a:t>5</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cs typeface="ＭＳ Ｐゴシック" charset="0"/>
              </a:rPr>
              <a:t>Panimulang</a:t>
            </a:r>
            <a:r>
              <a:rPr lang="en-US" b="1" spc="100" baseline="0" dirty="0">
                <a:latin typeface="Arial" charset="0"/>
                <a:cs typeface="ＭＳ Ｐゴシック" charset="0"/>
              </a:rPr>
              <a:t> </a:t>
            </a:r>
            <a:r>
              <a:rPr lang="en-US" b="1" spc="100" baseline="0" dirty="0" err="1">
                <a:latin typeface="Arial" charset="0"/>
                <a:cs typeface="ＭＳ Ｐゴシック" charset="0"/>
              </a:rPr>
              <a:t>Salita</a:t>
            </a:r>
            <a:r>
              <a:rPr lang="en-US" b="1" spc="100" baseline="0" dirty="0">
                <a:latin typeface="Arial" charset="0"/>
                <a:cs typeface="ＭＳ Ｐゴシック" charset="0"/>
              </a:rPr>
              <a:t>. </a:t>
            </a:r>
            <a:r>
              <a:rPr lang="en-US" b="0" spc="100" baseline="0" dirty="0">
                <a:latin typeface="Arial" charset="0"/>
                <a:cs typeface="ＭＳ Ｐゴシック" charset="0"/>
              </a:rPr>
              <a:t>• Ang </a:t>
            </a:r>
            <a:r>
              <a:rPr lang="en-US" b="0" spc="100" baseline="0" dirty="0" err="1">
                <a:latin typeface="Arial" charset="0"/>
                <a:cs typeface="ＭＳ Ｐゴシック" charset="0"/>
              </a:rPr>
              <a:t>Diyos</a:t>
            </a:r>
            <a:r>
              <a:rPr lang="en-US" b="0" spc="100" baseline="0" dirty="0">
                <a:latin typeface="Arial" charset="0"/>
                <a:cs typeface="ＭＳ Ｐゴシック" charset="0"/>
              </a:rPr>
              <a:t> ay </a:t>
            </a:r>
            <a:r>
              <a:rPr lang="en-US" b="0" spc="100" baseline="0" dirty="0" err="1">
                <a:latin typeface="Arial" charset="0"/>
                <a:cs typeface="ＭＳ Ｐゴシック" charset="0"/>
              </a:rPr>
              <a:t>laging</a:t>
            </a:r>
            <a:r>
              <a:rPr lang="en-US" b="0" spc="100" baseline="0" dirty="0">
                <a:latin typeface="Arial" charset="0"/>
                <a:cs typeface="ＭＳ Ｐゴシック" charset="0"/>
              </a:rPr>
              <a:t> </a:t>
            </a:r>
            <a:r>
              <a:rPr lang="en-US" b="0" spc="100" baseline="0" dirty="0" err="1">
                <a:latin typeface="Arial" charset="0"/>
                <a:cs typeface="ＭＳ Ｐゴシック" charset="0"/>
              </a:rPr>
              <a:t>nagsalita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Kanyang</a:t>
            </a:r>
            <a:r>
              <a:rPr lang="en-US" b="0" spc="100" baseline="0" dirty="0">
                <a:latin typeface="Arial" charset="0"/>
                <a:cs typeface="ＭＳ Ｐゴシック" charset="0"/>
              </a:rPr>
              <a:t> bayan, </a:t>
            </a:r>
            <a:r>
              <a:rPr lang="en-US" b="0" spc="100" baseline="0" dirty="0" err="1">
                <a:latin typeface="Arial" charset="0"/>
                <a:cs typeface="ＭＳ Ｐゴシック" charset="0"/>
              </a:rPr>
              <a:t>nagbibigay</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kanila</a:t>
            </a:r>
            <a:r>
              <a:rPr lang="en-US" b="0" spc="100" baseline="0" dirty="0">
                <a:latin typeface="Arial" charset="0"/>
                <a:cs typeface="ＭＳ Ｐゴシック" charset="0"/>
              </a:rPr>
              <a:t> ng </a:t>
            </a:r>
            <a:r>
              <a:rPr lang="en-US" b="0" spc="100" baseline="0" dirty="0" err="1">
                <a:latin typeface="Arial" charset="0"/>
                <a:cs typeface="ＭＳ Ｐゴシック" charset="0"/>
              </a:rPr>
              <a:t>anumang</a:t>
            </a:r>
            <a:r>
              <a:rPr lang="en-US" b="0" spc="100" baseline="0" dirty="0">
                <a:latin typeface="Arial" charset="0"/>
                <a:cs typeface="ＭＳ Ｐゴシック" charset="0"/>
              </a:rPr>
              <a:t> </a:t>
            </a:r>
            <a:r>
              <a:rPr lang="en-US" b="0" spc="100" baseline="0" dirty="0" err="1">
                <a:latin typeface="Arial" charset="0"/>
                <a:cs typeface="ＭＳ Ｐゴシック" charset="0"/>
              </a:rPr>
              <a:t>nauukol</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katotohanan</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kailangan</a:t>
            </a:r>
            <a:r>
              <a:rPr lang="en-US" b="0" spc="100" baseline="0" dirty="0">
                <a:latin typeface="Arial" charset="0"/>
                <a:cs typeface="ＭＳ Ｐゴシック" charset="0"/>
              </a:rPr>
              <a:t> </a:t>
            </a:r>
            <a:r>
              <a:rPr lang="en-US" b="0" spc="100" baseline="0" dirty="0" err="1">
                <a:latin typeface="Arial" charset="0"/>
                <a:cs typeface="ＭＳ Ｐゴシック" charset="0"/>
              </a:rPr>
              <a:t>nila</a:t>
            </a:r>
            <a:r>
              <a:rPr lang="en-US" b="0" spc="100" baseline="0" dirty="0">
                <a:latin typeface="Arial" charset="0"/>
                <a:cs typeface="ＭＳ Ｐゴシック" charset="0"/>
              </a:rPr>
              <a:t>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marinig</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panahong</a:t>
            </a:r>
            <a:r>
              <a:rPr lang="en-US" b="0" spc="100" baseline="0" dirty="0">
                <a:latin typeface="Arial" charset="0"/>
                <a:cs typeface="ＭＳ Ｐゴシック" charset="0"/>
              </a:rPr>
              <a:t> ‘yon. </a:t>
            </a:r>
            <a:r>
              <a:rPr lang="en-US" b="0" spc="100" baseline="0" dirty="0" err="1">
                <a:latin typeface="Arial" charset="0"/>
                <a:cs typeface="ＭＳ Ｐゴシック" charset="0"/>
              </a:rPr>
              <a:t>Dito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huling</a:t>
            </a:r>
            <a:r>
              <a:rPr lang="en-US" b="0" spc="100" baseline="0" dirty="0">
                <a:latin typeface="Arial" charset="0"/>
                <a:cs typeface="ＭＳ Ｐゴシック" charset="0"/>
              </a:rPr>
              <a:t> </a:t>
            </a:r>
            <a:r>
              <a:rPr lang="en-US" b="0" spc="100" baseline="0" dirty="0" err="1">
                <a:latin typeface="Arial" charset="0"/>
                <a:cs typeface="ＭＳ Ｐゴシック" charset="0"/>
              </a:rPr>
              <a:t>araw</a:t>
            </a:r>
            <a:r>
              <a:rPr lang="en-US" b="0" spc="100" baseline="0" dirty="0">
                <a:latin typeface="Arial" charset="0"/>
                <a:cs typeface="ＭＳ Ｐゴシック" charset="0"/>
              </a:rPr>
              <a:t>, </a:t>
            </a:r>
            <a:r>
              <a:rPr lang="en-US" b="0" spc="100" baseline="0" dirty="0" err="1">
                <a:latin typeface="Arial" charset="0"/>
                <a:cs typeface="ＭＳ Ｐゴシック" charset="0"/>
              </a:rPr>
              <a:t>nagpadala</a:t>
            </a:r>
            <a:r>
              <a:rPr lang="en-US" b="0" spc="100" baseline="0" dirty="0">
                <a:latin typeface="Arial" charset="0"/>
                <a:cs typeface="ＭＳ Ｐゴシック" charset="0"/>
              </a:rPr>
              <a:t> </a:t>
            </a:r>
            <a:r>
              <a:rPr lang="en-US" b="0" spc="100" baseline="0" dirty="0" err="1">
                <a:latin typeface="Arial" charset="0"/>
                <a:cs typeface="ＭＳ Ｐゴシック" charset="0"/>
              </a:rPr>
              <a:t>Siya</a:t>
            </a:r>
            <a:r>
              <a:rPr lang="en-US" b="0" spc="100" baseline="0" dirty="0">
                <a:latin typeface="Arial" charset="0"/>
                <a:cs typeface="ＭＳ Ｐゴシック" charset="0"/>
              </a:rPr>
              <a:t> ng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natatanging</a:t>
            </a:r>
            <a:r>
              <a:rPr lang="en-US" b="0" spc="100" baseline="0" dirty="0">
                <a:latin typeface="Arial" charset="0"/>
                <a:cs typeface="ＭＳ Ｐゴシック" charset="0"/>
              </a:rPr>
              <a:t> </a:t>
            </a:r>
            <a:r>
              <a:rPr lang="en-US" b="0" spc="100" baseline="0" dirty="0" err="1">
                <a:latin typeface="Arial" charset="0"/>
                <a:cs typeface="ＭＳ Ｐゴシック" charset="0"/>
              </a:rPr>
              <a:t>mensahe</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pamamagitan</a:t>
            </a:r>
            <a:r>
              <a:rPr lang="en-US" b="0" spc="100" baseline="0" dirty="0">
                <a:latin typeface="Arial" charset="0"/>
                <a:cs typeface="ＭＳ Ｐゴシック" charset="0"/>
              </a:rPr>
              <a:t> ng </a:t>
            </a:r>
            <a:r>
              <a:rPr lang="en-US" b="0" spc="100" baseline="0" dirty="0" err="1">
                <a:latin typeface="Arial" charset="0"/>
                <a:cs typeface="ＭＳ Ｐゴシック" charset="0"/>
              </a:rPr>
              <a:t>tatlong</a:t>
            </a:r>
            <a:r>
              <a:rPr lang="en-US" b="0" spc="100" baseline="0" dirty="0">
                <a:latin typeface="Arial" charset="0"/>
                <a:cs typeface="ＭＳ Ｐゴシック" charset="0"/>
              </a:rPr>
              <a:t> </a:t>
            </a:r>
            <a:r>
              <a:rPr lang="en-US" b="0" spc="100" baseline="0" dirty="0" err="1">
                <a:latin typeface="Arial" charset="0"/>
                <a:cs typeface="ＭＳ Ｐゴシック" charset="0"/>
              </a:rPr>
              <a:t>anghel</a:t>
            </a:r>
            <a:r>
              <a:rPr lang="en-US" b="0" spc="100" baseline="0" dirty="0">
                <a:latin typeface="Arial" charset="0"/>
                <a:cs typeface="ＭＳ Ｐゴシック" charset="0"/>
              </a:rPr>
              <a:t>. </a:t>
            </a:r>
            <a:r>
              <a:rPr lang="en-US" i="0" spc="100" baseline="0" dirty="0">
                <a:latin typeface="Arial" charset="0"/>
                <a:cs typeface="ＭＳ Ｐゴシック" charset="0"/>
              </a:rPr>
              <a:t>¶ • Isang </a:t>
            </a:r>
            <a:r>
              <a:rPr lang="en-US" i="0" spc="100" baseline="0" dirty="0" err="1">
                <a:latin typeface="Arial" charset="0"/>
                <a:cs typeface="ＭＳ Ｐゴシック" charset="0"/>
              </a:rPr>
              <a:t>panawagan</a:t>
            </a:r>
            <a:r>
              <a:rPr lang="en-US" i="0" spc="100" baseline="0" dirty="0">
                <a:latin typeface="Arial" charset="0"/>
                <a:cs typeface="ＭＳ Ｐゴシック" charset="0"/>
              </a:rPr>
              <a:t> </a:t>
            </a:r>
            <a:r>
              <a:rPr lang="en-US" i="0" spc="100" baseline="0" dirty="0" err="1">
                <a:latin typeface="Arial" charset="0"/>
                <a:cs typeface="ＭＳ Ｐゴシック" charset="0"/>
              </a:rPr>
              <a:t>na</a:t>
            </a:r>
            <a:r>
              <a:rPr lang="en-US" i="0" spc="100" baseline="0" dirty="0">
                <a:latin typeface="Arial" charset="0"/>
                <a:cs typeface="ＭＳ Ｐゴシック" charset="0"/>
              </a:rPr>
              <a:t> </a:t>
            </a:r>
            <a:r>
              <a:rPr lang="en-US" i="0" spc="100" baseline="0" dirty="0" err="1">
                <a:latin typeface="Arial" charset="0"/>
                <a:cs typeface="ＭＳ Ｐゴシック" charset="0"/>
              </a:rPr>
              <a:t>pagtiwalaan</a:t>
            </a:r>
            <a:r>
              <a:rPr lang="en-US" i="0" spc="100" baseline="0" dirty="0">
                <a:latin typeface="Arial" charset="0"/>
                <a:cs typeface="ＭＳ Ｐゴシック" charset="0"/>
              </a:rPr>
              <a:t> ang </a:t>
            </a:r>
            <a:r>
              <a:rPr lang="en-US" i="0" spc="100" baseline="0" dirty="0" err="1">
                <a:latin typeface="Arial" charset="0"/>
                <a:cs typeface="ＭＳ Ｐゴシック" charset="0"/>
              </a:rPr>
              <a:t>katuwiran</a:t>
            </a:r>
            <a:r>
              <a:rPr lang="en-US" i="0" spc="100" baseline="0" dirty="0">
                <a:latin typeface="Arial" charset="0"/>
                <a:cs typeface="ＭＳ Ｐゴシック" charset="0"/>
              </a:rPr>
              <a:t> </a:t>
            </a:r>
            <a:r>
              <a:rPr lang="en-US" i="0" spc="100" baseline="0" dirty="0" err="1">
                <a:latin typeface="Arial" charset="0"/>
                <a:cs typeface="ＭＳ Ｐゴシック" charset="0"/>
              </a:rPr>
              <a:t>ni</a:t>
            </a:r>
            <a:r>
              <a:rPr lang="en-US" i="0" spc="100" baseline="0" dirty="0">
                <a:latin typeface="Arial" charset="0"/>
                <a:cs typeface="ＭＳ Ｐゴシック" charset="0"/>
              </a:rPr>
              <a:t> Jesus </a:t>
            </a:r>
            <a:r>
              <a:rPr lang="en-US" i="0" spc="100" baseline="0" dirty="0" err="1">
                <a:latin typeface="Arial" charset="0"/>
                <a:cs typeface="ＭＳ Ｐゴシック" charset="0"/>
              </a:rPr>
              <a:t>upang</a:t>
            </a:r>
            <a:r>
              <a:rPr lang="en-US" i="0" spc="100" baseline="0" dirty="0">
                <a:latin typeface="Arial" charset="0"/>
                <a:cs typeface="ＭＳ Ｐゴシック" charset="0"/>
              </a:rPr>
              <a:t> </a:t>
            </a:r>
            <a:r>
              <a:rPr lang="en-US" i="0" spc="100" baseline="0" dirty="0" err="1">
                <a:latin typeface="Arial" charset="0"/>
                <a:cs typeface="ＭＳ Ｐゴシック" charset="0"/>
              </a:rPr>
              <a:t>magpawalang-sala</a:t>
            </a:r>
            <a:r>
              <a:rPr lang="en-US" i="0" spc="100" baseline="0" dirty="0">
                <a:latin typeface="Arial" charset="0"/>
                <a:cs typeface="ＭＳ Ｐゴシック" charset="0"/>
              </a:rPr>
              <a:t>, </a:t>
            </a:r>
            <a:r>
              <a:rPr lang="en-US" i="0" spc="100" baseline="0" dirty="0" err="1">
                <a:latin typeface="Arial" charset="0"/>
                <a:cs typeface="ＭＳ Ｐゴシック" charset="0"/>
              </a:rPr>
              <a:t>magpabanal</a:t>
            </a:r>
            <a:r>
              <a:rPr lang="en-US" i="0" spc="100" baseline="0" dirty="0">
                <a:latin typeface="Arial" charset="0"/>
                <a:cs typeface="ＭＳ Ｐゴシック" charset="0"/>
              </a:rPr>
              <a:t> at </a:t>
            </a:r>
            <a:r>
              <a:rPr lang="en-US" i="0" spc="100" baseline="0" dirty="0" err="1">
                <a:latin typeface="Arial" charset="0"/>
                <a:cs typeface="ＭＳ Ｐゴシック" charset="0"/>
              </a:rPr>
              <a:t>lumuwalhati</a:t>
            </a:r>
            <a:r>
              <a:rPr lang="en-US" i="0" spc="100" baseline="0" dirty="0">
                <a:latin typeface="Arial" charset="0"/>
                <a:cs typeface="ＭＳ Ｐゴシック" charset="0"/>
              </a:rPr>
              <a:t> </a:t>
            </a:r>
            <a:r>
              <a:rPr lang="en-US" i="0" spc="100" baseline="0" dirty="0" err="1">
                <a:latin typeface="Arial" charset="0"/>
                <a:cs typeface="ＭＳ Ｐゴシック" charset="0"/>
              </a:rPr>
              <a:t>sa</a:t>
            </a:r>
            <a:r>
              <a:rPr lang="en-US" i="0" spc="100" baseline="0" dirty="0">
                <a:latin typeface="Arial" charset="0"/>
                <a:cs typeface="ＭＳ Ｐゴシック" charset="0"/>
              </a:rPr>
              <a:t> </a:t>
            </a:r>
            <a:r>
              <a:rPr lang="en-US" i="0" spc="100" baseline="0" dirty="0" err="1">
                <a:latin typeface="Arial" charset="0"/>
                <a:cs typeface="ＭＳ Ｐゴシック" charset="0"/>
              </a:rPr>
              <a:t>atin</a:t>
            </a:r>
            <a:r>
              <a:rPr lang="en-US" i="0" spc="100" baseline="0" dirty="0">
                <a:latin typeface="Arial" charset="0"/>
                <a:cs typeface="ＭＳ Ｐゴシック" charset="0"/>
              </a:rPr>
              <a:t>. </a:t>
            </a:r>
            <a:r>
              <a:rPr lang="en-US" i="0" spc="100" baseline="0" dirty="0" err="1">
                <a:latin typeface="Arial" charset="0"/>
                <a:cs typeface="ＭＳ Ｐゴシック" charset="0"/>
              </a:rPr>
              <a:t>Kailangang</a:t>
            </a:r>
            <a:r>
              <a:rPr lang="en-US" i="0" spc="100" baseline="0" dirty="0">
                <a:latin typeface="Arial" charset="0"/>
                <a:cs typeface="ＭＳ Ｐゴシック" charset="0"/>
              </a:rPr>
              <a:t> </a:t>
            </a:r>
            <a:r>
              <a:rPr lang="en-US" i="0" spc="100" baseline="0" dirty="0" err="1">
                <a:latin typeface="Arial" charset="0"/>
                <a:cs typeface="ＭＳ Ｐゴシック" charset="0"/>
              </a:rPr>
              <a:t>ating</a:t>
            </a:r>
            <a:r>
              <a:rPr lang="en-US" i="0" spc="100" baseline="0" dirty="0">
                <a:latin typeface="Arial" charset="0"/>
                <a:cs typeface="ＭＳ Ｐゴシック" charset="0"/>
              </a:rPr>
              <a:t> </a:t>
            </a:r>
            <a:r>
              <a:rPr lang="en-US" i="0" spc="100" baseline="0" dirty="0" err="1">
                <a:latin typeface="Arial" charset="0"/>
                <a:cs typeface="ＭＳ Ｐゴシック" charset="0"/>
              </a:rPr>
              <a:t>piliin</a:t>
            </a:r>
            <a:r>
              <a:rPr lang="en-US" i="0" spc="100" baseline="0" dirty="0">
                <a:latin typeface="Arial" charset="0"/>
                <a:cs typeface="ＭＳ Ｐゴシック" charset="0"/>
              </a:rPr>
              <a:t> </a:t>
            </a:r>
            <a:r>
              <a:rPr lang="en-US" i="0" spc="100" baseline="0" dirty="0" err="1">
                <a:latin typeface="Arial" charset="0"/>
                <a:cs typeface="ＭＳ Ｐゴシック" charset="0"/>
              </a:rPr>
              <a:t>si</a:t>
            </a:r>
            <a:r>
              <a:rPr lang="en-US" i="0" spc="100" baseline="0" dirty="0">
                <a:latin typeface="Arial" charset="0"/>
                <a:cs typeface="ＭＳ Ｐゴシック" charset="0"/>
              </a:rPr>
              <a:t> Cristo. Ang </a:t>
            </a:r>
            <a:r>
              <a:rPr lang="en-US" i="0" spc="100" baseline="0" dirty="0" err="1">
                <a:latin typeface="Arial" charset="0"/>
                <a:cs typeface="ＭＳ Ｐゴシック" charset="0"/>
              </a:rPr>
              <a:t>mga</a:t>
            </a:r>
            <a:r>
              <a:rPr lang="en-US" i="0" spc="100" baseline="0" dirty="0">
                <a:latin typeface="Arial" charset="0"/>
                <a:cs typeface="ＭＳ Ｐゴシック" charset="0"/>
              </a:rPr>
              <a:t> </a:t>
            </a:r>
            <a:r>
              <a:rPr lang="en-US" i="0" spc="100" baseline="0" dirty="0" err="1">
                <a:latin typeface="Arial" charset="0"/>
                <a:cs typeface="ＭＳ Ｐゴシック" charset="0"/>
              </a:rPr>
              <a:t>pagpiling</a:t>
            </a:r>
            <a:r>
              <a:rPr lang="en-US" i="0" spc="100" baseline="0" dirty="0">
                <a:latin typeface="Arial" charset="0"/>
                <a:cs typeface="ＭＳ Ｐゴシック" charset="0"/>
              </a:rPr>
              <a:t> </a:t>
            </a:r>
            <a:r>
              <a:rPr lang="en-US" i="0" spc="100" baseline="0" dirty="0" err="1">
                <a:latin typeface="Arial" charset="0"/>
                <a:cs typeface="ＭＳ Ｐゴシック" charset="0"/>
              </a:rPr>
              <a:t>ginagawa</a:t>
            </a:r>
            <a:r>
              <a:rPr lang="en-US" i="0" spc="100" baseline="0" dirty="0">
                <a:latin typeface="Arial" charset="0"/>
                <a:cs typeface="ＭＳ Ｐゴシック" charset="0"/>
              </a:rPr>
              <a:t> natin </a:t>
            </a:r>
            <a:r>
              <a:rPr lang="en-US" i="0" spc="100" baseline="0" dirty="0" err="1">
                <a:latin typeface="Arial" charset="0"/>
                <a:cs typeface="ＭＳ Ｐゴシック" charset="0"/>
              </a:rPr>
              <a:t>ngayon</a:t>
            </a:r>
            <a:r>
              <a:rPr lang="en-US" i="0" spc="100" baseline="0" dirty="0">
                <a:latin typeface="Arial" charset="0"/>
                <a:cs typeface="ＭＳ Ｐゴシック" charset="0"/>
              </a:rPr>
              <a:t> ay </a:t>
            </a:r>
            <a:r>
              <a:rPr lang="en-US" i="0" spc="100" baseline="0" dirty="0" err="1">
                <a:latin typeface="Arial" charset="0"/>
                <a:cs typeface="ＭＳ Ｐゴシック" charset="0"/>
              </a:rPr>
              <a:t>aapekto</a:t>
            </a:r>
            <a:r>
              <a:rPr lang="en-US" i="0" spc="100" baseline="0" dirty="0">
                <a:latin typeface="Arial" charset="0"/>
                <a:cs typeface="ＭＳ Ｐゴシック" charset="0"/>
              </a:rPr>
              <a:t> </a:t>
            </a:r>
            <a:r>
              <a:rPr lang="en-US" i="0" spc="100" baseline="0" dirty="0" err="1">
                <a:latin typeface="Arial" charset="0"/>
                <a:cs typeface="ＭＳ Ｐゴシック" charset="0"/>
              </a:rPr>
              <a:t>sa</a:t>
            </a:r>
            <a:r>
              <a:rPr lang="en-US" i="0" spc="100" baseline="0" dirty="0">
                <a:latin typeface="Arial" charset="0"/>
                <a:cs typeface="ＭＳ Ｐゴシック" charset="0"/>
              </a:rPr>
              <a:t> </a:t>
            </a:r>
            <a:r>
              <a:rPr lang="en-US" i="0" spc="100" baseline="0" dirty="0" err="1">
                <a:latin typeface="Arial" charset="0"/>
                <a:cs typeface="ＭＳ Ｐゴシック" charset="0"/>
              </a:rPr>
              <a:t>mga</a:t>
            </a:r>
            <a:r>
              <a:rPr lang="en-US" i="0" spc="100" baseline="0" dirty="0">
                <a:latin typeface="Arial" charset="0"/>
                <a:cs typeface="ＭＳ Ｐゴシック" charset="0"/>
              </a:rPr>
              <a:t> </a:t>
            </a:r>
            <a:r>
              <a:rPr lang="en-US" i="0" spc="100" baseline="0" dirty="0" err="1">
                <a:latin typeface="Arial" charset="0"/>
                <a:cs typeface="ＭＳ Ｐゴシック" charset="0"/>
              </a:rPr>
              <a:t>pagpiling</a:t>
            </a:r>
            <a:r>
              <a:rPr lang="en-US" i="0" spc="100" baseline="0" dirty="0">
                <a:latin typeface="Arial" charset="0"/>
                <a:cs typeface="ＭＳ Ｐゴシック" charset="0"/>
              </a:rPr>
              <a:t> </a:t>
            </a:r>
            <a:r>
              <a:rPr lang="en-US" i="0" spc="100" baseline="0" dirty="0" err="1">
                <a:latin typeface="Arial" charset="0"/>
                <a:cs typeface="ＭＳ Ｐゴシック" charset="0"/>
              </a:rPr>
              <a:t>gagawin</a:t>
            </a:r>
            <a:r>
              <a:rPr lang="en-US" i="0" spc="100" baseline="0" dirty="0">
                <a:latin typeface="Arial" charset="0"/>
                <a:cs typeface="ＭＳ Ｐゴシック" charset="0"/>
              </a:rPr>
              <a:t> natin </a:t>
            </a:r>
            <a:r>
              <a:rPr lang="en-US" i="0" spc="100" baseline="0" dirty="0" err="1">
                <a:latin typeface="Arial" charset="0"/>
                <a:cs typeface="ＭＳ Ｐゴシック" charset="0"/>
              </a:rPr>
              <a:t>sa</a:t>
            </a:r>
            <a:r>
              <a:rPr lang="en-US" i="0" spc="100" baseline="0" dirty="0">
                <a:latin typeface="Arial" charset="0"/>
                <a:cs typeface="ＭＳ Ｐゴシック" charset="0"/>
              </a:rPr>
              <a:t> </a:t>
            </a:r>
            <a:r>
              <a:rPr lang="en-US" i="0" spc="100" baseline="0" dirty="0" err="1">
                <a:latin typeface="Arial" charset="0"/>
                <a:cs typeface="ＭＳ Ｐゴシック" charset="0"/>
              </a:rPr>
              <a:t>mga</a:t>
            </a:r>
            <a:r>
              <a:rPr lang="en-US" i="0" spc="100" baseline="0" dirty="0">
                <a:latin typeface="Arial" charset="0"/>
                <a:cs typeface="ＭＳ Ｐゴシック" charset="0"/>
              </a:rPr>
              <a:t> </a:t>
            </a:r>
            <a:r>
              <a:rPr lang="en-US" i="0" spc="100" baseline="0" dirty="0" err="1">
                <a:latin typeface="Arial" charset="0"/>
                <a:cs typeface="ＭＳ Ｐゴシック" charset="0"/>
              </a:rPr>
              <a:t>pangwakas</a:t>
            </a:r>
            <a:r>
              <a:rPr lang="en-US" i="0" spc="100" baseline="0" dirty="0">
                <a:latin typeface="Arial" charset="0"/>
                <a:cs typeface="ＭＳ Ｐゴシック" charset="0"/>
              </a:rPr>
              <a:t> </a:t>
            </a:r>
            <a:r>
              <a:rPr lang="en-US" i="0" spc="100" baseline="0" dirty="0" err="1">
                <a:latin typeface="Arial" charset="0"/>
                <a:cs typeface="ＭＳ Ｐゴシック" charset="0"/>
              </a:rPr>
              <a:t>na</a:t>
            </a:r>
            <a:r>
              <a:rPr lang="en-US" i="0" spc="100" baseline="0" dirty="0">
                <a:latin typeface="Arial" charset="0"/>
                <a:cs typeface="ＭＳ Ｐゴシック" charset="0"/>
              </a:rPr>
              <a:t> </a:t>
            </a:r>
            <a:r>
              <a:rPr lang="en-US" i="0" spc="100" baseline="0" dirty="0" err="1">
                <a:latin typeface="Arial" charset="0"/>
                <a:cs typeface="ＭＳ Ｐゴシック" charset="0"/>
              </a:rPr>
              <a:t>krisis</a:t>
            </a:r>
            <a:r>
              <a:rPr lang="en-US" i="0" spc="100" baseline="0" dirty="0">
                <a:latin typeface="Arial" charset="0"/>
                <a:cs typeface="ＭＳ Ｐゴシック" charset="0"/>
              </a:rPr>
              <a:t> </a:t>
            </a:r>
            <a:r>
              <a:rPr lang="en-US" i="0" spc="100" baseline="0" dirty="0" err="1">
                <a:latin typeface="Arial" charset="0"/>
                <a:cs typeface="ＭＳ Ｐゴシック" charset="0"/>
              </a:rPr>
              <a:t>sa</a:t>
            </a:r>
            <a:r>
              <a:rPr lang="en-US" i="0" spc="100" baseline="0" dirty="0">
                <a:latin typeface="Arial" charset="0"/>
                <a:cs typeface="ＭＳ Ｐゴシック" charset="0"/>
              </a:rPr>
              <a:t> </a:t>
            </a:r>
            <a:r>
              <a:rPr lang="en-US" i="0" spc="100" baseline="0" dirty="0" err="1">
                <a:latin typeface="Arial" charset="0"/>
                <a:cs typeface="ＭＳ Ｐゴシック" charset="0"/>
              </a:rPr>
              <a:t>harapan</a:t>
            </a:r>
            <a:r>
              <a:rPr lang="en-US" i="0" spc="100" baseline="0" dirty="0">
                <a:latin typeface="Arial" charset="0"/>
                <a:cs typeface="ＭＳ Ｐゴシック" charset="0"/>
              </a:rPr>
              <a:t> natin.</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6</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1" spc="100" dirty="0" err="1">
                <a:latin typeface="Arial" charset="0"/>
                <a:ea typeface="ＭＳ Ｐゴシック" charset="0"/>
                <a:cs typeface="ＭＳ Ｐゴシック" charset="0"/>
              </a:rPr>
              <a:t>Muli</a:t>
            </a:r>
            <a:r>
              <a:rPr lang="en-US" b="1" i="1" spc="100" dirty="0">
                <a:latin typeface="Arial" charset="0"/>
                <a:ea typeface="ＭＳ Ｐゴシック" charset="0"/>
                <a:cs typeface="ＭＳ Ｐゴシック" charset="0"/>
              </a:rPr>
              <a:t> ay </a:t>
            </a:r>
            <a:r>
              <a:rPr lang="en-US" b="1" i="1" spc="100" dirty="0" err="1">
                <a:latin typeface="Arial" charset="0"/>
                <a:ea typeface="ＭＳ Ｐゴシック" charset="0"/>
                <a:cs typeface="ＭＳ Ｐゴシック" charset="0"/>
              </a:rPr>
              <a:t>tatlong</a:t>
            </a:r>
            <a:r>
              <a:rPr lang="en-US" b="1" i="1" spc="100" dirty="0">
                <a:latin typeface="Arial" charset="0"/>
                <a:ea typeface="ＭＳ Ｐゴシック" charset="0"/>
                <a:cs typeface="ＭＳ Ｐゴシック" charset="0"/>
              </a:rPr>
              <a:t> </a:t>
            </a:r>
            <a:r>
              <a:rPr lang="en-US" b="1" i="1" spc="100" dirty="0" err="1">
                <a:latin typeface="Arial" charset="0"/>
                <a:ea typeface="ＭＳ Ｐゴシック" charset="0"/>
                <a:cs typeface="ＭＳ Ｐゴシック" charset="0"/>
              </a:rPr>
              <a:t>paghahati</a:t>
            </a:r>
            <a:r>
              <a:rPr lang="en-US" b="1" i="1" spc="100" dirty="0">
                <a:latin typeface="Arial" charset="0"/>
                <a:ea typeface="ＭＳ Ｐゴシック" charset="0"/>
                <a:cs typeface="ＭＳ Ｐゴシック" charset="0"/>
              </a:rPr>
              <a:t> ng </a:t>
            </a:r>
            <a:r>
              <a:rPr lang="en-US" b="1" i="1" spc="100" dirty="0" err="1">
                <a:latin typeface="Arial" charset="0"/>
                <a:ea typeface="ＭＳ Ｐゴシック" charset="0"/>
                <a:cs typeface="ＭＳ Ｐゴシック" charset="0"/>
              </a:rPr>
              <a:t>liksyon</a:t>
            </a:r>
            <a:r>
              <a:rPr lang="en-US" b="1" i="1" spc="100" dirty="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spc="100" dirty="0">
                <a:latin typeface="Arial" charset="0"/>
                <a:ea typeface="ＭＳ Ｐゴシック" charset="0"/>
                <a:cs typeface="ＭＳ Ｐゴシック" charset="0"/>
              </a:rPr>
              <a:t>(1) Mga Walang-</a:t>
            </a:r>
            <a:r>
              <a:rPr lang="en-US" b="0" spc="100" dirty="0" err="1">
                <a:latin typeface="Arial" charset="0"/>
                <a:ea typeface="ＭＳ Ｐゴシック" charset="0"/>
                <a:cs typeface="ＭＳ Ｐゴシック" charset="0"/>
              </a:rPr>
              <a:t>hanggang</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Pagpili</a:t>
            </a:r>
            <a:endParaRPr lang="en-US" b="0" i="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Tugon</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sa</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Ebanghelyo</a:t>
            </a:r>
            <a:r>
              <a:rPr lang="en-US" i="0" spc="100" baseline="0" dirty="0">
                <a:latin typeface="Arial" charset="0"/>
                <a:ea typeface="ＭＳ Ｐゴシック" charset="0"/>
                <a:cs typeface="ＭＳ Ｐゴシック" charset="0"/>
              </a:rPr>
              <a:t> (</a:t>
            </a:r>
            <a:r>
              <a:rPr lang="en-US" b="0" i="1" spc="100" dirty="0">
                <a:latin typeface="Arial" charset="0"/>
                <a:ea typeface="ＭＳ Ｐゴシック" charset="0"/>
                <a:cs typeface="ＭＳ Ｐゴシック" charset="0"/>
              </a:rPr>
              <a:t>Mateo 24:14</a:t>
            </a:r>
            <a:r>
              <a:rPr lang="en-US" b="0" i="0" spc="100" dirty="0">
                <a:latin typeface="Arial" charset="0"/>
                <a:ea typeface="ＭＳ Ｐゴシック" charset="0"/>
                <a:cs typeface="ＭＳ Ｐゴシック" charset="0"/>
              </a:rPr>
              <a:t>)</a:t>
            </a:r>
            <a:r>
              <a:rPr lang="en-US" b="0" i="1" spc="100" dirty="0">
                <a:latin typeface="Arial" charset="0"/>
                <a:ea typeface="ＭＳ Ｐゴシック" charset="0"/>
                <a:cs typeface="ＭＳ Ｐゴシック" charset="0"/>
              </a:rPr>
              <a:t>.</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(2) </a:t>
            </a:r>
            <a:r>
              <a:rPr lang="en-US" b="0" spc="100" baseline="0" dirty="0">
                <a:latin typeface="Arial" charset="0"/>
                <a:ea typeface="ＭＳ Ｐゴシック" charset="0"/>
                <a:cs typeface="ＭＳ Ｐゴシック" charset="0"/>
              </a:rPr>
              <a:t>Ang </a:t>
            </a:r>
            <a:r>
              <a:rPr lang="en-US" b="0" spc="100" baseline="0" dirty="0" err="1">
                <a:latin typeface="Arial" charset="0"/>
                <a:ea typeface="ＭＳ Ｐゴシック" charset="0"/>
                <a:cs typeface="ＭＳ Ｐゴシック" charset="0"/>
              </a:rPr>
              <a:t>ikalawang</a:t>
            </a:r>
            <a:r>
              <a:rPr lang="en-US" b="0" spc="100" baseline="0" dirty="0">
                <a:latin typeface="Arial" charset="0"/>
                <a:ea typeface="ＭＳ Ｐゴシック" charset="0"/>
                <a:cs typeface="ＭＳ Ｐゴシック" charset="0"/>
              </a:rPr>
              <a:t> </a:t>
            </a:r>
            <a:r>
              <a:rPr lang="en-US" b="0" spc="100" baseline="0" dirty="0" err="1">
                <a:latin typeface="Arial" charset="0"/>
                <a:ea typeface="ＭＳ Ｐゴシック" charset="0"/>
                <a:cs typeface="ＭＳ Ｐゴシック" charset="0"/>
              </a:rPr>
              <a:t>Pagparito</a:t>
            </a:r>
            <a:r>
              <a:rPr lang="en-US" b="0"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Apocalipsis</a:t>
            </a:r>
            <a:r>
              <a:rPr lang="en-US" b="0" i="1" spc="100" baseline="0" dirty="0">
                <a:latin typeface="Arial" charset="0"/>
                <a:ea typeface="ＭＳ Ｐゴシック" charset="0"/>
                <a:cs typeface="ＭＳ Ｐゴシック" charset="0"/>
              </a:rPr>
              <a:t> 14:14</a:t>
            </a:r>
            <a:r>
              <a:rPr lang="en-US" b="0" i="0" spc="100" baseline="0" dirty="0">
                <a:latin typeface="Arial" charset="0"/>
                <a:ea typeface="ＭＳ Ｐゴシック" charset="0"/>
                <a:cs typeface="ＭＳ Ｐゴシック"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      a. </a:t>
            </a:r>
            <a:r>
              <a:rPr lang="en-US" i="0" spc="100" baseline="0" dirty="0">
                <a:latin typeface="Arial" charset="0"/>
                <a:ea typeface="ＭＳ Ｐゴシック" charset="0"/>
                <a:cs typeface="ＭＳ Ｐゴシック" charset="0"/>
              </a:rPr>
              <a:t>Ang Anak ng Tao</a:t>
            </a:r>
            <a:r>
              <a:rPr lang="en-US" b="0" i="1" spc="100" dirty="0">
                <a:latin typeface="Arial" charset="0"/>
                <a:ea typeface="ＭＳ Ｐゴシック" charset="0"/>
                <a:cs typeface="ＭＳ Ｐゴシック" charset="0"/>
              </a:rPr>
              <a:t>.</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b. Ang </a:t>
            </a:r>
            <a:r>
              <a:rPr lang="en-US" spc="100" baseline="0" dirty="0" err="1">
                <a:latin typeface="Arial" charset="0"/>
                <a:ea typeface="ＭＳ Ｐゴシック" charset="0"/>
                <a:cs typeface="ＭＳ Ｐゴシック" charset="0"/>
              </a:rPr>
              <a:t>Makalangit</a:t>
            </a:r>
            <a:r>
              <a:rPr lang="en-US" spc="100" baseline="0" dirty="0">
                <a:latin typeface="Arial" charset="0"/>
                <a:ea typeface="ＭＳ Ｐゴシック" charset="0"/>
                <a:cs typeface="ＭＳ Ｐゴシック" charset="0"/>
              </a:rPr>
              <a:t> ng </a:t>
            </a:r>
            <a:r>
              <a:rPr lang="en-US" spc="100" baseline="0" dirty="0" err="1">
                <a:latin typeface="Arial" charset="0"/>
                <a:ea typeface="ＭＳ Ｐゴシック" charset="0"/>
                <a:cs typeface="ＭＳ Ｐゴシック" charset="0"/>
              </a:rPr>
              <a:t>Paghuhukom</a:t>
            </a:r>
            <a:r>
              <a:rPr lang="en-US" spc="100" baseline="0" dirty="0">
                <a:latin typeface="Arial" charset="0"/>
                <a:ea typeface="ＭＳ Ｐゴシック" charset="0"/>
                <a:cs typeface="ＭＳ Ｐゴシック" charset="0"/>
              </a:rPr>
              <a:t>.</a:t>
            </a:r>
            <a:endParaRPr lang="en-US" b="0" i="1" spc="10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c. Ang Korona ng </a:t>
            </a:r>
            <a:r>
              <a:rPr lang="en-US" b="0" i="0" spc="100" baseline="0" dirty="0" err="1">
                <a:latin typeface="Arial" charset="0"/>
                <a:ea typeface="ＭＳ Ｐゴシック" charset="0"/>
                <a:cs typeface="ＭＳ Ｐゴシック" charset="0"/>
              </a:rPr>
              <a:t>Nagtagumpay</a:t>
            </a:r>
            <a:r>
              <a:rPr lang="en-US" b="0" i="0" spc="100" baseline="0" dirty="0">
                <a:latin typeface="Arial" charset="0"/>
                <a:ea typeface="ＭＳ Ｐゴシック" charset="0"/>
                <a:cs typeface="ＭＳ Ｐゴシック" charset="0"/>
              </a:rPr>
              <a:t>.</a:t>
            </a:r>
            <a:endParaRPr lang="en-US" i="0" spc="100" baseline="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a:t>
            </a:r>
            <a:r>
              <a:rPr lang="en-US" spc="100" baseline="0" dirty="0">
                <a:latin typeface="Arial" charset="0"/>
                <a:ea typeface="ＭＳ Ｐゴシック" charset="0"/>
                <a:cs typeface="ＭＳ Ｐゴシック" charset="0"/>
              </a:rPr>
              <a:t>3) </a:t>
            </a:r>
            <a:r>
              <a:rPr lang="en-US" b="0" spc="100" dirty="0" err="1">
                <a:latin typeface="Arial" charset="0"/>
                <a:ea typeface="ＭＳ Ｐゴシック" charset="0"/>
                <a:cs typeface="ＭＳ Ｐゴシック" charset="0"/>
              </a:rPr>
              <a:t>Dalawang</a:t>
            </a:r>
            <a:r>
              <a:rPr lang="en-US" b="0" spc="100" dirty="0">
                <a:latin typeface="Arial" charset="0"/>
                <a:ea typeface="ＭＳ Ｐゴシック" charset="0"/>
                <a:cs typeface="ＭＳ Ｐゴシック" charset="0"/>
              </a:rPr>
              <a:t> Pag-</a:t>
            </a:r>
            <a:r>
              <a:rPr lang="en-US" b="0" spc="100" dirty="0" err="1">
                <a:latin typeface="Arial" charset="0"/>
                <a:ea typeface="ＭＳ Ｐゴシック" charset="0"/>
                <a:cs typeface="ＭＳ Ｐゴシック" charset="0"/>
              </a:rPr>
              <a:t>aani</a:t>
            </a:r>
            <a:endParaRPr lang="en-US" b="0" spc="10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Ginintuang</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Binhi</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Madugong</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Ubas</a:t>
            </a:r>
            <a:r>
              <a:rPr lang="en-US" b="0" i="0" spc="100" baseline="0" dirty="0">
                <a:latin typeface="Arial" charset="0"/>
                <a:ea typeface="ＭＳ Ｐゴシック" charset="0"/>
                <a:cs typeface="ＭＳ Ｐゴシック" charset="0"/>
              </a:rPr>
              <a:t> </a:t>
            </a:r>
            <a:r>
              <a:rPr lang="en-US" i="0" spc="100" baseline="0" dirty="0">
                <a:latin typeface="Arial" charset="0"/>
                <a:ea typeface="ＭＳ Ｐゴシック" charset="0"/>
                <a:cs typeface="ＭＳ Ｐゴシック" charset="0"/>
              </a:rPr>
              <a:t>(</a:t>
            </a:r>
            <a:r>
              <a:rPr lang="en-US" i="1" spc="100" baseline="0" dirty="0" err="1">
                <a:latin typeface="Arial" charset="0"/>
                <a:ea typeface="ＭＳ Ｐゴシック" charset="0"/>
                <a:cs typeface="ＭＳ Ｐゴシック" charset="0"/>
              </a:rPr>
              <a:t>Apocalipsis</a:t>
            </a:r>
            <a:r>
              <a:rPr lang="en-US" i="1" spc="100" baseline="0" dirty="0">
                <a:latin typeface="Arial" charset="0"/>
                <a:ea typeface="ＭＳ Ｐゴシック" charset="0"/>
                <a:cs typeface="ＭＳ Ｐゴシック" charset="0"/>
              </a:rPr>
              <a:t> 14:15–18</a:t>
            </a:r>
            <a:r>
              <a:rPr lang="en-US" i="0" spc="100" baseline="0" dirty="0">
                <a:latin typeface="Arial" charset="0"/>
                <a:ea typeface="ＭＳ Ｐゴシック" charset="0"/>
                <a:cs typeface="ＭＳ Ｐゴシック" charset="0"/>
              </a:rPr>
              <a:t>).</a:t>
            </a:r>
            <a:endParaRPr lang="en-US" i="1" spc="100"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1" spc="100" baseline="0" dirty="0">
                <a:latin typeface="Arial" charset="0"/>
                <a:cs typeface="ＭＳ Ｐゴシック" charset="0"/>
              </a:rPr>
              <a:t>Unang </a:t>
            </a:r>
            <a:r>
              <a:rPr lang="en-US" b="1" i="1" spc="100" baseline="0" dirty="0" err="1">
                <a:latin typeface="Arial" charset="0"/>
                <a:cs typeface="ＭＳ Ｐゴシック" charset="0"/>
              </a:rPr>
              <a:t>Pagkakahati</a:t>
            </a:r>
            <a:r>
              <a:rPr lang="en-US" b="1" i="1" spc="100" baseline="0" dirty="0">
                <a:latin typeface="Arial" charset="0"/>
                <a:cs typeface="ＭＳ Ｐゴシック" charset="0"/>
              </a:rPr>
              <a:t>. </a:t>
            </a:r>
            <a:r>
              <a:rPr lang="en-US" b="1" spc="100" baseline="0" dirty="0">
                <a:latin typeface="Arial" charset="0"/>
                <a:cs typeface="ＭＳ Ｐゴシック" charset="0"/>
              </a:rPr>
              <a:t>1. Mga Walang-</a:t>
            </a:r>
            <a:r>
              <a:rPr lang="en-US" b="1" spc="100" baseline="0" dirty="0" err="1">
                <a:latin typeface="Arial" charset="0"/>
                <a:cs typeface="ＭＳ Ｐゴシック" charset="0"/>
              </a:rPr>
              <a:t>hanggang</a:t>
            </a:r>
            <a:r>
              <a:rPr lang="en-US" b="1" spc="100" baseline="0" dirty="0">
                <a:latin typeface="Arial" charset="0"/>
                <a:cs typeface="ＭＳ Ｐゴシック" charset="0"/>
              </a:rPr>
              <a:t> </a:t>
            </a:r>
            <a:r>
              <a:rPr lang="en-US" b="1" spc="100" baseline="0" dirty="0" err="1">
                <a:latin typeface="Arial" charset="0"/>
                <a:cs typeface="ＭＳ Ｐゴシック" charset="0"/>
              </a:rPr>
              <a:t>Pagpili</a:t>
            </a:r>
            <a:r>
              <a:rPr lang="en-US" b="1" spc="100" baseline="0" dirty="0">
                <a:latin typeface="Arial" charset="0"/>
                <a:cs typeface="ＭＳ Ｐゴシック" charset="0"/>
              </a:rPr>
              <a:t>. </a:t>
            </a:r>
            <a:r>
              <a:rPr lang="en-US" b="0" spc="100" baseline="0" dirty="0">
                <a:latin typeface="Arial" charset="0"/>
                <a:cs typeface="ＭＳ Ｐゴシック" charset="0"/>
              </a:rPr>
              <a:t>“At ang </a:t>
            </a:r>
            <a:r>
              <a:rPr lang="en-US" b="0" spc="100" baseline="0" dirty="0" err="1">
                <a:latin typeface="Arial" charset="0"/>
                <a:cs typeface="ＭＳ Ｐゴシック" charset="0"/>
              </a:rPr>
              <a:t>magandang</a:t>
            </a:r>
            <a:r>
              <a:rPr lang="en-US" b="0" spc="100" baseline="0" dirty="0">
                <a:latin typeface="Arial" charset="0"/>
                <a:cs typeface="ＭＳ Ｐゴシック" charset="0"/>
              </a:rPr>
              <a:t> </a:t>
            </a:r>
            <a:r>
              <a:rPr lang="en-US" b="0" spc="100" baseline="0" dirty="0" err="1">
                <a:latin typeface="Arial" charset="0"/>
                <a:cs typeface="ＭＳ Ｐゴシック" charset="0"/>
              </a:rPr>
              <a:t>balitang</a:t>
            </a:r>
            <a:r>
              <a:rPr lang="en-US" b="0" spc="100" baseline="0" dirty="0">
                <a:latin typeface="Arial" charset="0"/>
                <a:cs typeface="ＭＳ Ｐゴシック" charset="0"/>
              </a:rPr>
              <a:t> </a:t>
            </a:r>
            <a:r>
              <a:rPr lang="en-US" b="0" spc="100" baseline="0" dirty="0" err="1">
                <a:latin typeface="Arial" charset="0"/>
                <a:cs typeface="ＭＳ Ｐゴシック" charset="0"/>
              </a:rPr>
              <a:t>ito</a:t>
            </a:r>
            <a:r>
              <a:rPr lang="en-US" b="0" spc="100" baseline="0" dirty="0">
                <a:latin typeface="Arial" charset="0"/>
                <a:cs typeface="ＭＳ Ｐゴシック" charset="0"/>
              </a:rPr>
              <a:t> ng </a:t>
            </a:r>
            <a:r>
              <a:rPr lang="en-US" b="0" spc="100" baseline="0" dirty="0" err="1">
                <a:latin typeface="Arial" charset="0"/>
                <a:cs typeface="ＭＳ Ｐゴシック" charset="0"/>
              </a:rPr>
              <a:t>kaharian</a:t>
            </a:r>
            <a:r>
              <a:rPr lang="en-US" b="0" spc="100" baseline="0" dirty="0">
                <a:latin typeface="Arial" charset="0"/>
                <a:cs typeface="ＭＳ Ｐゴシック" charset="0"/>
              </a:rPr>
              <a:t> ay </a:t>
            </a:r>
            <a:r>
              <a:rPr lang="en-US" b="0" spc="100" baseline="0" dirty="0" err="1">
                <a:latin typeface="Arial" charset="0"/>
                <a:cs typeface="ＭＳ Ｐゴシック" charset="0"/>
              </a:rPr>
              <a:t>ipahahayag</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buong</a:t>
            </a:r>
            <a:r>
              <a:rPr lang="en-US" b="0" spc="100" baseline="0" dirty="0">
                <a:latin typeface="Arial" charset="0"/>
                <a:cs typeface="ＭＳ Ｐゴシック" charset="0"/>
              </a:rPr>
              <a:t> </a:t>
            </a:r>
            <a:r>
              <a:rPr lang="en-US" b="0" spc="100" baseline="0" dirty="0" err="1">
                <a:latin typeface="Arial" charset="0"/>
                <a:cs typeface="ＭＳ Ｐゴシック" charset="0"/>
              </a:rPr>
              <a:t>daigdig</a:t>
            </a:r>
            <a:r>
              <a:rPr lang="en-US" b="0" spc="100" baseline="0" dirty="0">
                <a:latin typeface="Arial" charset="0"/>
                <a:cs typeface="ＭＳ Ｐゴシック" charset="0"/>
              </a:rPr>
              <a:t> </a:t>
            </a:r>
            <a:r>
              <a:rPr lang="en-US" b="0" spc="100" baseline="0" dirty="0" err="1">
                <a:latin typeface="Arial" charset="0"/>
                <a:cs typeface="ＭＳ Ｐゴシック" charset="0"/>
              </a:rPr>
              <a:t>bilang</a:t>
            </a:r>
            <a:r>
              <a:rPr lang="en-US" b="0" spc="100" baseline="0" dirty="0">
                <a:latin typeface="Arial" charset="0"/>
                <a:cs typeface="ＭＳ Ｐゴシック" charset="0"/>
              </a:rPr>
              <a:t> </a:t>
            </a:r>
            <a:r>
              <a:rPr lang="en-US" b="0" spc="100" baseline="0" dirty="0" err="1">
                <a:latin typeface="Arial" charset="0"/>
                <a:cs typeface="ＭＳ Ｐゴシック" charset="0"/>
              </a:rPr>
              <a:t>patotoo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lahat 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bansa</a:t>
            </a:r>
            <a:r>
              <a:rPr lang="en-US" b="0" spc="100" baseline="0" dirty="0">
                <a:latin typeface="Arial" charset="0"/>
                <a:cs typeface="ＭＳ Ｐゴシック" charset="0"/>
              </a:rPr>
              <a:t>; at </a:t>
            </a:r>
            <a:r>
              <a:rPr lang="en-US" b="0" spc="100" baseline="0" dirty="0" err="1">
                <a:latin typeface="Arial" charset="0"/>
                <a:cs typeface="ＭＳ Ｐゴシック" charset="0"/>
              </a:rPr>
              <a:t>pagkatapos</a:t>
            </a:r>
            <a:r>
              <a:rPr lang="en-US" b="0" spc="100" baseline="0" dirty="0">
                <a:latin typeface="Arial" charset="0"/>
                <a:cs typeface="ＭＳ Ｐゴシック" charset="0"/>
              </a:rPr>
              <a:t> ay </a:t>
            </a:r>
            <a:r>
              <a:rPr lang="en-US" b="0" spc="100" baseline="0" dirty="0" err="1">
                <a:latin typeface="Arial" charset="0"/>
                <a:cs typeface="ＭＳ Ｐゴシック" charset="0"/>
              </a:rPr>
              <a:t>darating</a:t>
            </a:r>
            <a:r>
              <a:rPr lang="en-US" b="0" spc="100" baseline="0" dirty="0">
                <a:latin typeface="Arial" charset="0"/>
                <a:cs typeface="ＭＳ Ｐゴシック" charset="0"/>
              </a:rPr>
              <a:t> ang wakas” (</a:t>
            </a:r>
            <a:r>
              <a:rPr lang="en-US" b="0" i="1" spc="100" baseline="0" dirty="0">
                <a:latin typeface="Arial" charset="0"/>
                <a:cs typeface="ＭＳ Ｐゴシック" charset="0"/>
              </a:rPr>
              <a:t>Mateo 24:14</a:t>
            </a:r>
            <a:r>
              <a:rPr lang="en-US" b="0" i="0" spc="100" baseline="0" dirty="0">
                <a:latin typeface="Arial" charset="0"/>
                <a:cs typeface="ＭＳ Ｐゴシック" charset="0"/>
              </a:rPr>
              <a:t>).</a:t>
            </a:r>
            <a:endParaRPr lang="en-US" b="1" i="1" spc="100" baseline="0" dirty="0">
              <a:latin typeface="Arial" charset="0"/>
              <a:cs typeface="ＭＳ Ｐゴシック" charset="0"/>
            </a:endParaRPr>
          </a:p>
          <a:p>
            <a:pPr eaLnBrk="1" hangingPunct="1"/>
            <a:endParaRPr lang="en-US" b="1" i="1" spc="100" baseline="0" dirty="0">
              <a:latin typeface="Arial" charset="0"/>
              <a:cs typeface="ＭＳ Ｐゴシック" charset="0"/>
            </a:endParaRPr>
          </a:p>
          <a:p>
            <a:pPr eaLnBrk="1" hangingPunct="1"/>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0" spc="100" baseline="0" dirty="0">
                <a:latin typeface="Arial" charset="0"/>
                <a:cs typeface="ＭＳ Ｐゴシック" charset="0"/>
              </a:rPr>
              <a:t>Di-</a:t>
            </a:r>
            <a:r>
              <a:rPr lang="en-US" b="1" i="0" spc="100" baseline="0" dirty="0" err="1">
                <a:latin typeface="Arial" charset="0"/>
                <a:cs typeface="ＭＳ Ｐゴシック" charset="0"/>
              </a:rPr>
              <a:t>mababagong</a:t>
            </a:r>
            <a:r>
              <a:rPr lang="en-US" b="1" i="0" spc="100" baseline="0" dirty="0">
                <a:latin typeface="Arial" charset="0"/>
                <a:cs typeface="ＭＳ Ｐゴシック" charset="0"/>
              </a:rPr>
              <a:t> </a:t>
            </a:r>
            <a:r>
              <a:rPr lang="en-US" b="1" i="0" spc="100" baseline="0" dirty="0" err="1">
                <a:latin typeface="Arial" charset="0"/>
                <a:cs typeface="ＭＳ Ｐゴシック" charset="0"/>
              </a:rPr>
              <a:t>Desisyon</a:t>
            </a:r>
            <a:r>
              <a:rPr lang="en-US" b="1" i="0" spc="100" baseline="0" dirty="0">
                <a:latin typeface="Arial" charset="0"/>
                <a:cs typeface="ＭＳ Ｐゴシック" charset="0"/>
              </a:rPr>
              <a:t>. </a:t>
            </a:r>
            <a:r>
              <a:rPr lang="en-US" b="1" i="1" spc="100" baseline="0" dirty="0">
                <a:latin typeface="Arial" charset="0"/>
                <a:cs typeface="ＭＳ Ｐゴシック" charset="0"/>
              </a:rPr>
              <a:t>• </a:t>
            </a:r>
            <a:r>
              <a:rPr lang="en-US" b="0" i="0" spc="100" baseline="0" dirty="0">
                <a:latin typeface="Arial" charset="0"/>
                <a:cs typeface="ＭＳ Ｐゴシック" charset="0"/>
              </a:rPr>
              <a:t>Ang </a:t>
            </a:r>
            <a:r>
              <a:rPr lang="en-US" b="0" i="0" spc="100" baseline="0" dirty="0" err="1">
                <a:latin typeface="Arial" charset="0"/>
                <a:cs typeface="ＭＳ Ｐゴシック" charset="0"/>
              </a:rPr>
              <a:t>Apocalipsis</a:t>
            </a:r>
            <a:r>
              <a:rPr lang="en-US" b="0" i="0" spc="100" baseline="0" dirty="0">
                <a:latin typeface="Arial" charset="0"/>
                <a:cs typeface="ＭＳ Ｐゴシック" charset="0"/>
              </a:rPr>
              <a:t> 14 ay ang </a:t>
            </a:r>
            <a:r>
              <a:rPr lang="en-US" b="0" i="0" spc="100" baseline="0" dirty="0" err="1">
                <a:latin typeface="Arial" charset="0"/>
                <a:cs typeface="ＭＳ Ｐゴシック" charset="0"/>
              </a:rPr>
              <a:t>pangwakas</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mensahe</a:t>
            </a:r>
            <a:r>
              <a:rPr lang="en-US" b="0" i="0" spc="100" baseline="0" dirty="0">
                <a:latin typeface="Arial" charset="0"/>
                <a:cs typeface="ＭＳ Ｐゴシック" charset="0"/>
              </a:rPr>
              <a:t> ng </a:t>
            </a:r>
            <a:r>
              <a:rPr lang="en-US" b="0" i="0" spc="100" baseline="0" dirty="0" err="1">
                <a:latin typeface="Arial" charset="0"/>
                <a:cs typeface="ＭＳ Ｐゴシック" charset="0"/>
              </a:rPr>
              <a:t>awa</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Jesus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nagkasala</a:t>
            </a:r>
            <a:r>
              <a:rPr lang="en-US" b="0" i="0" spc="100" baseline="0" dirty="0">
                <a:latin typeface="Arial" charset="0"/>
                <a:cs typeface="ＭＳ Ｐゴシック" charset="0"/>
              </a:rPr>
              <a:t> at </a:t>
            </a:r>
            <a:r>
              <a:rPr lang="en-US" b="0" i="0" spc="100" baseline="0" dirty="0" err="1">
                <a:latin typeface="Arial" charset="0"/>
                <a:cs typeface="ＭＳ Ｐゴシック" charset="0"/>
              </a:rPr>
              <a:t>rebeldeng</a:t>
            </a:r>
            <a:r>
              <a:rPr lang="en-US" b="0" i="0" spc="100" baseline="0" dirty="0">
                <a:latin typeface="Arial" charset="0"/>
                <a:cs typeface="ＭＳ Ｐゴシック" charset="0"/>
              </a:rPr>
              <a:t> </a:t>
            </a:r>
            <a:r>
              <a:rPr lang="en-US" b="0" i="0" spc="100" baseline="0" dirty="0" err="1">
                <a:latin typeface="Arial" charset="0"/>
                <a:cs typeface="ＭＳ Ｐゴシック" charset="0"/>
              </a:rPr>
              <a:t>sanlibutan</a:t>
            </a:r>
            <a:r>
              <a:rPr lang="en-US" b="0" i="0" spc="100" baseline="0" dirty="0">
                <a:latin typeface="Arial" charset="0"/>
                <a:cs typeface="ＭＳ Ｐゴシック" charset="0"/>
              </a:rPr>
              <a:t>. ¶ • </a:t>
            </a:r>
            <a:r>
              <a:rPr lang="en-US" b="0" i="0" spc="100" baseline="0" dirty="0" err="1">
                <a:latin typeface="Arial" charset="0"/>
                <a:cs typeface="ＭＳ Ｐゴシック" charset="0"/>
              </a:rPr>
              <a:t>Darating</a:t>
            </a:r>
            <a:r>
              <a:rPr lang="en-US" b="0" i="0" spc="100" baseline="0" dirty="0">
                <a:latin typeface="Arial" charset="0"/>
                <a:cs typeface="ＭＳ Ｐゴシック" charset="0"/>
              </a:rPr>
              <a:t> ang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araw</a:t>
            </a:r>
            <a:r>
              <a:rPr lang="en-US" b="0" i="0" spc="100" baseline="0" dirty="0">
                <a:latin typeface="Arial" charset="0"/>
                <a:cs typeface="ＭＳ Ｐゴシック" charset="0"/>
              </a:rPr>
              <a:t> </a:t>
            </a:r>
            <a:r>
              <a:rPr lang="en-US" b="0" i="0" spc="100" baseline="0" dirty="0" err="1">
                <a:latin typeface="Arial" charset="0"/>
                <a:cs typeface="ＭＳ Ｐゴシック" charset="0"/>
              </a:rPr>
              <a:t>kapag</a:t>
            </a:r>
            <a:r>
              <a:rPr lang="en-US" b="0" i="0" spc="100" baseline="0" dirty="0">
                <a:latin typeface="Arial" charset="0"/>
                <a:cs typeface="ＭＳ Ｐゴシック" charset="0"/>
              </a:rPr>
              <a:t> ang </a:t>
            </a:r>
            <a:r>
              <a:rPr lang="en-US" b="0" i="0" spc="100" baseline="0" dirty="0" err="1">
                <a:latin typeface="Arial" charset="0"/>
                <a:cs typeface="ＭＳ Ｐゴシック" charset="0"/>
              </a:rPr>
              <a:t>bawat</a:t>
            </a:r>
            <a:r>
              <a:rPr lang="en-US" b="0" i="0" spc="100" baseline="0" dirty="0">
                <a:latin typeface="Arial" charset="0"/>
                <a:cs typeface="ＭＳ Ｐゴシック" charset="0"/>
              </a:rPr>
              <a:t> </a:t>
            </a:r>
            <a:r>
              <a:rPr lang="en-US" b="0" i="0" spc="100" baseline="0" dirty="0" err="1">
                <a:latin typeface="Arial" charset="0"/>
                <a:cs typeface="ＭＳ Ｐゴシック" charset="0"/>
              </a:rPr>
              <a:t>tao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planetang</a:t>
            </a:r>
            <a:r>
              <a:rPr lang="en-US" b="0" i="0" spc="100" baseline="0" dirty="0">
                <a:latin typeface="Arial" charset="0"/>
                <a:cs typeface="ＭＳ Ｐゴシック" charset="0"/>
              </a:rPr>
              <a:t> </a:t>
            </a:r>
            <a:r>
              <a:rPr lang="en-US" b="0" i="0" spc="100" baseline="0" dirty="0" err="1">
                <a:latin typeface="Arial" charset="0"/>
                <a:cs typeface="ＭＳ Ｐゴシック" charset="0"/>
              </a:rPr>
              <a:t>Daigdig</a:t>
            </a:r>
            <a:r>
              <a:rPr lang="en-US" b="0" i="0" spc="100" baseline="0" dirty="0">
                <a:latin typeface="Arial" charset="0"/>
                <a:cs typeface="ＭＳ Ｐゴシック" charset="0"/>
              </a:rPr>
              <a:t> ay </a:t>
            </a:r>
            <a:r>
              <a:rPr lang="en-US" b="0" i="0" spc="100" baseline="0" dirty="0" err="1">
                <a:latin typeface="Arial" charset="0"/>
                <a:cs typeface="ＭＳ Ｐゴシック" charset="0"/>
              </a:rPr>
              <a:t>gagawa</a:t>
            </a:r>
            <a:r>
              <a:rPr lang="en-US" b="0" i="0" spc="100" baseline="0" dirty="0">
                <a:latin typeface="Arial" charset="0"/>
                <a:cs typeface="ＭＳ Ｐゴシック" charset="0"/>
              </a:rPr>
              <a:t> 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pangwakas</a:t>
            </a:r>
            <a:r>
              <a:rPr lang="en-US" b="0" i="0" spc="100" baseline="0" dirty="0">
                <a:latin typeface="Arial" charset="0"/>
                <a:cs typeface="ＭＳ Ｐゴシック" charset="0"/>
              </a:rPr>
              <a:t> at di-</a:t>
            </a:r>
            <a:r>
              <a:rPr lang="en-US" b="0" i="0" spc="100" baseline="0" dirty="0" err="1">
                <a:latin typeface="Arial" charset="0"/>
                <a:cs typeface="ＭＳ Ｐゴシック" charset="0"/>
              </a:rPr>
              <a:t>mababagong</a:t>
            </a:r>
            <a:r>
              <a:rPr lang="en-US" b="0" i="0" spc="100" baseline="0" dirty="0">
                <a:latin typeface="Arial" charset="0"/>
                <a:cs typeface="ＭＳ Ｐゴシック" charset="0"/>
              </a:rPr>
              <a:t> </a:t>
            </a:r>
            <a:r>
              <a:rPr lang="en-US" b="0" i="0" spc="100" baseline="0" dirty="0" err="1">
                <a:latin typeface="Arial" charset="0"/>
                <a:cs typeface="ＭＳ Ｐゴシック" charset="0"/>
              </a:rPr>
              <a:t>desisyon</a:t>
            </a:r>
            <a:r>
              <a:rPr lang="en-US" b="0" i="0" spc="100" baseline="0" dirty="0">
                <a:latin typeface="Arial" charset="0"/>
                <a:cs typeface="ＭＳ Ｐゴシック" charset="0"/>
              </a:rPr>
              <a:t>, </a:t>
            </a:r>
            <a:r>
              <a:rPr lang="en-US" b="0" i="0" spc="100" baseline="0" dirty="0" err="1">
                <a:latin typeface="Arial" charset="0"/>
                <a:cs typeface="ＭＳ Ｐゴシック" charset="0"/>
              </a:rPr>
              <a:t>alinmang</a:t>
            </a:r>
            <a:r>
              <a:rPr lang="en-US" b="0" i="0" spc="100" baseline="0" dirty="0">
                <a:latin typeface="Arial" charset="0"/>
                <a:cs typeface="ＭＳ Ｐゴシック" charset="0"/>
              </a:rPr>
              <a:t> para o </a:t>
            </a:r>
            <a:r>
              <a:rPr lang="en-US" b="0" i="0" spc="100" baseline="0" dirty="0" err="1">
                <a:latin typeface="Arial" charset="0"/>
                <a:cs typeface="ＭＳ Ｐゴシック" charset="0"/>
              </a:rPr>
              <a:t>laban</a:t>
            </a:r>
            <a:r>
              <a:rPr lang="en-US" b="0" i="0" spc="100" baseline="0" dirty="0">
                <a:latin typeface="Arial" charset="0"/>
                <a:cs typeface="ＭＳ Ｐゴシック" charset="0"/>
              </a:rPr>
              <a:t> kay Jesus. ¶ • Ang </a:t>
            </a:r>
            <a:r>
              <a:rPr lang="en-US" b="0" i="0" spc="100" baseline="0" dirty="0" err="1">
                <a:latin typeface="Arial" charset="0"/>
                <a:cs typeface="ＭＳ Ｐゴシック" charset="0"/>
              </a:rPr>
              <a:t>pangako</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Jesus: “ ‘At ang </a:t>
            </a:r>
            <a:r>
              <a:rPr lang="en-US" b="0" i="0" spc="100" baseline="0" dirty="0" err="1">
                <a:latin typeface="Arial" charset="0"/>
                <a:cs typeface="ＭＳ Ｐゴシック" charset="0"/>
              </a:rPr>
              <a:t>magandang</a:t>
            </a:r>
            <a:r>
              <a:rPr lang="en-US" b="0" i="0" spc="100" baseline="0" dirty="0">
                <a:latin typeface="Arial" charset="0"/>
                <a:cs typeface="ＭＳ Ｐゴシック" charset="0"/>
              </a:rPr>
              <a:t> </a:t>
            </a:r>
            <a:r>
              <a:rPr lang="en-US" b="0" i="0" spc="100" baseline="0" dirty="0" err="1">
                <a:latin typeface="Arial" charset="0"/>
                <a:cs typeface="ＭＳ Ｐゴシック" charset="0"/>
              </a:rPr>
              <a:t>balitang</a:t>
            </a:r>
            <a:r>
              <a:rPr lang="en-US" b="0" i="0" spc="100" baseline="0" dirty="0">
                <a:latin typeface="Arial" charset="0"/>
                <a:cs typeface="ＭＳ Ｐゴシック" charset="0"/>
              </a:rPr>
              <a:t> </a:t>
            </a:r>
            <a:r>
              <a:rPr lang="en-US" b="0" i="0" spc="100" baseline="0" dirty="0" err="1">
                <a:latin typeface="Arial" charset="0"/>
                <a:cs typeface="ＭＳ Ｐゴシック" charset="0"/>
              </a:rPr>
              <a:t>ito</a:t>
            </a:r>
            <a:r>
              <a:rPr lang="en-US" b="0" i="0" spc="100" baseline="0" dirty="0">
                <a:latin typeface="Arial" charset="0"/>
                <a:cs typeface="ＭＳ Ｐゴシック" charset="0"/>
              </a:rPr>
              <a:t> ng </a:t>
            </a:r>
            <a:r>
              <a:rPr lang="en-US" b="0" i="0" spc="100" baseline="0" dirty="0" err="1">
                <a:latin typeface="Arial" charset="0"/>
                <a:cs typeface="ＭＳ Ｐゴシック" charset="0"/>
              </a:rPr>
              <a:t>kaharian</a:t>
            </a:r>
            <a:r>
              <a:rPr lang="en-US" b="0" i="0" spc="100" baseline="0" dirty="0">
                <a:latin typeface="Arial" charset="0"/>
                <a:cs typeface="ＭＳ Ｐゴシック" charset="0"/>
              </a:rPr>
              <a:t> ay </a:t>
            </a:r>
            <a:r>
              <a:rPr lang="en-US" b="0" i="0" spc="100" baseline="0" dirty="0" err="1">
                <a:latin typeface="Arial" charset="0"/>
                <a:cs typeface="ＭＳ Ｐゴシック" charset="0"/>
              </a:rPr>
              <a:t>ipahahayag</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buong</a:t>
            </a:r>
            <a:r>
              <a:rPr lang="en-US" b="0" i="0" spc="100" baseline="0" dirty="0">
                <a:latin typeface="Arial" charset="0"/>
                <a:cs typeface="ＭＳ Ｐゴシック" charset="0"/>
              </a:rPr>
              <a:t> </a:t>
            </a:r>
            <a:r>
              <a:rPr lang="en-US" b="0" i="0" spc="100" baseline="0" dirty="0" err="1">
                <a:latin typeface="Arial" charset="0"/>
                <a:cs typeface="ＭＳ Ｐゴシック" charset="0"/>
              </a:rPr>
              <a:t>daigdig</a:t>
            </a:r>
            <a:r>
              <a:rPr lang="en-US" b="0" i="0" spc="100" baseline="0" dirty="0">
                <a:latin typeface="Arial" charset="0"/>
                <a:cs typeface="ＭＳ Ｐゴシック" charset="0"/>
              </a:rPr>
              <a:t>,’ ” (</a:t>
            </a:r>
            <a:r>
              <a:rPr lang="en-US" b="0" i="1" spc="100" baseline="0" dirty="0">
                <a:latin typeface="Arial" charset="0"/>
                <a:cs typeface="ＭＳ Ｐゴシック" charset="0"/>
              </a:rPr>
              <a:t>Mateo 23:14), </a:t>
            </a:r>
            <a:r>
              <a:rPr lang="en-US" b="0" i="0" spc="100" baseline="0" dirty="0">
                <a:latin typeface="Arial" charset="0"/>
                <a:cs typeface="ＭＳ Ｐゴシック" charset="0"/>
              </a:rPr>
              <a:t>ay </a:t>
            </a:r>
            <a:r>
              <a:rPr lang="en-US" b="0" i="0" spc="100" baseline="0" dirty="0" err="1">
                <a:latin typeface="Arial" charset="0"/>
                <a:cs typeface="ＭＳ Ｐゴシック" charset="0"/>
              </a:rPr>
              <a:t>masusumpungan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pangwakas</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katuparan</a:t>
            </a:r>
            <a:r>
              <a:rPr lang="en-US" b="0" i="0" spc="100" baseline="0" dirty="0">
                <a:latin typeface="Arial" charset="0"/>
                <a:cs typeface="ＭＳ Ｐゴシック" charset="0"/>
              </a:rPr>
              <a:t> </a:t>
            </a:r>
            <a:r>
              <a:rPr lang="en-US" b="0" i="0" spc="100" baseline="0" dirty="0" err="1">
                <a:latin typeface="Arial" charset="0"/>
                <a:cs typeface="ＭＳ Ｐゴシック" charset="0"/>
              </a:rPr>
              <a:t>nito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mensahe</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Cristo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huling-araw</a:t>
            </a:r>
            <a:r>
              <a:rPr lang="en-US" b="0" i="0" spc="100" baseline="0" dirty="0">
                <a:latin typeface="Arial" charset="0"/>
                <a:cs typeface="ＭＳ Ｐゴシック" charset="0"/>
              </a:rPr>
              <a:t>: ang </a:t>
            </a:r>
            <a:r>
              <a:rPr lang="en-US" b="0" i="0" spc="100" baseline="0" dirty="0" err="1">
                <a:latin typeface="Arial" charset="0"/>
                <a:cs typeface="ＭＳ Ｐゴシック" charset="0"/>
              </a:rPr>
              <a:t>ebanghelyo</a:t>
            </a:r>
            <a:r>
              <a:rPr lang="en-US" b="0" i="0" spc="100" baseline="0" dirty="0">
                <a:latin typeface="Arial" charset="0"/>
                <a:cs typeface="ＭＳ Ｐゴシック" charset="0"/>
              </a:rPr>
              <a:t> ay </a:t>
            </a:r>
            <a:r>
              <a:rPr lang="en-US" b="0" i="0" spc="100" baseline="0" dirty="0" err="1">
                <a:latin typeface="Arial" charset="0"/>
                <a:cs typeface="ＭＳ Ｐゴシック" charset="0"/>
              </a:rPr>
              <a:t>ipoproklama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bawat</a:t>
            </a:r>
            <a:r>
              <a:rPr lang="en-US" b="0" i="0" spc="100" baseline="0" dirty="0">
                <a:latin typeface="Arial" charset="0"/>
                <a:cs typeface="ＭＳ Ｐゴシック" charset="0"/>
              </a:rPr>
              <a:t> </a:t>
            </a:r>
            <a:r>
              <a:rPr lang="en-US" b="0" i="0" spc="100" baseline="0" dirty="0" err="1">
                <a:latin typeface="Arial" charset="0"/>
                <a:cs typeface="ＭＳ Ｐゴシック" charset="0"/>
              </a:rPr>
              <a:t>bansa</a:t>
            </a:r>
            <a:r>
              <a:rPr lang="en-US" b="0" i="0" spc="100" baseline="0" dirty="0">
                <a:latin typeface="Arial" charset="0"/>
                <a:cs typeface="ＭＳ Ｐゴシック" charset="0"/>
              </a:rPr>
              <a:t>, </a:t>
            </a:r>
            <a:r>
              <a:rPr lang="en-US" b="0" i="0" spc="100" baseline="0" dirty="0" err="1">
                <a:latin typeface="Arial" charset="0"/>
                <a:cs typeface="ＭＳ Ｐゴシック" charset="0"/>
              </a:rPr>
              <a:t>lipi</a:t>
            </a:r>
            <a:r>
              <a:rPr lang="en-US" b="0" i="0" spc="100" baseline="0" dirty="0">
                <a:latin typeface="Arial" charset="0"/>
                <a:cs typeface="ＭＳ Ｐゴシック" charset="0"/>
              </a:rPr>
              <a:t>, </a:t>
            </a:r>
            <a:r>
              <a:rPr lang="en-US" b="0" i="0" spc="100" baseline="0" dirty="0" err="1">
                <a:latin typeface="Arial" charset="0"/>
                <a:cs typeface="ＭＳ Ｐゴシック" charset="0"/>
              </a:rPr>
              <a:t>wika</a:t>
            </a:r>
            <a:r>
              <a:rPr lang="en-US" b="0" i="0" spc="100" baseline="0" dirty="0">
                <a:latin typeface="Arial" charset="0"/>
                <a:cs typeface="ＭＳ Ｐゴシック" charset="0"/>
              </a:rPr>
              <a:t> at bayan” (</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14:6</a:t>
            </a:r>
            <a:r>
              <a:rPr lang="en-US" b="0" i="0" spc="100" baseline="0" dirty="0">
                <a:latin typeface="Arial" charset="0"/>
                <a:cs typeface="ＭＳ Ｐゴシック" charset="0"/>
              </a:rPr>
              <a:t>).</a:t>
            </a:r>
            <a:endParaRPr lang="en-US" b="1" i="0" spc="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71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1" spc="100" baseline="0" dirty="0">
                <a:latin typeface="Arial" charset="0"/>
                <a:cs typeface="ＭＳ Ｐゴシック" charset="0"/>
              </a:rPr>
              <a:t>• </a:t>
            </a:r>
            <a:r>
              <a:rPr lang="en-US" b="0" i="0" spc="100" baseline="0" dirty="0" err="1">
                <a:latin typeface="Arial" charset="0"/>
                <a:cs typeface="ＭＳ Ｐゴシック" charset="0"/>
              </a:rPr>
              <a:t>Tatlong</a:t>
            </a:r>
            <a:r>
              <a:rPr lang="en-US" b="0" i="0" spc="100" baseline="0" dirty="0">
                <a:latin typeface="Arial" charset="0"/>
                <a:cs typeface="ＭＳ Ｐゴシック" charset="0"/>
              </a:rPr>
              <a:t> </a:t>
            </a:r>
            <a:r>
              <a:rPr lang="en-US" b="0" i="0" spc="100" baseline="0" dirty="0" err="1">
                <a:latin typeface="Arial" charset="0"/>
                <a:cs typeface="ＭＳ Ｐゴシック" charset="0"/>
              </a:rPr>
              <a:t>beses</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Apocalipsis</a:t>
            </a:r>
            <a:r>
              <a:rPr lang="en-US" b="0" i="0" spc="100" baseline="0" dirty="0">
                <a:latin typeface="Arial" charset="0"/>
                <a:cs typeface="ＭＳ Ｐゴシック" charset="0"/>
              </a:rPr>
              <a:t> 22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sinasabi</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a:t>
            </a:r>
            <a:r>
              <a:rPr lang="en-US" b="0" i="0" spc="100" baseline="0" dirty="0" err="1">
                <a:latin typeface="Arial" charset="0"/>
                <a:cs typeface="ＭＳ Ｐゴシック" charset="0"/>
              </a:rPr>
              <a:t>Jesis</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Siya’y</a:t>
            </a:r>
            <a:r>
              <a:rPr lang="en-US" b="0" i="0" spc="100" baseline="0" dirty="0">
                <a:latin typeface="Arial" charset="0"/>
                <a:cs typeface="ＭＳ Ｐゴシック" charset="0"/>
              </a:rPr>
              <a:t> </a:t>
            </a:r>
            <a:r>
              <a:rPr lang="en-US" b="0" i="0" spc="100" baseline="0" dirty="0" err="1">
                <a:latin typeface="Arial" charset="0"/>
                <a:cs typeface="ＭＳ Ｐゴシック" charset="0"/>
              </a:rPr>
              <a:t>matuling</a:t>
            </a:r>
            <a:r>
              <a:rPr lang="en-US" b="0" i="0" spc="100" baseline="0" dirty="0">
                <a:latin typeface="Arial" charset="0"/>
                <a:cs typeface="ＭＳ Ｐゴシック" charset="0"/>
              </a:rPr>
              <a:t> </a:t>
            </a:r>
            <a:r>
              <a:rPr lang="en-US" b="0" i="0" spc="100" baseline="0" dirty="0" err="1">
                <a:latin typeface="Arial" charset="0"/>
                <a:cs typeface="ＭＳ Ｐゴシック" charset="0"/>
              </a:rPr>
              <a:t>darating</a:t>
            </a:r>
            <a:r>
              <a:rPr lang="en-US" b="0" i="0" spc="100" baseline="0" dirty="0">
                <a:latin typeface="Arial" charset="0"/>
                <a:cs typeface="ＭＳ Ｐゴシック" charset="0"/>
              </a:rPr>
              <a:t> (</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22:7, 12, 20). </a:t>
            </a:r>
            <a:r>
              <a:rPr lang="en-US" b="0" i="0" spc="100" baseline="0" dirty="0">
                <a:latin typeface="Arial" charset="0"/>
                <a:cs typeface="ＭＳ Ｐゴシック" charset="0"/>
              </a:rPr>
              <a:t>¶ • Sa </a:t>
            </a:r>
            <a:r>
              <a:rPr lang="en-US" b="0" i="0" spc="100" baseline="0" dirty="0" err="1">
                <a:latin typeface="Arial" charset="0"/>
                <a:cs typeface="ＭＳ Ｐゴシック" charset="0"/>
              </a:rPr>
              <a:t>konteksto</a:t>
            </a:r>
            <a:r>
              <a:rPr lang="en-US" b="0" i="0" spc="100" baseline="0" dirty="0">
                <a:latin typeface="Arial" charset="0"/>
                <a:cs typeface="ＭＳ Ｐゴシック" charset="0"/>
              </a:rPr>
              <a:t> 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malapit</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pagbabalik</a:t>
            </a:r>
            <a:r>
              <a:rPr lang="en-US" b="0" i="0" spc="100" baseline="0" dirty="0">
                <a:latin typeface="Arial" charset="0"/>
                <a:cs typeface="ＭＳ Ｐゴシック" charset="0"/>
              </a:rPr>
              <a:t>, </a:t>
            </a:r>
            <a:r>
              <a:rPr lang="en-US" b="0" i="0" spc="100" baseline="0" dirty="0" err="1">
                <a:latin typeface="Arial" charset="0"/>
                <a:cs typeface="ＭＳ Ｐゴシック" charset="0"/>
              </a:rPr>
              <a:t>nagdaragdag</a:t>
            </a:r>
            <a:r>
              <a:rPr lang="en-US" b="0" i="0" spc="100" baseline="0" dirty="0">
                <a:latin typeface="Arial" charset="0"/>
                <a:cs typeface="ＭＳ Ｐゴシック" charset="0"/>
              </a:rPr>
              <a:t> ang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Panginoon</a:t>
            </a:r>
            <a:r>
              <a:rPr lang="en-US" b="0" i="0" spc="100" baseline="0" dirty="0">
                <a:latin typeface="Arial" charset="0"/>
                <a:cs typeface="ＭＳ Ｐゴシック" charset="0"/>
              </a:rPr>
              <a:t>, “ ‘Ang </a:t>
            </a:r>
            <a:r>
              <a:rPr lang="en-US" b="0" i="0" spc="100" baseline="0" dirty="0" err="1">
                <a:latin typeface="Arial" charset="0"/>
                <a:cs typeface="ＭＳ Ｐゴシック" charset="0"/>
              </a:rPr>
              <a:t>masama</a:t>
            </a:r>
            <a:r>
              <a:rPr lang="en-US" b="0" i="0" spc="100" baseline="0" dirty="0">
                <a:latin typeface="Arial" charset="0"/>
                <a:cs typeface="ＭＳ Ｐゴシック" charset="0"/>
              </a:rPr>
              <a:t> ay </a:t>
            </a:r>
            <a:r>
              <a:rPr lang="en-US" b="0" i="0" spc="100" baseline="0" dirty="0" err="1">
                <a:latin typeface="Arial" charset="0"/>
                <a:cs typeface="ＭＳ Ｐゴシック" charset="0"/>
              </a:rPr>
              <a:t>hayaang</a:t>
            </a:r>
            <a:r>
              <a:rPr lang="en-US" b="0" i="0" spc="100" baseline="0" dirty="0">
                <a:latin typeface="Arial" charset="0"/>
                <a:cs typeface="ＭＳ Ｐゴシック" charset="0"/>
              </a:rPr>
              <a:t> </a:t>
            </a:r>
            <a:r>
              <a:rPr lang="en-US" b="0" i="0" spc="100" baseline="0" dirty="0" err="1">
                <a:latin typeface="Arial" charset="0"/>
                <a:cs typeface="ＭＳ Ｐゴシック" charset="0"/>
              </a:rPr>
              <a:t>magpakasama</a:t>
            </a:r>
            <a:r>
              <a:rPr lang="en-US" b="0" i="0" spc="100" baseline="0" dirty="0">
                <a:latin typeface="Arial" charset="0"/>
                <a:cs typeface="ＭＳ Ｐゴシック" charset="0"/>
              </a:rPr>
              <a:t> pa at ang </a:t>
            </a:r>
            <a:r>
              <a:rPr lang="en-US" b="0" i="0" spc="100" baseline="0" dirty="0" err="1">
                <a:latin typeface="Arial" charset="0"/>
                <a:cs typeface="ＭＳ Ｐゴシック" charset="0"/>
              </a:rPr>
              <a:t>marumi</a:t>
            </a:r>
            <a:r>
              <a:rPr lang="en-US" b="0" i="0" spc="100" baseline="0" dirty="0">
                <a:latin typeface="Arial" charset="0"/>
                <a:cs typeface="ＭＳ Ｐゴシック" charset="0"/>
              </a:rPr>
              <a:t> ay </a:t>
            </a:r>
            <a:r>
              <a:rPr lang="en-US" b="0" i="0" spc="100" baseline="0" dirty="0" err="1">
                <a:latin typeface="Arial" charset="0"/>
                <a:cs typeface="ＭＳ Ｐゴシック" charset="0"/>
              </a:rPr>
              <a:t>hayaang</a:t>
            </a:r>
            <a:r>
              <a:rPr lang="en-US" b="0" i="0" spc="100" baseline="0" dirty="0">
                <a:latin typeface="Arial" charset="0"/>
                <a:cs typeface="ＭＳ Ｐゴシック" charset="0"/>
              </a:rPr>
              <a:t> </a:t>
            </a:r>
            <a:r>
              <a:rPr lang="en-US" b="0" i="0" spc="100" baseline="0" dirty="0" err="1">
                <a:latin typeface="Arial" charset="0"/>
                <a:cs typeface="ＭＳ Ｐゴシック" charset="0"/>
              </a:rPr>
              <a:t>magpakarumi</a:t>
            </a:r>
            <a:r>
              <a:rPr lang="en-US" b="0" i="0" spc="100" baseline="0" dirty="0">
                <a:latin typeface="Arial" charset="0"/>
                <a:cs typeface="ＭＳ Ｐゴシック" charset="0"/>
              </a:rPr>
              <a:t> pa, at ang </a:t>
            </a:r>
            <a:r>
              <a:rPr lang="en-US" b="0" i="0" spc="100" baseline="0" dirty="0" err="1">
                <a:latin typeface="Arial" charset="0"/>
                <a:cs typeface="ＭＳ Ｐゴシック" charset="0"/>
              </a:rPr>
              <a:t>matuwid</a:t>
            </a:r>
            <a:r>
              <a:rPr lang="en-US" b="0" i="0" spc="100" baseline="0" dirty="0">
                <a:latin typeface="Arial" charset="0"/>
                <a:cs typeface="ＭＳ Ｐゴシック" charset="0"/>
              </a:rPr>
              <a:t> ay </a:t>
            </a:r>
            <a:r>
              <a:rPr lang="en-US" b="0" i="0" spc="100" baseline="0" dirty="0" err="1">
                <a:latin typeface="Arial" charset="0"/>
                <a:cs typeface="ＭＳ Ｐゴシック" charset="0"/>
              </a:rPr>
              <a:t>hayaang</a:t>
            </a:r>
            <a:r>
              <a:rPr lang="en-US" b="0" i="0" spc="100" baseline="0" dirty="0">
                <a:latin typeface="Arial" charset="0"/>
                <a:cs typeface="ＭＳ Ｐゴシック" charset="0"/>
              </a:rPr>
              <a:t> </a:t>
            </a:r>
            <a:r>
              <a:rPr lang="en-US" b="0" i="0" spc="100" baseline="0" dirty="0" err="1">
                <a:latin typeface="Arial" charset="0"/>
                <a:cs typeface="ＭＳ Ｐゴシック" charset="0"/>
              </a:rPr>
              <a:t>maging</a:t>
            </a:r>
            <a:r>
              <a:rPr lang="en-US" b="0" i="0" spc="100" baseline="0" dirty="0">
                <a:latin typeface="Arial" charset="0"/>
                <a:cs typeface="ＭＳ Ｐゴシック" charset="0"/>
              </a:rPr>
              <a:t> </a:t>
            </a:r>
            <a:r>
              <a:rPr lang="en-US" b="0" i="0" spc="100" baseline="0" dirty="0" err="1">
                <a:latin typeface="Arial" charset="0"/>
                <a:cs typeface="ＭＳ Ｐゴシック" charset="0"/>
              </a:rPr>
              <a:t>matuwid</a:t>
            </a:r>
            <a:r>
              <a:rPr lang="en-US" b="0" i="0" spc="100" baseline="0" dirty="0">
                <a:latin typeface="Arial" charset="0"/>
                <a:cs typeface="ＭＳ Ｐゴシック" charset="0"/>
              </a:rPr>
              <a:t> pa, at ang banal ay </a:t>
            </a:r>
            <a:r>
              <a:rPr lang="en-US" b="0" i="0" spc="100" baseline="0" dirty="0" err="1">
                <a:latin typeface="Arial" charset="0"/>
                <a:cs typeface="ＭＳ Ｐゴシック" charset="0"/>
              </a:rPr>
              <a:t>hayaang</a:t>
            </a:r>
            <a:r>
              <a:rPr lang="en-US" b="0" i="0" spc="100" baseline="0" dirty="0">
                <a:latin typeface="Arial" charset="0"/>
                <a:cs typeface="ＭＳ Ｐゴシック" charset="0"/>
              </a:rPr>
              <a:t> </a:t>
            </a:r>
            <a:r>
              <a:rPr lang="en-US" b="0" i="0" spc="100" baseline="0" dirty="0" err="1">
                <a:latin typeface="Arial" charset="0"/>
                <a:cs typeface="ＭＳ Ｐゴシック" charset="0"/>
              </a:rPr>
              <a:t>magpakabanal</a:t>
            </a:r>
            <a:r>
              <a:rPr lang="en-US" b="0" i="0" spc="100" baseline="0" dirty="0">
                <a:latin typeface="Arial" charset="0"/>
                <a:cs typeface="ＭＳ Ｐゴシック" charset="0"/>
              </a:rPr>
              <a:t> pa” (</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22:11</a:t>
            </a:r>
            <a:r>
              <a:rPr lang="en-US" b="0" i="0" spc="100" baseline="0" dirty="0">
                <a:latin typeface="Arial" charset="0"/>
                <a:cs typeface="ＭＳ Ｐゴシック" charset="0"/>
              </a:rPr>
              <a:t>). </a:t>
            </a:r>
            <a:endParaRPr lang="en-US" b="1" i="1" spc="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27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4/7/23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4/7/23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4/7/23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4/7/23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4/7/23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4/7/23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4/7/23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4/7/23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4/7/23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4/7/23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4/7/23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a:off x="609600" y="561975"/>
            <a:ext cx="8534400" cy="12700"/>
          </a:xfrm>
          <a:prstGeom prst="line">
            <a:avLst/>
          </a:prstGeom>
          <a:noFill/>
          <a:ln w="3175">
            <a:solidFill>
              <a:srgbClr val="C0C0C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38" y="0"/>
            <a:ext cx="990601"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6663287-DF1E-58BB-8EA3-ADB6BF5FC4A2}"/>
              </a:ext>
            </a:extLst>
          </p:cNvPr>
          <p:cNvPicPr>
            <a:picLocks noChangeAspect="1"/>
          </p:cNvPicPr>
          <p:nvPr userDrawn="1"/>
        </p:nvPicPr>
        <p:blipFill>
          <a:blip r:embed="rId14"/>
          <a:stretch>
            <a:fillRect/>
          </a:stretch>
        </p:blipFill>
        <p:spPr>
          <a:xfrm>
            <a:off x="899592" y="23248"/>
            <a:ext cx="814908" cy="1101496"/>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4/7/23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dirty="0"/>
          </a:p>
        </p:txBody>
      </p:sp>
      <p:sp>
        <p:nvSpPr>
          <p:cNvPr id="2" name="Text Box 26">
            <a:extLst>
              <a:ext uri="{FF2B5EF4-FFF2-40B4-BE49-F238E27FC236}">
                <a16:creationId xmlns:a16="http://schemas.microsoft.com/office/drawing/2014/main" id="{C8696EE4-10ED-7E8C-F073-B3CE8CDA79EB}"/>
              </a:ext>
            </a:extLst>
          </p:cNvPr>
          <p:cNvSpPr txBox="1">
            <a:spLocks noChangeArrowheads="1"/>
          </p:cNvSpPr>
          <p:nvPr/>
        </p:nvSpPr>
        <p:spPr bwMode="auto">
          <a:xfrm>
            <a:off x="-30872" y="548680"/>
            <a:ext cx="9144000" cy="10985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0">
              <a:lnSpc>
                <a:spcPct val="90000"/>
              </a:lnSpc>
              <a:defRPr/>
            </a:pPr>
            <a:r>
              <a:rPr lang="en-US" sz="3600" i="1" dirty="0">
                <a:solidFill>
                  <a:srgbClr val="FFFF00"/>
                </a:solidFill>
                <a:latin typeface="Times New Roman" panose="02020603050405020304" pitchFamily="18" charset="0"/>
                <a:cs typeface="Times New Roman" panose="02020603050405020304" pitchFamily="18" charset="0"/>
              </a:rPr>
              <a:t>Adult Bible Study Guide</a:t>
            </a:r>
            <a:endParaRPr lang="en-US" sz="3600" dirty="0">
              <a:solidFill>
                <a:srgbClr val="FFFF00"/>
              </a:solidFill>
              <a:latin typeface="Times New Roman" panose="02020603050405020304" pitchFamily="18" charset="0"/>
              <a:cs typeface="Times New Roman" panose="02020603050405020304" pitchFamily="18" charset="0"/>
            </a:endParaRPr>
          </a:p>
          <a:p>
            <a:pPr marL="360000">
              <a:lnSpc>
                <a:spcPct val="90000"/>
              </a:lnSpc>
              <a:defRPr/>
            </a:pPr>
            <a:r>
              <a:rPr lang="en-US" sz="3600" dirty="0">
                <a:latin typeface="Times New Roman" panose="02020603050405020304" pitchFamily="18" charset="0"/>
                <a:cs typeface="Times New Roman" panose="02020603050405020304" pitchFamily="18" charset="0"/>
              </a:rPr>
              <a:t>Apr • May • Jun 2023</a:t>
            </a:r>
          </a:p>
        </p:txBody>
      </p:sp>
      <p:sp>
        <p:nvSpPr>
          <p:cNvPr id="3" name="Text Box 22">
            <a:extLst>
              <a:ext uri="{FF2B5EF4-FFF2-40B4-BE49-F238E27FC236}">
                <a16:creationId xmlns:a16="http://schemas.microsoft.com/office/drawing/2014/main" id="{4C42F030-B3F8-04BB-4E41-A10530600D9F}"/>
              </a:ext>
            </a:extLst>
          </p:cNvPr>
          <p:cNvSpPr txBox="1">
            <a:spLocks noChangeArrowheads="1"/>
          </p:cNvSpPr>
          <p:nvPr/>
        </p:nvSpPr>
        <p:spPr bwMode="auto">
          <a:xfrm>
            <a:off x="0" y="5380415"/>
            <a:ext cx="9144000" cy="1144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pPr marL="360000">
              <a:lnSpc>
                <a:spcPct val="90000"/>
              </a:lnSpc>
            </a:pPr>
            <a:r>
              <a:rPr lang="en-US" sz="4800" b="1" spc="300" dirty="0" err="1">
                <a:latin typeface="Arial" panose="020B0604020202020204" pitchFamily="34" charset="0"/>
                <a:cs typeface="Arial" panose="020B0604020202020204" pitchFamily="34" charset="0"/>
              </a:rPr>
              <a:t>Good&amp;Faithful</a:t>
            </a:r>
            <a:endParaRPr lang="en-US" sz="4800" b="1" spc="300" dirty="0">
              <a:latin typeface="Arial" panose="020B0604020202020204" pitchFamily="34" charset="0"/>
              <a:cs typeface="Arial" panose="020B0604020202020204" pitchFamily="34" charset="0"/>
            </a:endParaRPr>
          </a:p>
          <a:p>
            <a:pPr marL="360000">
              <a:lnSpc>
                <a:spcPct val="90000"/>
              </a:lnSpc>
            </a:pPr>
            <a:r>
              <a:rPr lang="en-US" sz="2800" spc="200" dirty="0">
                <a:latin typeface="Arial" panose="020B0604020202020204" pitchFamily="34" charset="0"/>
                <a:cs typeface="Arial" panose="020B0604020202020204" pitchFamily="34" charset="0"/>
              </a:rPr>
              <a:t>@ClaRoVicente8804</a:t>
            </a:r>
          </a:p>
        </p:txBody>
      </p:sp>
      <p:pic>
        <p:nvPicPr>
          <p:cNvPr id="4" name="Picture 13" descr="crv2">
            <a:extLst>
              <a:ext uri="{FF2B5EF4-FFF2-40B4-BE49-F238E27FC236}">
                <a16:creationId xmlns:a16="http://schemas.microsoft.com/office/drawing/2014/main" id="{4D9F3448-2604-7019-B2F5-4E1ABC6FC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28" y="2322786"/>
            <a:ext cx="2292350" cy="223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AF1923F0-968C-8DDB-F058-EAC42876AE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3528" y="3618186"/>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6" name="Picture 20" descr="Untitled-1">
            <a:extLst>
              <a:ext uri="{FF2B5EF4-FFF2-40B4-BE49-F238E27FC236}">
                <a16:creationId xmlns:a16="http://schemas.microsoft.com/office/drawing/2014/main" id="{5EF2EFC5-A843-087B-469D-89B2C9071FE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04878" y="3999186"/>
            <a:ext cx="366713" cy="533400"/>
          </a:xfrm>
          <a:prstGeom prst="rect">
            <a:avLst/>
          </a:prstGeom>
          <a:noFill/>
          <a:effectLst>
            <a:outerShdw blurRad="63500" dist="38099" dir="2700000" algn="ctr" rotWithShape="0">
              <a:schemeClr val="bg1">
                <a:alpha val="74998"/>
              </a:schemeClr>
            </a:outerShdw>
          </a:effectLst>
        </p:spPr>
      </p:pic>
      <p:pic>
        <p:nvPicPr>
          <p:cNvPr id="7" name="Picture 8" descr="CRV30Dec20_4143.jpg">
            <a:extLst>
              <a:ext uri="{FF2B5EF4-FFF2-40B4-BE49-F238E27FC236}">
                <a16:creationId xmlns:a16="http://schemas.microsoft.com/office/drawing/2014/main" id="{A1F298EE-17C6-60D7-F664-846169C5FD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0991" y="2060848"/>
            <a:ext cx="1223962" cy="153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EAA1C31E-EB73-BC4A-8175-2ECD9C2A6556}"/>
              </a:ext>
            </a:extLst>
          </p:cNvPr>
          <p:cNvSpPr txBox="1"/>
          <p:nvPr/>
        </p:nvSpPr>
        <p:spPr>
          <a:xfrm>
            <a:off x="4355976" y="2086540"/>
            <a:ext cx="4752528" cy="3093154"/>
          </a:xfrm>
          <a:prstGeom prst="rect">
            <a:avLst/>
          </a:prstGeom>
          <a:noFill/>
        </p:spPr>
        <p:txBody>
          <a:bodyPr wrap="square" rtlCol="0">
            <a:spAutoFit/>
          </a:bodyPr>
          <a:lstStyle/>
          <a:p>
            <a:pPr algn="ctr">
              <a:lnSpc>
                <a:spcPct val="80000"/>
              </a:lnSpc>
              <a:spcAft>
                <a:spcPts val="0"/>
              </a:spcAft>
            </a:pPr>
            <a:r>
              <a:rPr lang="en-US" sz="6000" dirty="0">
                <a:latin typeface="Arial Narrow" panose="020B0604020202020204" pitchFamily="34" charset="0"/>
                <a:cs typeface="Arial Narrow" panose="020B0604020202020204" pitchFamily="34" charset="0"/>
              </a:rPr>
              <a:t>The       </a:t>
            </a:r>
          </a:p>
          <a:p>
            <a:pPr algn="ctr">
              <a:lnSpc>
                <a:spcPct val="80000"/>
              </a:lnSpc>
              <a:spcAft>
                <a:spcPts val="0"/>
              </a:spcAft>
            </a:pPr>
            <a:r>
              <a:rPr lang="en-US" sz="6000" dirty="0">
                <a:latin typeface="Arial Narrow" panose="020B0604020202020204" pitchFamily="34" charset="0"/>
                <a:cs typeface="Arial Narrow" panose="020B0604020202020204" pitchFamily="34" charset="0"/>
              </a:rPr>
              <a:t>HARVEST            </a:t>
            </a:r>
          </a:p>
          <a:p>
            <a:pPr algn="ctr">
              <a:lnSpc>
                <a:spcPct val="80000"/>
              </a:lnSpc>
              <a:spcAft>
                <a:spcPts val="0"/>
              </a:spcAft>
            </a:pPr>
            <a:r>
              <a:rPr lang="en-US" sz="6000" dirty="0">
                <a:latin typeface="Arial Narrow" panose="020B0604020202020204" pitchFamily="34" charset="0"/>
                <a:cs typeface="Arial Narrow" panose="020B0604020202020204" pitchFamily="34" charset="0"/>
              </a:rPr>
              <a:t>of the</a:t>
            </a:r>
          </a:p>
          <a:p>
            <a:pPr algn="ctr">
              <a:lnSpc>
                <a:spcPct val="80000"/>
              </a:lnSpc>
              <a:spcAft>
                <a:spcPts val="0"/>
              </a:spcAft>
            </a:pPr>
            <a:r>
              <a:rPr lang="en-US" sz="6000" dirty="0">
                <a:latin typeface="Arial Narrow" panose="020B0604020202020204" pitchFamily="34" charset="0"/>
                <a:cs typeface="Arial Narrow" panose="020B0604020202020204" pitchFamily="34" charset="0"/>
              </a:rPr>
              <a:t>Earth is Ripe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35640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lnSpc>
                <a:spcPct val="95000"/>
              </a:lnSpc>
              <a:spcBef>
                <a:spcPts val="0"/>
              </a:spcBef>
              <a:spcAft>
                <a:spcPts val="0"/>
              </a:spcAft>
              <a:tabLst/>
              <a:defRPr/>
            </a:pPr>
            <a:r>
              <a:rPr lang="en-US" sz="3600" dirty="0">
                <a:latin typeface="Arial" panose="020B0604020202020204" pitchFamily="34" charset="0"/>
                <a:cs typeface="Arial" panose="020B0604020202020204" pitchFamily="34" charset="0"/>
              </a:rPr>
              <a:t>• Every day, by our choices even in the “little things,” we are choosing either for    or against Jesus. </a:t>
            </a:r>
          </a:p>
          <a:p>
            <a:pPr marL="274320" eaLnBrk="1" hangingPunct="1">
              <a:lnSpc>
                <a:spcPct val="95000"/>
              </a:lnSpc>
              <a:spcBef>
                <a:spcPts val="0"/>
              </a:spcBef>
              <a:spcAft>
                <a:spcPts val="0"/>
              </a:spcAft>
              <a:tabLst/>
              <a:defRPr/>
            </a:pPr>
            <a:r>
              <a:rPr lang="en-US" sz="3600" dirty="0">
                <a:latin typeface="Arial" panose="020B0604020202020204" pitchFamily="34" charset="0"/>
                <a:cs typeface="Arial" panose="020B0604020202020204" pitchFamily="34" charset="0"/>
              </a:rPr>
              <a:t>• It’s not likely that someone constantly making the wrong choices in their life    now will suddenly, in the final crisis,    come forward on the side of Jesus.</a:t>
            </a:r>
          </a:p>
          <a:p>
            <a:pPr marL="274320" eaLnBrk="1" hangingPunct="1">
              <a:lnSpc>
                <a:spcPct val="95000"/>
              </a:lnSpc>
              <a:spcBef>
                <a:spcPts val="0"/>
              </a:spcBef>
              <a:spcAft>
                <a:spcPts val="0"/>
              </a:spcAft>
              <a:tabLst/>
              <a:defRPr/>
            </a:pPr>
            <a:r>
              <a:rPr lang="en-US" sz="3600" dirty="0">
                <a:latin typeface="Arial" panose="020B0604020202020204" pitchFamily="34" charset="0"/>
                <a:cs typeface="Arial" panose="020B0604020202020204" pitchFamily="34" charset="0"/>
              </a:rPr>
              <a:t>• Now, today, and every day we must choose to be faithful to Christ and to His commandments.</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Eternal Choices</a:t>
            </a:r>
          </a:p>
          <a:p>
            <a:pPr marL="36000">
              <a:defRPr/>
            </a:pPr>
            <a:r>
              <a:rPr lang="en-US" sz="3200" b="1" cap="small" spc="50" dirty="0">
                <a:latin typeface="Times New Roman" panose="02020603050405020304" pitchFamily="18" charset="0"/>
                <a:cs typeface="Times New Roman" panose="02020603050405020304" pitchFamily="18" charset="0"/>
              </a:rPr>
              <a:t>Irrevocable Decision	           </a:t>
            </a:r>
          </a:p>
        </p:txBody>
      </p:sp>
    </p:spTree>
    <p:extLst>
      <p:ext uri="{BB962C8B-B14F-4D97-AF65-F5344CB8AC3E}">
        <p14:creationId xmlns:p14="http://schemas.microsoft.com/office/powerpoint/2010/main" val="3934221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23874"/>
            <a:ext cx="9144000" cy="475623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defRPr/>
            </a:pPr>
            <a:r>
              <a:rPr lang="en-US" dirty="0">
                <a:latin typeface="Arial" panose="020B0604020202020204" pitchFamily="34" charset="0"/>
                <a:cs typeface="Arial" panose="020B0604020202020204" pitchFamily="34" charset="0"/>
              </a:rPr>
              <a:t>“Jesus does </a:t>
            </a:r>
            <a:r>
              <a:rPr lang="en-US" sz="6000" dirty="0">
                <a:latin typeface="Arial" panose="020B0604020202020204" pitchFamily="34" charset="0"/>
                <a:cs typeface="Arial" panose="020B0604020202020204" pitchFamily="34" charset="0"/>
              </a:rPr>
              <a:t>not change</a:t>
            </a:r>
          </a:p>
          <a:p>
            <a:pPr algn="ctr" eaLnBrk="1" hangingPunct="1">
              <a:lnSpc>
                <a:spcPct val="90000"/>
              </a:lnSpc>
              <a:spcBef>
                <a:spcPts val="0"/>
              </a:spcBef>
              <a:spcAft>
                <a:spcPts val="0"/>
              </a:spcAft>
              <a:tabLst/>
              <a:defRPr/>
            </a:pPr>
            <a:r>
              <a:rPr lang="en-US" dirty="0">
                <a:latin typeface="Arial" panose="020B0604020202020204" pitchFamily="34" charset="0"/>
                <a:cs typeface="Arial" panose="020B0604020202020204" pitchFamily="34" charset="0"/>
              </a:rPr>
              <a:t>the </a:t>
            </a:r>
            <a:r>
              <a:rPr lang="en-US" b="1" spc="100" dirty="0">
                <a:latin typeface="Arial" panose="020B0604020202020204" pitchFamily="34" charset="0"/>
                <a:cs typeface="Arial" panose="020B0604020202020204" pitchFamily="34" charset="0"/>
              </a:rPr>
              <a:t>character</a:t>
            </a:r>
            <a:r>
              <a:rPr lang="en-US" dirty="0">
                <a:latin typeface="Arial" panose="020B0604020202020204" pitchFamily="34" charset="0"/>
                <a:cs typeface="Arial" panose="020B0604020202020204" pitchFamily="34" charset="0"/>
              </a:rPr>
              <a:t> at </a:t>
            </a:r>
            <a:r>
              <a:rPr lang="en-US" b="1" spc="100" dirty="0">
                <a:latin typeface="Arial" panose="020B0604020202020204" pitchFamily="34" charset="0"/>
                <a:cs typeface="Arial" panose="020B0604020202020204" pitchFamily="34" charset="0"/>
              </a:rPr>
              <a:t>His coming</a:t>
            </a:r>
            <a:r>
              <a:rPr lang="en-US" dirty="0">
                <a:latin typeface="Arial" panose="020B0604020202020204" pitchFamily="34" charset="0"/>
                <a:cs typeface="Arial" panose="020B0604020202020204" pitchFamily="34" charset="0"/>
              </a:rPr>
              <a:t>.</a:t>
            </a:r>
          </a:p>
          <a:p>
            <a:pPr algn="ctr" eaLnBrk="1" hangingPunct="1">
              <a:lnSpc>
                <a:spcPct val="90000"/>
              </a:lnSpc>
              <a:spcBef>
                <a:spcPts val="0"/>
              </a:spcBef>
              <a:spcAft>
                <a:spcPts val="0"/>
              </a:spcAft>
              <a:tabLst/>
              <a:defRPr/>
            </a:pPr>
            <a:r>
              <a:rPr lang="en-US" dirty="0">
                <a:latin typeface="Arial" panose="020B0604020202020204" pitchFamily="34" charset="0"/>
                <a:cs typeface="Arial" panose="020B0604020202020204" pitchFamily="34" charset="0"/>
              </a:rPr>
              <a:t>The work of </a:t>
            </a:r>
            <a:r>
              <a:rPr lang="en-US" sz="6000" dirty="0">
                <a:latin typeface="Arial" panose="020B0604020202020204" pitchFamily="34" charset="0"/>
                <a:cs typeface="Arial" panose="020B0604020202020204" pitchFamily="34" charset="0"/>
              </a:rPr>
              <a:t>transformation</a:t>
            </a:r>
          </a:p>
          <a:p>
            <a:pPr algn="ctr" eaLnBrk="1" hangingPunct="1">
              <a:lnSpc>
                <a:spcPct val="90000"/>
              </a:lnSpc>
              <a:spcBef>
                <a:spcPts val="0"/>
              </a:spcBef>
              <a:spcAft>
                <a:spcPts val="600"/>
              </a:spcAft>
              <a:tabLst/>
              <a:defRPr/>
            </a:pPr>
            <a:r>
              <a:rPr lang="en-US" dirty="0">
                <a:latin typeface="Arial" panose="020B0604020202020204" pitchFamily="34" charset="0"/>
                <a:cs typeface="Arial" panose="020B0604020202020204" pitchFamily="34" charset="0"/>
              </a:rPr>
              <a:t>must be </a:t>
            </a:r>
            <a:r>
              <a:rPr lang="en-US" b="1" spc="100" dirty="0">
                <a:latin typeface="Arial" panose="020B0604020202020204" pitchFamily="34" charset="0"/>
                <a:cs typeface="Arial" panose="020B0604020202020204" pitchFamily="34" charset="0"/>
              </a:rPr>
              <a:t>done now</a:t>
            </a:r>
            <a:r>
              <a:rPr lang="en-US" dirty="0">
                <a:latin typeface="Arial" panose="020B0604020202020204" pitchFamily="34" charset="0"/>
                <a:cs typeface="Arial" panose="020B0604020202020204" pitchFamily="34" charset="0"/>
              </a:rPr>
              <a:t>.</a:t>
            </a:r>
          </a:p>
          <a:p>
            <a:pPr algn="ctr" eaLnBrk="1" hangingPunct="1">
              <a:lnSpc>
                <a:spcPct val="90000"/>
              </a:lnSpc>
              <a:spcBef>
                <a:spcPts val="0"/>
              </a:spcBef>
              <a:spcAft>
                <a:spcPts val="600"/>
              </a:spcAft>
              <a:tabLst/>
              <a:defRPr/>
            </a:pPr>
            <a:r>
              <a:rPr lang="en-US" b="1" spc="100" dirty="0">
                <a:solidFill>
                  <a:schemeClr val="tx2"/>
                </a:solidFill>
                <a:latin typeface="Arial" panose="020B0604020202020204" pitchFamily="34" charset="0"/>
                <a:cs typeface="Arial" panose="020B0604020202020204" pitchFamily="34" charset="0"/>
              </a:rPr>
              <a:t>Our daily lives are</a:t>
            </a:r>
          </a:p>
          <a:p>
            <a:pPr algn="ctr" eaLnBrk="1" hangingPunct="1">
              <a:lnSpc>
                <a:spcPct val="90000"/>
              </a:lnSpc>
              <a:spcBef>
                <a:spcPts val="0"/>
              </a:spcBef>
              <a:spcAft>
                <a:spcPts val="600"/>
              </a:spcAft>
              <a:tabLst/>
              <a:defRPr/>
            </a:pPr>
            <a:r>
              <a:rPr lang="en-US" b="1" spc="100" dirty="0">
                <a:solidFill>
                  <a:schemeClr val="tx2"/>
                </a:solidFill>
                <a:latin typeface="Arial" panose="020B0604020202020204" pitchFamily="34" charset="0"/>
                <a:cs typeface="Arial" panose="020B0604020202020204" pitchFamily="34" charset="0"/>
              </a:rPr>
              <a:t>determining our destiny</a:t>
            </a:r>
            <a:r>
              <a:rPr lang="en-US" dirty="0">
                <a:latin typeface="Arial" panose="020B0604020202020204" pitchFamily="34" charset="0"/>
                <a:cs typeface="Arial" panose="020B0604020202020204" pitchFamily="34" charset="0"/>
              </a:rPr>
              <a:t>.”</a:t>
            </a:r>
          </a:p>
          <a:p>
            <a:pPr algn="ctr" eaLnBrk="1" hangingPunct="1">
              <a:lnSpc>
                <a:spcPct val="90000"/>
              </a:lnSpc>
              <a:spcBef>
                <a:spcPts val="0"/>
              </a:spcBef>
              <a:spcAft>
                <a:spcPts val="0"/>
              </a:spcAft>
              <a:tabLst/>
              <a:defRPr/>
            </a:pPr>
            <a:r>
              <a:rPr lang="en-US" sz="3600" dirty="0">
                <a:latin typeface="Arial" panose="020B0604020202020204" pitchFamily="34" charset="0"/>
                <a:cs typeface="Arial" panose="020B0604020202020204" pitchFamily="34" charset="0"/>
              </a:rPr>
              <a:t>—</a:t>
            </a:r>
            <a:r>
              <a:rPr lang="en-US" sz="3600" i="1" cap="small" dirty="0">
                <a:latin typeface="Arial" panose="020B0604020202020204" pitchFamily="34" charset="0"/>
                <a:cs typeface="Arial" panose="020B0604020202020204" pitchFamily="34" charset="0"/>
              </a:rPr>
              <a:t>Last Day Events </a:t>
            </a:r>
            <a:r>
              <a:rPr lang="en-US" sz="3600" dirty="0">
                <a:latin typeface="Arial" panose="020B0604020202020204" pitchFamily="34" charset="0"/>
                <a:cs typeface="Arial" panose="020B0604020202020204" pitchFamily="34" charset="0"/>
              </a:rPr>
              <a:t>295.</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Eternal Choices</a:t>
            </a:r>
          </a:p>
          <a:p>
            <a:pPr marL="36000">
              <a:defRPr/>
            </a:pPr>
            <a:r>
              <a:rPr lang="en-US" sz="3200" b="1" cap="small" spc="50" dirty="0">
                <a:latin typeface="Cambria"/>
                <a:cs typeface="Cambria"/>
              </a:rPr>
              <a:t>Irrevocable Decision	           </a:t>
            </a:r>
          </a:p>
        </p:txBody>
      </p:sp>
    </p:spTree>
    <p:extLst>
      <p:ext uri="{BB962C8B-B14F-4D97-AF65-F5344CB8AC3E}">
        <p14:creationId xmlns:p14="http://schemas.microsoft.com/office/powerpoint/2010/main" val="26700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1000"/>
                                        <p:tgtEl>
                                          <p:spTgt spid="4">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1987" y="6350"/>
            <a:ext cx="74285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A</a:t>
            </a:r>
            <a:r>
              <a:rPr lang="en-PH" sz="3200" i="1" dirty="0">
                <a:solidFill>
                  <a:srgbClr val="FFFF00"/>
                </a:solidFill>
                <a:latin typeface="Times New Roman" panose="02020603050405020304" pitchFamily="18" charset="0"/>
                <a:cs typeface="Times New Roman" panose="02020603050405020304" pitchFamily="18" charset="0"/>
              </a:rPr>
              <a:t> Moment of Destiny</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2. The Second Coming</a:t>
            </a:r>
          </a:p>
          <a:p>
            <a:pPr marL="36000">
              <a:defRPr/>
            </a:pPr>
            <a:r>
              <a:rPr lang="en-US" sz="3200" cap="small" spc="100" dirty="0">
                <a:latin typeface="Times New Roman" panose="02020603050405020304" pitchFamily="18" charset="0"/>
                <a:cs typeface="Times New Roman" panose="02020603050405020304" pitchFamily="18" charset="0"/>
              </a:rPr>
              <a:t>a. the Son of Man</a:t>
            </a:r>
          </a:p>
        </p:txBody>
      </p:sp>
      <p:sp>
        <p:nvSpPr>
          <p:cNvPr id="3" name="Text Box 3">
            <a:extLst>
              <a:ext uri="{FF2B5EF4-FFF2-40B4-BE49-F238E27FC236}">
                <a16:creationId xmlns:a16="http://schemas.microsoft.com/office/drawing/2014/main" id="{468BEECC-00C8-D813-5462-EAAB2DA94DEC}"/>
              </a:ext>
            </a:extLst>
          </p:cNvPr>
          <p:cNvSpPr txBox="1">
            <a:spLocks noChangeArrowheads="1"/>
          </p:cNvSpPr>
          <p:nvPr/>
        </p:nvSpPr>
        <p:spPr bwMode="auto">
          <a:xfrm>
            <a:off x="144016" y="1640420"/>
            <a:ext cx="4572000" cy="4879349"/>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Times New Roman" panose="02020603050405020304" pitchFamily="18" charset="0"/>
                <a:cs typeface="Times New Roman" panose="02020603050405020304" pitchFamily="18" charset="0"/>
              </a:rPr>
              <a:t>Revelation 14:14a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lnSpc>
                <a:spcPct val="95000"/>
              </a:lnSpc>
              <a:spcBef>
                <a:spcPts val="0"/>
              </a:spcBef>
              <a:spcAft>
                <a:spcPts val="600"/>
              </a:spcAft>
              <a:defRPr/>
            </a:pPr>
            <a:r>
              <a:rPr lang="en-US" sz="3600" spc="-100" dirty="0">
                <a:latin typeface="Arial" panose="020B0604020202020204" pitchFamily="34" charset="0"/>
                <a:cs typeface="Arial" panose="020B0604020202020204" pitchFamily="34" charset="0"/>
              </a:rPr>
              <a:t>“</a:t>
            </a:r>
            <a:r>
              <a:rPr lang="en-US" sz="3600" spc="-30" dirty="0">
                <a:latin typeface="Arial" panose="020B0604020202020204" pitchFamily="34" charset="0"/>
                <a:cs typeface="Arial" panose="020B0604020202020204" pitchFamily="34" charset="0"/>
              </a:rPr>
              <a:t>Then I looked, and behold, a white cloud, and on the cloud sat One like the </a:t>
            </a:r>
            <a:r>
              <a:rPr lang="en-US" sz="3600" b="1" spc="100" dirty="0">
                <a:latin typeface="Arial" panose="020B0604020202020204" pitchFamily="34" charset="0"/>
                <a:cs typeface="Arial" panose="020B0604020202020204" pitchFamily="34" charset="0"/>
              </a:rPr>
              <a:t>Son of Man</a:t>
            </a:r>
            <a:r>
              <a:rPr lang="en-US" sz="3600" spc="-30" dirty="0">
                <a:latin typeface="Arial" panose="020B0604020202020204" pitchFamily="34" charset="0"/>
                <a:cs typeface="Arial" panose="020B0604020202020204" pitchFamily="34" charset="0"/>
              </a:rPr>
              <a:t>, having on His head a golden crown, and in His hand a sharp sickle</a:t>
            </a:r>
            <a:r>
              <a:rPr lang="en-US" sz="3600" dirty="0">
                <a:latin typeface="Arial" panose="020B0604020202020204" pitchFamily="34" charset="0"/>
                <a:cs typeface="Arial" panose="020B0604020202020204" pitchFamily="34" charset="0"/>
              </a:rPr>
              <a:t>.”</a:t>
            </a:r>
          </a:p>
        </p:txBody>
      </p:sp>
      <p:pic>
        <p:nvPicPr>
          <p:cNvPr id="8" name="Picture 7">
            <a:extLst>
              <a:ext uri="{FF2B5EF4-FFF2-40B4-BE49-F238E27FC236}">
                <a16:creationId xmlns:a16="http://schemas.microsoft.com/office/drawing/2014/main" id="{5A2ADF3B-AAD3-E99B-8C50-230D4543A23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29113" r="28270"/>
          <a:stretch/>
        </p:blipFill>
        <p:spPr>
          <a:xfrm>
            <a:off x="4932040" y="1865337"/>
            <a:ext cx="3816424" cy="5037276"/>
          </a:xfrm>
          <a:prstGeom prst="rect">
            <a:avLst/>
          </a:prstGeom>
        </p:spPr>
      </p:pic>
    </p:spTree>
    <p:extLst>
      <p:ext uri="{BB962C8B-B14F-4D97-AF65-F5344CB8AC3E}">
        <p14:creationId xmlns:p14="http://schemas.microsoft.com/office/powerpoint/2010/main" val="40519983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childTnLst>
                                </p:cTn>
                              </p:par>
                              <p:par>
                                <p:cTn id="21" presetID="5" presetClass="entr" presetSubtype="5"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dow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64060"/>
            <a:ext cx="9180512" cy="4983993"/>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lnSpc>
                <a:spcPct val="95000"/>
              </a:lnSpc>
              <a:spcBef>
                <a:spcPts val="0"/>
              </a:spcBef>
              <a:spcAft>
                <a:spcPts val="1200"/>
              </a:spcAft>
              <a:defRPr/>
            </a:pPr>
            <a:r>
              <a:rPr lang="en-US" sz="3600" b="1" dirty="0">
                <a:latin typeface="Arial" panose="020B0604020202020204" pitchFamily="34" charset="0"/>
                <a:cs typeface="Arial" panose="020B0604020202020204" pitchFamily="34" charset="0"/>
              </a:rPr>
              <a:t>Central </a:t>
            </a:r>
            <a:r>
              <a:rPr lang="en-US" sz="3600" dirty="0">
                <a:latin typeface="Arial" panose="020B0604020202020204" pitchFamily="34" charset="0"/>
                <a:cs typeface="Arial" panose="020B0604020202020204" pitchFamily="34" charset="0"/>
              </a:rPr>
              <a:t>to the Lord’s last-day message to His people and to the world is </a:t>
            </a:r>
            <a:r>
              <a:rPr lang="en-US" sz="3600" b="1" dirty="0">
                <a:latin typeface="Arial" panose="020B0604020202020204" pitchFamily="34" charset="0"/>
                <a:cs typeface="Arial" panose="020B0604020202020204" pitchFamily="34" charset="0"/>
              </a:rPr>
              <a:t>the return  </a:t>
            </a:r>
            <a:r>
              <a:rPr lang="en-US" sz="3600" dirty="0">
                <a:latin typeface="Arial" panose="020B0604020202020204" pitchFamily="34" charset="0"/>
                <a:cs typeface="Arial" panose="020B0604020202020204" pitchFamily="34" charset="0"/>
              </a:rPr>
              <a:t>of Jesus, the fulfillment of His promise that      “ ‘you will see the </a:t>
            </a:r>
            <a:r>
              <a:rPr lang="en-US" sz="3600" b="1" dirty="0">
                <a:latin typeface="Arial" panose="020B0604020202020204" pitchFamily="34" charset="0"/>
                <a:cs typeface="Arial" panose="020B0604020202020204" pitchFamily="34" charset="0"/>
              </a:rPr>
              <a:t>Son of Man </a:t>
            </a:r>
            <a:r>
              <a:rPr lang="en-US" sz="3600" dirty="0">
                <a:latin typeface="Arial" panose="020B0604020202020204" pitchFamily="34" charset="0"/>
                <a:cs typeface="Arial" panose="020B0604020202020204" pitchFamily="34" charset="0"/>
              </a:rPr>
              <a:t>sitting at the right hand of the Power, and coming with the clouds of heaven’ ” (</a:t>
            </a:r>
            <a:r>
              <a:rPr lang="en-US" sz="3600" i="1" dirty="0">
                <a:latin typeface="Arial" panose="020B0604020202020204" pitchFamily="34" charset="0"/>
                <a:cs typeface="Arial" panose="020B0604020202020204" pitchFamily="34" charset="0"/>
              </a:rPr>
              <a:t>Mark 14:62</a:t>
            </a:r>
            <a:r>
              <a:rPr lang="en-US" sz="3600" dirty="0">
                <a:latin typeface="Arial" panose="020B0604020202020204" pitchFamily="34" charset="0"/>
                <a:cs typeface="Arial" panose="020B0604020202020204" pitchFamily="34" charset="0"/>
              </a:rPr>
              <a:t>).</a:t>
            </a:r>
          </a:p>
          <a:p>
            <a:pPr marL="180000" eaLnBrk="1" hangingPunct="1">
              <a:lnSpc>
                <a:spcPct val="95000"/>
              </a:lnSpc>
              <a:spcBef>
                <a:spcPts val="0"/>
              </a:spcBef>
              <a:spcAft>
                <a:spcPts val="0"/>
              </a:spcAft>
              <a:defRPr/>
            </a:pPr>
            <a:r>
              <a:rPr lang="en-US" sz="3600" dirty="0">
                <a:latin typeface="Arial" panose="020B0604020202020204" pitchFamily="34" charset="0"/>
                <a:cs typeface="Arial" panose="020B0604020202020204" pitchFamily="34" charset="0"/>
              </a:rPr>
              <a:t>• Jesus used the term “Son of Man” to  refer to Himself 82 times in the Gospels. It was one of His favorite titles.</a:t>
            </a:r>
            <a:endParaRPr lang="en-US" sz="3600" b="1"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8D3D200C-328D-229C-8ECA-8EEA8121C4EB}"/>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Second Coming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spc="100" dirty="0">
                <a:latin typeface="Times New Roman" panose="02020603050405020304" pitchFamily="18" charset="0"/>
                <a:cs typeface="Times New Roman" panose="02020603050405020304" pitchFamily="18" charset="0"/>
              </a:rPr>
              <a:t>a. The Son of Man</a:t>
            </a:r>
          </a:p>
        </p:txBody>
      </p:sp>
    </p:spTree>
    <p:extLst>
      <p:ext uri="{BB962C8B-B14F-4D97-AF65-F5344CB8AC3E}">
        <p14:creationId xmlns:p14="http://schemas.microsoft.com/office/powerpoint/2010/main" val="6645903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531023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lnSpc>
                <a:spcPct val="90000"/>
              </a:lnSpc>
              <a:spcBef>
                <a:spcPts val="0"/>
              </a:spcBef>
              <a:spcAft>
                <a:spcPts val="600"/>
              </a:spcAft>
              <a:defRPr/>
            </a:pPr>
            <a:r>
              <a:rPr lang="en-US" sz="3600" dirty="0">
                <a:latin typeface="Arial" panose="020B0604020202020204" pitchFamily="34" charset="0"/>
                <a:cs typeface="Arial" panose="020B0604020202020204" pitchFamily="34" charset="0"/>
              </a:rPr>
              <a:t>• He used it as an expression of endear-</a:t>
            </a:r>
            <a:r>
              <a:rPr lang="en-US" sz="3600" dirty="0" err="1">
                <a:latin typeface="Arial" panose="020B0604020202020204" pitchFamily="34" charset="0"/>
                <a:cs typeface="Arial" panose="020B0604020202020204" pitchFamily="34" charset="0"/>
              </a:rPr>
              <a:t>ment</a:t>
            </a:r>
            <a:r>
              <a:rPr lang="en-US" sz="3600" dirty="0">
                <a:latin typeface="Arial" panose="020B0604020202020204" pitchFamily="34" charset="0"/>
                <a:cs typeface="Arial" panose="020B0604020202020204" pitchFamily="34" charset="0"/>
              </a:rPr>
              <a:t> to identify with us.</a:t>
            </a:r>
          </a:p>
          <a:p>
            <a:pPr marL="180000" eaLnBrk="1" hangingPunct="1">
              <a:lnSpc>
                <a:spcPct val="90000"/>
              </a:lnSpc>
              <a:spcBef>
                <a:spcPts val="0"/>
              </a:spcBef>
              <a:spcAft>
                <a:spcPts val="600"/>
              </a:spcAft>
              <a:defRPr/>
            </a:pPr>
            <a:r>
              <a:rPr lang="en-US" sz="3600" dirty="0">
                <a:latin typeface="Arial" panose="020B0604020202020204" pitchFamily="34" charset="0"/>
                <a:cs typeface="Arial" panose="020B0604020202020204" pitchFamily="34" charset="0"/>
              </a:rPr>
              <a:t>• He is a Savior who understands us, has experienced our temptations, and has passed through our trials.</a:t>
            </a:r>
          </a:p>
          <a:p>
            <a:pPr marL="180000" eaLnBrk="1" hangingPunct="1">
              <a:lnSpc>
                <a:spcPct val="90000"/>
              </a:lnSpc>
              <a:spcBef>
                <a:spcPts val="0"/>
              </a:spcBef>
              <a:spcAft>
                <a:spcPts val="600"/>
              </a:spcAft>
              <a:defRPr/>
            </a:pPr>
            <a:r>
              <a:rPr lang="en-US" sz="3600" dirty="0">
                <a:latin typeface="Arial" panose="020B0604020202020204" pitchFamily="34" charset="0"/>
                <a:cs typeface="Arial" panose="020B0604020202020204" pitchFamily="34" charset="0"/>
              </a:rPr>
              <a:t>• He is the “Son of Man” who is returning  to take us home. The same Jesus who lived among us.</a:t>
            </a:r>
          </a:p>
          <a:p>
            <a:pPr marL="180000" eaLnBrk="1" hangingPunct="1">
              <a:lnSpc>
                <a:spcPct val="90000"/>
              </a:lnSpc>
              <a:spcBef>
                <a:spcPts val="0"/>
              </a:spcBef>
              <a:spcAft>
                <a:spcPts val="600"/>
              </a:spcAft>
              <a:defRPr/>
            </a:pPr>
            <a:r>
              <a:rPr lang="en-US" sz="3600" dirty="0">
                <a:latin typeface="Arial" panose="020B0604020202020204" pitchFamily="34" charset="0"/>
                <a:cs typeface="Arial" panose="020B0604020202020204" pitchFamily="34" charset="0"/>
              </a:rPr>
              <a:t>• He is qualified to redeem us because He became One of us.</a:t>
            </a:r>
            <a:endParaRPr lang="en-US" sz="3600" b="1" spc="10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8D3D200C-328D-229C-8ECA-8EEA8121C4EB}"/>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Second Coming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spc="100" dirty="0">
                <a:latin typeface="Times New Roman" panose="02020603050405020304" pitchFamily="18" charset="0"/>
                <a:cs typeface="Times New Roman" panose="02020603050405020304" pitchFamily="18" charset="0"/>
              </a:rPr>
              <a:t>a. The Son of Man</a:t>
            </a:r>
          </a:p>
        </p:txBody>
      </p:sp>
    </p:spTree>
    <p:extLst>
      <p:ext uri="{BB962C8B-B14F-4D97-AF65-F5344CB8AC3E}">
        <p14:creationId xmlns:p14="http://schemas.microsoft.com/office/powerpoint/2010/main" val="36610285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444199"/>
            <a:ext cx="9180512" cy="4239174"/>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454320" eaLnBrk="1" hangingPunct="1">
              <a:lnSpc>
                <a:spcPct val="95000"/>
              </a:lnSpc>
              <a:spcBef>
                <a:spcPts val="0"/>
              </a:spcBef>
              <a:spcAft>
                <a:spcPts val="1200"/>
              </a:spcAft>
              <a:defRPr/>
            </a:pPr>
            <a:r>
              <a:rPr lang="en-US" sz="3600" i="1" dirty="0">
                <a:latin typeface="Arial" panose="020B0604020202020204" pitchFamily="34" charset="0"/>
                <a:cs typeface="Arial" panose="020B0604020202020204" pitchFamily="34" charset="0"/>
              </a:rPr>
              <a:t>Matt. 16:27; 24:27, 30; 25:31, 32—</a:t>
            </a:r>
          </a:p>
          <a:p>
            <a:pPr marL="454320" eaLnBrk="1" hangingPunct="1">
              <a:lnSpc>
                <a:spcPct val="95000"/>
              </a:lnSpc>
              <a:spcBef>
                <a:spcPts val="0"/>
              </a:spcBef>
              <a:spcAft>
                <a:spcPts val="1200"/>
              </a:spcAft>
              <a:defRPr/>
            </a:pPr>
            <a:r>
              <a:rPr lang="en-US" sz="3600" dirty="0">
                <a:latin typeface="Arial" panose="020B0604020202020204" pitchFamily="34" charset="0"/>
                <a:cs typeface="Arial" panose="020B0604020202020204" pitchFamily="34" charset="0"/>
              </a:rPr>
              <a:t>• Jesus, the Son of Man, is coming in   glory with His angels.</a:t>
            </a:r>
          </a:p>
          <a:p>
            <a:pPr marL="454320" eaLnBrk="1" hangingPunct="1">
              <a:lnSpc>
                <a:spcPct val="95000"/>
              </a:lnSpc>
              <a:spcBef>
                <a:spcPts val="0"/>
              </a:spcBef>
              <a:spcAft>
                <a:spcPts val="1200"/>
              </a:spcAft>
              <a:defRPr/>
            </a:pPr>
            <a:r>
              <a:rPr lang="en-US" sz="3600" dirty="0">
                <a:latin typeface="Arial" panose="020B0604020202020204" pitchFamily="34" charset="0"/>
                <a:cs typeface="Arial" panose="020B0604020202020204" pitchFamily="34" charset="0"/>
              </a:rPr>
              <a:t>• He will divide the sheep from the   goats (basically a judgment).</a:t>
            </a:r>
          </a:p>
          <a:p>
            <a:pPr marL="454320" eaLnBrk="1" hangingPunct="1">
              <a:lnSpc>
                <a:spcPct val="95000"/>
              </a:lnSpc>
              <a:spcBef>
                <a:spcPts val="0"/>
              </a:spcBef>
              <a:spcAft>
                <a:spcPts val="1200"/>
              </a:spcAft>
              <a:defRPr/>
            </a:pPr>
            <a:r>
              <a:rPr lang="en-US" sz="3600" dirty="0">
                <a:latin typeface="Arial" panose="020B0604020202020204" pitchFamily="34" charset="0"/>
                <a:cs typeface="Arial" panose="020B0604020202020204" pitchFamily="34" charset="0"/>
              </a:rPr>
              <a:t>• The destiny of the nations and all humanity will be decided for eternity.</a:t>
            </a:r>
            <a:endParaRPr lang="en-US" sz="3600" b="1" spc="10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8D3D200C-328D-229C-8ECA-8EEA8121C4EB}"/>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Second Coming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spc="100" dirty="0">
                <a:latin typeface="Times New Roman" panose="02020603050405020304" pitchFamily="18" charset="0"/>
                <a:cs typeface="Times New Roman" panose="02020603050405020304" pitchFamily="18" charset="0"/>
              </a:rPr>
              <a:t>a. The Son of Man</a:t>
            </a:r>
          </a:p>
        </p:txBody>
      </p:sp>
    </p:spTree>
    <p:extLst>
      <p:ext uri="{BB962C8B-B14F-4D97-AF65-F5344CB8AC3E}">
        <p14:creationId xmlns:p14="http://schemas.microsoft.com/office/powerpoint/2010/main" val="26852842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C8151772-3165-C350-F135-B13C0BE3F9BD}"/>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Second Coming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b. The Heavenly Judgment</a:t>
            </a:r>
            <a:endParaRPr lang="en-US" sz="3200" b="1" cap="small" spc="100" dirty="0">
              <a:latin typeface="Times New Roman" panose="02020603050405020304" pitchFamily="18" charset="0"/>
              <a:cs typeface="Times New Roman" panose="02020603050405020304" pitchFamily="18" charset="0"/>
            </a:endParaRPr>
          </a:p>
        </p:txBody>
      </p:sp>
      <p:sp>
        <p:nvSpPr>
          <p:cNvPr id="3" name="Text Box 3">
            <a:extLst>
              <a:ext uri="{FF2B5EF4-FFF2-40B4-BE49-F238E27FC236}">
                <a16:creationId xmlns:a16="http://schemas.microsoft.com/office/drawing/2014/main" id="{B9568B9C-0067-79D0-407E-7C22E83B3C15}"/>
              </a:ext>
            </a:extLst>
          </p:cNvPr>
          <p:cNvSpPr txBox="1">
            <a:spLocks noChangeArrowheads="1"/>
          </p:cNvSpPr>
          <p:nvPr/>
        </p:nvSpPr>
        <p:spPr bwMode="auto">
          <a:xfrm>
            <a:off x="216024" y="1484784"/>
            <a:ext cx="4716016" cy="4879349"/>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Times New Roman" panose="02020603050405020304" pitchFamily="18" charset="0"/>
                <a:cs typeface="Times New Roman" panose="02020603050405020304" pitchFamily="18" charset="0"/>
              </a:rPr>
              <a:t>Revelation 14:14b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lnSpc>
                <a:spcPct val="95000"/>
              </a:lnSpc>
              <a:spcBef>
                <a:spcPts val="0"/>
              </a:spcBef>
              <a:spcAft>
                <a:spcPts val="600"/>
              </a:spcAft>
              <a:defRPr/>
            </a:pPr>
            <a:r>
              <a:rPr lang="en-US" sz="3600" dirty="0">
                <a:latin typeface="Arial" panose="020B0604020202020204" pitchFamily="34" charset="0"/>
                <a:cs typeface="Arial" panose="020B0604020202020204" pitchFamily="34" charset="0"/>
              </a:rPr>
              <a:t>“Then I looked, and behold, a white cloud, and on the cloud sat One like the Son of Man, having on His head a golden crown, and </a:t>
            </a:r>
            <a:r>
              <a:rPr lang="en-US" sz="3600" b="1" spc="100" dirty="0">
                <a:latin typeface="Arial" panose="020B0604020202020204" pitchFamily="34" charset="0"/>
                <a:cs typeface="Arial" panose="020B0604020202020204" pitchFamily="34" charset="0"/>
              </a:rPr>
              <a:t>in His hand a sharp sickle</a:t>
            </a:r>
            <a:r>
              <a:rPr lang="en-US" sz="3600" dirty="0">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9E2E1754-4741-32E1-B20D-3A5449E712F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510634" y="1700808"/>
            <a:ext cx="3021806" cy="4546080"/>
          </a:xfrm>
          <a:prstGeom prst="rect">
            <a:avLst/>
          </a:prstGeom>
        </p:spPr>
      </p:pic>
    </p:spTree>
    <p:extLst>
      <p:ext uri="{BB962C8B-B14F-4D97-AF65-F5344CB8AC3E}">
        <p14:creationId xmlns:p14="http://schemas.microsoft.com/office/powerpoint/2010/main" val="21362888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par>
                                <p:cTn id="17" presetID="5" presetClass="entr" presetSubtype="5"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checkerboard(down)">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6867624D-723E-8F0A-8179-17FBF608856A}"/>
              </a:ext>
            </a:extLst>
          </p:cNvPr>
          <p:cNvSpPr txBox="1">
            <a:spLocks noChangeArrowheads="1"/>
          </p:cNvSpPr>
          <p:nvPr/>
        </p:nvSpPr>
        <p:spPr bwMode="auto">
          <a:xfrm>
            <a:off x="0" y="1268760"/>
            <a:ext cx="9180512" cy="5356403"/>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0828" eaLnBrk="1" hangingPunct="1">
              <a:lnSpc>
                <a:spcPct val="95000"/>
              </a:lnSpc>
              <a:spcBef>
                <a:spcPts val="0"/>
              </a:spcBef>
              <a:spcAft>
                <a:spcPts val="0"/>
              </a:spcAft>
              <a:tabLst>
                <a:tab pos="531813" algn="l"/>
              </a:tabLst>
              <a:defRPr/>
            </a:pPr>
            <a:r>
              <a:rPr lang="en-US" sz="3600" dirty="0">
                <a:solidFill>
                  <a:schemeClr val="bg1"/>
                </a:solidFill>
                <a:latin typeface="Arial" panose="020B0604020202020204" pitchFamily="34" charset="0"/>
                <a:cs typeface="Arial" panose="020B0604020202020204" pitchFamily="34" charset="0"/>
              </a:rPr>
              <a:t>“I watched till thrones were put in place, and the </a:t>
            </a:r>
            <a:r>
              <a:rPr lang="en-US" sz="3600" b="1" spc="100" dirty="0">
                <a:solidFill>
                  <a:schemeClr val="bg1"/>
                </a:solidFill>
                <a:latin typeface="Arial" panose="020B0604020202020204" pitchFamily="34" charset="0"/>
                <a:cs typeface="Arial" panose="020B0604020202020204" pitchFamily="34" charset="0"/>
              </a:rPr>
              <a:t>Ancient of Days </a:t>
            </a:r>
            <a:r>
              <a:rPr lang="en-US" sz="3600" dirty="0">
                <a:solidFill>
                  <a:schemeClr val="bg1"/>
                </a:solidFill>
                <a:latin typeface="Arial" panose="020B0604020202020204" pitchFamily="34" charset="0"/>
                <a:cs typeface="Arial" panose="020B0604020202020204" pitchFamily="34" charset="0"/>
              </a:rPr>
              <a:t>was seated….</a:t>
            </a:r>
          </a:p>
          <a:p>
            <a:pPr marL="270828" eaLnBrk="1" hangingPunct="1">
              <a:lnSpc>
                <a:spcPct val="95000"/>
              </a:lnSpc>
              <a:spcBef>
                <a:spcPts val="0"/>
              </a:spcBef>
              <a:spcAft>
                <a:spcPts val="0"/>
              </a:spcAft>
              <a:tabLst>
                <a:tab pos="531813" algn="l"/>
              </a:tabLst>
              <a:defRPr/>
            </a:pPr>
            <a:r>
              <a:rPr lang="en-US" sz="3600" dirty="0">
                <a:solidFill>
                  <a:schemeClr val="bg1"/>
                </a:solidFill>
                <a:latin typeface="Arial" panose="020B0604020202020204" pitchFamily="34" charset="0"/>
                <a:cs typeface="Arial" panose="020B0604020202020204" pitchFamily="34" charset="0"/>
              </a:rPr>
              <a:t>The court was seated, and the books  were opened. … </a:t>
            </a:r>
            <a:r>
              <a:rPr lang="en-US" sz="3600" dirty="0">
                <a:latin typeface="Arial" panose="020B0604020202020204" pitchFamily="34" charset="0"/>
                <a:cs typeface="Arial" panose="020B0604020202020204" pitchFamily="34" charset="0"/>
              </a:rPr>
              <a:t>And behold, One like the </a:t>
            </a:r>
            <a:r>
              <a:rPr lang="en-US" sz="3600" b="1" spc="100" dirty="0">
                <a:latin typeface="Arial" panose="020B0604020202020204" pitchFamily="34" charset="0"/>
                <a:cs typeface="Arial" panose="020B0604020202020204" pitchFamily="34" charset="0"/>
              </a:rPr>
              <a:t>Son of Man</a:t>
            </a:r>
            <a:r>
              <a:rPr lang="en-US" sz="3600" dirty="0">
                <a:latin typeface="Arial" panose="020B0604020202020204" pitchFamily="34" charset="0"/>
                <a:cs typeface="Arial" panose="020B0604020202020204" pitchFamily="34" charset="0"/>
              </a:rPr>
              <a:t>, coming with the clouds of heaven! He came to the Ancient of Days, and they brought Him near before Him.</a:t>
            </a:r>
          </a:p>
          <a:p>
            <a:pPr marL="270828" eaLnBrk="1" hangingPunct="1">
              <a:lnSpc>
                <a:spcPct val="95000"/>
              </a:lnSpc>
              <a:spcBef>
                <a:spcPts val="0"/>
              </a:spcBef>
              <a:spcAft>
                <a:spcPts val="0"/>
              </a:spcAft>
              <a:tabLst>
                <a:tab pos="531813" algn="l"/>
              </a:tabLst>
              <a:defRPr/>
            </a:pPr>
            <a:r>
              <a:rPr lang="en-US" sz="3600" dirty="0">
                <a:latin typeface="Arial" panose="020B0604020202020204" pitchFamily="34" charset="0"/>
                <a:cs typeface="Arial" panose="020B0604020202020204" pitchFamily="34" charset="0"/>
              </a:rPr>
              <a:t>Then to Him was given </a:t>
            </a:r>
            <a:r>
              <a:rPr lang="en-US" sz="3600" u="sng" dirty="0">
                <a:latin typeface="Arial" panose="020B0604020202020204" pitchFamily="34" charset="0"/>
                <a:cs typeface="Arial" panose="020B0604020202020204" pitchFamily="34" charset="0"/>
              </a:rPr>
              <a:t>dominion</a:t>
            </a:r>
            <a:r>
              <a:rPr lang="en-US" sz="3600" dirty="0">
                <a:latin typeface="Arial" panose="020B0604020202020204" pitchFamily="34" charset="0"/>
                <a:cs typeface="Arial" panose="020B0604020202020204" pitchFamily="34" charset="0"/>
              </a:rPr>
              <a:t> and </a:t>
            </a:r>
            <a:r>
              <a:rPr lang="en-US" sz="3600" u="sng" dirty="0">
                <a:latin typeface="Arial" panose="020B0604020202020204" pitchFamily="34" charset="0"/>
                <a:cs typeface="Arial" panose="020B0604020202020204" pitchFamily="34" charset="0"/>
              </a:rPr>
              <a:t>glory</a:t>
            </a:r>
            <a:r>
              <a:rPr lang="en-US" sz="3600" dirty="0">
                <a:latin typeface="Arial" panose="020B0604020202020204" pitchFamily="34" charset="0"/>
                <a:cs typeface="Arial" panose="020B0604020202020204" pitchFamily="34" charset="0"/>
              </a:rPr>
              <a:t> and a </a:t>
            </a:r>
            <a:r>
              <a:rPr lang="en-US" sz="3600" u="sng" dirty="0">
                <a:latin typeface="Arial" panose="020B0604020202020204" pitchFamily="34" charset="0"/>
                <a:cs typeface="Arial" panose="020B0604020202020204" pitchFamily="34" charset="0"/>
              </a:rPr>
              <a:t>kingdom</a:t>
            </a:r>
            <a:r>
              <a:rPr lang="en-US" sz="3600" dirty="0">
                <a:latin typeface="Arial" panose="020B0604020202020204" pitchFamily="34" charset="0"/>
                <a:cs typeface="Arial" panose="020B0604020202020204" pitchFamily="34" charset="0"/>
              </a:rPr>
              <a:t>, that all…should serve Him” (</a:t>
            </a:r>
            <a:r>
              <a:rPr lang="en-US" sz="3600" i="1" dirty="0">
                <a:latin typeface="Arial" panose="020B0604020202020204" pitchFamily="34" charset="0"/>
                <a:cs typeface="Arial" panose="020B0604020202020204" pitchFamily="34" charset="0"/>
              </a:rPr>
              <a:t>Daniel 7:9–14</a:t>
            </a:r>
            <a:r>
              <a:rPr lang="en-US" sz="3600" dirty="0">
                <a:latin typeface="Arial" panose="020B0604020202020204" pitchFamily="34" charset="0"/>
                <a:cs typeface="Arial" panose="020B0604020202020204" pitchFamily="34" charset="0"/>
              </a:rPr>
              <a:t>).</a:t>
            </a:r>
          </a:p>
        </p:txBody>
      </p:sp>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2198615"/>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0828" eaLnBrk="1" hangingPunct="1">
              <a:lnSpc>
                <a:spcPct val="95000"/>
              </a:lnSpc>
              <a:spcBef>
                <a:spcPts val="0"/>
              </a:spcBef>
              <a:spcAft>
                <a:spcPts val="0"/>
              </a:spcAft>
              <a:tabLst>
                <a:tab pos="531813" algn="l"/>
              </a:tabLst>
              <a:defRPr/>
            </a:pPr>
            <a:r>
              <a:rPr lang="en-US" sz="3600" dirty="0">
                <a:latin typeface="Arial" panose="020B0604020202020204" pitchFamily="34" charset="0"/>
                <a:cs typeface="Arial" panose="020B0604020202020204" pitchFamily="34" charset="0"/>
              </a:rPr>
              <a:t>“I watched till thrones were put in place, and the </a:t>
            </a:r>
            <a:r>
              <a:rPr lang="en-US" sz="3600" b="1" spc="100" dirty="0">
                <a:latin typeface="Arial" panose="020B0604020202020204" pitchFamily="34" charset="0"/>
                <a:cs typeface="Arial" panose="020B0604020202020204" pitchFamily="34" charset="0"/>
              </a:rPr>
              <a:t>Ancient of Days </a:t>
            </a:r>
            <a:r>
              <a:rPr lang="en-US" sz="3600" dirty="0">
                <a:latin typeface="Arial" panose="020B0604020202020204" pitchFamily="34" charset="0"/>
                <a:cs typeface="Arial" panose="020B0604020202020204" pitchFamily="34" charset="0"/>
              </a:rPr>
              <a:t>was seated…. The court was seated, and the books  were opened. …</a:t>
            </a:r>
          </a:p>
        </p:txBody>
      </p:sp>
      <p:sp>
        <p:nvSpPr>
          <p:cNvPr id="2" name="Text Box 2">
            <a:extLst>
              <a:ext uri="{FF2B5EF4-FFF2-40B4-BE49-F238E27FC236}">
                <a16:creationId xmlns:a16="http://schemas.microsoft.com/office/drawing/2014/main" id="{4DE3EFCB-6C37-53E5-6D62-5A88B120281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Second Coming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b. The Heavenly Judgment</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7176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5F5EA71C-7314-DEA5-39EE-361B66E2A53B}"/>
              </a:ext>
            </a:extLst>
          </p:cNvPr>
          <p:cNvSpPr txBox="1">
            <a:spLocks noChangeArrowheads="1"/>
          </p:cNvSpPr>
          <p:nvPr/>
        </p:nvSpPr>
        <p:spPr bwMode="auto">
          <a:xfrm>
            <a:off x="0" y="1268760"/>
            <a:ext cx="9180512" cy="5356403"/>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0828" eaLnBrk="1" hangingPunct="1">
              <a:lnSpc>
                <a:spcPct val="95000"/>
              </a:lnSpc>
              <a:spcBef>
                <a:spcPts val="0"/>
              </a:spcBef>
              <a:spcAft>
                <a:spcPts val="0"/>
              </a:spcAft>
              <a:tabLst>
                <a:tab pos="531813" algn="l"/>
              </a:tabLst>
              <a:defRPr/>
            </a:pPr>
            <a:r>
              <a:rPr lang="en-US" sz="3600" dirty="0">
                <a:solidFill>
                  <a:schemeClr val="bg1"/>
                </a:solidFill>
                <a:latin typeface="Arial" panose="020B0604020202020204" pitchFamily="34" charset="0"/>
                <a:cs typeface="Arial" panose="020B0604020202020204" pitchFamily="34" charset="0"/>
              </a:rPr>
              <a:t>• Jesus was called the “Son of Man” in </a:t>
            </a:r>
            <a:r>
              <a:rPr lang="en-US" sz="3600" spc="-50" dirty="0">
                <a:solidFill>
                  <a:schemeClr val="bg1"/>
                </a:solidFill>
                <a:latin typeface="Arial" panose="020B0604020202020204" pitchFamily="34" charset="0"/>
                <a:cs typeface="Arial" panose="020B0604020202020204" pitchFamily="34" charset="0"/>
              </a:rPr>
              <a:t>something as serious as the judgment. The </a:t>
            </a:r>
            <a:r>
              <a:rPr lang="en-US" sz="3600" dirty="0">
                <a:solidFill>
                  <a:schemeClr val="bg1"/>
                </a:solidFill>
                <a:latin typeface="Arial" panose="020B0604020202020204" pitchFamily="34" charset="0"/>
                <a:cs typeface="Arial" panose="020B0604020202020204" pitchFamily="34" charset="0"/>
              </a:rPr>
              <a:t>“Son of Man”</a:t>
            </a:r>
            <a:r>
              <a:rPr lang="en-US" sz="3600" spc="-300" dirty="0">
                <a:solidFill>
                  <a:schemeClr val="bg1"/>
                </a:solidFill>
                <a:latin typeface="Arial" panose="020B0604020202020204" pitchFamily="34" charset="0"/>
                <a:cs typeface="Arial" panose="020B0604020202020204" pitchFamily="34" charset="0"/>
              </a:rPr>
              <a:t> </a:t>
            </a:r>
            <a:r>
              <a:rPr lang="en-US" sz="3600" dirty="0">
                <a:solidFill>
                  <a:schemeClr val="bg1"/>
                </a:solidFill>
                <a:latin typeface="Arial" panose="020B0604020202020204" pitchFamily="34" charset="0"/>
                <a:cs typeface="Arial" panose="020B0604020202020204" pitchFamily="34" charset="0"/>
              </a:rPr>
              <a:t>is so central to judgment.</a:t>
            </a:r>
          </a:p>
          <a:p>
            <a:pPr marL="270828" eaLnBrk="1" hangingPunct="1">
              <a:lnSpc>
                <a:spcPct val="95000"/>
              </a:lnSpc>
              <a:spcBef>
                <a:spcPts val="0"/>
              </a:spcBef>
              <a:spcAft>
                <a:spcPts val="0"/>
              </a:spcAft>
              <a:tabLst>
                <a:tab pos="531813" algn="l"/>
              </a:tabLst>
              <a:defRPr/>
            </a:pPr>
            <a:r>
              <a:rPr lang="en-US" sz="3600" dirty="0">
                <a:solidFill>
                  <a:schemeClr val="bg1"/>
                </a:solidFill>
                <a:latin typeface="Arial" panose="020B0604020202020204" pitchFamily="34" charset="0"/>
                <a:cs typeface="Arial" panose="020B0604020202020204" pitchFamily="34" charset="0"/>
              </a:rPr>
              <a:t>• The judgment reveals before the entire universe that the Father, Son, and Holy Spirit have done everything possible to save all humanity. </a:t>
            </a:r>
            <a:r>
              <a:rPr lang="en-US" sz="3600" dirty="0">
                <a:latin typeface="Arial" panose="020B0604020202020204" pitchFamily="34" charset="0"/>
                <a:cs typeface="Arial" panose="020B0604020202020204" pitchFamily="34" charset="0"/>
              </a:rPr>
              <a:t>This judgment </a:t>
            </a:r>
            <a:r>
              <a:rPr lang="en-US" sz="3600" b="1" spc="100" dirty="0" err="1">
                <a:latin typeface="Arial" panose="020B0604020202020204" pitchFamily="34" charset="0"/>
                <a:cs typeface="Arial" panose="020B0604020202020204" pitchFamily="34" charset="0"/>
              </a:rPr>
              <a:t>vindi</a:t>
            </a:r>
            <a:r>
              <a:rPr lang="en-US" sz="3600" b="1" spc="100" dirty="0">
                <a:latin typeface="Arial" panose="020B0604020202020204" pitchFamily="34" charset="0"/>
                <a:cs typeface="Arial" panose="020B0604020202020204" pitchFamily="34" charset="0"/>
              </a:rPr>
              <a:t>-cates </a:t>
            </a:r>
            <a:r>
              <a:rPr lang="en-US" sz="3600" dirty="0">
                <a:latin typeface="Arial" panose="020B0604020202020204" pitchFamily="34" charset="0"/>
                <a:cs typeface="Arial" panose="020B0604020202020204" pitchFamily="34" charset="0"/>
              </a:rPr>
              <a:t>not only the saints but </a:t>
            </a:r>
            <a:r>
              <a:rPr lang="en-US" sz="3600" b="1" spc="100" dirty="0">
                <a:latin typeface="Arial" panose="020B0604020202020204" pitchFamily="34" charset="0"/>
                <a:cs typeface="Arial" panose="020B0604020202020204" pitchFamily="34" charset="0"/>
              </a:rPr>
              <a:t>also God’s own character</a:t>
            </a:r>
            <a:r>
              <a:rPr lang="en-US" sz="3600" dirty="0">
                <a:latin typeface="Arial" panose="020B0604020202020204" pitchFamily="34" charset="0"/>
                <a:cs typeface="Arial" panose="020B0604020202020204" pitchFamily="34" charset="0"/>
              </a:rPr>
              <a:t> against the false charges  of Satan (</a:t>
            </a:r>
            <a:r>
              <a:rPr lang="en-US" sz="3600" i="1" dirty="0">
                <a:latin typeface="Arial" panose="020B0604020202020204" pitchFamily="34" charset="0"/>
                <a:cs typeface="Arial" panose="020B0604020202020204" pitchFamily="34" charset="0"/>
              </a:rPr>
              <a:t>see Job 1, Job 2, Ps. 51:1–4</a:t>
            </a:r>
            <a:r>
              <a:rPr lang="en-US" sz="3600" dirty="0">
                <a:latin typeface="Arial" panose="020B0604020202020204" pitchFamily="34" charset="0"/>
                <a:cs typeface="Arial" panose="020B0604020202020204" pitchFamily="34" charset="0"/>
              </a:rPr>
              <a:t>).</a:t>
            </a:r>
          </a:p>
        </p:txBody>
      </p:sp>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3777509"/>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0828" eaLnBrk="1" hangingPunct="1">
              <a:lnSpc>
                <a:spcPct val="95000"/>
              </a:lnSpc>
              <a:spcBef>
                <a:spcPts val="0"/>
              </a:spcBef>
              <a:spcAft>
                <a:spcPts val="0"/>
              </a:spcAft>
              <a:tabLst>
                <a:tab pos="531813" algn="l"/>
              </a:tabLst>
              <a:defRPr/>
            </a:pPr>
            <a:r>
              <a:rPr lang="en-US" sz="3600" dirty="0">
                <a:latin typeface="Arial" panose="020B0604020202020204" pitchFamily="34" charset="0"/>
                <a:cs typeface="Arial" panose="020B0604020202020204" pitchFamily="34" charset="0"/>
              </a:rPr>
              <a:t>• Jesus was called the “Son of Man” in </a:t>
            </a:r>
            <a:r>
              <a:rPr lang="en-US" sz="3600" spc="-50" dirty="0">
                <a:latin typeface="Arial" panose="020B0604020202020204" pitchFamily="34" charset="0"/>
                <a:cs typeface="Arial" panose="020B0604020202020204" pitchFamily="34" charset="0"/>
              </a:rPr>
              <a:t>something as serious as the judgment. The </a:t>
            </a:r>
            <a:r>
              <a:rPr lang="en-US" sz="3600" dirty="0">
                <a:latin typeface="Arial" panose="020B0604020202020204" pitchFamily="34" charset="0"/>
                <a:cs typeface="Arial" panose="020B0604020202020204" pitchFamily="34" charset="0"/>
              </a:rPr>
              <a:t>“Son of Man”</a:t>
            </a:r>
            <a:r>
              <a:rPr lang="en-US" sz="3600" spc="-3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is </a:t>
            </a:r>
            <a:r>
              <a:rPr lang="en-US" sz="3600" b="1" spc="100" dirty="0">
                <a:latin typeface="Arial" panose="020B0604020202020204" pitchFamily="34" charset="0"/>
                <a:cs typeface="Arial" panose="020B0604020202020204" pitchFamily="34" charset="0"/>
              </a:rPr>
              <a:t>so central </a:t>
            </a:r>
            <a:r>
              <a:rPr lang="en-US" sz="3600" dirty="0">
                <a:latin typeface="Arial" panose="020B0604020202020204" pitchFamily="34" charset="0"/>
                <a:cs typeface="Arial" panose="020B0604020202020204" pitchFamily="34" charset="0"/>
              </a:rPr>
              <a:t>to judgment.</a:t>
            </a:r>
          </a:p>
          <a:p>
            <a:pPr marL="270828" eaLnBrk="1" hangingPunct="1">
              <a:lnSpc>
                <a:spcPct val="95000"/>
              </a:lnSpc>
              <a:spcBef>
                <a:spcPts val="0"/>
              </a:spcBef>
              <a:spcAft>
                <a:spcPts val="0"/>
              </a:spcAft>
              <a:tabLst>
                <a:tab pos="531813" algn="l"/>
              </a:tabLst>
              <a:defRPr/>
            </a:pPr>
            <a:r>
              <a:rPr lang="en-US" sz="3600" dirty="0">
                <a:latin typeface="Arial" panose="020B0604020202020204" pitchFamily="34" charset="0"/>
                <a:cs typeface="Arial" panose="020B0604020202020204" pitchFamily="34" charset="0"/>
              </a:rPr>
              <a:t>• The judgment reveals before the entire universe that the Father, Son, and Holy Spirit have </a:t>
            </a:r>
            <a:r>
              <a:rPr lang="en-US" sz="3600" dirty="0">
                <a:solidFill>
                  <a:schemeClr val="tx2"/>
                </a:solidFill>
                <a:latin typeface="Arial" panose="020B0604020202020204" pitchFamily="34" charset="0"/>
                <a:cs typeface="Arial" panose="020B0604020202020204" pitchFamily="34" charset="0"/>
              </a:rPr>
              <a:t>done everything possible to save all humanity</a:t>
            </a:r>
            <a:r>
              <a:rPr lang="en-US" sz="3600" dirty="0">
                <a:latin typeface="Arial" panose="020B0604020202020204" pitchFamily="34" charset="0"/>
                <a:cs typeface="Arial" panose="020B0604020202020204" pitchFamily="34" charset="0"/>
              </a:rPr>
              <a:t>. </a:t>
            </a:r>
          </a:p>
        </p:txBody>
      </p:sp>
      <p:sp>
        <p:nvSpPr>
          <p:cNvPr id="2" name="Text Box 2">
            <a:extLst>
              <a:ext uri="{FF2B5EF4-FFF2-40B4-BE49-F238E27FC236}">
                <a16:creationId xmlns:a16="http://schemas.microsoft.com/office/drawing/2014/main" id="{4DE3EFCB-6C37-53E5-6D62-5A88B120281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Second Coming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b. The Heavenly Judgment</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3230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par>
                          <p:cTn id="13" fill="hold">
                            <p:stCondLst>
                              <p:cond delay="1000"/>
                            </p:stCondLst>
                            <p:childTnLst>
                              <p:par>
                                <p:cTn id="14" presetID="10" presetClass="entr" presetSubtype="0" fill="hold" grpId="0"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93E4CDA-E571-D6BA-547B-4A035ABB1E1B}"/>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Second Coming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c. The Victor’s Crown</a:t>
            </a:r>
            <a:endParaRPr lang="en-US" sz="3200" b="1" cap="small" spc="1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E259FE2-835D-4E3A-CBA9-B498AF65B731}"/>
              </a:ext>
            </a:extLst>
          </p:cNvPr>
          <p:cNvSpPr txBox="1"/>
          <p:nvPr/>
        </p:nvSpPr>
        <p:spPr>
          <a:xfrm>
            <a:off x="7879976" y="7718612"/>
            <a:ext cx="184731" cy="707886"/>
          </a:xfrm>
          <a:prstGeom prst="rect">
            <a:avLst/>
          </a:prstGeom>
          <a:noFill/>
        </p:spPr>
        <p:txBody>
          <a:bodyPr wrap="none" rtlCol="0">
            <a:spAutoFit/>
          </a:bodyPr>
          <a:lstStyle/>
          <a:p>
            <a:endParaRPr lang="en-US" dirty="0"/>
          </a:p>
        </p:txBody>
      </p:sp>
      <p:sp>
        <p:nvSpPr>
          <p:cNvPr id="4" name="Text Box 3">
            <a:extLst>
              <a:ext uri="{FF2B5EF4-FFF2-40B4-BE49-F238E27FC236}">
                <a16:creationId xmlns:a16="http://schemas.microsoft.com/office/drawing/2014/main" id="{6E8987A0-DD7E-85D2-E5CF-AA8FCB3DDD2D}"/>
              </a:ext>
            </a:extLst>
          </p:cNvPr>
          <p:cNvSpPr txBox="1">
            <a:spLocks noChangeArrowheads="1"/>
          </p:cNvSpPr>
          <p:nvPr/>
        </p:nvSpPr>
        <p:spPr bwMode="auto">
          <a:xfrm>
            <a:off x="0" y="1484784"/>
            <a:ext cx="4716016" cy="4879349"/>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Times New Roman" panose="02020603050405020304" pitchFamily="18" charset="0"/>
                <a:cs typeface="Times New Roman" panose="02020603050405020304" pitchFamily="18" charset="0"/>
              </a:rPr>
              <a:t>Revelation 14:14 </a:t>
            </a:r>
            <a:r>
              <a:rPr lang="en-US" sz="2800" dirty="0">
                <a:latin typeface="Times New Roman" panose="02020603050405020304" pitchFamily="18" charset="0"/>
                <a:cs typeface="Times New Roman" panose="02020603050405020304" pitchFamily="18" charset="0"/>
              </a:rPr>
              <a:t>NLT</a:t>
            </a:r>
            <a:endParaRPr lang="en-US" sz="3600" dirty="0">
              <a:latin typeface="Times New Roman" panose="02020603050405020304" pitchFamily="18" charset="0"/>
              <a:cs typeface="Times New Roman" panose="02020603050405020304" pitchFamily="18" charset="0"/>
            </a:endParaRPr>
          </a:p>
          <a:p>
            <a:pPr algn="ctr" eaLnBrk="1" hangingPunct="1">
              <a:lnSpc>
                <a:spcPct val="95000"/>
              </a:lnSpc>
              <a:spcBef>
                <a:spcPts val="0"/>
              </a:spcBef>
              <a:spcAft>
                <a:spcPts val="600"/>
              </a:spcAft>
              <a:defRPr/>
            </a:pPr>
            <a:r>
              <a:rPr lang="en-US" sz="3600" dirty="0">
                <a:latin typeface="Arial" panose="020B0604020202020204" pitchFamily="34" charset="0"/>
                <a:cs typeface="Arial" panose="020B0604020202020204" pitchFamily="34" charset="0"/>
              </a:rPr>
              <a:t>“Then I saw a white cloud, and seated on the cloud was someone like the Son of Man. He had a  </a:t>
            </a:r>
            <a:r>
              <a:rPr lang="en-US" sz="3600" b="1" spc="100" dirty="0">
                <a:latin typeface="Arial" panose="020B0604020202020204" pitchFamily="34" charset="0"/>
                <a:cs typeface="Arial" panose="020B0604020202020204" pitchFamily="34" charset="0"/>
              </a:rPr>
              <a:t>gold crown </a:t>
            </a:r>
            <a:r>
              <a:rPr lang="en-US" sz="3600" dirty="0">
                <a:latin typeface="Arial" panose="020B0604020202020204" pitchFamily="34" charset="0"/>
                <a:cs typeface="Arial" panose="020B0604020202020204" pitchFamily="34" charset="0"/>
              </a:rPr>
              <a:t>on his head and a sharp sickle in his hand.”</a:t>
            </a:r>
          </a:p>
        </p:txBody>
      </p:sp>
      <p:pic>
        <p:nvPicPr>
          <p:cNvPr id="9" name="Picture 8">
            <a:extLst>
              <a:ext uri="{FF2B5EF4-FFF2-40B4-BE49-F238E27FC236}">
                <a16:creationId xmlns:a16="http://schemas.microsoft.com/office/drawing/2014/main" id="{D5794D9A-6652-C134-CFC0-E1ABAE000DE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10282" t="9423" r="6775" b="8077"/>
          <a:stretch/>
        </p:blipFill>
        <p:spPr>
          <a:xfrm>
            <a:off x="4860032" y="1083568"/>
            <a:ext cx="3960440" cy="5657800"/>
          </a:xfrm>
          <a:prstGeom prst="rect">
            <a:avLst/>
          </a:prstGeom>
        </p:spPr>
      </p:pic>
    </p:spTree>
    <p:extLst>
      <p:ext uri="{BB962C8B-B14F-4D97-AF65-F5344CB8AC3E}">
        <p14:creationId xmlns:p14="http://schemas.microsoft.com/office/powerpoint/2010/main" val="12345034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par>
                                <p:cTn id="17" presetID="5" presetClass="entr" presetSubtype="5"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dow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472608" y="4797425"/>
            <a:ext cx="3131840" cy="769441"/>
          </a:xfrm>
          <a:prstGeom prst="rect">
            <a:avLst/>
          </a:prstGeom>
          <a:noFill/>
          <a:ln>
            <a:noFill/>
          </a:ln>
        </p:spPr>
        <p:txBody>
          <a:bodyPr wrap="square">
            <a:spAutoFit/>
          </a:bodyPr>
          <a:lstStyle/>
          <a:p>
            <a:pPr algn="r">
              <a:defRPr/>
            </a:pPr>
            <a:r>
              <a:rPr lang="en-US" sz="2400" dirty="0">
                <a:solidFill>
                  <a:schemeClr val="tx1">
                    <a:lumMod val="95000"/>
                  </a:schemeClr>
                </a:solidFill>
                <a:latin typeface="Arial" panose="020B0604020202020204" pitchFamily="34" charset="0"/>
                <a:ea typeface="ＭＳ Ｐゴシック" charset="0"/>
                <a:cs typeface="Arial" panose="020B0604020202020204" pitchFamily="34" charset="0"/>
              </a:rPr>
              <a:t>Mark Finley</a:t>
            </a:r>
          </a:p>
          <a:p>
            <a:pPr algn="r">
              <a:defRPr/>
            </a:pPr>
            <a:r>
              <a:rPr lang="en-US" sz="2000" spc="100" dirty="0">
                <a:solidFill>
                  <a:schemeClr val="tx1">
                    <a:lumMod val="95000"/>
                  </a:schemeClr>
                </a:solidFill>
                <a:latin typeface="Arial" panose="020B0604020202020204" pitchFamily="34" charset="0"/>
                <a:ea typeface="ＭＳ Ｐゴシック" charset="0"/>
                <a:cs typeface="Arial" panose="020B0604020202020204" pitchFamily="34" charset="0"/>
              </a:rPr>
              <a:t>Principal Contributor</a:t>
            </a:r>
          </a:p>
        </p:txBody>
      </p:sp>
      <p:pic>
        <p:nvPicPr>
          <p:cNvPr id="5" name="Picture 4">
            <a:extLst>
              <a:ext uri="{FF2B5EF4-FFF2-40B4-BE49-F238E27FC236}">
                <a16:creationId xmlns:a16="http://schemas.microsoft.com/office/drawing/2014/main" id="{7D7B446E-415F-4B99-12AF-5699615CB655}"/>
              </a:ext>
            </a:extLst>
          </p:cNvPr>
          <p:cNvPicPr>
            <a:picLocks noChangeAspect="1"/>
          </p:cNvPicPr>
          <p:nvPr/>
        </p:nvPicPr>
        <p:blipFill>
          <a:blip r:embed="rId3"/>
          <a:stretch>
            <a:fillRect/>
          </a:stretch>
        </p:blipFill>
        <p:spPr>
          <a:xfrm>
            <a:off x="1" y="0"/>
            <a:ext cx="5073678" cy="6858000"/>
          </a:xfrm>
          <a:prstGeom prst="rect">
            <a:avLst/>
          </a:prstGeom>
          <a:ln>
            <a:noFill/>
          </a:ln>
        </p:spPr>
      </p:pic>
      <p:pic>
        <p:nvPicPr>
          <p:cNvPr id="7" name="Picture 6">
            <a:extLst>
              <a:ext uri="{FF2B5EF4-FFF2-40B4-BE49-F238E27FC236}">
                <a16:creationId xmlns:a16="http://schemas.microsoft.com/office/drawing/2014/main" id="{486C6D2A-6668-F592-93DC-B2C99D021A16}"/>
              </a:ext>
            </a:extLst>
          </p:cNvPr>
          <p:cNvPicPr>
            <a:picLocks noChangeAspect="1"/>
          </p:cNvPicPr>
          <p:nvPr/>
        </p:nvPicPr>
        <p:blipFill rotWithShape="1">
          <a:blip r:embed="rId4"/>
          <a:srcRect l="12058" r="9764"/>
          <a:stretch/>
        </p:blipFill>
        <p:spPr>
          <a:xfrm>
            <a:off x="5036200" y="1196752"/>
            <a:ext cx="4072304" cy="25922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35EFA6-C08B-F6EC-786C-C6B05AFB13AE}"/>
              </a:ext>
            </a:extLst>
          </p:cNvPr>
          <p:cNvPicPr>
            <a:picLocks noChangeAspect="1"/>
          </p:cNvPicPr>
          <p:nvPr/>
        </p:nvPicPr>
        <p:blipFill rotWithShape="1">
          <a:blip r:embed="rId3"/>
          <a:srcRect l="7976" t="10272" r="6949" b="9970"/>
          <a:stretch/>
        </p:blipFill>
        <p:spPr>
          <a:xfrm>
            <a:off x="5724128" y="3789040"/>
            <a:ext cx="3024336" cy="2835317"/>
          </a:xfrm>
          <a:prstGeom prst="rect">
            <a:avLst/>
          </a:prstGeom>
        </p:spPr>
      </p:pic>
      <p:sp>
        <p:nvSpPr>
          <p:cNvPr id="9" name="Rectangle 8">
            <a:extLst>
              <a:ext uri="{FF2B5EF4-FFF2-40B4-BE49-F238E27FC236}">
                <a16:creationId xmlns:a16="http://schemas.microsoft.com/office/drawing/2014/main" id="{7C600E1A-1944-D0A3-5BE9-3C758DCD0AE1}"/>
              </a:ext>
            </a:extLst>
          </p:cNvPr>
          <p:cNvSpPr/>
          <p:nvPr/>
        </p:nvSpPr>
        <p:spPr bwMode="auto">
          <a:xfrm>
            <a:off x="5580112" y="3762033"/>
            <a:ext cx="3168352" cy="286232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pic>
        <p:nvPicPr>
          <p:cNvPr id="5" name="Picture 4">
            <a:extLst>
              <a:ext uri="{FF2B5EF4-FFF2-40B4-BE49-F238E27FC236}">
                <a16:creationId xmlns:a16="http://schemas.microsoft.com/office/drawing/2014/main" id="{8FEF1A8F-DE80-311E-9531-7078BBCF0AB6}"/>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9114" t="7449" r="8431" b="4782"/>
          <a:stretch/>
        </p:blipFill>
        <p:spPr>
          <a:xfrm>
            <a:off x="5580112" y="3717032"/>
            <a:ext cx="3265984" cy="2862323"/>
          </a:xfrm>
          <a:prstGeom prst="rect">
            <a:avLst/>
          </a:prstGeom>
        </p:spPr>
      </p:pic>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08723"/>
            <a:ext cx="9180512" cy="2724913"/>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1463" eaLnBrk="1" hangingPunct="1">
              <a:lnSpc>
                <a:spcPct val="95000"/>
              </a:lnSpc>
              <a:spcBef>
                <a:spcPts val="0"/>
              </a:spcBef>
              <a:spcAft>
                <a:spcPts val="0"/>
              </a:spcAft>
              <a:tabLst>
                <a:tab pos="500063" algn="l"/>
              </a:tabLst>
              <a:defRPr/>
            </a:pPr>
            <a:r>
              <a:rPr lang="en-US" sz="3600" dirty="0">
                <a:latin typeface="Arial" panose="020B0604020202020204" pitchFamily="34" charset="0"/>
                <a:cs typeface="Arial" panose="020B0604020202020204" pitchFamily="34" charset="0"/>
              </a:rPr>
              <a:t>Jesus once wore a </a:t>
            </a:r>
            <a:r>
              <a:rPr lang="en-US" sz="3600" b="1" spc="100" dirty="0">
                <a:latin typeface="Arial" panose="020B0604020202020204" pitchFamily="34" charset="0"/>
                <a:cs typeface="Arial" panose="020B0604020202020204" pitchFamily="34" charset="0"/>
              </a:rPr>
              <a:t>crown of thorns</a:t>
            </a:r>
            <a:r>
              <a:rPr lang="en-US" sz="3600" dirty="0">
                <a:latin typeface="Arial" panose="020B0604020202020204" pitchFamily="34" charset="0"/>
                <a:cs typeface="Arial" panose="020B0604020202020204" pitchFamily="34" charset="0"/>
              </a:rPr>
              <a:t>, symbolizing shame and mockery.	</a:t>
            </a:r>
          </a:p>
          <a:p>
            <a:pPr marL="271463" eaLnBrk="1" hangingPunct="1">
              <a:lnSpc>
                <a:spcPct val="95000"/>
              </a:lnSpc>
              <a:spcBef>
                <a:spcPts val="0"/>
              </a:spcBef>
              <a:spcAft>
                <a:spcPts val="600"/>
              </a:spcAft>
              <a:tabLst>
                <a:tab pos="500063" algn="l"/>
              </a:tabLst>
              <a:defRPr/>
            </a:pPr>
            <a:r>
              <a:rPr lang="en-US" sz="3600" dirty="0">
                <a:latin typeface="Arial" panose="020B0604020202020204" pitchFamily="34" charset="0"/>
                <a:cs typeface="Arial" panose="020B0604020202020204" pitchFamily="34" charset="0"/>
              </a:rPr>
              <a:t>	• He once was despised and rejected of men. He was reviled, ridiculed, spat upon, beaten, and whipped.</a:t>
            </a:r>
          </a:p>
        </p:txBody>
      </p:sp>
      <p:sp>
        <p:nvSpPr>
          <p:cNvPr id="2" name="Text Box 2">
            <a:extLst>
              <a:ext uri="{FF2B5EF4-FFF2-40B4-BE49-F238E27FC236}">
                <a16:creationId xmlns:a16="http://schemas.microsoft.com/office/drawing/2014/main" id="{1DAB9FCF-0F9D-96CD-4595-268A2E29096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Second Coming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c. The Victor’s Crown</a:t>
            </a:r>
            <a:endParaRPr lang="en-US" sz="3200" b="1" cap="small" spc="1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48EBD39-4AE9-4E59-1C7D-9DC43E16CB81}"/>
              </a:ext>
            </a:extLst>
          </p:cNvPr>
          <p:cNvSpPr txBox="1"/>
          <p:nvPr/>
        </p:nvSpPr>
        <p:spPr>
          <a:xfrm>
            <a:off x="0" y="4005064"/>
            <a:ext cx="6084168" cy="2723823"/>
          </a:xfrm>
          <a:prstGeom prst="rect">
            <a:avLst/>
          </a:prstGeom>
          <a:noFill/>
        </p:spPr>
        <p:txBody>
          <a:bodyPr wrap="square">
            <a:spAutoFit/>
          </a:bodyPr>
          <a:lstStyle/>
          <a:p>
            <a:pPr marL="274320">
              <a:lnSpc>
                <a:spcPct val="95000"/>
              </a:lnSpc>
            </a:pPr>
            <a:r>
              <a:rPr lang="en-US" sz="3600" dirty="0">
                <a:latin typeface="Arial" panose="020B0604020202020204" pitchFamily="34" charset="0"/>
                <a:cs typeface="Arial" panose="020B0604020202020204" pitchFamily="34" charset="0"/>
              </a:rPr>
              <a:t>  • But now He wears a </a:t>
            </a:r>
            <a:r>
              <a:rPr lang="en-US" sz="3600" b="1" spc="100" dirty="0">
                <a:latin typeface="Arial" panose="020B0604020202020204" pitchFamily="34" charset="0"/>
                <a:cs typeface="Arial" panose="020B0604020202020204" pitchFamily="34" charset="0"/>
              </a:rPr>
              <a:t>crown of glory </a:t>
            </a:r>
            <a:r>
              <a:rPr lang="en-US" sz="3600" dirty="0">
                <a:latin typeface="Arial" panose="020B0604020202020204" pitchFamily="34" charset="0"/>
                <a:cs typeface="Arial" panose="020B0604020202020204" pitchFamily="34" charset="0"/>
              </a:rPr>
              <a:t>and  comes again but now as King of kings and Lord of lords. It is a victor’s crown.</a:t>
            </a:r>
          </a:p>
        </p:txBody>
      </p:sp>
    </p:spTree>
    <p:extLst>
      <p:ext uri="{BB962C8B-B14F-4D97-AF65-F5344CB8AC3E}">
        <p14:creationId xmlns:p14="http://schemas.microsoft.com/office/powerpoint/2010/main" val="36396003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5" presetClass="entr" presetSubtype="5"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dow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par>
                                <p:cTn id="21" presetID="5" presetClass="entr" presetSubtype="5"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down)">
                                      <p:cBhvr>
                                        <p:cTn id="23" dur="2000"/>
                                        <p:tgtEl>
                                          <p:spTgt spid="5"/>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uiExpand="1"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92052"/>
            <a:ext cx="9180512" cy="4983993"/>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1463" eaLnBrk="1" hangingPunct="1">
              <a:lnSpc>
                <a:spcPct val="95000"/>
              </a:lnSpc>
              <a:spcBef>
                <a:spcPts val="0"/>
              </a:spcBef>
              <a:spcAft>
                <a:spcPts val="600"/>
              </a:spcAft>
              <a:tabLst>
                <a:tab pos="500063" algn="l"/>
              </a:tabLst>
              <a:defRPr/>
            </a:pPr>
            <a:r>
              <a:rPr lang="en-US" sz="3600" dirty="0">
                <a:latin typeface="Arial" panose="020B0604020202020204" pitchFamily="34" charset="0"/>
                <a:cs typeface="Arial" panose="020B0604020202020204" pitchFamily="34" charset="0"/>
              </a:rPr>
              <a:t>“Thrust in Your sickle and reap, for the  time has come for You to reap, for the harvest of the earth is </a:t>
            </a:r>
            <a:r>
              <a:rPr lang="en-US" sz="3600" b="1" spc="100" dirty="0">
                <a:latin typeface="Arial" panose="020B0604020202020204" pitchFamily="34" charset="0"/>
                <a:cs typeface="Arial" panose="020B0604020202020204" pitchFamily="34" charset="0"/>
              </a:rPr>
              <a:t>ripe</a:t>
            </a:r>
            <a:r>
              <a:rPr lang="en-US" sz="360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Rev. 14:15</a:t>
            </a:r>
            <a:r>
              <a:rPr lang="en-US" sz="3600" dirty="0">
                <a:latin typeface="Arial" panose="020B0604020202020204" pitchFamily="34" charset="0"/>
                <a:cs typeface="Arial" panose="020B0604020202020204" pitchFamily="34" charset="0"/>
              </a:rPr>
              <a:t>).</a:t>
            </a:r>
          </a:p>
          <a:p>
            <a:pPr marL="271463" eaLnBrk="1" hangingPunct="1">
              <a:lnSpc>
                <a:spcPct val="95000"/>
              </a:lnSpc>
              <a:spcBef>
                <a:spcPts val="0"/>
              </a:spcBef>
              <a:spcAft>
                <a:spcPts val="600"/>
              </a:spcAft>
              <a:tabLst>
                <a:tab pos="500063" algn="l"/>
              </a:tabLst>
              <a:defRPr/>
            </a:pPr>
            <a:r>
              <a:rPr lang="en-US" sz="3600" dirty="0">
                <a:latin typeface="Arial" panose="020B0604020202020204" pitchFamily="34" charset="0"/>
                <a:cs typeface="Arial" panose="020B0604020202020204" pitchFamily="34" charset="0"/>
              </a:rPr>
              <a:t>“But when the grain </a:t>
            </a:r>
            <a:r>
              <a:rPr lang="en-US" sz="3600" b="1" spc="100" dirty="0">
                <a:latin typeface="Arial" panose="020B0604020202020204" pitchFamily="34" charset="0"/>
                <a:cs typeface="Arial" panose="020B0604020202020204" pitchFamily="34" charset="0"/>
              </a:rPr>
              <a:t>ripens</a:t>
            </a:r>
            <a:r>
              <a:rPr lang="en-US" sz="3600" dirty="0">
                <a:latin typeface="Arial" panose="020B0604020202020204" pitchFamily="34" charset="0"/>
                <a:cs typeface="Arial" panose="020B0604020202020204" pitchFamily="34" charset="0"/>
              </a:rPr>
              <a:t>, immediately he puts in the sickle, because the harvest has come” (</a:t>
            </a:r>
            <a:r>
              <a:rPr lang="en-US" sz="3600" i="1" dirty="0">
                <a:latin typeface="Arial" panose="020B0604020202020204" pitchFamily="34" charset="0"/>
                <a:cs typeface="Arial" panose="020B0604020202020204" pitchFamily="34" charset="0"/>
              </a:rPr>
              <a:t>Mark 4:29</a:t>
            </a:r>
            <a:r>
              <a:rPr lang="en-US" sz="3600" dirty="0">
                <a:latin typeface="Arial" panose="020B0604020202020204" pitchFamily="34" charset="0"/>
                <a:cs typeface="Arial" panose="020B0604020202020204" pitchFamily="34" charset="0"/>
              </a:rPr>
              <a:t>).</a:t>
            </a:r>
          </a:p>
          <a:p>
            <a:pPr marL="271463" eaLnBrk="1" hangingPunct="1">
              <a:lnSpc>
                <a:spcPct val="95000"/>
              </a:lnSpc>
              <a:spcBef>
                <a:spcPts val="0"/>
              </a:spcBef>
              <a:spcAft>
                <a:spcPts val="1200"/>
              </a:spcAft>
              <a:tabLst>
                <a:tab pos="500063" algn="l"/>
              </a:tabLst>
              <a:defRPr/>
            </a:pPr>
            <a:r>
              <a:rPr lang="en-US" sz="3600" dirty="0">
                <a:latin typeface="Arial" panose="020B0604020202020204" pitchFamily="34" charset="0"/>
                <a:cs typeface="Arial" panose="020B0604020202020204" pitchFamily="34" charset="0"/>
              </a:rPr>
              <a:t>	• The symbolism of a ripening harvest 	illustrates the </a:t>
            </a:r>
            <a:r>
              <a:rPr lang="en-US" sz="3600" b="1" spc="100" dirty="0">
                <a:latin typeface="Arial" panose="020B0604020202020204" pitchFamily="34" charset="0"/>
                <a:cs typeface="Arial" panose="020B0604020202020204" pitchFamily="34" charset="0"/>
              </a:rPr>
              <a:t>growth</a:t>
            </a:r>
            <a:r>
              <a:rPr lang="en-US" sz="3600" dirty="0">
                <a:latin typeface="Arial" panose="020B0604020202020204" pitchFamily="34" charset="0"/>
                <a:cs typeface="Arial" panose="020B0604020202020204" pitchFamily="34" charset="0"/>
              </a:rPr>
              <a:t> of the </a:t>
            </a:r>
            <a:r>
              <a:rPr lang="en-US" sz="3600" b="1" spc="100" dirty="0">
                <a:latin typeface="Arial" panose="020B0604020202020204" pitchFamily="34" charset="0"/>
                <a:cs typeface="Arial" panose="020B0604020202020204" pitchFamily="34" charset="0"/>
              </a:rPr>
              <a:t>seed</a:t>
            </a:r>
            <a:r>
              <a:rPr lang="en-US" sz="3600" dirty="0">
                <a:latin typeface="Arial" panose="020B0604020202020204" pitchFamily="34" charset="0"/>
                <a:cs typeface="Arial" panose="020B0604020202020204" pitchFamily="34" charset="0"/>
              </a:rPr>
              <a:t> of the 	</a:t>
            </a:r>
            <a:r>
              <a:rPr lang="en-US" sz="3600" b="1" dirty="0">
                <a:latin typeface="Arial" panose="020B0604020202020204" pitchFamily="34" charset="0"/>
                <a:cs typeface="Arial" panose="020B0604020202020204" pitchFamily="34" charset="0"/>
              </a:rPr>
              <a:t>gospel</a:t>
            </a:r>
            <a:r>
              <a:rPr lang="en-US" sz="3600" dirty="0">
                <a:latin typeface="Arial" panose="020B0604020202020204" pitchFamily="34" charset="0"/>
                <a:cs typeface="Arial" panose="020B0604020202020204" pitchFamily="34" charset="0"/>
              </a:rPr>
              <a:t> in the </a:t>
            </a:r>
            <a:r>
              <a:rPr lang="en-US" sz="3600" b="1" spc="100" dirty="0">
                <a:latin typeface="Arial" panose="020B0604020202020204" pitchFamily="34" charset="0"/>
                <a:cs typeface="Arial" panose="020B0604020202020204" pitchFamily="34" charset="0"/>
              </a:rPr>
              <a:t>lives</a:t>
            </a:r>
            <a:r>
              <a:rPr lang="en-US" sz="3600" dirty="0">
                <a:latin typeface="Arial" panose="020B0604020202020204" pitchFamily="34" charset="0"/>
                <a:cs typeface="Arial" panose="020B0604020202020204" pitchFamily="34" charset="0"/>
              </a:rPr>
              <a:t> of His people.</a:t>
            </a:r>
          </a:p>
        </p:txBody>
      </p:sp>
      <p:sp>
        <p:nvSpPr>
          <p:cNvPr id="2" name="Text Box 2">
            <a:extLst>
              <a:ext uri="{FF2B5EF4-FFF2-40B4-BE49-F238E27FC236}">
                <a16:creationId xmlns:a16="http://schemas.microsoft.com/office/drawing/2014/main" id="{1DAB9FCF-0F9D-96CD-4595-268A2E29096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Second Coming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c. The Victor’s Crown</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96035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964CF702-1216-382E-6C9D-430B080DF07D}"/>
              </a:ext>
            </a:extLst>
          </p:cNvPr>
          <p:cNvSpPr txBox="1">
            <a:spLocks noChangeArrowheads="1"/>
          </p:cNvSpPr>
          <p:nvPr/>
        </p:nvSpPr>
        <p:spPr bwMode="auto">
          <a:xfrm>
            <a:off x="0" y="1292052"/>
            <a:ext cx="9180512" cy="5356403"/>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23" eaLnBrk="1" hangingPunct="1">
              <a:lnSpc>
                <a:spcPct val="95000"/>
              </a:lnSpc>
              <a:spcBef>
                <a:spcPts val="0"/>
              </a:spcBef>
              <a:spcAft>
                <a:spcPts val="600"/>
              </a:spcAft>
              <a:tabLst>
                <a:tab pos="500063" algn="l"/>
              </a:tabLst>
              <a:defRPr/>
            </a:pPr>
            <a:r>
              <a:rPr lang="en-US" sz="3600" dirty="0">
                <a:solidFill>
                  <a:schemeClr val="bg1"/>
                </a:solidFill>
                <a:latin typeface="Arial" panose="020B0604020202020204" pitchFamily="34" charset="0"/>
                <a:cs typeface="Arial" panose="020B0604020202020204" pitchFamily="34" charset="0"/>
              </a:rPr>
              <a:t>“As in nature, so in grace; there can be </a:t>
            </a:r>
            <a:r>
              <a:rPr lang="en-US" sz="3600" b="1" spc="100" dirty="0">
                <a:solidFill>
                  <a:schemeClr val="bg1"/>
                </a:solidFill>
                <a:latin typeface="Arial" panose="020B0604020202020204" pitchFamily="34" charset="0"/>
                <a:cs typeface="Arial" panose="020B0604020202020204" pitchFamily="34" charset="0"/>
              </a:rPr>
              <a:t>no life without growth</a:t>
            </a:r>
            <a:r>
              <a:rPr lang="en-US" sz="3600" dirty="0">
                <a:solidFill>
                  <a:schemeClr val="bg1"/>
                </a:solidFill>
                <a:latin typeface="Arial" panose="020B0604020202020204" pitchFamily="34" charset="0"/>
                <a:cs typeface="Arial" panose="020B0604020202020204" pitchFamily="34" charset="0"/>
              </a:rPr>
              <a:t>. The plant must either grow or die. As its growth is </a:t>
            </a:r>
            <a:r>
              <a:rPr lang="en-US" sz="3600" b="1" spc="100" dirty="0">
                <a:solidFill>
                  <a:schemeClr val="bg1"/>
                </a:solidFill>
                <a:latin typeface="Arial" panose="020B0604020202020204" pitchFamily="34" charset="0"/>
                <a:cs typeface="Arial" panose="020B0604020202020204" pitchFamily="34" charset="0"/>
              </a:rPr>
              <a:t>silent</a:t>
            </a:r>
            <a:r>
              <a:rPr lang="en-US" sz="3600" dirty="0">
                <a:solidFill>
                  <a:schemeClr val="bg1"/>
                </a:solidFill>
                <a:latin typeface="Arial" panose="020B0604020202020204" pitchFamily="34" charset="0"/>
                <a:cs typeface="Arial" panose="020B0604020202020204" pitchFamily="34" charset="0"/>
              </a:rPr>
              <a:t> and </a:t>
            </a:r>
            <a:r>
              <a:rPr lang="en-US" sz="3600" b="1" spc="100" dirty="0">
                <a:solidFill>
                  <a:schemeClr val="bg1"/>
                </a:solidFill>
                <a:latin typeface="Arial" panose="020B0604020202020204" pitchFamily="34" charset="0"/>
                <a:cs typeface="Arial" panose="020B0604020202020204" pitchFamily="34" charset="0"/>
              </a:rPr>
              <a:t>imperceptible</a:t>
            </a:r>
            <a:r>
              <a:rPr lang="en-US" sz="3600" dirty="0">
                <a:solidFill>
                  <a:schemeClr val="bg1"/>
                </a:solidFill>
                <a:latin typeface="Arial" panose="020B0604020202020204" pitchFamily="34" charset="0"/>
                <a:cs typeface="Arial" panose="020B0604020202020204" pitchFamily="34" charset="0"/>
              </a:rPr>
              <a:t>, but </a:t>
            </a:r>
            <a:r>
              <a:rPr lang="en-US" sz="3600" b="1" spc="100" dirty="0">
                <a:solidFill>
                  <a:schemeClr val="bg1"/>
                </a:solidFill>
                <a:latin typeface="Arial" panose="020B0604020202020204" pitchFamily="34" charset="0"/>
                <a:cs typeface="Arial" panose="020B0604020202020204" pitchFamily="34" charset="0"/>
              </a:rPr>
              <a:t>continuous</a:t>
            </a:r>
            <a:r>
              <a:rPr lang="en-US" sz="3600" dirty="0">
                <a:solidFill>
                  <a:schemeClr val="bg1"/>
                </a:solidFill>
                <a:latin typeface="Arial" panose="020B0604020202020204" pitchFamily="34" charset="0"/>
                <a:cs typeface="Arial" panose="020B0604020202020204" pitchFamily="34" charset="0"/>
              </a:rPr>
              <a:t>, so is the development of the Christian life. At every stage of development, our life may be perfect…. </a:t>
            </a:r>
            <a:r>
              <a:rPr lang="en-US" sz="3600" b="1" spc="100" dirty="0">
                <a:latin typeface="Arial" panose="020B0604020202020204" pitchFamily="34" charset="0"/>
                <a:cs typeface="Arial" panose="020B0604020202020204" pitchFamily="34" charset="0"/>
              </a:rPr>
              <a:t>Sanctification</a:t>
            </a:r>
            <a:r>
              <a:rPr lang="en-US" sz="3600" dirty="0">
                <a:latin typeface="Arial" panose="020B0604020202020204" pitchFamily="34" charset="0"/>
                <a:cs typeface="Arial" panose="020B0604020202020204" pitchFamily="34" charset="0"/>
              </a:rPr>
              <a:t> is the </a:t>
            </a:r>
            <a:r>
              <a:rPr lang="en-US" sz="3600" b="1" spc="100" dirty="0">
                <a:latin typeface="Arial" panose="020B0604020202020204" pitchFamily="34" charset="0"/>
                <a:cs typeface="Arial" panose="020B0604020202020204" pitchFamily="34" charset="0"/>
              </a:rPr>
              <a:t>work  of a lifetime</a:t>
            </a:r>
            <a:r>
              <a:rPr lang="en-US" sz="3600" dirty="0">
                <a:latin typeface="Arial" panose="020B0604020202020204" pitchFamily="34" charset="0"/>
                <a:cs typeface="Arial" panose="020B0604020202020204" pitchFamily="34" charset="0"/>
              </a:rPr>
              <a:t>. As our opportunities multiply, our experience will enlarge, and our knowledge increase.”</a:t>
            </a:r>
          </a:p>
        </p:txBody>
      </p:sp>
      <p:sp>
        <p:nvSpPr>
          <p:cNvPr id="3" name="Text Box 3">
            <a:extLst>
              <a:ext uri="{FF2B5EF4-FFF2-40B4-BE49-F238E27FC236}">
                <a16:creationId xmlns:a16="http://schemas.microsoft.com/office/drawing/2014/main" id="{BF504053-3784-CFE2-B55C-E3340CCDBDB7}"/>
              </a:ext>
            </a:extLst>
          </p:cNvPr>
          <p:cNvSpPr txBox="1">
            <a:spLocks noChangeArrowheads="1"/>
          </p:cNvSpPr>
          <p:nvPr/>
        </p:nvSpPr>
        <p:spPr bwMode="auto">
          <a:xfrm>
            <a:off x="0" y="1292052"/>
            <a:ext cx="9180512" cy="3777509"/>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23" eaLnBrk="1" hangingPunct="1">
              <a:lnSpc>
                <a:spcPct val="95000"/>
              </a:lnSpc>
              <a:spcBef>
                <a:spcPts val="0"/>
              </a:spcBef>
              <a:spcAft>
                <a:spcPts val="600"/>
              </a:spcAft>
              <a:tabLst>
                <a:tab pos="500063" algn="l"/>
              </a:tabLst>
              <a:defRPr/>
            </a:pPr>
            <a:r>
              <a:rPr lang="en-US" sz="3600" dirty="0">
                <a:solidFill>
                  <a:schemeClr val="bg1"/>
                </a:solidFill>
                <a:latin typeface="Arial" panose="020B0604020202020204" pitchFamily="34" charset="0"/>
                <a:cs typeface="Arial" panose="020B0604020202020204" pitchFamily="34" charset="0"/>
              </a:rPr>
              <a:t>“As in nature, so in grace; there can be </a:t>
            </a:r>
            <a:r>
              <a:rPr lang="en-US" sz="3600" b="1" spc="100" dirty="0">
                <a:solidFill>
                  <a:schemeClr val="bg1"/>
                </a:solidFill>
                <a:latin typeface="Arial" panose="020B0604020202020204" pitchFamily="34" charset="0"/>
                <a:cs typeface="Arial" panose="020B0604020202020204" pitchFamily="34" charset="0"/>
              </a:rPr>
              <a:t>no life without growth</a:t>
            </a:r>
            <a:r>
              <a:rPr lang="en-US" sz="3600" dirty="0">
                <a:solidFill>
                  <a:schemeClr val="bg1"/>
                </a:solidFill>
                <a:latin typeface="Arial" panose="020B0604020202020204" pitchFamily="34" charset="0"/>
                <a:cs typeface="Arial" panose="020B0604020202020204" pitchFamily="34" charset="0"/>
              </a:rPr>
              <a:t>. The plant must either grow or die. </a:t>
            </a:r>
            <a:r>
              <a:rPr lang="en-US" sz="3600" dirty="0">
                <a:latin typeface="Arial" panose="020B0604020202020204" pitchFamily="34" charset="0"/>
                <a:cs typeface="Arial" panose="020B0604020202020204" pitchFamily="34" charset="0"/>
              </a:rPr>
              <a:t>As its growth is </a:t>
            </a:r>
            <a:r>
              <a:rPr lang="en-US" sz="3600" b="1" spc="100" dirty="0">
                <a:latin typeface="Arial" panose="020B0604020202020204" pitchFamily="34" charset="0"/>
                <a:cs typeface="Arial" panose="020B0604020202020204" pitchFamily="34" charset="0"/>
              </a:rPr>
              <a:t>silent</a:t>
            </a:r>
            <a:r>
              <a:rPr lang="en-US" sz="3600" dirty="0">
                <a:latin typeface="Arial" panose="020B0604020202020204" pitchFamily="34" charset="0"/>
                <a:cs typeface="Arial" panose="020B0604020202020204" pitchFamily="34" charset="0"/>
              </a:rPr>
              <a:t> and </a:t>
            </a:r>
            <a:r>
              <a:rPr lang="en-US" sz="3600" b="1" spc="100" dirty="0">
                <a:latin typeface="Arial" panose="020B0604020202020204" pitchFamily="34" charset="0"/>
                <a:cs typeface="Arial" panose="020B0604020202020204" pitchFamily="34" charset="0"/>
              </a:rPr>
              <a:t>imperceptible</a:t>
            </a:r>
            <a:r>
              <a:rPr lang="en-US" sz="3600" dirty="0">
                <a:latin typeface="Arial" panose="020B0604020202020204" pitchFamily="34" charset="0"/>
                <a:cs typeface="Arial" panose="020B0604020202020204" pitchFamily="34" charset="0"/>
              </a:rPr>
              <a:t>, but </a:t>
            </a:r>
            <a:r>
              <a:rPr lang="en-US" sz="3600" b="1" spc="100" dirty="0">
                <a:latin typeface="Arial" panose="020B0604020202020204" pitchFamily="34" charset="0"/>
                <a:cs typeface="Arial" panose="020B0604020202020204" pitchFamily="34" charset="0"/>
              </a:rPr>
              <a:t>continuous</a:t>
            </a:r>
            <a:r>
              <a:rPr lang="en-US" sz="3600" dirty="0">
                <a:latin typeface="Arial" panose="020B0604020202020204" pitchFamily="34" charset="0"/>
                <a:cs typeface="Arial" panose="020B0604020202020204" pitchFamily="34" charset="0"/>
              </a:rPr>
              <a:t>, so is the development of the Christian life. At every stage of development, our life may be perfect…. </a:t>
            </a:r>
          </a:p>
        </p:txBody>
      </p:sp>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92052"/>
            <a:ext cx="9180512" cy="1672317"/>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23" eaLnBrk="1" hangingPunct="1">
              <a:lnSpc>
                <a:spcPct val="95000"/>
              </a:lnSpc>
              <a:spcBef>
                <a:spcPts val="0"/>
              </a:spcBef>
              <a:spcAft>
                <a:spcPts val="600"/>
              </a:spcAft>
              <a:tabLst>
                <a:tab pos="500063" algn="l"/>
              </a:tabLst>
              <a:defRPr/>
            </a:pPr>
            <a:r>
              <a:rPr lang="en-US" sz="3600" dirty="0">
                <a:latin typeface="Arial" panose="020B0604020202020204" pitchFamily="34" charset="0"/>
                <a:cs typeface="Arial" panose="020B0604020202020204" pitchFamily="34" charset="0"/>
              </a:rPr>
              <a:t>“As in nature, so in grace; there can be </a:t>
            </a:r>
            <a:r>
              <a:rPr lang="en-US" sz="3600" b="1" spc="100" dirty="0">
                <a:latin typeface="Arial" panose="020B0604020202020204" pitchFamily="34" charset="0"/>
                <a:cs typeface="Arial" panose="020B0604020202020204" pitchFamily="34" charset="0"/>
              </a:rPr>
              <a:t>no life without growth</a:t>
            </a:r>
            <a:r>
              <a:rPr lang="en-US" sz="3600" dirty="0">
                <a:latin typeface="Arial" panose="020B0604020202020204" pitchFamily="34" charset="0"/>
                <a:cs typeface="Arial" panose="020B0604020202020204" pitchFamily="34" charset="0"/>
              </a:rPr>
              <a:t>. The plant must either grow or die. </a:t>
            </a:r>
          </a:p>
        </p:txBody>
      </p:sp>
      <p:sp>
        <p:nvSpPr>
          <p:cNvPr id="2" name="Text Box 2">
            <a:extLst>
              <a:ext uri="{FF2B5EF4-FFF2-40B4-BE49-F238E27FC236}">
                <a16:creationId xmlns:a16="http://schemas.microsoft.com/office/drawing/2014/main" id="{1DAB9FCF-0F9D-96CD-4595-268A2E29096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c. The Victor’s Crown	 	</a:t>
            </a:r>
          </a:p>
          <a:p>
            <a:pPr marL="36000">
              <a:defRPr/>
            </a:pPr>
            <a:r>
              <a:rPr lang="en-US" sz="3200" b="1" i="1" cap="small" spc="100" dirty="0">
                <a:latin typeface="Times New Roman" panose="02020603050405020304" pitchFamily="18" charset="0"/>
                <a:cs typeface="Times New Roman" panose="02020603050405020304" pitchFamily="18" charset="0"/>
              </a:rPr>
              <a:t>Christ’s Object Lessons </a:t>
            </a:r>
            <a:r>
              <a:rPr lang="en-US" sz="3200" b="1" cap="small" spc="100" dirty="0">
                <a:latin typeface="Times New Roman" panose="02020603050405020304" pitchFamily="18" charset="0"/>
                <a:cs typeface="Times New Roman" panose="02020603050405020304" pitchFamily="18" charset="0"/>
              </a:rPr>
              <a:t>65, 66.</a:t>
            </a:r>
          </a:p>
        </p:txBody>
      </p:sp>
    </p:spTree>
    <p:extLst>
      <p:ext uri="{BB962C8B-B14F-4D97-AF65-F5344CB8AC3E}">
        <p14:creationId xmlns:p14="http://schemas.microsoft.com/office/powerpoint/2010/main" val="15120442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uiExpand="1" build="p"/>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92052"/>
            <a:ext cx="9180512" cy="524714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lnSpc>
                <a:spcPct val="95000"/>
              </a:lnSpc>
              <a:spcBef>
                <a:spcPts val="0"/>
              </a:spcBef>
              <a:spcAft>
                <a:spcPts val="0"/>
              </a:spcAft>
              <a:tabLst>
                <a:tab pos="500063" algn="l"/>
              </a:tabLst>
              <a:defRPr/>
            </a:pPr>
            <a:r>
              <a:rPr lang="en-US" sz="3600" dirty="0">
                <a:latin typeface="Arial" panose="020B0604020202020204" pitchFamily="34" charset="0"/>
                <a:cs typeface="Arial" panose="020B0604020202020204" pitchFamily="34" charset="0"/>
              </a:rPr>
              <a:t>The ripening of the golden grain</a:t>
            </a:r>
          </a:p>
          <a:p>
            <a:pPr algn="ctr" eaLnBrk="1" hangingPunct="1">
              <a:lnSpc>
                <a:spcPct val="95000"/>
              </a:lnSpc>
              <a:spcBef>
                <a:spcPts val="0"/>
              </a:spcBef>
              <a:spcAft>
                <a:spcPts val="0"/>
              </a:spcAft>
              <a:tabLst>
                <a:tab pos="500063" algn="l"/>
              </a:tabLst>
              <a:defRPr/>
            </a:pPr>
            <a:r>
              <a:rPr lang="en-US" sz="3600" dirty="0">
                <a:latin typeface="Arial" panose="020B0604020202020204" pitchFamily="34" charset="0"/>
                <a:cs typeface="Arial" panose="020B0604020202020204" pitchFamily="34" charset="0"/>
              </a:rPr>
              <a:t>represents all those</a:t>
            </a:r>
          </a:p>
          <a:p>
            <a:pPr algn="ctr" eaLnBrk="1" hangingPunct="1">
              <a:lnSpc>
                <a:spcPct val="95000"/>
              </a:lnSpc>
              <a:spcBef>
                <a:spcPts val="0"/>
              </a:spcBef>
              <a:spcAft>
                <a:spcPts val="0"/>
              </a:spcAft>
              <a:tabLst>
                <a:tab pos="500063" algn="l"/>
              </a:tabLst>
              <a:defRPr/>
            </a:pPr>
            <a:r>
              <a:rPr lang="en-US" sz="5400" dirty="0">
                <a:latin typeface="Arial" panose="020B0604020202020204" pitchFamily="34" charset="0"/>
                <a:cs typeface="Arial" panose="020B0604020202020204" pitchFamily="34" charset="0"/>
              </a:rPr>
              <a:t>transformed by grace</a:t>
            </a:r>
            <a:r>
              <a:rPr lang="en-US" sz="3600" dirty="0">
                <a:latin typeface="Arial" panose="020B0604020202020204" pitchFamily="34" charset="0"/>
                <a:cs typeface="Arial" panose="020B0604020202020204" pitchFamily="34" charset="0"/>
              </a:rPr>
              <a:t>,</a:t>
            </a:r>
          </a:p>
          <a:p>
            <a:pPr algn="ctr" eaLnBrk="1" hangingPunct="1">
              <a:lnSpc>
                <a:spcPct val="95000"/>
              </a:lnSpc>
              <a:spcBef>
                <a:spcPts val="0"/>
              </a:spcBef>
              <a:spcAft>
                <a:spcPts val="0"/>
              </a:spcAft>
              <a:tabLst>
                <a:tab pos="500063" algn="l"/>
              </a:tabLst>
              <a:defRPr/>
            </a:pPr>
            <a:r>
              <a:rPr lang="en-US" sz="5400" dirty="0">
                <a:latin typeface="Arial" panose="020B0604020202020204" pitchFamily="34" charset="0"/>
                <a:cs typeface="Arial" panose="020B0604020202020204" pitchFamily="34" charset="0"/>
              </a:rPr>
              <a:t>motivated by love</a:t>
            </a:r>
            <a:r>
              <a:rPr lang="en-US" sz="3600" dirty="0">
                <a:latin typeface="Arial" panose="020B0604020202020204" pitchFamily="34" charset="0"/>
                <a:cs typeface="Arial" panose="020B0604020202020204" pitchFamily="34" charset="0"/>
              </a:rPr>
              <a:t>, and</a:t>
            </a:r>
          </a:p>
          <a:p>
            <a:pPr algn="ctr" eaLnBrk="1" hangingPunct="1">
              <a:lnSpc>
                <a:spcPct val="95000"/>
              </a:lnSpc>
              <a:spcBef>
                <a:spcPts val="0"/>
              </a:spcBef>
              <a:spcAft>
                <a:spcPts val="600"/>
              </a:spcAft>
              <a:tabLst>
                <a:tab pos="500063" algn="l"/>
              </a:tabLst>
              <a:defRPr/>
            </a:pPr>
            <a:r>
              <a:rPr lang="en-US" sz="5400" dirty="0">
                <a:latin typeface="Arial" panose="020B0604020202020204" pitchFamily="34" charset="0"/>
                <a:cs typeface="Arial" panose="020B0604020202020204" pitchFamily="34" charset="0"/>
              </a:rPr>
              <a:t>living obedient lives</a:t>
            </a:r>
          </a:p>
          <a:p>
            <a:pPr algn="ctr" eaLnBrk="1" hangingPunct="1">
              <a:lnSpc>
                <a:spcPct val="95000"/>
              </a:lnSpc>
              <a:spcBef>
                <a:spcPts val="0"/>
              </a:spcBef>
              <a:spcAft>
                <a:spcPts val="600"/>
              </a:spcAft>
              <a:tabLst>
                <a:tab pos="500063" algn="l"/>
              </a:tabLst>
              <a:defRPr/>
            </a:pPr>
            <a:r>
              <a:rPr lang="en-US" sz="3600" b="1" spc="100" dirty="0">
                <a:latin typeface="Arial" panose="020B0604020202020204" pitchFamily="34" charset="0"/>
                <a:cs typeface="Arial" panose="020B0604020202020204" pitchFamily="34" charset="0"/>
              </a:rPr>
              <a:t>to the glory of Christ’s name</a:t>
            </a:r>
            <a:r>
              <a:rPr lang="en-US" sz="3600" dirty="0">
                <a:latin typeface="Arial" panose="020B0604020202020204" pitchFamily="34" charset="0"/>
                <a:cs typeface="Arial" panose="020B0604020202020204" pitchFamily="34" charset="0"/>
              </a:rPr>
              <a:t>.</a:t>
            </a:r>
          </a:p>
          <a:p>
            <a:pPr algn="ctr" eaLnBrk="1" hangingPunct="1">
              <a:lnSpc>
                <a:spcPct val="95000"/>
              </a:lnSpc>
              <a:spcBef>
                <a:spcPts val="0"/>
              </a:spcBef>
              <a:spcAft>
                <a:spcPts val="0"/>
              </a:spcAft>
              <a:tabLst>
                <a:tab pos="500063" algn="l"/>
              </a:tabLst>
              <a:defRPr/>
            </a:pPr>
            <a:r>
              <a:rPr lang="en-US" sz="3600" dirty="0">
                <a:latin typeface="Arial" panose="020B0604020202020204" pitchFamily="34" charset="0"/>
                <a:cs typeface="Arial" panose="020B0604020202020204" pitchFamily="34" charset="0"/>
              </a:rPr>
              <a:t>Their hearts are one with Jesus’ heart,    and all they want is what He wants.</a:t>
            </a:r>
          </a:p>
        </p:txBody>
      </p:sp>
      <p:sp>
        <p:nvSpPr>
          <p:cNvPr id="3" name="Text Box 2">
            <a:extLst>
              <a:ext uri="{FF2B5EF4-FFF2-40B4-BE49-F238E27FC236}">
                <a16:creationId xmlns:a16="http://schemas.microsoft.com/office/drawing/2014/main" id="{3DD0106F-727E-4520-D82E-F09838B483D3}"/>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Second Coming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c. The Victor’s Crown</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3978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0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10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10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10EB5-3851-AFB3-1D4B-CE9D9937FC7E}"/>
              </a:ext>
            </a:extLst>
          </p:cNvPr>
          <p:cNvPicPr>
            <a:picLocks noChangeAspect="1"/>
          </p:cNvPicPr>
          <p:nvPr/>
        </p:nvPicPr>
        <p:blipFill rotWithShape="1">
          <a:blip r:embed="rId3"/>
          <a:srcRect l="-475" t="-7087" r="23444" b="7087"/>
          <a:stretch/>
        </p:blipFill>
        <p:spPr>
          <a:xfrm>
            <a:off x="2339752" y="1745477"/>
            <a:ext cx="4479143" cy="3699747"/>
          </a:xfrm>
          <a:prstGeom prst="rect">
            <a:avLst/>
          </a:prstGeom>
        </p:spPr>
      </p:pic>
      <p:sp>
        <p:nvSpPr>
          <p:cNvPr id="6" name="Text Box 2"/>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A Moment of Destiny</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3. Accepting Jesus’ Victory </a:t>
            </a:r>
          </a:p>
        </p:txBody>
      </p:sp>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11" name="Rectangle 10">
            <a:extLst>
              <a:ext uri="{FF2B5EF4-FFF2-40B4-BE49-F238E27FC236}">
                <a16:creationId xmlns:a16="http://schemas.microsoft.com/office/drawing/2014/main" id="{2B3FC5AE-7FD1-F6E8-342A-763395FF2838}"/>
              </a:ext>
            </a:extLst>
          </p:cNvPr>
          <p:cNvSpPr/>
          <p:nvPr/>
        </p:nvSpPr>
        <p:spPr bwMode="auto">
          <a:xfrm>
            <a:off x="2339753" y="1916831"/>
            <a:ext cx="4608512" cy="35268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normalizeH="0" baseline="0">
              <a:ln w="22225">
                <a:solidFill>
                  <a:schemeClr val="accent2"/>
                </a:solidFill>
                <a:prstDash val="solid"/>
              </a:ln>
              <a:solidFill>
                <a:schemeClr val="accent2">
                  <a:lumMod val="40000"/>
                  <a:lumOff val="60000"/>
                </a:schemeClr>
              </a:solidFill>
              <a:latin typeface="Helvetica Neue" pitchFamily="24" charset="0"/>
              <a:ea typeface="ＭＳ Ｐゴシック" pitchFamily="24" charset="-128"/>
              <a:cs typeface="ＭＳ Ｐゴシック" pitchFamily="24" charset="-128"/>
            </a:endParaRPr>
          </a:p>
        </p:txBody>
      </p:sp>
      <p:sp>
        <p:nvSpPr>
          <p:cNvPr id="2" name="Text Box 3">
            <a:extLst>
              <a:ext uri="{FF2B5EF4-FFF2-40B4-BE49-F238E27FC236}">
                <a16:creationId xmlns:a16="http://schemas.microsoft.com/office/drawing/2014/main" id="{E2F28851-AAC9-5CF6-642F-207D7439B724}"/>
              </a:ext>
            </a:extLst>
          </p:cNvPr>
          <p:cNvSpPr txBox="1">
            <a:spLocks noChangeArrowheads="1"/>
          </p:cNvSpPr>
          <p:nvPr/>
        </p:nvSpPr>
        <p:spPr bwMode="auto">
          <a:xfrm>
            <a:off x="0" y="1196752"/>
            <a:ext cx="9144000" cy="5405647"/>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lnSpc>
                <a:spcPct val="90000"/>
              </a:lnSpc>
              <a:spcBef>
                <a:spcPts val="0"/>
              </a:spcBef>
              <a:spcAft>
                <a:spcPts val="600"/>
              </a:spcAft>
              <a:defRPr/>
            </a:pPr>
            <a:r>
              <a:rPr lang="fi-FI" sz="3600" dirty="0" err="1">
                <a:latin typeface="Times New Roman" panose="02020603050405020304" pitchFamily="18" charset="0"/>
                <a:cs typeface="Times New Roman" panose="02020603050405020304" pitchFamily="18" charset="0"/>
              </a:rPr>
              <a:t>Revelation</a:t>
            </a:r>
            <a:r>
              <a:rPr lang="fi-FI" sz="3600" dirty="0">
                <a:latin typeface="Times New Roman" panose="02020603050405020304" pitchFamily="18" charset="0"/>
                <a:cs typeface="Times New Roman" panose="02020603050405020304" pitchFamily="18" charset="0"/>
              </a:rPr>
              <a:t> 14:15-18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lnSpc>
                <a:spcPct val="95000"/>
              </a:lnSpc>
              <a:spcBef>
                <a:spcPts val="0"/>
              </a:spcBef>
              <a:spcAft>
                <a:spcPts val="0"/>
              </a:spcAft>
              <a:defRPr/>
            </a:pPr>
            <a:r>
              <a:rPr lang="en-US" sz="3600" spc="-100" dirty="0">
                <a:latin typeface="Arial" panose="020B0604020202020204" pitchFamily="34" charset="0"/>
                <a:cs typeface="Arial" panose="020B0604020202020204" pitchFamily="34" charset="0"/>
              </a:rPr>
              <a:t>“And another angel…, crying…</a:t>
            </a:r>
            <a:r>
              <a:rPr lang="en-US" sz="3600" spc="-100" dirty="0">
                <a:solidFill>
                  <a:schemeClr val="tx2"/>
                </a:solidFill>
                <a:latin typeface="Arial" panose="020B0604020202020204" pitchFamily="34" charset="0"/>
                <a:cs typeface="Arial" panose="020B0604020202020204" pitchFamily="34" charset="0"/>
              </a:rPr>
              <a:t>to Him who sat </a:t>
            </a:r>
            <a:r>
              <a:rPr lang="en-US" sz="3600" dirty="0">
                <a:solidFill>
                  <a:schemeClr val="tx2"/>
                </a:solidFill>
                <a:latin typeface="Arial" panose="020B0604020202020204" pitchFamily="34" charset="0"/>
                <a:cs typeface="Arial" panose="020B0604020202020204" pitchFamily="34" charset="0"/>
              </a:rPr>
              <a:t>on the cloud</a:t>
            </a:r>
            <a:r>
              <a:rPr lang="en-US" sz="3600" dirty="0">
                <a:latin typeface="Arial" panose="020B0604020202020204" pitchFamily="34" charset="0"/>
                <a:cs typeface="Arial" panose="020B0604020202020204" pitchFamily="34" charset="0"/>
              </a:rPr>
              <a:t>, ‘Thrust in Your sickle and reap…for the harvest of the earth is ripe.’ So…the earth was reaped. Then another angel…, he also having a sharp sickle. And </a:t>
            </a:r>
            <a:r>
              <a:rPr lang="en-US" sz="3600" spc="-50" dirty="0">
                <a:latin typeface="Arial" panose="020B0604020202020204" pitchFamily="34" charset="0"/>
                <a:cs typeface="Arial" panose="020B0604020202020204" pitchFamily="34" charset="0"/>
              </a:rPr>
              <a:t>another angel…cried with a loud cry </a:t>
            </a:r>
            <a:r>
              <a:rPr lang="en-US" sz="3600" spc="-50" dirty="0">
                <a:solidFill>
                  <a:schemeClr val="tx2"/>
                </a:solidFill>
                <a:latin typeface="Arial" panose="020B0604020202020204" pitchFamily="34" charset="0"/>
                <a:cs typeface="Arial" panose="020B0604020202020204" pitchFamily="34" charset="0"/>
              </a:rPr>
              <a:t>to him who had the sharp sickle</a:t>
            </a:r>
            <a:r>
              <a:rPr lang="en-US" sz="3600" spc="-50" dirty="0">
                <a:latin typeface="Arial" panose="020B0604020202020204" pitchFamily="34" charset="0"/>
                <a:cs typeface="Arial" panose="020B0604020202020204" pitchFamily="34" charset="0"/>
              </a:rPr>
              <a:t>…, ‘Thrust in your</a:t>
            </a:r>
          </a:p>
          <a:p>
            <a:pPr algn="ctr" eaLnBrk="1" hangingPunct="1">
              <a:lnSpc>
                <a:spcPct val="95000"/>
              </a:lnSpc>
              <a:spcBef>
                <a:spcPts val="0"/>
              </a:spcBef>
              <a:spcAft>
                <a:spcPts val="0"/>
              </a:spcAft>
              <a:defRPr/>
            </a:pPr>
            <a:r>
              <a:rPr lang="en-US" sz="3600" spc="-100" dirty="0">
                <a:latin typeface="Arial" panose="020B0604020202020204" pitchFamily="34" charset="0"/>
                <a:cs typeface="Arial" panose="020B0604020202020204" pitchFamily="34" charset="0"/>
              </a:rPr>
              <a:t>sharp</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sickle</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and</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gather</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the</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clusters</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of</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the</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vine </a:t>
            </a:r>
            <a:r>
              <a:rPr lang="en-US" sz="3600" spc="-50" dirty="0">
                <a:latin typeface="Arial" panose="020B0604020202020204" pitchFamily="34" charset="0"/>
                <a:cs typeface="Arial" panose="020B0604020202020204" pitchFamily="34" charset="0"/>
              </a:rPr>
              <a:t>of the earth, for her grapes are fully ripe.’ ”</a:t>
            </a:r>
          </a:p>
        </p:txBody>
      </p:sp>
    </p:spTree>
    <p:extLst>
      <p:ext uri="{BB962C8B-B14F-4D97-AF65-F5344CB8AC3E}">
        <p14:creationId xmlns:p14="http://schemas.microsoft.com/office/powerpoint/2010/main" val="10266254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5" presetClass="entr" presetSubtype="5"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dow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364060"/>
            <a:ext cx="9108504" cy="4983993"/>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8435" eaLnBrk="1" hangingPunct="1">
              <a:lnSpc>
                <a:spcPct val="95000"/>
              </a:lnSpc>
              <a:spcBef>
                <a:spcPts val="0"/>
              </a:spcBef>
              <a:spcAft>
                <a:spcPts val="0"/>
              </a:spcAft>
              <a:tabLst>
                <a:tab pos="454025" algn="l"/>
              </a:tabLst>
              <a:defRPr/>
            </a:pPr>
            <a:r>
              <a:rPr lang="en-US" sz="3600" dirty="0">
                <a:latin typeface="Arial" panose="020B0604020202020204" pitchFamily="34" charset="0"/>
                <a:cs typeface="Arial" panose="020B0604020202020204" pitchFamily="34" charset="0"/>
              </a:rPr>
              <a:t>In Revelation 14 there are two harvests. </a:t>
            </a:r>
          </a:p>
          <a:p>
            <a:pPr marL="178435" eaLnBrk="1" hangingPunct="1">
              <a:lnSpc>
                <a:spcPct val="95000"/>
              </a:lnSpc>
              <a:spcBef>
                <a:spcPts val="0"/>
              </a:spcBef>
              <a:spcAft>
                <a:spcPts val="0"/>
              </a:spcAft>
              <a:tabLst>
                <a:tab pos="454025" algn="l"/>
              </a:tabLst>
              <a:defRPr/>
            </a:pPr>
            <a:r>
              <a:rPr lang="en-US" sz="3600" dirty="0">
                <a:latin typeface="Arial" panose="020B0604020202020204" pitchFamily="34" charset="0"/>
                <a:cs typeface="Arial" panose="020B0604020202020204" pitchFamily="34" charset="0"/>
              </a:rPr>
              <a:t>	• </a:t>
            </a:r>
            <a:r>
              <a:rPr lang="en-US" sz="3600" spc="-50" dirty="0">
                <a:latin typeface="Arial" panose="020B0604020202020204" pitchFamily="34" charset="0"/>
                <a:cs typeface="Arial" panose="020B0604020202020204" pitchFamily="34" charset="0"/>
              </a:rPr>
              <a:t>The harvest of </a:t>
            </a:r>
            <a:r>
              <a:rPr lang="en-US" sz="3600" b="1" spc="100" dirty="0">
                <a:latin typeface="Arial" panose="020B0604020202020204" pitchFamily="34" charset="0"/>
                <a:cs typeface="Arial" panose="020B0604020202020204" pitchFamily="34" charset="0"/>
              </a:rPr>
              <a:t>golden grain </a:t>
            </a:r>
            <a:r>
              <a:rPr lang="en-US" sz="3600" spc="-70" dirty="0">
                <a:latin typeface="Arial" panose="020B0604020202020204" pitchFamily="34" charset="0"/>
                <a:cs typeface="Arial" panose="020B0604020202020204" pitchFamily="34" charset="0"/>
              </a:rPr>
              <a:t>represents</a:t>
            </a:r>
            <a:r>
              <a:rPr lang="en-US" sz="3600" dirty="0">
                <a:latin typeface="Arial" panose="020B0604020202020204" pitchFamily="34" charset="0"/>
                <a:cs typeface="Arial" panose="020B0604020202020204" pitchFamily="34" charset="0"/>
              </a:rPr>
              <a:t> 	the </a:t>
            </a:r>
            <a:r>
              <a:rPr lang="en-US" sz="3600" b="1" spc="100" dirty="0">
                <a:latin typeface="Arial" panose="020B0604020202020204" pitchFamily="34" charset="0"/>
                <a:cs typeface="Arial" panose="020B0604020202020204" pitchFamily="34" charset="0"/>
              </a:rPr>
              <a:t>righteous</a:t>
            </a:r>
            <a:r>
              <a:rPr lang="en-US" sz="3600" dirty="0">
                <a:latin typeface="Arial" panose="020B0604020202020204" pitchFamily="34" charset="0"/>
                <a:cs typeface="Arial" panose="020B0604020202020204" pitchFamily="34" charset="0"/>
              </a:rPr>
              <a:t>, and the harvest of </a:t>
            </a:r>
            <a:r>
              <a:rPr lang="en-US" sz="3600" b="1" spc="100" dirty="0">
                <a:latin typeface="Arial" panose="020B0604020202020204" pitchFamily="34" charset="0"/>
                <a:cs typeface="Arial" panose="020B0604020202020204" pitchFamily="34" charset="0"/>
              </a:rPr>
              <a:t>gory 	grapes</a:t>
            </a:r>
            <a:r>
              <a:rPr lang="en-US" sz="3600" dirty="0">
                <a:latin typeface="Arial" panose="020B0604020202020204" pitchFamily="34" charset="0"/>
                <a:cs typeface="Arial" panose="020B0604020202020204" pitchFamily="34" charset="0"/>
              </a:rPr>
              <a:t> represents the </a:t>
            </a:r>
            <a:r>
              <a:rPr lang="en-US" sz="3600" b="1" spc="100" dirty="0">
                <a:latin typeface="Arial" panose="020B0604020202020204" pitchFamily="34" charset="0"/>
                <a:cs typeface="Arial" panose="020B0604020202020204" pitchFamily="34" charset="0"/>
              </a:rPr>
              <a:t>unrighteous</a:t>
            </a:r>
            <a:r>
              <a:rPr lang="en-US" sz="3600" dirty="0">
                <a:latin typeface="Arial" panose="020B0604020202020204" pitchFamily="34" charset="0"/>
                <a:cs typeface="Arial" panose="020B0604020202020204" pitchFamily="34" charset="0"/>
              </a:rPr>
              <a:t> or  	the lost.</a:t>
            </a:r>
          </a:p>
          <a:p>
            <a:pPr marL="178435" eaLnBrk="1" hangingPunct="1">
              <a:lnSpc>
                <a:spcPct val="95000"/>
              </a:lnSpc>
              <a:spcBef>
                <a:spcPts val="0"/>
              </a:spcBef>
              <a:spcAft>
                <a:spcPts val="1200"/>
              </a:spcAft>
              <a:tabLst>
                <a:tab pos="454025" algn="l"/>
              </a:tabLst>
              <a:defRPr/>
            </a:pPr>
            <a:r>
              <a:rPr lang="en-US" sz="3600" dirty="0">
                <a:latin typeface="Arial" panose="020B0604020202020204" pitchFamily="34" charset="0"/>
                <a:cs typeface="Arial" panose="020B0604020202020204" pitchFamily="34" charset="0"/>
              </a:rPr>
              <a:t>	• Both harvests are </a:t>
            </a:r>
            <a:r>
              <a:rPr lang="en-US" sz="3600" b="1" spc="100" dirty="0">
                <a:latin typeface="Arial" panose="020B0604020202020204" pitchFamily="34" charset="0"/>
                <a:cs typeface="Arial" panose="020B0604020202020204" pitchFamily="34" charset="0"/>
              </a:rPr>
              <a:t>fully ripe</a:t>
            </a:r>
            <a:r>
              <a:rPr lang="en-US" sz="3600" dirty="0">
                <a:latin typeface="Arial" panose="020B0604020202020204" pitchFamily="34" charset="0"/>
                <a:cs typeface="Arial" panose="020B0604020202020204" pitchFamily="34" charset="0"/>
              </a:rPr>
              <a:t>. Every 	seed sown is fully mature.</a:t>
            </a:r>
          </a:p>
          <a:p>
            <a:pPr marL="178435" eaLnBrk="1" hangingPunct="1">
              <a:lnSpc>
                <a:spcPct val="95000"/>
              </a:lnSpc>
              <a:spcBef>
                <a:spcPts val="0"/>
              </a:spcBef>
              <a:spcAft>
                <a:spcPts val="0"/>
              </a:spcAft>
              <a:tabLst>
                <a:tab pos="454025" algn="l"/>
              </a:tabLst>
              <a:defRPr/>
            </a:pPr>
            <a:r>
              <a:rPr lang="en-US" sz="3600" dirty="0">
                <a:solidFill>
                  <a:schemeClr val="tx2"/>
                </a:solidFill>
                <a:latin typeface="Arial" panose="020B0604020202020204" pitchFamily="34" charset="0"/>
                <a:cs typeface="Arial" panose="020B0604020202020204" pitchFamily="34" charset="0"/>
              </a:rPr>
              <a:t>Sin has reached its limits</a:t>
            </a:r>
            <a:r>
              <a:rPr lang="en-US" sz="3600" dirty="0">
                <a:latin typeface="Arial" panose="020B0604020202020204" pitchFamily="34" charset="0"/>
                <a:cs typeface="Arial" panose="020B0604020202020204" pitchFamily="34" charset="0"/>
              </a:rPr>
              <a:t>. Rebellion  	has crossed the line of God’s mercy. </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Accepting Jesus’ Victory </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In Our Personal Lives </a:t>
            </a:r>
          </a:p>
        </p:txBody>
      </p:sp>
    </p:spTree>
    <p:extLst>
      <p:ext uri="{BB962C8B-B14F-4D97-AF65-F5344CB8AC3E}">
        <p14:creationId xmlns:p14="http://schemas.microsoft.com/office/powerpoint/2010/main" val="3046316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354188"/>
            <a:ext cx="9108504" cy="5387180"/>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69875" eaLnBrk="1" hangingPunct="1">
              <a:lnSpc>
                <a:spcPct val="90000"/>
              </a:lnSpc>
              <a:spcBef>
                <a:spcPts val="0"/>
              </a:spcBef>
              <a:spcAft>
                <a:spcPts val="1200"/>
              </a:spcAft>
              <a:tabLst>
                <a:tab pos="454025" algn="l"/>
              </a:tabLst>
              <a:defRPr/>
            </a:pPr>
            <a:r>
              <a:rPr lang="en-US" spc="-70" dirty="0">
                <a:latin typeface="Calibri"/>
                <a:cs typeface="Calibri"/>
              </a:rPr>
              <a:t>Urgent prophetic message of Revelation 14.</a:t>
            </a:r>
          </a:p>
          <a:p>
            <a:pPr marL="269875" eaLnBrk="1" hangingPunct="1">
              <a:lnSpc>
                <a:spcPct val="90000"/>
              </a:lnSpc>
              <a:spcBef>
                <a:spcPts val="0"/>
              </a:spcBef>
              <a:spcAft>
                <a:spcPts val="1200"/>
              </a:spcAft>
              <a:tabLst>
                <a:tab pos="454025" algn="l"/>
              </a:tabLst>
              <a:defRPr/>
            </a:pPr>
            <a:r>
              <a:rPr lang="en-US" spc="-70" dirty="0">
                <a:latin typeface="Calibri"/>
                <a:cs typeface="Calibri"/>
              </a:rPr>
              <a:t> </a:t>
            </a:r>
            <a:r>
              <a:rPr lang="en-US" dirty="0">
                <a:latin typeface="Calibri"/>
                <a:cs typeface="Calibri"/>
              </a:rPr>
              <a:t>	• The people of God reveal His image    of grace, compassion, mercy, and love before the universe. The children of the evil one reveal greed, lust, jealousy,      and hate.</a:t>
            </a:r>
          </a:p>
          <a:p>
            <a:pPr marL="269875" eaLnBrk="1" hangingPunct="1">
              <a:lnSpc>
                <a:spcPct val="90000"/>
              </a:lnSpc>
              <a:spcBef>
                <a:spcPts val="0"/>
              </a:spcBef>
              <a:spcAft>
                <a:spcPts val="1200"/>
              </a:spcAft>
              <a:tabLst>
                <a:tab pos="454025" algn="l"/>
              </a:tabLst>
              <a:defRPr/>
            </a:pPr>
            <a:r>
              <a:rPr lang="en-US" dirty="0">
                <a:latin typeface="Calibri"/>
                <a:cs typeface="Calibri"/>
              </a:rPr>
              <a:t>	• The character of Jesus is revealed in one group and the character of Satan in the other.</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3. Accepting Jesus’ Victory </a:t>
            </a:r>
            <a:r>
              <a:rPr lang="en-US" sz="3200" i="1" dirty="0">
                <a:solidFill>
                  <a:srgbClr val="FFFF00"/>
                </a:solidFill>
                <a:latin typeface="Cambria"/>
                <a:cs typeface="Cambria"/>
              </a:rPr>
              <a:t>	 	</a:t>
            </a:r>
          </a:p>
          <a:p>
            <a:pPr marL="36000">
              <a:defRPr/>
            </a:pPr>
            <a:r>
              <a:rPr lang="en-US" sz="3200" b="1" cap="small" spc="100" dirty="0">
                <a:latin typeface="Cambria"/>
                <a:cs typeface="Cambria"/>
              </a:rPr>
              <a:t>In Our Personal Lives </a:t>
            </a:r>
          </a:p>
        </p:txBody>
      </p:sp>
    </p:spTree>
    <p:extLst>
      <p:ext uri="{BB962C8B-B14F-4D97-AF65-F5344CB8AC3E}">
        <p14:creationId xmlns:p14="http://schemas.microsoft.com/office/powerpoint/2010/main" val="11043840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354188"/>
            <a:ext cx="9108504" cy="4720844"/>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lnSpc>
                <a:spcPct val="95000"/>
              </a:lnSpc>
              <a:spcBef>
                <a:spcPts val="0"/>
              </a:spcBef>
              <a:spcAft>
                <a:spcPts val="0"/>
              </a:spcAft>
              <a:tabLst>
                <a:tab pos="454025" algn="l"/>
              </a:tabLst>
              <a:defRPr/>
            </a:pPr>
            <a:r>
              <a:rPr lang="en-US" sz="3600" dirty="0">
                <a:latin typeface="Arial" panose="020B0604020202020204" pitchFamily="34" charset="0"/>
                <a:cs typeface="Arial" panose="020B0604020202020204" pitchFamily="34" charset="0"/>
              </a:rPr>
              <a:t>The contrast between</a:t>
            </a:r>
          </a:p>
          <a:p>
            <a:pPr algn="ctr" eaLnBrk="1" hangingPunct="1">
              <a:lnSpc>
                <a:spcPct val="95000"/>
              </a:lnSpc>
              <a:spcBef>
                <a:spcPts val="0"/>
              </a:spcBef>
              <a:spcAft>
                <a:spcPts val="0"/>
              </a:spcAft>
              <a:tabLst>
                <a:tab pos="454025" algn="l"/>
              </a:tabLst>
              <a:defRPr/>
            </a:pPr>
            <a:r>
              <a:rPr lang="en-US" sz="5400" dirty="0">
                <a:latin typeface="Arial" panose="020B0604020202020204" pitchFamily="34" charset="0"/>
                <a:cs typeface="Arial" panose="020B0604020202020204" pitchFamily="34" charset="0"/>
              </a:rPr>
              <a:t>good </a:t>
            </a:r>
            <a:r>
              <a:rPr lang="en-US" sz="3600" dirty="0">
                <a:latin typeface="Arial" panose="020B0604020202020204" pitchFamily="34" charset="0"/>
                <a:cs typeface="Arial" panose="020B0604020202020204" pitchFamily="34" charset="0"/>
              </a:rPr>
              <a:t>and</a:t>
            </a:r>
            <a:r>
              <a:rPr lang="en-US" sz="5400" dirty="0">
                <a:latin typeface="Arial" panose="020B0604020202020204" pitchFamily="34" charset="0"/>
                <a:cs typeface="Arial" panose="020B0604020202020204" pitchFamily="34" charset="0"/>
              </a:rPr>
              <a:t> evil</a:t>
            </a:r>
            <a:r>
              <a:rPr lang="en-US" sz="3600" dirty="0">
                <a:latin typeface="Arial" panose="020B0604020202020204" pitchFamily="34" charset="0"/>
                <a:cs typeface="Arial" panose="020B0604020202020204" pitchFamily="34" charset="0"/>
              </a:rPr>
              <a:t>,</a:t>
            </a:r>
          </a:p>
          <a:p>
            <a:pPr algn="ctr" eaLnBrk="1" hangingPunct="1">
              <a:lnSpc>
                <a:spcPct val="95000"/>
              </a:lnSpc>
              <a:spcBef>
                <a:spcPts val="0"/>
              </a:spcBef>
              <a:spcAft>
                <a:spcPts val="0"/>
              </a:spcAft>
              <a:tabLst>
                <a:tab pos="454025" algn="l"/>
              </a:tabLst>
              <a:defRPr/>
            </a:pPr>
            <a:r>
              <a:rPr lang="en-US" sz="5400" dirty="0">
                <a:latin typeface="Arial" panose="020B0604020202020204" pitchFamily="34" charset="0"/>
                <a:cs typeface="Arial" panose="020B0604020202020204" pitchFamily="34" charset="0"/>
              </a:rPr>
              <a:t>right </a:t>
            </a:r>
            <a:r>
              <a:rPr lang="en-US" sz="3600" dirty="0">
                <a:latin typeface="Arial" panose="020B0604020202020204" pitchFamily="34" charset="0"/>
                <a:cs typeface="Arial" panose="020B0604020202020204" pitchFamily="34" charset="0"/>
              </a:rPr>
              <a:t>and</a:t>
            </a:r>
            <a:r>
              <a:rPr lang="en-US" sz="5400" dirty="0">
                <a:latin typeface="Arial" panose="020B0604020202020204" pitchFamily="34" charset="0"/>
                <a:cs typeface="Arial" panose="020B0604020202020204" pitchFamily="34" charset="0"/>
              </a:rPr>
              <a:t> wrong</a:t>
            </a:r>
            <a:r>
              <a:rPr lang="en-US" sz="3600" dirty="0">
                <a:latin typeface="Arial" panose="020B0604020202020204" pitchFamily="34" charset="0"/>
                <a:cs typeface="Arial" panose="020B0604020202020204" pitchFamily="34" charset="0"/>
              </a:rPr>
              <a:t>,</a:t>
            </a:r>
          </a:p>
          <a:p>
            <a:pPr algn="ctr" eaLnBrk="1" hangingPunct="1">
              <a:lnSpc>
                <a:spcPct val="95000"/>
              </a:lnSpc>
              <a:spcBef>
                <a:spcPts val="0"/>
              </a:spcBef>
              <a:spcAft>
                <a:spcPts val="0"/>
              </a:spcAft>
              <a:tabLst>
                <a:tab pos="454025" algn="l"/>
              </a:tabLst>
              <a:defRPr/>
            </a:pPr>
            <a:r>
              <a:rPr lang="en-US" sz="5400" dirty="0">
                <a:latin typeface="Arial" panose="020B0604020202020204" pitchFamily="34" charset="0"/>
                <a:cs typeface="Arial" panose="020B0604020202020204" pitchFamily="34" charset="0"/>
              </a:rPr>
              <a:t>obedience </a:t>
            </a:r>
            <a:r>
              <a:rPr lang="en-US" sz="3600" dirty="0">
                <a:latin typeface="Arial" panose="020B0604020202020204" pitchFamily="34" charset="0"/>
                <a:cs typeface="Arial" panose="020B0604020202020204" pitchFamily="34" charset="0"/>
              </a:rPr>
              <a:t>and</a:t>
            </a:r>
            <a:r>
              <a:rPr lang="en-US" sz="5400" dirty="0">
                <a:latin typeface="Arial" panose="020B0604020202020204" pitchFamily="34" charset="0"/>
                <a:cs typeface="Arial" panose="020B0604020202020204" pitchFamily="34" charset="0"/>
              </a:rPr>
              <a:t> disobedience</a:t>
            </a:r>
            <a:r>
              <a:rPr lang="en-US" sz="3600" dirty="0">
                <a:latin typeface="Arial" panose="020B0604020202020204" pitchFamily="34" charset="0"/>
                <a:cs typeface="Arial" panose="020B0604020202020204" pitchFamily="34" charset="0"/>
              </a:rPr>
              <a:t>,</a:t>
            </a:r>
          </a:p>
          <a:p>
            <a:pPr algn="ctr" eaLnBrk="1" hangingPunct="1">
              <a:lnSpc>
                <a:spcPct val="95000"/>
              </a:lnSpc>
              <a:spcBef>
                <a:spcPts val="0"/>
              </a:spcBef>
              <a:spcAft>
                <a:spcPts val="600"/>
              </a:spcAft>
              <a:tabLst>
                <a:tab pos="454025" algn="l"/>
              </a:tabLst>
              <a:defRPr/>
            </a:pPr>
            <a:r>
              <a:rPr lang="en-US" sz="3600" dirty="0">
                <a:latin typeface="Arial" panose="020B0604020202020204" pitchFamily="34" charset="0"/>
                <a:cs typeface="Arial" panose="020B0604020202020204" pitchFamily="34" charset="0"/>
              </a:rPr>
              <a:t>will be apparent </a:t>
            </a:r>
          </a:p>
          <a:p>
            <a:pPr algn="ctr" eaLnBrk="1" hangingPunct="1">
              <a:lnSpc>
                <a:spcPct val="95000"/>
              </a:lnSpc>
              <a:spcBef>
                <a:spcPts val="0"/>
              </a:spcBef>
              <a:spcAft>
                <a:spcPts val="600"/>
              </a:spcAft>
              <a:tabLst>
                <a:tab pos="454025" algn="l"/>
              </a:tabLst>
              <a:defRPr/>
            </a:pPr>
            <a:r>
              <a:rPr lang="en-US" sz="3600" dirty="0">
                <a:latin typeface="Arial" panose="020B0604020202020204" pitchFamily="34" charset="0"/>
                <a:cs typeface="Arial" panose="020B0604020202020204" pitchFamily="34" charset="0"/>
              </a:rPr>
              <a:t>to all the </a:t>
            </a:r>
            <a:r>
              <a:rPr lang="en-US" sz="3600" b="1" spc="100" dirty="0">
                <a:latin typeface="Arial" panose="020B0604020202020204" pitchFamily="34" charset="0"/>
                <a:cs typeface="Arial" panose="020B0604020202020204" pitchFamily="34" charset="0"/>
              </a:rPr>
              <a:t>universe</a:t>
            </a:r>
            <a:r>
              <a:rPr lang="en-US" sz="3600" dirty="0">
                <a:latin typeface="Arial" panose="020B0604020202020204" pitchFamily="34" charset="0"/>
                <a:cs typeface="Arial" panose="020B0604020202020204" pitchFamily="34" charset="0"/>
              </a:rPr>
              <a:t>,</a:t>
            </a:r>
          </a:p>
          <a:p>
            <a:pPr algn="ctr" eaLnBrk="1" hangingPunct="1">
              <a:lnSpc>
                <a:spcPct val="95000"/>
              </a:lnSpc>
              <a:spcBef>
                <a:spcPts val="0"/>
              </a:spcBef>
              <a:spcAft>
                <a:spcPts val="600"/>
              </a:spcAft>
              <a:tabLst>
                <a:tab pos="454025" algn="l"/>
              </a:tabLst>
              <a:defRPr/>
            </a:pPr>
            <a:r>
              <a:rPr lang="en-US" sz="3600" dirty="0">
                <a:latin typeface="Arial" panose="020B0604020202020204" pitchFamily="34" charset="0"/>
                <a:cs typeface="Arial" panose="020B0604020202020204" pitchFamily="34" charset="0"/>
              </a:rPr>
              <a:t>to both </a:t>
            </a:r>
            <a:r>
              <a:rPr lang="en-US" sz="3600" b="1" spc="100" dirty="0">
                <a:latin typeface="Arial" panose="020B0604020202020204" pitchFamily="34" charset="0"/>
                <a:cs typeface="Arial" panose="020B0604020202020204" pitchFamily="34" charset="0"/>
              </a:rPr>
              <a:t>humans </a:t>
            </a:r>
            <a:r>
              <a:rPr lang="en-US" sz="3600" dirty="0">
                <a:latin typeface="Arial" panose="020B0604020202020204" pitchFamily="34" charset="0"/>
                <a:cs typeface="Arial" panose="020B0604020202020204" pitchFamily="34" charset="0"/>
              </a:rPr>
              <a:t>and</a:t>
            </a:r>
            <a:r>
              <a:rPr lang="en-US" sz="3600" b="1" spc="100" dirty="0">
                <a:latin typeface="Arial" panose="020B0604020202020204" pitchFamily="34" charset="0"/>
                <a:cs typeface="Arial" panose="020B0604020202020204" pitchFamily="34" charset="0"/>
              </a:rPr>
              <a:t> angels</a:t>
            </a:r>
            <a:r>
              <a:rPr lang="en-US" sz="3600" dirty="0">
                <a:latin typeface="Arial" panose="020B0604020202020204" pitchFamily="34" charset="0"/>
                <a:cs typeface="Arial" panose="020B0604020202020204" pitchFamily="34" charset="0"/>
              </a:rPr>
              <a:t>.</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Accepting Jesus’ Victory </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In Our Personal Lives </a:t>
            </a:r>
          </a:p>
        </p:txBody>
      </p:sp>
    </p:spTree>
    <p:extLst>
      <p:ext uri="{BB962C8B-B14F-4D97-AF65-F5344CB8AC3E}">
        <p14:creationId xmlns:p14="http://schemas.microsoft.com/office/powerpoint/2010/main" val="17967132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1000"/>
                                        <p:tgtEl>
                                          <p:spTgt spid="7">
                                            <p:txEl>
                                              <p:pRg st="4" end="4"/>
                                            </p:txEl>
                                          </p:spTgt>
                                        </p:tgtEl>
                                      </p:cBhvr>
                                    </p:animEffect>
                                  </p:childTnLst>
                                </p:cTn>
                              </p:par>
                            </p:childTnLst>
                          </p:cTn>
                        </p:par>
                        <p:par>
                          <p:cTn id="23" fill="hold">
                            <p:stCondLst>
                              <p:cond delay="1000"/>
                            </p:stCondLst>
                            <p:childTnLst>
                              <p:par>
                                <p:cTn id="24" presetID="10" presetClass="entr" presetSubtype="0" fill="hold" grpId="0" nodeType="afterEffect">
                                  <p:stCondLst>
                                    <p:cond delay="100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1000"/>
                                        <p:tgtEl>
                                          <p:spTgt spid="7">
                                            <p:txEl>
                                              <p:pRg st="5" end="5"/>
                                            </p:txEl>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7A2EF3DD-C18E-BFC7-D3EF-909F8CECA2E0}"/>
              </a:ext>
            </a:extLst>
          </p:cNvPr>
          <p:cNvSpPr txBox="1">
            <a:spLocks noChangeArrowheads="1"/>
          </p:cNvSpPr>
          <p:nvPr/>
        </p:nvSpPr>
        <p:spPr bwMode="auto">
          <a:xfrm>
            <a:off x="0" y="1312957"/>
            <a:ext cx="9144000" cy="5356403"/>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a:lnSpc>
                <a:spcPct val="95000"/>
              </a:lnSpc>
              <a:spcBef>
                <a:spcPts val="0"/>
              </a:spcBef>
              <a:spcAft>
                <a:spcPts val="0"/>
              </a:spcAft>
            </a:pPr>
            <a:r>
              <a:rPr lang="en-US" sz="3600" dirty="0">
                <a:solidFill>
                  <a:schemeClr val="bg1"/>
                </a:solidFill>
                <a:latin typeface="Arial" panose="020B0604020202020204" pitchFamily="34" charset="0"/>
                <a:cs typeface="Arial" panose="020B0604020202020204" pitchFamily="34" charset="0"/>
              </a:rPr>
              <a:t>“It is a law both of the intellectual and the spiritual nature that </a:t>
            </a:r>
            <a:r>
              <a:rPr lang="en-US" sz="3600" b="1" spc="100" dirty="0">
                <a:solidFill>
                  <a:schemeClr val="bg1"/>
                </a:solidFill>
                <a:latin typeface="Arial" panose="020B0604020202020204" pitchFamily="34" charset="0"/>
                <a:cs typeface="Arial" panose="020B0604020202020204" pitchFamily="34" charset="0"/>
              </a:rPr>
              <a:t>by beholding </a:t>
            </a:r>
            <a:r>
              <a:rPr lang="en-US" sz="3600" dirty="0">
                <a:solidFill>
                  <a:schemeClr val="bg1"/>
                </a:solidFill>
                <a:latin typeface="Arial" panose="020B0604020202020204" pitchFamily="34" charset="0"/>
                <a:cs typeface="Arial" panose="020B0604020202020204" pitchFamily="34" charset="0"/>
              </a:rPr>
              <a:t>we be-come changed. The mind gradually adapts </a:t>
            </a:r>
            <a:r>
              <a:rPr lang="en-US" sz="3600" spc="-100" dirty="0">
                <a:solidFill>
                  <a:schemeClr val="bg1"/>
                </a:solidFill>
                <a:latin typeface="Arial" panose="020B0604020202020204" pitchFamily="34" charset="0"/>
                <a:cs typeface="Arial" panose="020B0604020202020204" pitchFamily="34" charset="0"/>
              </a:rPr>
              <a:t>itself to the subjects upon which it is allowed </a:t>
            </a:r>
            <a:r>
              <a:rPr lang="en-US" sz="3600" dirty="0">
                <a:solidFill>
                  <a:schemeClr val="bg1"/>
                </a:solidFill>
                <a:latin typeface="Arial" panose="020B0604020202020204" pitchFamily="34" charset="0"/>
                <a:cs typeface="Arial" panose="020B0604020202020204" pitchFamily="34" charset="0"/>
              </a:rPr>
              <a:t>to dwell.</a:t>
            </a:r>
            <a:r>
              <a:rPr lang="en-US" sz="3600" spc="-150" dirty="0">
                <a:solidFill>
                  <a:schemeClr val="bg1"/>
                </a:solidFill>
                <a:latin typeface="Arial" panose="020B0604020202020204" pitchFamily="34" charset="0"/>
                <a:cs typeface="Arial" panose="020B0604020202020204" pitchFamily="34" charset="0"/>
              </a:rPr>
              <a:t> </a:t>
            </a:r>
            <a:r>
              <a:rPr lang="en-US" sz="3600" dirty="0">
                <a:solidFill>
                  <a:schemeClr val="bg1"/>
                </a:solidFill>
                <a:latin typeface="Arial" panose="020B0604020202020204" pitchFamily="34" charset="0"/>
                <a:cs typeface="Arial" panose="020B0604020202020204" pitchFamily="34" charset="0"/>
              </a:rPr>
              <a:t>…</a:t>
            </a:r>
            <a:r>
              <a:rPr lang="en-US" sz="3600" spc="-150" dirty="0">
                <a:solidFill>
                  <a:schemeClr val="bg1"/>
                </a:solidFill>
                <a:latin typeface="Arial" panose="020B0604020202020204" pitchFamily="34" charset="0"/>
                <a:cs typeface="Arial" panose="020B0604020202020204" pitchFamily="34" charset="0"/>
              </a:rPr>
              <a:t> </a:t>
            </a:r>
            <a:r>
              <a:rPr lang="en-US" sz="3600" dirty="0">
                <a:solidFill>
                  <a:schemeClr val="bg1"/>
                </a:solidFill>
                <a:latin typeface="Arial" panose="020B0604020202020204" pitchFamily="34" charset="0"/>
                <a:cs typeface="Arial" panose="020B0604020202020204" pitchFamily="34" charset="0"/>
              </a:rPr>
              <a:t>Man will never rise higher than </a:t>
            </a:r>
            <a:r>
              <a:rPr lang="en-US" sz="3600" spc="-100" dirty="0">
                <a:solidFill>
                  <a:schemeClr val="bg1"/>
                </a:solidFill>
                <a:latin typeface="Arial" panose="020B0604020202020204" pitchFamily="34" charset="0"/>
                <a:cs typeface="Arial" panose="020B0604020202020204" pitchFamily="34" charset="0"/>
              </a:rPr>
              <a:t>his standard of purity or goodness or truth. If </a:t>
            </a:r>
            <a:r>
              <a:rPr lang="en-US" sz="3600" spc="-80" dirty="0">
                <a:solidFill>
                  <a:schemeClr val="bg1"/>
                </a:solidFill>
                <a:latin typeface="Arial" panose="020B0604020202020204" pitchFamily="34" charset="0"/>
                <a:cs typeface="Arial" panose="020B0604020202020204" pitchFamily="34" charset="0"/>
              </a:rPr>
              <a:t>self is his loftiest ideal, he will never attain to </a:t>
            </a:r>
            <a:r>
              <a:rPr lang="en-US" sz="3600" spc="-100" dirty="0">
                <a:solidFill>
                  <a:schemeClr val="bg1"/>
                </a:solidFill>
                <a:latin typeface="Arial" panose="020B0604020202020204" pitchFamily="34" charset="0"/>
                <a:cs typeface="Arial" panose="020B0604020202020204" pitchFamily="34" charset="0"/>
              </a:rPr>
              <a:t>anything more exalted. …   </a:t>
            </a:r>
            <a:r>
              <a:rPr lang="en-US" sz="3600" spc="-100" dirty="0">
                <a:latin typeface="Arial" panose="020B0604020202020204" pitchFamily="34" charset="0"/>
                <a:cs typeface="Arial" panose="020B0604020202020204" pitchFamily="34" charset="0"/>
              </a:rPr>
              <a:t>The </a:t>
            </a:r>
            <a:r>
              <a:rPr lang="en-US" sz="3600" u="sng" spc="-100" dirty="0">
                <a:latin typeface="Arial" panose="020B0604020202020204" pitchFamily="34" charset="0"/>
                <a:cs typeface="Arial" panose="020B0604020202020204" pitchFamily="34" charset="0"/>
              </a:rPr>
              <a:t>grace</a:t>
            </a:r>
            <a:r>
              <a:rPr lang="en-US" sz="3600" spc="-100" dirty="0">
                <a:latin typeface="Arial" panose="020B0604020202020204" pitchFamily="34" charset="0"/>
                <a:cs typeface="Arial" panose="020B0604020202020204" pitchFamily="34" charset="0"/>
              </a:rPr>
              <a:t> of God </a:t>
            </a:r>
            <a:r>
              <a:rPr lang="en-US" sz="3600" dirty="0">
                <a:latin typeface="Arial" panose="020B0604020202020204" pitchFamily="34" charset="0"/>
                <a:cs typeface="Arial" panose="020B0604020202020204" pitchFamily="34" charset="0"/>
              </a:rPr>
              <a:t>alone has </a:t>
            </a:r>
            <a:r>
              <a:rPr lang="en-US" sz="3600" u="sng" dirty="0">
                <a:latin typeface="Arial" panose="020B0604020202020204" pitchFamily="34" charset="0"/>
                <a:cs typeface="Arial" panose="020B0604020202020204" pitchFamily="34" charset="0"/>
              </a:rPr>
              <a:t>power</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to</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exalt</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man</a:t>
            </a:r>
            <a:r>
              <a:rPr lang="en-US" sz="3600" dirty="0">
                <a:latin typeface="Arial" panose="020B0604020202020204" pitchFamily="34" charset="0"/>
                <a:cs typeface="Arial" panose="020B0604020202020204" pitchFamily="34" charset="0"/>
              </a:rPr>
              <a:t>. Left to him- </a:t>
            </a:r>
            <a:r>
              <a:rPr lang="en-US" sz="3600" spc="-100" dirty="0">
                <a:latin typeface="Arial" panose="020B0604020202020204" pitchFamily="34" charset="0"/>
                <a:cs typeface="Arial" panose="020B0604020202020204" pitchFamily="34" charset="0"/>
              </a:rPr>
              <a:t>self, his course must inevitably be downward.</a:t>
            </a:r>
            <a:endParaRPr lang="en-US" sz="3600" b="1" spc="-100" dirty="0">
              <a:latin typeface="Arial" panose="020B0604020202020204" pitchFamily="34" charset="0"/>
              <a:cs typeface="Arial" panose="020B0604020202020204" pitchFamily="34" charset="0"/>
            </a:endParaRPr>
          </a:p>
        </p:txBody>
      </p:sp>
      <p:sp>
        <p:nvSpPr>
          <p:cNvPr id="3" name="Text Box 3">
            <a:extLst>
              <a:ext uri="{FF2B5EF4-FFF2-40B4-BE49-F238E27FC236}">
                <a16:creationId xmlns:a16="http://schemas.microsoft.com/office/drawing/2014/main" id="{FE59F64A-FFA8-ED23-34A7-22ECA2A2793C}"/>
              </a:ext>
            </a:extLst>
          </p:cNvPr>
          <p:cNvSpPr txBox="1">
            <a:spLocks noChangeArrowheads="1"/>
          </p:cNvSpPr>
          <p:nvPr/>
        </p:nvSpPr>
        <p:spPr bwMode="auto">
          <a:xfrm>
            <a:off x="0" y="1312957"/>
            <a:ext cx="9144000" cy="4303807"/>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a:lnSpc>
                <a:spcPct val="95000"/>
              </a:lnSpc>
              <a:spcBef>
                <a:spcPts val="0"/>
              </a:spcBef>
              <a:spcAft>
                <a:spcPts val="0"/>
              </a:spcAft>
            </a:pPr>
            <a:r>
              <a:rPr lang="en-US" sz="3600" dirty="0">
                <a:solidFill>
                  <a:schemeClr val="bg1"/>
                </a:solidFill>
                <a:latin typeface="Arial" panose="020B0604020202020204" pitchFamily="34" charset="0"/>
                <a:cs typeface="Arial" panose="020B0604020202020204" pitchFamily="34" charset="0"/>
              </a:rPr>
              <a:t>“It is a law both of the intellectual and the spiritual nature that </a:t>
            </a:r>
            <a:r>
              <a:rPr lang="en-US" sz="3600" b="1" spc="100" dirty="0">
                <a:solidFill>
                  <a:schemeClr val="bg1"/>
                </a:solidFill>
                <a:latin typeface="Arial" panose="020B0604020202020204" pitchFamily="34" charset="0"/>
                <a:cs typeface="Arial" panose="020B0604020202020204" pitchFamily="34" charset="0"/>
              </a:rPr>
              <a:t>by beholding </a:t>
            </a:r>
            <a:r>
              <a:rPr lang="en-US" sz="3600" dirty="0">
                <a:solidFill>
                  <a:schemeClr val="bg1"/>
                </a:solidFill>
                <a:latin typeface="Arial" panose="020B0604020202020204" pitchFamily="34" charset="0"/>
                <a:cs typeface="Arial" panose="020B0604020202020204" pitchFamily="34" charset="0"/>
              </a:rPr>
              <a:t>we be-come changed. The mind gradually adapts </a:t>
            </a:r>
            <a:r>
              <a:rPr lang="en-US" sz="3600" spc="-100" dirty="0">
                <a:solidFill>
                  <a:schemeClr val="bg1"/>
                </a:solidFill>
                <a:latin typeface="Arial" panose="020B0604020202020204" pitchFamily="34" charset="0"/>
                <a:cs typeface="Arial" panose="020B0604020202020204" pitchFamily="34" charset="0"/>
              </a:rPr>
              <a:t>itself to the subjects upon which it is allowed </a:t>
            </a:r>
            <a:r>
              <a:rPr lang="en-US" sz="3600" dirty="0">
                <a:solidFill>
                  <a:schemeClr val="bg1"/>
                </a:solidFill>
                <a:latin typeface="Arial" panose="020B0604020202020204" pitchFamily="34" charset="0"/>
                <a:cs typeface="Arial" panose="020B0604020202020204" pitchFamily="34" charset="0"/>
              </a:rPr>
              <a:t>to dwell.</a:t>
            </a:r>
            <a:r>
              <a:rPr lang="en-US" sz="3600" spc="-150" dirty="0">
                <a:solidFill>
                  <a:schemeClr val="bg1"/>
                </a:solidFill>
                <a:latin typeface="Arial" panose="020B0604020202020204" pitchFamily="34" charset="0"/>
                <a:cs typeface="Arial" panose="020B0604020202020204" pitchFamily="34" charset="0"/>
              </a:rPr>
              <a:t> </a:t>
            </a:r>
            <a:r>
              <a:rPr lang="en-US" sz="3600" dirty="0">
                <a:solidFill>
                  <a:schemeClr val="bg1"/>
                </a:solidFill>
                <a:latin typeface="Arial" panose="020B0604020202020204" pitchFamily="34" charset="0"/>
                <a:cs typeface="Arial" panose="020B0604020202020204" pitchFamily="34" charset="0"/>
              </a:rPr>
              <a:t>…</a:t>
            </a:r>
            <a:r>
              <a:rPr lang="en-US" sz="3600" spc="-150" dirty="0">
                <a:solidFill>
                  <a:schemeClr val="bg1"/>
                </a:solidFill>
                <a:latin typeface="Arial" panose="020B0604020202020204" pitchFamily="34" charset="0"/>
                <a:cs typeface="Arial" panose="020B0604020202020204" pitchFamily="34" charset="0"/>
              </a:rPr>
              <a:t> </a:t>
            </a:r>
            <a:r>
              <a:rPr lang="en-US" sz="3600" dirty="0">
                <a:solidFill>
                  <a:schemeClr val="tx2"/>
                </a:solidFill>
                <a:latin typeface="Arial" panose="020B0604020202020204" pitchFamily="34" charset="0"/>
                <a:cs typeface="Arial" panose="020B0604020202020204" pitchFamily="34" charset="0"/>
              </a:rPr>
              <a:t>Man will never rise higher than </a:t>
            </a:r>
            <a:r>
              <a:rPr lang="en-US" sz="3600" spc="-100" dirty="0">
                <a:solidFill>
                  <a:schemeClr val="tx2"/>
                </a:solidFill>
                <a:latin typeface="Arial" panose="020B0604020202020204" pitchFamily="34" charset="0"/>
                <a:cs typeface="Arial" panose="020B0604020202020204" pitchFamily="34" charset="0"/>
              </a:rPr>
              <a:t>his standard of purity or goodness or truth. </a:t>
            </a:r>
            <a:r>
              <a:rPr lang="en-US" sz="3600" spc="-100" dirty="0">
                <a:latin typeface="Arial" panose="020B0604020202020204" pitchFamily="34" charset="0"/>
                <a:cs typeface="Arial" panose="020B0604020202020204" pitchFamily="34" charset="0"/>
              </a:rPr>
              <a:t>If </a:t>
            </a:r>
            <a:r>
              <a:rPr lang="en-US" sz="3600" spc="-80" dirty="0">
                <a:latin typeface="Arial" panose="020B0604020202020204" pitchFamily="34" charset="0"/>
                <a:cs typeface="Arial" panose="020B0604020202020204" pitchFamily="34" charset="0"/>
              </a:rPr>
              <a:t>self is his loftiest ideal, he will never attain to </a:t>
            </a:r>
            <a:r>
              <a:rPr lang="en-US" sz="3600" dirty="0">
                <a:latin typeface="Arial" panose="020B0604020202020204" pitchFamily="34" charset="0"/>
                <a:cs typeface="Arial" panose="020B0604020202020204" pitchFamily="34" charset="0"/>
              </a:rPr>
              <a:t>anything more exalted.</a:t>
            </a:r>
            <a:r>
              <a:rPr lang="en-US" sz="3600" spc="-3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a:t>
            </a:r>
            <a:endParaRPr lang="en-US" sz="3600" b="1" spc="-100" dirty="0">
              <a:latin typeface="Arial" panose="020B0604020202020204" pitchFamily="34" charset="0"/>
              <a:cs typeface="Arial" panose="020B0604020202020204" pitchFamily="34" charset="0"/>
            </a:endParaRPr>
          </a:p>
        </p:txBody>
      </p:sp>
      <p:sp>
        <p:nvSpPr>
          <p:cNvPr id="18" name="Text Box 3">
            <a:extLst>
              <a:ext uri="{FF2B5EF4-FFF2-40B4-BE49-F238E27FC236}">
                <a16:creationId xmlns:a16="http://schemas.microsoft.com/office/drawing/2014/main" id="{31A21D77-393D-7288-9C32-BFAB7AB5C8DD}"/>
              </a:ext>
            </a:extLst>
          </p:cNvPr>
          <p:cNvSpPr txBox="1">
            <a:spLocks noChangeArrowheads="1"/>
          </p:cNvSpPr>
          <p:nvPr/>
        </p:nvSpPr>
        <p:spPr bwMode="auto">
          <a:xfrm>
            <a:off x="0" y="1312957"/>
            <a:ext cx="9144000" cy="2724913"/>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a:lnSpc>
                <a:spcPct val="95000"/>
              </a:lnSpc>
              <a:spcBef>
                <a:spcPts val="0"/>
              </a:spcBef>
              <a:spcAft>
                <a:spcPts val="0"/>
              </a:spcAft>
            </a:pPr>
            <a:r>
              <a:rPr lang="en-US" sz="3600" dirty="0">
                <a:latin typeface="Arial" panose="020B0604020202020204" pitchFamily="34" charset="0"/>
                <a:cs typeface="Arial" panose="020B0604020202020204" pitchFamily="34" charset="0"/>
              </a:rPr>
              <a:t>“It is a law both of the intellectual and the spiritual nature that </a:t>
            </a:r>
            <a:r>
              <a:rPr lang="en-US" sz="3600" b="1" spc="100" dirty="0">
                <a:latin typeface="Arial" panose="020B0604020202020204" pitchFamily="34" charset="0"/>
                <a:cs typeface="Arial" panose="020B0604020202020204" pitchFamily="34" charset="0"/>
              </a:rPr>
              <a:t>by beholding </a:t>
            </a:r>
            <a:r>
              <a:rPr lang="en-US" sz="3600" dirty="0">
                <a:latin typeface="Arial" panose="020B0604020202020204" pitchFamily="34" charset="0"/>
                <a:cs typeface="Arial" panose="020B0604020202020204" pitchFamily="34" charset="0"/>
              </a:rPr>
              <a:t>we be-come changed. The mind gradually adapts </a:t>
            </a:r>
            <a:r>
              <a:rPr lang="en-US" sz="3600" spc="-100" dirty="0">
                <a:latin typeface="Arial" panose="020B0604020202020204" pitchFamily="34" charset="0"/>
                <a:cs typeface="Arial" panose="020B0604020202020204" pitchFamily="34" charset="0"/>
              </a:rPr>
              <a:t>itself to the subjects upon which it is allowed </a:t>
            </a:r>
            <a:r>
              <a:rPr lang="en-US" sz="3600" dirty="0">
                <a:latin typeface="Arial" panose="020B0604020202020204" pitchFamily="34" charset="0"/>
                <a:cs typeface="Arial" panose="020B0604020202020204" pitchFamily="34" charset="0"/>
              </a:rPr>
              <a:t>to dwell.</a:t>
            </a:r>
            <a:r>
              <a:rPr lang="en-US" sz="3600" spc="-15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t>
            </a:r>
            <a:endParaRPr lang="en-US" sz="3600" b="1" spc="-10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58419" y="6350"/>
            <a:ext cx="738558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A Moment of Destiny</a:t>
            </a:r>
          </a:p>
          <a:p>
            <a:pPr marL="36000">
              <a:defRPr/>
            </a:pPr>
            <a:r>
              <a:rPr lang="en-US" sz="3200" b="1" cap="small" spc="100" dirty="0">
                <a:latin typeface="Times New Roman" panose="02020603050405020304" pitchFamily="18" charset="0"/>
                <a:cs typeface="Times New Roman" panose="02020603050405020304" pitchFamily="18" charset="0"/>
              </a:rPr>
              <a:t>Last Word: </a:t>
            </a:r>
            <a:r>
              <a:rPr lang="en-US" sz="3200" i="1" cap="small" spc="-100" dirty="0">
                <a:latin typeface="Times New Roman" panose="02020603050405020304" pitchFamily="18" charset="0"/>
                <a:cs typeface="Times New Roman" panose="02020603050405020304" pitchFamily="18" charset="0"/>
              </a:rPr>
              <a:t>The Great Controversy </a:t>
            </a:r>
            <a:r>
              <a:rPr lang="en-US" sz="3200" cap="small" spc="-100" dirty="0">
                <a:latin typeface="Times New Roman" panose="02020603050405020304" pitchFamily="18" charset="0"/>
                <a:cs typeface="Times New Roman" panose="02020603050405020304" pitchFamily="18" charset="0"/>
              </a:rPr>
              <a:t>555</a:t>
            </a:r>
            <a:r>
              <a:rPr lang="en-US" sz="3200" i="1" cap="small" spc="-1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832001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uiExpand="1" build="p"/>
      <p:bldP spid="1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85CEACF4-ED00-962F-25E6-C9AEA8A08092}"/>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Three Cosmic Messages</a:t>
            </a:r>
          </a:p>
          <a:p>
            <a:pPr marL="36000">
              <a:defRPr/>
            </a:pPr>
            <a:r>
              <a:rPr lang="en-US" sz="3200" b="1" cap="small" spc="50" dirty="0">
                <a:latin typeface="Times New Roman" panose="02020603050405020304" pitchFamily="18" charset="0"/>
                <a:cs typeface="Times New Roman" panose="02020603050405020304" pitchFamily="18" charset="0"/>
              </a:rPr>
              <a:t>Lesson 2,  April 8, 2023</a:t>
            </a:r>
          </a:p>
        </p:txBody>
      </p:sp>
      <p:sp>
        <p:nvSpPr>
          <p:cNvPr id="4" name="Rectangle 3">
            <a:extLst>
              <a:ext uri="{FF2B5EF4-FFF2-40B4-BE49-F238E27FC236}">
                <a16:creationId xmlns:a16="http://schemas.microsoft.com/office/drawing/2014/main" id="{16AAB78D-62CD-067E-FC21-A2C39D2CAB79}"/>
              </a:ext>
            </a:extLst>
          </p:cNvPr>
          <p:cNvSpPr/>
          <p:nvPr/>
        </p:nvSpPr>
        <p:spPr>
          <a:xfrm>
            <a:off x="0" y="1412776"/>
            <a:ext cx="9144000" cy="1200329"/>
          </a:xfrm>
          <a:prstGeom prst="rect">
            <a:avLst/>
          </a:prstGeom>
        </p:spPr>
        <p:txBody>
          <a:bodyPr>
            <a:spAutoFit/>
          </a:bodyPr>
          <a:lstStyle/>
          <a:p>
            <a:pPr algn="ctr">
              <a:lnSpc>
                <a:spcPct val="90000"/>
              </a:lnSpc>
              <a:defRPr/>
            </a:pPr>
            <a:r>
              <a:rPr lang="en-US" sz="54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A Moment </a:t>
            </a:r>
            <a:r>
              <a:rPr lang="en-US" sz="5400" i="1"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of</a:t>
            </a:r>
            <a:r>
              <a:rPr lang="en-US" sz="54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 </a:t>
            </a:r>
            <a:r>
              <a:rPr lang="en-US" sz="80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Destiny</a:t>
            </a:r>
          </a:p>
        </p:txBody>
      </p:sp>
      <p:pic>
        <p:nvPicPr>
          <p:cNvPr id="5" name="Picture 4">
            <a:extLst>
              <a:ext uri="{FF2B5EF4-FFF2-40B4-BE49-F238E27FC236}">
                <a16:creationId xmlns:a16="http://schemas.microsoft.com/office/drawing/2014/main" id="{63D3B826-CA9E-D4C7-2BAB-D111A3419F8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35496" y="2957092"/>
            <a:ext cx="9056763" cy="38390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Right)">
                                      <p:cBhvr>
                                        <p:cTn id="7" dur="1000"/>
                                        <p:tgtEl>
                                          <p:spTgt spid="2">
                                            <p:txEl>
                                              <p:pRg st="1" end="1"/>
                                            </p:txEl>
                                          </p:spTgt>
                                        </p:tgtEl>
                                      </p:cBhvr>
                                    </p:animEffect>
                                  </p:childTnLst>
                                </p:cTn>
                              </p:par>
                            </p:childTnLst>
                          </p:cTn>
                        </p:par>
                        <p:par>
                          <p:cTn id="8" fill="hold">
                            <p:stCondLst>
                              <p:cond delay="1000"/>
                            </p:stCondLst>
                            <p:childTnLst>
                              <p:par>
                                <p:cTn id="9" presetID="3" presetClass="entr" presetSubtype="1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2000"/>
                                        <p:tgtEl>
                                          <p:spTgt spid="4">
                                            <p:txEl>
                                              <p:pRg st="0" end="0"/>
                                            </p:txEl>
                                          </p:spTgt>
                                        </p:tgtEl>
                                      </p:cBhvr>
                                    </p:animEffect>
                                  </p:childTnLst>
                                </p:cTn>
                              </p:par>
                              <p:par>
                                <p:cTn id="12" presetID="5" presetClass="entr" presetSubtype="5"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checkerboard(dow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196752"/>
            <a:ext cx="9144000" cy="5435334"/>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defRPr/>
            </a:pPr>
            <a:r>
              <a:rPr lang="de-DE" sz="3600" dirty="0">
                <a:latin typeface="Times New Roman" panose="02020603050405020304" pitchFamily="18" charset="0"/>
                <a:ea typeface="Helvetica CY" charset="0"/>
                <a:cs typeface="Times New Roman" panose="02020603050405020304" pitchFamily="18" charset="0"/>
              </a:rPr>
              <a:t>Revelation 14:14, 15 </a:t>
            </a:r>
            <a:r>
              <a:rPr lang="en-US" sz="2800" dirty="0">
                <a:latin typeface="Times New Roman" panose="02020603050405020304" pitchFamily="18" charset="0"/>
                <a:ea typeface="Helvetica CY" charset="0"/>
                <a:cs typeface="Times New Roman" panose="02020603050405020304" pitchFamily="18" charset="0"/>
              </a:rPr>
              <a:t>NKJV</a:t>
            </a:r>
            <a:endParaRPr lang="en-US" sz="3200" dirty="0">
              <a:latin typeface="Times New Roman" panose="02020603050405020304" pitchFamily="18" charset="0"/>
              <a:ea typeface="Helvetica CY" charset="0"/>
              <a:cs typeface="Times New Roman" panose="02020603050405020304" pitchFamily="18" charset="0"/>
            </a:endParaRPr>
          </a:p>
          <a:p>
            <a:pPr algn="ctr" eaLnBrk="1" hangingPunct="1">
              <a:lnSpc>
                <a:spcPct val="95000"/>
              </a:lnSpc>
              <a:spcBef>
                <a:spcPts val="0"/>
              </a:spcBef>
              <a:spcAft>
                <a:spcPts val="0"/>
              </a:spcAft>
              <a:tabLst/>
              <a:defRPr/>
            </a:pPr>
            <a:r>
              <a:rPr lang="en-US" sz="3600" dirty="0">
                <a:latin typeface="Arial" panose="020B0604020202020204" pitchFamily="34" charset="0"/>
                <a:ea typeface="Helvetica CY" charset="0"/>
                <a:cs typeface="Arial" panose="020B0604020202020204" pitchFamily="34" charset="0"/>
              </a:rPr>
              <a:t>“Then I looked, and behold, a white cloud, and on the cloud sat One like the Son of Man, having on His head a golden crown, and in His hand a sharp sickle.</a:t>
            </a:r>
          </a:p>
          <a:p>
            <a:pPr algn="ctr" eaLnBrk="1" hangingPunct="1">
              <a:lnSpc>
                <a:spcPct val="95000"/>
              </a:lnSpc>
              <a:spcBef>
                <a:spcPts val="0"/>
              </a:spcBef>
              <a:spcAft>
                <a:spcPts val="0"/>
              </a:spcAft>
              <a:tabLst/>
              <a:defRPr/>
            </a:pPr>
            <a:r>
              <a:rPr lang="en-US" sz="3600" dirty="0">
                <a:latin typeface="Arial" panose="020B0604020202020204" pitchFamily="34" charset="0"/>
                <a:ea typeface="Helvetica CY" charset="0"/>
                <a:cs typeface="Arial" panose="020B0604020202020204" pitchFamily="34" charset="0"/>
              </a:rPr>
              <a:t>And another angel came out of the temple, crying with a loud voice to Him who sat on the cloud, ‘Thrust in Your sickle and reap   for the time has come for You to reap, for  the harvest of the earth is ripe.’ ”</a:t>
            </a:r>
          </a:p>
        </p:txBody>
      </p:sp>
      <p:sp>
        <p:nvSpPr>
          <p:cNvPr id="2" name="Text Box 4">
            <a:extLst>
              <a:ext uri="{FF2B5EF4-FFF2-40B4-BE49-F238E27FC236}">
                <a16:creationId xmlns:a16="http://schemas.microsoft.com/office/drawing/2014/main" id="{45146B23-152B-645C-CFFA-C76988D196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A Moment of Destiny</a:t>
            </a:r>
          </a:p>
          <a:p>
            <a:pPr marL="36000">
              <a:defRPr/>
            </a:pPr>
            <a:r>
              <a:rPr lang="en-US" sz="3200" b="1" cap="small" spc="50" dirty="0">
                <a:latin typeface="Times New Roman" panose="02020603050405020304" pitchFamily="18" charset="0"/>
                <a:cs typeface="Times New Roman" panose="02020603050405020304" pitchFamily="18" charset="0"/>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8" y="1251982"/>
            <a:ext cx="9144000" cy="5356403"/>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2000" eaLnBrk="1" hangingPunct="1">
              <a:lnSpc>
                <a:spcPct val="95000"/>
              </a:lnSpc>
              <a:spcBef>
                <a:spcPts val="0"/>
              </a:spcBef>
              <a:spcAft>
                <a:spcPts val="0"/>
              </a:spcAft>
              <a:tabLst>
                <a:tab pos="538163" algn="l"/>
              </a:tabLst>
              <a:defRPr/>
            </a:pPr>
            <a:r>
              <a:rPr lang="en-US" sz="3600" dirty="0">
                <a:latin typeface="Arial" panose="020B0604020202020204" pitchFamily="34" charset="0"/>
                <a:cs typeface="Arial" panose="020B0604020202020204" pitchFamily="34" charset="0"/>
              </a:rPr>
              <a:t>• God has always spoken to His people, giving them whatever relevant truths they needed to hear at the time. In these last days, He has sent a special message by three angels.</a:t>
            </a:r>
          </a:p>
          <a:p>
            <a:pPr marL="252000" eaLnBrk="1" hangingPunct="1">
              <a:lnSpc>
                <a:spcPct val="95000"/>
              </a:lnSpc>
              <a:spcBef>
                <a:spcPts val="0"/>
              </a:spcBef>
              <a:spcAft>
                <a:spcPts val="1200"/>
              </a:spcAft>
              <a:tabLst>
                <a:tab pos="538163" algn="l"/>
              </a:tabLst>
              <a:defRPr/>
            </a:pPr>
            <a:r>
              <a:rPr lang="en-US" sz="3600" dirty="0">
                <a:latin typeface="Arial" panose="020B0604020202020204" pitchFamily="34" charset="0"/>
                <a:cs typeface="Arial" panose="020B0604020202020204" pitchFamily="34" charset="0"/>
              </a:rPr>
              <a:t>• A call to trusting the righteousness of Jesus to </a:t>
            </a:r>
            <a:r>
              <a:rPr lang="en-US" sz="3600" b="1" spc="100" dirty="0">
                <a:latin typeface="Arial" panose="020B0604020202020204" pitchFamily="34" charset="0"/>
                <a:cs typeface="Arial" panose="020B0604020202020204" pitchFamily="34" charset="0"/>
              </a:rPr>
              <a:t>justify</a:t>
            </a:r>
            <a:r>
              <a:rPr lang="en-US" sz="3600" dirty="0">
                <a:latin typeface="Arial" panose="020B0604020202020204" pitchFamily="34" charset="0"/>
                <a:cs typeface="Arial" panose="020B0604020202020204" pitchFamily="34" charset="0"/>
              </a:rPr>
              <a:t>, </a:t>
            </a:r>
            <a:r>
              <a:rPr lang="en-US" sz="3600" b="1" spc="100" dirty="0">
                <a:latin typeface="Arial" panose="020B0604020202020204" pitchFamily="34" charset="0"/>
                <a:cs typeface="Arial" panose="020B0604020202020204" pitchFamily="34" charset="0"/>
              </a:rPr>
              <a:t>sanctify</a:t>
            </a:r>
            <a:r>
              <a:rPr lang="en-US" sz="3600" dirty="0">
                <a:latin typeface="Arial" panose="020B0604020202020204" pitchFamily="34" charset="0"/>
                <a:cs typeface="Arial" panose="020B0604020202020204" pitchFamily="34" charset="0"/>
              </a:rPr>
              <a:t> and </a:t>
            </a:r>
            <a:r>
              <a:rPr lang="en-US" sz="3600" b="1" spc="100" dirty="0">
                <a:latin typeface="Arial" panose="020B0604020202020204" pitchFamily="34" charset="0"/>
                <a:cs typeface="Arial" panose="020B0604020202020204" pitchFamily="34" charset="0"/>
              </a:rPr>
              <a:t>glorify</a:t>
            </a:r>
            <a:r>
              <a:rPr lang="en-US" sz="3600" dirty="0">
                <a:latin typeface="Arial" panose="020B0604020202020204" pitchFamily="34" charset="0"/>
                <a:cs typeface="Arial" panose="020B0604020202020204" pitchFamily="34" charset="0"/>
              </a:rPr>
              <a:t> us.  We must choose Christ. And the choices we make </a:t>
            </a:r>
            <a:r>
              <a:rPr lang="en-US" sz="3600" b="1" spc="100" dirty="0">
                <a:latin typeface="Arial" panose="020B0604020202020204" pitchFamily="34" charset="0"/>
                <a:cs typeface="Arial" panose="020B0604020202020204" pitchFamily="34" charset="0"/>
              </a:rPr>
              <a:t>now</a:t>
            </a:r>
            <a:r>
              <a:rPr lang="en-US" sz="3600" dirty="0">
                <a:latin typeface="Arial" panose="020B0604020202020204" pitchFamily="34" charset="0"/>
                <a:cs typeface="Arial" panose="020B0604020202020204" pitchFamily="34" charset="0"/>
              </a:rPr>
              <a:t> will impact the choices we make in the </a:t>
            </a:r>
            <a:r>
              <a:rPr lang="en-US" sz="3600" b="1" spc="100" dirty="0">
                <a:latin typeface="Arial" panose="020B0604020202020204" pitchFamily="34" charset="0"/>
                <a:cs typeface="Arial" panose="020B0604020202020204" pitchFamily="34" charset="0"/>
              </a:rPr>
              <a:t>final crisis </a:t>
            </a:r>
            <a:r>
              <a:rPr lang="en-US" sz="3600" dirty="0">
                <a:latin typeface="Arial" panose="020B0604020202020204" pitchFamily="34" charset="0"/>
                <a:cs typeface="Arial" panose="020B0604020202020204" pitchFamily="34" charset="0"/>
              </a:rPr>
              <a:t>ahead of us.</a:t>
            </a:r>
          </a:p>
        </p:txBody>
      </p:sp>
      <p:sp>
        <p:nvSpPr>
          <p:cNvPr id="3" name="Text Box 2">
            <a:extLst>
              <a:ext uri="{FF2B5EF4-FFF2-40B4-BE49-F238E27FC236}">
                <a16:creationId xmlns:a16="http://schemas.microsoft.com/office/drawing/2014/main" id="{B7113652-0CB0-BE53-1FB5-8435378AED75}"/>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A Moment of Destiny</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Initial Words</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F6F13B1-DFBB-E26D-C6F3-87531EA1179C}"/>
              </a:ext>
            </a:extLst>
          </p:cNvPr>
          <p:cNvSpPr txBox="1">
            <a:spLocks noChangeArrowheads="1"/>
          </p:cNvSpPr>
          <p:nvPr/>
        </p:nvSpPr>
        <p:spPr bwMode="auto">
          <a:xfrm>
            <a:off x="1753575" y="6350"/>
            <a:ext cx="7426937"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A Moment of Destiny</a:t>
            </a:r>
          </a:p>
          <a:p>
            <a:pPr marL="36000">
              <a:defRPr/>
            </a:pPr>
            <a:r>
              <a:rPr lang="en-US" sz="3200" b="1" cap="small" spc="50" dirty="0">
                <a:latin typeface="Times New Roman" panose="02020603050405020304" pitchFamily="18" charset="0"/>
                <a:cs typeface="Times New Roman" panose="02020603050405020304" pitchFamily="18" charset="0"/>
              </a:rPr>
              <a:t>Quick Look   </a:t>
            </a:r>
            <a:r>
              <a:rPr lang="en-US" sz="3200" b="1" spc="50" dirty="0">
                <a:latin typeface="Times New Roman" panose="02020603050405020304" pitchFamily="18" charset="0"/>
                <a:cs typeface="Times New Roman" panose="02020603050405020304" pitchFamily="18" charset="0"/>
              </a:rPr>
              <a:t>	</a:t>
            </a:r>
          </a:p>
        </p:txBody>
      </p:sp>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251520" y="1355278"/>
            <a:ext cx="8892480" cy="5136791"/>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eaLnBrk="1" hangingPunct="1">
              <a:lnSpc>
                <a:spcPct val="95000"/>
              </a:lnSpc>
              <a:spcBef>
                <a:spcPts val="0"/>
              </a:spcBef>
              <a:spcAft>
                <a:spcPts val="0"/>
              </a:spcAft>
              <a:tabLst>
                <a:tab pos="514350" algn="l"/>
              </a:tabLst>
            </a:pPr>
            <a:r>
              <a:rPr lang="en-US" sz="3600" dirty="0">
                <a:latin typeface="Arial" panose="020B0604020202020204" pitchFamily="34" charset="0"/>
                <a:cs typeface="Arial" panose="020B0604020202020204" pitchFamily="34" charset="0"/>
              </a:rPr>
              <a:t>1. </a:t>
            </a:r>
            <a:r>
              <a:rPr lang="en-US" sz="3600" b="1" spc="100" dirty="0">
                <a:latin typeface="Arial" panose="020B0604020202020204" pitchFamily="34" charset="0"/>
                <a:cs typeface="Arial" panose="020B0604020202020204" pitchFamily="34" charset="0"/>
              </a:rPr>
              <a:t>Eternal</a:t>
            </a:r>
            <a:r>
              <a:rPr lang="en-US" sz="3600" dirty="0">
                <a:latin typeface="Arial" panose="020B0604020202020204" pitchFamily="34" charset="0"/>
                <a:cs typeface="Arial" panose="020B0604020202020204" pitchFamily="34" charset="0"/>
              </a:rPr>
              <a:t> Choices</a:t>
            </a:r>
          </a:p>
          <a:p>
            <a:pPr eaLnBrk="1" hangingPunct="1">
              <a:lnSpc>
                <a:spcPct val="95000"/>
              </a:lnSpc>
              <a:spcBef>
                <a:spcPts val="0"/>
              </a:spcBef>
              <a:spcAft>
                <a:spcPts val="1200"/>
              </a:spcAft>
              <a:tabLst>
                <a:tab pos="514350" algn="l"/>
              </a:tabLst>
            </a:pPr>
            <a:r>
              <a:rPr lang="en-US" sz="3600" i="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Response to the Gospel (</a:t>
            </a:r>
            <a:r>
              <a:rPr lang="en-US" sz="3600" i="1" dirty="0">
                <a:latin typeface="Arial" panose="020B0604020202020204" pitchFamily="34" charset="0"/>
                <a:cs typeface="Arial" panose="020B0604020202020204" pitchFamily="34" charset="0"/>
              </a:rPr>
              <a:t>Matt. 24:14</a:t>
            </a:r>
            <a:r>
              <a:rPr lang="en-US" sz="3600" dirty="0">
                <a:latin typeface="Arial" panose="020B0604020202020204" pitchFamily="34" charset="0"/>
                <a:cs typeface="Arial" panose="020B0604020202020204" pitchFamily="34" charset="0"/>
              </a:rPr>
              <a:t>).</a:t>
            </a:r>
          </a:p>
          <a:p>
            <a:pPr eaLnBrk="1" hangingPunct="1">
              <a:lnSpc>
                <a:spcPct val="95000"/>
              </a:lnSpc>
              <a:spcBef>
                <a:spcPts val="0"/>
              </a:spcBef>
              <a:spcAft>
                <a:spcPts val="0"/>
              </a:spcAft>
              <a:tabLst>
                <a:tab pos="514350" algn="l"/>
              </a:tabLst>
            </a:pPr>
            <a:r>
              <a:rPr lang="en-US" sz="3600" dirty="0">
                <a:latin typeface="Arial" panose="020B0604020202020204" pitchFamily="34" charset="0"/>
                <a:cs typeface="Arial" panose="020B0604020202020204" pitchFamily="34" charset="0"/>
              </a:rPr>
              <a:t>2. The </a:t>
            </a:r>
            <a:r>
              <a:rPr lang="en-US" sz="3600" b="1" spc="100" dirty="0">
                <a:latin typeface="Arial" panose="020B0604020202020204" pitchFamily="34" charset="0"/>
                <a:cs typeface="Arial" panose="020B0604020202020204" pitchFamily="34" charset="0"/>
              </a:rPr>
              <a:t>Second </a:t>
            </a:r>
            <a:r>
              <a:rPr lang="en-US" sz="3600" dirty="0">
                <a:latin typeface="Arial" panose="020B0604020202020204" pitchFamily="34" charset="0"/>
                <a:cs typeface="Arial" panose="020B0604020202020204" pitchFamily="34" charset="0"/>
              </a:rPr>
              <a:t>Coming (</a:t>
            </a:r>
            <a:r>
              <a:rPr lang="en-US" sz="3600" i="1" dirty="0">
                <a:latin typeface="Arial" panose="020B0604020202020204" pitchFamily="34" charset="0"/>
                <a:cs typeface="Arial" panose="020B0604020202020204" pitchFamily="34" charset="0"/>
              </a:rPr>
              <a:t>Rev. 14:14</a:t>
            </a:r>
            <a:r>
              <a:rPr lang="en-US" sz="3600" dirty="0">
                <a:latin typeface="Arial" panose="020B0604020202020204" pitchFamily="34" charset="0"/>
                <a:cs typeface="Arial" panose="020B0604020202020204" pitchFamily="34" charset="0"/>
              </a:rPr>
              <a:t>).</a:t>
            </a:r>
          </a:p>
          <a:p>
            <a:pPr eaLnBrk="1" hangingPunct="1">
              <a:lnSpc>
                <a:spcPct val="95000"/>
              </a:lnSpc>
              <a:spcBef>
                <a:spcPts val="0"/>
              </a:spcBef>
              <a:spcAft>
                <a:spcPts val="0"/>
              </a:spcAft>
              <a:tabLst>
                <a:tab pos="514350" algn="l"/>
              </a:tabLst>
            </a:pPr>
            <a:r>
              <a:rPr lang="en-US" sz="3600" dirty="0">
                <a:latin typeface="Arial" panose="020B0604020202020204" pitchFamily="34" charset="0"/>
                <a:cs typeface="Arial" panose="020B0604020202020204" pitchFamily="34" charset="0"/>
              </a:rPr>
              <a:t>	a. </a:t>
            </a:r>
            <a:r>
              <a:rPr lang="en-US" sz="3600" spc="-50" dirty="0">
                <a:latin typeface="Arial" panose="020B0604020202020204" pitchFamily="34" charset="0"/>
                <a:cs typeface="Arial" panose="020B0604020202020204" pitchFamily="34" charset="0"/>
              </a:rPr>
              <a:t>The Son of Man</a:t>
            </a:r>
            <a:r>
              <a:rPr lang="en-US" sz="3600" spc="-100" dirty="0">
                <a:latin typeface="Arial" panose="020B0604020202020204" pitchFamily="34" charset="0"/>
                <a:cs typeface="Arial" panose="020B0604020202020204" pitchFamily="34" charset="0"/>
              </a:rPr>
              <a:t>.</a:t>
            </a:r>
          </a:p>
          <a:p>
            <a:pPr eaLnBrk="1" hangingPunct="1">
              <a:lnSpc>
                <a:spcPct val="95000"/>
              </a:lnSpc>
              <a:spcBef>
                <a:spcPts val="0"/>
              </a:spcBef>
              <a:spcAft>
                <a:spcPts val="0"/>
              </a:spcAft>
              <a:tabLst>
                <a:tab pos="514350" algn="l"/>
              </a:tabLst>
            </a:pPr>
            <a:r>
              <a:rPr lang="en-US" sz="3600" dirty="0">
                <a:latin typeface="Arial" panose="020B0604020202020204" pitchFamily="34" charset="0"/>
                <a:cs typeface="Arial" panose="020B0604020202020204" pitchFamily="34" charset="0"/>
              </a:rPr>
              <a:t>	b.</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The Heavenly Judgment.</a:t>
            </a:r>
          </a:p>
          <a:p>
            <a:pPr eaLnBrk="1" hangingPunct="1">
              <a:lnSpc>
                <a:spcPct val="95000"/>
              </a:lnSpc>
              <a:spcBef>
                <a:spcPts val="0"/>
              </a:spcBef>
              <a:spcAft>
                <a:spcPts val="1200"/>
              </a:spcAft>
              <a:tabLst>
                <a:tab pos="514350" algn="l"/>
              </a:tabLst>
            </a:pPr>
            <a:r>
              <a:rPr lang="en-US" sz="3600" dirty="0">
                <a:latin typeface="Arial" panose="020B0604020202020204" pitchFamily="34" charset="0"/>
                <a:cs typeface="Arial" panose="020B0604020202020204" pitchFamily="34" charset="0"/>
              </a:rPr>
              <a:t>	c. The Victor’s Crown</a:t>
            </a:r>
            <a:r>
              <a:rPr lang="en-US" sz="3600" spc="-100" dirty="0">
                <a:latin typeface="Arial" panose="020B0604020202020204" pitchFamily="34" charset="0"/>
                <a:cs typeface="Arial" panose="020B0604020202020204" pitchFamily="34" charset="0"/>
              </a:rPr>
              <a:t>.</a:t>
            </a:r>
            <a:endParaRPr lang="en-US" sz="3600" i="1" spc="-100" dirty="0">
              <a:latin typeface="Arial" panose="020B0604020202020204" pitchFamily="34" charset="0"/>
              <a:cs typeface="Arial" panose="020B0604020202020204" pitchFamily="34" charset="0"/>
            </a:endParaRPr>
          </a:p>
          <a:p>
            <a:pPr eaLnBrk="1" hangingPunct="1">
              <a:lnSpc>
                <a:spcPct val="95000"/>
              </a:lnSpc>
              <a:spcBef>
                <a:spcPts val="0"/>
              </a:spcBef>
              <a:spcAft>
                <a:spcPts val="0"/>
              </a:spcAft>
              <a:tabLst>
                <a:tab pos="514350" algn="l"/>
              </a:tabLst>
            </a:pPr>
            <a:r>
              <a:rPr lang="en-US" sz="3600" dirty="0">
                <a:latin typeface="Arial" panose="020B0604020202020204" pitchFamily="34" charset="0"/>
                <a:cs typeface="Arial" panose="020B0604020202020204" pitchFamily="34" charset="0"/>
              </a:rPr>
              <a:t>3. Two </a:t>
            </a:r>
            <a:r>
              <a:rPr lang="en-US" sz="3600" b="1" spc="100" dirty="0">
                <a:latin typeface="Arial" panose="020B0604020202020204" pitchFamily="34" charset="0"/>
                <a:cs typeface="Arial" panose="020B0604020202020204" pitchFamily="34" charset="0"/>
              </a:rPr>
              <a:t>Harvests</a:t>
            </a:r>
            <a:endParaRPr lang="en-US" sz="3600" dirty="0">
              <a:latin typeface="Arial" panose="020B0604020202020204" pitchFamily="34" charset="0"/>
              <a:cs typeface="Arial" panose="020B0604020202020204" pitchFamily="34" charset="0"/>
            </a:endParaRPr>
          </a:p>
          <a:p>
            <a:pPr eaLnBrk="1" hangingPunct="1">
              <a:lnSpc>
                <a:spcPct val="95000"/>
              </a:lnSpc>
              <a:spcBef>
                <a:spcPts val="0"/>
              </a:spcBef>
              <a:spcAft>
                <a:spcPts val="0"/>
              </a:spcAft>
              <a:tabLst>
                <a:tab pos="514350" algn="l"/>
              </a:tabLst>
            </a:pPr>
            <a:r>
              <a:rPr lang="en-US" sz="3600" spc="-60" dirty="0">
                <a:latin typeface="Arial" panose="020B0604020202020204" pitchFamily="34" charset="0"/>
                <a:cs typeface="Arial" panose="020B0604020202020204" pitchFamily="34" charset="0"/>
              </a:rPr>
              <a:t>	Golden Grain, Gory Grapes                        	</a:t>
            </a:r>
            <a:r>
              <a:rPr lang="en-US" sz="3600" spc="-150" dirty="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Rev. 14:15-18</a:t>
            </a:r>
            <a:r>
              <a:rPr lang="en-US" sz="3600" spc="-15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FC3069-7497-568B-75EA-F8E0D3049F7C}"/>
              </a:ext>
            </a:extLst>
          </p:cNvPr>
          <p:cNvPicPr>
            <a:picLocks noChangeAspect="1"/>
          </p:cNvPicPr>
          <p:nvPr/>
        </p:nvPicPr>
        <p:blipFill rotWithShape="1">
          <a:blip r:embed="rId3"/>
          <a:srcRect l="15692" r="10191" b="9882"/>
          <a:stretch/>
        </p:blipFill>
        <p:spPr>
          <a:xfrm>
            <a:off x="3347864" y="1227984"/>
            <a:ext cx="5760640" cy="4671413"/>
          </a:xfrm>
          <a:prstGeom prst="rect">
            <a:avLst/>
          </a:prstGeom>
        </p:spPr>
      </p:pic>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2738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A Moment of Destiny</a:t>
            </a:r>
          </a:p>
          <a:p>
            <a:pPr marL="36000">
              <a:defRPr/>
            </a:pPr>
            <a:r>
              <a:rPr lang="en-US" sz="3200" b="1" cap="small" spc="50" dirty="0">
                <a:latin typeface="Times New Roman" panose="02020603050405020304" pitchFamily="18" charset="0"/>
                <a:cs typeface="Times New Roman" panose="02020603050405020304" pitchFamily="18" charset="0"/>
              </a:rPr>
              <a:t>1. Eternal Choices	           </a:t>
            </a:r>
          </a:p>
        </p:txBody>
      </p:sp>
      <p:sp>
        <p:nvSpPr>
          <p:cNvPr id="3" name="TextBox 2">
            <a:extLst>
              <a:ext uri="{FF2B5EF4-FFF2-40B4-BE49-F238E27FC236}">
                <a16:creationId xmlns:a16="http://schemas.microsoft.com/office/drawing/2014/main" id="{30699623-7381-D421-207F-B4511A44C752}"/>
              </a:ext>
            </a:extLst>
          </p:cNvPr>
          <p:cNvSpPr txBox="1"/>
          <p:nvPr/>
        </p:nvSpPr>
        <p:spPr>
          <a:xfrm>
            <a:off x="7956884" y="7395411"/>
            <a:ext cx="184731" cy="707886"/>
          </a:xfrm>
          <a:prstGeom prst="rect">
            <a:avLst/>
          </a:prstGeom>
          <a:noFill/>
        </p:spPr>
        <p:txBody>
          <a:bodyPr wrap="none" rtlCol="0">
            <a:spAutoFit/>
          </a:bodyPr>
          <a:lstStyle/>
          <a:p>
            <a:endParaRPr lang="en-US" dirty="0"/>
          </a:p>
        </p:txBody>
      </p:sp>
      <p:sp>
        <p:nvSpPr>
          <p:cNvPr id="4" name="Text Box 3"/>
          <p:cNvSpPr txBox="1">
            <a:spLocks noChangeArrowheads="1"/>
          </p:cNvSpPr>
          <p:nvPr/>
        </p:nvSpPr>
        <p:spPr bwMode="auto">
          <a:xfrm>
            <a:off x="35496" y="1546346"/>
            <a:ext cx="4572000" cy="4353051"/>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Times New Roman" panose="02020603050405020304" pitchFamily="18" charset="0"/>
                <a:ea typeface="+mj-ea"/>
                <a:cs typeface="Times New Roman" panose="02020603050405020304" pitchFamily="18" charset="0"/>
              </a:rPr>
              <a:t>Matthew 24:14 </a:t>
            </a:r>
            <a:r>
              <a:rPr lang="en-US" sz="2800" dirty="0">
                <a:latin typeface="Times New Roman" panose="02020603050405020304" pitchFamily="18" charset="0"/>
                <a:ea typeface="+mj-ea"/>
                <a:cs typeface="Times New Roman" panose="02020603050405020304" pitchFamily="18" charset="0"/>
              </a:rPr>
              <a:t>NKJV</a:t>
            </a:r>
            <a:endParaRPr lang="en-US" sz="3600" dirty="0">
              <a:latin typeface="Times New Roman" panose="02020603050405020304" pitchFamily="18" charset="0"/>
              <a:ea typeface="+mj-ea"/>
              <a:cs typeface="Times New Roman" panose="02020603050405020304" pitchFamily="18" charset="0"/>
            </a:endParaRPr>
          </a:p>
          <a:p>
            <a:pPr algn="ctr" eaLnBrk="1" hangingPunct="1">
              <a:lnSpc>
                <a:spcPct val="95000"/>
              </a:lnSpc>
              <a:spcBef>
                <a:spcPts val="0"/>
              </a:spcBef>
              <a:spcAft>
                <a:spcPts val="600"/>
              </a:spcAft>
              <a:defRPr/>
            </a:pPr>
            <a:r>
              <a:rPr lang="en-US" sz="3600" dirty="0">
                <a:latin typeface="Arial" panose="020B0604020202020204" pitchFamily="34" charset="0"/>
                <a:cs typeface="Arial" panose="020B0604020202020204" pitchFamily="34" charset="0"/>
              </a:rPr>
              <a:t>“And this gospel        of the kingdom will  be preached in all  the world as a witness to all the nations, and then       the end will come.”</a:t>
            </a:r>
          </a:p>
        </p:txBody>
      </p:sp>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par>
                                <p:cTn id="17" presetID="5"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dow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24744"/>
            <a:ext cx="9144000" cy="6036589"/>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5000"/>
              </a:lnSpc>
              <a:spcBef>
                <a:spcPts val="0"/>
              </a:spcBef>
              <a:spcAft>
                <a:spcPts val="0"/>
              </a:spcAft>
              <a:tabLst/>
              <a:defRPr/>
            </a:pPr>
            <a:r>
              <a:rPr lang="en-US" sz="3600" dirty="0">
                <a:latin typeface="+mn-lt"/>
                <a:cs typeface="Calibri"/>
              </a:rPr>
              <a:t>• Revelation 14 is Jesus’ final message of mercy to a fallen and rebellious world.</a:t>
            </a:r>
          </a:p>
          <a:p>
            <a:pPr marL="182880" eaLnBrk="1" hangingPunct="1">
              <a:lnSpc>
                <a:spcPct val="95000"/>
              </a:lnSpc>
              <a:spcBef>
                <a:spcPts val="0"/>
              </a:spcBef>
              <a:spcAft>
                <a:spcPts val="0"/>
              </a:spcAft>
              <a:tabLst/>
              <a:defRPr/>
            </a:pPr>
            <a:r>
              <a:rPr lang="en-US" sz="3600" dirty="0">
                <a:latin typeface="+mn-lt"/>
                <a:cs typeface="Calibri"/>
              </a:rPr>
              <a:t>• </a:t>
            </a:r>
            <a:r>
              <a:rPr lang="en-US" sz="3600" dirty="0">
                <a:solidFill>
                  <a:schemeClr val="tx2"/>
                </a:solidFill>
                <a:latin typeface="+mn-lt"/>
                <a:cs typeface="Calibri"/>
              </a:rPr>
              <a:t>There will come a day </a:t>
            </a:r>
            <a:r>
              <a:rPr lang="en-US" sz="3600" dirty="0">
                <a:latin typeface="+mn-lt"/>
                <a:cs typeface="Calibri"/>
              </a:rPr>
              <a:t>when every human being on planet Earth will make a </a:t>
            </a:r>
            <a:r>
              <a:rPr lang="en-US" sz="3600" dirty="0">
                <a:solidFill>
                  <a:schemeClr val="tx2"/>
                </a:solidFill>
                <a:latin typeface="+mn-lt"/>
                <a:cs typeface="Calibri"/>
              </a:rPr>
              <a:t>final, </a:t>
            </a:r>
            <a:r>
              <a:rPr lang="en-US" sz="3600" spc="-100" dirty="0" err="1">
                <a:solidFill>
                  <a:schemeClr val="tx2"/>
                </a:solidFill>
                <a:latin typeface="+mn-lt"/>
                <a:cs typeface="Calibri"/>
              </a:rPr>
              <a:t>irre</a:t>
            </a:r>
            <a:r>
              <a:rPr lang="en-US" sz="3600" spc="-100" dirty="0">
                <a:solidFill>
                  <a:schemeClr val="tx2"/>
                </a:solidFill>
                <a:latin typeface="+mn-lt"/>
                <a:cs typeface="Calibri"/>
              </a:rPr>
              <a:t>-vocable decision</a:t>
            </a:r>
            <a:r>
              <a:rPr lang="en-US" sz="3600" spc="-100" dirty="0">
                <a:latin typeface="+mn-lt"/>
                <a:cs typeface="Calibri"/>
              </a:rPr>
              <a:t>, either for or against Jesus.</a:t>
            </a:r>
          </a:p>
          <a:p>
            <a:pPr marL="182880" eaLnBrk="1" hangingPunct="1">
              <a:lnSpc>
                <a:spcPct val="95000"/>
              </a:lnSpc>
              <a:spcBef>
                <a:spcPts val="0"/>
              </a:spcBef>
              <a:spcAft>
                <a:spcPts val="0"/>
              </a:spcAft>
              <a:tabLst/>
              <a:defRPr/>
            </a:pPr>
            <a:r>
              <a:rPr lang="en-US" sz="3600" spc="-100" dirty="0">
                <a:latin typeface="+mn-lt"/>
                <a:cs typeface="Calibri"/>
              </a:rPr>
              <a:t>• Jesus’ promise: “ ‘this gospel of the </a:t>
            </a:r>
            <a:r>
              <a:rPr lang="en-US" sz="3600" dirty="0">
                <a:latin typeface="+mn-lt"/>
                <a:cs typeface="Calibri"/>
              </a:rPr>
              <a:t>king-</a:t>
            </a:r>
            <a:r>
              <a:rPr lang="en-US" sz="3600" dirty="0" err="1">
                <a:latin typeface="+mn-lt"/>
                <a:cs typeface="Calibri"/>
              </a:rPr>
              <a:t>dom</a:t>
            </a:r>
            <a:r>
              <a:rPr lang="en-US" sz="3600" dirty="0">
                <a:latin typeface="+mn-lt"/>
                <a:cs typeface="Calibri"/>
              </a:rPr>
              <a:t> </a:t>
            </a:r>
            <a:r>
              <a:rPr lang="en-US" sz="3600" spc="-100" dirty="0">
                <a:latin typeface="+mn-lt"/>
                <a:cs typeface="Calibri"/>
              </a:rPr>
              <a:t>will be preached in all the world</a:t>
            </a:r>
            <a:r>
              <a:rPr lang="en-US" sz="3600" spc="-300" dirty="0">
                <a:latin typeface="+mn-lt"/>
                <a:cs typeface="Calibri"/>
              </a:rPr>
              <a:t>,’ ” </a:t>
            </a:r>
            <a:r>
              <a:rPr lang="en-US" sz="3600" spc="-100" dirty="0">
                <a:latin typeface="+mn-lt"/>
                <a:cs typeface="Calibri"/>
              </a:rPr>
              <a:t>(</a:t>
            </a:r>
            <a:r>
              <a:rPr lang="en-US" sz="3600" i="1" spc="-150" dirty="0">
                <a:latin typeface="+mn-lt"/>
                <a:cs typeface="Calibri"/>
              </a:rPr>
              <a:t>Matt.</a:t>
            </a:r>
            <a:r>
              <a:rPr lang="en-US" sz="3600" i="1" spc="-300" dirty="0">
                <a:latin typeface="+mn-lt"/>
                <a:cs typeface="Calibri"/>
              </a:rPr>
              <a:t> </a:t>
            </a:r>
            <a:r>
              <a:rPr lang="en-US" sz="3600" i="1" spc="-150" dirty="0">
                <a:latin typeface="+mn-lt"/>
                <a:cs typeface="Calibri"/>
              </a:rPr>
              <a:t>24:14</a:t>
            </a:r>
            <a:r>
              <a:rPr lang="en-US" sz="3600" spc="-150" dirty="0">
                <a:latin typeface="+mn-lt"/>
                <a:cs typeface="Calibri"/>
              </a:rPr>
              <a:t>), </a:t>
            </a:r>
            <a:r>
              <a:rPr lang="en-US" sz="3600" dirty="0">
                <a:latin typeface="+mn-lt"/>
                <a:cs typeface="Calibri"/>
              </a:rPr>
              <a:t>finds its final fulfillment in Christ’s last-day message: the gospel is proclaimed to “every nation,</a:t>
            </a:r>
            <a:r>
              <a:rPr lang="en-US" sz="3600" spc="-300" dirty="0">
                <a:latin typeface="+mn-lt"/>
                <a:cs typeface="Calibri"/>
              </a:rPr>
              <a:t> </a:t>
            </a:r>
            <a:r>
              <a:rPr lang="en-US" sz="3600" dirty="0">
                <a:latin typeface="+mn-lt"/>
                <a:cs typeface="Calibri"/>
              </a:rPr>
              <a:t>tribe,</a:t>
            </a:r>
            <a:r>
              <a:rPr lang="en-US" sz="3600" spc="-300" dirty="0">
                <a:latin typeface="+mn-lt"/>
                <a:cs typeface="Calibri"/>
              </a:rPr>
              <a:t> </a:t>
            </a:r>
            <a:r>
              <a:rPr lang="en-US" sz="3600" dirty="0">
                <a:latin typeface="+mn-lt"/>
                <a:cs typeface="Calibri"/>
              </a:rPr>
              <a:t>tongue,</a:t>
            </a:r>
            <a:r>
              <a:rPr lang="en-US" sz="3600" spc="-300" dirty="0">
                <a:latin typeface="+mn-lt"/>
                <a:cs typeface="Calibri"/>
              </a:rPr>
              <a:t> </a:t>
            </a:r>
            <a:r>
              <a:rPr lang="en-US" sz="3600" dirty="0">
                <a:latin typeface="+mn-lt"/>
                <a:cs typeface="Calibri"/>
              </a:rPr>
              <a:t>and</a:t>
            </a:r>
            <a:r>
              <a:rPr lang="en-US" sz="3600" spc="-300" dirty="0">
                <a:latin typeface="+mn-lt"/>
                <a:cs typeface="Calibri"/>
              </a:rPr>
              <a:t> </a:t>
            </a:r>
            <a:r>
              <a:rPr lang="en-US" sz="3600" dirty="0">
                <a:latin typeface="+mn-lt"/>
                <a:cs typeface="Calibri"/>
              </a:rPr>
              <a:t>people”</a:t>
            </a:r>
            <a:r>
              <a:rPr lang="en-US" sz="3600" spc="-300" dirty="0">
                <a:latin typeface="+mn-lt"/>
                <a:cs typeface="Calibri"/>
              </a:rPr>
              <a:t> </a:t>
            </a:r>
            <a:r>
              <a:rPr lang="en-US" sz="3600" dirty="0">
                <a:latin typeface="+mn-lt"/>
                <a:cs typeface="Calibri"/>
              </a:rPr>
              <a:t>(</a:t>
            </a:r>
            <a:r>
              <a:rPr lang="en-US" sz="3600" i="1" spc="-100" dirty="0">
                <a:latin typeface="+mn-lt"/>
                <a:cs typeface="Calibri"/>
              </a:rPr>
              <a:t>Rev. 14:6</a:t>
            </a:r>
            <a:r>
              <a:rPr lang="en-US" sz="3600" dirty="0">
                <a:latin typeface="+mn-lt"/>
                <a:cs typeface="Calibri"/>
              </a:rPr>
              <a:t>).</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Eternal Choices</a:t>
            </a:r>
          </a:p>
          <a:p>
            <a:pPr marL="36000">
              <a:defRPr/>
            </a:pPr>
            <a:r>
              <a:rPr lang="en-US" sz="3200" b="1" cap="small" spc="50" dirty="0">
                <a:latin typeface="Times New Roman" panose="02020603050405020304" pitchFamily="18" charset="0"/>
                <a:cs typeface="Times New Roman" panose="02020603050405020304" pitchFamily="18" charset="0"/>
              </a:rPr>
              <a:t>Irrevocable Decision	           </a:t>
            </a:r>
          </a:p>
        </p:txBody>
      </p:sp>
    </p:spTree>
    <p:extLst>
      <p:ext uri="{BB962C8B-B14F-4D97-AF65-F5344CB8AC3E}">
        <p14:creationId xmlns:p14="http://schemas.microsoft.com/office/powerpoint/2010/main" val="2936492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68996"/>
            <a:ext cx="9144000" cy="4830105"/>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5000"/>
              </a:lnSpc>
              <a:spcBef>
                <a:spcPts val="0"/>
              </a:spcBef>
              <a:spcAft>
                <a:spcPts val="0"/>
              </a:spcAft>
              <a:tabLst/>
              <a:defRPr/>
            </a:pPr>
            <a:r>
              <a:rPr lang="en-US" sz="3600" dirty="0">
                <a:latin typeface="Arial" panose="020B0604020202020204" pitchFamily="34" charset="0"/>
                <a:cs typeface="Arial" panose="020B0604020202020204" pitchFamily="34" charset="0"/>
              </a:rPr>
              <a:t>• Three times in Revelation 22 Jesus     says that He is </a:t>
            </a:r>
            <a:r>
              <a:rPr lang="en-US" sz="3600" b="1" spc="100" dirty="0">
                <a:latin typeface="Arial" panose="020B0604020202020204" pitchFamily="34" charset="0"/>
                <a:cs typeface="Arial" panose="020B0604020202020204" pitchFamily="34" charset="0"/>
              </a:rPr>
              <a:t>coming quickly </a:t>
            </a:r>
            <a:r>
              <a:rPr lang="en-US" sz="3600" dirty="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Rev. 22:7, 12, 20</a:t>
            </a:r>
            <a:r>
              <a:rPr lang="en-US" sz="3600" dirty="0">
                <a:latin typeface="Arial" panose="020B0604020202020204" pitchFamily="34" charset="0"/>
                <a:cs typeface="Arial" panose="020B0604020202020204" pitchFamily="34" charset="0"/>
              </a:rPr>
              <a:t>).</a:t>
            </a:r>
          </a:p>
          <a:p>
            <a:pPr marL="182880" eaLnBrk="1" hangingPunct="1">
              <a:lnSpc>
                <a:spcPct val="95000"/>
              </a:lnSpc>
              <a:spcBef>
                <a:spcPts val="0"/>
              </a:spcBef>
              <a:spcAft>
                <a:spcPts val="0"/>
              </a:spcAft>
              <a:tabLst/>
              <a:defRPr/>
            </a:pPr>
            <a:r>
              <a:rPr lang="en-US" sz="3600" dirty="0">
                <a:latin typeface="Arial" panose="020B0604020202020204" pitchFamily="34" charset="0"/>
                <a:cs typeface="Arial" panose="020B0604020202020204" pitchFamily="34" charset="0"/>
              </a:rPr>
              <a:t>• In the context of His soon return, our Lord adds, “ ‘He who is unjust, let him be </a:t>
            </a:r>
            <a:r>
              <a:rPr lang="en-US" sz="3600" b="1" spc="100" dirty="0">
                <a:latin typeface="Arial" panose="020B0604020202020204" pitchFamily="34" charset="0"/>
                <a:cs typeface="Arial" panose="020B0604020202020204" pitchFamily="34" charset="0"/>
              </a:rPr>
              <a:t>unjust still</a:t>
            </a:r>
            <a:r>
              <a:rPr lang="en-US" sz="3600" dirty="0">
                <a:latin typeface="Arial" panose="020B0604020202020204" pitchFamily="34" charset="0"/>
                <a:cs typeface="Arial" panose="020B0604020202020204" pitchFamily="34" charset="0"/>
              </a:rPr>
              <a:t>; he who is filthy, let him be </a:t>
            </a:r>
            <a:r>
              <a:rPr lang="en-US" sz="3600" b="1" spc="100" dirty="0">
                <a:latin typeface="Arial" panose="020B0604020202020204" pitchFamily="34" charset="0"/>
                <a:cs typeface="Arial" panose="020B0604020202020204" pitchFamily="34" charset="0"/>
              </a:rPr>
              <a:t>filthy still</a:t>
            </a:r>
            <a:r>
              <a:rPr lang="en-US" sz="3600" dirty="0">
                <a:latin typeface="Arial" panose="020B0604020202020204" pitchFamily="34" charset="0"/>
                <a:cs typeface="Arial" panose="020B0604020202020204" pitchFamily="34" charset="0"/>
              </a:rPr>
              <a:t>;</a:t>
            </a:r>
            <a:r>
              <a:rPr lang="en-US" sz="3600" spc="-15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he who is righteous</a:t>
            </a:r>
            <a:r>
              <a:rPr lang="en-US" sz="3600" spc="-300" dirty="0">
                <a:latin typeface="Arial" panose="020B0604020202020204" pitchFamily="34" charset="0"/>
                <a:cs typeface="Arial" panose="020B0604020202020204" pitchFamily="34" charset="0"/>
              </a:rPr>
              <a:t>,</a:t>
            </a:r>
            <a:r>
              <a:rPr lang="en-US" sz="3600" spc="-15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let him be </a:t>
            </a:r>
            <a:r>
              <a:rPr lang="en-US" sz="3600" b="1" spc="100" dirty="0">
                <a:latin typeface="Arial" panose="020B0604020202020204" pitchFamily="34" charset="0"/>
                <a:cs typeface="Arial" panose="020B0604020202020204" pitchFamily="34" charset="0"/>
              </a:rPr>
              <a:t>righteous still</a:t>
            </a:r>
            <a:r>
              <a:rPr lang="en-US" sz="3600" dirty="0">
                <a:latin typeface="Arial" panose="020B0604020202020204" pitchFamily="34" charset="0"/>
                <a:cs typeface="Arial" panose="020B0604020202020204" pitchFamily="34" charset="0"/>
              </a:rPr>
              <a:t>; he who is holy, let him be </a:t>
            </a:r>
            <a:r>
              <a:rPr lang="en-US" sz="3600" b="1" spc="100" dirty="0">
                <a:latin typeface="Arial" panose="020B0604020202020204" pitchFamily="34" charset="0"/>
                <a:cs typeface="Arial" panose="020B0604020202020204" pitchFamily="34" charset="0"/>
              </a:rPr>
              <a:t>holy still</a:t>
            </a:r>
            <a:r>
              <a:rPr lang="en-US" sz="3600" dirty="0">
                <a:latin typeface="Arial" panose="020B0604020202020204" pitchFamily="34" charset="0"/>
                <a:cs typeface="Arial" panose="020B0604020202020204" pitchFamily="34" charset="0"/>
              </a:rPr>
              <a:t>’ ” (</a:t>
            </a:r>
            <a:r>
              <a:rPr lang="en-US" sz="3600" i="1" dirty="0">
                <a:latin typeface="Arial" panose="020B0604020202020204" pitchFamily="34" charset="0"/>
                <a:cs typeface="Arial" panose="020B0604020202020204" pitchFamily="34" charset="0"/>
              </a:rPr>
              <a:t>Rev. 22:11</a:t>
            </a:r>
            <a:r>
              <a:rPr lang="en-US" sz="3600" dirty="0">
                <a:latin typeface="Arial" panose="020B0604020202020204" pitchFamily="34" charset="0"/>
                <a:cs typeface="Arial" panose="020B0604020202020204" pitchFamily="34" charset="0"/>
              </a:rPr>
              <a:t>). </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Eternal Choices</a:t>
            </a:r>
          </a:p>
          <a:p>
            <a:pPr marL="36000">
              <a:defRPr/>
            </a:pPr>
            <a:r>
              <a:rPr lang="en-US" sz="3200" b="1" cap="small" spc="50" dirty="0">
                <a:latin typeface="Times New Roman" panose="02020603050405020304" pitchFamily="18" charset="0"/>
                <a:cs typeface="Times New Roman" panose="02020603050405020304" pitchFamily="18" charset="0"/>
              </a:rPr>
              <a:t>Irrevocable Decision	           </a:t>
            </a:r>
          </a:p>
        </p:txBody>
      </p:sp>
    </p:spTree>
    <p:extLst>
      <p:ext uri="{BB962C8B-B14F-4D97-AF65-F5344CB8AC3E}">
        <p14:creationId xmlns:p14="http://schemas.microsoft.com/office/powerpoint/2010/main" val="3893094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•23.1Q MANAGING.potx</Template>
  <TotalTime>43463</TotalTime>
  <Words>4393</Words>
  <Application>Microsoft Macintosh PowerPoint</Application>
  <PresentationFormat>On-screen Show (4:3)</PresentationFormat>
  <Paragraphs>220</Paragraphs>
  <Slides>28</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Arial Narrow</vt:lpstr>
      <vt:lpstr>Calibri</vt:lpstr>
      <vt:lpstr>Calibri Light</vt:lpstr>
      <vt:lpstr>Cambria</vt:lpstr>
      <vt:lpstr>Helvetica Neue</vt:lpstr>
      <vt:lpstr>Times New Roman</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923</cp:revision>
  <cp:lastPrinted>2023-04-05T05:56:50Z</cp:lastPrinted>
  <dcterms:created xsi:type="dcterms:W3CDTF">2021-07-03T11:23:54Z</dcterms:created>
  <dcterms:modified xsi:type="dcterms:W3CDTF">2023-04-06T16:25:15Z</dcterms:modified>
</cp:coreProperties>
</file>