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357" r:id="rId4"/>
    <p:sldId id="265" r:id="rId5"/>
    <p:sldId id="268" r:id="rId6"/>
    <p:sldId id="458" r:id="rId7"/>
    <p:sldId id="479" r:id="rId8"/>
    <p:sldId id="603" r:id="rId9"/>
    <p:sldId id="589" r:id="rId10"/>
    <p:sldId id="639" r:id="rId11"/>
    <p:sldId id="641" r:id="rId12"/>
    <p:sldId id="626" r:id="rId13"/>
    <p:sldId id="636" r:id="rId14"/>
    <p:sldId id="642" r:id="rId15"/>
    <p:sldId id="643" r:id="rId16"/>
    <p:sldId id="644" r:id="rId17"/>
    <p:sldId id="621" r:id="rId18"/>
    <p:sldId id="637" r:id="rId19"/>
    <p:sldId id="645" r:id="rId20"/>
    <p:sldId id="646" r:id="rId21"/>
    <p:sldId id="647" r:id="rId22"/>
    <p:sldId id="625" r:id="rId23"/>
    <p:sldId id="638" r:id="rId24"/>
    <p:sldId id="648" r:id="rId25"/>
    <p:sldId id="649" r:id="rId26"/>
    <p:sldId id="650" r:id="rId27"/>
    <p:sldId id="596" r:id="rId28"/>
    <p:sldId id="602" r:id="rId29"/>
    <p:sldId id="651" r:id="rId30"/>
    <p:sldId id="652" r:id="rId31"/>
    <p:sldId id="654" r:id="rId32"/>
    <p:sldId id="55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0000"/>
    <a:srgbClr val="000000"/>
    <a:srgbClr val="D9D9D9"/>
    <a:srgbClr val="FF00FF"/>
    <a:srgbClr val="FF6FCF"/>
    <a:srgbClr val="00FFFF"/>
    <a:srgbClr val="CCCCCC"/>
    <a:srgbClr val="CE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88" autoAdjust="0"/>
    <p:restoredTop sz="67493" autoAdjust="0"/>
  </p:normalViewPr>
  <p:slideViewPr>
    <p:cSldViewPr>
      <p:cViewPr varScale="1">
        <p:scale>
          <a:sx n="75" d="100"/>
          <a:sy n="75" d="100"/>
        </p:scale>
        <p:origin x="160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9AB72E0-750F-4840-B38A-36D37E711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ヒラギノ角ゴ Pro W3" charset="0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3750AA-3F4A-7D40-899D-28D7579990C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Pinakamahalagang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Hindi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maikakaila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pinakamahalagang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: ¶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sariling-sakripisyong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Cristo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kapakanan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natin!</a:t>
            </a:r>
            <a:endParaRPr lang="en-US" b="0" i="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7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>
                <a:latin typeface="Arial" charset="0"/>
                <a:cs typeface="ＭＳ Ｐゴシック" charset="0"/>
              </a:rPr>
              <a:t>2. Ang “Walang-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hanggang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a. Bago Pa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Nagsimula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Pagkatapos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ko ang isa pang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lumilipad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himpapawid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hanggang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ipahayag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naninirahan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lipi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wika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bayan”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14:6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36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menshe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nagpapasimula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: ang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walang-katapusan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o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kawalang-hanggang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Kung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mabibigo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maunawaan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lalim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di natin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makukuha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punto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Hinding-hindi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natin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lubos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nauunawaan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isyu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oras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-ng-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o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pagbagsak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Babilonia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o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marka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halimaw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0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merito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karapatdapat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Ikinamatay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Jesus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naghihirap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masakit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ikamamatay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waglit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makasalanan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Naranasan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kabuuan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poot ng Ama,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laban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Tinanggihan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matanggap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Namatay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kamatayang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mabuhay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Kanya.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92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maidaragdag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natin?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maidaragdag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kahit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 ang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pinakamabuting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pakay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puno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Banal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Espiritung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</a:p>
          <a:p>
            <a:pPr eaLnBrk="1" hangingPunct="1"/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krus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? 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3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nailagay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kahit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pasimula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(2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Timoteo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1:9, Tito 1:2,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Efeso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1:4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Na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tumutulong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magpaliwanag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bakit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tinawag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walang-hanggang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Bago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nilikha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mundo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nalalaman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mangyayari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kaya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naglagay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salubungin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krisis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wakas,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darating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09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0" spc="100" baseline="0" dirty="0">
                <a:latin typeface="Arial" charset="0"/>
                <a:cs typeface="ＭＳ Ｐゴシック" charset="0"/>
              </a:rPr>
              <a:t>B. Isang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Kuwento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“At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ang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naninirahan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sasamba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kanya, ang lahat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pangalan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nakasulat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Kordero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pinaslang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itatag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13:8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55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kuwento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BIYAYA.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kuwento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di-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masukat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Tagapagligtas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—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kuwento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Jesus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inibig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pipiliin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danasin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impiyerno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mismo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may isa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mawaglit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kuwento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walang-hanggan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di-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maarok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di-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unawain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katapusan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walang-sukdulang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PAG-IBIG. 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Pansinin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likod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ay ang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Bakit?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75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Nalalaman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tinubos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kabuluhang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paraan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pamumuhay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minana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ninuno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nasisira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tulad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pilak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mahalagang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dugo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korderong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kapintasan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dungis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itinalaga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itinatag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1 Pedro 1:18–20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67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kasabiang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walang-hanggang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14:6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nagsasalita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nakaraan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kasalukuyan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kinabukasan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¶ • Nang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likhain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kakayahang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gumawa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pagpiling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moral,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naagapan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pagpili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paraan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maiwasan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katotohanang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lumikha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robot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nilalang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kontrolado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manipulado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kosmikong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053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4FF8E02-8D95-5442-9635-B4AA6BA0453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spc="100" dirty="0" err="1">
                <a:latin typeface="Arial" charset="0"/>
                <a:cs typeface="ＭＳ Ｐゴシック" charset="0"/>
              </a:rPr>
              <a:t>Tatlong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Pansansinukob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</a:p>
          <a:p>
            <a:pPr eaLnBrk="1" hangingPunct="1"/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puwersadong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katapatan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laban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pinakalikas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nangangailangan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pagpili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Na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wala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robot.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¶ Kaya,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naipanganak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isipan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bago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rebelyon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unang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magulang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Eden. ¶ • “Ang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katubusan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nahuling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isip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panukalang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binalangkas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pagkatapos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pagkakasala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Adan.”—</a:t>
            </a:r>
            <a:r>
              <a:rPr lang="en-US" sz="4800" i="1" dirty="0">
                <a:latin typeface="Arial" panose="020B0604020202020204" pitchFamily="34" charset="0"/>
                <a:cs typeface="Arial" panose="020B0604020202020204" pitchFamily="34" charset="0"/>
              </a:rPr>
              <a:t>The Desire of Ages 22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35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naman ay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New Living Translation.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isa pang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lumilipad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kalangitan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dala-dala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walang-hanggang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Mabuting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ipangaral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—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tribu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wia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Apocalispsis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14:6 NLT real time translation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Sino ang target 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? Lahat 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taong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nasa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0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74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Isang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misyong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napakamaringal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napakalaki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napakadakila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napakalawak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saklaw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nakaakubos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lahat.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Hinihingi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pinakamabuti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pagsisikap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nangangailangan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lubos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pagtatalaga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Aakayin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pagkaabala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interes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sigla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paglilingkod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 Cristo.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Pinasisigla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may mas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aakayin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palabas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makikipot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hangganan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pag-iisip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mas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27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Nagtutugma-tugma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Mateo 28:19, 20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Kaya't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paghayo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alagad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bautismuhan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pangalan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Ama at ng Anak at ng Espiritu Santo,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turuan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sundin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narito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palagi,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hanggang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katapusan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(Mateo 28:19, 20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950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Wala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nakapagpapasigla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nakapagsasagawa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pagiging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bahagi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kilusan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niloob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ibinangon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gampanan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mas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mas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malaki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mas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malawak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sinumang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nag-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iisa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ibinigay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inilarawan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14 ay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pinakamalaking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tungkuling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naibigay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30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taimtim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panawagan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pinakadakilang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tungkulin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ipahayag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di-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unawaing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bumalik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Jesus.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32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Pangatlong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paghahati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3. Isang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Kilusang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Pangmisyon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ko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lumilipad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gitna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mabuting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hanggan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ibalita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nananahan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bawa't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angkan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wika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bayan;”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14:6 ADB 1905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[5]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95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Pinakikilos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Kilusan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pangganyak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misyong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Adventista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pasimula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mapang-unawang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pag-aaral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Biblia,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uang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Adventista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nagkaroon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laumalagong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pagkaunawa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kabuluhan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Nadma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mensaheng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pinasadya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henerasyong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ito‚isang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nagmamadali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pangwakas-panahong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kailangang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maipahayag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maihandaang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pagbabalik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Cristo.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[4]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18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Pagkakatulad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Talong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Talata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Biblia.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14:6: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ipahahayag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naninirahan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lipi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wika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bayan.” ¶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Mga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1;8: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saksi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ko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Jerusalem,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Judea at Samaria,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hanggang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kadulu-duluhang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bahagi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.”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Mateo 24:14: ”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ipahahayag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daigdig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patotoo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lahat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pagkatapos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darating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wakas.”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[3]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93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Isugo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“Ang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Piankamakkakayahang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Tao.”  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John Nevins Andrews: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nagsasslita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kahit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pitong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lengguwahe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ulit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memorya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Bagong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Tipa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alam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karamihan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Tipan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napakatalinomg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iskolar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malikhaing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manunulat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mabisang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mangangaral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may-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kakayahang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teologo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¶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Bakit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isusugo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lalaking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ganito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lugar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kakaunti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mananampalataya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? 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Malapit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dumating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Jesus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kailangang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katapusan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-ng-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panahong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madala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daigdig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[2]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16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5E1751C-43F1-3D4D-9D96-5B708DD576B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dirty="0">
                <a:latin typeface="Arial" charset="0"/>
                <a:cs typeface="ＭＳ Ｐゴシック" charset="0"/>
              </a:rPr>
              <a:t>Ang Walang-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hanggang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Ebanghelyo</a:t>
            </a:r>
            <a:r>
              <a:rPr lang="en-US" b="0" i="0" spc="100" dirty="0">
                <a:latin typeface="Arial" charset="0"/>
                <a:cs typeface="ＭＳ Ｐゴシック" charset="0"/>
              </a:rPr>
              <a:t>. </a:t>
            </a:r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pangangaral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walang-hanggang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nilalagpasan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hangganang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heograpikal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o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Pinapasok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pinakamalalayong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dako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Inaabot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lengguwahe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kultura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Sa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katapusan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aapektuhan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mundo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Gaano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ngang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kahali-halinang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malaman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naabot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mahigit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210 ng 235 mag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daigdig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kinikilala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United Nations. 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[1]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38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C09E5BE-94E9-6E45-8410-4F282E259617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Huling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“Sa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pamaamgitan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libu0-libong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tinig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biong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mundo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babala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ibibigay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Magkakaroon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himala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ang may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karamdaman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gagaling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at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tanda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kababalaghan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susunod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mananampalataya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¶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Gagawa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rin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Satanas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may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kasinungalingang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kababalaghan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magpapababa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pa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apoy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mula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langit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paningin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Apocalispsis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13:13. ¶ Sa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gayon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naninirahan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dadalhin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uapng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maninindigan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.”—</a:t>
            </a:r>
            <a:r>
              <a:rPr lang="en-US" sz="1200" i="1" cap="small" dirty="0">
                <a:latin typeface="Arial" panose="020B0604020202020204" pitchFamily="34" charset="0"/>
                <a:cs typeface="Arial" panose="020B0604020202020204" pitchFamily="34" charset="0"/>
              </a:rPr>
              <a:t>The Great Controversy </a:t>
            </a:r>
            <a:r>
              <a:rPr lang="en-US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555</a:t>
            </a:r>
            <a:r>
              <a:rPr lang="en-US" sz="1200" i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0" i="1" spc="100" baseline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="0" i="1" spc="100" baseline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8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86B0858-5217-4F43-9442-8CBFAFF6728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 err="1">
                <a:latin typeface="Arial" charset="0"/>
                <a:cs typeface="ＭＳ Ｐゴシック" charset="0"/>
              </a:rPr>
              <a:t>Susing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Talata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“At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nakita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ko ang isa pang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lumilipad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gitna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himpapawid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hanggang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ipahahayag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naninirahan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lipi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wika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at bayan” </a:t>
            </a:r>
            <a:r>
              <a:rPr lang="en-US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i="1" spc="100" baseline="0" dirty="0">
                <a:latin typeface="Arial" charset="0"/>
                <a:cs typeface="ＭＳ Ｐゴシック" charset="0"/>
              </a:rPr>
              <a:t> 14:6</a:t>
            </a:r>
            <a:r>
              <a:rPr lang="en-US" altLang="ja-JP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altLang="ja-JP" i="1" spc="100" baseline="0" dirty="0">
                <a:latin typeface="Arial" charset="0"/>
                <a:cs typeface="ＭＳ Ｐゴシック" charset="0"/>
              </a:rPr>
              <a:t>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B8E233CC-9BFC-CF48-9E10-B937EE3926B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cs typeface="ＭＳ Ｐゴシック" charset="0"/>
              </a:rPr>
              <a:t>Panimulang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• Para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Seventh-day Adventists,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14 ay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pagkakakilanlang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pagpapahayag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¶ • Ang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bukod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-tanging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propetikong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pagkakakilanlan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nakabalangkas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dito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dito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masusumpungan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ang sigla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ipahayag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Pasisimulan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natin ang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detalyadong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pag-aaral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14:6–12,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gagawin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natin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mata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samantalang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nakikinig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nagsasalita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puso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6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6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Muli</a:t>
            </a:r>
            <a:r>
              <a:rPr lang="en-US" b="1" i="1" spc="100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1" i="1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paghahati</a:t>
            </a:r>
            <a:r>
              <a:rPr lang="en-US" b="1" i="1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1" i="1" spc="100" dirty="0" err="1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="1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(1) Isang Puno-ng-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Biyayang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Aklat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ng Pag-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asa</a:t>
            </a:r>
            <a:endParaRPr lang="en-US" b="0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Lahat Kay Jesus (</a:t>
            </a:r>
            <a:r>
              <a:rPr lang="en-US" b="0" i="1" spc="10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 1:5, 6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Ang “Walang-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Ebanghelyo</a:t>
            </a:r>
            <a:endParaRPr lang="en-US" b="0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a. 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Bago Pa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Nagsimula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14:6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b. Isang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Kuwento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13:8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b="0" i="1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c. Sa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14:6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endParaRPr lang="en-US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Isang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Kilusang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Pangmisyon</a:t>
            </a:r>
            <a:endParaRPr lang="en-US" b="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Nakakaapekto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Lahat 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14:6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1" spc="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1. Isang Puno-ng-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Biyayang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Pag-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asa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“[A]t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kay Jesu-Cristo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saksing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tapat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panganay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patay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pinuno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hari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Doon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umiibig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nagpalaya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dugo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;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ginawa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tayong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kaharian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pari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Ama…”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1:5, 6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0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Lahat kay Jesus. 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nananakot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maraming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nakalulungkot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tigmak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puno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pag-asa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lahat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kay Jesus. ¶ a.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bayan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lalo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huling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b.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pinaslang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Kordero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naghugas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dugo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c.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biyaya’y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nagpapatawad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nakaraan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nagbibigay-kapangyarihan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kasalukuyan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naglalaan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pag-asa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kinabukasan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b="1" i="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16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i="0" spc="100" baseline="0" dirty="0">
                <a:latin typeface="Arial" charset="0"/>
                <a:cs typeface="ＭＳ Ｐゴシック" charset="0"/>
              </a:rPr>
              <a:t>Ito Rin ay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Madaliang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Inilarawan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matuling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lumilipad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gitnang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kalangitan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may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walang-hanggang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.” ¶ •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ebanghelyo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?—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kay Cristo? ¶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Nagbabayad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Cristo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? ¶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pangako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walang-hanggang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kaya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Cristo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? ¶ Lahat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pasimula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?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Oo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eksakto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! </a:t>
            </a:r>
            <a:endParaRPr lang="en-US" b="1" i="0" spc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0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9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61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2E9-99B3-F5C8-4BD8-23B9A94FF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50CB-70E9-F4D4-E903-58ACCDBA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6AA0-53CA-21C6-5D35-7DA9179C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8645-0BEF-69FD-8484-E97AAF45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D772-0960-854C-BA49-637EDE4D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9FBD-3138-3BC0-6FF4-71058090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F07F-7735-9BC5-B7BB-9C695839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0BF2-2F61-3F23-F033-4AB567B5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4A2E-8336-FDF8-1CEE-4FD15E0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7D52-2ECF-87ED-8236-9C17CBF5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3082-392D-516A-6C89-D1B4D332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B715-9A85-F134-AF04-388646DF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CEA7-AD98-BE74-CF40-FD15311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2DF0-5B7C-A201-1853-F6C4826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B906-3348-C98A-7C36-4598A4BF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4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73C0-AF0D-5A19-271C-40EAF15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D0E4-2FA1-71FD-F554-62AC7BC9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C6BC-2B90-11E8-0E83-2AC82ABA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D3C82-7ACE-72E2-ADF2-7E3028E1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8F397-625D-0AFA-D789-E3FA5E37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4336-996F-4D4A-C4DE-362C1F56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661E-9680-6EC7-D968-EACBBF45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33F03-F10B-3572-522B-8FA6F7F7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E359-41BF-96DF-362E-2147CAE4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298CC-8531-1555-FDAA-200A022BC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56512-FC4A-3A93-F88A-E1155E1EA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A6863-CC9A-87F9-93B0-CE74E5D9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1B7C4-19A5-38FF-864E-9312C8EC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FFDD2-6AFC-79AE-5FEF-0BB40349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5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613E-F6E3-73F7-5ACA-A0B3088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92B1D-B6A5-9FD3-50ED-FE0A2A2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9445-A0C6-6543-93B9-91FA082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B57-1D8E-AC9C-822F-212333EB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5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4FCD2-54FD-ECD3-E597-B7426C2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B154-E699-1AEF-C033-7EF1C409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4C57-A7C0-FD17-62A4-D0E8ABBF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2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A88E-7216-19A1-F997-904A73C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DDDF-925A-D3AC-8552-DA1A8E69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FC47-A7D8-600D-DCD3-07C15E9C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468E5-D30D-1D6F-3B6A-7656B40B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807E-433E-FB36-E656-0EF7D46F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ED8C-897B-23F3-A1B9-97E63EB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87E-A1C0-D796-5792-447EB74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8C3D2-0967-0455-A889-24155BD4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72DC4-5281-23BC-8B1E-9E275D5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0BEB-1820-F522-76E2-CBA4025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6660-E75C-1768-0EA4-A71D5E90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0794E-E099-AED3-E504-783AA343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E5F6-90FE-F40D-FFE6-114617DC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F278B-1B3B-52D8-ECC6-C4DACF71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B07-55C9-B3B8-DF10-357C662A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EC16-C68D-DF94-CAD4-1FB44F61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B80E-BE48-B604-6FC5-04200AB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5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56D04-92DB-C94A-C68B-E78F9D92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2B17-01A5-549D-9E35-1EF0F6ED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928E-C334-F72E-D79F-DAB40B9D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CECE-B287-4CBF-9B7B-300E338F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BAA6-DB85-C3F1-66E4-AB1B0DA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2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609600" y="561975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8" descr="crv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663287-DF1E-58BB-8EA3-ADB6BF5FC4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99592" y="23248"/>
            <a:ext cx="814908" cy="1101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76E50-79D9-0ADD-1D58-1A40043E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23544-A26E-E17D-4A34-139D07AB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EB63-854B-90FE-F1E9-56FA60474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505-4F38-C44B-AF8C-3E644050C760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396-D9A6-3013-D941-E00589AE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803-61D2-39F1-A897-600A766C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C8696EE4-10ED-7E8C-F073-B3CE8CDA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53022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 • May • Jun 2023</a:t>
            </a:r>
          </a:p>
        </p:txBody>
      </p:sp>
      <p:pic>
        <p:nvPicPr>
          <p:cNvPr id="4" name="Picture 13" descr="crv2">
            <a:extLst>
              <a:ext uri="{FF2B5EF4-FFF2-40B4-BE49-F238E27FC236}">
                <a16:creationId xmlns:a16="http://schemas.microsoft.com/office/drawing/2014/main" id="{4D9F3448-2604-7019-B2F5-4E1ABC6F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2322786"/>
            <a:ext cx="22923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923F0-968C-8DDB-F058-EAC42876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618186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6" name="Picture 20" descr="Untitled-1">
            <a:extLst>
              <a:ext uri="{FF2B5EF4-FFF2-40B4-BE49-F238E27FC236}">
                <a16:creationId xmlns:a16="http://schemas.microsoft.com/office/drawing/2014/main" id="{5EF2EFC5-A843-087B-469D-89B2C907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999186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7" name="Picture 8" descr="CRV30Dec20_4143.jpg">
            <a:extLst>
              <a:ext uri="{FF2B5EF4-FFF2-40B4-BE49-F238E27FC236}">
                <a16:creationId xmlns:a16="http://schemas.microsoft.com/office/drawing/2014/main" id="{A1F298EE-17C6-60D7-F664-846169C5F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2060848"/>
            <a:ext cx="12239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2">
            <a:extLst>
              <a:ext uri="{FF2B5EF4-FFF2-40B4-BE49-F238E27FC236}">
                <a16:creationId xmlns:a16="http://schemas.microsoft.com/office/drawing/2014/main" id="{E38B9BF0-FC1D-5216-3DD7-6C692091A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presentation designed by claro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ruiz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vicente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08021"/>
            <a:ext cx="9144000" cy="45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  <a:tab pos="7905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Undeniably,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  <a:tab pos="7905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most important message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  <a:tab pos="7905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Revelation: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  <a:tab pos="790575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Christ’s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  <a:tab pos="790575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self-sacrificing death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  <a:tab pos="7905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our behalf!</a:t>
            </a:r>
            <a:endParaRPr lang="en-US" sz="5400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 Grace-filled Book of Hope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Message	           </a:t>
            </a:r>
          </a:p>
        </p:txBody>
      </p:sp>
    </p:spTree>
    <p:extLst>
      <p:ext uri="{BB962C8B-B14F-4D97-AF65-F5344CB8AC3E}">
        <p14:creationId xmlns:p14="http://schemas.microsoft.com/office/powerpoint/2010/main" val="225866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Everlasting Gospel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“Everlasting” Gospel </a:t>
            </a:r>
          </a:p>
          <a:p>
            <a:pPr marL="36000">
              <a:defRPr/>
            </a:pPr>
            <a:r>
              <a:rPr lang="en-US" sz="3200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Before Time Began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ECEBA-505F-34CB-07ED-7E92BBCA6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348880"/>
            <a:ext cx="6188418" cy="31998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CDD3A6-414C-DDB0-BF47-7D10256AE8DE}"/>
              </a:ext>
            </a:extLst>
          </p:cNvPr>
          <p:cNvSpPr/>
          <p:nvPr/>
        </p:nvSpPr>
        <p:spPr bwMode="auto">
          <a:xfrm>
            <a:off x="1475656" y="2348880"/>
            <a:ext cx="6188418" cy="319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68BEECC-00C8-D813-5462-EAAB2DA9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800"/>
            <a:ext cx="9144000" cy="522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14:6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54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“Then I saw another angel flying in midair, and he had the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eternal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gospel to proclaim  to those who live on the earth—</a:t>
            </a:r>
          </a:p>
          <a:p>
            <a:pPr algn="ctr" eaLnBrk="1" hangingPunct="1">
              <a:spcBef>
                <a:spcPts val="0"/>
              </a:spcBef>
              <a:spcAft>
                <a:spcPts val="420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4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every nation, tribe, language                      and people.”</a:t>
            </a:r>
          </a:p>
        </p:txBody>
      </p:sp>
    </p:spTree>
    <p:extLst>
      <p:ext uri="{BB962C8B-B14F-4D97-AF65-F5344CB8AC3E}">
        <p14:creationId xmlns:p14="http://schemas.microsoft.com/office/powerpoint/2010/main" val="40519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4060"/>
            <a:ext cx="9180512" cy="5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three angels’ messages, starts with: the “eternal” or “everlasting” gospel. 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If we fail to understand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	  	the gospel, we will miss the entire point 	of the three angels’ messages.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We can never fully understand the 	issues in God’s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judgment-hour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	message or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fall of Babylon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or the 	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mark of the beast.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D3D200C-328D-229C-8ECA-8EEA8121C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Before Time Began </a:t>
            </a:r>
          </a:p>
        </p:txBody>
      </p:sp>
    </p:spTree>
    <p:extLst>
      <p:ext uri="{BB962C8B-B14F-4D97-AF65-F5344CB8AC3E}">
        <p14:creationId xmlns:p14="http://schemas.microsoft.com/office/powerpoint/2010/main" val="664590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9688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Christ’s grace is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unmerited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undeserved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unearned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9688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Jesus died the agonizing, painful death 	that lost sinners will die.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9688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He experienced the fullness of the 	Father’s wrath, or judgment, against sin.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9688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He was rejected so that we could be 	accepted.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9688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He died the death that was ours, so  	  	we could live the life that was His.</a:t>
            </a:r>
            <a:endParaRPr lang="en-US" sz="3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D3D200C-328D-229C-8ECA-8EEA8121C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Before Time Began </a:t>
            </a:r>
          </a:p>
        </p:txBody>
      </p:sp>
    </p:spTree>
    <p:extLst>
      <p:ext uri="{BB962C8B-B14F-4D97-AF65-F5344CB8AC3E}">
        <p14:creationId xmlns:p14="http://schemas.microsoft.com/office/powerpoint/2010/main" val="1130414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9066"/>
            <a:ext cx="9180512" cy="47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49688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could we possibly add?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9688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could our works,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9688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even the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best-intentioned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96888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Holy Spirit–filled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works,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49688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add to what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496888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Christ had done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tabLst>
                <a:tab pos="496888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for us at the CROSS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D3D200C-328D-229C-8ECA-8EEA8121C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Before Time Began </a:t>
            </a:r>
          </a:p>
        </p:txBody>
      </p:sp>
    </p:spTree>
    <p:extLst>
      <p:ext uri="{BB962C8B-B14F-4D97-AF65-F5344CB8AC3E}">
        <p14:creationId xmlns:p14="http://schemas.microsoft.com/office/powerpoint/2010/main" val="664382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4060"/>
            <a:ext cx="9180512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6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this plan of salvation, had been put   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in place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beginning of time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2 Tim. 1:9, Titus 1:2, Eph. 1:4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9388" eaLnBrk="1" hangingPunct="1">
              <a:spcBef>
                <a:spcPts val="0"/>
              </a:spcBef>
              <a:spcAft>
                <a:spcPts val="6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Which helps explain why it is called 	“the everlasting” gospel. </a:t>
            </a:r>
          </a:p>
          <a:p>
            <a:pPr marL="179388" eaLnBrk="1" hangingPunct="1">
              <a:spcBef>
                <a:spcPts val="0"/>
              </a:spcBef>
              <a:spcAft>
                <a:spcPts val="6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•Before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world was created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God 	knew what would happen, and so He 	</a:t>
            </a:r>
            <a:r>
              <a:rPr lang="en-US" sz="3600" spc="-60" dirty="0">
                <a:latin typeface="Arial" panose="020B0604020202020204" pitchFamily="34" charset="0"/>
                <a:cs typeface="Arial" panose="020B0604020202020204" pitchFamily="34" charset="0"/>
              </a:rPr>
              <a:t>instituted the plan of salvation to meet the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crisis when it, eventually, would come.</a:t>
            </a:r>
            <a:endParaRPr lang="en-US" sz="3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8D3D200C-328D-229C-8ECA-8EEA8121C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Before Time Began </a:t>
            </a:r>
          </a:p>
        </p:txBody>
      </p:sp>
    </p:spTree>
    <p:extLst>
      <p:ext uri="{BB962C8B-B14F-4D97-AF65-F5344CB8AC3E}">
        <p14:creationId xmlns:p14="http://schemas.microsoft.com/office/powerpoint/2010/main" val="1465230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DE3EFCB-6C37-53E5-6D62-5A88B120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 Story of Grace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E2D12C-F5C0-8C4C-50E7-2739DDAE2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7"/>
          <a:stretch/>
        </p:blipFill>
        <p:spPr>
          <a:xfrm>
            <a:off x="4658816" y="2276872"/>
            <a:ext cx="4377680" cy="324036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232982BF-AB35-8AAD-41A5-EBA852B9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12" y="1196752"/>
            <a:ext cx="4377680" cy="56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13:8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All who dwell on   the earth will worship him, whose names have not been written in the Book  of Life of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Lamb slain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           the foundation of  the world.”</a:t>
            </a:r>
          </a:p>
        </p:txBody>
      </p:sp>
    </p:spTree>
    <p:extLst>
      <p:ext uri="{BB962C8B-B14F-4D97-AF65-F5344CB8AC3E}">
        <p14:creationId xmlns:p14="http://schemas.microsoft.com/office/powerpoint/2010/main" val="1496717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DE3EFCB-6C37-53E5-6D62-5A88B120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 Story of Grace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32982BF-AB35-8AAD-41A5-EBA852B9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three angels’ messages are a story         of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GRACE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They are the story of a Savior’s love 	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beyond measure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—a story of Jesus   	who loves us so much that He would 	rather 	experience hell itself than have  	one of us lost.    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They are the story of a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boundless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unfathomable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incomprehensible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undying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unending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infinite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554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DE3EFCB-6C37-53E5-6D62-5A88B120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 Story of Grace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32982BF-AB35-8AAD-41A5-EBA852B9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68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“Knowing that you were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not redeemed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corruptible things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like silver or gold, from your aimless conduct received by tradition from your fathers, but with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precious blood of Christ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as of a lamb without blemish and without spot.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 indeed was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foreordained before     the foundation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world, but was     manifest in these last times for you”           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 Pet. 1:18–20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79413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DE3EFCB-6C37-53E5-6D62-5A88B120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 Story of Grace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32982BF-AB35-8AAD-41A5-EBA852B9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68"/>
            <a:ext cx="9144000" cy="5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phrase “everlasting gospel” 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Revela-tion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14:6 speaks of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and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88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When God created humans with the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3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 to make moral choices, He </a:t>
            </a:r>
            <a:r>
              <a:rPr lang="en-US" sz="3600" spc="-30" dirty="0" err="1">
                <a:latin typeface="Arial" panose="020B0604020202020204" pitchFamily="34" charset="0"/>
                <a:cs typeface="Arial" panose="020B0604020202020204" pitchFamily="34" charset="0"/>
              </a:rPr>
              <a:t>antici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pated that they would make </a:t>
            </a:r>
            <a:r>
              <a:rPr lang="en-US" sz="3600" spc="-1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errant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 choices. </a:t>
            </a:r>
          </a:p>
          <a:p>
            <a:pPr marL="18288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• The only way to avoid this reality would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be to create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robot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beings controlled and   	manipulated by some divine cosmic plan. </a:t>
            </a:r>
          </a:p>
        </p:txBody>
      </p:sp>
    </p:spTree>
    <p:extLst>
      <p:ext uri="{BB962C8B-B14F-4D97-AF65-F5344CB8AC3E}">
        <p14:creationId xmlns:p14="http://schemas.microsoft.com/office/powerpoint/2010/main" val="2921054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72608" y="4797425"/>
            <a:ext cx="313184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Mark Finley</a:t>
            </a:r>
          </a:p>
          <a:p>
            <a:pPr algn="r">
              <a:defRPr/>
            </a:pPr>
            <a:r>
              <a:rPr lang="en-US" sz="2000" spc="1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Principal Contributor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B446E-415F-4B99-12AF-5699615C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073678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C6D2A-6668-F592-93DC-B2C99D021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8" r="9764"/>
          <a:stretch/>
        </p:blipFill>
        <p:spPr>
          <a:xfrm>
            <a:off x="5036200" y="1196752"/>
            <a:ext cx="4072304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DE3EFCB-6C37-53E5-6D62-5A88B120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 Story of Grace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32982BF-AB35-8AAD-41A5-EBA852B9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0768"/>
            <a:ext cx="9144000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Forced allegiance is contrary to God’s 	very nature.</a:t>
            </a:r>
          </a:p>
          <a:p>
            <a:pPr marL="18288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Love requires choice.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Therefore, the plan of salvation was conceived in the mind of God before our first parents’ rebellion in Eden.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“The plan for our redemption was not   an afterthought, a plan formulated after   the fall of Adam.”—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The Desire of Ages 22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565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DAB9FCF-0F9D-96CD-4595-268A2E29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Into All the World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6BCEB-4E78-7FBA-7D92-72AF0BD3D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20" y="1772816"/>
            <a:ext cx="5841608" cy="38884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E32630-4542-F6A6-9991-8D332EDCFFE6}"/>
              </a:ext>
            </a:extLst>
          </p:cNvPr>
          <p:cNvSpPr/>
          <p:nvPr/>
        </p:nvSpPr>
        <p:spPr bwMode="auto">
          <a:xfrm>
            <a:off x="1682720" y="1772816"/>
            <a:ext cx="5841608" cy="38884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4766D4B-549E-BBE6-A784-BADA68FC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30438"/>
            <a:ext cx="9144000" cy="56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14:6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“And I saw another angel flying through    the heavens, carrying the everlasting    Good News to preach to those on earth—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every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nation</a:t>
            </a: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tribe</a:t>
            </a: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,                 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39600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DAB9FCF-0F9D-96CD-4595-268A2E29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Into All the World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4766D4B-549E-BBE6-A784-BADA68FC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7403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mission so grand, so large, so great, and so comprehensive that it is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all-consuming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Demands our best efforts and requires our total commitment.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Leads us from a pre-occupation with   our own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self-interest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 a passion for  Christ’s service.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Inspires us with something larger than ourselves and leads us out of the narrow confines of our minds to a grander vision.</a:t>
            </a:r>
          </a:p>
        </p:txBody>
      </p:sp>
    </p:spTree>
    <p:extLst>
      <p:ext uri="{BB962C8B-B14F-4D97-AF65-F5344CB8AC3E}">
        <p14:creationId xmlns:p14="http://schemas.microsoft.com/office/powerpoint/2010/main" val="4109810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DAB9FCF-0F9D-96CD-4595-268A2E29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Into All the World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4766D4B-549E-BBE6-A784-BADA68FC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4060"/>
            <a:ext cx="9144000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Matthew 28:19, 20 dovetails with the first angel’s message.	</a:t>
            </a:r>
          </a:p>
          <a:p>
            <a:pPr marL="18288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“Go therefore and make disciples of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all 	the nations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baptizing them in the name 	of the Father and of the Son and of the 	Holy Spirit, teaching them to observe all 	things that I have commanded you; and 	lo, I am with you always, even to the end 	of the age.”</a:t>
            </a:r>
          </a:p>
        </p:txBody>
      </p:sp>
    </p:spTree>
    <p:extLst>
      <p:ext uri="{BB962C8B-B14F-4D97-AF65-F5344CB8AC3E}">
        <p14:creationId xmlns:p14="http://schemas.microsoft.com/office/powerpoint/2010/main" val="3444657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DAB9FCF-0F9D-96CD-4595-268A2E29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Into All the World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4766D4B-549E-BBE6-A784-BADA68FC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44000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There is nothing more inspiring, more fulfilling, more rewarding than being part of a divine movement, providentially raised up by God to accomplish a task far bigger, far larger, than any one human being could ever accomplish on their own.</a:t>
            </a:r>
          </a:p>
          <a:p>
            <a:pPr marL="18288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commission given by God described  in Revelation 14 is the greatest task ever committed to His church. </a:t>
            </a:r>
          </a:p>
        </p:txBody>
      </p:sp>
    </p:spTree>
    <p:extLst>
      <p:ext uri="{BB962C8B-B14F-4D97-AF65-F5344CB8AC3E}">
        <p14:creationId xmlns:p14="http://schemas.microsoft.com/office/powerpoint/2010/main" val="3371504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DAB9FCF-0F9D-96CD-4595-268A2E29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“Everlasting” Gospel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Into All the World 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4766D4B-549E-BBE6-A784-BADA68FC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40888"/>
            <a:ext cx="9144000" cy="404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It is an earnest appeal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our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heaven’s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grandest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task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reveal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God’s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incomprehensible love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just before Jesus’ return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605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Everlasting Gospel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 Mission Movement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C96A3-AD16-0536-6428-E7B35FCD5605}"/>
              </a:ext>
            </a:extLst>
          </p:cNvPr>
          <p:cNvSpPr/>
          <p:nvPr/>
        </p:nvSpPr>
        <p:spPr bwMode="auto">
          <a:xfrm>
            <a:off x="10332640" y="24208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0DCE4-5C6E-697D-C198-C76B1CF238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118" b="19296"/>
          <a:stretch/>
        </p:blipFill>
        <p:spPr>
          <a:xfrm>
            <a:off x="-7374" y="1196752"/>
            <a:ext cx="915137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68760"/>
            <a:ext cx="9108504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spc="-90" dirty="0">
                <a:latin typeface="Arial" panose="020B0604020202020204" pitchFamily="34" charset="0"/>
                <a:cs typeface="Arial" panose="020B0604020202020204" pitchFamily="34" charset="0"/>
              </a:rPr>
              <a:t>The messages of the three angels have  been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motivation for Adventist missions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since its beginnings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Through a perceptive study of the Bible, the early Adventists had a growing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under- standing of the three messages’ </a:t>
            </a:r>
            <a:r>
              <a:rPr lang="en-US" sz="3600" spc="-7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significance.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	•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They sensed that God had a message 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tailor-made for this generation—an urgent,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end-time message that must be proclaimed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 prepare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world for Christ’s return.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 Mission Movement 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the Movement</a:t>
            </a:r>
          </a:p>
        </p:txBody>
      </p:sp>
    </p:spTree>
    <p:extLst>
      <p:ext uri="{BB962C8B-B14F-4D97-AF65-F5344CB8AC3E}">
        <p14:creationId xmlns:p14="http://schemas.microsoft.com/office/powerpoint/2010/main" val="3046316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64060"/>
            <a:ext cx="9108504" cy="55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8435" eaLnBrk="1" hangingPunct="1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Rev. 14:6: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“to preach to those who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dwell on the earth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—to every nation, tribe, tongue, and people.”	</a:t>
            </a:r>
          </a:p>
          <a:p>
            <a:pPr marL="178435" eaLnBrk="1" hangingPunct="1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Acts 1:8: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“be witnesses to Me 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Jerusa-lem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and in all Judea and Samaria, and to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end of the earth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3600" dirty="0">
              <a:highlight>
                <a:srgbClr val="C8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43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Matt. 24:14: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“be preached in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all the world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 a witness to all the nations, and then the end will come.”</a:t>
            </a:r>
            <a:endParaRPr lang="en-US" sz="3600" dirty="0">
              <a:highlight>
                <a:srgbClr val="C8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the Movement 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of Three Bible Texts</a:t>
            </a:r>
          </a:p>
        </p:txBody>
      </p:sp>
    </p:spTree>
    <p:extLst>
      <p:ext uri="{BB962C8B-B14F-4D97-AF65-F5344CB8AC3E}">
        <p14:creationId xmlns:p14="http://schemas.microsoft.com/office/powerpoint/2010/main" val="407168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6752"/>
            <a:ext cx="9108504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John Nevins Andrews: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spoke at least seven languages, could repeat the New Testa-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from memory, and knew most of the Old Testament. He was a brilliant scholar, a prolific writer, a powerful preacher, and a competent theologian.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Why send a man like that to a place where there were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very few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believers?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• Jesus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soon,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end-time truth must go to the entire world.</a:t>
            </a:r>
            <a:endParaRPr lang="en-US" sz="3600" spc="-50" dirty="0">
              <a:highlight>
                <a:srgbClr val="C8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the Movement 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“the Ablest Men”</a:t>
            </a:r>
          </a:p>
        </p:txBody>
      </p:sp>
    </p:spTree>
    <p:extLst>
      <p:ext uri="{BB962C8B-B14F-4D97-AF65-F5344CB8AC3E}">
        <p14:creationId xmlns:p14="http://schemas.microsoft.com/office/powerpoint/2010/main" val="4018932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85CEACF4-ED00-962F-25E6-C9AEA8A0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Cosmic Messages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3,  April 15,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AB78D-62CD-067E-FC21-A2C39D2CAB79}"/>
              </a:ext>
            </a:extLst>
          </p:cNvPr>
          <p:cNvSpPr/>
          <p:nvPr/>
        </p:nvSpPr>
        <p:spPr>
          <a:xfrm>
            <a:off x="0" y="1412776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Everlasting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Gospel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5E58-B627-C471-F0FC-9D80DBD225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b="6570"/>
          <a:stretch/>
        </p:blipFill>
        <p:spPr>
          <a:xfrm>
            <a:off x="35495" y="2852936"/>
            <a:ext cx="9108503" cy="36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196752"/>
            <a:ext cx="9108504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6987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preaching of the everlasting gospel leaps across geographical boundaries.      It penetrates earth’s remotest areas.         It reaches people of every language and culture. Eventually, it will impact the entire world.</a:t>
            </a:r>
          </a:p>
          <a:p>
            <a:pPr marL="26987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How fascinating to know that our message has, so far, reached more than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world’s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countries recognized by the United Nations.</a:t>
            </a:r>
            <a:endParaRPr lang="en-US" sz="3600" spc="-50" dirty="0">
              <a:highlight>
                <a:srgbClr val="C8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the Movement 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Impacting All</a:t>
            </a:r>
          </a:p>
        </p:txBody>
      </p:sp>
    </p:spTree>
    <p:extLst>
      <p:ext uri="{BB962C8B-B14F-4D97-AF65-F5344CB8AC3E}">
        <p14:creationId xmlns:p14="http://schemas.microsoft.com/office/powerpoint/2010/main" val="147813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3">
            <a:extLst>
              <a:ext uri="{FF2B5EF4-FFF2-40B4-BE49-F238E27FC236}">
                <a16:creationId xmlns:a16="http://schemas.microsoft.com/office/drawing/2014/main" id="{31A21D77-393D-7288-9C32-BFAB7AB5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932"/>
            <a:ext cx="9144000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“By thousands of voices, all over the earth,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warning will be given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Miracles will    be wrought, the sick will be healed, and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signs and wonders will follow the believers.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Satan also works,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with lying wonders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  even bringing down fire from heaven in  the sight of men. Revelation 13:13.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Thus the inhabitants of the earth will be brought to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take their stand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36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1345102-B045-3A67-100F-6F9B013E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385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Everlasting Gospel</a:t>
            </a:r>
          </a:p>
          <a:p>
            <a:pPr marL="36000">
              <a:defRPr/>
            </a:pP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Word: </a:t>
            </a:r>
            <a:r>
              <a:rPr lang="en-US" sz="3200" i="1" cap="sm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Controversy </a:t>
            </a:r>
            <a:r>
              <a:rPr lang="en-US" sz="3200" cap="sm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555</a:t>
            </a:r>
            <a:r>
              <a:rPr lang="en-US" sz="3200" i="1" cap="sm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2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8" y="1400518"/>
            <a:ext cx="9144000" cy="34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de-DE" sz="36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Revelation 14:6 </a:t>
            </a:r>
            <a:r>
              <a:rPr lang="en-US" sz="28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NKJV</a:t>
            </a:r>
            <a:endParaRPr lang="en-US" sz="3200" dirty="0">
              <a:latin typeface="Times New Roman" panose="02020603050405020304" pitchFamily="18" charset="0"/>
              <a:ea typeface="Helvetica CY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“Then I saw another angel flying in the  midst of heaven, having the everlasting gospel to preach to those who dwell on     the earth—to every nation, tribe, tongue, and people.”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5146B23-152B-645C-CFFA-C76988D1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Everlasting Gospel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Text   </a:t>
            </a:r>
          </a:p>
        </p:txBody>
      </p:sp>
    </p:spTree>
    <p:extLst>
      <p:ext uri="{BB962C8B-B14F-4D97-AF65-F5344CB8AC3E}">
        <p14:creationId xmlns:p14="http://schemas.microsoft.com/office/powerpoint/2010/main" val="33843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8" y="125198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2000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 For Seventh-day Adventists, the three angels’ messages in Revelation 14 are  our identifying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statement of faith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2000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en-US" sz="3600" spc="-20" dirty="0">
                <a:latin typeface="Arial" panose="020B0604020202020204" pitchFamily="34" charset="0"/>
                <a:cs typeface="Arial" panose="020B0604020202020204" pitchFamily="34" charset="0"/>
              </a:rPr>
              <a:t>• Our unique </a:t>
            </a:r>
            <a:r>
              <a:rPr lang="en-US" sz="3600" spc="-2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prophetic identity </a:t>
            </a:r>
            <a:r>
              <a:rPr lang="en-US" sz="3600" spc="-20" dirty="0">
                <a:latin typeface="Arial" panose="020B0604020202020204" pitchFamily="34" charset="0"/>
                <a:cs typeface="Arial" panose="020B0604020202020204" pitchFamily="34" charset="0"/>
              </a:rPr>
              <a:t>is outlined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it and it is here that we find our </a:t>
            </a:r>
            <a:r>
              <a:rPr lang="en-US" sz="36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passion to proclaim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gospel to the world.</a:t>
            </a:r>
          </a:p>
          <a:p>
            <a:pPr marL="252000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We will begin a detailed study of Revelation 14:6–12, but we will do so through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eyes of grace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 we listen   to God speaking to our hearts.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7113652-0CB0-BE53-1FB5-8435378A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Everlasting Gospel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Words</a:t>
            </a:r>
          </a:p>
        </p:txBody>
      </p:sp>
    </p:spTree>
    <p:extLst>
      <p:ext uri="{BB962C8B-B14F-4D97-AF65-F5344CB8AC3E}">
        <p14:creationId xmlns:p14="http://schemas.microsoft.com/office/powerpoint/2010/main" val="259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F6F13B1-DFBB-E26D-C6F3-87531EA1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575" y="6350"/>
            <a:ext cx="7426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Everlasting Gospel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Look  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" y="1405220"/>
            <a:ext cx="88924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Grace-filled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Book of Hope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tabLst>
                <a:tab pos="514350" algn="l"/>
              </a:tabLst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All About Jesus (</a:t>
            </a:r>
            <a:r>
              <a:rPr lang="en-US" sz="36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Rev. 1:5, 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“Everlasting”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Gospel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a.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Before Time Began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Rev. 14:6 NIV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b.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A Story of Grace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Rev. 13:8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c. Into All the World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Rev. 14:6 NLT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600" i="1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A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Movement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spc="-60" dirty="0">
                <a:latin typeface="Arial" panose="020B0604020202020204" pitchFamily="34" charset="0"/>
                <a:cs typeface="Arial" panose="020B0604020202020204" pitchFamily="34" charset="0"/>
              </a:rPr>
              <a:t>	Impacting All 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Rev. 14:6 KJV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7526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Everlasting Gospel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Grace-filled Book of Hope	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99623-7381-D421-207F-B4511A44C752}"/>
              </a:ext>
            </a:extLst>
          </p:cNvPr>
          <p:cNvSpPr txBox="1"/>
          <p:nvPr/>
        </p:nvSpPr>
        <p:spPr>
          <a:xfrm>
            <a:off x="7956884" y="739541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5D82A-5E15-7B41-05A6-25F09E07F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14"/>
          <a:stretch/>
        </p:blipFill>
        <p:spPr>
          <a:xfrm>
            <a:off x="2699792" y="1834768"/>
            <a:ext cx="3914254" cy="3293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4F69BB-D44F-EBAA-64B5-C4F7303FD295}"/>
              </a:ext>
            </a:extLst>
          </p:cNvPr>
          <p:cNvSpPr/>
          <p:nvPr/>
        </p:nvSpPr>
        <p:spPr bwMode="auto">
          <a:xfrm>
            <a:off x="2555776" y="1700808"/>
            <a:ext cx="4248472" cy="3528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496" y="1196752"/>
            <a:ext cx="9108504" cy="571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1:5, 6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“[A]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from Jesus Christ, the faithful witness, the firstborn from the dead,        and the ruler over the kings of the earth.     To Him who loved us and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endParaRPr lang="en-US" sz="3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washed us from our sins in His own blood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and has made us kings and priests to His God and Father….”</a:t>
            </a:r>
          </a:p>
        </p:txBody>
      </p:sp>
    </p:spTree>
    <p:extLst>
      <p:ext uri="{BB962C8B-B14F-4D97-AF65-F5344CB8AC3E}">
        <p14:creationId xmlns:p14="http://schemas.microsoft.com/office/powerpoint/2010/main" val="21368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3050" eaLnBrk="1" hangingPunct="1">
              <a:spcBef>
                <a:spcPts val="0"/>
              </a:spcBef>
              <a:spcAft>
                <a:spcPts val="600"/>
              </a:spcAft>
              <a:tabLst>
                <a:tab pos="6254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book of Revelation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scares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many people, which is unfortunate because it is saturated with grace and filled with hope. 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Revelation is all about Jesus.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a. His message to His people especially 	to His church in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last days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b. The slain Lamb, who washed us 	through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His blood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grace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pardons</a:t>
            </a:r>
            <a:r>
              <a:rPr lang="en-US" sz="3600" spc="-3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past,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empowers</a:t>
            </a:r>
            <a:r>
              <a:rPr lang="en-US" sz="3600" spc="-3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our 	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present, and </a:t>
            </a:r>
            <a:r>
              <a:rPr lang="en-US" sz="3600" spc="-5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 hope for our future.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 Grace-filled Book of Hope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About Jesus	           </a:t>
            </a:r>
          </a:p>
        </p:txBody>
      </p:sp>
    </p:spTree>
    <p:extLst>
      <p:ext uri="{BB962C8B-B14F-4D97-AF65-F5344CB8AC3E}">
        <p14:creationId xmlns:p14="http://schemas.microsoft.com/office/powerpoint/2010/main" val="29364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08021"/>
            <a:ext cx="9144000" cy="543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563" eaLnBrk="1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tabLst>
                <a:tab pos="441325" algn="l"/>
                <a:tab pos="7905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Pictured as an angel flying swiftly in midheaven having the “everlasting gospel.”</a:t>
            </a:r>
          </a:p>
          <a:p>
            <a:pPr marL="182563" eaLnBrk="1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441325" algn="l"/>
                <a:tab pos="7905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 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The gospel?—</a:t>
            </a:r>
          </a:p>
          <a:p>
            <a:pPr marL="182563" eaLnBrk="1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441325" algn="l"/>
                <a:tab pos="7905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Salvation by faith in Christ? </a:t>
            </a:r>
          </a:p>
          <a:p>
            <a:pPr marL="182563" lvl="2" eaLnBrk="1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441325" algn="l"/>
                <a:tab pos="7905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Christ’s atoning death for us?</a:t>
            </a:r>
          </a:p>
          <a:p>
            <a:pPr marL="182563" lvl="2" eaLnBrk="1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569913" algn="l"/>
                <a:tab pos="7905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The promise of eternal life, not because 	of what we can do but because of what 		Christ has done for us?</a:t>
            </a:r>
          </a:p>
          <a:p>
            <a:pPr marL="182563" lvl="2" eaLnBrk="1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569913" algn="l"/>
                <a:tab pos="7905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All this is at the beginning of the three 	angels’ messages? Exactly!</a:t>
            </a:r>
            <a:endParaRPr lang="en-US" sz="3600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 Grace-filled Book of Hope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Is an Urgent Message	           </a:t>
            </a:r>
          </a:p>
        </p:txBody>
      </p:sp>
    </p:spTree>
    <p:extLst>
      <p:ext uri="{BB962C8B-B14F-4D97-AF65-F5344CB8AC3E}">
        <p14:creationId xmlns:p14="http://schemas.microsoft.com/office/powerpoint/2010/main" val="2172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•23.1Q MANAGING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•23.1Q MANAGING.potx</Template>
  <TotalTime>46830</TotalTime>
  <Words>4196</Words>
  <Application>Microsoft Macintosh PowerPoint</Application>
  <PresentationFormat>On-screen Show (4:3)</PresentationFormat>
  <Paragraphs>240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Helvetica Neue</vt:lpstr>
      <vt:lpstr>Times New Roman</vt:lpstr>
      <vt:lpstr>•23.1Q MANAGING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938</cp:revision>
  <cp:lastPrinted>2023-04-12T02:32:01Z</cp:lastPrinted>
  <dcterms:created xsi:type="dcterms:W3CDTF">2021-07-03T11:23:54Z</dcterms:created>
  <dcterms:modified xsi:type="dcterms:W3CDTF">2023-04-13T09:25:05Z</dcterms:modified>
</cp:coreProperties>
</file>