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1"/>
  </p:notesMasterIdLst>
  <p:handoutMasterIdLst>
    <p:handoutMasterId r:id="rId32"/>
  </p:handoutMasterIdLst>
  <p:sldIdLst>
    <p:sldId id="256" r:id="rId3"/>
    <p:sldId id="357" r:id="rId4"/>
    <p:sldId id="265" r:id="rId5"/>
    <p:sldId id="705" r:id="rId6"/>
    <p:sldId id="704" r:id="rId7"/>
    <p:sldId id="268" r:id="rId8"/>
    <p:sldId id="458" r:id="rId9"/>
    <p:sldId id="479" r:id="rId10"/>
    <p:sldId id="603" r:id="rId11"/>
    <p:sldId id="589" r:id="rId12"/>
    <p:sldId id="708" r:id="rId13"/>
    <p:sldId id="707" r:id="rId14"/>
    <p:sldId id="699" r:id="rId15"/>
    <p:sldId id="680" r:id="rId16"/>
    <p:sldId id="709" r:id="rId17"/>
    <p:sldId id="710" r:id="rId18"/>
    <p:sldId id="706" r:id="rId19"/>
    <p:sldId id="698" r:id="rId20"/>
    <p:sldId id="711" r:id="rId21"/>
    <p:sldId id="713" r:id="rId22"/>
    <p:sldId id="714" r:id="rId23"/>
    <p:sldId id="700" r:id="rId24"/>
    <p:sldId id="715" r:id="rId25"/>
    <p:sldId id="701" r:id="rId26"/>
    <p:sldId id="685" r:id="rId27"/>
    <p:sldId id="716" r:id="rId28"/>
    <p:sldId id="717" r:id="rId29"/>
    <p:sldId id="677" r:id="rId30"/>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o Vicente" initials="CV" lastIdx="1" clrIdx="0">
    <p:extLst>
      <p:ext uri="{19B8F6BF-5375-455C-9EA6-DF929625EA0E}">
        <p15:presenceInfo xmlns:p15="http://schemas.microsoft.com/office/powerpoint/2012/main" userId="add71d1e32a934a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0BE"/>
    <a:srgbClr val="C80000"/>
    <a:srgbClr val="000000"/>
    <a:srgbClr val="D9D9D9"/>
    <a:srgbClr val="FF00FF"/>
    <a:srgbClr val="FF6FCF"/>
    <a:srgbClr val="00FFFF"/>
    <a:srgbClr val="CCCCCC"/>
    <a:srgbClr val="CEC9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98" autoAdjust="0"/>
    <p:restoredTop sz="76446" autoAdjust="0"/>
  </p:normalViewPr>
  <p:slideViewPr>
    <p:cSldViewPr>
      <p:cViewPr varScale="1">
        <p:scale>
          <a:sx n="90" d="100"/>
          <a:sy n="90" d="100"/>
        </p:scale>
        <p:origin x="680" y="200"/>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 d="1"/>
        <a:sy n="1" d="1"/>
      </p:scale>
      <p:origin x="0" y="0"/>
    </p:cViewPr>
  </p:sorterViewPr>
  <p:notesViewPr>
    <p:cSldViewPr>
      <p:cViewPr varScale="1">
        <p:scale>
          <a:sx n="105" d="100"/>
          <a:sy n="105" d="100"/>
        </p:scale>
        <p:origin x="1392"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CF7DEA-EED0-B34A-97AC-1E39EAF9C1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7A0B209-6DB4-BAB2-CF2C-4C3140CA8D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75927F-2F01-BC43-856C-0DDF70B4A0C5}" type="datetimeFigureOut">
              <a:rPr lang="en-US" smtClean="0"/>
              <a:t>6/29/23</a:t>
            </a:fld>
            <a:endParaRPr lang="en-US"/>
          </a:p>
        </p:txBody>
      </p:sp>
      <p:sp>
        <p:nvSpPr>
          <p:cNvPr id="4" name="Footer Placeholder 3">
            <a:extLst>
              <a:ext uri="{FF2B5EF4-FFF2-40B4-BE49-F238E27FC236}">
                <a16:creationId xmlns:a16="http://schemas.microsoft.com/office/drawing/2014/main" id="{25397747-7603-FC97-B986-99AB94D540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F03F291-8112-5E0D-F0E9-AA0D63979E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D1B494-DDF3-964F-AFCD-83AD96D68632}" type="slidenum">
              <a:rPr lang="en-US" smtClean="0"/>
              <a:t>‹#›</a:t>
            </a:fld>
            <a:endParaRPr lang="en-US"/>
          </a:p>
        </p:txBody>
      </p:sp>
    </p:spTree>
    <p:extLst>
      <p:ext uri="{BB962C8B-B14F-4D97-AF65-F5344CB8AC3E}">
        <p14:creationId xmlns:p14="http://schemas.microsoft.com/office/powerpoint/2010/main" val="2129313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ea typeface="ＭＳ Ｐゴシック"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C9AB72E0-750F-4840-B38A-36D37E711BA4}" type="slidenum">
              <a:rPr lang="en-US"/>
              <a:pPr/>
              <a:t>‹#›</a:t>
            </a:fld>
            <a:endParaRPr lang="en-US"/>
          </a:p>
        </p:txBody>
      </p:sp>
    </p:spTree>
    <p:extLst>
      <p:ext uri="{BB962C8B-B14F-4D97-AF65-F5344CB8AC3E}">
        <p14:creationId xmlns:p14="http://schemas.microsoft.com/office/powerpoint/2010/main" val="3079244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ヒラギノ角ゴ Pro W3" charset="0"/>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743750AA-3F4A-7D40-899D-28D7579990C8}" type="slidenum">
              <a:rPr lang="en-US" sz="1200"/>
              <a:pPr/>
              <a:t>1</a:t>
            </a:fld>
            <a:endParaRPr lang="en-US"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a:t>Kung </a:t>
            </a:r>
            <a:r>
              <a:rPr lang="en-US" b="0" i="0" spc="100" baseline="0" dirty="0" err="1"/>
              <a:t>Saan</a:t>
            </a:r>
            <a:r>
              <a:rPr lang="en-US" b="0" i="0" spc="100" baseline="0" dirty="0"/>
              <a:t> </a:t>
            </a:r>
            <a:r>
              <a:rPr lang="en-US" b="0" i="0" spc="100" baseline="0" dirty="0" err="1"/>
              <a:t>si</a:t>
            </a:r>
            <a:r>
              <a:rPr lang="en-US" b="0" i="0" spc="100" baseline="0" dirty="0"/>
              <a:t> Diana ay </a:t>
            </a:r>
            <a:r>
              <a:rPr lang="en-US" b="0" i="0" spc="100" baseline="0" dirty="0" err="1"/>
              <a:t>Kataas-taasang</a:t>
            </a:r>
            <a:r>
              <a:rPr lang="en-US" b="0" i="0" spc="100" baseline="0" dirty="0"/>
              <a:t> </a:t>
            </a:r>
            <a:r>
              <a:rPr lang="en-US" b="0" i="0" spc="100" baseline="0" dirty="0" err="1"/>
              <a:t>Nangingibabaw</a:t>
            </a:r>
            <a:endParaRPr lang="en-US" b="1" i="1" spc="100" dirty="0">
              <a:latin typeface="Arial" charset="0"/>
              <a:cs typeface="ＭＳ Ｐゴシック" charset="0"/>
            </a:endParaRPr>
          </a:p>
          <a:p>
            <a:pPr eaLnBrk="1" hangingPunct="1"/>
            <a:endParaRPr lang="en-US" b="1" i="1" spc="100" dirty="0">
              <a:latin typeface="Arial" charset="0"/>
              <a:cs typeface="ＭＳ Ｐゴシック" charset="0"/>
            </a:endParaRPr>
          </a:p>
          <a:p>
            <a:pPr eaLnBrk="1" hangingPunct="1"/>
            <a:endParaRPr lang="en-US" b="1" i="1" spc="100" dirty="0">
              <a:latin typeface="Arial" charset="0"/>
              <a:cs typeface="ＭＳ Ｐゴシック" charset="0"/>
            </a:endParaRPr>
          </a:p>
          <a:p>
            <a:pPr eaLnBrk="1" hangingPunct="1"/>
            <a:endParaRPr lang="en-US" b="1" i="1" spc="100" dirty="0">
              <a:latin typeface="Arial" charset="0"/>
              <a:cs typeface="ＭＳ Ｐゴシック" charset="0"/>
            </a:endParaRPr>
          </a:p>
          <a:p>
            <a:pPr eaLnBrk="1" hangingPunct="1"/>
            <a:endParaRPr lang="en-US" b="1" i="1" spc="100" dirty="0">
              <a:latin typeface="Arial" charset="0"/>
              <a:cs typeface="ＭＳ Ｐゴシック" charset="0"/>
            </a:endParaRPr>
          </a:p>
          <a:p>
            <a:pPr eaLnBrk="1" hangingPunct="1"/>
            <a:endParaRPr lang="en-US" b="1" i="1" spc="100" dirty="0">
              <a:latin typeface="Arial" charset="0"/>
              <a:cs typeface="ＭＳ Ｐゴシック" charset="0"/>
            </a:endParaRPr>
          </a:p>
          <a:p>
            <a:pPr eaLnBrk="1" hangingPunct="1"/>
            <a:endParaRPr lang="en-US" b="1" i="1" spc="100" dirty="0">
              <a:latin typeface="Arial"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10</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spc="100" baseline="0" dirty="0">
                <a:latin typeface="Arial" charset="0"/>
                <a:cs typeface="ＭＳ Ｐゴシック" charset="0"/>
              </a:rPr>
              <a:t>Ang </a:t>
            </a:r>
            <a:r>
              <a:rPr lang="en-US" b="1" i="0" spc="100" baseline="0" dirty="0" err="1">
                <a:latin typeface="Arial" charset="0"/>
                <a:cs typeface="ＭＳ Ｐゴシック" charset="0"/>
              </a:rPr>
              <a:t>Efeso</a:t>
            </a:r>
            <a:r>
              <a:rPr lang="en-US" b="1" i="0" spc="100" baseline="0" dirty="0">
                <a:latin typeface="Arial" charset="0"/>
                <a:cs typeface="ＭＳ Ｐゴシック" charset="0"/>
              </a:rPr>
              <a:t>, isa </a:t>
            </a:r>
            <a:r>
              <a:rPr lang="en-US" b="1" i="0" spc="100" baseline="0" dirty="0" err="1">
                <a:latin typeface="Arial" charset="0"/>
                <a:cs typeface="ＭＳ Ｐゴシック" charset="0"/>
              </a:rPr>
              <a:t>sa</a:t>
            </a:r>
            <a:r>
              <a:rPr lang="en-US" b="1" i="0" spc="100" baseline="0" dirty="0">
                <a:latin typeface="Arial" charset="0"/>
                <a:cs typeface="ＭＳ Ｐゴシック" charset="0"/>
              </a:rPr>
              <a:t> </a:t>
            </a:r>
            <a:r>
              <a:rPr lang="en-US" b="1" i="0" spc="100" baseline="0" dirty="0" err="1">
                <a:latin typeface="Arial" charset="0"/>
                <a:cs typeface="ＭＳ Ｐゴシック" charset="0"/>
              </a:rPr>
              <a:t>pinakamalaking</a:t>
            </a:r>
            <a:r>
              <a:rPr lang="en-US" b="1" i="0" spc="100" baseline="0" dirty="0">
                <a:latin typeface="Arial" charset="0"/>
                <a:cs typeface="ＭＳ Ｐゴシック" charset="0"/>
              </a:rPr>
              <a:t> </a:t>
            </a:r>
            <a:r>
              <a:rPr lang="en-US" b="1" i="0" spc="100" baseline="0" dirty="0" err="1">
                <a:latin typeface="Arial" charset="0"/>
                <a:cs typeface="ＭＳ Ｐゴシック" charset="0"/>
              </a:rPr>
              <a:t>lungsod</a:t>
            </a:r>
            <a:r>
              <a:rPr lang="en-US" b="1" i="0" spc="100" baseline="0" dirty="0">
                <a:latin typeface="Arial" charset="0"/>
                <a:cs typeface="ＭＳ Ｐゴシック" charset="0"/>
              </a:rPr>
              <a:t> ng </a:t>
            </a:r>
            <a:r>
              <a:rPr lang="en-US" b="1" i="0" spc="100" baseline="0" dirty="0" err="1">
                <a:latin typeface="Arial" charset="0"/>
                <a:cs typeface="ＭＳ Ｐゴシック" charset="0"/>
              </a:rPr>
              <a:t>Imperyo</a:t>
            </a:r>
            <a:r>
              <a:rPr lang="en-US" b="1" i="0" spc="100" baseline="0" dirty="0">
                <a:latin typeface="Arial" charset="0"/>
                <a:cs typeface="ＭＳ Ｐゴシック" charset="0"/>
              </a:rPr>
              <a:t> ng Roma.</a:t>
            </a:r>
            <a:r>
              <a:rPr lang="en-US" b="1" i="1" spc="100" baseline="0" dirty="0">
                <a:latin typeface="Arial" charset="0"/>
                <a:cs typeface="ＭＳ Ｐゴシック" charset="0"/>
              </a:rPr>
              <a:t> </a:t>
            </a:r>
            <a:r>
              <a:rPr lang="en-US" b="0" i="1" spc="100" baseline="0" dirty="0">
                <a:latin typeface="Arial" charset="0"/>
                <a:cs typeface="ＭＳ Ｐゴシック" charset="0"/>
              </a:rPr>
              <a:t>¶ • </a:t>
            </a:r>
            <a:r>
              <a:rPr lang="en-US" b="0" i="0" spc="100" baseline="0" dirty="0">
                <a:latin typeface="Arial" charset="0"/>
                <a:cs typeface="ＭＳ Ｐゴシック" charset="0"/>
              </a:rPr>
              <a:t>Ang </a:t>
            </a:r>
            <a:r>
              <a:rPr lang="en-US" b="0" i="0" spc="100" baseline="0" dirty="0" err="1">
                <a:latin typeface="Arial" charset="0"/>
                <a:cs typeface="ＭＳ Ｐゴシック" charset="0"/>
              </a:rPr>
              <a:t>kapitolyo</a:t>
            </a:r>
            <a:r>
              <a:rPr lang="en-US" b="0" i="0" spc="100" baseline="0" dirty="0">
                <a:latin typeface="Arial" charset="0"/>
                <a:cs typeface="ＭＳ Ｐゴシック" charset="0"/>
              </a:rPr>
              <a:t> ng isa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pinakamayamang</a:t>
            </a:r>
            <a:r>
              <a:rPr lang="en-US" b="0" i="0" spc="100" baseline="0" dirty="0">
                <a:latin typeface="Arial" charset="0"/>
                <a:cs typeface="ＭＳ Ｐゴシック" charset="0"/>
              </a:rPr>
              <a:t> </a:t>
            </a:r>
            <a:r>
              <a:rPr lang="en-US" b="0" i="0" spc="100" baseline="0" dirty="0" err="1">
                <a:latin typeface="Arial" charset="0"/>
                <a:cs typeface="ＭＳ Ｐゴシック" charset="0"/>
              </a:rPr>
              <a:t>lalawigan</a:t>
            </a:r>
            <a:r>
              <a:rPr lang="en-US" b="0" i="0" spc="100" baseline="0" dirty="0">
                <a:latin typeface="Arial" charset="0"/>
                <a:cs typeface="ＭＳ Ｐゴシック" charset="0"/>
              </a:rPr>
              <a:t> ng </a:t>
            </a:r>
            <a:r>
              <a:rPr lang="en-US" b="0" i="0" spc="100" baseline="0" dirty="0" err="1">
                <a:latin typeface="Arial" charset="0"/>
                <a:cs typeface="ＭＳ Ｐゴシック" charset="0"/>
              </a:rPr>
              <a:t>imperyo</a:t>
            </a:r>
            <a:r>
              <a:rPr lang="en-US" b="0" i="0" spc="100" baseline="0" dirty="0">
                <a:latin typeface="Arial" charset="0"/>
                <a:cs typeface="ＭＳ Ｐゴシック" charset="0"/>
              </a:rPr>
              <a:t>, ang </a:t>
            </a:r>
            <a:r>
              <a:rPr lang="en-US" b="0" i="0" spc="100" baseline="0" dirty="0" err="1">
                <a:latin typeface="Arial" charset="0"/>
                <a:cs typeface="ＭＳ Ｐゴシック" charset="0"/>
              </a:rPr>
              <a:t>Asya</a:t>
            </a:r>
            <a:r>
              <a:rPr lang="en-US" b="0" i="0" spc="100" baseline="0" dirty="0">
                <a:latin typeface="Arial" charset="0"/>
                <a:cs typeface="ＭＳ Ｐゴシック" charset="0"/>
              </a:rPr>
              <a:t> (Asia Minor </a:t>
            </a:r>
            <a:r>
              <a:rPr lang="en-US" b="0" i="0" spc="100" baseline="0" dirty="0" err="1">
                <a:latin typeface="Arial" charset="0"/>
                <a:cs typeface="ＭＳ Ｐゴシック" charset="0"/>
              </a:rPr>
              <a:t>ngayon</a:t>
            </a:r>
            <a:r>
              <a:rPr lang="en-US" b="0" i="0" spc="100" baseline="0" dirty="0">
                <a:latin typeface="Arial" charset="0"/>
                <a:cs typeface="ＭＳ Ｐゴシック" charset="0"/>
              </a:rPr>
              <a:t>). </a:t>
            </a:r>
            <a:r>
              <a:rPr lang="en-US" b="0" i="1" spc="100" baseline="0" dirty="0">
                <a:latin typeface="Arial" charset="0"/>
                <a:cs typeface="ＭＳ Ｐゴシック" charset="0"/>
              </a:rPr>
              <a:t>¶</a:t>
            </a:r>
            <a:r>
              <a:rPr lang="en-US" b="0" i="0" spc="100" baseline="0" dirty="0">
                <a:latin typeface="Arial" charset="0"/>
                <a:cs typeface="ＭＳ Ｐゴシック" charset="0"/>
              </a:rPr>
              <a:t> • Si Artemis (Diana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Romano), </a:t>
            </a:r>
            <a:r>
              <a:rPr lang="en-US" b="0" i="0" spc="100" baseline="0" dirty="0" err="1">
                <a:latin typeface="Arial" charset="0"/>
                <a:cs typeface="ＭＳ Ｐゴシック" charset="0"/>
              </a:rPr>
              <a:t>itunuring</a:t>
            </a:r>
            <a:r>
              <a:rPr lang="en-US" b="0" i="0" spc="100" baseline="0" dirty="0">
                <a:latin typeface="Arial" charset="0"/>
                <a:cs typeface="ＭＳ Ｐゴシック" charset="0"/>
              </a:rPr>
              <a:t> </a:t>
            </a:r>
            <a:r>
              <a:rPr lang="en-US" b="0" i="0" spc="100" baseline="0" dirty="0" err="1">
                <a:latin typeface="Arial" charset="0"/>
                <a:cs typeface="ＭＳ Ｐゴシック" charset="0"/>
              </a:rPr>
              <a:t>bilang</a:t>
            </a:r>
            <a:r>
              <a:rPr lang="en-US" b="0" i="0" spc="100" baseline="0" dirty="0">
                <a:latin typeface="Arial" charset="0"/>
                <a:cs typeface="ＭＳ Ｐゴシック" charset="0"/>
              </a:rPr>
              <a:t> ang </a:t>
            </a:r>
            <a:r>
              <a:rPr lang="en-US" b="0" i="0" spc="100" baseline="0" dirty="0" err="1">
                <a:latin typeface="Arial" charset="0"/>
                <a:cs typeface="ＭＳ Ｐゴシック" charset="0"/>
              </a:rPr>
              <a:t>protektor</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diyosa</a:t>
            </a:r>
            <a:r>
              <a:rPr lang="en-US" b="0" i="0" spc="100" baseline="0" dirty="0">
                <a:latin typeface="Arial" charset="0"/>
                <a:cs typeface="ＭＳ Ｐゴシック" charset="0"/>
              </a:rPr>
              <a:t> ng </a:t>
            </a:r>
            <a:r>
              <a:rPr lang="en-US" b="0" i="0" spc="100" baseline="0" dirty="0" err="1">
                <a:latin typeface="Arial" charset="0"/>
                <a:cs typeface="ＭＳ Ｐゴシック" charset="0"/>
              </a:rPr>
              <a:t>lungsod</a:t>
            </a:r>
            <a:r>
              <a:rPr lang="en-US" b="0" i="0" spc="100" baseline="0" dirty="0">
                <a:latin typeface="Arial" charset="0"/>
                <a:cs typeface="ＭＳ Ｐゴシック" charset="0"/>
              </a:rPr>
              <a:t>, ay </a:t>
            </a:r>
            <a:r>
              <a:rPr lang="en-US" b="0" i="0" spc="100" baseline="0" dirty="0" err="1">
                <a:latin typeface="Arial" charset="0"/>
                <a:cs typeface="ＭＳ Ｐゴシック" charset="0"/>
              </a:rPr>
              <a:t>kataas-taasan</a:t>
            </a:r>
            <a:r>
              <a:rPr lang="en-US" b="0" i="0" spc="100" baseline="0" dirty="0">
                <a:latin typeface="Arial" charset="0"/>
                <a:cs typeface="ＭＳ Ｐゴシック" charset="0"/>
              </a:rPr>
              <a:t>. ¶ •</a:t>
            </a:r>
            <a:r>
              <a:rPr lang="en-US" b="0" i="0" spc="100" baseline="0" dirty="0" err="1">
                <a:latin typeface="Arial" charset="0"/>
                <a:cs typeface="ＭＳ Ｐゴシック" charset="0"/>
              </a:rPr>
              <a:t>Bumalik</a:t>
            </a:r>
            <a:r>
              <a:rPr lang="en-US" b="0" i="0" spc="100" baseline="0" dirty="0">
                <a:latin typeface="Arial" charset="0"/>
                <a:cs typeface="ＭＳ Ｐゴシック" charset="0"/>
              </a:rPr>
              <a:t> </a:t>
            </a:r>
            <a:r>
              <a:rPr lang="en-US" b="0" i="0" spc="100" baseline="0" dirty="0" err="1">
                <a:latin typeface="Arial" charset="0"/>
                <a:cs typeface="ＭＳ Ｐゴシック" charset="0"/>
              </a:rPr>
              <a:t>si</a:t>
            </a:r>
            <a:r>
              <a:rPr lang="en-US" b="0" i="0" spc="100" baseline="0" dirty="0">
                <a:latin typeface="Arial" charset="0"/>
                <a:cs typeface="ＭＳ Ｐゴシック" charset="0"/>
              </a:rPr>
              <a:t> Pablo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Efeso</a:t>
            </a:r>
            <a:r>
              <a:rPr lang="en-US" b="0" i="0" spc="100" baseline="0" dirty="0">
                <a:latin typeface="Arial" charset="0"/>
                <a:cs typeface="ＭＳ Ｐゴシック" charset="0"/>
              </a:rPr>
              <a:t> at </a:t>
            </a:r>
            <a:r>
              <a:rPr lang="en-US" b="0" i="0" spc="100" baseline="0" dirty="0" err="1">
                <a:latin typeface="Arial" charset="0"/>
                <a:cs typeface="ＭＳ Ｐゴシック" charset="0"/>
              </a:rPr>
              <a:t>nanatili</a:t>
            </a:r>
            <a:r>
              <a:rPr lang="en-US" b="0" i="0" spc="100" baseline="0" dirty="0">
                <a:latin typeface="Arial" charset="0"/>
                <a:cs typeface="ＭＳ Ｐゴシック" charset="0"/>
              </a:rPr>
              <a:t> </a:t>
            </a:r>
            <a:r>
              <a:rPr lang="en-US" b="0" i="0" spc="100" baseline="0" dirty="0" err="1">
                <a:latin typeface="Arial" charset="0"/>
                <a:cs typeface="ＭＳ Ｐゴシック" charset="0"/>
              </a:rPr>
              <a:t>roon</a:t>
            </a:r>
            <a:r>
              <a:rPr lang="en-US" b="0" i="0" spc="100" baseline="0" dirty="0">
                <a:latin typeface="Arial" charset="0"/>
                <a:cs typeface="ＭＳ Ｐゴシック" charset="0"/>
              </a:rPr>
              <a:t> “</a:t>
            </a:r>
            <a:r>
              <a:rPr lang="en-US" b="0" i="0" spc="100" baseline="0" dirty="0" err="1">
                <a:latin typeface="Arial" charset="0"/>
                <a:cs typeface="ＭＳ Ｐゴシック" charset="0"/>
              </a:rPr>
              <a:t>nang</a:t>
            </a:r>
            <a:r>
              <a:rPr lang="en-US" b="0" i="0" spc="100" baseline="0" dirty="0">
                <a:latin typeface="Arial" charset="0"/>
                <a:cs typeface="ＭＳ Ｐゴシック" charset="0"/>
              </a:rPr>
              <a:t> </a:t>
            </a:r>
            <a:r>
              <a:rPr lang="en-US" b="0" i="0" spc="100" baseline="0" dirty="0" err="1">
                <a:latin typeface="Arial" charset="0"/>
                <a:cs typeface="ＭＳ Ｐゴシック" charset="0"/>
              </a:rPr>
              <a:t>talong</a:t>
            </a:r>
            <a:r>
              <a:rPr lang="en-US" b="0" i="0" spc="100" baseline="0" dirty="0">
                <a:latin typeface="Arial" charset="0"/>
                <a:cs typeface="ＭＳ Ｐゴシック" charset="0"/>
              </a:rPr>
              <a:t> </a:t>
            </a:r>
            <a:r>
              <a:rPr lang="en-US" b="0" i="0" spc="100" baseline="0" dirty="0" err="1">
                <a:latin typeface="Arial" charset="0"/>
                <a:cs typeface="ＭＳ Ｐゴシック" charset="0"/>
              </a:rPr>
              <a:t>taon</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may </a:t>
            </a:r>
            <a:r>
              <a:rPr lang="en-US" b="0" i="0" spc="100" baseline="0" dirty="0" err="1">
                <a:latin typeface="Arial" charset="0"/>
                <a:cs typeface="ＭＳ Ｐゴシック" charset="0"/>
              </a:rPr>
              <a:t>pakay</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buong</a:t>
            </a:r>
            <a:r>
              <a:rPr lang="en-US" b="0" i="0" spc="100" baseline="0" dirty="0">
                <a:latin typeface="Arial" charset="0"/>
                <a:cs typeface="ＭＳ Ｐゴシック" charset="0"/>
              </a:rPr>
              <a:t> </a:t>
            </a:r>
            <a:r>
              <a:rPr lang="en-US" b="0" i="0" spc="100" baseline="0" dirty="0" err="1">
                <a:latin typeface="Arial" charset="0"/>
                <a:cs typeface="ＭＳ Ｐゴシック" charset="0"/>
              </a:rPr>
              <a:t>tatag</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itayo</a:t>
            </a:r>
            <a:r>
              <a:rPr lang="en-US" b="0" i="0" spc="100" baseline="0" dirty="0">
                <a:latin typeface="Arial" charset="0"/>
                <a:cs typeface="ＭＳ Ｐゴシック" charset="0"/>
              </a:rPr>
              <a:t> </a:t>
            </a:r>
            <a:r>
              <a:rPr lang="en-US" b="0" i="0" spc="100" baseline="0" dirty="0" err="1">
                <a:latin typeface="Arial" charset="0"/>
                <a:cs typeface="ＭＳ Ｐゴシック" charset="0"/>
              </a:rPr>
              <a:t>roon</a:t>
            </a:r>
            <a:r>
              <a:rPr lang="en-US" b="0" i="0" spc="100" baseline="0" dirty="0">
                <a:latin typeface="Arial" charset="0"/>
                <a:cs typeface="ＭＳ Ｐゴシック" charset="0"/>
              </a:rPr>
              <a:t> ang </a:t>
            </a:r>
            <a:r>
              <a:rPr lang="en-US" b="0" i="0" spc="100" baseline="0" dirty="0" err="1">
                <a:latin typeface="Arial" charset="0"/>
                <a:cs typeface="ＭＳ Ｐゴシック" charset="0"/>
              </a:rPr>
              <a:t>Kristiyanismo</a:t>
            </a:r>
            <a:r>
              <a:rPr lang="en-US" b="0" i="0" spc="100" baseline="0" dirty="0">
                <a:latin typeface="Arial" charset="0"/>
                <a:cs typeface="ＭＳ Ｐゴシック" charset="0"/>
              </a:rPr>
              <a:t>. </a:t>
            </a:r>
            <a:endParaRPr lang="en-PH" b="1" dirty="0"/>
          </a:p>
        </p:txBody>
      </p:sp>
    </p:spTree>
    <p:extLst>
      <p:ext uri="{BB962C8B-B14F-4D97-AF65-F5344CB8AC3E}">
        <p14:creationId xmlns:p14="http://schemas.microsoft.com/office/powerpoint/2010/main" val="2449716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11</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spc="100" baseline="0" dirty="0" err="1">
                <a:latin typeface="Arial" charset="0"/>
                <a:cs typeface="ＭＳ Ｐゴシック" charset="0"/>
              </a:rPr>
              <a:t>Pitong</a:t>
            </a:r>
            <a:r>
              <a:rPr lang="en-US" b="1" i="0" spc="100" baseline="0" dirty="0">
                <a:latin typeface="Arial" charset="0"/>
                <a:cs typeface="ＭＳ Ｐゴシック" charset="0"/>
              </a:rPr>
              <a:t> </a:t>
            </a:r>
            <a:r>
              <a:rPr lang="en-US" b="1" i="0" spc="100" baseline="0" dirty="0" err="1">
                <a:latin typeface="Arial" charset="0"/>
                <a:cs typeface="ＭＳ Ｐゴシック" charset="0"/>
              </a:rPr>
              <a:t>naglilibot</a:t>
            </a:r>
            <a:r>
              <a:rPr lang="en-US" b="1" i="0" spc="100" baseline="0" dirty="0">
                <a:latin typeface="Arial" charset="0"/>
                <a:cs typeface="ＭＳ Ｐゴシック" charset="0"/>
              </a:rPr>
              <a:t> at </a:t>
            </a:r>
            <a:r>
              <a:rPr lang="en-US" b="1" i="0" spc="100" baseline="0" dirty="0" err="1">
                <a:latin typeface="Arial" charset="0"/>
                <a:cs typeface="ＭＳ Ｐゴシック" charset="0"/>
              </a:rPr>
              <a:t>Judiong</a:t>
            </a:r>
            <a:r>
              <a:rPr lang="en-US" b="1" i="0" spc="100" baseline="0" dirty="0">
                <a:latin typeface="Arial" charset="0"/>
                <a:cs typeface="ＭＳ Ｐゴシック" charset="0"/>
              </a:rPr>
              <a:t> </a:t>
            </a:r>
            <a:r>
              <a:rPr lang="en-US" b="1" i="0" spc="100" baseline="0" dirty="0" err="1">
                <a:latin typeface="Arial" charset="0"/>
                <a:cs typeface="ＭＳ Ｐゴシック" charset="0"/>
              </a:rPr>
              <a:t>mga</a:t>
            </a:r>
            <a:r>
              <a:rPr lang="en-US" b="1" i="0" spc="100" baseline="0" dirty="0">
                <a:latin typeface="Arial" charset="0"/>
                <a:cs typeface="ＭＳ Ｐゴシック" charset="0"/>
              </a:rPr>
              <a:t> </a:t>
            </a:r>
            <a:r>
              <a:rPr lang="en-US" b="1" i="0" spc="100" baseline="0" dirty="0" err="1">
                <a:latin typeface="Arial" charset="0"/>
                <a:cs typeface="ＭＳ Ｐゴシック" charset="0"/>
              </a:rPr>
              <a:t>Tagapagpalayas</a:t>
            </a:r>
            <a:r>
              <a:rPr lang="en-US" b="1" i="0" spc="100" baseline="0" dirty="0">
                <a:latin typeface="Arial" charset="0"/>
                <a:cs typeface="ＭＳ Ｐゴシック" charset="0"/>
              </a:rPr>
              <a:t> ng </a:t>
            </a:r>
            <a:r>
              <a:rPr lang="en-US" b="1" i="0" spc="100" baseline="0" dirty="0" err="1">
                <a:latin typeface="Arial" charset="0"/>
                <a:cs typeface="ＭＳ Ｐゴシック" charset="0"/>
              </a:rPr>
              <a:t>Demonyo</a:t>
            </a:r>
            <a:r>
              <a:rPr lang="en-US" b="1" i="0" spc="100" baseline="0" dirty="0">
                <a:latin typeface="Arial" charset="0"/>
                <a:cs typeface="ＭＳ Ｐゴシック" charset="0"/>
              </a:rPr>
              <a:t>. ¶ • </a:t>
            </a:r>
            <a:r>
              <a:rPr lang="en-US" b="0" i="0" spc="100" baseline="0" dirty="0" err="1">
                <a:latin typeface="Arial" charset="0"/>
                <a:cs typeface="ＭＳ Ｐゴシック" charset="0"/>
              </a:rPr>
              <a:t>Pinaghahalo</a:t>
            </a:r>
            <a:r>
              <a:rPr lang="en-US" b="0" i="0" spc="100" baseline="0" dirty="0">
                <a:latin typeface="Arial" charset="0"/>
                <a:cs typeface="ＭＳ Ｐゴシック" charset="0"/>
              </a:rPr>
              <a:t> ang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pangalan</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Jesus at Pablo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kanilang</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orasyon</a:t>
            </a:r>
            <a:r>
              <a:rPr lang="en-US" b="0" i="0" spc="100" baseline="0" dirty="0">
                <a:latin typeface="Arial" charset="0"/>
                <a:cs typeface="ＭＳ Ｐゴシック" charset="0"/>
              </a:rPr>
              <a:t> ay </a:t>
            </a:r>
            <a:r>
              <a:rPr lang="en-US" b="0" i="0" spc="100" baseline="0" dirty="0" err="1">
                <a:latin typeface="Arial" charset="0"/>
                <a:cs typeface="ＭＳ Ｐゴシック" charset="0"/>
              </a:rPr>
              <a:t>nagpapatunay</a:t>
            </a:r>
            <a:r>
              <a:rPr lang="en-US" b="0" i="0" spc="100" baseline="0" dirty="0">
                <a:latin typeface="Arial" charset="0"/>
                <a:cs typeface="ＭＳ Ｐゴシック" charset="0"/>
              </a:rPr>
              <a:t> ng </a:t>
            </a:r>
            <a:r>
              <a:rPr lang="en-US" b="0" i="0" spc="100" baseline="0" dirty="0" err="1">
                <a:latin typeface="Arial" charset="0"/>
                <a:cs typeface="ＭＳ Ｐゴシック" charset="0"/>
              </a:rPr>
              <a:t>pagiging</a:t>
            </a:r>
            <a:r>
              <a:rPr lang="en-US" b="0" i="0" spc="100" baseline="0" dirty="0">
                <a:latin typeface="Arial" charset="0"/>
                <a:cs typeface="ＭＳ Ｐゴシック" charset="0"/>
              </a:rPr>
              <a:t>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maling</a:t>
            </a:r>
            <a:r>
              <a:rPr lang="en-US" b="0" i="0" spc="100" baseline="0" dirty="0">
                <a:latin typeface="Arial" charset="0"/>
                <a:cs typeface="ＭＳ Ｐゴシック" charset="0"/>
              </a:rPr>
              <a:t> </a:t>
            </a:r>
            <a:r>
              <a:rPr lang="en-US" b="0" i="0" spc="100" baseline="0" dirty="0" err="1">
                <a:latin typeface="Arial" charset="0"/>
                <a:cs typeface="ＭＳ Ｐゴシック" charset="0"/>
              </a:rPr>
              <a:t>pakikipagsapalaran</a:t>
            </a:r>
            <a:r>
              <a:rPr lang="en-US" b="0" i="0" spc="100" baseline="0" dirty="0">
                <a:latin typeface="Arial" charset="0"/>
                <a:cs typeface="ＭＳ Ｐゴシック" charset="0"/>
              </a:rPr>
              <a:t>. </a:t>
            </a:r>
            <a:r>
              <a:rPr lang="en-US" b="0" i="1" spc="100" baseline="0" dirty="0">
                <a:latin typeface="Arial" charset="0"/>
                <a:cs typeface="ＭＳ Ｐゴシック" charset="0"/>
              </a:rPr>
              <a:t>¶ • </a:t>
            </a:r>
            <a:r>
              <a:rPr lang="en-US" b="0" i="0" spc="100" baseline="0" dirty="0">
                <a:latin typeface="Arial" charset="0"/>
                <a:cs typeface="ＭＳ Ｐゴシック" charset="0"/>
              </a:rPr>
              <a:t>Ang </a:t>
            </a:r>
            <a:r>
              <a:rPr lang="en-US" b="0" i="0" spc="100" baseline="0" dirty="0" err="1">
                <a:latin typeface="Arial" charset="0"/>
                <a:cs typeface="ＭＳ Ｐゴシック" charset="0"/>
              </a:rPr>
              <a:t>pangyayari</a:t>
            </a:r>
            <a:r>
              <a:rPr lang="en-US" b="0" i="0" spc="100" baseline="0" dirty="0">
                <a:latin typeface="Arial" charset="0"/>
                <a:cs typeface="ＭＳ Ｐゴシック" charset="0"/>
              </a:rPr>
              <a:t> ay </a:t>
            </a:r>
            <a:r>
              <a:rPr lang="en-US" b="0" i="0" spc="100" baseline="0" dirty="0" err="1">
                <a:latin typeface="Arial" charset="0"/>
                <a:cs typeface="ＭＳ Ｐゴシック" charset="0"/>
              </a:rPr>
              <a:t>mayroon</a:t>
            </a:r>
            <a:r>
              <a:rPr lang="en-US" b="0" i="0" spc="100" baseline="0" dirty="0">
                <a:latin typeface="Arial" charset="0"/>
                <a:cs typeface="ＭＳ Ｐゴシック" charset="0"/>
              </a:rPr>
              <a:t> ding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malalaim</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epekto</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ilan</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naging</a:t>
            </a:r>
            <a:r>
              <a:rPr lang="en-US" b="0" i="0" spc="100" baseline="0" dirty="0">
                <a:latin typeface="Arial" charset="0"/>
                <a:cs typeface="ＭＳ Ｐゴシック" charset="0"/>
              </a:rPr>
              <a:t> </a:t>
            </a:r>
            <a:r>
              <a:rPr lang="en-US" b="0" i="0" spc="100" baseline="0" dirty="0" err="1">
                <a:latin typeface="Arial" charset="0"/>
                <a:cs typeface="ＭＳ Ｐゴシック" charset="0"/>
              </a:rPr>
              <a:t>mananampalataya</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sinunog</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publiko</a:t>
            </a:r>
            <a:r>
              <a:rPr lang="en-US" b="0" i="0" spc="100" baseline="0" dirty="0">
                <a:latin typeface="Arial" charset="0"/>
                <a:cs typeface="ＭＳ Ｐゴシック" charset="0"/>
              </a:rPr>
              <a:t> ang </a:t>
            </a:r>
            <a:r>
              <a:rPr lang="en-US" b="0" i="0" spc="100" baseline="0" dirty="0" err="1">
                <a:latin typeface="Arial" charset="0"/>
                <a:cs typeface="ＭＳ Ｐゴシック" charset="0"/>
              </a:rPr>
              <a:t>kanilang</a:t>
            </a:r>
            <a:r>
              <a:rPr lang="en-US" b="0" i="0" spc="100" baseline="0" dirty="0">
                <a:latin typeface="Arial" charset="0"/>
                <a:cs typeface="ＭＳ Ｐゴシック" charset="0"/>
              </a:rPr>
              <a:t> </a:t>
            </a:r>
            <a:r>
              <a:rPr lang="en-US" b="0" i="0" spc="100" baseline="0" dirty="0" err="1">
                <a:latin typeface="Arial" charset="0"/>
                <a:cs typeface="ＭＳ Ｐゴシック" charset="0"/>
              </a:rPr>
              <a:t>mamahaling</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aklat</a:t>
            </a:r>
            <a:r>
              <a:rPr lang="en-US" b="0" i="0" spc="100" baseline="0" dirty="0">
                <a:latin typeface="Arial" charset="0"/>
                <a:cs typeface="ＭＳ Ｐゴシック" charset="0"/>
              </a:rPr>
              <a:t> ng </a:t>
            </a:r>
            <a:r>
              <a:rPr lang="en-US" b="0" i="0" spc="100" baseline="0" dirty="0" err="1">
                <a:latin typeface="Arial" charset="0"/>
                <a:cs typeface="ＭＳ Ｐゴシック" charset="0"/>
              </a:rPr>
              <a:t>mahika</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nagkakahalaga</a:t>
            </a:r>
            <a:r>
              <a:rPr lang="en-US" b="0" i="0" spc="100" baseline="0" dirty="0">
                <a:latin typeface="Arial" charset="0"/>
                <a:cs typeface="ＭＳ Ｐゴシック" charset="0"/>
              </a:rPr>
              <a:t> ng “</a:t>
            </a:r>
            <a:r>
              <a:rPr lang="en-US" b="0" i="0" spc="100" baseline="0" dirty="0" err="1">
                <a:latin typeface="Arial" charset="0"/>
                <a:cs typeface="ＭＳ Ｐゴシック" charset="0"/>
              </a:rPr>
              <a:t>limampung</a:t>
            </a:r>
            <a:r>
              <a:rPr lang="en-US" b="0" i="0" spc="100" baseline="0" dirty="0">
                <a:latin typeface="Arial" charset="0"/>
                <a:cs typeface="ＭＳ Ｐゴシック" charset="0"/>
              </a:rPr>
              <a:t> </a:t>
            </a:r>
            <a:r>
              <a:rPr lang="en-US" b="0" i="0" spc="100" baseline="0" dirty="0" err="1">
                <a:latin typeface="Arial" charset="0"/>
                <a:cs typeface="ＭＳ Ｐゴシック" charset="0"/>
              </a:rPr>
              <a:t>libong</a:t>
            </a:r>
            <a:r>
              <a:rPr lang="en-US" b="0" i="0" spc="100" baseline="0" dirty="0">
                <a:latin typeface="Arial" charset="0"/>
                <a:cs typeface="ＭＳ Ｐゴシック" charset="0"/>
              </a:rPr>
              <a:t> </a:t>
            </a:r>
            <a:r>
              <a:rPr lang="en-US" b="0" i="0" spc="100" baseline="0" dirty="0" err="1">
                <a:latin typeface="Arial" charset="0"/>
                <a:cs typeface="ＭＳ Ｐゴシック" charset="0"/>
              </a:rPr>
              <a:t>salaping</a:t>
            </a:r>
            <a:r>
              <a:rPr lang="en-US" b="0" i="0" spc="100" baseline="0" dirty="0">
                <a:latin typeface="Arial" charset="0"/>
                <a:cs typeface="ＭＳ Ｐゴシック" charset="0"/>
              </a:rPr>
              <a:t> </a:t>
            </a:r>
            <a:r>
              <a:rPr lang="en-US" b="0" i="0" spc="100" baseline="0" dirty="0" err="1">
                <a:latin typeface="Arial" charset="0"/>
                <a:cs typeface="ＭＳ Ｐゴシック" charset="0"/>
              </a:rPr>
              <a:t>pilak</a:t>
            </a:r>
            <a:r>
              <a:rPr lang="en-US" b="0" i="0" spc="100" baseline="0" dirty="0">
                <a:latin typeface="Arial" charset="0"/>
                <a:cs typeface="ＭＳ Ｐゴシック" charset="0"/>
              </a:rPr>
              <a:t>” (</a:t>
            </a:r>
            <a:r>
              <a:rPr lang="en-US" b="0" i="1" spc="100" baseline="0" dirty="0">
                <a:latin typeface="Arial" charset="0"/>
                <a:cs typeface="ＭＳ Ｐゴシック" charset="0"/>
              </a:rPr>
              <a:t>Mga </a:t>
            </a:r>
            <a:r>
              <a:rPr lang="en-US" b="0" i="1" spc="100" baseline="0" dirty="0" err="1">
                <a:latin typeface="Arial" charset="0"/>
                <a:cs typeface="ＭＳ Ｐゴシック" charset="0"/>
              </a:rPr>
              <a:t>Gawa</a:t>
            </a:r>
            <a:r>
              <a:rPr lang="en-US" b="0" i="1" spc="100" baseline="0" dirty="0">
                <a:latin typeface="Arial" charset="0"/>
                <a:cs typeface="ＭＳ Ｐゴシック" charset="0"/>
              </a:rPr>
              <a:t> 19:19</a:t>
            </a:r>
            <a:r>
              <a:rPr lang="en-US" b="0" i="0" spc="100" baseline="0" dirty="0">
                <a:latin typeface="Arial" charset="0"/>
                <a:cs typeface="ＭＳ Ｐゴシック" charset="0"/>
              </a:rPr>
              <a:t>). </a:t>
            </a:r>
            <a:endParaRPr lang="en-PH" b="1" dirty="0"/>
          </a:p>
        </p:txBody>
      </p:sp>
    </p:spTree>
    <p:extLst>
      <p:ext uri="{BB962C8B-B14F-4D97-AF65-F5344CB8AC3E}">
        <p14:creationId xmlns:p14="http://schemas.microsoft.com/office/powerpoint/2010/main" val="2844896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12</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err="1">
                <a:latin typeface="Arial" charset="0"/>
                <a:cs typeface="ＭＳ Ｐゴシック" charset="0"/>
              </a:rPr>
              <a:t>Natutunan</a:t>
            </a:r>
            <a:r>
              <a:rPr lang="en-US" b="0" i="0" spc="100" baseline="0" dirty="0">
                <a:latin typeface="Arial" charset="0"/>
                <a:cs typeface="ＭＳ Ｐゴシック" charset="0"/>
              </a:rPr>
              <a:t> 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mananampalataya</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ang </a:t>
            </a:r>
            <a:r>
              <a:rPr lang="en-US" b="0" i="0" spc="100" baseline="0" dirty="0" err="1">
                <a:latin typeface="Arial" charset="0"/>
                <a:cs typeface="ＭＳ Ｐゴシック" charset="0"/>
              </a:rPr>
              <a:t>pagsamba</a:t>
            </a:r>
            <a:r>
              <a:rPr lang="en-US" b="0" i="0" spc="100" baseline="0" dirty="0">
                <a:latin typeface="Arial" charset="0"/>
                <a:cs typeface="ＭＳ Ｐゴシック" charset="0"/>
              </a:rPr>
              <a:t> kay Jesus ay </a:t>
            </a:r>
            <a:r>
              <a:rPr lang="en-US" b="0" i="0" spc="100" baseline="0" dirty="0" err="1">
                <a:latin typeface="Arial" charset="0"/>
                <a:cs typeface="ＭＳ Ｐゴシック" charset="0"/>
              </a:rPr>
              <a:t>hindi</a:t>
            </a:r>
            <a:r>
              <a:rPr lang="en-US" b="0" i="0" spc="100" baseline="0" dirty="0">
                <a:latin typeface="Arial" charset="0"/>
                <a:cs typeface="ＭＳ Ｐゴシック" charset="0"/>
              </a:rPr>
              <a:t> </a:t>
            </a:r>
            <a:r>
              <a:rPr lang="en-US" b="0" i="0" spc="100" baseline="0" dirty="0" err="1">
                <a:latin typeface="Arial" charset="0"/>
                <a:cs typeface="ＭＳ Ｐゴシック" charset="0"/>
              </a:rPr>
              <a:t>dapat</a:t>
            </a:r>
            <a:r>
              <a:rPr lang="en-US" b="0" i="0" spc="100" baseline="0" dirty="0">
                <a:latin typeface="Arial" charset="0"/>
                <a:cs typeface="ＭＳ Ｐゴシック" charset="0"/>
              </a:rPr>
              <a:t> </a:t>
            </a:r>
            <a:r>
              <a:rPr lang="en-US" b="0" i="0" spc="100" baseline="0" dirty="0" err="1">
                <a:latin typeface="Arial" charset="0"/>
                <a:cs typeface="ＭＳ Ｐゴシック" charset="0"/>
              </a:rPr>
              <a:t>palabnawin</a:t>
            </a:r>
            <a:r>
              <a:rPr lang="en-US" b="0" i="0" spc="100" baseline="0" dirty="0">
                <a:latin typeface="Arial" charset="0"/>
                <a:cs typeface="ＭＳ Ｐゴシック" charset="0"/>
              </a:rPr>
              <a:t> </a:t>
            </a:r>
            <a:r>
              <a:rPr lang="en-US" b="0" i="0" spc="100" baseline="0" dirty="0" err="1">
                <a:latin typeface="Arial" charset="0"/>
                <a:cs typeface="ＭＳ Ｐゴシック" charset="0"/>
              </a:rPr>
              <a:t>nang</a:t>
            </a:r>
            <a:r>
              <a:rPr lang="en-US" b="0" i="0" spc="100" baseline="0" dirty="0">
                <a:latin typeface="Arial" charset="0"/>
                <a:cs typeface="ＭＳ Ｐゴシック" charset="0"/>
              </a:rPr>
              <a:t> </a:t>
            </a:r>
            <a:r>
              <a:rPr lang="en-US" b="0" i="0" spc="100" baseline="0" dirty="0" err="1">
                <a:latin typeface="Arial" charset="0"/>
                <a:cs typeface="ＭＳ Ｐゴシック" charset="0"/>
              </a:rPr>
              <a:t>pagsamba</a:t>
            </a:r>
            <a:r>
              <a:rPr lang="en-US" b="0" i="0" spc="100" baseline="0" dirty="0">
                <a:latin typeface="Arial" charset="0"/>
                <a:cs typeface="ＭＳ Ｐゴシック" charset="0"/>
              </a:rPr>
              <a:t> ng </a:t>
            </a:r>
            <a:r>
              <a:rPr lang="en-US" b="0" i="0" spc="100" baseline="0" dirty="0" err="1">
                <a:latin typeface="Arial" charset="0"/>
                <a:cs typeface="ＭＳ Ｐゴシック" charset="0"/>
              </a:rPr>
              <a:t>anuman</a:t>
            </a:r>
            <a:r>
              <a:rPr lang="en-US" b="0" i="0" spc="100" baseline="0" dirty="0">
                <a:latin typeface="Arial" charset="0"/>
                <a:cs typeface="ＭＳ Ｐゴシック" charset="0"/>
              </a:rPr>
              <a:t> o </a:t>
            </a:r>
            <a:r>
              <a:rPr lang="en-US" b="0" i="0" spc="100" baseline="0" dirty="0" err="1">
                <a:latin typeface="Arial" charset="0"/>
                <a:cs typeface="ＭＳ Ｐゴシック" charset="0"/>
              </a:rPr>
              <a:t>sinuman</a:t>
            </a:r>
            <a:r>
              <a:rPr lang="en-US" b="0" i="0" spc="100" baseline="0" dirty="0">
                <a:latin typeface="Arial" charset="0"/>
                <a:cs typeface="ＭＳ Ｐゴシック" charset="0"/>
              </a:rPr>
              <a:t>. ¶ Isang </a:t>
            </a:r>
            <a:r>
              <a:rPr lang="en-US" b="0" i="0" spc="100" baseline="0" dirty="0" err="1">
                <a:latin typeface="Arial" charset="0"/>
                <a:cs typeface="ＭＳ Ｐゴシック" charset="0"/>
              </a:rPr>
              <a:t>lubos</a:t>
            </a:r>
            <a:r>
              <a:rPr lang="en-US" b="0" i="0" spc="100" baseline="0" dirty="0">
                <a:latin typeface="Arial" charset="0"/>
                <a:cs typeface="ＭＳ Ｐゴシック" charset="0"/>
              </a:rPr>
              <a:t> ng </a:t>
            </a:r>
            <a:r>
              <a:rPr lang="en-US" b="0" i="0" spc="100" baseline="0" dirty="0" err="1">
                <a:latin typeface="Arial" charset="0"/>
                <a:cs typeface="ＭＳ Ｐゴシック" charset="0"/>
              </a:rPr>
              <a:t>pagtatalaga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Panginoon</a:t>
            </a:r>
            <a:r>
              <a:rPr lang="en-US" b="0" i="0" spc="100" baseline="0" dirty="0">
                <a:latin typeface="Arial" charset="0"/>
                <a:cs typeface="ＭＳ Ｐゴシック" charset="0"/>
              </a:rPr>
              <a:t>.</a:t>
            </a:r>
            <a:endParaRPr lang="en-PH" b="1" dirty="0"/>
          </a:p>
        </p:txBody>
      </p:sp>
    </p:spTree>
    <p:extLst>
      <p:ext uri="{BB962C8B-B14F-4D97-AF65-F5344CB8AC3E}">
        <p14:creationId xmlns:p14="http://schemas.microsoft.com/office/powerpoint/2010/main" val="3668327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13</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a:latin typeface="Arial" charset="0"/>
                <a:cs typeface="ＭＳ Ｐゴシック" charset="0"/>
              </a:rPr>
              <a:t>b. Isang </a:t>
            </a:r>
            <a:r>
              <a:rPr lang="en-US" b="1" spc="100" baseline="0" dirty="0" err="1">
                <a:latin typeface="Arial" charset="0"/>
                <a:cs typeface="ＭＳ Ｐゴシック" charset="0"/>
              </a:rPr>
              <a:t>Nagmamalasakit</a:t>
            </a:r>
            <a:r>
              <a:rPr lang="en-US" b="1" spc="100" baseline="0" dirty="0">
                <a:latin typeface="Arial" charset="0"/>
                <a:cs typeface="ＭＳ Ｐゴシック" charset="0"/>
              </a:rPr>
              <a:t> </a:t>
            </a:r>
            <a:r>
              <a:rPr lang="en-US" b="1" spc="100" baseline="0" dirty="0" err="1">
                <a:latin typeface="Arial" charset="0"/>
                <a:cs typeface="ＭＳ Ｐゴシック" charset="0"/>
              </a:rPr>
              <a:t>na</a:t>
            </a:r>
            <a:r>
              <a:rPr lang="en-US" b="1" spc="100" baseline="0" dirty="0">
                <a:latin typeface="Arial" charset="0"/>
                <a:cs typeface="ＭＳ Ｐゴシック" charset="0"/>
              </a:rPr>
              <a:t> Apostol. </a:t>
            </a:r>
            <a:r>
              <a:rPr lang="en-US" b="0" spc="100" baseline="0" dirty="0">
                <a:latin typeface="Arial" charset="0"/>
                <a:cs typeface="ＭＳ Ｐゴシック" charset="0"/>
              </a:rPr>
              <a:t>“</a:t>
            </a:r>
            <a:r>
              <a:rPr lang="en-US" b="0" spc="100" baseline="0" dirty="0" err="1">
                <a:latin typeface="Arial" charset="0"/>
                <a:cs typeface="ＭＳ Ｐゴシック" charset="0"/>
              </a:rPr>
              <a:t>Kaya't</a:t>
            </a:r>
            <a:r>
              <a:rPr lang="en-US" b="0" spc="100" baseline="0" dirty="0">
                <a:latin typeface="Arial" charset="0"/>
                <a:cs typeface="ＭＳ Ｐゴシック" charset="0"/>
              </a:rPr>
              <a:t> </a:t>
            </a:r>
            <a:r>
              <a:rPr lang="en-US" b="0" spc="100" baseline="0" dirty="0" err="1">
                <a:latin typeface="Arial" charset="0"/>
                <a:cs typeface="ＭＳ Ｐゴシック" charset="0"/>
              </a:rPr>
              <a:t>kayo'y</a:t>
            </a:r>
            <a:r>
              <a:rPr lang="en-US" b="0" spc="100" baseline="0" dirty="0">
                <a:latin typeface="Arial" charset="0"/>
                <a:cs typeface="ＭＳ Ｐゴシック" charset="0"/>
              </a:rPr>
              <a:t> </a:t>
            </a:r>
            <a:r>
              <a:rPr lang="en-US" b="0" spc="100" baseline="0" dirty="0" err="1">
                <a:latin typeface="Arial" charset="0"/>
                <a:cs typeface="ＭＳ Ｐゴシック" charset="0"/>
              </a:rPr>
              <a:t>maging</a:t>
            </a:r>
            <a:r>
              <a:rPr lang="en-US" b="0" spc="100" baseline="0" dirty="0">
                <a:latin typeface="Arial" charset="0"/>
                <a:cs typeface="ＭＳ Ｐゴシック" charset="0"/>
              </a:rPr>
              <a:t> </a:t>
            </a:r>
            <a:r>
              <a:rPr lang="en-US" b="0" spc="100" baseline="0" dirty="0" err="1">
                <a:latin typeface="Arial" charset="0"/>
                <a:cs typeface="ＭＳ Ｐゴシック" charset="0"/>
              </a:rPr>
              <a:t>handa</a:t>
            </a:r>
            <a:r>
              <a:rPr lang="en-US" b="0" spc="100" baseline="0" dirty="0">
                <a:latin typeface="Arial" charset="0"/>
                <a:cs typeface="ＭＳ Ｐゴシック" charset="0"/>
              </a:rPr>
              <a:t> at </a:t>
            </a:r>
            <a:r>
              <a:rPr lang="en-US" b="0" spc="100" baseline="0" dirty="0" err="1">
                <a:latin typeface="Arial" charset="0"/>
                <a:cs typeface="ＭＳ Ｐゴシック" charset="0"/>
              </a:rPr>
              <a:t>alalahanin</a:t>
            </a:r>
            <a:r>
              <a:rPr lang="en-US" b="0" spc="100" baseline="0" dirty="0">
                <a:latin typeface="Arial" charset="0"/>
                <a:cs typeface="ＭＳ Ｐゴシック" charset="0"/>
              </a:rPr>
              <a:t> </a:t>
            </a:r>
            <a:r>
              <a:rPr lang="en-US" b="0" spc="100" baseline="0" dirty="0" err="1">
                <a:latin typeface="Arial" charset="0"/>
                <a:cs typeface="ＭＳ Ｐゴシック" charset="0"/>
              </a:rPr>
              <a:t>ninyo</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loob</a:t>
            </a:r>
            <a:r>
              <a:rPr lang="en-US" b="0" spc="100" baseline="0" dirty="0">
                <a:latin typeface="Arial" charset="0"/>
                <a:cs typeface="ＭＳ Ｐゴシック" charset="0"/>
              </a:rPr>
              <a:t> ng </a:t>
            </a:r>
            <a:r>
              <a:rPr lang="en-US" b="0" spc="100" baseline="0" dirty="0" err="1">
                <a:latin typeface="Arial" charset="0"/>
                <a:cs typeface="ＭＳ Ｐゴシック" charset="0"/>
              </a:rPr>
              <a:t>tatlong</a:t>
            </a:r>
            <a:r>
              <a:rPr lang="en-US" b="0" spc="100" baseline="0" dirty="0">
                <a:latin typeface="Arial" charset="0"/>
                <a:cs typeface="ＭＳ Ｐゴシック" charset="0"/>
              </a:rPr>
              <a:t> </a:t>
            </a:r>
            <a:r>
              <a:rPr lang="en-US" b="0" spc="100" baseline="0" dirty="0" err="1">
                <a:latin typeface="Arial" charset="0"/>
                <a:cs typeface="ＭＳ Ｐゴシック" charset="0"/>
              </a:rPr>
              <a:t>taon</a:t>
            </a:r>
            <a:r>
              <a:rPr lang="en-US" b="0" spc="100" baseline="0" dirty="0">
                <a:latin typeface="Arial" charset="0"/>
                <a:cs typeface="ＭＳ Ｐゴシック" charset="0"/>
              </a:rPr>
              <a:t> ay </a:t>
            </a:r>
            <a:r>
              <a:rPr lang="en-US" b="0" spc="100" baseline="0" dirty="0" err="1">
                <a:latin typeface="Arial" charset="0"/>
                <a:cs typeface="ＭＳ Ｐゴシック" charset="0"/>
              </a:rPr>
              <a:t>hindi</a:t>
            </a:r>
            <a:r>
              <a:rPr lang="en-US" b="0" spc="100" baseline="0" dirty="0">
                <a:latin typeface="Arial" charset="0"/>
                <a:cs typeface="ＭＳ Ｐゴシック" charset="0"/>
              </a:rPr>
              <a:t> </a:t>
            </a:r>
            <a:r>
              <a:rPr lang="en-US" b="0" spc="100" baseline="0" dirty="0" err="1">
                <a:latin typeface="Arial" charset="0"/>
                <a:cs typeface="ＭＳ Ｐゴシック" charset="0"/>
              </a:rPr>
              <a:t>ako</a:t>
            </a:r>
            <a:r>
              <a:rPr lang="en-US" b="0" spc="100" baseline="0" dirty="0">
                <a:latin typeface="Arial" charset="0"/>
                <a:cs typeface="ＭＳ Ｐゴシック" charset="0"/>
              </a:rPr>
              <a:t> </a:t>
            </a:r>
            <a:r>
              <a:rPr lang="en-US" b="0" spc="100" baseline="0" dirty="0" err="1">
                <a:latin typeface="Arial" charset="0"/>
                <a:cs typeface="ＭＳ Ｐゴシック" charset="0"/>
              </a:rPr>
              <a:t>tumigil</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gabi at </a:t>
            </a:r>
            <a:r>
              <a:rPr lang="en-US" b="0" spc="100" baseline="0" dirty="0" err="1">
                <a:latin typeface="Arial" charset="0"/>
                <a:cs typeface="ＭＳ Ｐゴシック" charset="0"/>
              </a:rPr>
              <a:t>araw</a:t>
            </a:r>
            <a:r>
              <a:rPr lang="en-US" b="0" spc="100" baseline="0" dirty="0">
                <a:latin typeface="Arial" charset="0"/>
                <a:cs typeface="ＭＳ Ｐゴシック" charset="0"/>
              </a:rPr>
              <a:t> ng </a:t>
            </a:r>
            <a:r>
              <a:rPr lang="en-US" b="0" spc="100" baseline="0" dirty="0" err="1">
                <a:latin typeface="Arial" charset="0"/>
                <a:cs typeface="ＭＳ Ｐゴシック" charset="0"/>
              </a:rPr>
              <a:t>pagbibigay-babala</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may </a:t>
            </a:r>
            <a:r>
              <a:rPr lang="en-US" b="0" spc="100" baseline="0" dirty="0" err="1">
                <a:latin typeface="Arial" charset="0"/>
                <a:cs typeface="ＭＳ Ｐゴシック" charset="0"/>
              </a:rPr>
              <a:t>pagluha</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bawat</a:t>
            </a:r>
            <a:r>
              <a:rPr lang="en-US" b="0" spc="100" baseline="0" dirty="0">
                <a:latin typeface="Arial" charset="0"/>
                <a:cs typeface="ＭＳ Ｐゴシック" charset="0"/>
              </a:rPr>
              <a:t> isa”</a:t>
            </a:r>
            <a:r>
              <a:rPr lang="en-US" b="0" i="0" spc="100" baseline="0" dirty="0">
                <a:latin typeface="Arial" charset="0"/>
                <a:cs typeface="ＭＳ Ｐゴシック" charset="0"/>
              </a:rPr>
              <a:t> (</a:t>
            </a:r>
            <a:r>
              <a:rPr lang="en-US" b="0" i="1" spc="100" baseline="0" dirty="0">
                <a:latin typeface="Arial" charset="0"/>
                <a:cs typeface="ＭＳ Ｐゴシック" charset="0"/>
              </a:rPr>
              <a:t>Mga </a:t>
            </a:r>
            <a:r>
              <a:rPr lang="en-US" b="0" i="1" spc="100" baseline="0" dirty="0" err="1">
                <a:latin typeface="Arial" charset="0"/>
                <a:cs typeface="ＭＳ Ｐゴシック" charset="0"/>
              </a:rPr>
              <a:t>Gawa</a:t>
            </a:r>
            <a:r>
              <a:rPr lang="en-US" b="0" i="1" spc="100" baseline="0" dirty="0">
                <a:latin typeface="Arial" charset="0"/>
                <a:cs typeface="ＭＳ Ｐゴシック" charset="0"/>
              </a:rPr>
              <a:t> 20:31</a:t>
            </a:r>
            <a:r>
              <a:rPr lang="en-US" b="0" i="0" spc="100" baseline="0" dirty="0">
                <a:latin typeface="Arial" charset="0"/>
                <a:cs typeface="ＭＳ Ｐゴシック" charset="0"/>
              </a:rPr>
              <a:t>).</a:t>
            </a:r>
            <a:endParaRPr lang="en-US" b="0" spc="100" baseline="0" dirty="0">
              <a:latin typeface="Arial" charset="0"/>
              <a:cs typeface="ＭＳ Ｐゴシック" charset="0"/>
            </a:endParaRPr>
          </a:p>
        </p:txBody>
      </p:sp>
    </p:spTree>
    <p:extLst>
      <p:ext uri="{BB962C8B-B14F-4D97-AF65-F5344CB8AC3E}">
        <p14:creationId xmlns:p14="http://schemas.microsoft.com/office/powerpoint/2010/main" val="698116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14</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spc="100" baseline="0" dirty="0">
                <a:latin typeface="Arial" charset="0"/>
                <a:cs typeface="ＭＳ Ｐゴシック" charset="0"/>
              </a:rPr>
              <a:t>Ang </a:t>
            </a:r>
            <a:r>
              <a:rPr lang="en-US" b="1" i="0" spc="100" baseline="0" dirty="0" err="1">
                <a:latin typeface="Arial" charset="0"/>
                <a:cs typeface="ＭＳ Ｐゴシック" charset="0"/>
              </a:rPr>
              <a:t>epekto</a:t>
            </a:r>
            <a:r>
              <a:rPr lang="en-US" b="1" i="0" spc="100" baseline="0" dirty="0">
                <a:latin typeface="Arial" charset="0"/>
                <a:cs typeface="ＭＳ Ｐゴシック" charset="0"/>
              </a:rPr>
              <a:t> </a:t>
            </a:r>
            <a:r>
              <a:rPr lang="en-US" b="1" i="0" spc="100" baseline="0" dirty="0" err="1">
                <a:latin typeface="Arial" charset="0"/>
                <a:cs typeface="ＭＳ Ｐゴシック" charset="0"/>
              </a:rPr>
              <a:t>ni</a:t>
            </a:r>
            <a:r>
              <a:rPr lang="en-US" b="1" i="0" spc="100" baseline="0" dirty="0">
                <a:latin typeface="Arial" charset="0"/>
                <a:cs typeface="ＭＳ Ｐゴシック" charset="0"/>
              </a:rPr>
              <a:t> Pablo </a:t>
            </a:r>
            <a:r>
              <a:rPr lang="en-US" b="1" i="0" spc="100" baseline="0" dirty="0" err="1">
                <a:latin typeface="Arial" charset="0"/>
                <a:cs typeface="ＭＳ Ｐゴシック" charset="0"/>
              </a:rPr>
              <a:t>sa</a:t>
            </a:r>
            <a:r>
              <a:rPr lang="en-US" b="1" i="0" spc="100" baseline="0" dirty="0">
                <a:latin typeface="Arial" charset="0"/>
                <a:cs typeface="ＭＳ Ｐゴシック" charset="0"/>
              </a:rPr>
              <a:t> </a:t>
            </a:r>
            <a:r>
              <a:rPr lang="en-US" b="1" i="0" spc="100" baseline="0" dirty="0" err="1">
                <a:latin typeface="Arial" charset="0"/>
                <a:cs typeface="ＭＳ Ｐゴシック" charset="0"/>
              </a:rPr>
              <a:t>lungsod</a:t>
            </a:r>
            <a:r>
              <a:rPr lang="en-US" b="1" i="1" spc="100" baseline="0" dirty="0">
                <a:latin typeface="Arial" charset="0"/>
                <a:cs typeface="ＭＳ Ｐゴシック" charset="0"/>
              </a:rPr>
              <a:t>. ¶ </a:t>
            </a:r>
            <a:r>
              <a:rPr lang="en-US" b="0" i="0" spc="100" baseline="0" dirty="0">
                <a:latin typeface="Arial" charset="0"/>
                <a:cs typeface="ＭＳ Ｐゴシック" charset="0"/>
              </a:rPr>
              <a:t>• Ang </a:t>
            </a:r>
            <a:r>
              <a:rPr lang="en-US" b="0" i="0" spc="100" baseline="0" dirty="0" err="1">
                <a:latin typeface="Arial" charset="0"/>
                <a:cs typeface="ＭＳ Ｐゴシック" charset="0"/>
              </a:rPr>
              <a:t>napakaringal</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Temlo</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Artemis ay may </a:t>
            </a:r>
            <a:r>
              <a:rPr lang="en-US" b="0" i="0" spc="100" baseline="0" dirty="0" err="1">
                <a:latin typeface="Arial" charset="0"/>
                <a:cs typeface="ＭＳ Ｐゴシック" charset="0"/>
              </a:rPr>
              <a:t>reputpasyon</a:t>
            </a:r>
            <a:r>
              <a:rPr lang="en-US" b="0" i="0" spc="100" baseline="0" dirty="0">
                <a:latin typeface="Arial" charset="0"/>
                <a:cs typeface="ＭＳ Ｐゴシック" charset="0"/>
              </a:rPr>
              <a:t> </a:t>
            </a:r>
            <a:r>
              <a:rPr lang="en-US" b="0" i="0" spc="100" baseline="0" dirty="0" err="1">
                <a:latin typeface="Arial" charset="0"/>
                <a:cs typeface="ＭＳ Ｐゴシック" charset="0"/>
              </a:rPr>
              <a:t>bilang</a:t>
            </a:r>
            <a:r>
              <a:rPr lang="en-US" b="0" i="0" spc="100" baseline="0" dirty="0">
                <a:latin typeface="Arial" charset="0"/>
                <a:cs typeface="ＭＳ Ｐゴシック" charset="0"/>
              </a:rPr>
              <a:t> isa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Pitong</a:t>
            </a:r>
            <a:r>
              <a:rPr lang="en-US" b="0" i="0" spc="100" baseline="0" dirty="0">
                <a:latin typeface="Arial" charset="0"/>
                <a:cs typeface="ＭＳ Ｐゴシック" charset="0"/>
              </a:rPr>
              <a:t> </a:t>
            </a:r>
            <a:r>
              <a:rPr lang="en-US" b="0" i="0" spc="100" baseline="0" dirty="0" err="1">
                <a:latin typeface="Arial" charset="0"/>
                <a:cs typeface="ＭＳ Ｐゴシック" charset="0"/>
              </a:rPr>
              <a:t>Kamangha-mangha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Matandang</a:t>
            </a:r>
            <a:r>
              <a:rPr lang="en-US" b="0" i="0" spc="100" baseline="0" dirty="0">
                <a:latin typeface="Arial" charset="0"/>
                <a:cs typeface="ＭＳ Ｐゴシック" charset="0"/>
              </a:rPr>
              <a:t> </a:t>
            </a:r>
            <a:r>
              <a:rPr lang="en-US" b="0" i="0" spc="100" baseline="0" dirty="0" err="1">
                <a:latin typeface="Arial" charset="0"/>
                <a:cs typeface="ＭＳ Ｐゴシック" charset="0"/>
              </a:rPr>
              <a:t>Daigdig</a:t>
            </a:r>
            <a:r>
              <a:rPr lang="en-US" b="0" i="0" spc="100" baseline="0" dirty="0">
                <a:latin typeface="Arial" charset="0"/>
                <a:cs typeface="ＭＳ Ｐゴシック" charset="0"/>
              </a:rPr>
              <a:t>. ¶ • Ang </a:t>
            </a:r>
            <a:r>
              <a:rPr lang="en-US" b="0" i="0" spc="100" baseline="0" dirty="0" err="1">
                <a:latin typeface="Arial" charset="0"/>
                <a:cs typeface="ＭＳ Ｐゴシック" charset="0"/>
              </a:rPr>
              <a:t>laban-sa-idolatriyang</a:t>
            </a:r>
            <a:r>
              <a:rPr lang="en-US" b="0" i="0" spc="100" baseline="0" dirty="0">
                <a:latin typeface="Arial" charset="0"/>
                <a:cs typeface="ＭＳ Ｐゴシック" charset="0"/>
              </a:rPr>
              <a:t> </a:t>
            </a:r>
            <a:r>
              <a:rPr lang="en-US" b="0" i="0" spc="100" baseline="0" dirty="0" err="1">
                <a:latin typeface="Arial" charset="0"/>
                <a:cs typeface="ＭＳ Ｐゴシック" charset="0"/>
              </a:rPr>
              <a:t>pagsasalita</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Pablo ay </a:t>
            </a:r>
            <a:r>
              <a:rPr lang="en-US" b="0" i="0" spc="100" baseline="0" dirty="0" err="1">
                <a:latin typeface="Arial" charset="0"/>
                <a:cs typeface="ＭＳ Ｐゴシック" charset="0"/>
              </a:rPr>
              <a:t>nagpapatuyo</a:t>
            </a:r>
            <a:r>
              <a:rPr lang="en-US" b="0" i="0" spc="100" baseline="0" dirty="0">
                <a:latin typeface="Arial" charset="0"/>
                <a:cs typeface="ＭＳ Ｐゴシック" charset="0"/>
              </a:rPr>
              <a:t> ng </a:t>
            </a:r>
            <a:r>
              <a:rPr lang="en-US" b="0" i="0" spc="100" baseline="0" dirty="0" err="1">
                <a:latin typeface="Arial" charset="0"/>
                <a:cs typeface="ＭＳ Ｐゴシック" charset="0"/>
              </a:rPr>
              <a:t>suportang</a:t>
            </a:r>
            <a:r>
              <a:rPr lang="en-US" b="0" i="0" spc="100" baseline="0" dirty="0">
                <a:latin typeface="Arial" charset="0"/>
                <a:cs typeface="ＭＳ Ｐゴシック" charset="0"/>
              </a:rPr>
              <a:t> </a:t>
            </a:r>
            <a:r>
              <a:rPr lang="en-US" b="0" i="0" spc="100" baseline="0" dirty="0" err="1">
                <a:latin typeface="Arial" charset="0"/>
                <a:cs typeface="ＭＳ Ｐゴシック" charset="0"/>
              </a:rPr>
              <a:t>pinansyal</a:t>
            </a:r>
            <a:r>
              <a:rPr lang="en-US" b="0" i="0" spc="100" baseline="0" dirty="0">
                <a:latin typeface="Arial" charset="0"/>
                <a:cs typeface="ＭＳ Ｐゴシック" charset="0"/>
              </a:rPr>
              <a:t> </a:t>
            </a:r>
            <a:r>
              <a:rPr lang="en-US" b="0" i="0" spc="100" baseline="0" dirty="0" err="1">
                <a:latin typeface="Arial" charset="0"/>
                <a:cs typeface="ＭＳ Ｐゴシック" charset="0"/>
              </a:rPr>
              <a:t>mula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templo</a:t>
            </a:r>
            <a:r>
              <a:rPr lang="en-US" b="0" i="0" spc="100" baseline="0" dirty="0">
                <a:latin typeface="Arial" charset="0"/>
                <a:cs typeface="ＭＳ Ｐゴシック" charset="0"/>
              </a:rPr>
              <a:t>. ¶ • Si Demetrio</a:t>
            </a:r>
            <a:r>
              <a:rPr lang="en-US" b="1" i="1" spc="100" baseline="0" dirty="0">
                <a:latin typeface="Arial" charset="0"/>
                <a:cs typeface="ＭＳ Ｐゴシック" charset="0"/>
              </a:rPr>
              <a:t> </a:t>
            </a:r>
            <a:r>
              <a:rPr lang="en-US" b="0" i="0" spc="100" baseline="0" dirty="0">
                <a:latin typeface="Arial" charset="0"/>
                <a:cs typeface="ＭＳ Ｐゴシック" charset="0"/>
              </a:rPr>
              <a:t>ay </a:t>
            </a:r>
            <a:r>
              <a:rPr lang="en-US" b="0" i="0" spc="100" baseline="0" dirty="0" err="1">
                <a:latin typeface="Arial" charset="0"/>
                <a:cs typeface="ＭＳ Ｐゴシック" charset="0"/>
              </a:rPr>
              <a:t>pinangaunahan</a:t>
            </a:r>
            <a:r>
              <a:rPr lang="en-US" b="0" i="0" spc="100" baseline="0" dirty="0">
                <a:latin typeface="Arial" charset="0"/>
                <a:cs typeface="ＭＳ Ｐゴシック" charset="0"/>
              </a:rPr>
              <a:t> ang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karamihan</a:t>
            </a:r>
            <a:r>
              <a:rPr lang="en-US" b="0" i="0" spc="100" baseline="0" dirty="0">
                <a:latin typeface="Arial" charset="0"/>
                <a:cs typeface="ＭＳ Ｐゴシック" charset="0"/>
              </a:rPr>
              <a:t> ng </a:t>
            </a:r>
            <a:r>
              <a:rPr lang="en-US" b="0" i="0" spc="100" baseline="0" dirty="0" err="1">
                <a:latin typeface="Arial" charset="0"/>
                <a:cs typeface="ＭＳ Ｐゴシック" charset="0"/>
              </a:rPr>
              <a:t>tao</a:t>
            </a:r>
            <a:r>
              <a:rPr lang="en-US" b="0" i="0" spc="100" baseline="0" dirty="0">
                <a:latin typeface="Arial" charset="0"/>
                <a:cs typeface="ＭＳ Ｐゴシック" charset="0"/>
              </a:rPr>
              <a:t> </a:t>
            </a:r>
            <a:r>
              <a:rPr lang="en-US" b="0" i="0" spc="100" baseline="0" dirty="0" err="1">
                <a:latin typeface="Arial" charset="0"/>
                <a:cs typeface="ＭＳ Ｐゴシック" charset="0"/>
              </a:rPr>
              <a:t>tungo</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malaking</a:t>
            </a:r>
            <a:r>
              <a:rPr lang="en-US" b="0" i="0" spc="100" baseline="0" dirty="0">
                <a:latin typeface="Arial" charset="0"/>
                <a:cs typeface="ＭＳ Ｐゴシック" charset="0"/>
              </a:rPr>
              <a:t> </a:t>
            </a:r>
            <a:r>
              <a:rPr lang="en-US" b="0" i="0" spc="100" baseline="0" dirty="0" err="1">
                <a:latin typeface="Arial" charset="0"/>
                <a:cs typeface="ＭＳ Ｐゴシック" charset="0"/>
              </a:rPr>
              <a:t>ampiteatro</a:t>
            </a:r>
            <a:r>
              <a:rPr lang="en-US" b="0" i="0" spc="100" baseline="0" dirty="0">
                <a:latin typeface="Arial" charset="0"/>
                <a:cs typeface="ＭＳ Ｐゴシック" charset="0"/>
              </a:rPr>
              <a:t> at ang </a:t>
            </a:r>
            <a:r>
              <a:rPr lang="en-US" b="0" i="0" spc="100" baseline="0" dirty="0" err="1">
                <a:latin typeface="Arial" charset="0"/>
                <a:cs typeface="ＭＳ Ｐゴシック" charset="0"/>
              </a:rPr>
              <a:t>kaguluhan</a:t>
            </a:r>
            <a:r>
              <a:rPr lang="en-US" b="0" i="0" spc="100" baseline="0" dirty="0">
                <a:latin typeface="Arial" charset="0"/>
                <a:cs typeface="ＭＳ Ｐゴシック" charset="0"/>
              </a:rPr>
              <a:t> ang </a:t>
            </a:r>
            <a:r>
              <a:rPr lang="en-US" b="0" i="0" spc="100" baseline="0" dirty="0" err="1">
                <a:latin typeface="Arial" charset="0"/>
                <a:cs typeface="ＭＳ Ｐゴシック" charset="0"/>
              </a:rPr>
              <a:t>nagpatuloy</a:t>
            </a:r>
            <a:r>
              <a:rPr lang="en-US" b="0" i="0" spc="100" baseline="0" dirty="0">
                <a:latin typeface="Arial" charset="0"/>
                <a:cs typeface="ＭＳ Ｐゴシック" charset="0"/>
              </a:rPr>
              <a:t>.</a:t>
            </a:r>
            <a:r>
              <a:rPr lang="en-US" b="1" i="1" spc="100" baseline="0" dirty="0">
                <a:latin typeface="Arial" charset="0"/>
                <a:cs typeface="ＭＳ Ｐゴシック" charset="0"/>
              </a:rPr>
              <a:t> ¶ </a:t>
            </a:r>
            <a:r>
              <a:rPr lang="en-US" b="0" i="0" spc="100" baseline="0" dirty="0">
                <a:latin typeface="Arial" charset="0"/>
                <a:cs typeface="ＭＳ Ｐゴシック" charset="0"/>
              </a:rPr>
              <a:t>• </a:t>
            </a:r>
            <a:r>
              <a:rPr lang="en-US" b="0" i="0" spc="100" baseline="0" dirty="0" err="1">
                <a:latin typeface="Arial" charset="0"/>
                <a:cs typeface="ＭＳ Ｐゴシック" charset="0"/>
              </a:rPr>
              <a:t>Pinulong</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Pablo ang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mananampalatya</a:t>
            </a:r>
            <a:r>
              <a:rPr lang="en-US" b="0" i="0" spc="100" baseline="0" dirty="0">
                <a:latin typeface="Arial" charset="0"/>
                <a:cs typeface="ＭＳ Ｐゴシック" charset="0"/>
              </a:rPr>
              <a:t> at  </a:t>
            </a:r>
            <a:r>
              <a:rPr lang="en-US" b="0" i="0" spc="100" baseline="0" dirty="0" err="1">
                <a:latin typeface="Arial" charset="0"/>
                <a:cs typeface="ＭＳ Ｐゴシック" charset="0"/>
              </a:rPr>
              <a:t>nilisan</a:t>
            </a:r>
            <a:r>
              <a:rPr lang="en-US" b="0" i="0" spc="100" baseline="0" dirty="0">
                <a:latin typeface="Arial" charset="0"/>
                <a:cs typeface="ＭＳ Ｐゴシック" charset="0"/>
              </a:rPr>
              <a:t> ang </a:t>
            </a:r>
            <a:r>
              <a:rPr lang="en-US" b="0" i="0" spc="100" baseline="0" dirty="0" err="1">
                <a:latin typeface="Arial" charset="0"/>
                <a:cs typeface="ＭＳ Ｐゴシック" charset="0"/>
              </a:rPr>
              <a:t>lungsod</a:t>
            </a:r>
            <a:r>
              <a:rPr lang="en-US" b="0" i="0" spc="100" baseline="0" dirty="0">
                <a:latin typeface="Arial" charset="0"/>
                <a:cs typeface="ＭＳ Ｐゴシック" charset="0"/>
              </a:rPr>
              <a:t>.</a:t>
            </a:r>
            <a:endParaRPr lang="en-PH" b="1" i="1" dirty="0"/>
          </a:p>
        </p:txBody>
      </p:sp>
    </p:spTree>
    <p:extLst>
      <p:ext uri="{BB962C8B-B14F-4D97-AF65-F5344CB8AC3E}">
        <p14:creationId xmlns:p14="http://schemas.microsoft.com/office/powerpoint/2010/main" val="3039505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15</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spc="100" baseline="0" dirty="0">
                <a:latin typeface="Arial" charset="0"/>
                <a:cs typeface="ＭＳ Ｐゴシック" charset="0"/>
              </a:rPr>
              <a:t>Ang </a:t>
            </a:r>
            <a:r>
              <a:rPr lang="en-US" b="1" i="0" spc="100" baseline="0" dirty="0" err="1">
                <a:latin typeface="Arial" charset="0"/>
                <a:cs typeface="ＭＳ Ｐゴシック" charset="0"/>
              </a:rPr>
              <a:t>Pagkakasunud-sunod</a:t>
            </a:r>
            <a:r>
              <a:rPr lang="en-US" b="1" i="0" spc="100" baseline="0" dirty="0">
                <a:latin typeface="Arial" charset="0"/>
                <a:cs typeface="ＭＳ Ｐゴシック" charset="0"/>
              </a:rPr>
              <a:t> ng </a:t>
            </a:r>
            <a:r>
              <a:rPr lang="en-US" b="1" i="0" spc="100" baseline="0" dirty="0" err="1">
                <a:latin typeface="Arial" charset="0"/>
                <a:cs typeface="ＭＳ Ｐゴシック" charset="0"/>
              </a:rPr>
              <a:t>Relasyon</a:t>
            </a:r>
            <a:r>
              <a:rPr lang="en-US" b="1" i="0" spc="100" baseline="0" dirty="0">
                <a:latin typeface="Arial" charset="0"/>
                <a:cs typeface="ＭＳ Ｐゴシック" charset="0"/>
              </a:rPr>
              <a:t> </a:t>
            </a:r>
            <a:r>
              <a:rPr lang="en-US" b="1" i="0" spc="100" baseline="0" dirty="0" err="1">
                <a:latin typeface="Arial" charset="0"/>
                <a:cs typeface="ＭＳ Ｐゴシック" charset="0"/>
              </a:rPr>
              <a:t>ni</a:t>
            </a:r>
            <a:r>
              <a:rPr lang="en-US" b="1" i="0" spc="100" baseline="0" dirty="0">
                <a:latin typeface="Arial" charset="0"/>
                <a:cs typeface="ＭＳ Ｐゴシック" charset="0"/>
              </a:rPr>
              <a:t> Pablo </a:t>
            </a:r>
            <a:r>
              <a:rPr lang="en-US" b="1" i="0" spc="100" baseline="0" dirty="0" err="1">
                <a:latin typeface="Arial" charset="0"/>
                <a:cs typeface="ＭＳ Ｐゴシック" charset="0"/>
              </a:rPr>
              <a:t>sa</a:t>
            </a:r>
            <a:r>
              <a:rPr lang="en-US" b="1" i="0" spc="100" baseline="0" dirty="0">
                <a:latin typeface="Arial" charset="0"/>
                <a:cs typeface="ＭＳ Ｐゴシック" charset="0"/>
              </a:rPr>
              <a:t> </a:t>
            </a:r>
            <a:r>
              <a:rPr lang="en-US" b="1" i="0" spc="100" baseline="0" dirty="0" err="1">
                <a:latin typeface="Arial" charset="0"/>
                <a:cs typeface="ＭＳ Ｐゴシック" charset="0"/>
              </a:rPr>
              <a:t>Efeso</a:t>
            </a:r>
            <a:r>
              <a:rPr lang="en-US" b="1" i="0" spc="100" baseline="0" dirty="0">
                <a:latin typeface="Arial" charset="0"/>
                <a:cs typeface="ＭＳ Ｐゴシック" charset="0"/>
              </a:rPr>
              <a:t>. </a:t>
            </a:r>
            <a:r>
              <a:rPr lang="en-US" b="0" i="0" cap="small" spc="100" baseline="0" dirty="0">
                <a:latin typeface="Arial" charset="0"/>
                <a:cs typeface="ＭＳ Ｐゴシック" charset="0"/>
              </a:rPr>
              <a:t>ad</a:t>
            </a:r>
            <a:r>
              <a:rPr lang="en-US" b="0" i="0" spc="100" baseline="0" dirty="0">
                <a:latin typeface="Arial" charset="0"/>
                <a:cs typeface="ＭＳ Ｐゴシック" charset="0"/>
              </a:rPr>
              <a:t> 52. Una at </a:t>
            </a:r>
            <a:r>
              <a:rPr lang="en-US" b="0" i="0" spc="100" baseline="0" dirty="0" err="1">
                <a:latin typeface="Arial" charset="0"/>
                <a:cs typeface="ＭＳ Ｐゴシック" charset="0"/>
              </a:rPr>
              <a:t>sandaling</a:t>
            </a:r>
            <a:r>
              <a:rPr lang="en-US" b="0" i="0" spc="100" baseline="0" dirty="0">
                <a:latin typeface="Arial" charset="0"/>
                <a:cs typeface="ＭＳ Ｐゴシック" charset="0"/>
              </a:rPr>
              <a:t> </a:t>
            </a:r>
            <a:r>
              <a:rPr lang="en-US" b="0" i="0" spc="100" baseline="0" dirty="0" err="1">
                <a:latin typeface="Arial" charset="0"/>
                <a:cs typeface="ＭＳ Ｐゴシック" charset="0"/>
              </a:rPr>
              <a:t>pagdalaw</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Pablo.</a:t>
            </a:r>
            <a:r>
              <a:rPr lang="en-US" b="1" i="1" spc="100" baseline="0" dirty="0">
                <a:latin typeface="Arial" charset="0"/>
                <a:cs typeface="ＭＳ Ｐゴシック" charset="0"/>
              </a:rPr>
              <a:t> </a:t>
            </a:r>
            <a:r>
              <a:rPr lang="en-US" b="0" i="0" spc="100" baseline="0" dirty="0">
                <a:latin typeface="Arial" charset="0"/>
                <a:cs typeface="ＭＳ Ｐゴシック" charset="0"/>
              </a:rPr>
              <a:t>¶ • </a:t>
            </a:r>
            <a:r>
              <a:rPr lang="en-US" b="0" i="0" cap="small" spc="100" baseline="0" dirty="0">
                <a:latin typeface="Arial" charset="0"/>
                <a:cs typeface="ＭＳ Ｐゴシック" charset="0"/>
              </a:rPr>
              <a:t>ad</a:t>
            </a:r>
            <a:r>
              <a:rPr lang="en-US" b="0" i="0" spc="100" baseline="0" dirty="0">
                <a:latin typeface="Arial" charset="0"/>
                <a:cs typeface="ＭＳ Ｐゴシック" charset="0"/>
              </a:rPr>
              <a:t> 53–56. </a:t>
            </a:r>
            <a:r>
              <a:rPr lang="en-US" b="0" i="0" spc="100" baseline="0" dirty="0" err="1">
                <a:latin typeface="Arial" charset="0"/>
                <a:cs typeface="ＭＳ Ｐゴシック" charset="0"/>
              </a:rPr>
              <a:t>Tatlong</a:t>
            </a:r>
            <a:r>
              <a:rPr lang="en-US" b="0" i="0" spc="100" baseline="0" dirty="0">
                <a:latin typeface="Arial" charset="0"/>
                <a:cs typeface="ＭＳ Ｐゴシック" charset="0"/>
              </a:rPr>
              <a:t> </a:t>
            </a:r>
            <a:r>
              <a:rPr lang="en-US" b="0" i="0" spc="100" baseline="0" dirty="0" err="1">
                <a:latin typeface="Arial" charset="0"/>
                <a:cs typeface="ＭＳ Ｐゴシック" charset="0"/>
              </a:rPr>
              <a:t>taong</a:t>
            </a:r>
            <a:r>
              <a:rPr lang="en-US" b="0" i="0" spc="100" baseline="0" dirty="0">
                <a:latin typeface="Arial" charset="0"/>
                <a:cs typeface="ＭＳ Ｐゴシック" charset="0"/>
              </a:rPr>
              <a:t> </a:t>
            </a:r>
            <a:r>
              <a:rPr lang="en-US" b="0" i="0" spc="100" baseline="0" dirty="0" err="1">
                <a:latin typeface="Arial" charset="0"/>
                <a:cs typeface="ＭＳ Ｐゴシック" charset="0"/>
              </a:rPr>
              <a:t>ministeryo</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Pablo. </a:t>
            </a:r>
            <a:r>
              <a:rPr lang="en-US" b="0" i="0" spc="100" baseline="0" dirty="0" err="1">
                <a:latin typeface="Arial" charset="0"/>
                <a:cs typeface="ＭＳ Ｐゴシック" charset="0"/>
              </a:rPr>
              <a:t>Isinulat</a:t>
            </a:r>
            <a:r>
              <a:rPr lang="en-US" b="0" i="0" spc="100" baseline="0" dirty="0">
                <a:latin typeface="Arial" charset="0"/>
                <a:cs typeface="ＭＳ Ｐゴシック" charset="0"/>
              </a:rPr>
              <a:t> </a:t>
            </a:r>
            <a:r>
              <a:rPr lang="en-US" b="0" i="0" spc="100" baseline="0" dirty="0" err="1">
                <a:latin typeface="Arial" charset="0"/>
                <a:cs typeface="ＭＳ Ｐゴシック" charset="0"/>
              </a:rPr>
              <a:t>niya</a:t>
            </a:r>
            <a:r>
              <a:rPr lang="en-US" b="0" i="0" spc="100" baseline="0" dirty="0">
                <a:latin typeface="Arial" charset="0"/>
                <a:cs typeface="ＭＳ Ｐゴシック" charset="0"/>
              </a:rPr>
              <a:t> ang 1 </a:t>
            </a:r>
            <a:r>
              <a:rPr lang="en-US" b="0" i="0" spc="100" baseline="0" dirty="0" err="1">
                <a:latin typeface="Arial" charset="0"/>
                <a:cs typeface="ＭＳ Ｐゴシック" charset="0"/>
              </a:rPr>
              <a:t>Corinto</a:t>
            </a:r>
            <a:r>
              <a:rPr lang="en-US" b="0" i="0" spc="100" baseline="0" dirty="0">
                <a:latin typeface="Arial" charset="0"/>
                <a:cs typeface="ＭＳ Ｐゴシック" charset="0"/>
              </a:rPr>
              <a:t> </a:t>
            </a:r>
            <a:r>
              <a:rPr lang="en-US" b="0" i="0" spc="100" baseline="0" dirty="0" err="1">
                <a:latin typeface="Arial" charset="0"/>
                <a:cs typeface="ＭＳ Ｐゴシック" charset="0"/>
              </a:rPr>
              <a:t>nang</a:t>
            </a:r>
            <a:r>
              <a:rPr lang="en-US" b="0" i="0" spc="100" baseline="0" dirty="0">
                <a:latin typeface="Arial" charset="0"/>
                <a:cs typeface="ＭＳ Ｐゴシック" charset="0"/>
              </a:rPr>
              <a:t> </a:t>
            </a:r>
            <a:r>
              <a:rPr lang="en-US" b="0" i="0" spc="100" baseline="0" dirty="0" err="1">
                <a:latin typeface="Arial" charset="0"/>
                <a:cs typeface="ＭＳ Ｐゴシック" charset="0"/>
              </a:rPr>
              <a:t>malapit</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wakas ng </a:t>
            </a:r>
            <a:r>
              <a:rPr lang="en-US" b="0" i="0" spc="100" baseline="0" dirty="0" err="1">
                <a:latin typeface="Arial" charset="0"/>
                <a:cs typeface="ＭＳ Ｐゴシック" charset="0"/>
              </a:rPr>
              <a:t>pananatili</a:t>
            </a:r>
            <a:r>
              <a:rPr lang="en-US" b="0" i="0" spc="100" baseline="0" dirty="0">
                <a:latin typeface="Arial" charset="0"/>
                <a:cs typeface="ＭＳ Ｐゴシック" charset="0"/>
              </a:rPr>
              <a:t> </a:t>
            </a:r>
            <a:r>
              <a:rPr lang="en-US" b="0" i="0" spc="100" baseline="0" dirty="0" err="1">
                <a:latin typeface="Arial" charset="0"/>
                <a:cs typeface="ＭＳ Ｐゴシック" charset="0"/>
              </a:rPr>
              <a:t>niya</a:t>
            </a:r>
            <a:r>
              <a:rPr lang="en-US" b="0" i="0" spc="100" baseline="0" dirty="0">
                <a:latin typeface="Arial" charset="0"/>
                <a:cs typeface="ＭＳ Ｐゴシック" charset="0"/>
              </a:rPr>
              <a:t> </a:t>
            </a:r>
            <a:r>
              <a:rPr lang="en-US" b="0" i="0" spc="100" baseline="0" dirty="0" err="1">
                <a:latin typeface="Arial" charset="0"/>
                <a:cs typeface="ＭＳ Ｐゴシック" charset="0"/>
              </a:rPr>
              <a:t>roon</a:t>
            </a:r>
            <a:r>
              <a:rPr lang="en-US" b="0" i="0" spc="100" baseline="0" dirty="0">
                <a:latin typeface="Arial" charset="0"/>
                <a:cs typeface="ＭＳ Ｐゴシック" charset="0"/>
              </a:rPr>
              <a:t>. ¶ • </a:t>
            </a:r>
            <a:r>
              <a:rPr lang="en-US" b="0" i="0" cap="small" spc="100" baseline="0" dirty="0">
                <a:latin typeface="Arial" charset="0"/>
                <a:cs typeface="ＭＳ Ｐゴシック" charset="0"/>
              </a:rPr>
              <a:t>ad</a:t>
            </a:r>
            <a:r>
              <a:rPr lang="en-US" b="0" i="0" spc="100" baseline="0" dirty="0">
                <a:latin typeface="Arial" charset="0"/>
                <a:cs typeface="ＭＳ Ｐゴシック" charset="0"/>
              </a:rPr>
              <a:t> 57. </a:t>
            </a:r>
            <a:r>
              <a:rPr lang="en-US" b="0" i="0" spc="100" baseline="0" dirty="0" err="1">
                <a:latin typeface="Arial" charset="0"/>
                <a:cs typeface="ＭＳ Ｐゴシック" charset="0"/>
              </a:rPr>
              <a:t>Samantalang</a:t>
            </a:r>
            <a:r>
              <a:rPr lang="en-US" b="0" i="0" spc="100" baseline="0" dirty="0">
                <a:latin typeface="Arial" charset="0"/>
                <a:cs typeface="ＭＳ Ｐゴシック" charset="0"/>
              </a:rPr>
              <a:t> </a:t>
            </a:r>
            <a:r>
              <a:rPr lang="en-US" b="0" i="0" spc="100" baseline="0" dirty="0" err="1">
                <a:latin typeface="Arial" charset="0"/>
                <a:cs typeface="ＭＳ Ｐゴシック" charset="0"/>
              </a:rPr>
              <a:t>nasa</a:t>
            </a:r>
            <a:r>
              <a:rPr lang="en-US" b="0" i="0" spc="100" baseline="0" dirty="0">
                <a:latin typeface="Arial" charset="0"/>
                <a:cs typeface="ＭＳ Ｐゴシック" charset="0"/>
              </a:rPr>
              <a:t> Miletus, </a:t>
            </a:r>
            <a:r>
              <a:rPr lang="en-US" b="0" i="0" spc="100" baseline="0" dirty="0" err="1">
                <a:latin typeface="Arial" charset="0"/>
                <a:cs typeface="ＭＳ Ｐゴシック" charset="0"/>
              </a:rPr>
              <a:t>pinulong</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Pablo ang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matatanda</a:t>
            </a:r>
            <a:r>
              <a:rPr lang="en-US" b="0" i="0" spc="100" baseline="0" dirty="0">
                <a:latin typeface="Arial" charset="0"/>
                <a:cs typeface="ＭＳ Ｐゴシック" charset="0"/>
              </a:rPr>
              <a:t> </a:t>
            </a:r>
            <a:r>
              <a:rPr lang="en-US" b="0" i="0" spc="100" baseline="0" dirty="0" err="1">
                <a:latin typeface="Arial" charset="0"/>
                <a:cs typeface="ＭＳ Ｐゴシック" charset="0"/>
              </a:rPr>
              <a:t>mula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Efeso</a:t>
            </a:r>
            <a:r>
              <a:rPr lang="en-US" b="0" i="0" spc="100" baseline="0" dirty="0">
                <a:latin typeface="Arial" charset="0"/>
                <a:cs typeface="ＭＳ Ｐゴシック" charset="0"/>
              </a:rPr>
              <a:t>. </a:t>
            </a:r>
            <a:r>
              <a:rPr lang="en-US" b="0" i="0" cap="small" spc="100" baseline="0" dirty="0">
                <a:latin typeface="Arial" charset="0"/>
                <a:cs typeface="ＭＳ Ｐゴシック" charset="0"/>
              </a:rPr>
              <a:t>ad</a:t>
            </a:r>
            <a:r>
              <a:rPr lang="en-US" b="0" i="0" spc="100" baseline="0" dirty="0">
                <a:latin typeface="Arial" charset="0"/>
                <a:cs typeface="ＭＳ Ｐゴシック" charset="0"/>
              </a:rPr>
              <a:t> 62. </a:t>
            </a:r>
            <a:r>
              <a:rPr lang="en-US" b="0" i="0" spc="100" baseline="0" dirty="0" err="1">
                <a:latin typeface="Arial" charset="0"/>
                <a:cs typeface="ＭＳ Ｐゴシック" charset="0"/>
              </a:rPr>
              <a:t>Sinulat</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Pablo ang </a:t>
            </a:r>
            <a:r>
              <a:rPr lang="en-US" b="0" i="0" spc="100" baseline="0" dirty="0" err="1">
                <a:latin typeface="Arial" charset="0"/>
                <a:cs typeface="ＭＳ Ｐゴシック" charset="0"/>
              </a:rPr>
              <a:t>kanyang</a:t>
            </a:r>
            <a:r>
              <a:rPr lang="en-US" b="0" i="0" spc="100" baseline="0" dirty="0">
                <a:latin typeface="Arial" charset="0"/>
                <a:cs typeface="ＭＳ Ｐゴシック" charset="0"/>
              </a:rPr>
              <a:t> </a:t>
            </a:r>
            <a:r>
              <a:rPr lang="en-US" b="0" i="0" spc="100" baseline="0" dirty="0" err="1">
                <a:latin typeface="Arial" charset="0"/>
                <a:cs typeface="ＭＳ Ｐゴシック" charset="0"/>
              </a:rPr>
              <a:t>liham</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taga-Efeso</a:t>
            </a:r>
            <a:r>
              <a:rPr lang="en-US" b="0" i="0" spc="100" baseline="0" dirty="0">
                <a:latin typeface="Arial" charset="0"/>
                <a:cs typeface="ＭＳ Ｐゴシック" charset="0"/>
              </a:rPr>
              <a:t>, </a:t>
            </a:r>
            <a:r>
              <a:rPr lang="en-US" b="0" i="0" spc="100" baseline="0" dirty="0" err="1">
                <a:latin typeface="Arial" charset="0"/>
                <a:cs typeface="ＭＳ Ｐゴシック" charset="0"/>
              </a:rPr>
              <a:t>marahil</a:t>
            </a:r>
            <a:r>
              <a:rPr lang="en-US" b="0" i="0" spc="100" baseline="0" dirty="0">
                <a:latin typeface="Arial" charset="0"/>
                <a:cs typeface="ＭＳ Ｐゴシック" charset="0"/>
              </a:rPr>
              <a:t> </a:t>
            </a:r>
            <a:r>
              <a:rPr lang="en-US" b="0" i="0" spc="100" baseline="0" dirty="0" err="1">
                <a:latin typeface="Arial" charset="0"/>
                <a:cs typeface="ＭＳ Ｐゴシック" charset="0"/>
              </a:rPr>
              <a:t>mula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pagkakabilanggo</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Roma. </a:t>
            </a:r>
            <a:endParaRPr lang="en-PH" b="1" i="1" dirty="0"/>
          </a:p>
        </p:txBody>
      </p:sp>
    </p:spTree>
    <p:extLst>
      <p:ext uri="{BB962C8B-B14F-4D97-AF65-F5344CB8AC3E}">
        <p14:creationId xmlns:p14="http://schemas.microsoft.com/office/powerpoint/2010/main" val="2134164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16</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a:latin typeface="Arial" charset="0"/>
                <a:cs typeface="ＭＳ Ｐゴシック" charset="0"/>
              </a:rPr>
              <a:t>“</a:t>
            </a:r>
            <a:r>
              <a:rPr lang="en-US" b="0" i="0" spc="100" baseline="0" dirty="0" err="1">
                <a:latin typeface="Arial" charset="0"/>
                <a:cs typeface="ＭＳ Ｐゴシック" charset="0"/>
              </a:rPr>
              <a:t>Alam</a:t>
            </a:r>
            <a:r>
              <a:rPr lang="en-US" b="0" i="0" spc="100" baseline="0" dirty="0">
                <a:latin typeface="Arial" charset="0"/>
                <a:cs typeface="ＭＳ Ｐゴシック" charset="0"/>
              </a:rPr>
              <a:t> ko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pag-alis</a:t>
            </a:r>
            <a:r>
              <a:rPr lang="en-US" b="0" i="0" spc="100" baseline="0" dirty="0">
                <a:latin typeface="Arial" charset="0"/>
                <a:cs typeface="ＭＳ Ｐゴシック" charset="0"/>
              </a:rPr>
              <a:t> ko ay </a:t>
            </a:r>
            <a:r>
              <a:rPr lang="en-US" b="0" i="0" spc="100" baseline="0" dirty="0" err="1">
                <a:latin typeface="Arial" charset="0"/>
                <a:cs typeface="ＭＳ Ｐゴシック" charset="0"/>
              </a:rPr>
              <a:t>papasok</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kalagitnaan</a:t>
            </a:r>
            <a:r>
              <a:rPr lang="en-US" b="0" i="0" spc="100" baseline="0" dirty="0">
                <a:latin typeface="Arial" charset="0"/>
                <a:cs typeface="ＭＳ Ｐゴシック" charset="0"/>
              </a:rPr>
              <a:t> </a:t>
            </a:r>
            <a:r>
              <a:rPr lang="en-US" b="0" i="0" spc="100" baseline="0" dirty="0" err="1">
                <a:latin typeface="Arial" charset="0"/>
                <a:cs typeface="ＭＳ Ｐゴシック" charset="0"/>
              </a:rPr>
              <a:t>ninyo</a:t>
            </a:r>
            <a:r>
              <a:rPr lang="en-US" b="0" i="0" spc="100" baseline="0" dirty="0">
                <a:latin typeface="Arial" charset="0"/>
                <a:cs typeface="ＭＳ Ｐゴシック" charset="0"/>
              </a:rPr>
              <a:t> ang </a:t>
            </a:r>
            <a:r>
              <a:rPr lang="en-US" b="0" i="0" spc="100" baseline="0" dirty="0" err="1">
                <a:latin typeface="Arial" charset="0"/>
                <a:cs typeface="ＭＳ Ｐゴシック" charset="0"/>
              </a:rPr>
              <a:t>mababangis</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asong-gubat</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walang</a:t>
            </a:r>
            <a:r>
              <a:rPr lang="en-US" b="0" i="0" spc="100" baseline="0" dirty="0">
                <a:latin typeface="Arial" charset="0"/>
                <a:cs typeface="ＭＳ Ｐゴシック" charset="0"/>
              </a:rPr>
              <a:t> </a:t>
            </a:r>
            <a:r>
              <a:rPr lang="en-US" b="0" i="0" spc="100" baseline="0" dirty="0" err="1">
                <a:latin typeface="Arial" charset="0"/>
                <a:cs typeface="ＭＳ Ｐゴシック" charset="0"/>
              </a:rPr>
              <a:t>patawad</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kawan</a:t>
            </a:r>
            <a:r>
              <a:rPr lang="en-US" b="0" i="0" spc="100" baseline="0" dirty="0">
                <a:latin typeface="Arial" charset="0"/>
                <a:cs typeface="ＭＳ Ｐゴシック" charset="0"/>
              </a:rPr>
              <a:t>; at </a:t>
            </a:r>
            <a:r>
              <a:rPr lang="en-US" b="0" i="0" spc="100" baseline="0" dirty="0" err="1">
                <a:latin typeface="Arial" charset="0"/>
                <a:cs typeface="ＭＳ Ｐゴシック" charset="0"/>
              </a:rPr>
              <a:t>lilitaw</a:t>
            </a:r>
            <a:r>
              <a:rPr lang="en-US" b="0" i="0" spc="100" baseline="0" dirty="0">
                <a:latin typeface="Arial" charset="0"/>
                <a:cs typeface="ＭＳ Ｐゴシック" charset="0"/>
              </a:rPr>
              <a:t> </a:t>
            </a:r>
            <a:r>
              <a:rPr lang="en-US" b="0" i="0" spc="100" baseline="0" dirty="0" err="1">
                <a:latin typeface="Arial" charset="0"/>
                <a:cs typeface="ＭＳ Ｐゴシック" charset="0"/>
              </a:rPr>
              <a:t>mula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inyo</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ring </a:t>
            </a:r>
            <a:r>
              <a:rPr lang="en-US" b="0" i="0" spc="100" baseline="0" dirty="0" err="1">
                <a:latin typeface="Arial" charset="0"/>
                <a:cs typeface="ＭＳ Ｐゴシック" charset="0"/>
              </a:rPr>
              <a:t>kasamahan</a:t>
            </a:r>
            <a:r>
              <a:rPr lang="en-US" b="0" i="0" spc="100" baseline="0" dirty="0">
                <a:latin typeface="Arial" charset="0"/>
                <a:cs typeface="ＭＳ Ｐゴシック" charset="0"/>
              </a:rPr>
              <a:t> ang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taong</a:t>
            </a:r>
            <a:r>
              <a:rPr lang="en-US" b="0" i="0" spc="100" baseline="0" dirty="0">
                <a:latin typeface="Arial" charset="0"/>
                <a:cs typeface="ＭＳ Ｐゴシック" charset="0"/>
              </a:rPr>
              <a:t> </a:t>
            </a:r>
            <a:r>
              <a:rPr lang="en-US" b="0" i="0" spc="100" baseline="0" dirty="0" err="1">
                <a:latin typeface="Arial" charset="0"/>
                <a:cs typeface="ＭＳ Ｐゴシック" charset="0"/>
              </a:rPr>
              <a:t>magsasalita</a:t>
            </a:r>
            <a:r>
              <a:rPr lang="en-US" b="0" i="0" spc="100" baseline="0" dirty="0">
                <a:latin typeface="Arial" charset="0"/>
                <a:cs typeface="ＭＳ Ｐゴシック" charset="0"/>
              </a:rPr>
              <a:t> 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bagay</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lihis</a:t>
            </a:r>
            <a:r>
              <a:rPr lang="en-US" b="0" i="0" spc="100" baseline="0" dirty="0">
                <a:latin typeface="Arial" charset="0"/>
                <a:cs typeface="ＭＳ Ｐゴシック" charset="0"/>
              </a:rPr>
              <a:t>, </a:t>
            </a:r>
            <a:r>
              <a:rPr lang="en-US" b="0" i="0" spc="100" baseline="0" dirty="0" err="1">
                <a:latin typeface="Arial" charset="0"/>
                <a:cs typeface="ＭＳ Ｐゴシック" charset="0"/>
              </a:rPr>
              <a:t>upang</a:t>
            </a:r>
            <a:r>
              <a:rPr lang="en-US" b="0" i="0" spc="100" baseline="0" dirty="0">
                <a:latin typeface="Arial" charset="0"/>
                <a:cs typeface="ＭＳ Ｐゴシック" charset="0"/>
              </a:rPr>
              <a:t> </a:t>
            </a:r>
            <a:r>
              <a:rPr lang="en-US" b="0" i="0" spc="100" baseline="0" dirty="0" err="1">
                <a:latin typeface="Arial" charset="0"/>
                <a:cs typeface="ＭＳ Ｐゴシック" charset="0"/>
              </a:rPr>
              <a:t>akitin</a:t>
            </a:r>
            <a:r>
              <a:rPr lang="en-US" b="0" i="0" spc="100" baseline="0" dirty="0">
                <a:latin typeface="Arial" charset="0"/>
                <a:cs typeface="ＭＳ Ｐゴシック" charset="0"/>
              </a:rPr>
              <a:t> ang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alagad</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sumunod</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kanila</a:t>
            </a:r>
            <a:r>
              <a:rPr lang="en-US" b="0" i="0" spc="100" baseline="0" dirty="0">
                <a:latin typeface="Arial" charset="0"/>
                <a:cs typeface="ＭＳ Ｐゴシック" charset="0"/>
              </a:rPr>
              <a:t>. </a:t>
            </a:r>
            <a:r>
              <a:rPr lang="en-US" b="0" i="0" spc="100" baseline="0" dirty="0" err="1">
                <a:latin typeface="Arial" charset="0"/>
                <a:cs typeface="ＭＳ Ｐゴシック" charset="0"/>
              </a:rPr>
              <a:t>Kaya't</a:t>
            </a:r>
            <a:r>
              <a:rPr lang="en-US" b="0" i="0" spc="100" baseline="0" dirty="0">
                <a:latin typeface="Arial" charset="0"/>
                <a:cs typeface="ＭＳ Ｐゴシック" charset="0"/>
              </a:rPr>
              <a:t> </a:t>
            </a:r>
            <a:r>
              <a:rPr lang="en-US" b="0" i="0" spc="100" baseline="0" dirty="0" err="1">
                <a:latin typeface="Arial" charset="0"/>
                <a:cs typeface="ＭＳ Ｐゴシック" charset="0"/>
              </a:rPr>
              <a:t>kayo'y</a:t>
            </a:r>
            <a:r>
              <a:rPr lang="en-US" b="0" i="0" spc="100" baseline="0" dirty="0">
                <a:latin typeface="Arial" charset="0"/>
                <a:cs typeface="ＭＳ Ｐゴシック" charset="0"/>
              </a:rPr>
              <a:t> </a:t>
            </a:r>
            <a:r>
              <a:rPr lang="en-US" b="0" i="0" spc="100" baseline="0" dirty="0" err="1">
                <a:latin typeface="Arial" charset="0"/>
                <a:cs typeface="ＭＳ Ｐゴシック" charset="0"/>
              </a:rPr>
              <a:t>maging</a:t>
            </a:r>
            <a:r>
              <a:rPr lang="en-US" b="0" i="0" spc="100" baseline="0" dirty="0">
                <a:latin typeface="Arial" charset="0"/>
                <a:cs typeface="ＭＳ Ｐゴシック" charset="0"/>
              </a:rPr>
              <a:t> </a:t>
            </a:r>
            <a:r>
              <a:rPr lang="en-US" b="0" i="0" spc="100" baseline="0" dirty="0" err="1">
                <a:latin typeface="Arial" charset="0"/>
                <a:cs typeface="ＭＳ Ｐゴシック" charset="0"/>
              </a:rPr>
              <a:t>handa</a:t>
            </a:r>
            <a:r>
              <a:rPr lang="en-US" b="0" i="0" spc="100" baseline="0" dirty="0">
                <a:latin typeface="Arial" charset="0"/>
                <a:cs typeface="ＭＳ Ｐゴシック" charset="0"/>
              </a:rPr>
              <a:t> at </a:t>
            </a:r>
            <a:r>
              <a:rPr lang="en-US" b="0" i="0" spc="100" baseline="0" dirty="0" err="1">
                <a:latin typeface="Arial" charset="0"/>
                <a:cs typeface="ＭＳ Ｐゴシック" charset="0"/>
              </a:rPr>
              <a:t>alalahanin</a:t>
            </a:r>
            <a:r>
              <a:rPr lang="en-US" b="0" i="0" spc="100" baseline="0" dirty="0">
                <a:latin typeface="Arial" charset="0"/>
                <a:cs typeface="ＭＳ Ｐゴシック" charset="0"/>
              </a:rPr>
              <a:t> </a:t>
            </a:r>
            <a:r>
              <a:rPr lang="en-US" b="0" i="0" spc="100" baseline="0" dirty="0" err="1">
                <a:latin typeface="Arial" charset="0"/>
                <a:cs typeface="ＭＳ Ｐゴシック" charset="0"/>
              </a:rPr>
              <a:t>ninyo</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loob</a:t>
            </a:r>
            <a:r>
              <a:rPr lang="en-US" b="0" i="0" spc="100" baseline="0" dirty="0">
                <a:latin typeface="Arial" charset="0"/>
                <a:cs typeface="ＭＳ Ｐゴシック" charset="0"/>
              </a:rPr>
              <a:t> ng </a:t>
            </a:r>
            <a:r>
              <a:rPr lang="en-US" b="0" i="0" spc="100" baseline="0" dirty="0" err="1">
                <a:latin typeface="Arial" charset="0"/>
                <a:cs typeface="ＭＳ Ｐゴシック" charset="0"/>
              </a:rPr>
              <a:t>tatlong</a:t>
            </a:r>
            <a:r>
              <a:rPr lang="en-US" b="0" i="0" spc="100" baseline="0" dirty="0">
                <a:latin typeface="Arial" charset="0"/>
                <a:cs typeface="ＭＳ Ｐゴシック" charset="0"/>
              </a:rPr>
              <a:t> </a:t>
            </a:r>
            <a:r>
              <a:rPr lang="en-US" b="0" i="0" spc="100" baseline="0" dirty="0" err="1">
                <a:latin typeface="Arial" charset="0"/>
                <a:cs typeface="ＭＳ Ｐゴシック" charset="0"/>
              </a:rPr>
              <a:t>taon</a:t>
            </a:r>
            <a:r>
              <a:rPr lang="en-US" b="0" i="0" spc="100" baseline="0" dirty="0">
                <a:latin typeface="Arial" charset="0"/>
                <a:cs typeface="ＭＳ Ｐゴシック" charset="0"/>
              </a:rPr>
              <a:t> ay </a:t>
            </a:r>
            <a:r>
              <a:rPr lang="en-US" b="0" i="0" spc="100" baseline="0" dirty="0" err="1">
                <a:latin typeface="Arial" charset="0"/>
                <a:cs typeface="ＭＳ Ｐゴシック" charset="0"/>
              </a:rPr>
              <a:t>hindi</a:t>
            </a:r>
            <a:r>
              <a:rPr lang="en-US" b="0" i="0" spc="100" baseline="0" dirty="0">
                <a:latin typeface="Arial" charset="0"/>
                <a:cs typeface="ＭＳ Ｐゴシック" charset="0"/>
              </a:rPr>
              <a:t> </a:t>
            </a:r>
            <a:r>
              <a:rPr lang="en-US" b="0" i="0" spc="100" baseline="0" dirty="0" err="1">
                <a:latin typeface="Arial" charset="0"/>
                <a:cs typeface="ＭＳ Ｐゴシック" charset="0"/>
              </a:rPr>
              <a:t>ako</a:t>
            </a:r>
            <a:r>
              <a:rPr lang="en-US" b="0" i="0" spc="100" baseline="0" dirty="0">
                <a:latin typeface="Arial" charset="0"/>
                <a:cs typeface="ＭＳ Ｐゴシック" charset="0"/>
              </a:rPr>
              <a:t> </a:t>
            </a:r>
            <a:r>
              <a:rPr lang="en-US" b="0" i="0" spc="100" baseline="0" dirty="0" err="1">
                <a:latin typeface="Arial" charset="0"/>
                <a:cs typeface="ＭＳ Ｐゴシック" charset="0"/>
              </a:rPr>
              <a:t>tumigil</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gabi at </a:t>
            </a:r>
            <a:r>
              <a:rPr lang="en-US" b="0" i="0" spc="100" baseline="0" dirty="0" err="1">
                <a:latin typeface="Arial" charset="0"/>
                <a:cs typeface="ＭＳ Ｐゴシック" charset="0"/>
              </a:rPr>
              <a:t>araw</a:t>
            </a:r>
            <a:r>
              <a:rPr lang="en-US" b="0" i="0" spc="100" baseline="0" dirty="0">
                <a:latin typeface="Arial" charset="0"/>
                <a:cs typeface="ＭＳ Ｐゴシック" charset="0"/>
              </a:rPr>
              <a:t> ng </a:t>
            </a:r>
            <a:r>
              <a:rPr lang="en-US" b="0" i="0" spc="100" baseline="0" dirty="0" err="1">
                <a:latin typeface="Arial" charset="0"/>
                <a:cs typeface="ＭＳ Ｐゴシック" charset="0"/>
              </a:rPr>
              <a:t>pagbibigay-babala</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may </a:t>
            </a:r>
            <a:r>
              <a:rPr lang="en-US" b="0" i="0" spc="100" baseline="0" dirty="0" err="1">
                <a:latin typeface="Arial" charset="0"/>
                <a:cs typeface="ＭＳ Ｐゴシック" charset="0"/>
              </a:rPr>
              <a:t>pagluha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bawat</a:t>
            </a:r>
            <a:r>
              <a:rPr lang="en-US" b="0" i="0" spc="100" baseline="0" dirty="0">
                <a:latin typeface="Arial" charset="0"/>
                <a:cs typeface="ＭＳ Ｐゴシック" charset="0"/>
              </a:rPr>
              <a:t> </a:t>
            </a:r>
            <a:r>
              <a:rPr lang="en-US" b="0" i="0" spc="100" baseline="0" noProof="0" dirty="0">
                <a:latin typeface="Arial" charset="0"/>
                <a:cs typeface="ＭＳ Ｐゴシック" charset="0"/>
              </a:rPr>
              <a:t>isa</a:t>
            </a:r>
            <a:r>
              <a:rPr lang="en-US" b="0" i="0" spc="100" baseline="0" dirty="0">
                <a:latin typeface="Arial" charset="0"/>
                <a:cs typeface="ＭＳ Ｐゴシック" charset="0"/>
              </a:rPr>
              <a:t>” (</a:t>
            </a:r>
            <a:r>
              <a:rPr lang="en-US" b="0" i="1" spc="100" baseline="0" dirty="0">
                <a:latin typeface="Arial" charset="0"/>
                <a:cs typeface="ＭＳ Ｐゴシック" charset="0"/>
              </a:rPr>
              <a:t>Mga </a:t>
            </a:r>
            <a:r>
              <a:rPr lang="en-US" b="0" i="1" spc="100" baseline="0" dirty="0" err="1">
                <a:latin typeface="Arial" charset="0"/>
                <a:cs typeface="ＭＳ Ｐゴシック" charset="0"/>
              </a:rPr>
              <a:t>Gawa</a:t>
            </a:r>
            <a:r>
              <a:rPr lang="en-US" b="0" i="1" spc="100" baseline="0" dirty="0">
                <a:latin typeface="Arial" charset="0"/>
                <a:cs typeface="ＭＳ Ｐゴシック" charset="0"/>
              </a:rPr>
              <a:t> 20:29–31</a:t>
            </a:r>
            <a:r>
              <a:rPr lang="en-US" b="0" i="0" spc="100" baseline="0" dirty="0">
                <a:latin typeface="Arial" charset="0"/>
                <a:cs typeface="ＭＳ Ｐゴシック" charset="0"/>
              </a:rPr>
              <a:t>).</a:t>
            </a:r>
            <a:endParaRPr lang="en-PH" b="1" i="1" dirty="0"/>
          </a:p>
        </p:txBody>
      </p:sp>
    </p:spTree>
    <p:extLst>
      <p:ext uri="{BB962C8B-B14F-4D97-AF65-F5344CB8AC3E}">
        <p14:creationId xmlns:p14="http://schemas.microsoft.com/office/powerpoint/2010/main" val="241653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17</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a:latin typeface="Arial" charset="0"/>
                <a:cs typeface="ＭＳ Ｐゴシック" charset="0"/>
              </a:rPr>
              <a:t>2. Ang </a:t>
            </a:r>
            <a:r>
              <a:rPr lang="en-US" b="1" spc="100" baseline="0" dirty="0" err="1">
                <a:latin typeface="Arial" charset="0"/>
                <a:cs typeface="ＭＳ Ｐゴシック" charset="0"/>
              </a:rPr>
              <a:t>Liham</a:t>
            </a:r>
            <a:r>
              <a:rPr lang="en-US" b="1" spc="100" baseline="0" dirty="0">
                <a:latin typeface="Arial" charset="0"/>
                <a:cs typeface="ＭＳ Ｐゴシック" charset="0"/>
              </a:rPr>
              <a:t> </a:t>
            </a:r>
            <a:r>
              <a:rPr lang="en-US" b="1" spc="100" baseline="0" dirty="0" err="1">
                <a:latin typeface="Arial" charset="0"/>
                <a:cs typeface="ＭＳ Ｐゴシック" charset="0"/>
              </a:rPr>
              <a:t>sa</a:t>
            </a:r>
            <a:r>
              <a:rPr lang="en-US" b="1" spc="100" baseline="0" dirty="0">
                <a:latin typeface="Arial" charset="0"/>
                <a:cs typeface="ＭＳ Ｐゴシック" charset="0"/>
              </a:rPr>
              <a:t> </a:t>
            </a:r>
            <a:r>
              <a:rPr lang="en-US" b="1" spc="100" baseline="0" dirty="0" err="1">
                <a:latin typeface="Arial" charset="0"/>
                <a:cs typeface="ＭＳ Ｐゴシック" charset="0"/>
              </a:rPr>
              <a:t>mga</a:t>
            </a:r>
            <a:r>
              <a:rPr lang="en-US" b="1" spc="100" baseline="0" dirty="0">
                <a:latin typeface="Arial" charset="0"/>
                <a:cs typeface="ＭＳ Ｐゴシック" charset="0"/>
              </a:rPr>
              <a:t> </a:t>
            </a:r>
            <a:r>
              <a:rPr lang="en-US" b="1" spc="100" baseline="0" dirty="0" err="1">
                <a:latin typeface="Arial" charset="0"/>
                <a:cs typeface="ＭＳ Ｐゴシック" charset="0"/>
              </a:rPr>
              <a:t>Taga-Efeso</a:t>
            </a:r>
            <a:r>
              <a:rPr lang="en-US" b="1" spc="100" baseline="0" dirty="0">
                <a:latin typeface="Arial" charset="0"/>
                <a:cs typeface="ＭＳ Ｐゴシック" charset="0"/>
              </a:rPr>
              <a:t>. a. </a:t>
            </a:r>
            <a:r>
              <a:rPr lang="en-US" b="1" spc="100" baseline="0" dirty="0" err="1">
                <a:latin typeface="Arial" charset="0"/>
                <a:cs typeface="ＭＳ Ｐゴシック" charset="0"/>
              </a:rPr>
              <a:t>Pinakikinggan</a:t>
            </a:r>
            <a:r>
              <a:rPr lang="en-US" b="1" spc="100" baseline="0" dirty="0">
                <a:latin typeface="Arial" charset="0"/>
                <a:cs typeface="ＭＳ Ｐゴシック" charset="0"/>
              </a:rPr>
              <a:t> ang </a:t>
            </a:r>
            <a:r>
              <a:rPr lang="en-US" b="1" spc="100" baseline="0" dirty="0" err="1">
                <a:latin typeface="Arial" charset="0"/>
                <a:cs typeface="ＭＳ Ｐゴシック" charset="0"/>
              </a:rPr>
              <a:t>Liham</a:t>
            </a:r>
            <a:r>
              <a:rPr lang="en-US" b="1" spc="100" baseline="0" dirty="0">
                <a:latin typeface="Arial" charset="0"/>
                <a:cs typeface="ＭＳ Ｐゴシック" charset="0"/>
              </a:rPr>
              <a:t>. </a:t>
            </a:r>
            <a:r>
              <a:rPr lang="en-US" b="0" spc="100" baseline="0" dirty="0">
                <a:latin typeface="Arial" charset="0"/>
                <a:cs typeface="ＭＳ Ｐゴシック" charset="0"/>
              </a:rPr>
              <a:t>“Mga </a:t>
            </a:r>
            <a:r>
              <a:rPr lang="en-US" b="0" spc="100" baseline="0" dirty="0" err="1">
                <a:latin typeface="Arial" charset="0"/>
                <a:cs typeface="ＭＳ Ｐゴシック" charset="0"/>
              </a:rPr>
              <a:t>asawang</a:t>
            </a:r>
            <a:r>
              <a:rPr lang="en-US" b="0" spc="100" baseline="0" dirty="0">
                <a:latin typeface="Arial" charset="0"/>
                <a:cs typeface="ＭＳ Ｐゴシック" charset="0"/>
              </a:rPr>
              <a:t> </a:t>
            </a:r>
            <a:r>
              <a:rPr lang="en-US" b="0" spc="100" baseline="0" dirty="0" err="1">
                <a:latin typeface="Arial" charset="0"/>
                <a:cs typeface="ＭＳ Ｐゴシック" charset="0"/>
              </a:rPr>
              <a:t>babae</a:t>
            </a:r>
            <a:r>
              <a:rPr lang="en-US" b="0" spc="100" baseline="0" dirty="0">
                <a:latin typeface="Arial" charset="0"/>
                <a:cs typeface="ＭＳ Ｐゴシック" charset="0"/>
              </a:rPr>
              <a:t>, </a:t>
            </a:r>
            <a:r>
              <a:rPr lang="en-US" b="0" spc="100" baseline="0" dirty="0" err="1">
                <a:latin typeface="Arial" charset="0"/>
                <a:cs typeface="ＭＳ Ｐゴシック" charset="0"/>
              </a:rPr>
              <a:t>pasakop</a:t>
            </a:r>
            <a:r>
              <a:rPr lang="en-US" b="0" spc="100" baseline="0" dirty="0">
                <a:latin typeface="Arial" charset="0"/>
                <a:cs typeface="ＭＳ Ｐゴシック" charset="0"/>
              </a:rPr>
              <a:t> kayo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inyu-inyong</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asawa</a:t>
            </a:r>
            <a:r>
              <a:rPr lang="en-US" b="0" spc="100" baseline="0" dirty="0">
                <a:latin typeface="Arial" charset="0"/>
                <a:cs typeface="ＭＳ Ｐゴシック" charset="0"/>
              </a:rPr>
              <a:t>, </a:t>
            </a:r>
            <a:r>
              <a:rPr lang="en-US" b="0" spc="100" baseline="0" dirty="0" err="1">
                <a:latin typeface="Arial" charset="0"/>
                <a:cs typeface="ＭＳ Ｐゴシック" charset="0"/>
              </a:rPr>
              <a:t>gaya</a:t>
            </a:r>
            <a:r>
              <a:rPr lang="en-US" b="0" spc="100" baseline="0" dirty="0">
                <a:latin typeface="Arial" charset="0"/>
                <a:cs typeface="ＭＳ Ｐゴシック" charset="0"/>
              </a:rPr>
              <a:t> ng </a:t>
            </a:r>
            <a:r>
              <a:rPr lang="en-US" b="0" spc="100" baseline="0" dirty="0" err="1">
                <a:latin typeface="Arial" charset="0"/>
                <a:cs typeface="ＭＳ Ｐゴシック" charset="0"/>
              </a:rPr>
              <a:t>pagpapasakop</a:t>
            </a:r>
            <a:r>
              <a:rPr lang="en-US" b="0" spc="100" baseline="0" dirty="0">
                <a:latin typeface="Arial" charset="0"/>
                <a:cs typeface="ＭＳ Ｐゴシック" charset="0"/>
              </a:rPr>
              <a:t> </a:t>
            </a:r>
            <a:r>
              <a:rPr lang="en-US" b="0" spc="100" baseline="0" dirty="0" err="1">
                <a:latin typeface="Arial" charset="0"/>
                <a:cs typeface="ＭＳ Ｐゴシック" charset="0"/>
              </a:rPr>
              <a:t>ninyo</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Panginoon</a:t>
            </a:r>
            <a:r>
              <a:rPr lang="en-US" b="0" spc="100" baseline="0" dirty="0">
                <a:latin typeface="Arial" charset="0"/>
                <a:cs typeface="ＭＳ Ｐゴシック" charset="0"/>
              </a:rPr>
              <a:t>. … Mga </a:t>
            </a:r>
            <a:r>
              <a:rPr lang="en-US" b="0" spc="100" baseline="0" dirty="0" err="1">
                <a:latin typeface="Arial" charset="0"/>
                <a:cs typeface="ＭＳ Ｐゴシック" charset="0"/>
              </a:rPr>
              <a:t>asawang</a:t>
            </a:r>
            <a:r>
              <a:rPr lang="en-US" b="0" spc="100" baseline="0" dirty="0">
                <a:latin typeface="Arial" charset="0"/>
                <a:cs typeface="ＭＳ Ｐゴシック" charset="0"/>
              </a:rPr>
              <a:t> </a:t>
            </a:r>
            <a:r>
              <a:rPr lang="en-US" b="0" spc="100" baseline="0" dirty="0" err="1">
                <a:latin typeface="Arial" charset="0"/>
                <a:cs typeface="ＭＳ Ｐゴシック" charset="0"/>
              </a:rPr>
              <a:t>lalaki</a:t>
            </a:r>
            <a:r>
              <a:rPr lang="en-US" b="0" spc="100" baseline="0" dirty="0">
                <a:latin typeface="Arial" charset="0"/>
                <a:cs typeface="ＭＳ Ｐゴシック" charset="0"/>
              </a:rPr>
              <a:t>, </a:t>
            </a:r>
            <a:r>
              <a:rPr lang="en-US" b="0" spc="100" baseline="0" dirty="0" err="1">
                <a:latin typeface="Arial" charset="0"/>
                <a:cs typeface="ＭＳ Ｐゴシック" charset="0"/>
              </a:rPr>
              <a:t>mahalin</a:t>
            </a:r>
            <a:r>
              <a:rPr lang="en-US" b="0" spc="100" baseline="0" dirty="0">
                <a:latin typeface="Arial" charset="0"/>
                <a:cs typeface="ＭＳ Ｐゴシック" charset="0"/>
              </a:rPr>
              <a:t> </a:t>
            </a:r>
            <a:r>
              <a:rPr lang="en-US" b="0" spc="100" baseline="0" dirty="0" err="1">
                <a:latin typeface="Arial" charset="0"/>
                <a:cs typeface="ＭＳ Ｐゴシック" charset="0"/>
              </a:rPr>
              <a:t>ninyo</a:t>
            </a:r>
            <a:r>
              <a:rPr lang="en-US" b="0" spc="100" baseline="0" dirty="0">
                <a:latin typeface="Arial" charset="0"/>
                <a:cs typeface="ＭＳ Ｐゴシック" charset="0"/>
              </a:rPr>
              <a:t> ang </a:t>
            </a:r>
            <a:r>
              <a:rPr lang="en-US" b="0" spc="100" baseline="0" dirty="0" err="1">
                <a:latin typeface="Arial" charset="0"/>
                <a:cs typeface="ＭＳ Ｐゴシック" charset="0"/>
              </a:rPr>
              <a:t>inyu-inyong</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asawa</a:t>
            </a:r>
            <a:r>
              <a:rPr lang="en-US" b="0" spc="100" baseline="0" dirty="0">
                <a:latin typeface="Arial" charset="0"/>
                <a:cs typeface="ＭＳ Ｐゴシック" charset="0"/>
              </a:rPr>
              <a:t>, </a:t>
            </a:r>
            <a:r>
              <a:rPr lang="en-US" b="0" spc="100" baseline="0" dirty="0" err="1">
                <a:latin typeface="Arial" charset="0"/>
                <a:cs typeface="ＭＳ Ｐゴシック" charset="0"/>
              </a:rPr>
              <a:t>gaya</a:t>
            </a:r>
            <a:r>
              <a:rPr lang="en-US" b="0" spc="100" baseline="0" dirty="0">
                <a:latin typeface="Arial" charset="0"/>
                <a:cs typeface="ＭＳ Ｐゴシック" charset="0"/>
              </a:rPr>
              <a:t> </a:t>
            </a:r>
            <a:r>
              <a:rPr lang="en-US" b="0" spc="100" baseline="0" dirty="0" err="1">
                <a:latin typeface="Arial" charset="0"/>
                <a:cs typeface="ＭＳ Ｐゴシック" charset="0"/>
              </a:rPr>
              <a:t>ni</a:t>
            </a:r>
            <a:r>
              <a:rPr lang="en-US" b="0" spc="100" baseline="0" dirty="0">
                <a:latin typeface="Arial" charset="0"/>
                <a:cs typeface="ＭＳ Ｐゴシック" charset="0"/>
              </a:rPr>
              <a:t> Cristo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nagmahal</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iglesya</a:t>
            </a:r>
            <a:r>
              <a:rPr lang="en-US" b="0" spc="100" baseline="0" dirty="0">
                <a:latin typeface="Arial" charset="0"/>
                <a:cs typeface="ＭＳ Ｐゴシック" charset="0"/>
              </a:rPr>
              <a:t>…. … Mga </a:t>
            </a:r>
            <a:r>
              <a:rPr lang="en-US" b="0" spc="100" baseline="0" dirty="0" err="1">
                <a:latin typeface="Arial" charset="0"/>
                <a:cs typeface="ＭＳ Ｐゴシック" charset="0"/>
              </a:rPr>
              <a:t>anak</a:t>
            </a:r>
            <a:r>
              <a:rPr lang="en-US" b="0" spc="100" baseline="0" dirty="0">
                <a:latin typeface="Arial" charset="0"/>
                <a:cs typeface="ＭＳ Ｐゴシック" charset="0"/>
              </a:rPr>
              <a:t>, </a:t>
            </a:r>
            <a:r>
              <a:rPr lang="en-US" b="0" spc="100" baseline="0" dirty="0" err="1">
                <a:latin typeface="Arial" charset="0"/>
                <a:cs typeface="ＭＳ Ｐゴシック" charset="0"/>
              </a:rPr>
              <a:t>sundin</a:t>
            </a:r>
            <a:r>
              <a:rPr lang="en-US" b="0" spc="100" baseline="0" dirty="0">
                <a:latin typeface="Arial" charset="0"/>
                <a:cs typeface="ＭＳ Ｐゴシック" charset="0"/>
              </a:rPr>
              <a:t> </a:t>
            </a:r>
            <a:r>
              <a:rPr lang="en-US" b="0" spc="100" baseline="0" dirty="0" err="1">
                <a:latin typeface="Arial" charset="0"/>
                <a:cs typeface="ＭＳ Ｐゴシック" charset="0"/>
              </a:rPr>
              <a:t>ninyo</a:t>
            </a:r>
            <a:r>
              <a:rPr lang="en-US" b="0" spc="100" baseline="0" dirty="0">
                <a:latin typeface="Arial" charset="0"/>
                <a:cs typeface="ＭＳ Ｐゴシック" charset="0"/>
              </a:rPr>
              <a:t> ang </a:t>
            </a:r>
            <a:r>
              <a:rPr lang="en-US" b="0" spc="100" baseline="0" dirty="0" err="1">
                <a:latin typeface="Arial" charset="0"/>
                <a:cs typeface="ＭＳ Ｐゴシック" charset="0"/>
              </a:rPr>
              <a:t>inyong</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magulang</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Panginoon</a:t>
            </a:r>
            <a:r>
              <a:rPr lang="en-US" b="0" spc="100" baseline="0" dirty="0">
                <a:latin typeface="Arial" charset="0"/>
                <a:cs typeface="ＭＳ Ｐゴシック" charset="0"/>
              </a:rPr>
              <a:t>, </a:t>
            </a:r>
            <a:r>
              <a:rPr lang="en-US" b="0" spc="100" baseline="0" dirty="0" err="1">
                <a:latin typeface="Arial" charset="0"/>
                <a:cs typeface="ＭＳ Ｐゴシック" charset="0"/>
              </a:rPr>
              <a:t>sapagkat</a:t>
            </a:r>
            <a:r>
              <a:rPr lang="en-US" b="0" spc="100" baseline="0" dirty="0">
                <a:latin typeface="Arial" charset="0"/>
                <a:cs typeface="ＭＳ Ｐゴシック" charset="0"/>
              </a:rPr>
              <a:t> </a:t>
            </a:r>
            <a:r>
              <a:rPr lang="en-US" b="0" spc="100" baseline="0" dirty="0" err="1">
                <a:latin typeface="Arial" charset="0"/>
                <a:cs typeface="ＭＳ Ｐゴシック" charset="0"/>
              </a:rPr>
              <a:t>ito'y</a:t>
            </a:r>
            <a:r>
              <a:rPr lang="en-US" b="0" spc="100" baseline="0" dirty="0">
                <a:latin typeface="Arial" charset="0"/>
                <a:cs typeface="ＭＳ Ｐゴシック" charset="0"/>
              </a:rPr>
              <a:t> </a:t>
            </a:r>
            <a:r>
              <a:rPr lang="en-US" b="0" spc="100" baseline="0" dirty="0" err="1">
                <a:latin typeface="Arial" charset="0"/>
                <a:cs typeface="ＭＳ Ｐゴシック" charset="0"/>
              </a:rPr>
              <a:t>matuwid</a:t>
            </a:r>
            <a:r>
              <a:rPr lang="en-US" b="0" spc="100" baseline="0" dirty="0">
                <a:latin typeface="Arial" charset="0"/>
                <a:cs typeface="ＭＳ Ｐゴシック" charset="0"/>
              </a:rPr>
              <a:t>. … At </a:t>
            </a:r>
            <a:r>
              <a:rPr lang="en-US" b="0" spc="100" baseline="0" dirty="0" err="1">
                <a:latin typeface="Arial" charset="0"/>
                <a:cs typeface="ＭＳ Ｐゴシック" charset="0"/>
              </a:rPr>
              <a:t>mga</a:t>
            </a:r>
            <a:r>
              <a:rPr lang="en-US" b="0" spc="100" baseline="0" dirty="0">
                <a:latin typeface="Arial" charset="0"/>
                <a:cs typeface="ＭＳ Ｐゴシック" charset="0"/>
              </a:rPr>
              <a:t> ama, </a:t>
            </a:r>
            <a:r>
              <a:rPr lang="en-US" b="0" spc="100" baseline="0" dirty="0" err="1">
                <a:latin typeface="Arial" charset="0"/>
                <a:cs typeface="ＭＳ Ｐゴシック" charset="0"/>
              </a:rPr>
              <a:t>huwag</a:t>
            </a:r>
            <a:r>
              <a:rPr lang="en-US" b="0" spc="100" baseline="0" dirty="0">
                <a:latin typeface="Arial" charset="0"/>
                <a:cs typeface="ＭＳ Ｐゴシック" charset="0"/>
              </a:rPr>
              <a:t> </a:t>
            </a:r>
            <a:r>
              <a:rPr lang="en-US" b="0" spc="100" baseline="0" dirty="0" err="1">
                <a:latin typeface="Arial" charset="0"/>
                <a:cs typeface="ＭＳ Ｐゴシック" charset="0"/>
              </a:rPr>
              <a:t>ninyong</a:t>
            </a:r>
            <a:r>
              <a:rPr lang="en-US" b="0" spc="100" baseline="0" dirty="0">
                <a:latin typeface="Arial" charset="0"/>
                <a:cs typeface="ＭＳ Ｐゴシック" charset="0"/>
              </a:rPr>
              <a:t> </a:t>
            </a:r>
            <a:r>
              <a:rPr lang="en-US" b="0" spc="100" baseline="0" dirty="0" err="1">
                <a:latin typeface="Arial" charset="0"/>
                <a:cs typeface="ＭＳ Ｐゴシック" charset="0"/>
              </a:rPr>
              <a:t>ibunsod</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galit</a:t>
            </a:r>
            <a:r>
              <a:rPr lang="en-US" b="0" spc="100" baseline="0" dirty="0">
                <a:latin typeface="Arial" charset="0"/>
                <a:cs typeface="ＭＳ Ｐゴシック" charset="0"/>
              </a:rPr>
              <a:t> ang </a:t>
            </a:r>
            <a:r>
              <a:rPr lang="en-US" b="0" spc="100" baseline="0" dirty="0" err="1">
                <a:latin typeface="Arial" charset="0"/>
                <a:cs typeface="ＭＳ Ｐゴシック" charset="0"/>
              </a:rPr>
              <a:t>inyong</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anak</a:t>
            </a:r>
            <a:r>
              <a:rPr lang="en-US" b="0" spc="100" baseline="0" dirty="0">
                <a:latin typeface="Arial" charset="0"/>
                <a:cs typeface="ＭＳ Ｐゴシック" charset="0"/>
              </a:rPr>
              <a:t>…. Mga </a:t>
            </a:r>
            <a:r>
              <a:rPr lang="en-US" b="0" spc="100" baseline="0" dirty="0" err="1">
                <a:latin typeface="Arial" charset="0"/>
                <a:cs typeface="ＭＳ Ｐゴシック" charset="0"/>
              </a:rPr>
              <a:t>alipin</a:t>
            </a:r>
            <a:r>
              <a:rPr lang="en-US" b="0" spc="100" baseline="0" dirty="0">
                <a:latin typeface="Arial" charset="0"/>
                <a:cs typeface="ＭＳ Ｐゴシック" charset="0"/>
              </a:rPr>
              <a:t>, </a:t>
            </a:r>
            <a:r>
              <a:rPr lang="en-US" b="0" spc="100" baseline="0" dirty="0" err="1">
                <a:latin typeface="Arial" charset="0"/>
                <a:cs typeface="ＭＳ Ｐゴシック" charset="0"/>
              </a:rPr>
              <a:t>sundin</a:t>
            </a:r>
            <a:r>
              <a:rPr lang="en-US" b="0" spc="100" baseline="0" dirty="0">
                <a:latin typeface="Arial" charset="0"/>
                <a:cs typeface="ＭＳ Ｐゴシック" charset="0"/>
              </a:rPr>
              <a:t> </a:t>
            </a:r>
            <a:r>
              <a:rPr lang="en-US" b="0" spc="100" baseline="0" dirty="0" err="1">
                <a:latin typeface="Arial" charset="0"/>
                <a:cs typeface="ＭＳ Ｐゴシック" charset="0"/>
              </a:rPr>
              <a:t>ninyo</a:t>
            </a:r>
            <a:r>
              <a:rPr lang="en-US" b="0" spc="100" baseline="0" dirty="0">
                <a:latin typeface="Arial" charset="0"/>
                <a:cs typeface="ＭＳ Ｐゴシック" charset="0"/>
              </a:rPr>
              <a:t> ang </a:t>
            </a:r>
            <a:r>
              <a:rPr lang="en-US" b="0" spc="100" baseline="0" dirty="0" err="1">
                <a:latin typeface="Arial" charset="0"/>
                <a:cs typeface="ＭＳ Ｐゴシック" charset="0"/>
              </a:rPr>
              <a:t>inyong</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panginoon</a:t>
            </a:r>
            <a:r>
              <a:rPr lang="en-US" b="0" spc="100" baseline="0" dirty="0">
                <a:latin typeface="Arial" charset="0"/>
                <a:cs typeface="ＭＳ Ｐゴシック" charset="0"/>
              </a:rPr>
              <a:t>…. …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panginoon</a:t>
            </a:r>
            <a:r>
              <a:rPr lang="en-US" b="0" spc="100" baseline="0" dirty="0">
                <a:latin typeface="Arial" charset="0"/>
                <a:cs typeface="ＭＳ Ｐゴシック" charset="0"/>
              </a:rPr>
              <a:t>, ¶ </a:t>
            </a:r>
            <a:r>
              <a:rPr lang="en-US" b="0" spc="100" baseline="0" dirty="0" err="1">
                <a:latin typeface="Arial" charset="0"/>
                <a:cs typeface="ＭＳ Ｐゴシック" charset="0"/>
              </a:rPr>
              <a:t>gayundin</a:t>
            </a:r>
            <a:r>
              <a:rPr lang="en-US" b="0" spc="100" baseline="0" dirty="0">
                <a:latin typeface="Arial" charset="0"/>
                <a:cs typeface="ＭＳ Ｐゴシック" charset="0"/>
              </a:rPr>
              <a:t> ang </a:t>
            </a:r>
            <a:r>
              <a:rPr lang="en-US" b="0" spc="100" baseline="0" dirty="0" err="1">
                <a:latin typeface="Arial" charset="0"/>
                <a:cs typeface="ＭＳ Ｐゴシック" charset="0"/>
              </a:rPr>
              <a:t>inyong</a:t>
            </a:r>
            <a:r>
              <a:rPr lang="en-US" b="0" spc="100" baseline="0" dirty="0">
                <a:latin typeface="Arial" charset="0"/>
                <a:cs typeface="ＭＳ Ｐゴシック" charset="0"/>
              </a:rPr>
              <a:t> </a:t>
            </a:r>
            <a:r>
              <a:rPr lang="en-US" b="0" spc="100" baseline="0" dirty="0" err="1">
                <a:latin typeface="Arial" charset="0"/>
                <a:cs typeface="ＭＳ Ｐゴシック" charset="0"/>
              </a:rPr>
              <a:t>gawin</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kanila</a:t>
            </a:r>
            <a:r>
              <a:rPr lang="en-US" b="0" spc="100" baseline="0" dirty="0">
                <a:latin typeface="Arial" charset="0"/>
                <a:cs typeface="ＭＳ Ｐゴシック" charset="0"/>
              </a:rPr>
              <a:t>. </a:t>
            </a:r>
            <a:r>
              <a:rPr lang="en-US" b="0" spc="100" baseline="0" dirty="0" err="1">
                <a:latin typeface="Arial" charset="0"/>
                <a:cs typeface="ＭＳ Ｐゴシック" charset="0"/>
              </a:rPr>
              <a:t>iwasan</a:t>
            </a:r>
            <a:r>
              <a:rPr lang="en-US" b="0" spc="100" baseline="0" dirty="0">
                <a:latin typeface="Arial" charset="0"/>
                <a:cs typeface="ＭＳ Ｐゴシック" charset="0"/>
              </a:rPr>
              <a:t> ang </a:t>
            </a:r>
            <a:r>
              <a:rPr lang="en-US" b="0" spc="100" baseline="0" dirty="0" err="1">
                <a:latin typeface="Arial" charset="0"/>
                <a:cs typeface="ＭＳ Ｐゴシック" charset="0"/>
              </a:rPr>
              <a:t>pananakot</a:t>
            </a:r>
            <a:r>
              <a:rPr lang="en-US" b="0" spc="100" baseline="0" dirty="0">
                <a:latin typeface="Arial" charset="0"/>
                <a:cs typeface="ＭＳ Ｐゴシック" charset="0"/>
              </a:rPr>
              <a:t>….” (</a:t>
            </a:r>
            <a:r>
              <a:rPr lang="en-US" b="0" i="1" spc="100" baseline="0" dirty="0" err="1">
                <a:latin typeface="Arial" charset="0"/>
                <a:cs typeface="ＭＳ Ｐゴシック" charset="0"/>
              </a:rPr>
              <a:t>Efeso</a:t>
            </a:r>
            <a:r>
              <a:rPr lang="en-US" b="0" i="1" spc="100" baseline="0" dirty="0">
                <a:latin typeface="Arial" charset="0"/>
                <a:cs typeface="ＭＳ Ｐゴシック" charset="0"/>
              </a:rPr>
              <a:t> 5:21–6:9</a:t>
            </a:r>
            <a:r>
              <a:rPr lang="en-US" b="0" spc="100" baseline="0" dirty="0">
                <a:latin typeface="Arial" charset="0"/>
                <a:cs typeface="ＭＳ Ｐゴシック" charset="0"/>
              </a:rPr>
              <a:t>).</a:t>
            </a:r>
          </a:p>
        </p:txBody>
      </p:sp>
    </p:spTree>
    <p:extLst>
      <p:ext uri="{BB962C8B-B14F-4D97-AF65-F5344CB8AC3E}">
        <p14:creationId xmlns:p14="http://schemas.microsoft.com/office/powerpoint/2010/main" val="2992405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18</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err="1">
                <a:latin typeface="Arial" charset="0"/>
                <a:cs typeface="ＭＳ Ｐゴシック" charset="0"/>
              </a:rPr>
              <a:t>Malakas</a:t>
            </a:r>
            <a:r>
              <a:rPr lang="en-US" b="1" spc="100" baseline="0" dirty="0">
                <a:latin typeface="Arial" charset="0"/>
                <a:cs typeface="ＭＳ Ｐゴシック" charset="0"/>
              </a:rPr>
              <a:t> </a:t>
            </a:r>
            <a:r>
              <a:rPr lang="en-US" b="1" spc="100" baseline="0" dirty="0" err="1">
                <a:latin typeface="Arial" charset="0"/>
                <a:cs typeface="ＭＳ Ｐゴシック" charset="0"/>
              </a:rPr>
              <a:t>na</a:t>
            </a:r>
            <a:r>
              <a:rPr lang="en-US" b="1" spc="100" baseline="0" dirty="0">
                <a:latin typeface="Arial" charset="0"/>
                <a:cs typeface="ＭＳ Ｐゴシック" charset="0"/>
              </a:rPr>
              <a:t> </a:t>
            </a:r>
            <a:r>
              <a:rPr lang="en-US" b="1" spc="100" baseline="0" dirty="0" err="1">
                <a:latin typeface="Arial" charset="0"/>
                <a:cs typeface="ＭＳ Ｐゴシック" charset="0"/>
              </a:rPr>
              <a:t>binasa</a:t>
            </a:r>
            <a:r>
              <a:rPr lang="en-US" b="1" spc="100" baseline="0" dirty="0">
                <a:latin typeface="Arial" charset="0"/>
                <a:cs typeface="ＭＳ Ｐゴシック" charset="0"/>
              </a:rPr>
              <a:t> </a:t>
            </a:r>
            <a:r>
              <a:rPr lang="en-US" b="1" spc="100" baseline="0" dirty="0" err="1">
                <a:latin typeface="Arial" charset="0"/>
                <a:cs typeface="ＭＳ Ｐゴシック" charset="0"/>
              </a:rPr>
              <a:t>sa</a:t>
            </a:r>
            <a:r>
              <a:rPr lang="en-US" b="1" spc="100" baseline="0" dirty="0">
                <a:latin typeface="Arial" charset="0"/>
                <a:cs typeface="ＭＳ Ｐゴシック" charset="0"/>
              </a:rPr>
              <a:t> </a:t>
            </a:r>
            <a:r>
              <a:rPr lang="en-US" b="1" spc="100" baseline="0" dirty="0" err="1">
                <a:latin typeface="Arial" charset="0"/>
                <a:cs typeface="ＭＳ Ｐゴシック" charset="0"/>
              </a:rPr>
              <a:t>mga</a:t>
            </a:r>
            <a:r>
              <a:rPr lang="en-US" b="1" spc="100" baseline="0" dirty="0">
                <a:latin typeface="Arial" charset="0"/>
                <a:cs typeface="ＭＳ Ｐゴシック" charset="0"/>
              </a:rPr>
              <a:t> </a:t>
            </a:r>
            <a:r>
              <a:rPr lang="en-US" b="1" spc="100" baseline="0" dirty="0" err="1">
                <a:latin typeface="Arial" charset="0"/>
                <a:cs typeface="ＭＳ Ｐゴシック" charset="0"/>
              </a:rPr>
              <a:t>bahay-iglesya</a:t>
            </a:r>
            <a:r>
              <a:rPr lang="en-US" b="1" spc="100" baseline="0" dirty="0">
                <a:latin typeface="Arial" charset="0"/>
                <a:cs typeface="ＭＳ Ｐゴシック" charset="0"/>
              </a:rPr>
              <a:t> ng </a:t>
            </a:r>
            <a:r>
              <a:rPr lang="en-US" b="1" spc="100" baseline="0" dirty="0" err="1">
                <a:latin typeface="Arial" charset="0"/>
                <a:cs typeface="ＭＳ Ｐゴシック" charset="0"/>
              </a:rPr>
              <a:t>mga</a:t>
            </a:r>
            <a:r>
              <a:rPr lang="en-US" b="1" spc="100" baseline="0" dirty="0">
                <a:latin typeface="Arial" charset="0"/>
                <a:cs typeface="ＭＳ Ｐゴシック" charset="0"/>
              </a:rPr>
              <a:t> </a:t>
            </a:r>
            <a:r>
              <a:rPr lang="en-US" b="1" spc="100" baseline="0" dirty="0" err="1">
                <a:latin typeface="Arial" charset="0"/>
                <a:cs typeface="ＭＳ Ｐゴシック" charset="0"/>
              </a:rPr>
              <a:t>mananampalataya</a:t>
            </a:r>
            <a:r>
              <a:rPr lang="en-US" b="1" spc="100" baseline="0" dirty="0">
                <a:latin typeface="Arial" charset="0"/>
                <a:cs typeface="ＭＳ Ｐゴシック" charset="0"/>
              </a:rPr>
              <a:t> </a:t>
            </a:r>
            <a:r>
              <a:rPr lang="en-US" b="0" spc="100" baseline="0" dirty="0">
                <a:latin typeface="Arial" charset="0"/>
                <a:cs typeface="ＭＳ Ｐゴシック" charset="0"/>
              </a:rPr>
              <a:t>¶ • Ang </a:t>
            </a:r>
            <a:r>
              <a:rPr lang="en-US" b="0" spc="100" baseline="0" dirty="0" err="1">
                <a:latin typeface="Arial" charset="0"/>
                <a:cs typeface="ＭＳ Ｐゴシック" charset="0"/>
              </a:rPr>
              <a:t>kilusang</a:t>
            </a:r>
            <a:r>
              <a:rPr lang="en-US" b="0" spc="100" baseline="0" dirty="0">
                <a:latin typeface="Arial" charset="0"/>
                <a:cs typeface="ＭＳ Ｐゴシック" charset="0"/>
              </a:rPr>
              <a:t> </a:t>
            </a:r>
            <a:r>
              <a:rPr lang="en-US" b="0" spc="100" baseline="0" dirty="0" err="1">
                <a:latin typeface="Arial" charset="0"/>
                <a:cs typeface="ＭＳ Ｐゴシック" charset="0"/>
              </a:rPr>
              <a:t>Kristiayano</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Efeso</a:t>
            </a:r>
            <a:r>
              <a:rPr lang="en-US" b="0" spc="100" baseline="0" dirty="0">
                <a:latin typeface="Arial" charset="0"/>
                <a:cs typeface="ＭＳ Ｐゴシック" charset="0"/>
              </a:rPr>
              <a:t> ay </a:t>
            </a:r>
            <a:r>
              <a:rPr lang="en-US" b="0" spc="100" baseline="0" dirty="0" err="1">
                <a:latin typeface="Arial" charset="0"/>
                <a:cs typeface="ＭＳ Ｐゴシック" charset="0"/>
              </a:rPr>
              <a:t>lumago</a:t>
            </a:r>
            <a:r>
              <a:rPr lang="en-US" b="0" spc="100" baseline="0" dirty="0">
                <a:latin typeface="Arial" charset="0"/>
                <a:cs typeface="ＭＳ Ｐゴシック" charset="0"/>
              </a:rPr>
              <a:t>, at ang </a:t>
            </a:r>
            <a:r>
              <a:rPr lang="en-US" b="0" spc="100" baseline="0" dirty="0" err="1">
                <a:latin typeface="Arial" charset="0"/>
                <a:cs typeface="ＭＳ Ｐゴシック" charset="0"/>
              </a:rPr>
              <a:t>bilang</a:t>
            </a:r>
            <a:r>
              <a:rPr lang="en-US" b="0" spc="100" baseline="0" dirty="0">
                <a:latin typeface="Arial" charset="0"/>
                <a:cs typeface="ＭＳ Ｐゴシック" charset="0"/>
              </a:rPr>
              <a:t> ng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bahay</a:t>
            </a:r>
            <a:r>
              <a:rPr lang="en-US" b="0" spc="100" baseline="0" dirty="0">
                <a:latin typeface="Arial" charset="0"/>
                <a:cs typeface="ＭＳ Ｐゴシック" charset="0"/>
              </a:rPr>
              <a:t> </a:t>
            </a:r>
            <a:r>
              <a:rPr lang="en-US" b="0" spc="100" baseline="0" dirty="0" err="1">
                <a:latin typeface="Arial" charset="0"/>
                <a:cs typeface="ＭＳ Ｐゴシック" charset="0"/>
              </a:rPr>
              <a:t>iglesya</a:t>
            </a:r>
            <a:r>
              <a:rPr lang="en-US" b="0" spc="100" baseline="0" dirty="0">
                <a:latin typeface="Arial" charset="0"/>
                <a:cs typeface="ＭＳ Ｐゴシック" charset="0"/>
              </a:rPr>
              <a:t> ay </a:t>
            </a:r>
            <a:r>
              <a:rPr lang="en-US" b="0" spc="100" baseline="0" dirty="0" err="1">
                <a:latin typeface="Arial" charset="0"/>
                <a:cs typeface="ＭＳ Ｐゴシック" charset="0"/>
              </a:rPr>
              <a:t>dumami</a:t>
            </a:r>
            <a:r>
              <a:rPr lang="en-US" b="0" spc="100" baseline="0" dirty="0">
                <a:latin typeface="Arial" charset="0"/>
                <a:cs typeface="ＭＳ Ｐゴシック" charset="0"/>
              </a:rPr>
              <a:t>. </a:t>
            </a:r>
            <a:r>
              <a:rPr lang="en-US" b="0" i="0" spc="100" baseline="0" dirty="0">
                <a:latin typeface="Arial" charset="0"/>
                <a:cs typeface="ＭＳ Ｐゴシック" charset="0"/>
              </a:rPr>
              <a:t>¶ • Si </a:t>
            </a:r>
            <a:r>
              <a:rPr lang="en-US" b="0" i="0" spc="100" baseline="0" dirty="0" err="1">
                <a:latin typeface="Arial" charset="0"/>
                <a:cs typeface="ＭＳ Ｐゴシック" charset="0"/>
              </a:rPr>
              <a:t>Tiquico</a:t>
            </a:r>
            <a:r>
              <a:rPr lang="en-US" b="0" i="0" spc="100" baseline="0" dirty="0">
                <a:latin typeface="Arial" charset="0"/>
                <a:cs typeface="ＭＳ Ｐゴシック" charset="0"/>
              </a:rPr>
              <a:t>, ang personal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kinatawan</a:t>
            </a:r>
            <a:r>
              <a:rPr lang="en-US" b="0" i="0" spc="100" baseline="0" dirty="0">
                <a:latin typeface="Arial" charset="0"/>
                <a:cs typeface="ＭＳ Ｐゴシック" charset="0"/>
              </a:rPr>
              <a:t> ng </a:t>
            </a:r>
            <a:r>
              <a:rPr lang="en-US" b="0" i="0" spc="100" baseline="0" dirty="0" err="1">
                <a:latin typeface="Arial" charset="0"/>
                <a:cs typeface="ＭＳ Ｐゴシック" charset="0"/>
              </a:rPr>
              <a:t>apostol</a:t>
            </a:r>
            <a:r>
              <a:rPr lang="en-US" b="0" i="0" spc="100" baseline="0" dirty="0">
                <a:latin typeface="Arial" charset="0"/>
                <a:cs typeface="ＭＳ Ｐゴシック" charset="0"/>
              </a:rPr>
              <a:t> Pablo ay </a:t>
            </a:r>
            <a:r>
              <a:rPr lang="en-US" b="0" i="0" spc="100" baseline="0" dirty="0" err="1">
                <a:latin typeface="Arial" charset="0"/>
                <a:cs typeface="ＭＳ Ｐゴシック" charset="0"/>
              </a:rPr>
              <a:t>ibinahagi</a:t>
            </a:r>
            <a:r>
              <a:rPr lang="en-US" b="0" i="0" spc="100" baseline="0" dirty="0">
                <a:latin typeface="Arial" charset="0"/>
                <a:cs typeface="ＭＳ Ｐゴシック" charset="0"/>
              </a:rPr>
              <a:t> ang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liham</a:t>
            </a:r>
            <a:r>
              <a:rPr lang="en-US" b="0" i="0" spc="100" baseline="0" dirty="0">
                <a:latin typeface="Arial" charset="0"/>
                <a:cs typeface="ＭＳ Ｐゴシック" charset="0"/>
              </a:rPr>
              <a:t> </a:t>
            </a:r>
            <a:r>
              <a:rPr lang="en-US" b="0" i="0" spc="100" baseline="0" dirty="0" err="1">
                <a:latin typeface="Arial" charset="0"/>
                <a:cs typeface="ＭＳ Ｐゴシック" charset="0"/>
              </a:rPr>
              <a:t>mula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kanya. ¶ • Ang </a:t>
            </a:r>
            <a:r>
              <a:rPr lang="en-US" b="0" i="0" spc="100" baseline="0" dirty="0" err="1">
                <a:latin typeface="Arial" charset="0"/>
                <a:cs typeface="ＭＳ Ｐゴシック" charset="0"/>
              </a:rPr>
              <a:t>natipong</a:t>
            </a:r>
            <a:r>
              <a:rPr lang="en-US" b="0" i="0" spc="100" baseline="0" dirty="0">
                <a:latin typeface="Arial" charset="0"/>
                <a:cs typeface="ＭＳ Ｐゴシック" charset="0"/>
              </a:rPr>
              <a:t> </a:t>
            </a:r>
            <a:r>
              <a:rPr lang="en-US" b="0" i="0" spc="100" baseline="0" dirty="0" err="1">
                <a:latin typeface="Arial" charset="0"/>
                <a:cs typeface="ＭＳ Ｐゴシック" charset="0"/>
              </a:rPr>
              <a:t>grupo</a:t>
            </a:r>
            <a:r>
              <a:rPr lang="en-US" b="0" i="0" spc="100" baseline="0" dirty="0">
                <a:latin typeface="Arial" charset="0"/>
                <a:cs typeface="ＭＳ Ｐゴシック" charset="0"/>
              </a:rPr>
              <a:t> ay </a:t>
            </a:r>
            <a:r>
              <a:rPr lang="en-US" b="0" i="0" spc="100" baseline="0" dirty="0" err="1">
                <a:latin typeface="Arial" charset="0"/>
                <a:cs typeface="ＭＳ Ｐゴシック" charset="0"/>
              </a:rPr>
              <a:t>malamang</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kabilang</a:t>
            </a:r>
            <a:r>
              <a:rPr lang="en-US" b="0" i="0" spc="100" baseline="0" dirty="0">
                <a:latin typeface="Arial" charset="0"/>
                <a:cs typeface="ＭＳ Ｐゴシック" charset="0"/>
              </a:rPr>
              <a:t> ang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kaaanib</a:t>
            </a:r>
            <a:r>
              <a:rPr lang="en-US" b="0" i="0" spc="100" baseline="0" dirty="0">
                <a:latin typeface="Arial" charset="0"/>
                <a:cs typeface="ＭＳ Ｐゴシック" charset="0"/>
              </a:rPr>
              <a:t> ng may-</a:t>
            </a:r>
            <a:r>
              <a:rPr lang="en-US" b="0" i="0" spc="100" baseline="0" dirty="0" err="1">
                <a:latin typeface="Arial" charset="0"/>
                <a:cs typeface="ＭＳ Ｐゴシック" charset="0"/>
              </a:rPr>
              <a:t>bahay</a:t>
            </a:r>
            <a:r>
              <a:rPr lang="en-US" b="0" i="0" spc="100" baseline="0" dirty="0">
                <a:latin typeface="Arial" charset="0"/>
                <a:cs typeface="ＭＳ Ｐゴシック" charset="0"/>
              </a:rPr>
              <a:t> </a:t>
            </a:r>
            <a:r>
              <a:rPr lang="en-US" b="0" i="0" spc="100" baseline="0" dirty="0" err="1">
                <a:latin typeface="Arial" charset="0"/>
                <a:cs typeface="ＭＳ Ｐゴシック" charset="0"/>
              </a:rPr>
              <a:t>sambahayan</a:t>
            </a:r>
            <a:r>
              <a:rPr lang="en-US" b="1" i="1"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kliyente</a:t>
            </a:r>
            <a:r>
              <a:rPr lang="en-US" b="0" i="0" spc="100" baseline="0" dirty="0">
                <a:latin typeface="Arial" charset="0"/>
                <a:cs typeface="ＭＳ Ｐゴシック" charset="0"/>
              </a:rPr>
              <a:t> at </a:t>
            </a:r>
            <a:r>
              <a:rPr lang="en-US" b="0" i="0" spc="100" baseline="0" dirty="0" err="1">
                <a:latin typeface="Arial" charset="0"/>
                <a:cs typeface="ＭＳ Ｐゴシック" charset="0"/>
              </a:rPr>
              <a:t>kahit</a:t>
            </a:r>
            <a:r>
              <a:rPr lang="en-US" b="0" i="0" spc="100" baseline="0" dirty="0">
                <a:latin typeface="Arial" charset="0"/>
                <a:cs typeface="ＭＳ Ｐゴシック" charset="0"/>
              </a:rPr>
              <a:t> pa </a:t>
            </a:r>
            <a:r>
              <a:rPr lang="en-US" b="0" i="0" spc="100" baseline="0" dirty="0" err="1">
                <a:latin typeface="Arial" charset="0"/>
                <a:cs typeface="ＭＳ Ｐゴシック" charset="0"/>
              </a:rPr>
              <a:t>mga</a:t>
            </a:r>
            <a:r>
              <a:rPr lang="en-US" b="0" i="0" spc="100" baseline="0" dirty="0">
                <a:latin typeface="Arial" charset="0"/>
                <a:cs typeface="ＭＳ Ｐゴシック" charset="0"/>
              </a:rPr>
              <a:t> suki. </a:t>
            </a:r>
            <a:endParaRPr lang="en-US" b="1" i="1" spc="100" baseline="0" dirty="0">
              <a:latin typeface="Arial" charset="0"/>
              <a:cs typeface="ＭＳ Ｐゴシック" charset="0"/>
            </a:endParaRPr>
          </a:p>
        </p:txBody>
      </p:sp>
    </p:spTree>
    <p:extLst>
      <p:ext uri="{BB962C8B-B14F-4D97-AF65-F5344CB8AC3E}">
        <p14:creationId xmlns:p14="http://schemas.microsoft.com/office/powerpoint/2010/main" val="3197806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19</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err="1">
                <a:latin typeface="Arial" charset="0"/>
                <a:cs typeface="ＭＳ Ｐゴシック" charset="0"/>
              </a:rPr>
              <a:t>Balangkas</a:t>
            </a:r>
            <a:r>
              <a:rPr lang="en-US" b="1" spc="100" baseline="0" dirty="0">
                <a:latin typeface="Arial" charset="0"/>
                <a:cs typeface="ＭＳ Ｐゴシック" charset="0"/>
              </a:rPr>
              <a:t> ng </a:t>
            </a:r>
            <a:r>
              <a:rPr lang="en-US" b="1" spc="100" baseline="0" dirty="0" err="1">
                <a:latin typeface="Arial" charset="0"/>
                <a:cs typeface="ＭＳ Ｐゴシック" charset="0"/>
              </a:rPr>
              <a:t>Liham</a:t>
            </a:r>
            <a:r>
              <a:rPr lang="en-US" b="1" spc="100" baseline="0" dirty="0">
                <a:latin typeface="Arial" charset="0"/>
                <a:cs typeface="ＭＳ Ｐゴシック" charset="0"/>
              </a:rPr>
              <a:t>. I. </a:t>
            </a:r>
            <a:r>
              <a:rPr lang="en-US" b="0" spc="100" baseline="0" dirty="0" err="1">
                <a:latin typeface="Arial" charset="0"/>
                <a:cs typeface="ＭＳ Ｐゴシック" charset="0"/>
              </a:rPr>
              <a:t>Pambungad</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Pagbati</a:t>
            </a:r>
            <a:r>
              <a:rPr lang="en-US" b="0" spc="100" baseline="0" dirty="0">
                <a:latin typeface="Arial" charset="0"/>
                <a:cs typeface="ＭＳ Ｐゴシック" charset="0"/>
              </a:rPr>
              <a:t>. ¶ II. </a:t>
            </a:r>
            <a:r>
              <a:rPr lang="en-US" b="0" spc="100" baseline="0" dirty="0" err="1">
                <a:latin typeface="Arial" charset="0"/>
                <a:cs typeface="ＭＳ Ｐゴシック" charset="0"/>
              </a:rPr>
              <a:t>Panimulang</a:t>
            </a:r>
            <a:r>
              <a:rPr lang="en-US" b="0" spc="100" baseline="0" dirty="0">
                <a:latin typeface="Arial" charset="0"/>
                <a:cs typeface="ＭＳ Ｐゴシック" charset="0"/>
              </a:rPr>
              <a:t> </a:t>
            </a:r>
            <a:r>
              <a:rPr lang="en-US" b="0" spc="100" baseline="0" dirty="0" err="1">
                <a:latin typeface="Arial" charset="0"/>
                <a:cs typeface="ＭＳ Ｐゴシック" charset="0"/>
              </a:rPr>
              <a:t>Pagpapala</a:t>
            </a:r>
            <a:r>
              <a:rPr lang="en-US" b="0" spc="100" baseline="0" dirty="0">
                <a:latin typeface="Arial" charset="0"/>
                <a:cs typeface="ＭＳ Ｐゴシック" charset="0"/>
              </a:rPr>
              <a:t>. </a:t>
            </a:r>
            <a:r>
              <a:rPr lang="en-US" b="0" i="0" spc="100" baseline="0" dirty="0">
                <a:latin typeface="Arial" charset="0"/>
                <a:cs typeface="ＭＳ Ｐゴシック" charset="0"/>
              </a:rPr>
              <a:t>¶ III. </a:t>
            </a:r>
            <a:r>
              <a:rPr lang="en-US" b="0" i="0" spc="100" baseline="0" dirty="0" err="1">
                <a:latin typeface="Arial" charset="0"/>
                <a:cs typeface="ＭＳ Ｐゴシック" charset="0"/>
              </a:rPr>
              <a:t>Nananalangin</a:t>
            </a:r>
            <a:r>
              <a:rPr lang="en-US" b="0" i="0" spc="100" baseline="0" dirty="0">
                <a:latin typeface="Arial" charset="0"/>
                <a:cs typeface="ＭＳ Ｐゴシック" charset="0"/>
              </a:rPr>
              <a:t> para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mananampalataya</a:t>
            </a:r>
            <a:r>
              <a:rPr lang="en-US" b="0" i="0" spc="100" baseline="0" dirty="0">
                <a:latin typeface="Arial" charset="0"/>
                <a:cs typeface="ＭＳ Ｐゴシック" charset="0"/>
              </a:rPr>
              <a:t> </a:t>
            </a:r>
            <a:r>
              <a:rPr lang="en-US" b="0" i="0" spc="100" baseline="0" dirty="0" err="1">
                <a:latin typeface="Arial" charset="0"/>
                <a:cs typeface="ＭＳ Ｐゴシック" charset="0"/>
              </a:rPr>
              <a:t>upang</a:t>
            </a:r>
            <a:r>
              <a:rPr lang="en-US" b="0" i="0" spc="100" baseline="0" dirty="0">
                <a:latin typeface="Arial" charset="0"/>
                <a:cs typeface="ＭＳ Ｐゴシック" charset="0"/>
              </a:rPr>
              <a:t> </a:t>
            </a:r>
            <a:r>
              <a:rPr lang="en-US" b="0" i="0" spc="100" baseline="0" dirty="0" err="1">
                <a:latin typeface="Arial" charset="0"/>
                <a:cs typeface="ＭＳ Ｐゴシック" charset="0"/>
              </a:rPr>
              <a:t>Tumanggap</a:t>
            </a:r>
            <a:r>
              <a:rPr lang="en-US" b="0" i="0" spc="100" baseline="0" dirty="0">
                <a:latin typeface="Arial" charset="0"/>
                <a:cs typeface="ＭＳ Ｐゴシック" charset="0"/>
              </a:rPr>
              <a:t> ng Naka-</a:t>
            </a:r>
            <a:r>
              <a:rPr lang="en-US" b="0" i="0" spc="100" baseline="0" dirty="0" err="1">
                <a:latin typeface="Arial" charset="0"/>
                <a:cs typeface="ＭＳ Ｐゴシック" charset="0"/>
              </a:rPr>
              <a:t>pokus</a:t>
            </a:r>
            <a:r>
              <a:rPr lang="en-US" b="0" i="0" spc="100" baseline="0" dirty="0">
                <a:latin typeface="Arial" charset="0"/>
                <a:cs typeface="ＭＳ Ｐゴシック" charset="0"/>
              </a:rPr>
              <a:t>-kay-</a:t>
            </a:r>
            <a:r>
              <a:rPr lang="en-US" b="0" i="0" spc="100" baseline="0" dirty="0" err="1">
                <a:latin typeface="Arial" charset="0"/>
                <a:cs typeface="ＭＳ Ｐゴシック" charset="0"/>
              </a:rPr>
              <a:t>Cristong</a:t>
            </a:r>
            <a:r>
              <a:rPr lang="en-US" b="0" i="0" spc="100" baseline="0" dirty="0">
                <a:latin typeface="Arial" charset="0"/>
                <a:cs typeface="ＭＳ Ｐゴシック" charset="0"/>
              </a:rPr>
              <a:t>  </a:t>
            </a:r>
            <a:r>
              <a:rPr lang="en-US" b="0" i="0" spc="100" baseline="0" dirty="0" err="1">
                <a:latin typeface="Arial" charset="0"/>
                <a:cs typeface="ＭＳ Ｐゴシック" charset="0"/>
              </a:rPr>
              <a:t>Katalinuhan</a:t>
            </a:r>
            <a:r>
              <a:rPr lang="en-US" b="0" i="0" spc="100" baseline="0" dirty="0">
                <a:latin typeface="Arial" charset="0"/>
                <a:cs typeface="ＭＳ Ｐゴシック" charset="0"/>
              </a:rPr>
              <a:t>. ¶ IV, </a:t>
            </a:r>
            <a:r>
              <a:rPr lang="en-US" b="0" i="0" spc="100" baseline="0" dirty="0" err="1">
                <a:latin typeface="Arial" charset="0"/>
                <a:cs typeface="ＭＳ Ｐゴシック" charset="0"/>
              </a:rPr>
              <a:t>Minsang</a:t>
            </a:r>
            <a:r>
              <a:rPr lang="en-US" b="0" i="0" spc="100" baseline="0" dirty="0">
                <a:latin typeface="Arial" charset="0"/>
                <a:cs typeface="ＭＳ Ｐゴシック" charset="0"/>
              </a:rPr>
              <a:t> Patay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Esprtu</a:t>
            </a:r>
            <a:r>
              <a:rPr lang="en-US" b="0" i="0" spc="100" baseline="0" dirty="0">
                <a:latin typeface="Arial" charset="0"/>
                <a:cs typeface="ＭＳ Ｐゴシック" charset="0"/>
              </a:rPr>
              <a:t>; </a:t>
            </a:r>
            <a:r>
              <a:rPr lang="en-US" b="0" i="0" spc="100" baseline="0" dirty="0" err="1">
                <a:latin typeface="Arial" charset="0"/>
                <a:cs typeface="ＭＳ Ｐゴシック" charset="0"/>
              </a:rPr>
              <a:t>Ngayo’y</a:t>
            </a:r>
            <a:r>
              <a:rPr lang="en-US" b="0" i="0" spc="100" baseline="0" dirty="0">
                <a:latin typeface="Arial" charset="0"/>
                <a:cs typeface="ＭＳ Ｐゴシック" charset="0"/>
              </a:rPr>
              <a:t> </a:t>
            </a:r>
            <a:r>
              <a:rPr lang="en-US" b="0" i="0" spc="100" baseline="0" dirty="0" err="1">
                <a:latin typeface="Arial" charset="0"/>
                <a:cs typeface="ＭＳ Ｐゴシック" charset="0"/>
              </a:rPr>
              <a:t>Itinaas</a:t>
            </a:r>
            <a:r>
              <a:rPr lang="en-US" b="0" i="0" spc="100" baseline="0" dirty="0">
                <a:latin typeface="Arial" charset="0"/>
                <a:cs typeface="ＭＳ Ｐゴシック" charset="0"/>
              </a:rPr>
              <a:t> Kasama </a:t>
            </a:r>
            <a:r>
              <a:rPr lang="en-US" b="0" i="0" spc="100" baseline="0" dirty="0" err="1">
                <a:latin typeface="Arial" charset="0"/>
                <a:cs typeface="ＭＳ Ｐゴシック" charset="0"/>
              </a:rPr>
              <a:t>si</a:t>
            </a:r>
            <a:r>
              <a:rPr lang="en-US" b="0" i="0" spc="100" baseline="0" dirty="0">
                <a:latin typeface="Arial" charset="0"/>
                <a:cs typeface="ＭＳ Ｐゴシック" charset="0"/>
              </a:rPr>
              <a:t> Cristo. ¶ V. </a:t>
            </a:r>
            <a:r>
              <a:rPr lang="en-US" b="0" i="0" spc="100" baseline="0" dirty="0" err="1">
                <a:latin typeface="Arial" charset="0"/>
                <a:cs typeface="ＭＳ Ｐゴシック" charset="0"/>
              </a:rPr>
              <a:t>Paglikha</a:t>
            </a:r>
            <a:r>
              <a:rPr lang="en-US" b="0" i="0" spc="100" baseline="0" dirty="0">
                <a:latin typeface="Arial" charset="0"/>
                <a:cs typeface="ＭＳ Ｐゴシック" charset="0"/>
              </a:rPr>
              <a:t> ng </a:t>
            </a:r>
            <a:r>
              <a:rPr lang="en-US" b="0" i="0" spc="100" baseline="0" dirty="0" err="1">
                <a:latin typeface="Arial" charset="0"/>
                <a:cs typeface="ＭＳ Ｐゴシック" charset="0"/>
              </a:rPr>
              <a:t>Iglesya</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Cristo </a:t>
            </a:r>
            <a:r>
              <a:rPr lang="en-US" b="0" i="0" spc="100" baseline="0" dirty="0" err="1">
                <a:latin typeface="Arial" charset="0"/>
                <a:cs typeface="ＭＳ Ｐゴシック" charset="0"/>
              </a:rPr>
              <a:t>Mula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Hudyo</a:t>
            </a:r>
            <a:r>
              <a:rPr lang="en-US" b="0" i="0" spc="100" baseline="0" dirty="0">
                <a:latin typeface="Arial" charset="0"/>
                <a:cs typeface="ＭＳ Ｐゴシック" charset="0"/>
              </a:rPr>
              <a:t> at </a:t>
            </a:r>
            <a:r>
              <a:rPr lang="en-US" b="0" i="0" spc="100" baseline="0" dirty="0" err="1">
                <a:latin typeface="Arial" charset="0"/>
                <a:cs typeface="ＭＳ Ｐゴシック" charset="0"/>
              </a:rPr>
              <a:t>Hentil</a:t>
            </a:r>
            <a:r>
              <a:rPr lang="en-US" b="0" i="0" spc="100" baseline="0" dirty="0">
                <a:latin typeface="Arial" charset="0"/>
                <a:cs typeface="ＭＳ Ｐゴシック" charset="0"/>
              </a:rPr>
              <a:t>.</a:t>
            </a:r>
            <a:endParaRPr lang="en-US" b="0" spc="100" baseline="0" dirty="0">
              <a:latin typeface="Arial" charset="0"/>
              <a:cs typeface="ＭＳ Ｐゴシック" charset="0"/>
            </a:endParaRPr>
          </a:p>
        </p:txBody>
      </p:sp>
    </p:spTree>
    <p:extLst>
      <p:ext uri="{BB962C8B-B14F-4D97-AF65-F5344CB8AC3E}">
        <p14:creationId xmlns:p14="http://schemas.microsoft.com/office/powerpoint/2010/main" val="1445036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4FF8E02-8D95-5442-9635-B4AA6BA0453F}" type="slidenum">
              <a:rPr lang="en-US" sz="1200"/>
              <a:pPr/>
              <a:t>2</a:t>
            </a:fld>
            <a:endParaRPr lang="en-US"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spc="100" dirty="0">
                <a:latin typeface="Arial" charset="0"/>
                <a:cs typeface="ＭＳ Ｐゴシック" charset="0"/>
              </a:rPr>
              <a:t>Mga </a:t>
            </a:r>
            <a:r>
              <a:rPr lang="en-US" b="0" i="0" spc="100" dirty="0" err="1">
                <a:latin typeface="Arial" charset="0"/>
                <a:cs typeface="ＭＳ Ｐゴシック" charset="0"/>
              </a:rPr>
              <a:t>Taga-Efeso</a:t>
            </a:r>
            <a:r>
              <a:rPr lang="en-US" b="0" i="0" spc="100" dirty="0">
                <a:latin typeface="Arial" charset="0"/>
                <a:cs typeface="ＭＳ Ｐゴシック" charset="0"/>
              </a:rPr>
              <a:t>. </a:t>
            </a:r>
            <a:endParaRPr lang="en-US" b="1" i="1" spc="100" baseline="0" dirty="0">
              <a:latin typeface="Arial"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20</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0" spc="100" baseline="0" dirty="0">
                <a:latin typeface="Arial" charset="0"/>
                <a:cs typeface="ＭＳ Ｐゴシック" charset="0"/>
              </a:rPr>
              <a:t>VI. Si Pablo </a:t>
            </a:r>
            <a:r>
              <a:rPr lang="en-US" b="0" spc="100" baseline="0" dirty="0" err="1">
                <a:latin typeface="Arial" charset="0"/>
                <a:cs typeface="ＭＳ Ｐゴシック" charset="0"/>
              </a:rPr>
              <a:t>bilang</a:t>
            </a:r>
            <a:r>
              <a:rPr lang="en-US" b="0" spc="100" baseline="0" dirty="0">
                <a:latin typeface="Arial" charset="0"/>
                <a:cs typeface="ＭＳ Ｐゴシック" charset="0"/>
              </a:rPr>
              <a:t> </a:t>
            </a:r>
            <a:r>
              <a:rPr lang="en-US" b="0" spc="100" baseline="0" dirty="0" err="1">
                <a:latin typeface="Arial" charset="0"/>
                <a:cs typeface="ＭＳ Ｐゴシック" charset="0"/>
              </a:rPr>
              <a:t>Mangangaral</a:t>
            </a:r>
            <a:r>
              <a:rPr lang="en-US" b="0" spc="100" baseline="0" dirty="0">
                <a:latin typeface="Arial" charset="0"/>
                <a:cs typeface="ＭＳ Ｐゴシック" charset="0"/>
              </a:rPr>
              <a:t> </a:t>
            </a:r>
            <a:r>
              <a:rPr lang="en-US" b="0" spc="100" baseline="0" dirty="0" err="1">
                <a:latin typeface="Arial" charset="0"/>
                <a:cs typeface="ＭＳ Ｐゴシック" charset="0"/>
              </a:rPr>
              <a:t>ni</a:t>
            </a:r>
            <a:r>
              <a:rPr lang="en-US" b="0" spc="100" baseline="0" dirty="0">
                <a:latin typeface="Arial" charset="0"/>
                <a:cs typeface="ＭＳ Ｐゴシック" charset="0"/>
              </a:rPr>
              <a:t> Cristo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Hentil</a:t>
            </a:r>
            <a:r>
              <a:rPr lang="en-US" b="0" spc="100" baseline="0" dirty="0">
                <a:latin typeface="Arial" charset="0"/>
                <a:cs typeface="ＭＳ Ｐゴシック" charset="0"/>
              </a:rPr>
              <a:t>. ¶ VII. </a:t>
            </a:r>
            <a:r>
              <a:rPr lang="en-US" b="0" spc="100" baseline="0" dirty="0" err="1">
                <a:latin typeface="Arial" charset="0"/>
                <a:cs typeface="ＭＳ Ｐゴシック" charset="0"/>
              </a:rPr>
              <a:t>Nananalangin</a:t>
            </a:r>
            <a:r>
              <a:rPr lang="en-US" b="0" spc="100" baseline="0" dirty="0">
                <a:latin typeface="Arial" charset="0"/>
                <a:cs typeface="ＭＳ Ｐゴシック" charset="0"/>
              </a:rPr>
              <a:t> para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Mananampalataya</a:t>
            </a:r>
            <a:r>
              <a:rPr lang="en-US" b="0" spc="100" baseline="0" dirty="0">
                <a:latin typeface="Arial" charset="0"/>
                <a:cs typeface="ＭＳ Ｐゴシック" charset="0"/>
              </a:rPr>
              <a:t> </a:t>
            </a:r>
            <a:r>
              <a:rPr lang="en-US" b="0" spc="100" baseline="0" dirty="0" err="1">
                <a:latin typeface="Arial" charset="0"/>
                <a:cs typeface="ＭＳ Ｐゴシック" charset="0"/>
              </a:rPr>
              <a:t>upang</a:t>
            </a:r>
            <a:r>
              <a:rPr lang="en-US" b="0" spc="100" baseline="0" dirty="0">
                <a:latin typeface="Arial" charset="0"/>
                <a:cs typeface="ＭＳ Ｐゴシック" charset="0"/>
              </a:rPr>
              <a:t> </a:t>
            </a:r>
            <a:r>
              <a:rPr lang="en-US" b="0" spc="100" baseline="0" dirty="0" err="1">
                <a:latin typeface="Arial" charset="0"/>
                <a:cs typeface="ＭＳ Ｐゴシック" charset="0"/>
              </a:rPr>
              <a:t>Maranasan</a:t>
            </a:r>
            <a:r>
              <a:rPr lang="en-US" b="0" spc="100" baseline="0" dirty="0">
                <a:latin typeface="Arial" charset="0"/>
                <a:cs typeface="ＭＳ Ｐゴシック" charset="0"/>
              </a:rPr>
              <a:t> ang Pag-</a:t>
            </a:r>
            <a:r>
              <a:rPr lang="en-US" b="0" spc="100" baseline="0" dirty="0" err="1">
                <a:latin typeface="Arial" charset="0"/>
                <a:cs typeface="ＭＳ Ｐゴシック" charset="0"/>
              </a:rPr>
              <a:t>ibig</a:t>
            </a:r>
            <a:r>
              <a:rPr lang="en-US" b="0" spc="100" baseline="0" dirty="0">
                <a:latin typeface="Arial" charset="0"/>
                <a:cs typeface="ＭＳ Ｐゴシック" charset="0"/>
              </a:rPr>
              <a:t> </a:t>
            </a:r>
            <a:r>
              <a:rPr lang="en-US" b="0" spc="100" baseline="0" dirty="0" err="1">
                <a:latin typeface="Arial" charset="0"/>
                <a:cs typeface="ＭＳ Ｐゴシック" charset="0"/>
              </a:rPr>
              <a:t>ni</a:t>
            </a:r>
            <a:r>
              <a:rPr lang="en-US" b="0" spc="100" baseline="0" dirty="0">
                <a:latin typeface="Arial" charset="0"/>
                <a:cs typeface="ＭＳ Ｐゴシック" charset="0"/>
              </a:rPr>
              <a:t> Cristo. </a:t>
            </a:r>
            <a:r>
              <a:rPr lang="en-US" b="0" i="0" spc="100" baseline="0" dirty="0">
                <a:latin typeface="Arial" charset="0"/>
                <a:cs typeface="ＭＳ Ｐゴシック" charset="0"/>
              </a:rPr>
              <a:t>¶ VIII. </a:t>
            </a:r>
            <a:r>
              <a:rPr lang="en-US" b="0" i="0" spc="100" baseline="0" dirty="0" err="1">
                <a:latin typeface="Arial" charset="0"/>
                <a:cs typeface="ＭＳ Ｐゴシック" charset="0"/>
              </a:rPr>
              <a:t>Manghawakan</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Kinasihan</a:t>
            </a:r>
            <a:r>
              <a:rPr lang="en-US" b="0" i="0" spc="100" baseline="0" dirty="0">
                <a:latin typeface="Arial" charset="0"/>
                <a:cs typeface="ＭＳ Ｐゴシック" charset="0"/>
              </a:rPr>
              <a:t>-ng-</a:t>
            </a:r>
            <a:r>
              <a:rPr lang="en-US" b="0" i="0" spc="100" baseline="0" dirty="0" err="1">
                <a:latin typeface="Arial" charset="0"/>
                <a:cs typeface="ＭＳ Ｐゴシック" charset="0"/>
              </a:rPr>
              <a:t>Espiritung</a:t>
            </a:r>
            <a:r>
              <a:rPr lang="en-US" b="0" i="0" spc="100" baseline="0" dirty="0">
                <a:latin typeface="Arial" charset="0"/>
                <a:cs typeface="ＭＳ Ｐゴシック" charset="0"/>
              </a:rPr>
              <a:t> </a:t>
            </a:r>
            <a:r>
              <a:rPr lang="en-US" b="0" i="0" spc="100" baseline="0" dirty="0" err="1">
                <a:latin typeface="Arial" charset="0"/>
                <a:cs typeface="ＭＳ Ｐゴシック" charset="0"/>
              </a:rPr>
              <a:t>Pagkakaisa</a:t>
            </a:r>
            <a:r>
              <a:rPr lang="en-US" b="0" i="0" spc="100" baseline="0" dirty="0">
                <a:latin typeface="Arial" charset="0"/>
                <a:cs typeface="ＭＳ Ｐゴシック" charset="0"/>
              </a:rPr>
              <a:t> ng </a:t>
            </a:r>
            <a:r>
              <a:rPr lang="en-US" b="0" i="0" spc="100" baseline="0" dirty="0" err="1">
                <a:latin typeface="Arial" charset="0"/>
                <a:cs typeface="ＭＳ Ｐゴシック" charset="0"/>
              </a:rPr>
              <a:t>Iglesya</a:t>
            </a:r>
            <a:r>
              <a:rPr lang="en-US" b="0" i="0" spc="100" baseline="0" dirty="0">
                <a:latin typeface="Arial" charset="0"/>
                <a:cs typeface="ＭＳ Ｐゴシック" charset="0"/>
              </a:rPr>
              <a:t>. ¶ IX. </a:t>
            </a:r>
            <a:r>
              <a:rPr lang="en-US" b="0" i="0" spc="100" baseline="0" dirty="0" err="1">
                <a:latin typeface="Arial" charset="0"/>
                <a:cs typeface="ＭＳ Ｐゴシック" charset="0"/>
              </a:rPr>
              <a:t>Isakabuhayan</a:t>
            </a:r>
            <a:r>
              <a:rPr lang="en-US" b="0" i="0" spc="100" baseline="0" dirty="0">
                <a:latin typeface="Arial" charset="0"/>
                <a:cs typeface="ＭＳ Ｐゴシック" charset="0"/>
              </a:rPr>
              <a:t> ang Bago, </a:t>
            </a:r>
            <a:r>
              <a:rPr lang="en-US" b="0" i="0" spc="100" baseline="0" dirty="0" err="1">
                <a:latin typeface="Arial" charset="0"/>
                <a:cs typeface="ＭＳ Ｐゴシック" charset="0"/>
              </a:rPr>
              <a:t>Nagpapalakas-na-Nagkakaisang</a:t>
            </a:r>
            <a:r>
              <a:rPr lang="en-US" b="0" i="0" spc="100" baseline="0" dirty="0">
                <a:latin typeface="Arial" charset="0"/>
                <a:cs typeface="ＭＳ Ｐゴシック" charset="0"/>
              </a:rPr>
              <a:t> </a:t>
            </a:r>
            <a:r>
              <a:rPr lang="en-US" b="0" i="0" spc="100" baseline="0" dirty="0" err="1">
                <a:latin typeface="Arial" charset="0"/>
                <a:cs typeface="ＭＳ Ｐゴシック" charset="0"/>
              </a:rPr>
              <a:t>Buhay</a:t>
            </a:r>
            <a:r>
              <a:rPr lang="en-US" b="0" i="0" spc="100" baseline="0" dirty="0">
                <a:latin typeface="Arial" charset="0"/>
                <a:cs typeface="ＭＳ Ｐゴシック" charset="0"/>
              </a:rPr>
              <a:t>.</a:t>
            </a:r>
            <a:endParaRPr lang="en-US" b="0" spc="100" baseline="0" dirty="0">
              <a:latin typeface="Arial" charset="0"/>
              <a:cs typeface="ＭＳ Ｐゴシック" charset="0"/>
            </a:endParaRPr>
          </a:p>
        </p:txBody>
      </p:sp>
    </p:spTree>
    <p:extLst>
      <p:ext uri="{BB962C8B-B14F-4D97-AF65-F5344CB8AC3E}">
        <p14:creationId xmlns:p14="http://schemas.microsoft.com/office/powerpoint/2010/main" val="1690231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21</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0" spc="100" baseline="0" dirty="0">
                <a:latin typeface="Arial" charset="0"/>
                <a:cs typeface="ＭＳ Ｐゴシック" charset="0"/>
              </a:rPr>
              <a:t>X. </a:t>
            </a:r>
            <a:r>
              <a:rPr lang="en-US" b="0" spc="100" baseline="0" dirty="0" err="1">
                <a:latin typeface="Arial" charset="0"/>
                <a:cs typeface="ＭＳ Ｐゴシック" charset="0"/>
              </a:rPr>
              <a:t>Lumakad</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Pag-</a:t>
            </a:r>
            <a:r>
              <a:rPr lang="en-US" b="0" spc="100" baseline="0" dirty="0" err="1">
                <a:latin typeface="Arial" charset="0"/>
                <a:cs typeface="ＭＳ Ｐゴシック" charset="0"/>
              </a:rPr>
              <a:t>ibig</a:t>
            </a:r>
            <a:r>
              <a:rPr lang="en-US" b="0" spc="100" baseline="0" dirty="0">
                <a:latin typeface="Arial" charset="0"/>
                <a:cs typeface="ＭＳ Ｐゴシック" charset="0"/>
              </a:rPr>
              <a:t>, </a:t>
            </a:r>
            <a:r>
              <a:rPr lang="en-US" b="0" spc="100" baseline="0" dirty="0" err="1">
                <a:latin typeface="Arial" charset="0"/>
                <a:cs typeface="ＭＳ Ｐゴシック" charset="0"/>
              </a:rPr>
              <a:t>Liwanag</a:t>
            </a:r>
            <a:r>
              <a:rPr lang="en-US" b="0" spc="100" baseline="0" dirty="0">
                <a:latin typeface="Arial" charset="0"/>
                <a:cs typeface="ＭＳ Ｐゴシック" charset="0"/>
              </a:rPr>
              <a:t>, at </a:t>
            </a:r>
            <a:r>
              <a:rPr lang="en-US" b="0" spc="100" baseline="0" dirty="0" err="1">
                <a:latin typeface="Arial" charset="0"/>
                <a:cs typeface="ＭＳ Ｐゴシック" charset="0"/>
              </a:rPr>
              <a:t>Katalinuhan</a:t>
            </a:r>
            <a:r>
              <a:rPr lang="en-US" b="0" spc="100" baseline="0" dirty="0">
                <a:latin typeface="Arial" charset="0"/>
                <a:cs typeface="ＭＳ Ｐゴシック" charset="0"/>
              </a:rPr>
              <a:t>. ¶ XI. </a:t>
            </a:r>
            <a:r>
              <a:rPr lang="en-US" b="0" spc="100" baseline="0" dirty="0" err="1">
                <a:latin typeface="Arial" charset="0"/>
                <a:cs typeface="ＭＳ Ｐゴシック" charset="0"/>
              </a:rPr>
              <a:t>Ipraktis</a:t>
            </a:r>
            <a:r>
              <a:rPr lang="en-US" b="0" spc="100" baseline="0" dirty="0">
                <a:latin typeface="Arial" charset="0"/>
                <a:cs typeface="ＭＳ Ｐゴシック" charset="0"/>
              </a:rPr>
              <a:t> ang </a:t>
            </a:r>
            <a:r>
              <a:rPr lang="en-US" b="0" spc="100" baseline="0" dirty="0" err="1">
                <a:latin typeface="Arial" charset="0"/>
                <a:cs typeface="ＭＳ Ｐゴシック" charset="0"/>
              </a:rPr>
              <a:t>Nahubog-na-buhay</a:t>
            </a:r>
            <a:r>
              <a:rPr lang="en-US" b="0" spc="100" baseline="0" dirty="0">
                <a:latin typeface="Arial" charset="0"/>
                <a:cs typeface="ＭＳ Ｐゴシック" charset="0"/>
              </a:rPr>
              <a:t> </a:t>
            </a:r>
            <a:r>
              <a:rPr lang="en-US" b="0" spc="100" baseline="0" dirty="0" err="1">
                <a:latin typeface="Arial" charset="0"/>
                <a:cs typeface="ＭＳ Ｐゴシック" charset="0"/>
              </a:rPr>
              <a:t>ni</a:t>
            </a:r>
            <a:r>
              <a:rPr lang="en-US" b="0" spc="100" baseline="0" dirty="0">
                <a:latin typeface="Arial" charset="0"/>
                <a:cs typeface="ＭＳ Ｐゴシック" charset="0"/>
              </a:rPr>
              <a:t> Cristo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Sambahayang</a:t>
            </a:r>
            <a:r>
              <a:rPr lang="en-US" b="0" spc="100" baseline="0" dirty="0">
                <a:latin typeface="Arial" charset="0"/>
                <a:cs typeface="ＭＳ Ｐゴシック" charset="0"/>
              </a:rPr>
              <a:t> </a:t>
            </a:r>
            <a:r>
              <a:rPr lang="en-US" b="0" spc="100" baseline="0" dirty="0" err="1">
                <a:latin typeface="Arial" charset="0"/>
                <a:cs typeface="ＭＳ Ｐゴシック" charset="0"/>
              </a:rPr>
              <a:t>Kristiyano</a:t>
            </a:r>
            <a:r>
              <a:rPr lang="en-US" b="0" spc="100" baseline="0" dirty="0">
                <a:latin typeface="Arial" charset="0"/>
                <a:cs typeface="ＭＳ Ｐゴシック" charset="0"/>
              </a:rPr>
              <a:t>. XII. </a:t>
            </a:r>
            <a:r>
              <a:rPr lang="en-US" b="0" spc="100" baseline="0" dirty="0" err="1">
                <a:latin typeface="Arial" charset="0"/>
                <a:cs typeface="ＭＳ Ｐゴシック" charset="0"/>
              </a:rPr>
              <a:t>Magkakasamang</a:t>
            </a:r>
            <a:r>
              <a:rPr lang="en-US" b="0" spc="100" baseline="0" dirty="0">
                <a:latin typeface="Arial" charset="0"/>
                <a:cs typeface="ＭＳ Ｐゴシック" charset="0"/>
              </a:rPr>
              <a:t> </a:t>
            </a:r>
            <a:r>
              <a:rPr lang="en-US" b="0" spc="100" baseline="0" dirty="0" err="1">
                <a:latin typeface="Arial" charset="0"/>
                <a:cs typeface="ＭＳ Ｐゴシック" charset="0"/>
              </a:rPr>
              <a:t>Tumayo</a:t>
            </a:r>
            <a:r>
              <a:rPr lang="en-US" b="0" spc="100" baseline="0" dirty="0">
                <a:latin typeface="Arial" charset="0"/>
                <a:cs typeface="ＭＳ Ｐゴシック" charset="0"/>
              </a:rPr>
              <a:t>: Ang </a:t>
            </a:r>
            <a:r>
              <a:rPr lang="en-US" b="0" spc="100" baseline="0" dirty="0" err="1">
                <a:latin typeface="Arial" charset="0"/>
                <a:cs typeface="ＭＳ Ｐゴシック" charset="0"/>
              </a:rPr>
              <a:t>Iglesya</a:t>
            </a:r>
            <a:r>
              <a:rPr lang="en-US" b="0" spc="100" baseline="0" dirty="0">
                <a:latin typeface="Arial" charset="0"/>
                <a:cs typeface="ＭＳ Ｐゴシック" charset="0"/>
              </a:rPr>
              <a:t> </a:t>
            </a:r>
            <a:r>
              <a:rPr lang="en-US" b="0" spc="100" baseline="0" dirty="0" err="1">
                <a:latin typeface="Arial" charset="0"/>
                <a:cs typeface="ＭＳ Ｐゴシック" charset="0"/>
              </a:rPr>
              <a:t>bilang</a:t>
            </a:r>
            <a:r>
              <a:rPr lang="en-US" b="0" spc="100" baseline="0" dirty="0">
                <a:latin typeface="Arial" charset="0"/>
                <a:cs typeface="ＭＳ Ｐゴシック" charset="0"/>
              </a:rPr>
              <a:t> ang </a:t>
            </a:r>
            <a:r>
              <a:rPr lang="en-US" b="0" spc="100" baseline="0" dirty="0" err="1">
                <a:latin typeface="Arial" charset="0"/>
                <a:cs typeface="ＭＳ Ｐゴシック" charset="0"/>
              </a:rPr>
              <a:t>Hukbo</a:t>
            </a:r>
            <a:r>
              <a:rPr lang="en-US" b="0" spc="100" baseline="0" dirty="0">
                <a:latin typeface="Arial" charset="0"/>
                <a:cs typeface="ＭＳ Ｐゴシック" charset="0"/>
              </a:rPr>
              <a:t> ng </a:t>
            </a:r>
            <a:r>
              <a:rPr lang="en-US" b="0" spc="100" baseline="0" dirty="0" err="1">
                <a:latin typeface="Arial" charset="0"/>
                <a:cs typeface="ＭＳ Ｐゴシック" charset="0"/>
              </a:rPr>
              <a:t>Diyos</a:t>
            </a:r>
            <a:r>
              <a:rPr lang="en-US" b="0" spc="100" baseline="0" dirty="0">
                <a:latin typeface="Arial" charset="0"/>
                <a:cs typeface="ＭＳ Ｐゴシック" charset="0"/>
              </a:rPr>
              <a:t>. ¶ XIII. </a:t>
            </a:r>
            <a:r>
              <a:rPr lang="en-US" b="0" spc="100" baseline="0" dirty="0" err="1">
                <a:latin typeface="Arial" charset="0"/>
                <a:cs typeface="ＭＳ Ｐゴシック" charset="0"/>
              </a:rPr>
              <a:t>Pangwakas</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Pagbati</a:t>
            </a:r>
            <a:r>
              <a:rPr lang="en-US" b="0" spc="100" baseline="0" dirty="0">
                <a:latin typeface="Arial" charset="0"/>
                <a:cs typeface="ＭＳ Ｐゴシック" charset="0"/>
              </a:rPr>
              <a:t>.</a:t>
            </a:r>
          </a:p>
        </p:txBody>
      </p:sp>
    </p:spTree>
    <p:extLst>
      <p:ext uri="{BB962C8B-B14F-4D97-AF65-F5344CB8AC3E}">
        <p14:creationId xmlns:p14="http://schemas.microsoft.com/office/powerpoint/2010/main" val="3039927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22</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a:latin typeface="Arial" charset="0"/>
                <a:cs typeface="ＭＳ Ｐゴシック" charset="0"/>
              </a:rPr>
              <a:t>b. </a:t>
            </a:r>
            <a:r>
              <a:rPr lang="en-US" b="1" spc="100" baseline="0" dirty="0" err="1">
                <a:latin typeface="Arial" charset="0"/>
                <a:cs typeface="ＭＳ Ｐゴシック" charset="0"/>
              </a:rPr>
              <a:t>Lumiliham</a:t>
            </a:r>
            <a:r>
              <a:rPr lang="en-US" b="1" spc="100" baseline="0" dirty="0">
                <a:latin typeface="Arial" charset="0"/>
                <a:cs typeface="ＭＳ Ｐゴシック" charset="0"/>
              </a:rPr>
              <a:t> </a:t>
            </a:r>
            <a:r>
              <a:rPr lang="en-US" b="1" spc="100" baseline="0" dirty="0" err="1">
                <a:latin typeface="Arial" charset="0"/>
                <a:cs typeface="ＭＳ Ｐゴシック" charset="0"/>
              </a:rPr>
              <a:t>Mula</a:t>
            </a:r>
            <a:r>
              <a:rPr lang="en-US" b="1" spc="100" baseline="0" dirty="0">
                <a:latin typeface="Arial" charset="0"/>
                <a:cs typeface="ＭＳ Ｐゴシック" charset="0"/>
              </a:rPr>
              <a:t> </a:t>
            </a:r>
            <a:r>
              <a:rPr lang="en-US" b="1" spc="100" baseline="0" dirty="0" err="1">
                <a:latin typeface="Arial" charset="0"/>
                <a:cs typeface="ＭＳ Ｐゴシック" charset="0"/>
              </a:rPr>
              <a:t>sa</a:t>
            </a:r>
            <a:r>
              <a:rPr lang="en-US" b="1" spc="100" baseline="0" dirty="0">
                <a:latin typeface="Arial" charset="0"/>
                <a:cs typeface="ＭＳ Ｐゴシック" charset="0"/>
              </a:rPr>
              <a:t> </a:t>
            </a:r>
            <a:r>
              <a:rPr lang="en-US" b="1" spc="100" baseline="0" dirty="0" err="1">
                <a:latin typeface="Arial" charset="0"/>
                <a:cs typeface="ＭＳ Ｐゴシック" charset="0"/>
              </a:rPr>
              <a:t>Bilangguan</a:t>
            </a:r>
            <a:r>
              <a:rPr lang="en-US" b="1" spc="100" baseline="0" dirty="0">
                <a:latin typeface="Arial" charset="0"/>
                <a:cs typeface="ＭＳ Ｐゴシック" charset="0"/>
              </a:rPr>
              <a:t>. </a:t>
            </a:r>
            <a:r>
              <a:rPr lang="en-US" b="0" spc="100" baseline="0" dirty="0">
                <a:latin typeface="Arial" charset="0"/>
                <a:cs typeface="ＭＳ Ｐゴシック" charset="0"/>
              </a:rPr>
              <a:t>“Dahil </a:t>
            </a:r>
            <a:r>
              <a:rPr lang="en-US" b="0" spc="100" baseline="0" dirty="0" err="1">
                <a:latin typeface="Arial" charset="0"/>
                <a:cs typeface="ＭＳ Ｐゴシック" charset="0"/>
              </a:rPr>
              <a:t>dito</a:t>
            </a:r>
            <a:r>
              <a:rPr lang="en-US" b="0" spc="100" baseline="0" dirty="0">
                <a:latin typeface="Arial" charset="0"/>
                <a:cs typeface="ＭＳ Ｐゴシック" charset="0"/>
              </a:rPr>
              <a:t>, </a:t>
            </a:r>
            <a:r>
              <a:rPr lang="en-US" b="0" spc="100" baseline="0" dirty="0" err="1">
                <a:latin typeface="Arial" charset="0"/>
                <a:cs typeface="ＭＳ Ｐゴシック" charset="0"/>
              </a:rPr>
              <a:t>akong</a:t>
            </a:r>
            <a:r>
              <a:rPr lang="en-US" b="0" spc="100" baseline="0" dirty="0">
                <a:latin typeface="Arial" charset="0"/>
                <a:cs typeface="ＭＳ Ｐゴシック" charset="0"/>
              </a:rPr>
              <a:t> </a:t>
            </a:r>
            <a:r>
              <a:rPr lang="en-US" b="0" spc="100" baseline="0" dirty="0" err="1">
                <a:latin typeface="Arial" charset="0"/>
                <a:cs typeface="ＭＳ Ｐゴシック" charset="0"/>
              </a:rPr>
              <a:t>si</a:t>
            </a:r>
            <a:r>
              <a:rPr lang="en-US" b="0" spc="100" baseline="0" dirty="0">
                <a:latin typeface="Arial" charset="0"/>
                <a:cs typeface="ＭＳ Ｐゴシック" charset="0"/>
              </a:rPr>
              <a:t> Pablo ay </a:t>
            </a:r>
            <a:r>
              <a:rPr lang="en-US" b="0" spc="100" baseline="0" dirty="0" err="1">
                <a:latin typeface="Arial" charset="0"/>
                <a:cs typeface="ＭＳ Ｐゴシック" charset="0"/>
              </a:rPr>
              <a:t>bilanggo</a:t>
            </a:r>
            <a:r>
              <a:rPr lang="en-US" b="0" spc="100" baseline="0" dirty="0">
                <a:latin typeface="Arial" charset="0"/>
                <a:cs typeface="ＭＳ Ｐゴシック" charset="0"/>
              </a:rPr>
              <a:t> </a:t>
            </a:r>
            <a:r>
              <a:rPr lang="en-US" b="0" spc="100" baseline="0" dirty="0" err="1">
                <a:latin typeface="Arial" charset="0"/>
                <a:cs typeface="ＭＳ Ｐゴシック" charset="0"/>
              </a:rPr>
              <a:t>ni</a:t>
            </a:r>
            <a:r>
              <a:rPr lang="en-US" b="0" spc="100" baseline="0" dirty="0">
                <a:latin typeface="Arial" charset="0"/>
                <a:cs typeface="ＭＳ Ｐゴシック" charset="0"/>
              </a:rPr>
              <a:t> Cristo Jesus </a:t>
            </a:r>
            <a:r>
              <a:rPr lang="en-US" b="0" spc="100" baseline="0" dirty="0" err="1">
                <a:latin typeface="Arial" charset="0"/>
                <a:cs typeface="ＭＳ Ｐゴシック" charset="0"/>
              </a:rPr>
              <a:t>alang-alang</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inyong</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Hentil</a:t>
            </a:r>
            <a:r>
              <a:rPr lang="en-US" b="0" spc="100" baseline="0" dirty="0">
                <a:latin typeface="Arial" charset="0"/>
                <a:cs typeface="ＭＳ Ｐゴシック" charset="0"/>
              </a:rPr>
              <a:t>” (</a:t>
            </a:r>
            <a:r>
              <a:rPr lang="en-US" b="0" i="1" spc="100" baseline="0" dirty="0" err="1">
                <a:latin typeface="Arial" charset="0"/>
                <a:cs typeface="ＭＳ Ｐゴシック" charset="0"/>
              </a:rPr>
              <a:t>Efeso</a:t>
            </a:r>
            <a:r>
              <a:rPr lang="en-US" b="0" i="1" spc="100" baseline="0" dirty="0">
                <a:latin typeface="Arial" charset="0"/>
                <a:cs typeface="ＭＳ Ｐゴシック" charset="0"/>
              </a:rPr>
              <a:t> 3:1</a:t>
            </a:r>
            <a:r>
              <a:rPr lang="en-US" b="0" i="0" spc="100" baseline="0" dirty="0">
                <a:latin typeface="Arial" charset="0"/>
                <a:cs typeface="ＭＳ Ｐゴシック" charset="0"/>
              </a:rPr>
              <a:t>).¶  “Na </a:t>
            </a:r>
            <a:r>
              <a:rPr lang="en-US" b="0" i="0" spc="100" baseline="0" dirty="0" err="1">
                <a:latin typeface="Arial" charset="0"/>
                <a:cs typeface="ＭＳ Ｐゴシック" charset="0"/>
              </a:rPr>
              <a:t>dahil</a:t>
            </a:r>
            <a:r>
              <a:rPr lang="en-US" b="0" i="0" spc="100" baseline="0" dirty="0">
                <a:latin typeface="Arial" charset="0"/>
                <a:cs typeface="ＭＳ Ｐゴシック" charset="0"/>
              </a:rPr>
              <a:t> </a:t>
            </a:r>
            <a:r>
              <a:rPr lang="en-US" b="0" i="0" spc="100" baseline="0" dirty="0" err="1">
                <a:latin typeface="Arial" charset="0"/>
                <a:cs typeface="ＭＳ Ｐゴシック" charset="0"/>
              </a:rPr>
              <a:t>dito</a:t>
            </a:r>
            <a:r>
              <a:rPr lang="en-US" b="0" i="0" spc="100" baseline="0" dirty="0">
                <a:latin typeface="Arial" charset="0"/>
                <a:cs typeface="ＭＳ Ｐゴシック" charset="0"/>
              </a:rPr>
              <a:t> </a:t>
            </a:r>
            <a:r>
              <a:rPr lang="en-US" b="0" i="0" spc="100" baseline="0" dirty="0" err="1">
                <a:latin typeface="Arial" charset="0"/>
                <a:cs typeface="ＭＳ Ｐゴシック" charset="0"/>
              </a:rPr>
              <a:t>ako'y</a:t>
            </a:r>
            <a:r>
              <a:rPr lang="en-US" b="0" i="0" spc="100" baseline="0" dirty="0">
                <a:latin typeface="Arial" charset="0"/>
                <a:cs typeface="ＭＳ Ｐゴシック" charset="0"/>
              </a:rPr>
              <a:t>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sugong</a:t>
            </a:r>
            <a:r>
              <a:rPr lang="en-US" b="0" i="0" spc="100" baseline="0" dirty="0">
                <a:latin typeface="Arial" charset="0"/>
                <a:cs typeface="ＭＳ Ｐゴシック" charset="0"/>
              </a:rPr>
              <a:t> may </a:t>
            </a:r>
            <a:r>
              <a:rPr lang="en-US" b="0" i="0" spc="100" baseline="0" dirty="0" err="1">
                <a:latin typeface="Arial" charset="0"/>
                <a:cs typeface="ＭＳ Ｐゴシック" charset="0"/>
              </a:rPr>
              <a:t>tanikala</a:t>
            </a:r>
            <a:r>
              <a:rPr lang="en-US" b="0" i="0" spc="100" baseline="0" dirty="0">
                <a:latin typeface="Arial" charset="0"/>
                <a:cs typeface="ＭＳ Ｐゴシック" charset="0"/>
              </a:rPr>
              <a:t>; </a:t>
            </a:r>
            <a:r>
              <a:rPr lang="en-US" b="0" i="0" spc="100" baseline="0" dirty="0" err="1">
                <a:latin typeface="Arial" charset="0"/>
                <a:cs typeface="ＭＳ Ｐゴシック" charset="0"/>
              </a:rPr>
              <a:t>upang</a:t>
            </a:r>
            <a:r>
              <a:rPr lang="en-US" b="0" i="0" spc="100" baseline="0" dirty="0">
                <a:latin typeface="Arial" charset="0"/>
                <a:cs typeface="ＭＳ Ｐゴシック" charset="0"/>
              </a:rPr>
              <a:t> </a:t>
            </a:r>
            <a:r>
              <a:rPr lang="en-US" b="0" i="0" spc="100" baseline="0" dirty="0" err="1">
                <a:latin typeface="Arial" charset="0"/>
                <a:cs typeface="ＭＳ Ｐゴシック" charset="0"/>
              </a:rPr>
              <a:t>ito'y</a:t>
            </a:r>
            <a:r>
              <a:rPr lang="en-US" b="0" i="0" spc="100" baseline="0" dirty="0">
                <a:latin typeface="Arial" charset="0"/>
                <a:cs typeface="ＭＳ Ｐゴシック" charset="0"/>
              </a:rPr>
              <a:t> </a:t>
            </a:r>
            <a:r>
              <a:rPr lang="en-US" b="0" i="0" spc="100" baseline="0" dirty="0" err="1">
                <a:latin typeface="Arial" charset="0"/>
                <a:cs typeface="ＭＳ Ｐゴシック" charset="0"/>
              </a:rPr>
              <a:t>aking</a:t>
            </a:r>
            <a:r>
              <a:rPr lang="en-US" b="0" i="0" spc="100" baseline="0" dirty="0">
                <a:latin typeface="Arial" charset="0"/>
                <a:cs typeface="ＭＳ Ｐゴシック" charset="0"/>
              </a:rPr>
              <a:t> </a:t>
            </a:r>
            <a:r>
              <a:rPr lang="en-US" b="0" i="0" spc="100" baseline="0" dirty="0" err="1">
                <a:latin typeface="Arial" charset="0"/>
                <a:cs typeface="ＭＳ Ｐゴシック" charset="0"/>
              </a:rPr>
              <a:t>maipahayag</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may </a:t>
            </a:r>
            <a:r>
              <a:rPr lang="en-US" b="0" i="0" spc="100" baseline="0" dirty="0" err="1">
                <a:latin typeface="Arial" charset="0"/>
                <a:cs typeface="ＭＳ Ｐゴシック" charset="0"/>
              </a:rPr>
              <a:t>katapangan</a:t>
            </a:r>
            <a:r>
              <a:rPr lang="en-US" b="0" i="0" spc="100" baseline="0" dirty="0">
                <a:latin typeface="Arial" charset="0"/>
                <a:cs typeface="ＭＳ Ｐゴシック" charset="0"/>
              </a:rPr>
              <a:t> </a:t>
            </a:r>
            <a:r>
              <a:rPr lang="en-US" b="0" i="0" spc="100" baseline="0" dirty="0" err="1">
                <a:latin typeface="Arial" charset="0"/>
                <a:cs typeface="ＭＳ Ｐゴシック" charset="0"/>
              </a:rPr>
              <a:t>gaya</a:t>
            </a:r>
            <a:r>
              <a:rPr lang="en-US" b="0" i="0" spc="100" baseline="0" dirty="0">
                <a:latin typeface="Arial" charset="0"/>
                <a:cs typeface="ＭＳ Ｐゴシック" charset="0"/>
              </a:rPr>
              <a:t> ng </a:t>
            </a:r>
            <a:r>
              <a:rPr lang="en-US" b="0" i="0" spc="100" baseline="0" dirty="0" err="1">
                <a:latin typeface="Arial" charset="0"/>
                <a:cs typeface="ＭＳ Ｐゴシック" charset="0"/>
              </a:rPr>
              <a:t>nararapat</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aking</a:t>
            </a:r>
            <a:r>
              <a:rPr lang="en-US" b="0" i="0" spc="100" baseline="0" dirty="0">
                <a:latin typeface="Arial" charset="0"/>
                <a:cs typeface="ＭＳ Ｐゴシック" charset="0"/>
              </a:rPr>
              <a:t> </a:t>
            </a:r>
            <a:r>
              <a:rPr lang="en-US" b="0" i="0" spc="100" baseline="0" dirty="0" err="1">
                <a:latin typeface="Arial" charset="0"/>
                <a:cs typeface="ＭＳ Ｐゴシック" charset="0"/>
              </a:rPr>
              <a:t>sabihin</a:t>
            </a:r>
            <a:r>
              <a:rPr lang="en-US" b="0" i="0" spc="100" baseline="0" dirty="0">
                <a:latin typeface="Arial" charset="0"/>
                <a:cs typeface="ＭＳ Ｐゴシック" charset="0"/>
              </a:rPr>
              <a:t>” (</a:t>
            </a:r>
            <a:r>
              <a:rPr lang="en-US" b="0" i="1" spc="100" baseline="0" dirty="0">
                <a:latin typeface="Arial" charset="0"/>
                <a:cs typeface="ＭＳ Ｐゴシック" charset="0"/>
              </a:rPr>
              <a:t>6:20</a:t>
            </a:r>
            <a:r>
              <a:rPr lang="en-US" b="0" i="0" spc="100" baseline="0" dirty="0">
                <a:latin typeface="Arial" charset="0"/>
                <a:cs typeface="ＭＳ Ｐゴシック" charset="0"/>
              </a:rPr>
              <a:t>).</a:t>
            </a:r>
            <a:endParaRPr lang="en-US" b="0" spc="100" baseline="0" dirty="0">
              <a:latin typeface="Arial" charset="0"/>
              <a:cs typeface="ＭＳ Ｐゴシック" charset="0"/>
            </a:endParaRPr>
          </a:p>
        </p:txBody>
      </p:sp>
    </p:spTree>
    <p:extLst>
      <p:ext uri="{BB962C8B-B14F-4D97-AF65-F5344CB8AC3E}">
        <p14:creationId xmlns:p14="http://schemas.microsoft.com/office/powerpoint/2010/main" val="89793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23</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err="1">
                <a:latin typeface="Arial" charset="0"/>
                <a:cs typeface="ＭＳ Ｐゴシック" charset="0"/>
              </a:rPr>
              <a:t>Nagpapakilala</a:t>
            </a:r>
            <a:r>
              <a:rPr lang="en-US" b="1" spc="100" baseline="0" dirty="0">
                <a:latin typeface="Arial" charset="0"/>
                <a:cs typeface="ＭＳ Ｐゴシック" charset="0"/>
              </a:rPr>
              <a:t> </a:t>
            </a:r>
            <a:r>
              <a:rPr lang="en-US" b="1" spc="100" baseline="0" dirty="0" err="1">
                <a:latin typeface="Arial" charset="0"/>
                <a:cs typeface="ＭＳ Ｐゴシック" charset="0"/>
              </a:rPr>
              <a:t>sa</a:t>
            </a:r>
            <a:r>
              <a:rPr lang="en-US" b="1" spc="100" baseline="0" dirty="0">
                <a:latin typeface="Arial" charset="0"/>
                <a:cs typeface="ＭＳ Ｐゴシック" charset="0"/>
              </a:rPr>
              <a:t> </a:t>
            </a:r>
            <a:r>
              <a:rPr lang="en-US" b="1" spc="100" baseline="0" dirty="0" err="1">
                <a:latin typeface="Arial" charset="0"/>
                <a:cs typeface="ＭＳ Ｐゴシック" charset="0"/>
              </a:rPr>
              <a:t>sarili</a:t>
            </a:r>
            <a:r>
              <a:rPr lang="en-US" b="1" spc="100" baseline="0" dirty="0">
                <a:latin typeface="Arial" charset="0"/>
                <a:cs typeface="ＭＳ Ｐゴシック" charset="0"/>
              </a:rPr>
              <a:t> </a:t>
            </a:r>
            <a:r>
              <a:rPr lang="en-US" b="1" spc="100" baseline="0" dirty="0" err="1">
                <a:latin typeface="Arial" charset="0"/>
                <a:cs typeface="ＭＳ Ｐゴシック" charset="0"/>
              </a:rPr>
              <a:t>bilang</a:t>
            </a:r>
            <a:r>
              <a:rPr lang="en-US" b="1" spc="100" baseline="0" dirty="0">
                <a:latin typeface="Arial" charset="0"/>
                <a:cs typeface="ＭＳ Ｐゴシック" charset="0"/>
              </a:rPr>
              <a:t> ang may-</a:t>
            </a:r>
            <a:r>
              <a:rPr lang="en-US" b="1" spc="100" baseline="0" dirty="0" err="1">
                <a:latin typeface="Arial" charset="0"/>
                <a:cs typeface="ＭＳ Ｐゴシック" charset="0"/>
              </a:rPr>
              <a:t>akda</a:t>
            </a:r>
            <a:r>
              <a:rPr lang="en-US" b="1" spc="100" baseline="0" dirty="0">
                <a:latin typeface="Arial" charset="0"/>
                <a:cs typeface="ＭＳ Ｐゴシック" charset="0"/>
              </a:rPr>
              <a:t>. </a:t>
            </a:r>
            <a:r>
              <a:rPr lang="en-US" b="0" spc="100" baseline="0" dirty="0">
                <a:latin typeface="Arial" charset="0"/>
                <a:cs typeface="ＭＳ Ｐゴシック" charset="0"/>
              </a:rPr>
              <a:t>¶ • Sa </a:t>
            </a:r>
            <a:r>
              <a:rPr lang="en-US" b="0" spc="100" baseline="0" dirty="0" err="1">
                <a:latin typeface="Arial" charset="0"/>
                <a:cs typeface="ＭＳ Ｐゴシック" charset="0"/>
              </a:rPr>
              <a:t>pasimuta</a:t>
            </a:r>
            <a:r>
              <a:rPr lang="en-US" b="0" spc="100" baseline="0" dirty="0">
                <a:latin typeface="Arial" charset="0"/>
                <a:cs typeface="ＭＳ Ｐゴシック" charset="0"/>
              </a:rPr>
              <a:t> ng </a:t>
            </a:r>
            <a:r>
              <a:rPr lang="en-US" b="0" spc="100" baseline="0" dirty="0" err="1">
                <a:latin typeface="Arial" charset="0"/>
                <a:cs typeface="ＭＳ Ｐゴシック" charset="0"/>
              </a:rPr>
              <a:t>liham</a:t>
            </a:r>
            <a:r>
              <a:rPr lang="en-US" b="1" i="1" spc="100" baseline="0" dirty="0">
                <a:latin typeface="Arial" charset="0"/>
                <a:cs typeface="ＭＳ Ｐゴシック" charset="0"/>
              </a:rPr>
              <a:t>. </a:t>
            </a:r>
            <a:r>
              <a:rPr lang="en-US" b="0" i="0" spc="100" baseline="0" dirty="0">
                <a:latin typeface="Arial" charset="0"/>
                <a:cs typeface="ＭＳ Ｐゴシック" charset="0"/>
              </a:rPr>
              <a:t>¶ • </a:t>
            </a:r>
            <a:r>
              <a:rPr lang="en-US" b="0" i="0" spc="100" baseline="0" dirty="0" err="1">
                <a:latin typeface="Arial" charset="0"/>
                <a:cs typeface="ＭＳ Ｐゴシック" charset="0"/>
              </a:rPr>
              <a:t>Malapit</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gitna</a:t>
            </a:r>
            <a:r>
              <a:rPr lang="en-US" b="0" i="0" spc="100" baseline="0" dirty="0">
                <a:latin typeface="Arial" charset="0"/>
                <a:cs typeface="ＭＳ Ｐゴシック" charset="0"/>
              </a:rPr>
              <a:t> ng </a:t>
            </a:r>
            <a:r>
              <a:rPr lang="en-US" b="0" i="0" spc="100" baseline="0" dirty="0" err="1">
                <a:latin typeface="Arial" charset="0"/>
                <a:cs typeface="ＭＳ Ｐゴシック" charset="0"/>
              </a:rPr>
              <a:t>liham</a:t>
            </a:r>
            <a:r>
              <a:rPr lang="en-US" b="0" i="0" spc="100" baseline="0" dirty="0">
                <a:latin typeface="Arial" charset="0"/>
                <a:cs typeface="ＭＳ Ｐゴシック" charset="0"/>
              </a:rPr>
              <a:t>, </a:t>
            </a:r>
            <a:r>
              <a:rPr lang="en-US" b="0" i="0" spc="100" baseline="0" dirty="0" err="1">
                <a:latin typeface="Arial" charset="0"/>
                <a:cs typeface="ＭＳ Ｐゴシック" charset="0"/>
              </a:rPr>
              <a:t>binabansagan</a:t>
            </a:r>
            <a:r>
              <a:rPr lang="en-US" b="0" i="0" spc="100" baseline="0" dirty="0">
                <a:latin typeface="Arial" charset="0"/>
                <a:cs typeface="ＭＳ Ｐゴシック" charset="0"/>
              </a:rPr>
              <a:t> ang </a:t>
            </a:r>
            <a:r>
              <a:rPr lang="en-US" b="0" i="0" spc="100" baseline="0" dirty="0" err="1">
                <a:latin typeface="Arial" charset="0"/>
                <a:cs typeface="ＭＳ Ｐゴシック" charset="0"/>
              </a:rPr>
              <a:t>sarili</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“ang </a:t>
            </a:r>
            <a:r>
              <a:rPr lang="en-US" b="0" i="0" spc="100" baseline="0" dirty="0" err="1">
                <a:latin typeface="Arial" charset="0"/>
                <a:cs typeface="ＭＳ Ｐゴシック" charset="0"/>
              </a:rPr>
              <a:t>bilanggo</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Cristo Jesus para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inyong</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Hentil</a:t>
            </a:r>
            <a:r>
              <a:rPr lang="en-US" b="0" i="0" spc="100" baseline="0" dirty="0">
                <a:latin typeface="Arial" charset="0"/>
                <a:cs typeface="ＭＳ Ｐゴシック" charset="0"/>
              </a:rPr>
              <a:t>”. ¶ • </a:t>
            </a:r>
            <a:r>
              <a:rPr lang="en-US" b="0" i="0" spc="100" baseline="0" dirty="0" err="1">
                <a:latin typeface="Arial" charset="0"/>
                <a:cs typeface="ＭＳ Ｐゴシック" charset="0"/>
              </a:rPr>
              <a:t>Malapit</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dulo</a:t>
            </a:r>
            <a:r>
              <a:rPr lang="en-US" b="0" i="0" spc="100" baseline="0" dirty="0">
                <a:latin typeface="Arial" charset="0"/>
                <a:cs typeface="ＭＳ Ｐゴシック" charset="0"/>
              </a:rPr>
              <a:t> ng </a:t>
            </a:r>
            <a:r>
              <a:rPr lang="en-US" b="0" i="0" spc="100" baseline="0" dirty="0" err="1">
                <a:latin typeface="Arial" charset="0"/>
                <a:cs typeface="ＭＳ Ｐゴシック" charset="0"/>
              </a:rPr>
              <a:t>liham</a:t>
            </a:r>
            <a:r>
              <a:rPr lang="en-US" b="0" i="0" spc="100" baseline="0" dirty="0">
                <a:latin typeface="Arial" charset="0"/>
                <a:cs typeface="ＭＳ Ｐゴシック" charset="0"/>
              </a:rPr>
              <a:t>, </a:t>
            </a:r>
            <a:r>
              <a:rPr lang="en-US" b="0" i="0" spc="100" baseline="0" dirty="0" err="1">
                <a:latin typeface="Arial" charset="0"/>
                <a:cs typeface="ＭＳ Ｐゴシック" charset="0"/>
              </a:rPr>
              <a:t>muli</a:t>
            </a:r>
            <a:r>
              <a:rPr lang="en-US" b="0" i="0" spc="100" baseline="0" dirty="0">
                <a:latin typeface="Arial" charset="0"/>
                <a:cs typeface="ＭＳ Ｐゴシック" charset="0"/>
              </a:rPr>
              <a:t> ay </a:t>
            </a:r>
            <a:r>
              <a:rPr lang="en-US" b="0" i="0" spc="100" baseline="0" dirty="0" err="1">
                <a:latin typeface="Arial" charset="0"/>
                <a:cs typeface="ＭＳ Ｐゴシック" charset="0"/>
              </a:rPr>
              <a:t>tinutukoy</a:t>
            </a:r>
            <a:r>
              <a:rPr lang="en-US" b="0" i="0" spc="100" baseline="0" dirty="0">
                <a:latin typeface="Arial" charset="0"/>
                <a:cs typeface="ＭＳ Ｐゴシック" charset="0"/>
              </a:rPr>
              <a:t> ang </a:t>
            </a:r>
            <a:r>
              <a:rPr lang="en-US" b="0" i="0" spc="100" baseline="0" dirty="0" err="1">
                <a:latin typeface="Arial" charset="0"/>
                <a:cs typeface="ＭＳ Ｐゴシック" charset="0"/>
              </a:rPr>
              <a:t>kanyang</a:t>
            </a:r>
            <a:r>
              <a:rPr lang="en-US" b="0" i="0" spc="100" baseline="0" dirty="0">
                <a:latin typeface="Arial" charset="0"/>
                <a:cs typeface="ＭＳ Ｐゴシック" charset="0"/>
              </a:rPr>
              <a:t> </a:t>
            </a:r>
            <a:r>
              <a:rPr lang="en-US" b="0" i="0" spc="100" baseline="0" dirty="0" err="1">
                <a:latin typeface="Arial" charset="0"/>
                <a:cs typeface="ＭＳ Ｐゴシック" charset="0"/>
              </a:rPr>
              <a:t>pagkakabilanggo</a:t>
            </a:r>
            <a:r>
              <a:rPr lang="en-US" b="0" i="0" spc="100" baseline="0" dirty="0">
                <a:latin typeface="Arial" charset="0"/>
                <a:cs typeface="ＭＳ Ｐゴシック" charset="0"/>
              </a:rPr>
              <a:t>. </a:t>
            </a:r>
            <a:endParaRPr lang="en-US" b="1" i="1" spc="100" baseline="0" dirty="0">
              <a:latin typeface="Arial" charset="0"/>
              <a:cs typeface="ＭＳ Ｐゴシック" charset="0"/>
            </a:endParaRPr>
          </a:p>
        </p:txBody>
      </p:sp>
    </p:spTree>
    <p:extLst>
      <p:ext uri="{BB962C8B-B14F-4D97-AF65-F5344CB8AC3E}">
        <p14:creationId xmlns:p14="http://schemas.microsoft.com/office/powerpoint/2010/main" val="1299972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24</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a:latin typeface="Arial" charset="0"/>
                <a:cs typeface="ＭＳ Ｐゴシック" charset="0"/>
              </a:rPr>
              <a:t>Ang </a:t>
            </a:r>
            <a:r>
              <a:rPr lang="en-US" b="1" spc="100" baseline="0" dirty="0" err="1">
                <a:latin typeface="Arial" charset="0"/>
                <a:cs typeface="ＭＳ Ｐゴシック" charset="0"/>
              </a:rPr>
              <a:t>liham</a:t>
            </a:r>
            <a:r>
              <a:rPr lang="en-US" b="1" spc="100" baseline="0" dirty="0">
                <a:latin typeface="Arial" charset="0"/>
                <a:cs typeface="ＭＳ Ｐゴシック" charset="0"/>
              </a:rPr>
              <a:t> ay </a:t>
            </a:r>
            <a:r>
              <a:rPr lang="en-US" b="1" spc="100" baseline="0" dirty="0" err="1">
                <a:latin typeface="Arial" charset="0"/>
                <a:cs typeface="ＭＳ Ｐゴシック" charset="0"/>
              </a:rPr>
              <a:t>sinasalamin</a:t>
            </a:r>
            <a:r>
              <a:rPr lang="en-US" b="1" spc="100" baseline="0" dirty="0">
                <a:latin typeface="Arial" charset="0"/>
                <a:cs typeface="ＭＳ Ｐゴシック" charset="0"/>
              </a:rPr>
              <a:t> ang </a:t>
            </a:r>
            <a:r>
              <a:rPr lang="en-US" b="1" spc="100" baseline="0" dirty="0" err="1">
                <a:latin typeface="Arial" charset="0"/>
                <a:cs typeface="ＭＳ Ｐゴシック" charset="0"/>
              </a:rPr>
              <a:t>mga</a:t>
            </a:r>
            <a:r>
              <a:rPr lang="en-US" b="1" spc="100" baseline="0" dirty="0">
                <a:latin typeface="Arial" charset="0"/>
                <a:cs typeface="ＭＳ Ｐゴシック" charset="0"/>
              </a:rPr>
              <a:t> </a:t>
            </a:r>
            <a:r>
              <a:rPr lang="en-US" b="1" spc="100" baseline="0" dirty="0" err="1">
                <a:latin typeface="Arial" charset="0"/>
                <a:cs typeface="ＭＳ Ｐゴシック" charset="0"/>
              </a:rPr>
              <a:t>dakilang</a:t>
            </a:r>
            <a:r>
              <a:rPr lang="en-US" b="1" spc="100" baseline="0" dirty="0">
                <a:latin typeface="Arial" charset="0"/>
                <a:cs typeface="ＭＳ Ｐゴシック" charset="0"/>
              </a:rPr>
              <a:t> </a:t>
            </a:r>
            <a:r>
              <a:rPr lang="en-US" b="1" spc="100" baseline="0" dirty="0" err="1">
                <a:latin typeface="Arial" charset="0"/>
                <a:cs typeface="ＭＳ Ｐゴシック" charset="0"/>
              </a:rPr>
              <a:t>tema</a:t>
            </a:r>
            <a:r>
              <a:rPr lang="en-US" b="1" spc="100" baseline="0" dirty="0">
                <a:latin typeface="Arial" charset="0"/>
                <a:cs typeface="ＭＳ Ｐゴシック" charset="0"/>
              </a:rPr>
              <a:t> ng </a:t>
            </a:r>
            <a:r>
              <a:rPr lang="en-US" b="1" spc="100" baseline="0" dirty="0" err="1">
                <a:latin typeface="Arial" charset="0"/>
                <a:cs typeface="ＭＳ Ｐゴシック" charset="0"/>
              </a:rPr>
              <a:t>kaligtasan</a:t>
            </a:r>
            <a:r>
              <a:rPr lang="en-US" b="1" spc="100" baseline="0" dirty="0">
                <a:latin typeface="Arial" charset="0"/>
                <a:cs typeface="ＭＳ Ｐゴシック" charset="0"/>
              </a:rPr>
              <a:t> ng </a:t>
            </a:r>
            <a:r>
              <a:rPr lang="en-US" b="1" spc="100" baseline="0" dirty="0" err="1">
                <a:latin typeface="Arial" charset="0"/>
                <a:cs typeface="ＭＳ Ｐゴシック" charset="0"/>
              </a:rPr>
              <a:t>Diyos</a:t>
            </a:r>
            <a:r>
              <a:rPr lang="en-US" b="1" spc="100" baseline="0" dirty="0">
                <a:latin typeface="Arial" charset="0"/>
                <a:cs typeface="ＭＳ Ｐゴシック" charset="0"/>
              </a:rPr>
              <a:t>. </a:t>
            </a:r>
            <a:r>
              <a:rPr lang="en-US" b="0" spc="100" baseline="0" dirty="0">
                <a:latin typeface="Arial" charset="0"/>
                <a:cs typeface="ＭＳ Ｐゴシック" charset="0"/>
              </a:rPr>
              <a:t>¶ • </a:t>
            </a:r>
            <a:r>
              <a:rPr lang="en-US" b="0" spc="100" baseline="0" dirty="0" err="1">
                <a:latin typeface="Arial" charset="0"/>
                <a:cs typeface="ＭＳ Ｐゴシック" charset="0"/>
              </a:rPr>
              <a:t>Nagpaoasimula</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kapasyahang</a:t>
            </a:r>
            <a:r>
              <a:rPr lang="en-US" b="0" spc="100" baseline="0" dirty="0">
                <a:latin typeface="Arial" charset="0"/>
                <a:cs typeface="ＭＳ Ｐゴシック" charset="0"/>
              </a:rPr>
              <a:t> </a:t>
            </a:r>
            <a:r>
              <a:rPr lang="en-US" b="0" spc="100" baseline="0" dirty="0" err="1">
                <a:latin typeface="Arial" charset="0"/>
                <a:cs typeface="ＭＳ Ｐゴシック" charset="0"/>
              </a:rPr>
              <a:t>ginawa</a:t>
            </a:r>
            <a:r>
              <a:rPr lang="en-US" b="0" spc="100" baseline="0" dirty="0">
                <a:latin typeface="Arial" charset="0"/>
                <a:cs typeface="ＭＳ Ｐゴシック" charset="0"/>
              </a:rPr>
              <a:t> ng </a:t>
            </a:r>
            <a:r>
              <a:rPr lang="en-US" b="0" spc="100" baseline="0" dirty="0" err="1">
                <a:latin typeface="Arial" charset="0"/>
                <a:cs typeface="ＭＳ Ｐゴシック" charset="0"/>
              </a:rPr>
              <a:t>Diyos</a:t>
            </a:r>
            <a:r>
              <a:rPr lang="en-US" b="0" spc="100" baseline="0" dirty="0">
                <a:latin typeface="Arial" charset="0"/>
                <a:cs typeface="ＭＳ Ｐゴシック" charset="0"/>
              </a:rPr>
              <a:t> “Bago pa </a:t>
            </a:r>
            <a:r>
              <a:rPr lang="en-US" b="0" spc="100" baseline="0" dirty="0" err="1">
                <a:latin typeface="Arial" charset="0"/>
                <a:cs typeface="ＭＳ Ｐゴシック" charset="0"/>
              </a:rPr>
              <a:t>itinatag</a:t>
            </a:r>
            <a:r>
              <a:rPr lang="en-US" b="0" spc="100" baseline="0" dirty="0">
                <a:latin typeface="Arial" charset="0"/>
                <a:cs typeface="ＭＳ Ｐゴシック" charset="0"/>
              </a:rPr>
              <a:t> ang </a:t>
            </a:r>
            <a:r>
              <a:rPr lang="en-US" b="0" spc="100" baseline="0" dirty="0" err="1">
                <a:latin typeface="Arial" charset="0"/>
                <a:cs typeface="ＭＳ Ｐゴシック" charset="0"/>
              </a:rPr>
              <a:t>sanlibutan</a:t>
            </a:r>
            <a:r>
              <a:rPr lang="en-US" b="0" spc="100" baseline="0" dirty="0">
                <a:latin typeface="Arial" charset="0"/>
                <a:cs typeface="ＭＳ Ｐゴシック" charset="0"/>
              </a:rPr>
              <a:t>”</a:t>
            </a:r>
            <a:r>
              <a:rPr lang="en-US" b="0" i="0" spc="100" baseline="0" dirty="0">
                <a:latin typeface="Arial" charset="0"/>
                <a:cs typeface="ＭＳ Ｐゴシック" charset="0"/>
              </a:rPr>
              <a:t>. ¶ • </a:t>
            </a:r>
            <a:r>
              <a:rPr lang="en-US" b="0" i="0" spc="100" baseline="0" dirty="0" err="1">
                <a:latin typeface="Arial" charset="0"/>
                <a:cs typeface="ＭＳ Ｐゴシック" charset="0"/>
              </a:rPr>
              <a:t>Nagpapakita</a:t>
            </a:r>
            <a:r>
              <a:rPr lang="en-US" b="0" i="0" spc="100" baseline="0" dirty="0">
                <a:latin typeface="Arial" charset="0"/>
                <a:cs typeface="ＭＳ Ｐゴシック" charset="0"/>
              </a:rPr>
              <a:t> ng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matayog</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pampanitikang</a:t>
            </a:r>
            <a:r>
              <a:rPr lang="en-US" b="0" i="0" spc="100" baseline="0" dirty="0">
                <a:latin typeface="Arial" charset="0"/>
                <a:cs typeface="ＭＳ Ｐゴシック" charset="0"/>
              </a:rPr>
              <a:t> </a:t>
            </a:r>
            <a:r>
              <a:rPr lang="en-US" b="0" i="0" spc="100" baseline="0" dirty="0" err="1">
                <a:latin typeface="Arial" charset="0"/>
                <a:cs typeface="ＭＳ Ｐゴシック" charset="0"/>
              </a:rPr>
              <a:t>istilo</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may </a:t>
            </a:r>
            <a:r>
              <a:rPr lang="en-US" b="0" i="0" spc="100" baseline="0" dirty="0" err="1">
                <a:latin typeface="Arial" charset="0"/>
                <a:cs typeface="ＭＳ Ｐゴシック" charset="0"/>
              </a:rPr>
              <a:t>mahahabang</a:t>
            </a:r>
            <a:r>
              <a:rPr lang="en-US" b="0" i="0" spc="100" baseline="0" dirty="0">
                <a:latin typeface="Arial" charset="0"/>
                <a:cs typeface="ＭＳ Ｐゴシック" charset="0"/>
              </a:rPr>
              <a:t> </a:t>
            </a:r>
            <a:r>
              <a:rPr lang="en-US" b="0" i="0" spc="100" baseline="0" dirty="0" err="1">
                <a:latin typeface="Arial" charset="0"/>
                <a:cs typeface="ＭＳ Ｐゴシック" charset="0"/>
              </a:rPr>
              <a:t>pangungusap</a:t>
            </a:r>
            <a:r>
              <a:rPr lang="en-US" b="0" i="0" spc="100" baseline="0" dirty="0">
                <a:latin typeface="Arial" charset="0"/>
                <a:cs typeface="ＭＳ Ｐゴシック" charset="0"/>
              </a:rPr>
              <a:t>, </a:t>
            </a:r>
            <a:r>
              <a:rPr lang="en-US" b="0" i="0" spc="100" baseline="0" dirty="0" err="1">
                <a:latin typeface="Arial" charset="0"/>
                <a:cs typeface="ＭＳ Ｐゴシック" charset="0"/>
              </a:rPr>
              <a:t>paulit-ulit</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pagpapahayag</a:t>
            </a:r>
            <a:r>
              <a:rPr lang="en-US" b="0" i="0" spc="100" baseline="0" dirty="0">
                <a:latin typeface="Arial" charset="0"/>
                <a:cs typeface="ＭＳ Ｐゴシック" charset="0"/>
              </a:rPr>
              <a:t>, at </a:t>
            </a:r>
            <a:r>
              <a:rPr lang="en-US" b="0" i="0" spc="100" baseline="0" dirty="0" err="1">
                <a:latin typeface="Arial" charset="0"/>
                <a:cs typeface="ＭＳ Ｐゴシック" charset="0"/>
              </a:rPr>
              <a:t>nabuong</a:t>
            </a:r>
            <a:r>
              <a:rPr lang="en-US" b="0" i="0" spc="100" baseline="0" dirty="0">
                <a:latin typeface="Arial" charset="0"/>
                <a:cs typeface="ＭＳ Ｐゴシック" charset="0"/>
              </a:rPr>
              <a:t> </a:t>
            </a:r>
            <a:r>
              <a:rPr lang="en-US" b="0" i="0" spc="100" baseline="0" dirty="0" err="1">
                <a:latin typeface="Arial" charset="0"/>
                <a:cs typeface="ＭＳ Ｐゴシック" charset="0"/>
              </a:rPr>
              <a:t>metapora</a:t>
            </a:r>
            <a:r>
              <a:rPr lang="en-US" b="0" i="0" spc="100" baseline="0" dirty="0">
                <a:latin typeface="Arial" charset="0"/>
                <a:cs typeface="ＭＳ Ｐゴシック" charset="0"/>
              </a:rPr>
              <a:t>. ¶ • Isang </a:t>
            </a:r>
            <a:r>
              <a:rPr lang="en-US" b="0" i="0" spc="100" baseline="0" dirty="0" err="1">
                <a:latin typeface="Arial" charset="0"/>
                <a:cs typeface="ＭＳ Ｐゴシック" charset="0"/>
              </a:rPr>
              <a:t>malaking</a:t>
            </a:r>
            <a:r>
              <a:rPr lang="en-US" b="0" i="0" spc="100" baseline="0" dirty="0">
                <a:latin typeface="Arial" charset="0"/>
                <a:cs typeface="ＭＳ Ｐゴシック" charset="0"/>
              </a:rPr>
              <a:t> </a:t>
            </a:r>
            <a:r>
              <a:rPr lang="en-US" b="0" i="0" spc="100" baseline="0" dirty="0" err="1">
                <a:latin typeface="Arial" charset="0"/>
                <a:cs typeface="ＭＳ Ｐゴシック" charset="0"/>
              </a:rPr>
              <a:t>uri</a:t>
            </a:r>
            <a:r>
              <a:rPr lang="en-US" b="0" i="0" spc="100" baseline="0" dirty="0">
                <a:latin typeface="Arial" charset="0"/>
                <a:cs typeface="ＭＳ Ｐゴシック" charset="0"/>
              </a:rPr>
              <a:t> ng </a:t>
            </a:r>
            <a:r>
              <a:rPr lang="en-US" b="0" i="0" spc="100" baseline="0" dirty="0" err="1">
                <a:latin typeface="Arial" charset="0"/>
                <a:cs typeface="ＭＳ Ｐゴシック" charset="0"/>
              </a:rPr>
              <a:t>lengguwahe</a:t>
            </a:r>
            <a:r>
              <a:rPr lang="en-US" b="0" i="0" spc="100" baseline="0" dirty="0">
                <a:latin typeface="Arial" charset="0"/>
                <a:cs typeface="ＭＳ Ｐゴシック" charset="0"/>
              </a:rPr>
              <a:t> ng </a:t>
            </a:r>
            <a:r>
              <a:rPr lang="en-US" b="0" i="0" spc="100" baseline="0" dirty="0" err="1">
                <a:latin typeface="Arial" charset="0"/>
                <a:cs typeface="ＭＳ Ｐゴシック" charset="0"/>
              </a:rPr>
              <a:t>papuri</a:t>
            </a:r>
            <a:r>
              <a:rPr lang="en-US" b="0" i="0" spc="100" baseline="0" dirty="0">
                <a:latin typeface="Arial" charset="0"/>
                <a:cs typeface="ＭＳ Ｐゴシック" charset="0"/>
              </a:rPr>
              <a:t>, </a:t>
            </a:r>
            <a:r>
              <a:rPr lang="en-US" b="0" i="0" spc="100" baseline="0" dirty="0" err="1">
                <a:latin typeface="Arial" charset="0"/>
                <a:cs typeface="ＭＳ Ｐゴシック" charset="0"/>
              </a:rPr>
              <a:t>panalangin</a:t>
            </a:r>
            <a:r>
              <a:rPr lang="en-US" b="0" i="0" spc="100" baseline="0" dirty="0">
                <a:latin typeface="Arial" charset="0"/>
                <a:cs typeface="ＭＳ Ｐゴシック" charset="0"/>
              </a:rPr>
              <a:t>, at </a:t>
            </a:r>
            <a:r>
              <a:rPr lang="en-US" b="0" i="0" spc="100" baseline="0" dirty="0" err="1">
                <a:latin typeface="Arial" charset="0"/>
                <a:cs typeface="ＭＳ Ｐゴシック" charset="0"/>
              </a:rPr>
              <a:t>pagsamba</a:t>
            </a:r>
            <a:r>
              <a:rPr lang="en-US" b="0" i="0" spc="100" baseline="0" dirty="0">
                <a:latin typeface="Arial" charset="0"/>
                <a:cs typeface="ＭＳ Ｐゴシック" charset="0"/>
              </a:rPr>
              <a:t> at </a:t>
            </a:r>
            <a:r>
              <a:rPr lang="en-US" b="0" i="0" spc="100" baseline="0" dirty="0" err="1">
                <a:latin typeface="Arial" charset="0"/>
                <a:cs typeface="ＭＳ Ｐゴシック" charset="0"/>
              </a:rPr>
              <a:t>buong</a:t>
            </a:r>
            <a:r>
              <a:rPr lang="en-US" b="0" i="0" spc="100" baseline="0" dirty="0">
                <a:latin typeface="Arial" charset="0"/>
                <a:cs typeface="ＭＳ Ｐゴシック" charset="0"/>
              </a:rPr>
              <a:t> </a:t>
            </a:r>
            <a:r>
              <a:rPr lang="en-US" b="0" i="0" spc="100" baseline="0" dirty="0" err="1">
                <a:latin typeface="Arial" charset="0"/>
                <a:cs typeface="ＭＳ Ｐゴシック" charset="0"/>
              </a:rPr>
              <a:t>taas</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siping</a:t>
            </a:r>
            <a:r>
              <a:rPr lang="en-US" b="0" i="0" spc="100" baseline="0" dirty="0">
                <a:latin typeface="Arial" charset="0"/>
                <a:cs typeface="ＭＳ Ｐゴシック" charset="0"/>
              </a:rPr>
              <a:t> </a:t>
            </a:r>
            <a:r>
              <a:rPr lang="en-US" b="0" i="0" spc="100" baseline="0" dirty="0" err="1">
                <a:latin typeface="Arial" charset="0"/>
                <a:cs typeface="ＭＳ Ｐゴシック" charset="0"/>
              </a:rPr>
              <a:t>retorikal</a:t>
            </a:r>
            <a:r>
              <a:rPr lang="en-US" b="0" i="0" spc="100" baseline="0" dirty="0">
                <a:latin typeface="Arial" charset="0"/>
                <a:cs typeface="ＭＳ Ｐゴシック" charset="0"/>
              </a:rPr>
              <a:t>. </a:t>
            </a:r>
            <a:endParaRPr lang="en-US" b="0" spc="100" baseline="0" dirty="0">
              <a:latin typeface="Arial" charset="0"/>
              <a:cs typeface="ＭＳ Ｐゴシック" charset="0"/>
            </a:endParaRPr>
          </a:p>
        </p:txBody>
      </p:sp>
    </p:spTree>
    <p:extLst>
      <p:ext uri="{BB962C8B-B14F-4D97-AF65-F5344CB8AC3E}">
        <p14:creationId xmlns:p14="http://schemas.microsoft.com/office/powerpoint/2010/main" val="3736939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25</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a:latin typeface="Arial" charset="0"/>
                <a:cs typeface="ＭＳ Ｐゴシック" charset="0"/>
              </a:rPr>
              <a:t>3. Ang </a:t>
            </a:r>
            <a:r>
              <a:rPr lang="en-US" sz="1600" b="1" spc="100" baseline="0" dirty="0" err="1">
                <a:latin typeface="Arial" charset="0"/>
                <a:cs typeface="ＭＳ Ｐゴシック" charset="0"/>
              </a:rPr>
              <a:t>Liham</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na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Babad</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si</a:t>
            </a:r>
            <a:r>
              <a:rPr lang="en-US" sz="1600" b="1" spc="100" baseline="0" dirty="0">
                <a:latin typeface="Arial" charset="0"/>
                <a:cs typeface="ＭＳ Ｐゴシック" charset="0"/>
              </a:rPr>
              <a:t> Cristo. “</a:t>
            </a:r>
            <a:r>
              <a:rPr lang="en-US" sz="1600" b="0" spc="100" baseline="0" dirty="0">
                <a:latin typeface="Arial" charset="0"/>
                <a:cs typeface="ＭＳ Ｐゴシック" charset="0"/>
              </a:rPr>
              <a:t>Na </a:t>
            </a:r>
            <a:r>
              <a:rPr lang="en-US" sz="1600" b="0" spc="100" baseline="0" dirty="0" err="1">
                <a:latin typeface="Arial" charset="0"/>
                <a:cs typeface="ＭＳ Ｐゴシック" charset="0"/>
              </a:rPr>
              <a:t>ipinaalam</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hiwaga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kalooban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ayon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mabuting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layunin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itinakda</a:t>
            </a:r>
            <a:r>
              <a:rPr lang="en-US" sz="1600" b="0" spc="100" baseline="0" dirty="0">
                <a:latin typeface="Arial" charset="0"/>
                <a:cs typeface="ＭＳ Ｐゴシック" charset="0"/>
              </a:rPr>
              <a:t> kay Cristo, </a:t>
            </a:r>
            <a:r>
              <a:rPr lang="en-US" sz="1600" b="0" spc="100" baseline="0" dirty="0" err="1">
                <a:latin typeface="Arial" charset="0"/>
                <a:cs typeface="ＭＳ Ｐゴシック" charset="0"/>
              </a:rPr>
              <a:t>bilang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katiwala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kaganapan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panahon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tipunin</a:t>
            </a:r>
            <a:r>
              <a:rPr lang="en-US" sz="1600" b="0" spc="100" baseline="0" dirty="0">
                <a:latin typeface="Arial" charset="0"/>
                <a:cs typeface="ＭＳ Ｐゴシック" charset="0"/>
              </a:rPr>
              <a:t> ang lahat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bagay</a:t>
            </a:r>
            <a:r>
              <a:rPr lang="en-US" sz="1600" b="0" spc="100" baseline="0" dirty="0">
                <a:latin typeface="Arial" charset="0"/>
                <a:cs typeface="ＭＳ Ｐゴシック" charset="0"/>
              </a:rPr>
              <a:t> ¶ kay Cristo,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sangkalangitan</a:t>
            </a:r>
            <a:r>
              <a:rPr lang="en-US" sz="1600" b="0" spc="100" baseline="0" dirty="0">
                <a:latin typeface="Arial" charset="0"/>
                <a:cs typeface="ＭＳ Ｐゴシック" charset="0"/>
              </a:rPr>
              <a:t>,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ibabaw</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lupa</a:t>
            </a:r>
            <a:r>
              <a:rPr lang="en-US" sz="1600" b="0" spc="100" baseline="0" dirty="0">
                <a:latin typeface="Arial" charset="0"/>
                <a:cs typeface="ＭＳ Ｐゴシック" charset="0"/>
              </a:rPr>
              <a:t>.” </a:t>
            </a:r>
            <a:r>
              <a:rPr lang="en-US" sz="1600" b="0" i="0" spc="100" baseline="0" dirty="0">
                <a:effectLst/>
                <a:latin typeface="Arial" panose="020B0604020202020204" pitchFamily="34" charset="0"/>
                <a:cs typeface="Arial" panose="020B0604020202020204" pitchFamily="34" charset="0"/>
              </a:rPr>
              <a:t>(</a:t>
            </a:r>
            <a:r>
              <a:rPr lang="en-US" sz="1600" b="0" i="1" spc="100" baseline="0" dirty="0" err="1">
                <a:effectLst/>
                <a:latin typeface="Arial" panose="020B0604020202020204" pitchFamily="34" charset="0"/>
                <a:cs typeface="Arial" panose="020B0604020202020204" pitchFamily="34" charset="0"/>
              </a:rPr>
              <a:t>Efeso</a:t>
            </a:r>
            <a:r>
              <a:rPr lang="en-US" sz="1600" b="0" i="1" spc="100" baseline="0" dirty="0">
                <a:effectLst/>
                <a:latin typeface="Arial" panose="020B0604020202020204" pitchFamily="34" charset="0"/>
                <a:cs typeface="Arial" panose="020B0604020202020204" pitchFamily="34" charset="0"/>
              </a:rPr>
              <a:t> 1:9, 10</a:t>
            </a:r>
            <a:r>
              <a:rPr lang="en-US" sz="1600" b="0" i="0" spc="100" baseline="0" dirty="0">
                <a:effectLst/>
                <a:latin typeface="Arial" panose="020B0604020202020204" pitchFamily="34" charset="0"/>
                <a:cs typeface="Arial" panose="020B0604020202020204" pitchFamily="34" charset="0"/>
              </a:rPr>
              <a:t>). </a:t>
            </a:r>
            <a:endParaRPr lang="en-PH" sz="2400" b="0" dirty="0"/>
          </a:p>
        </p:txBody>
      </p:sp>
    </p:spTree>
    <p:extLst>
      <p:ext uri="{BB962C8B-B14F-4D97-AF65-F5344CB8AC3E}">
        <p14:creationId xmlns:p14="http://schemas.microsoft.com/office/powerpoint/2010/main" val="4230929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26</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i="0" spc="100" baseline="0" dirty="0">
                <a:latin typeface="Arial" charset="0"/>
                <a:cs typeface="ＭＳ Ｐゴシック" charset="0"/>
              </a:rPr>
              <a:t>Ang </a:t>
            </a:r>
            <a:r>
              <a:rPr lang="en-US" sz="1600" b="1" i="0" spc="100" baseline="0" dirty="0" err="1">
                <a:latin typeface="Arial" charset="0"/>
                <a:cs typeface="ＭＳ Ｐゴシック" charset="0"/>
              </a:rPr>
              <a:t>nakasentro</a:t>
            </a:r>
            <a:r>
              <a:rPr lang="en-US" sz="1600" b="1" i="0" spc="100" baseline="0" dirty="0">
                <a:latin typeface="Arial" charset="0"/>
                <a:cs typeface="ＭＳ Ｐゴシック" charset="0"/>
              </a:rPr>
              <a:t>-kay-</a:t>
            </a:r>
            <a:r>
              <a:rPr lang="en-US" sz="1600" b="1" i="0" spc="100" baseline="0" dirty="0" err="1">
                <a:latin typeface="Arial" charset="0"/>
                <a:cs typeface="ＭＳ Ｐゴシック" charset="0"/>
              </a:rPr>
              <a:t>Cristong</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panukala</a:t>
            </a:r>
            <a:r>
              <a:rPr lang="en-US" sz="1600" b="1" i="0" spc="100" baseline="0" dirty="0">
                <a:latin typeface="Arial" charset="0"/>
                <a:cs typeface="ＭＳ Ｐゴシック" charset="0"/>
              </a:rPr>
              <a:t> ng </a:t>
            </a:r>
            <a:r>
              <a:rPr lang="en-US" sz="1600" b="1" i="0" spc="100" baseline="0" dirty="0" err="1">
                <a:latin typeface="Arial" charset="0"/>
                <a:cs typeface="ＭＳ Ｐゴシック" charset="0"/>
              </a:rPr>
              <a:t>Diyos</a:t>
            </a:r>
            <a:r>
              <a:rPr lang="en-US" sz="1600" b="1" i="0" spc="100" baseline="0" dirty="0">
                <a:latin typeface="Arial" charset="0"/>
                <a:cs typeface="ＭＳ Ｐゴシック" charset="0"/>
              </a:rPr>
              <a:t> para </a:t>
            </a:r>
            <a:r>
              <a:rPr lang="en-US" sz="1600" b="1" i="0" spc="100" baseline="0" dirty="0" err="1">
                <a:latin typeface="Arial" charset="0"/>
                <a:cs typeface="ＭＳ Ｐゴシック" charset="0"/>
              </a:rPr>
              <a:t>sa</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kapunuan</a:t>
            </a:r>
            <a:r>
              <a:rPr lang="en-US" sz="1600" b="1" i="0" spc="100" baseline="0" dirty="0">
                <a:latin typeface="Arial" charset="0"/>
                <a:cs typeface="ＭＳ Ｐゴシック" charset="0"/>
              </a:rPr>
              <a:t> ng </a:t>
            </a:r>
            <a:r>
              <a:rPr lang="en-US" sz="1600" b="1" i="0" spc="100" baseline="0" dirty="0" err="1">
                <a:latin typeface="Arial" charset="0"/>
                <a:cs typeface="ＭＳ Ｐゴシック" charset="0"/>
              </a:rPr>
              <a:t>panahon</a:t>
            </a:r>
            <a:r>
              <a:rPr lang="en-US" sz="1600" b="1" i="0" spc="100" baseline="0" dirty="0">
                <a:latin typeface="Arial" charset="0"/>
                <a:cs typeface="ＭＳ Ｐゴシック" charset="0"/>
              </a:rPr>
              <a:t> at ang </a:t>
            </a:r>
            <a:r>
              <a:rPr lang="en-US" sz="1600" b="1" i="0" spc="100" baseline="0" dirty="0" err="1">
                <a:latin typeface="Arial" charset="0"/>
                <a:cs typeface="ＭＳ Ｐゴシック" charset="0"/>
              </a:rPr>
              <a:t>papel</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dito</a:t>
            </a:r>
            <a:r>
              <a:rPr lang="en-US" sz="1600" b="1" i="0" spc="100" baseline="0" dirty="0">
                <a:latin typeface="Arial" charset="0"/>
                <a:cs typeface="ＭＳ Ｐゴシック" charset="0"/>
              </a:rPr>
              <a:t> ng </a:t>
            </a:r>
            <a:r>
              <a:rPr lang="en-US" sz="1600" b="1" i="0" spc="100" baseline="0" dirty="0" err="1">
                <a:latin typeface="Arial" charset="0"/>
                <a:cs typeface="ＭＳ Ｐゴシック" charset="0"/>
              </a:rPr>
              <a:t>iglesya</a:t>
            </a:r>
            <a:r>
              <a:rPr lang="en-US" sz="1600" b="1" i="0" spc="100" baseline="0" dirty="0">
                <a:latin typeface="Arial" charset="0"/>
                <a:cs typeface="ＭＳ Ｐゴシック" charset="0"/>
              </a:rPr>
              <a:t>. </a:t>
            </a:r>
            <a:r>
              <a:rPr lang="en-US" sz="1600" b="0" spc="100" baseline="0" dirty="0">
                <a:latin typeface="Arial" charset="0"/>
                <a:cs typeface="ＭＳ Ｐゴシック" charset="0"/>
              </a:rPr>
              <a:t>¶ • Ang </a:t>
            </a:r>
            <a:r>
              <a:rPr lang="en-US" sz="1600" b="0" spc="100" baseline="0" dirty="0" err="1">
                <a:latin typeface="Arial" charset="0"/>
                <a:cs typeface="ＭＳ Ｐゴシック" charset="0"/>
              </a:rPr>
              <a:t>pagkaka-isang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isip</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nakasentro</a:t>
            </a:r>
            <a:r>
              <a:rPr lang="en-US" sz="1600" b="0" spc="100" baseline="0" dirty="0">
                <a:latin typeface="Arial" charset="0"/>
                <a:cs typeface="ＭＳ Ｐゴシック" charset="0"/>
              </a:rPr>
              <a:t> kay Cristo. Ang </a:t>
            </a:r>
            <a:r>
              <a:rPr lang="en-US" sz="1600" b="0" spc="100" baseline="0" dirty="0" err="1">
                <a:latin typeface="Arial" charset="0"/>
                <a:cs typeface="ＭＳ Ｐゴシック" charset="0"/>
              </a:rPr>
              <a:t>kasabiang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nakay</a:t>
            </a:r>
            <a:r>
              <a:rPr lang="en-US" sz="1600" b="0" spc="100" baseline="0" dirty="0">
                <a:latin typeface="Arial" charset="0"/>
                <a:cs typeface="ＭＳ Ｐゴシック" charset="0"/>
              </a:rPr>
              <a:t> Cristo”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katulad</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kasahihan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ginamit</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higit</a:t>
            </a:r>
            <a:r>
              <a:rPr lang="en-US" sz="1600" b="0" spc="100" baseline="0" dirty="0">
                <a:latin typeface="Arial" charset="0"/>
                <a:cs typeface="ＭＳ Ｐゴシック" charset="0"/>
              </a:rPr>
              <a:t> 30 </a:t>
            </a:r>
            <a:r>
              <a:rPr lang="en-US" sz="1600" b="0" spc="100" baseline="0" dirty="0" err="1">
                <a:latin typeface="Arial" charset="0"/>
                <a:cs typeface="ＭＳ Ｐゴシック" charset="0"/>
              </a:rPr>
              <a:t>beses</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lahat ng </a:t>
            </a:r>
            <a:r>
              <a:rPr lang="en-US" sz="1600" b="0" spc="100" baseline="0" dirty="0" err="1">
                <a:latin typeface="Arial" charset="0"/>
                <a:cs typeface="ＭＳ Ｐゴシック" charset="0"/>
              </a:rPr>
              <a:t>dako</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iniaangat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a:t>
            </a:r>
            <a:r>
              <a:rPr lang="en-US" sz="1600" b="0" spc="100" baseline="0" dirty="0">
                <a:latin typeface="Arial" charset="0"/>
                <a:cs typeface="ＭＳ Ｐゴシック" charset="0"/>
              </a:rPr>
              <a:t> Jesus. ¶ • </a:t>
            </a:r>
            <a:r>
              <a:rPr lang="en-US" sz="1600" b="0" spc="100" baseline="0" dirty="0" err="1">
                <a:latin typeface="Arial" charset="0"/>
                <a:cs typeface="ＭＳ Ｐゴシック" charset="0"/>
              </a:rPr>
              <a:t>Nagsisikap</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paningasing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muli</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espirituwal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pagtatalaga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mananampalataya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pamamagitan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pagpapaalaala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kanila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sila’y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bahagi</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iglesya</a:t>
            </a:r>
            <a:r>
              <a:rPr lang="en-US" sz="1600" b="0" spc="100" baseline="0" dirty="0">
                <a:latin typeface="Arial" charset="0"/>
                <a:cs typeface="ＭＳ Ｐゴシック" charset="0"/>
              </a:rPr>
              <a:t>. ¶ • </a:t>
            </a:r>
            <a:r>
              <a:rPr lang="en-US" sz="1600" b="0" spc="100" baseline="0" dirty="0" err="1">
                <a:latin typeface="Arial" charset="0"/>
                <a:cs typeface="ＭＳ Ｐゴシック" charset="0"/>
              </a:rPr>
              <a:t>Iglesya</a:t>
            </a:r>
            <a:r>
              <a:rPr lang="en-US" sz="1600" b="0" spc="100" baseline="0" dirty="0">
                <a:latin typeface="Arial" charset="0"/>
                <a:cs typeface="ＭＳ Ｐゴシック" charset="0"/>
              </a:rPr>
              <a:t> (Gr. </a:t>
            </a:r>
            <a:r>
              <a:rPr lang="en-US" sz="1600" b="0" i="1" spc="100" baseline="0" dirty="0" err="1">
                <a:latin typeface="Arial" charset="0"/>
                <a:cs typeface="ＭＳ Ｐゴシック" charset="0"/>
              </a:rPr>
              <a:t>Ekklesia</a:t>
            </a:r>
            <a:r>
              <a:rPr lang="en-US" sz="1600" b="0" i="0" spc="100" baseline="0" dirty="0">
                <a:effectLst/>
                <a:latin typeface="Arial" panose="020B0604020202020204" pitchFamily="34" charset="0"/>
                <a:cs typeface="Arial" panose="020B0604020202020204" pitchFamily="34" charset="0"/>
              </a:rPr>
              <a:t>) ay “</a:t>
            </a:r>
            <a:r>
              <a:rPr lang="en-US" sz="1600" b="0" i="0" spc="100" baseline="0" dirty="0" err="1">
                <a:effectLst/>
                <a:latin typeface="Arial" panose="020B0604020202020204" pitchFamily="34" charset="0"/>
                <a:cs typeface="Arial" panose="020B0604020202020204" pitchFamily="34" charset="0"/>
              </a:rPr>
              <a:t>pandaigdigang</a:t>
            </a:r>
            <a:r>
              <a:rPr lang="en-US" sz="1600" b="0" i="0" spc="100" baseline="0" dirty="0">
                <a:effectLst/>
                <a:latin typeface="Arial" panose="020B0604020202020204" pitchFamily="34" charset="0"/>
                <a:cs typeface="Arial" panose="020B0604020202020204" pitchFamily="34" charset="0"/>
              </a:rPr>
              <a:t>” </a:t>
            </a:r>
            <a:r>
              <a:rPr lang="en-US" sz="1600" b="0" i="0" spc="100" baseline="0" dirty="0" err="1">
                <a:effectLst/>
                <a:latin typeface="Arial" panose="020B0604020202020204" pitchFamily="34" charset="0"/>
                <a:cs typeface="Arial" panose="020B0604020202020204" pitchFamily="34" charset="0"/>
              </a:rPr>
              <a:t>iglesya</a:t>
            </a:r>
            <a:r>
              <a:rPr lang="en-US" sz="1600" b="0" i="0" spc="100" baseline="0" dirty="0">
                <a:effectLst/>
                <a:latin typeface="Arial" panose="020B0604020202020204" pitchFamily="34" charset="0"/>
                <a:cs typeface="Arial" panose="020B0604020202020204" pitchFamily="34" charset="0"/>
              </a:rPr>
              <a:t>.</a:t>
            </a:r>
            <a:endParaRPr lang="en-PH" sz="2400" b="0" dirty="0"/>
          </a:p>
        </p:txBody>
      </p:sp>
    </p:spTree>
    <p:extLst>
      <p:ext uri="{BB962C8B-B14F-4D97-AF65-F5344CB8AC3E}">
        <p14:creationId xmlns:p14="http://schemas.microsoft.com/office/powerpoint/2010/main" val="3926002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27</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i="0" spc="100" baseline="0" dirty="0" err="1">
                <a:latin typeface="Arial" charset="0"/>
                <a:cs typeface="ＭＳ Ｐゴシック" charset="0"/>
              </a:rPr>
              <a:t>Apat</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na</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metapora</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tunglol</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sa</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iglesya</a:t>
            </a:r>
            <a:r>
              <a:rPr lang="en-US" sz="1600" b="1" spc="100" baseline="0" dirty="0">
                <a:latin typeface="Arial" charset="0"/>
                <a:cs typeface="ＭＳ Ｐゴシック" charset="0"/>
              </a:rPr>
              <a:t>. </a:t>
            </a:r>
            <a:r>
              <a:rPr lang="en-US" sz="1600" b="0" spc="100" baseline="0" dirty="0">
                <a:latin typeface="Arial" charset="0"/>
                <a:cs typeface="ＭＳ Ｐゴシック" charset="0"/>
              </a:rPr>
              <a:t>¶ 1. Ang </a:t>
            </a:r>
            <a:r>
              <a:rPr lang="en-US" sz="1600" b="0" spc="100" baseline="0" dirty="0" err="1">
                <a:latin typeface="Arial" charset="0"/>
                <a:cs typeface="ＭＳ Ｐゴシック" charset="0"/>
              </a:rPr>
              <a:t>iglesya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katawan</a:t>
            </a:r>
            <a:r>
              <a:rPr lang="en-US" sz="1600" b="0" spc="100" baseline="0" dirty="0">
                <a:latin typeface="Arial" charset="0"/>
                <a:cs typeface="ＭＳ Ｐゴシック" charset="0"/>
              </a:rPr>
              <a:t>, ¶ 2. </a:t>
            </a:r>
            <a:r>
              <a:rPr lang="en-US" sz="2400" b="0" spc="100" baseline="0" dirty="0">
                <a:latin typeface="Arial" charset="0"/>
                <a:cs typeface="ＭＳ Ｐゴシック" charset="0"/>
              </a:rPr>
              <a:t>Ang </a:t>
            </a:r>
            <a:r>
              <a:rPr lang="en-US" sz="2400" b="0" spc="100" baseline="0" dirty="0" err="1">
                <a:latin typeface="Arial" charset="0"/>
                <a:cs typeface="ＭＳ Ｐゴシック" charset="0"/>
              </a:rPr>
              <a:t>iglesya</a:t>
            </a:r>
            <a:r>
              <a:rPr lang="en-US" sz="2400" b="0" spc="100" baseline="0" dirty="0">
                <a:latin typeface="Arial" charset="0"/>
                <a:cs typeface="ＭＳ Ｐゴシック" charset="0"/>
              </a:rPr>
              <a:t> </a:t>
            </a:r>
            <a:r>
              <a:rPr lang="en-US" sz="2400" b="0" spc="100" baseline="0" dirty="0" err="1">
                <a:latin typeface="Arial" charset="0"/>
                <a:cs typeface="ＭＳ Ｐゴシック" charset="0"/>
              </a:rPr>
              <a:t>bilang</a:t>
            </a:r>
            <a:r>
              <a:rPr lang="en-US" sz="2400" b="0" spc="100" baseline="0" dirty="0">
                <a:latin typeface="Arial" charset="0"/>
                <a:cs typeface="ＭＳ Ｐゴシック" charset="0"/>
              </a:rPr>
              <a:t> </a:t>
            </a:r>
            <a:r>
              <a:rPr lang="en-US" sz="2400" b="0" spc="100" baseline="0" dirty="0" err="1">
                <a:latin typeface="Arial" charset="0"/>
                <a:cs typeface="ＭＳ Ｐゴシック" charset="0"/>
              </a:rPr>
              <a:t>isang</a:t>
            </a:r>
            <a:r>
              <a:rPr lang="en-US" sz="2400" b="0" spc="100" baseline="0" dirty="0">
                <a:latin typeface="Arial" charset="0"/>
                <a:cs typeface="ＭＳ Ｐゴシック" charset="0"/>
              </a:rPr>
              <a:t> </a:t>
            </a:r>
            <a:r>
              <a:rPr lang="en-US" sz="2400" b="0" spc="100" baseline="0" dirty="0" err="1">
                <a:latin typeface="Arial" charset="0"/>
                <a:cs typeface="ＭＳ Ｐゴシック" charset="0"/>
              </a:rPr>
              <a:t>gusali</a:t>
            </a:r>
            <a:r>
              <a:rPr lang="en-US" sz="2400" b="0" spc="100" baseline="0" dirty="0">
                <a:latin typeface="Arial" charset="0"/>
                <a:cs typeface="ＭＳ Ｐゴシック" charset="0"/>
              </a:rPr>
              <a:t>/</a:t>
            </a:r>
            <a:r>
              <a:rPr lang="en-US" sz="2400" b="0" spc="100" baseline="0" dirty="0" err="1">
                <a:latin typeface="Arial" charset="0"/>
                <a:cs typeface="ＭＳ Ｐゴシック" charset="0"/>
              </a:rPr>
              <a:t>templo</a:t>
            </a:r>
            <a:r>
              <a:rPr lang="en-US" sz="2400" b="0" spc="100" baseline="0" dirty="0">
                <a:latin typeface="Arial" charset="0"/>
                <a:cs typeface="ＭＳ Ｐゴシック" charset="0"/>
              </a:rPr>
              <a:t>. ¶ 3. Ang </a:t>
            </a:r>
            <a:r>
              <a:rPr lang="en-US" sz="2400" b="0" spc="100" baseline="0" dirty="0" err="1">
                <a:latin typeface="Arial" charset="0"/>
                <a:cs typeface="ＭＳ Ｐゴシック" charset="0"/>
              </a:rPr>
              <a:t>iglesya</a:t>
            </a:r>
            <a:r>
              <a:rPr lang="en-US" sz="2400" b="0" spc="100" baseline="0" dirty="0">
                <a:latin typeface="Arial" charset="0"/>
                <a:cs typeface="ＭＳ Ｐゴシック" charset="0"/>
              </a:rPr>
              <a:t> </a:t>
            </a:r>
            <a:r>
              <a:rPr lang="en-US" sz="2400" b="0" spc="100" baseline="0" dirty="0" err="1">
                <a:latin typeface="Arial" charset="0"/>
                <a:cs typeface="ＭＳ Ｐゴシック" charset="0"/>
              </a:rPr>
              <a:t>bilang</a:t>
            </a:r>
            <a:r>
              <a:rPr lang="en-US" sz="2400" b="0" spc="100" baseline="0" dirty="0">
                <a:latin typeface="Arial" charset="0"/>
                <a:cs typeface="ＭＳ Ｐゴシック" charset="0"/>
              </a:rPr>
              <a:t> </a:t>
            </a:r>
            <a:r>
              <a:rPr lang="en-US" sz="2400" b="0" spc="100" baseline="0" dirty="0" err="1">
                <a:latin typeface="Arial" charset="0"/>
                <a:cs typeface="ＭＳ Ｐゴシック" charset="0"/>
              </a:rPr>
              <a:t>isang</a:t>
            </a:r>
            <a:r>
              <a:rPr lang="en-US" sz="2400" b="0" spc="100" baseline="0" dirty="0">
                <a:latin typeface="Arial" charset="0"/>
                <a:cs typeface="ＭＳ Ｐゴシック" charset="0"/>
              </a:rPr>
              <a:t> </a:t>
            </a:r>
            <a:r>
              <a:rPr lang="en-US" sz="2400" b="0" spc="100" baseline="0" dirty="0" err="1">
                <a:latin typeface="Arial" charset="0"/>
                <a:cs typeface="ＭＳ Ｐゴシック" charset="0"/>
              </a:rPr>
              <a:t>nobya</a:t>
            </a:r>
            <a:r>
              <a:rPr lang="en-US" sz="2400" b="0" spc="100" baseline="0" dirty="0">
                <a:latin typeface="Arial" charset="0"/>
                <a:cs typeface="ＭＳ Ｐゴシック" charset="0"/>
              </a:rPr>
              <a:t>. ¶ 4. Ang </a:t>
            </a:r>
            <a:r>
              <a:rPr lang="en-US" sz="2400" b="0" spc="100" baseline="0" dirty="0" err="1">
                <a:latin typeface="Arial" charset="0"/>
                <a:cs typeface="ＭＳ Ｐゴシック" charset="0"/>
              </a:rPr>
              <a:t>iglesya</a:t>
            </a:r>
            <a:r>
              <a:rPr lang="en-US" sz="2400" b="0" spc="100" baseline="0" dirty="0">
                <a:latin typeface="Arial" charset="0"/>
                <a:cs typeface="ＭＳ Ｐゴシック" charset="0"/>
              </a:rPr>
              <a:t> </a:t>
            </a:r>
            <a:r>
              <a:rPr lang="en-US" sz="2400" b="0" spc="100" baseline="0" dirty="0" err="1">
                <a:latin typeface="Arial" charset="0"/>
                <a:cs typeface="ＭＳ Ｐゴシック" charset="0"/>
              </a:rPr>
              <a:t>bilang</a:t>
            </a:r>
            <a:r>
              <a:rPr lang="en-US" sz="2400" b="0" spc="100" baseline="0" dirty="0">
                <a:latin typeface="Arial" charset="0"/>
                <a:cs typeface="ＭＳ Ｐゴシック" charset="0"/>
              </a:rPr>
              <a:t> </a:t>
            </a:r>
            <a:r>
              <a:rPr lang="en-US" sz="2400" b="0" spc="100" baseline="0" dirty="0" err="1">
                <a:latin typeface="Arial" charset="0"/>
                <a:cs typeface="ＭＳ Ｐゴシック" charset="0"/>
              </a:rPr>
              <a:t>isang</a:t>
            </a:r>
            <a:r>
              <a:rPr lang="en-US" sz="2400" b="0" spc="100" baseline="0" dirty="0">
                <a:latin typeface="Arial" charset="0"/>
                <a:cs typeface="ＭＳ Ｐゴシック" charset="0"/>
              </a:rPr>
              <a:t> </a:t>
            </a:r>
            <a:r>
              <a:rPr lang="en-US" sz="2400" b="0" spc="100" baseline="0" dirty="0" err="1">
                <a:latin typeface="Arial" charset="0"/>
                <a:cs typeface="ＭＳ Ｐゴシック" charset="0"/>
              </a:rPr>
              <a:t>hukbo</a:t>
            </a:r>
            <a:r>
              <a:rPr lang="en-US" sz="2400" b="0" spc="100" baseline="0" dirty="0">
                <a:latin typeface="Arial" charset="0"/>
                <a:cs typeface="ＭＳ Ｐゴシック" charset="0"/>
              </a:rPr>
              <a:t>. </a:t>
            </a:r>
            <a:endParaRPr lang="en-PH" sz="2400" b="1" i="0" dirty="0"/>
          </a:p>
        </p:txBody>
      </p:sp>
    </p:spTree>
    <p:extLst>
      <p:ext uri="{BB962C8B-B14F-4D97-AF65-F5344CB8AC3E}">
        <p14:creationId xmlns:p14="http://schemas.microsoft.com/office/powerpoint/2010/main" val="20853075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FC09E5BE-94E9-6E45-8410-4F282E259617}" type="slidenum">
              <a:rPr lang="en-US" sz="1200"/>
              <a:pPr/>
              <a:t>28</a:t>
            </a:fld>
            <a:endParaRPr lang="en-US" sz="1200"/>
          </a:p>
        </p:txBody>
      </p:sp>
      <p:sp>
        <p:nvSpPr>
          <p:cNvPr id="37890"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spc="100" baseline="0" dirty="0" err="1">
                <a:latin typeface="Arial" charset="0"/>
                <a:ea typeface="ＭＳ Ｐゴシック" pitchFamily="24" charset="-128"/>
                <a:cs typeface="ＭＳ Ｐゴシック" charset="0"/>
              </a:rPr>
              <a:t>Huling</a:t>
            </a:r>
            <a:r>
              <a:rPr lang="en-US" b="1" spc="100" baseline="0" dirty="0">
                <a:latin typeface="Arial" charset="0"/>
                <a:ea typeface="ＭＳ Ｐゴシック" pitchFamily="24" charset="-128"/>
                <a:cs typeface="ＭＳ Ｐゴシック" charset="0"/>
              </a:rPr>
              <a:t> </a:t>
            </a:r>
            <a:r>
              <a:rPr lang="en-US" b="1" spc="100" baseline="0" dirty="0" err="1">
                <a:latin typeface="Arial" charset="0"/>
                <a:ea typeface="ＭＳ Ｐゴシック" pitchFamily="24" charset="-128"/>
                <a:cs typeface="ＭＳ Ｐゴシック" charset="0"/>
              </a:rPr>
              <a:t>Salita</a:t>
            </a:r>
            <a:r>
              <a:rPr lang="en-US" b="1" spc="100" baseline="0" dirty="0">
                <a:latin typeface="Arial" charset="0"/>
                <a:ea typeface="ＭＳ Ｐゴシック" pitchFamily="24" charset="-128"/>
                <a:cs typeface="ＭＳ Ｐゴシック" charset="0"/>
              </a:rPr>
              <a:t>. </a:t>
            </a:r>
            <a:r>
              <a:rPr lang="en-US" b="0" spc="100" baseline="0" dirty="0">
                <a:latin typeface="Arial" charset="0"/>
                <a:ea typeface="ＭＳ Ｐゴシック" pitchFamily="24" charset="-128"/>
                <a:cs typeface="ＭＳ Ｐゴシック" charset="0"/>
              </a:rPr>
              <a:t>Ang </a:t>
            </a:r>
            <a:r>
              <a:rPr lang="en-US" b="0" spc="100" baseline="0" dirty="0" err="1">
                <a:latin typeface="Arial" charset="0"/>
                <a:ea typeface="ＭＳ Ｐゴシック" pitchFamily="24" charset="-128"/>
                <a:cs typeface="ＭＳ Ｐゴシック" charset="0"/>
              </a:rPr>
              <a:t>Efeso</a:t>
            </a:r>
            <a:r>
              <a:rPr lang="en-US" b="0" spc="100" baseline="0" dirty="0">
                <a:latin typeface="Arial" charset="0"/>
                <a:ea typeface="ＭＳ Ｐゴシック" pitchFamily="24" charset="-128"/>
                <a:cs typeface="ＭＳ Ｐゴシック" charset="0"/>
              </a:rPr>
              <a:t> ay </a:t>
            </a:r>
            <a:r>
              <a:rPr lang="en-US" b="0" spc="100" baseline="0" dirty="0" err="1">
                <a:latin typeface="Arial" charset="0"/>
                <a:ea typeface="ＭＳ Ｐゴシック" pitchFamily="24" charset="-128"/>
                <a:cs typeface="ＭＳ Ｐゴシック" charset="0"/>
              </a:rPr>
              <a:t>naisulat</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mga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mananampalataya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nangangailangan</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tagubilin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tungkol</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paano</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kakayahin</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patuloy</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impluwensya</a:t>
            </a:r>
            <a:r>
              <a:rPr lang="en-US" b="0" spc="100" baseline="0" dirty="0">
                <a:latin typeface="Arial" charset="0"/>
                <a:ea typeface="ＭＳ Ｐゴシック" pitchFamily="24" charset="-128"/>
                <a:cs typeface="ＭＳ Ｐゴシック" charset="0"/>
              </a:rPr>
              <a:t> at </a:t>
            </a:r>
            <a:r>
              <a:rPr lang="en-US" b="0" spc="100" baseline="0" dirty="0" err="1">
                <a:latin typeface="Arial" charset="0"/>
                <a:ea typeface="ＭＳ Ｐゴシック" pitchFamily="24" charset="-128"/>
                <a:cs typeface="ＭＳ Ｐゴシック" charset="0"/>
              </a:rPr>
              <a:t>mga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atake</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nagbabantang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kosmikong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mga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kapangyarihan</a:t>
            </a:r>
            <a:r>
              <a:rPr lang="en-US" b="0" spc="100" baseline="0" dirty="0">
                <a:latin typeface="Arial" charset="0"/>
                <a:ea typeface="ＭＳ Ｐゴシック" pitchFamily="24" charset="-128"/>
                <a:cs typeface="ＭＳ Ｐゴシック" charset="0"/>
              </a:rPr>
              <a:t>.’ ” </a:t>
            </a:r>
            <a:r>
              <a:rPr lang="en-US" b="1" i="1" spc="100" baseline="0" dirty="0">
                <a:latin typeface="Arial" charset="0"/>
                <a:ea typeface="ＭＳ Ｐゴシック" pitchFamily="24" charset="-128"/>
                <a:cs typeface="ＭＳ Ｐゴシック" charset="0"/>
              </a:rPr>
              <a:t>¶</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tugon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ni</a:t>
            </a:r>
            <a:r>
              <a:rPr lang="en-US" b="0" spc="100" baseline="0" dirty="0">
                <a:latin typeface="Arial" charset="0"/>
                <a:ea typeface="ＭＳ Ｐゴシック" pitchFamily="24" charset="-128"/>
                <a:cs typeface="ＭＳ Ｐゴシック" charset="0"/>
              </a:rPr>
              <a:t> Pablo ay ang </a:t>
            </a:r>
            <a:r>
              <a:rPr lang="en-US" b="0" spc="100" baseline="0" dirty="0" err="1">
                <a:latin typeface="Arial" charset="0"/>
                <a:ea typeface="ＭＳ Ｐゴシック" pitchFamily="24" charset="-128"/>
                <a:cs typeface="ＭＳ Ｐゴシック" charset="0"/>
              </a:rPr>
              <a:t>Lihan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mga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Taga-Efeso</a:t>
            </a:r>
            <a:r>
              <a:rPr lang="en-US" b="0" spc="100" baseline="0" dirty="0">
                <a:latin typeface="Arial" charset="0"/>
                <a:ea typeface="ＭＳ Ｐゴシック" pitchFamily="24" charset="-128"/>
                <a:cs typeface="ＭＳ Ｐゴシック" charset="0"/>
              </a:rPr>
              <a:t>, kung </a:t>
            </a:r>
            <a:r>
              <a:rPr lang="en-US" b="0" spc="100" baseline="0" dirty="0" err="1">
                <a:latin typeface="Arial" charset="0"/>
                <a:ea typeface="ＭＳ Ｐゴシック" pitchFamily="24" charset="-128"/>
                <a:cs typeface="ＭＳ Ｐゴシック" charset="0"/>
              </a:rPr>
              <a:t>saan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nakaturo</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siya</a:t>
            </a:r>
            <a:r>
              <a:rPr lang="en-US" b="0" spc="100" baseline="0" dirty="0">
                <a:latin typeface="Arial" charset="0"/>
                <a:ea typeface="ＭＳ Ｐゴシック" pitchFamily="24" charset="-128"/>
                <a:cs typeface="ＭＳ Ｐゴシック" charset="0"/>
              </a:rPr>
              <a:t> kay Cristo </a:t>
            </a:r>
            <a:r>
              <a:rPr lang="en-US" b="0" spc="100" baseline="0" dirty="0" err="1">
                <a:latin typeface="Arial" charset="0"/>
                <a:ea typeface="ＭＳ Ｐゴシック" pitchFamily="24" charset="-128"/>
                <a:cs typeface="ＭＳ Ｐゴシック" charset="0"/>
              </a:rPr>
              <a:t>bilang</a:t>
            </a:r>
            <a:r>
              <a:rPr lang="en-US" b="0" spc="100" baseline="0" dirty="0">
                <a:latin typeface="Arial" charset="0"/>
                <a:ea typeface="ＭＳ Ｐゴシック" pitchFamily="24" charset="-128"/>
                <a:cs typeface="ＭＳ Ｐゴシック" charset="0"/>
              </a:rPr>
              <a:t> ang Isa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naitaas</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ibabaw</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bawat</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kapangyarihan</a:t>
            </a:r>
            <a:r>
              <a:rPr lang="en-US" b="0" spc="100" baseline="0" dirty="0">
                <a:latin typeface="Arial" charset="0"/>
                <a:ea typeface="ＭＳ Ｐゴシック" pitchFamily="24" charset="-128"/>
                <a:cs typeface="ＭＳ Ｐゴシック" charset="0"/>
              </a:rPr>
              <a:t> at ¶ </a:t>
            </a:r>
            <a:r>
              <a:rPr lang="en-US" b="0" spc="100" baseline="0" dirty="0" err="1">
                <a:latin typeface="Arial" charset="0"/>
                <a:ea typeface="ＭＳ Ｐゴシック" pitchFamily="24" charset="-128"/>
                <a:cs typeface="ＭＳ Ｐゴシック" charset="0"/>
              </a:rPr>
              <a:t>nagdiriin</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kahigitan</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lakas</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ibinibigay</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Diyos</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mga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mananampalataya</a:t>
            </a:r>
            <a:r>
              <a:rPr lang="en-US" b="0" spc="100" baseline="0" dirty="0">
                <a:latin typeface="Arial" charset="0"/>
                <a:ea typeface="ＭＳ Ｐゴシック" pitchFamily="24" charset="-128"/>
                <a:cs typeface="ＭＳ Ｐゴシック" charset="0"/>
              </a:rPr>
              <a:t>.*</a:t>
            </a:r>
            <a:endParaRPr lang="en-US" b="0" spc="100" baseline="0" dirty="0">
              <a:latin typeface="Arial" panose="020B0604020202020204" pitchFamily="34" charset="0"/>
              <a:ea typeface="ＭＳ Ｐゴシック" pitchFamily="24" charset="-128"/>
              <a:cs typeface="Arial" panose="020B0604020202020204" pitchFamily="34" charset="0"/>
            </a:endParaRPr>
          </a:p>
        </p:txBody>
      </p:sp>
    </p:spTree>
    <p:extLst>
      <p:ext uri="{BB962C8B-B14F-4D97-AF65-F5344CB8AC3E}">
        <p14:creationId xmlns:p14="http://schemas.microsoft.com/office/powerpoint/2010/main" val="2579394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5E1751C-43F1-3D4D-9D96-5B708DD576BC}" type="slidenum">
              <a:rPr lang="en-US" sz="1200"/>
              <a:pPr/>
              <a:t>3</a:t>
            </a:fld>
            <a:endParaRPr lang="en-US" sz="1200"/>
          </a:p>
        </p:txBody>
      </p:sp>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spc="100" dirty="0">
                <a:latin typeface="Arial" charset="0"/>
                <a:cs typeface="ＭＳ Ｐゴシック" charset="0"/>
              </a:rPr>
              <a:t>Paano </a:t>
            </a:r>
            <a:r>
              <a:rPr lang="en-US" b="1" i="0" spc="100" dirty="0" err="1">
                <a:latin typeface="Arial" charset="0"/>
                <a:cs typeface="ＭＳ Ｐゴシック" charset="0"/>
              </a:rPr>
              <a:t>Sumunod</a:t>
            </a:r>
            <a:r>
              <a:rPr lang="en-US" b="1" i="0" spc="100" dirty="0">
                <a:latin typeface="Arial" charset="0"/>
                <a:cs typeface="ＭＳ Ｐゴシック" charset="0"/>
              </a:rPr>
              <a:t> kay Jesus </a:t>
            </a:r>
            <a:r>
              <a:rPr lang="en-US" b="1" i="0" spc="100" dirty="0" err="1">
                <a:latin typeface="Arial" charset="0"/>
                <a:cs typeface="ＭＳ Ｐゴシック" charset="0"/>
              </a:rPr>
              <a:t>sa</a:t>
            </a:r>
            <a:r>
              <a:rPr lang="en-US" b="1" i="0" spc="100" dirty="0">
                <a:latin typeface="Arial" charset="0"/>
                <a:cs typeface="ＭＳ Ｐゴシック" charset="0"/>
              </a:rPr>
              <a:t> </a:t>
            </a:r>
            <a:r>
              <a:rPr lang="en-US" b="1" i="0" spc="100" dirty="0" err="1">
                <a:latin typeface="Arial" charset="0"/>
                <a:cs typeface="ＭＳ Ｐゴシック" charset="0"/>
              </a:rPr>
              <a:t>mga</a:t>
            </a:r>
            <a:r>
              <a:rPr lang="en-US" b="1" i="0" spc="100" dirty="0">
                <a:latin typeface="Arial" charset="0"/>
                <a:cs typeface="ＭＳ Ｐゴシック" charset="0"/>
              </a:rPr>
              <a:t> </a:t>
            </a:r>
            <a:r>
              <a:rPr lang="en-US" b="1" i="0" spc="100" dirty="0" err="1">
                <a:latin typeface="Arial" charset="0"/>
                <a:cs typeface="ＭＳ Ｐゴシック" charset="0"/>
              </a:rPr>
              <a:t>Panahon</a:t>
            </a:r>
            <a:r>
              <a:rPr lang="en-US" b="1" i="0" spc="100" dirty="0">
                <a:latin typeface="Arial" charset="0"/>
                <a:cs typeface="ＭＳ Ｐゴシック" charset="0"/>
              </a:rPr>
              <a:t> ng </a:t>
            </a:r>
            <a:r>
              <a:rPr lang="en-US" b="1" i="0" spc="100" dirty="0" err="1">
                <a:latin typeface="Arial" charset="0"/>
                <a:cs typeface="ＭＳ Ｐゴシック" charset="0"/>
              </a:rPr>
              <a:t>Pagsubok</a:t>
            </a:r>
            <a:r>
              <a:rPr lang="en-US" b="1" i="0" spc="100" dirty="0">
                <a:latin typeface="Arial" charset="0"/>
                <a:cs typeface="ＭＳ Ｐゴシック" charset="0"/>
              </a:rPr>
              <a:t> </a:t>
            </a:r>
            <a:r>
              <a:rPr lang="en-US" b="0" i="0" spc="100" dirty="0">
                <a:latin typeface="Arial" charset="0"/>
                <a:cs typeface="ＭＳ Ｐゴシック" charset="0"/>
              </a:rPr>
              <a:t>• </a:t>
            </a:r>
            <a:r>
              <a:rPr lang="en-US" b="0" i="0" spc="100" dirty="0" err="1">
                <a:latin typeface="Arial" charset="0"/>
                <a:cs typeface="ＭＳ Ｐゴシック" charset="0"/>
              </a:rPr>
              <a:t>Sumusulat</a:t>
            </a:r>
            <a:r>
              <a:rPr lang="en-US" b="0" i="0" spc="100" dirty="0">
                <a:latin typeface="Arial" charset="0"/>
                <a:cs typeface="ＭＳ Ｐゴシック" charset="0"/>
              </a:rPr>
              <a:t> </a:t>
            </a:r>
            <a:r>
              <a:rPr lang="en-US" b="0" i="0" spc="100" dirty="0" err="1">
                <a:latin typeface="Arial" charset="0"/>
                <a:cs typeface="ＭＳ Ｐゴシック" charset="0"/>
              </a:rPr>
              <a:t>mula</a:t>
            </a:r>
            <a:r>
              <a:rPr lang="en-US" b="0" i="0" spc="100" dirty="0">
                <a:latin typeface="Arial" charset="0"/>
                <a:cs typeface="ＭＳ Ｐゴシック" charset="0"/>
              </a:rPr>
              <a:t> </a:t>
            </a:r>
            <a:r>
              <a:rPr lang="en-US" b="0" i="0" spc="100" dirty="0" err="1">
                <a:latin typeface="Arial" charset="0"/>
                <a:cs typeface="ＭＳ Ｐゴシック" charset="0"/>
              </a:rPr>
              <a:t>sa</a:t>
            </a:r>
            <a:r>
              <a:rPr lang="en-US" b="0" i="0" spc="100" dirty="0">
                <a:latin typeface="Arial" charset="0"/>
                <a:cs typeface="ＭＳ Ｐゴシック" charset="0"/>
              </a:rPr>
              <a:t> </a:t>
            </a:r>
            <a:r>
              <a:rPr lang="en-US" b="0" i="0" spc="100" dirty="0" err="1">
                <a:latin typeface="Arial" charset="0"/>
                <a:cs typeface="ＭＳ Ｐゴシック" charset="0"/>
              </a:rPr>
              <a:t>bilangguan</a:t>
            </a:r>
            <a:r>
              <a:rPr lang="en-US" b="0" i="0" spc="100" dirty="0">
                <a:latin typeface="Arial" charset="0"/>
                <a:cs typeface="ＭＳ Ｐゴシック" charset="0"/>
              </a:rPr>
              <a:t>, nag-</a:t>
            </a:r>
            <a:r>
              <a:rPr lang="en-US" b="0" i="0" spc="100" dirty="0" err="1">
                <a:latin typeface="Arial" charset="0"/>
                <a:cs typeface="ＭＳ Ｐゴシック" charset="0"/>
              </a:rPr>
              <a:t>aalala</a:t>
            </a:r>
            <a:r>
              <a:rPr lang="en-US" b="0" i="0" spc="100" dirty="0">
                <a:latin typeface="Arial" charset="0"/>
                <a:cs typeface="ＭＳ Ｐゴシック" charset="0"/>
              </a:rPr>
              <a:t> </a:t>
            </a:r>
            <a:r>
              <a:rPr lang="en-US" b="0" i="0" spc="100" dirty="0" err="1">
                <a:latin typeface="Arial" charset="0"/>
                <a:cs typeface="ＭＳ Ｐゴシック" charset="0"/>
              </a:rPr>
              <a:t>si</a:t>
            </a:r>
            <a:r>
              <a:rPr lang="en-US" b="0" i="0" spc="100" dirty="0">
                <a:latin typeface="Arial" charset="0"/>
                <a:cs typeface="ＭＳ Ｐゴシック" charset="0"/>
              </a:rPr>
              <a:t> Pablo </a:t>
            </a:r>
            <a:r>
              <a:rPr lang="en-US" b="0" i="0" spc="100" dirty="0" err="1">
                <a:latin typeface="Arial" charset="0"/>
                <a:cs typeface="ＭＳ Ｐゴシック" charset="0"/>
              </a:rPr>
              <a:t>na</a:t>
            </a:r>
            <a:r>
              <a:rPr lang="en-US" b="0" i="0" spc="100" dirty="0">
                <a:latin typeface="Arial" charset="0"/>
                <a:cs typeface="ＭＳ Ｐゴシック" charset="0"/>
              </a:rPr>
              <a:t> ang </a:t>
            </a:r>
            <a:r>
              <a:rPr lang="en-US" b="0" i="0" spc="100" dirty="0" err="1">
                <a:latin typeface="Arial" charset="0"/>
                <a:cs typeface="ＭＳ Ｐゴシック" charset="0"/>
              </a:rPr>
              <a:t>mga</a:t>
            </a:r>
            <a:r>
              <a:rPr lang="en-US" b="0" i="0" spc="100" dirty="0">
                <a:latin typeface="Arial" charset="0"/>
                <a:cs typeface="ＭＳ Ｐゴシック" charset="0"/>
              </a:rPr>
              <a:t> </a:t>
            </a:r>
            <a:r>
              <a:rPr lang="en-US" b="0" i="0" spc="100" dirty="0" err="1">
                <a:latin typeface="Arial" charset="0"/>
                <a:cs typeface="ＭＳ Ｐゴシック" charset="0"/>
              </a:rPr>
              <a:t>mananampalataya</a:t>
            </a:r>
            <a:r>
              <a:rPr lang="en-US" b="0" i="0" spc="100" dirty="0">
                <a:latin typeface="Arial" charset="0"/>
                <a:cs typeface="ＭＳ Ｐゴシック" charset="0"/>
              </a:rPr>
              <a:t> </a:t>
            </a:r>
            <a:r>
              <a:rPr lang="en-US" b="0" i="0" spc="100" dirty="0" err="1">
                <a:latin typeface="Arial" charset="0"/>
                <a:cs typeface="ＭＳ Ｐゴシック" charset="0"/>
              </a:rPr>
              <a:t>sa</a:t>
            </a:r>
            <a:r>
              <a:rPr lang="en-US" b="0" i="0" spc="100" dirty="0">
                <a:latin typeface="Arial" charset="0"/>
                <a:cs typeface="ＭＳ Ｐゴシック" charset="0"/>
              </a:rPr>
              <a:t> </a:t>
            </a:r>
            <a:r>
              <a:rPr lang="en-US" b="0" i="0" spc="100" dirty="0" err="1">
                <a:latin typeface="Arial" charset="0"/>
                <a:cs typeface="ＭＳ Ｐゴシック" charset="0"/>
              </a:rPr>
              <a:t>Efeso</a:t>
            </a:r>
            <a:r>
              <a:rPr lang="en-US" b="0" i="0" spc="100" dirty="0">
                <a:latin typeface="Arial" charset="0"/>
                <a:cs typeface="ＭＳ Ｐゴシック" charset="0"/>
              </a:rPr>
              <a:t> ay </a:t>
            </a:r>
            <a:r>
              <a:rPr lang="en-US" b="0" i="0" spc="100" dirty="0" err="1">
                <a:latin typeface="Arial" charset="0"/>
                <a:cs typeface="ＭＳ Ｐゴシック" charset="0"/>
              </a:rPr>
              <a:t>maaring</a:t>
            </a:r>
            <a:r>
              <a:rPr lang="en-US" b="0" i="0" spc="100" dirty="0">
                <a:latin typeface="Arial" charset="0"/>
                <a:cs typeface="ＭＳ Ｐゴシック" charset="0"/>
              </a:rPr>
              <a:t> “</a:t>
            </a:r>
            <a:r>
              <a:rPr lang="en-US" b="0" i="0" spc="100" dirty="0" err="1">
                <a:latin typeface="Arial" charset="0"/>
                <a:cs typeface="ＭＳ Ｐゴシック" charset="0"/>
              </a:rPr>
              <a:t>nawalan</a:t>
            </a:r>
            <a:r>
              <a:rPr lang="en-US" b="0" i="0" spc="100" dirty="0">
                <a:latin typeface="Arial" charset="0"/>
                <a:cs typeface="ＭＳ Ｐゴシック" charset="0"/>
              </a:rPr>
              <a:t> </a:t>
            </a:r>
            <a:r>
              <a:rPr lang="en-US" b="0" i="0" spc="100" dirty="0" err="1">
                <a:latin typeface="Arial" charset="0"/>
                <a:cs typeface="ＭＳ Ｐゴシック" charset="0"/>
              </a:rPr>
              <a:t>na</a:t>
            </a:r>
            <a:r>
              <a:rPr lang="en-US" b="0" i="0" spc="100" dirty="0">
                <a:latin typeface="Arial" charset="0"/>
                <a:cs typeface="ＭＳ Ｐゴシック" charset="0"/>
              </a:rPr>
              <a:t> ng </a:t>
            </a:r>
            <a:r>
              <a:rPr lang="en-US" b="0" i="0" spc="100" dirty="0" err="1">
                <a:latin typeface="Arial" charset="0"/>
                <a:cs typeface="ＭＳ Ｐゴシック" charset="0"/>
              </a:rPr>
              <a:t>pag-asa</a:t>
            </a:r>
            <a:r>
              <a:rPr lang="en-US" b="0" i="0" spc="100" dirty="0">
                <a:latin typeface="Arial" charset="0"/>
                <a:cs typeface="ＭＳ Ｐゴシック" charset="0"/>
              </a:rPr>
              <a:t>,” </a:t>
            </a:r>
            <a:r>
              <a:rPr lang="en-US" b="0" i="0" spc="100" dirty="0" err="1">
                <a:latin typeface="Arial" charset="0"/>
                <a:cs typeface="ＭＳ Ｐゴシック" charset="0"/>
              </a:rPr>
              <a:t>nakakalimutang</a:t>
            </a:r>
            <a:r>
              <a:rPr lang="en-US" b="0" i="0" spc="100" dirty="0">
                <a:latin typeface="Arial" charset="0"/>
                <a:cs typeface="ＭＳ Ｐゴシック" charset="0"/>
              </a:rPr>
              <a:t> </a:t>
            </a:r>
            <a:r>
              <a:rPr lang="en-US" b="0" i="0" spc="100" dirty="0" err="1">
                <a:latin typeface="Arial" charset="0"/>
                <a:cs typeface="ＭＳ Ｐゴシック" charset="0"/>
              </a:rPr>
              <a:t>sa</a:t>
            </a:r>
            <a:r>
              <a:rPr lang="en-US" b="0" i="0" spc="100" dirty="0">
                <a:latin typeface="Arial" charset="0"/>
                <a:cs typeface="ＭＳ Ｐゴシック" charset="0"/>
              </a:rPr>
              <a:t> </a:t>
            </a:r>
            <a:r>
              <a:rPr lang="en-US" b="0" i="0" spc="100" dirty="0" err="1">
                <a:latin typeface="Arial" charset="0"/>
                <a:cs typeface="ＭＳ Ｐゴシック" charset="0"/>
              </a:rPr>
              <a:t>anumang</a:t>
            </a:r>
            <a:r>
              <a:rPr lang="en-US" b="0" i="0" spc="100" dirty="0">
                <a:latin typeface="Arial" charset="0"/>
                <a:cs typeface="ＭＳ Ｐゴシック" charset="0"/>
              </a:rPr>
              <a:t> </a:t>
            </a:r>
            <a:r>
              <a:rPr lang="en-US" b="0" i="0" spc="100" dirty="0" err="1">
                <a:latin typeface="Arial" charset="0"/>
                <a:cs typeface="ＭＳ Ｐゴシック" charset="0"/>
              </a:rPr>
              <a:t>aktibong</a:t>
            </a:r>
            <a:r>
              <a:rPr lang="en-US" b="0" i="0" spc="100" dirty="0">
                <a:latin typeface="Arial" charset="0"/>
                <a:cs typeface="ＭＳ Ｐゴシック" charset="0"/>
              </a:rPr>
              <a:t> </a:t>
            </a:r>
            <a:r>
              <a:rPr lang="en-US" b="0" i="0" spc="100" dirty="0" err="1">
                <a:latin typeface="Arial" charset="0"/>
                <a:cs typeface="ＭＳ Ｐゴシック" charset="0"/>
              </a:rPr>
              <a:t>pagkadama</a:t>
            </a:r>
            <a:r>
              <a:rPr lang="en-US" b="0" i="0" spc="100" dirty="0">
                <a:latin typeface="Arial" charset="0"/>
                <a:cs typeface="ＭＳ Ｐゴシック" charset="0"/>
              </a:rPr>
              <a:t> ng </a:t>
            </a:r>
            <a:r>
              <a:rPr lang="en-US" b="0" i="0" spc="100" dirty="0" err="1">
                <a:latin typeface="Arial" charset="0"/>
                <a:cs typeface="ＭＳ Ｐゴシック" charset="0"/>
              </a:rPr>
              <a:t>kahulugan</a:t>
            </a:r>
            <a:r>
              <a:rPr lang="en-US" b="0" i="0" spc="100" dirty="0">
                <a:latin typeface="Arial" charset="0"/>
                <a:cs typeface="ＭＳ Ｐゴシック" charset="0"/>
              </a:rPr>
              <a:t> ng </a:t>
            </a:r>
            <a:r>
              <a:rPr lang="en-US" b="0" i="0" spc="100" dirty="0" err="1">
                <a:latin typeface="Arial" charset="0"/>
                <a:cs typeface="ＭＳ Ｐゴシック" charset="0"/>
              </a:rPr>
              <a:t>pagiging</a:t>
            </a:r>
            <a:r>
              <a:rPr lang="en-US" b="0" i="0" spc="100" dirty="0">
                <a:latin typeface="Arial" charset="0"/>
                <a:cs typeface="ＭＳ Ｐゴシック" charset="0"/>
              </a:rPr>
              <a:t> </a:t>
            </a:r>
            <a:r>
              <a:rPr lang="en-US" b="0" i="0" spc="100" dirty="0" err="1">
                <a:latin typeface="Arial" charset="0"/>
                <a:cs typeface="ＭＳ Ｐゴシック" charset="0"/>
              </a:rPr>
              <a:t>mga</a:t>
            </a:r>
            <a:r>
              <a:rPr lang="en-US" b="0" i="0" spc="100" dirty="0">
                <a:latin typeface="Arial" charset="0"/>
                <a:cs typeface="ＭＳ Ｐゴシック" charset="0"/>
              </a:rPr>
              <a:t> </a:t>
            </a:r>
            <a:r>
              <a:rPr lang="en-US" b="0" i="0" spc="100" dirty="0" err="1">
                <a:latin typeface="Arial" charset="0"/>
                <a:cs typeface="ＭＳ Ｐゴシック" charset="0"/>
              </a:rPr>
              <a:t>alagad</a:t>
            </a:r>
            <a:r>
              <a:rPr lang="en-US" b="0" i="0" spc="100" dirty="0">
                <a:latin typeface="Arial" charset="0"/>
                <a:cs typeface="ＭＳ Ｐゴシック" charset="0"/>
              </a:rPr>
              <a:t> </a:t>
            </a:r>
            <a:r>
              <a:rPr lang="en-US" b="0" i="0" spc="100" dirty="0" err="1">
                <a:latin typeface="Arial" charset="0"/>
                <a:cs typeface="ＭＳ Ｐゴシック" charset="0"/>
              </a:rPr>
              <a:t>ni</a:t>
            </a:r>
            <a:r>
              <a:rPr lang="en-US" b="0" i="0" spc="100" dirty="0">
                <a:latin typeface="Arial" charset="0"/>
                <a:cs typeface="ＭＳ Ｐゴシック" charset="0"/>
              </a:rPr>
              <a:t> Jesus. ¶ • Kung ang </a:t>
            </a:r>
            <a:r>
              <a:rPr lang="en-US" b="0" i="0" spc="100" dirty="0" err="1">
                <a:latin typeface="Arial" charset="0"/>
                <a:cs typeface="ＭＳ Ｐゴシック" charset="0"/>
              </a:rPr>
              <a:t>mabubuway</a:t>
            </a:r>
            <a:r>
              <a:rPr lang="en-US" b="0" i="0" spc="100" dirty="0">
                <a:latin typeface="Arial" charset="0"/>
                <a:cs typeface="ＭＳ Ｐゴシック" charset="0"/>
              </a:rPr>
              <a:t> </a:t>
            </a:r>
            <a:r>
              <a:rPr lang="en-US" b="0" i="0" spc="100" dirty="0" err="1">
                <a:latin typeface="Arial" charset="0"/>
                <a:cs typeface="ＭＳ Ｐゴシック" charset="0"/>
              </a:rPr>
              <a:t>na</a:t>
            </a:r>
            <a:r>
              <a:rPr lang="en-US" b="0" i="0" spc="100" dirty="0">
                <a:latin typeface="Arial" charset="0"/>
                <a:cs typeface="ＭＳ Ｐゴシック" charset="0"/>
              </a:rPr>
              <a:t> </a:t>
            </a:r>
            <a:r>
              <a:rPr lang="en-US" b="0" i="0" spc="100" dirty="0" err="1">
                <a:latin typeface="Arial" charset="0"/>
                <a:cs typeface="ＭＳ Ｐゴシック" charset="0"/>
              </a:rPr>
              <a:t>Kristiyanong</a:t>
            </a:r>
            <a:r>
              <a:rPr lang="en-US" b="0" i="0" spc="100" dirty="0">
                <a:latin typeface="Arial" charset="0"/>
                <a:cs typeface="ＭＳ Ｐゴシック" charset="0"/>
              </a:rPr>
              <a:t> </a:t>
            </a:r>
            <a:r>
              <a:rPr lang="en-US" b="0" i="0" spc="100" dirty="0" err="1">
                <a:latin typeface="Arial" charset="0"/>
                <a:cs typeface="ＭＳ Ｐゴシック" charset="0"/>
              </a:rPr>
              <a:t>alagad</a:t>
            </a:r>
            <a:r>
              <a:rPr lang="en-US" b="0" i="0" spc="100" dirty="0">
                <a:latin typeface="Arial" charset="0"/>
                <a:cs typeface="ＭＳ Ｐゴシック" charset="0"/>
              </a:rPr>
              <a:t> ay </a:t>
            </a:r>
            <a:r>
              <a:rPr lang="en-US" b="0" i="0" spc="100" dirty="0" err="1">
                <a:latin typeface="Arial" charset="0"/>
                <a:cs typeface="ＭＳ Ｐゴシック" charset="0"/>
              </a:rPr>
              <a:t>mababawi</a:t>
            </a:r>
            <a:r>
              <a:rPr lang="en-US" b="0" i="0" spc="100" dirty="0">
                <a:latin typeface="Arial" charset="0"/>
                <a:cs typeface="ＭＳ Ｐゴシック" charset="0"/>
              </a:rPr>
              <a:t> ang </a:t>
            </a:r>
            <a:r>
              <a:rPr lang="en-US" b="0" i="0" spc="100" dirty="0" err="1">
                <a:latin typeface="Arial" charset="0"/>
                <a:cs typeface="ＭＳ Ｐゴシック" charset="0"/>
              </a:rPr>
              <a:t>kanilang</a:t>
            </a:r>
            <a:r>
              <a:rPr lang="en-US" b="0" i="0" spc="100" dirty="0">
                <a:latin typeface="Arial" charset="0"/>
                <a:cs typeface="ＭＳ Ｐゴシック" charset="0"/>
              </a:rPr>
              <a:t> </a:t>
            </a:r>
            <a:r>
              <a:rPr lang="en-US" b="0" i="0" spc="100" dirty="0" err="1">
                <a:latin typeface="Arial" charset="0"/>
                <a:cs typeface="ＭＳ Ｐゴシック" charset="0"/>
              </a:rPr>
              <a:t>matatag</a:t>
            </a:r>
            <a:r>
              <a:rPr lang="en-US" b="0" i="0" spc="100" dirty="0">
                <a:latin typeface="Arial" charset="0"/>
                <a:cs typeface="ＭＳ Ｐゴシック" charset="0"/>
              </a:rPr>
              <a:t> </a:t>
            </a:r>
            <a:r>
              <a:rPr lang="en-US" b="0" i="0" spc="100" dirty="0" err="1">
                <a:latin typeface="Arial" charset="0"/>
                <a:cs typeface="ＭＳ Ｐゴシック" charset="0"/>
              </a:rPr>
              <a:t>na</a:t>
            </a:r>
            <a:r>
              <a:rPr lang="en-US" b="0" i="0" spc="100" dirty="0">
                <a:latin typeface="Arial" charset="0"/>
                <a:cs typeface="ＭＳ Ｐゴシック" charset="0"/>
              </a:rPr>
              <a:t> </a:t>
            </a:r>
            <a:r>
              <a:rPr lang="en-US" b="0" i="0" spc="100" dirty="0" err="1">
                <a:latin typeface="Arial" charset="0"/>
                <a:cs typeface="ＭＳ Ｐゴシック" charset="0"/>
              </a:rPr>
              <a:t>pagkakatindig</a:t>
            </a:r>
            <a:r>
              <a:rPr lang="en-US" b="0" i="0" spc="100" dirty="0">
                <a:latin typeface="Arial" charset="0"/>
                <a:cs typeface="ＭＳ Ｐゴシック" charset="0"/>
              </a:rPr>
              <a:t>, </a:t>
            </a:r>
            <a:r>
              <a:rPr lang="en-US" b="0" i="0" spc="100" dirty="0" err="1">
                <a:latin typeface="Arial" charset="0"/>
                <a:cs typeface="ＭＳ Ｐゴシック" charset="0"/>
              </a:rPr>
              <a:t>ito’y</a:t>
            </a:r>
            <a:r>
              <a:rPr lang="en-US" b="0" i="0" spc="100" dirty="0">
                <a:latin typeface="Arial" charset="0"/>
                <a:cs typeface="ＭＳ Ｐゴシック" charset="0"/>
              </a:rPr>
              <a:t> </a:t>
            </a:r>
            <a:r>
              <a:rPr lang="en-US" b="0" i="0" spc="100" dirty="0" err="1">
                <a:latin typeface="Arial" charset="0"/>
                <a:cs typeface="ＭＳ Ｐゴシック" charset="0"/>
              </a:rPr>
              <a:t>dahil</a:t>
            </a:r>
            <a:r>
              <a:rPr lang="en-US" b="0" i="0" spc="100" dirty="0">
                <a:latin typeface="Arial" charset="0"/>
                <a:cs typeface="ＭＳ Ｐゴシック" charset="0"/>
              </a:rPr>
              <a:t> </a:t>
            </a:r>
            <a:r>
              <a:rPr lang="en-US" b="0" i="0" spc="100" dirty="0" err="1">
                <a:latin typeface="Arial" charset="0"/>
                <a:cs typeface="ＭＳ Ｐゴシック" charset="0"/>
              </a:rPr>
              <a:t>kanilang</a:t>
            </a:r>
            <a:r>
              <a:rPr lang="en-US" b="0" i="0" spc="100" dirty="0">
                <a:latin typeface="Arial" charset="0"/>
                <a:cs typeface="ＭＳ Ｐゴシック" charset="0"/>
              </a:rPr>
              <a:t> </a:t>
            </a:r>
            <a:r>
              <a:rPr lang="en-US" b="0" i="0" spc="100" dirty="0" err="1">
                <a:latin typeface="Arial" charset="0"/>
                <a:cs typeface="ＭＳ Ｐゴシック" charset="0"/>
              </a:rPr>
              <a:t>naibalik</a:t>
            </a:r>
            <a:r>
              <a:rPr lang="en-US" b="0" i="0" spc="100" dirty="0">
                <a:latin typeface="Arial" charset="0"/>
                <a:cs typeface="ＭＳ Ｐゴシック" charset="0"/>
              </a:rPr>
              <a:t> ang </a:t>
            </a:r>
            <a:r>
              <a:rPr lang="en-US" b="0" i="0" spc="100" dirty="0" err="1">
                <a:latin typeface="Arial" charset="0"/>
                <a:cs typeface="ＭＳ Ｐゴシック" charset="0"/>
              </a:rPr>
              <a:t>una</a:t>
            </a:r>
            <a:r>
              <a:rPr lang="en-US" b="0" i="0" spc="100" dirty="0">
                <a:latin typeface="Arial" charset="0"/>
                <a:cs typeface="ＭＳ Ｐゴシック" charset="0"/>
              </a:rPr>
              <a:t> </a:t>
            </a:r>
            <a:r>
              <a:rPr lang="en-US" b="0" i="0" spc="100" dirty="0" err="1">
                <a:latin typeface="Arial" charset="0"/>
                <a:cs typeface="ＭＳ Ｐゴシック" charset="0"/>
              </a:rPr>
              <a:t>nilang</a:t>
            </a:r>
            <a:r>
              <a:rPr lang="en-US" b="0" i="0" spc="100" dirty="0">
                <a:latin typeface="Arial" charset="0"/>
                <a:cs typeface="ＭＳ Ｐゴシック" charset="0"/>
              </a:rPr>
              <a:t> </a:t>
            </a:r>
            <a:r>
              <a:rPr lang="en-US" b="0" i="0" spc="100" dirty="0" err="1">
                <a:latin typeface="Arial" charset="0"/>
                <a:cs typeface="ＭＳ Ｐゴシック" charset="0"/>
              </a:rPr>
              <a:t>pag-ibig</a:t>
            </a:r>
            <a:r>
              <a:rPr lang="en-US" b="0" i="0" spc="100" dirty="0">
                <a:latin typeface="Arial" charset="0"/>
                <a:cs typeface="ＭＳ Ｐゴシック" charset="0"/>
              </a:rPr>
              <a:t> para kay Jesus at </a:t>
            </a:r>
            <a:r>
              <a:rPr lang="en-US" b="0" i="0" spc="100" dirty="0" err="1">
                <a:latin typeface="Arial" charset="0"/>
                <a:cs typeface="ＭＳ Ｐゴシック" charset="0"/>
              </a:rPr>
              <a:t>naitatag</a:t>
            </a:r>
            <a:r>
              <a:rPr lang="en-US" b="0" i="0" spc="100" dirty="0">
                <a:latin typeface="Arial" charset="0"/>
                <a:cs typeface="ＭＳ Ｐゴシック" charset="0"/>
              </a:rPr>
              <a:t> ang </a:t>
            </a:r>
            <a:r>
              <a:rPr lang="en-US" b="0" i="0" spc="100" dirty="0" err="1">
                <a:latin typeface="Arial" charset="0"/>
                <a:cs typeface="ＭＳ Ｐゴシック" charset="0"/>
              </a:rPr>
              <a:t>bagong</a:t>
            </a:r>
            <a:r>
              <a:rPr lang="en-US" b="0" i="0" spc="100" dirty="0">
                <a:latin typeface="Arial" charset="0"/>
                <a:cs typeface="ＭＳ Ｐゴシック" charset="0"/>
              </a:rPr>
              <a:t> </a:t>
            </a:r>
            <a:r>
              <a:rPr lang="en-US" b="0" i="0" spc="100" dirty="0" err="1">
                <a:latin typeface="Arial" charset="0"/>
                <a:cs typeface="ＭＳ Ｐゴシック" charset="0"/>
              </a:rPr>
              <a:t>pagtitiwala</a:t>
            </a:r>
            <a:r>
              <a:rPr lang="en-US" b="0" i="0" spc="100" dirty="0">
                <a:latin typeface="Arial" charset="0"/>
                <a:cs typeface="ＭＳ Ｐゴシック" charset="0"/>
              </a:rPr>
              <a:t> </a:t>
            </a:r>
            <a:r>
              <a:rPr lang="en-US" b="0" i="0" spc="100" dirty="0" err="1">
                <a:latin typeface="Arial" charset="0"/>
                <a:cs typeface="ＭＳ Ｐゴシック" charset="0"/>
              </a:rPr>
              <a:t>sa</a:t>
            </a:r>
            <a:r>
              <a:rPr lang="en-US" b="0" i="0" spc="100" dirty="0">
                <a:latin typeface="Arial" charset="0"/>
                <a:cs typeface="ＭＳ Ｐゴシック" charset="0"/>
              </a:rPr>
              <a:t> </a:t>
            </a:r>
            <a:r>
              <a:rPr lang="en-US" b="0" i="0" spc="100" dirty="0" err="1">
                <a:latin typeface="Arial" charset="0"/>
                <a:cs typeface="ＭＳ Ｐゴシック" charset="0"/>
              </a:rPr>
              <a:t>Kanyang</a:t>
            </a:r>
            <a:r>
              <a:rPr lang="en-US" b="0" i="0" spc="100" dirty="0">
                <a:latin typeface="Arial" charset="0"/>
                <a:cs typeface="ＭＳ Ｐゴシック" charset="0"/>
              </a:rPr>
              <a:t> </a:t>
            </a:r>
            <a:r>
              <a:rPr lang="en-US" b="0" i="0" spc="100" dirty="0" err="1">
                <a:latin typeface="Arial" charset="0"/>
                <a:cs typeface="ＭＳ Ｐゴシック" charset="0"/>
              </a:rPr>
              <a:t>biyaya’t</a:t>
            </a:r>
            <a:r>
              <a:rPr lang="en-US" b="0" i="0" spc="100" dirty="0">
                <a:latin typeface="Arial" charset="0"/>
                <a:cs typeface="ＭＳ Ｐゴシック" charset="0"/>
              </a:rPr>
              <a:t> </a:t>
            </a:r>
            <a:r>
              <a:rPr lang="en-US" b="0" i="0" spc="100" dirty="0" err="1">
                <a:latin typeface="Arial" charset="0"/>
                <a:cs typeface="ＭＳ Ｐゴシック" charset="0"/>
              </a:rPr>
              <a:t>kapangyarihan</a:t>
            </a:r>
            <a:r>
              <a:rPr lang="en-US" b="0" i="0" spc="100" dirty="0">
                <a:latin typeface="Arial" charset="0"/>
                <a:cs typeface="ＭＳ Ｐゴシック" charset="0"/>
              </a:rPr>
              <a:t>. </a:t>
            </a:r>
            <a:endParaRPr lang="en-US" b="0" i="0" spc="100" baseline="0" dirty="0">
              <a:latin typeface="Arial"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5E1751C-43F1-3D4D-9D96-5B708DD576BC}" type="slidenum">
              <a:rPr lang="en-US" sz="1200"/>
              <a:pPr/>
              <a:t>4</a:t>
            </a:fld>
            <a:endParaRPr lang="en-US" sz="1200"/>
          </a:p>
        </p:txBody>
      </p:sp>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spc="100" dirty="0">
                <a:latin typeface="Arial" charset="0"/>
                <a:cs typeface="ＭＳ Ｐゴシック" charset="0"/>
              </a:rPr>
              <a:t>• </a:t>
            </a:r>
            <a:r>
              <a:rPr lang="en-US" b="0" i="0" spc="100" dirty="0" err="1">
                <a:latin typeface="Arial" charset="0"/>
                <a:cs typeface="ＭＳ Ｐゴシック" charset="0"/>
              </a:rPr>
              <a:t>Nagsasalita</a:t>
            </a:r>
            <a:r>
              <a:rPr lang="en-US" b="0" i="0" spc="100" dirty="0">
                <a:latin typeface="Arial" charset="0"/>
                <a:cs typeface="ＭＳ Ｐゴシック" charset="0"/>
              </a:rPr>
              <a:t> ang </a:t>
            </a:r>
            <a:r>
              <a:rPr lang="en-US" b="0" i="0" spc="100" dirty="0" err="1">
                <a:latin typeface="Arial" charset="0"/>
                <a:cs typeface="ＭＳ Ｐゴシック" charset="0"/>
              </a:rPr>
              <a:t>Efeso</a:t>
            </a:r>
            <a:r>
              <a:rPr lang="en-US" b="0" i="0" spc="100" dirty="0">
                <a:latin typeface="Arial" charset="0"/>
                <a:cs typeface="ＭＳ Ｐゴシック" charset="0"/>
              </a:rPr>
              <a:t> </a:t>
            </a:r>
            <a:r>
              <a:rPr lang="en-US" b="0" i="0" spc="100" dirty="0" err="1">
                <a:latin typeface="Arial" charset="0"/>
                <a:cs typeface="ＭＳ Ｐゴシック" charset="0"/>
              </a:rPr>
              <a:t>lalo</a:t>
            </a:r>
            <a:r>
              <a:rPr lang="en-US" b="0" i="0" spc="100" dirty="0">
                <a:latin typeface="Arial" charset="0"/>
                <a:cs typeface="ＭＳ Ｐゴシック" charset="0"/>
              </a:rPr>
              <a:t> </a:t>
            </a:r>
            <a:r>
              <a:rPr lang="en-US" b="0" i="0" spc="100" dirty="0" err="1">
                <a:latin typeface="Arial" charset="0"/>
                <a:cs typeface="ＭＳ Ｐゴシック" charset="0"/>
              </a:rPr>
              <a:t>na</a:t>
            </a:r>
            <a:r>
              <a:rPr lang="en-US" b="0" i="0" spc="100" dirty="0">
                <a:latin typeface="Arial" charset="0"/>
                <a:cs typeface="ＭＳ Ｐゴシック" charset="0"/>
              </a:rPr>
              <a:t> </a:t>
            </a:r>
            <a:r>
              <a:rPr lang="en-US" b="0" i="0" spc="100" dirty="0" err="1">
                <a:latin typeface="Arial" charset="0"/>
                <a:cs typeface="ＭＳ Ｐゴシック" charset="0"/>
              </a:rPr>
              <a:t>sa</a:t>
            </a:r>
            <a:r>
              <a:rPr lang="en-US" b="0" i="0" spc="100" dirty="0">
                <a:latin typeface="Arial" charset="0"/>
                <a:cs typeface="ＭＳ Ｐゴシック" charset="0"/>
              </a:rPr>
              <a:t> </a:t>
            </a:r>
            <a:r>
              <a:rPr lang="en-US" b="0" i="0" spc="100" dirty="0" err="1">
                <a:latin typeface="Arial" charset="0"/>
                <a:cs typeface="ＭＳ Ｐゴシック" charset="0"/>
              </a:rPr>
              <a:t>mga</a:t>
            </a:r>
            <a:r>
              <a:rPr lang="en-US" b="0" i="0" spc="100" dirty="0">
                <a:latin typeface="Arial" charset="0"/>
                <a:cs typeface="ＭＳ Ｐゴシック" charset="0"/>
              </a:rPr>
              <a:t> </a:t>
            </a:r>
            <a:r>
              <a:rPr lang="en-US" b="0" i="0" spc="100" dirty="0" err="1">
                <a:latin typeface="Arial" charset="0"/>
                <a:cs typeface="ＭＳ Ｐゴシック" charset="0"/>
              </a:rPr>
              <a:t>panahong</a:t>
            </a:r>
            <a:r>
              <a:rPr lang="en-US" b="0" i="0" spc="100" dirty="0">
                <a:latin typeface="Arial" charset="0"/>
                <a:cs typeface="ＭＳ Ｐゴシック" charset="0"/>
              </a:rPr>
              <a:t> </a:t>
            </a:r>
            <a:r>
              <a:rPr lang="en-US" b="0" i="0" spc="100" dirty="0" err="1">
                <a:latin typeface="Arial" charset="0"/>
                <a:cs typeface="ＭＳ Ｐゴシック" charset="0"/>
              </a:rPr>
              <a:t>tulad</a:t>
            </a:r>
            <a:r>
              <a:rPr lang="en-US" b="0" i="0" spc="100" dirty="0">
                <a:latin typeface="Arial" charset="0"/>
                <a:cs typeface="ＭＳ Ｐゴシック" charset="0"/>
              </a:rPr>
              <a:t> ng </a:t>
            </a:r>
            <a:r>
              <a:rPr lang="en-US" b="0" i="0" spc="100" dirty="0" err="1">
                <a:latin typeface="Arial" charset="0"/>
                <a:cs typeface="ＭＳ Ｐゴシック" charset="0"/>
              </a:rPr>
              <a:t>atin</a:t>
            </a:r>
            <a:r>
              <a:rPr lang="en-US" b="0" i="0" spc="100" dirty="0">
                <a:latin typeface="Arial" charset="0"/>
                <a:cs typeface="ＭＳ Ｐゴシック" charset="0"/>
              </a:rPr>
              <a:t>, kung </a:t>
            </a:r>
            <a:r>
              <a:rPr lang="en-US" b="0" i="0" spc="100" dirty="0" err="1">
                <a:latin typeface="Arial" charset="0"/>
                <a:cs typeface="ＭＳ Ｐゴシック" charset="0"/>
              </a:rPr>
              <a:t>saan</a:t>
            </a:r>
            <a:r>
              <a:rPr lang="en-US" b="0" i="0" spc="100" dirty="0">
                <a:latin typeface="Arial" charset="0"/>
                <a:cs typeface="ＭＳ Ｐゴシック" charset="0"/>
              </a:rPr>
              <a:t> ang pang-</a:t>
            </a:r>
            <a:r>
              <a:rPr lang="en-US" b="0" i="0" spc="100" dirty="0" err="1">
                <a:latin typeface="Arial" charset="0"/>
                <a:cs typeface="ＭＳ Ｐゴシック" charset="0"/>
              </a:rPr>
              <a:t>akit</a:t>
            </a:r>
            <a:r>
              <a:rPr lang="en-US" b="0" i="0" spc="100" dirty="0">
                <a:latin typeface="Arial" charset="0"/>
                <a:cs typeface="ＭＳ Ｐゴシック" charset="0"/>
              </a:rPr>
              <a:t> ng </a:t>
            </a:r>
            <a:r>
              <a:rPr lang="en-US" b="0" i="0" spc="100" dirty="0" err="1">
                <a:latin typeface="Arial" charset="0"/>
                <a:cs typeface="ＭＳ Ｐゴシック" charset="0"/>
              </a:rPr>
              <a:t>sanlibutan</a:t>
            </a:r>
            <a:r>
              <a:rPr lang="en-US" b="0" i="0" spc="100" dirty="0">
                <a:latin typeface="Arial" charset="0"/>
                <a:cs typeface="ＭＳ Ｐゴシック" charset="0"/>
              </a:rPr>
              <a:t> at ang </a:t>
            </a:r>
            <a:r>
              <a:rPr lang="en-US" b="0" i="0" spc="100" dirty="0" err="1">
                <a:latin typeface="Arial" charset="0"/>
                <a:cs typeface="ＭＳ Ｐゴシック" charset="0"/>
              </a:rPr>
              <a:t>paglipas</a:t>
            </a:r>
            <a:r>
              <a:rPr lang="en-US" b="0" i="0" spc="100" dirty="0">
                <a:latin typeface="Arial" charset="0"/>
                <a:cs typeface="ＭＳ Ｐゴシック" charset="0"/>
              </a:rPr>
              <a:t> ng </a:t>
            </a:r>
            <a:r>
              <a:rPr lang="en-US" b="0" i="0" spc="100" dirty="0" err="1">
                <a:latin typeface="Arial" charset="0"/>
                <a:cs typeface="ＭＳ Ｐゴシック" charset="0"/>
              </a:rPr>
              <a:t>panahon</a:t>
            </a:r>
            <a:r>
              <a:rPr lang="en-US" b="0" i="0" spc="100" dirty="0">
                <a:latin typeface="Arial" charset="0"/>
                <a:cs typeface="ＭＳ Ｐゴシック" charset="0"/>
              </a:rPr>
              <a:t> ay </a:t>
            </a:r>
            <a:r>
              <a:rPr lang="en-US" b="0" i="0" spc="100" dirty="0" err="1">
                <a:latin typeface="Arial" charset="0"/>
                <a:cs typeface="ＭＳ Ｐゴシック" charset="0"/>
              </a:rPr>
              <a:t>nagbabantang</a:t>
            </a:r>
            <a:r>
              <a:rPr lang="en-US" b="0" i="0" spc="100" dirty="0">
                <a:latin typeface="Arial" charset="0"/>
                <a:cs typeface="ＭＳ Ｐゴシック" charset="0"/>
              </a:rPr>
              <a:t> </a:t>
            </a:r>
            <a:r>
              <a:rPr lang="en-US" b="0" i="0" spc="100" dirty="0" err="1">
                <a:latin typeface="Arial" charset="0"/>
                <a:cs typeface="ＭＳ Ｐゴシック" charset="0"/>
              </a:rPr>
              <a:t>papurulin</a:t>
            </a:r>
            <a:r>
              <a:rPr lang="en-US" b="0" i="0" spc="100" dirty="0">
                <a:latin typeface="Arial" charset="0"/>
                <a:cs typeface="ＭＳ Ｐゴシック" charset="0"/>
              </a:rPr>
              <a:t> ang </a:t>
            </a:r>
            <a:r>
              <a:rPr lang="en-US" b="0" i="0" spc="100" dirty="0" err="1">
                <a:latin typeface="Arial" charset="0"/>
                <a:cs typeface="ＭＳ Ｐゴシック" charset="0"/>
              </a:rPr>
              <a:t>pagiging</a:t>
            </a:r>
            <a:r>
              <a:rPr lang="en-US" b="0" i="0" spc="100" dirty="0">
                <a:latin typeface="Arial" charset="0"/>
                <a:cs typeface="ＭＳ Ｐゴシック" charset="0"/>
              </a:rPr>
              <a:t> </a:t>
            </a:r>
            <a:r>
              <a:rPr lang="en-US" b="0" i="0" spc="100" dirty="0" err="1">
                <a:latin typeface="Arial" charset="0"/>
                <a:cs typeface="ＭＳ Ｐゴシック" charset="0"/>
              </a:rPr>
              <a:t>alagad</a:t>
            </a:r>
            <a:r>
              <a:rPr lang="en-US" b="0" i="0" spc="100" dirty="0">
                <a:latin typeface="Arial" charset="0"/>
                <a:cs typeface="ＭＳ Ｐゴシック" charset="0"/>
              </a:rPr>
              <a:t> </a:t>
            </a:r>
            <a:r>
              <a:rPr lang="en-US" b="0" i="0" spc="100" dirty="0" err="1">
                <a:latin typeface="Arial" charset="0"/>
                <a:cs typeface="ＭＳ Ｐゴシック" charset="0"/>
              </a:rPr>
              <a:t>Kristiyano</a:t>
            </a:r>
            <a:r>
              <a:rPr lang="en-US" b="0" i="0" spc="100" dirty="0">
                <a:latin typeface="Arial" charset="0"/>
                <a:cs typeface="ＭＳ Ｐゴシック" charset="0"/>
              </a:rPr>
              <a:t>. ¶ • </a:t>
            </a:r>
            <a:r>
              <a:rPr lang="en-US" b="0" i="0" spc="100" dirty="0" err="1">
                <a:latin typeface="Arial" charset="0"/>
                <a:cs typeface="ＭＳ Ｐゴシック" charset="0"/>
              </a:rPr>
              <a:t>Itong</a:t>
            </a:r>
            <a:r>
              <a:rPr lang="en-US" b="0" i="0" spc="100" dirty="0">
                <a:latin typeface="Arial" charset="0"/>
                <a:cs typeface="ＭＳ Ｐゴシック" charset="0"/>
              </a:rPr>
              <a:t> </a:t>
            </a:r>
            <a:r>
              <a:rPr lang="en-US" b="0" i="0" spc="100" dirty="0" err="1">
                <a:latin typeface="Arial" charset="0"/>
                <a:cs typeface="ＭＳ Ｐゴシック" charset="0"/>
              </a:rPr>
              <a:t>tatlong</a:t>
            </a:r>
            <a:r>
              <a:rPr lang="en-US" b="0" i="0" spc="100" dirty="0">
                <a:latin typeface="Arial" charset="0"/>
                <a:cs typeface="ＭＳ Ｐゴシック" charset="0"/>
              </a:rPr>
              <a:t> </a:t>
            </a:r>
            <a:r>
              <a:rPr lang="en-US" b="0" i="0" spc="100" dirty="0" err="1">
                <a:latin typeface="Arial" charset="0"/>
                <a:cs typeface="ＭＳ Ｐゴシック" charset="0"/>
              </a:rPr>
              <a:t>buwan</a:t>
            </a:r>
            <a:r>
              <a:rPr lang="en-US" b="0" i="0" spc="100" dirty="0">
                <a:latin typeface="Arial" charset="0"/>
                <a:cs typeface="ＭＳ Ｐゴシック" charset="0"/>
              </a:rPr>
              <a:t> ay may </a:t>
            </a:r>
            <a:r>
              <a:rPr lang="en-US" b="0" i="0" spc="100" dirty="0" err="1">
                <a:latin typeface="Arial" charset="0"/>
                <a:cs typeface="ＭＳ Ｐゴシック" charset="0"/>
              </a:rPr>
              <a:t>pribilehiyo</a:t>
            </a:r>
            <a:r>
              <a:rPr lang="en-US" b="0" i="0" spc="100" dirty="0">
                <a:latin typeface="Arial" charset="0"/>
                <a:cs typeface="ＭＳ Ｐゴシック" charset="0"/>
              </a:rPr>
              <a:t> tayo </a:t>
            </a:r>
            <a:r>
              <a:rPr lang="en-US" b="0" i="0" spc="100" dirty="0" err="1">
                <a:latin typeface="Arial" charset="0"/>
                <a:cs typeface="ＭＳ Ｐゴシック" charset="0"/>
              </a:rPr>
              <a:t>na</a:t>
            </a:r>
            <a:r>
              <a:rPr lang="en-US" b="0" i="0" spc="100" dirty="0">
                <a:latin typeface="Arial" charset="0"/>
                <a:cs typeface="ＭＳ Ｐゴシック" charset="0"/>
              </a:rPr>
              <a:t> </a:t>
            </a:r>
            <a:r>
              <a:rPr lang="en-US" b="0" i="0" spc="100" dirty="0" err="1">
                <a:latin typeface="Arial" charset="0"/>
                <a:cs typeface="ＭＳ Ｐゴシック" charset="0"/>
              </a:rPr>
              <a:t>buong</a:t>
            </a:r>
            <a:r>
              <a:rPr lang="en-US" b="0" i="0" spc="100" dirty="0">
                <a:latin typeface="Arial" charset="0"/>
                <a:cs typeface="ＭＳ Ｐゴシック" charset="0"/>
              </a:rPr>
              <a:t> </a:t>
            </a:r>
            <a:r>
              <a:rPr lang="en-US" b="0" i="0" spc="100" dirty="0" err="1">
                <a:latin typeface="Arial" charset="0"/>
                <a:cs typeface="ＭＳ Ｐゴシック" charset="0"/>
              </a:rPr>
              <a:t>mapanalangining</a:t>
            </a:r>
            <a:r>
              <a:rPr lang="en-US" b="0" i="0" spc="100" dirty="0">
                <a:latin typeface="Arial" charset="0"/>
                <a:cs typeface="ＭＳ Ｐゴシック" charset="0"/>
              </a:rPr>
              <a:t> </a:t>
            </a:r>
            <a:r>
              <a:rPr lang="en-US" b="0" i="0" spc="100" dirty="0" err="1">
                <a:latin typeface="Arial" charset="0"/>
                <a:cs typeface="ＭＳ Ｐゴシック" charset="0"/>
              </a:rPr>
              <a:t>makikinig</a:t>
            </a:r>
            <a:r>
              <a:rPr lang="en-US" b="0" i="0" spc="100" dirty="0">
                <a:latin typeface="Arial" charset="0"/>
                <a:cs typeface="ＭＳ Ｐゴシック" charset="0"/>
              </a:rPr>
              <a:t> </a:t>
            </a:r>
            <a:r>
              <a:rPr lang="en-US" b="0" i="0" spc="100" dirty="0" err="1">
                <a:latin typeface="Arial" charset="0"/>
                <a:cs typeface="ＭＳ Ｐゴシック" charset="0"/>
              </a:rPr>
              <a:t>sa</a:t>
            </a:r>
            <a:r>
              <a:rPr lang="en-US" b="0" i="0" spc="100" dirty="0">
                <a:latin typeface="Arial" charset="0"/>
                <a:cs typeface="ＭＳ Ｐゴシック" charset="0"/>
              </a:rPr>
              <a:t> </a:t>
            </a:r>
            <a:r>
              <a:rPr lang="en-US" b="0" i="0" spc="100" dirty="0" err="1">
                <a:latin typeface="Arial" charset="0"/>
                <a:cs typeface="ＭＳ Ｐゴシック" charset="0"/>
              </a:rPr>
              <a:t>Efeso</a:t>
            </a:r>
            <a:r>
              <a:rPr lang="en-US" b="0" i="0" spc="100" dirty="0">
                <a:latin typeface="Arial" charset="0"/>
                <a:cs typeface="ＭＳ Ｐゴシック" charset="0"/>
              </a:rPr>
              <a:t> at </a:t>
            </a:r>
            <a:r>
              <a:rPr lang="en-US" b="0" i="0" spc="100" dirty="0" err="1">
                <a:latin typeface="Arial" charset="0"/>
                <a:cs typeface="ＭＳ Ｐゴシック" charset="0"/>
              </a:rPr>
              <a:t>mararanasang</a:t>
            </a:r>
            <a:r>
              <a:rPr lang="en-US" b="0" i="0" spc="100" dirty="0">
                <a:latin typeface="Arial" charset="0"/>
                <a:cs typeface="ＭＳ Ｐゴシック" charset="0"/>
              </a:rPr>
              <a:t> </a:t>
            </a:r>
            <a:r>
              <a:rPr lang="en-US" b="0" i="0" spc="100" dirty="0" err="1">
                <a:latin typeface="Arial" charset="0"/>
                <a:cs typeface="ＭＳ Ｐゴシック" charset="0"/>
              </a:rPr>
              <a:t>muli</a:t>
            </a:r>
            <a:r>
              <a:rPr lang="en-US" b="0" i="0" spc="100" dirty="0">
                <a:latin typeface="Arial" charset="0"/>
                <a:cs typeface="ＭＳ Ｐゴシック" charset="0"/>
              </a:rPr>
              <a:t> ang </a:t>
            </a:r>
            <a:r>
              <a:rPr lang="en-US" b="0" i="0" spc="100" dirty="0" err="1">
                <a:latin typeface="Arial" charset="0"/>
                <a:cs typeface="ＭＳ Ｐゴシック" charset="0"/>
              </a:rPr>
              <a:t>katuwaan</a:t>
            </a:r>
            <a:r>
              <a:rPr lang="en-US" b="0" i="0" spc="100" dirty="0">
                <a:latin typeface="Arial" charset="0"/>
                <a:cs typeface="ＭＳ Ｐゴシック" charset="0"/>
              </a:rPr>
              <a:t> ng </a:t>
            </a:r>
            <a:r>
              <a:rPr lang="en-US" b="0" i="0" spc="100" dirty="0" err="1">
                <a:latin typeface="Arial" charset="0"/>
                <a:cs typeface="ＭＳ Ｐゴシック" charset="0"/>
              </a:rPr>
              <a:t>pagsunod</a:t>
            </a:r>
            <a:r>
              <a:rPr lang="en-US" b="0" i="0" spc="100" dirty="0">
                <a:latin typeface="Arial" charset="0"/>
                <a:cs typeface="ＭＳ Ｐゴシック" charset="0"/>
              </a:rPr>
              <a:t> kay Jesus </a:t>
            </a:r>
            <a:r>
              <a:rPr lang="en-US" b="0" i="0" spc="100" dirty="0" err="1">
                <a:latin typeface="Arial" charset="0"/>
                <a:cs typeface="ＭＳ Ｐゴシック" charset="0"/>
              </a:rPr>
              <a:t>sa</a:t>
            </a:r>
            <a:r>
              <a:rPr lang="en-US" b="0" i="0" spc="100" dirty="0">
                <a:latin typeface="Arial" charset="0"/>
                <a:cs typeface="ＭＳ Ｐゴシック" charset="0"/>
              </a:rPr>
              <a:t> </a:t>
            </a:r>
            <a:r>
              <a:rPr lang="en-US" b="0" i="0" spc="100" dirty="0" err="1">
                <a:latin typeface="Arial" charset="0"/>
                <a:cs typeface="ＭＳ Ｐゴシック" charset="0"/>
              </a:rPr>
              <a:t>mapapanghamong</a:t>
            </a:r>
            <a:r>
              <a:rPr lang="en-US" b="0" i="0" spc="100" dirty="0">
                <a:latin typeface="Arial" charset="0"/>
                <a:cs typeface="ＭＳ Ｐゴシック" charset="0"/>
              </a:rPr>
              <a:t> </a:t>
            </a:r>
            <a:r>
              <a:rPr lang="en-US" b="0" i="0" spc="100" dirty="0" err="1">
                <a:latin typeface="Arial" charset="0"/>
                <a:cs typeface="ＭＳ Ｐゴシック" charset="0"/>
              </a:rPr>
              <a:t>panahon</a:t>
            </a:r>
            <a:r>
              <a:rPr lang="en-US" b="0" i="0" spc="100" dirty="0">
                <a:latin typeface="Arial" charset="0"/>
                <a:cs typeface="ＭＳ Ｐゴシック" charset="0"/>
              </a:rPr>
              <a:t>. </a:t>
            </a:r>
            <a:endParaRPr lang="en-US" spc="100" dirty="0">
              <a:latin typeface="Arial" charset="0"/>
              <a:cs typeface="ＭＳ Ｐゴシック" charset="0"/>
            </a:endParaRPr>
          </a:p>
        </p:txBody>
      </p:sp>
    </p:spTree>
    <p:extLst>
      <p:ext uri="{BB962C8B-B14F-4D97-AF65-F5344CB8AC3E}">
        <p14:creationId xmlns:p14="http://schemas.microsoft.com/office/powerpoint/2010/main" val="3078232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5E1751C-43F1-3D4D-9D96-5B708DD576BC}" type="slidenum">
              <a:rPr lang="en-US" sz="1200"/>
              <a:pPr/>
              <a:t>5</a:t>
            </a:fld>
            <a:endParaRPr lang="en-US" sz="1200"/>
          </a:p>
        </p:txBody>
      </p:sp>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spc="100" dirty="0">
                <a:latin typeface="Arial" charset="0"/>
                <a:cs typeface="ＭＳ Ｐゴシック" charset="0"/>
              </a:rPr>
              <a:t>Si Pablo at ang </a:t>
            </a:r>
            <a:r>
              <a:rPr lang="en-US" b="0" i="0" spc="100" dirty="0" err="1">
                <a:latin typeface="Arial" charset="0"/>
                <a:cs typeface="ＭＳ Ｐゴシック" charset="0"/>
              </a:rPr>
              <a:t>mga</a:t>
            </a:r>
            <a:r>
              <a:rPr lang="en-US" b="0" i="0" spc="100" dirty="0">
                <a:latin typeface="Arial" charset="0"/>
                <a:cs typeface="ＭＳ Ｐゴシック" charset="0"/>
              </a:rPr>
              <a:t> </a:t>
            </a:r>
            <a:r>
              <a:rPr lang="en-US" b="0" i="0" spc="100" dirty="0" err="1">
                <a:latin typeface="Arial" charset="0"/>
                <a:cs typeface="ＭＳ Ｐゴシック" charset="0"/>
              </a:rPr>
              <a:t>Taga-Efeso</a:t>
            </a:r>
            <a:r>
              <a:rPr lang="en-US" b="0" i="0" spc="100" dirty="0">
                <a:latin typeface="Arial" charset="0"/>
                <a:cs typeface="ＭＳ Ｐゴシック" charset="0"/>
              </a:rPr>
              <a:t>. </a:t>
            </a:r>
            <a:endParaRPr lang="en-US" spc="100" dirty="0">
              <a:latin typeface="Arial" charset="0"/>
              <a:cs typeface="ＭＳ Ｐゴシック" charset="0"/>
            </a:endParaRPr>
          </a:p>
        </p:txBody>
      </p:sp>
    </p:spTree>
    <p:extLst>
      <p:ext uri="{BB962C8B-B14F-4D97-AF65-F5344CB8AC3E}">
        <p14:creationId xmlns:p14="http://schemas.microsoft.com/office/powerpoint/2010/main" val="188437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86B0858-5217-4F43-9442-8CBFAFF6728B}" type="slidenum">
              <a:rPr lang="en-US" sz="1200"/>
              <a:pPr/>
              <a:t>6</a:t>
            </a:fld>
            <a:endParaRPr lang="en-US" sz="1200"/>
          </a:p>
        </p:txBody>
      </p:sp>
      <p:sp>
        <p:nvSpPr>
          <p:cNvPr id="27650" name="Rectangle 2"/>
          <p:cNvSpPr>
            <a:spLocks noGrp="1" noRot="1" noChangeAspect="1" noChangeArrowheads="1"/>
          </p:cNvSpPr>
          <p:nvPr>
            <p:ph type="sldImg"/>
          </p:nvPr>
        </p:nvSpPr>
        <p:spPr>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err="1">
                <a:latin typeface="Arial" charset="0"/>
                <a:cs typeface="ＭＳ Ｐゴシック" charset="0"/>
              </a:rPr>
              <a:t>Susing</a:t>
            </a:r>
            <a:r>
              <a:rPr lang="en-US" b="1" spc="100" baseline="0" dirty="0">
                <a:latin typeface="Arial" charset="0"/>
                <a:cs typeface="ＭＳ Ｐゴシック" charset="0"/>
              </a:rPr>
              <a:t> </a:t>
            </a:r>
            <a:r>
              <a:rPr lang="en-US" b="1" spc="100" baseline="0" dirty="0" err="1">
                <a:latin typeface="Arial" charset="0"/>
                <a:cs typeface="ＭＳ Ｐゴシック" charset="0"/>
              </a:rPr>
              <a:t>Talata</a:t>
            </a:r>
            <a:r>
              <a:rPr lang="en-US" b="1" spc="100" baseline="0" dirty="0">
                <a:latin typeface="Arial" charset="0"/>
                <a:cs typeface="ＭＳ Ｐゴシック" charset="0"/>
              </a:rPr>
              <a:t>.</a:t>
            </a:r>
            <a:r>
              <a:rPr lang="en-US" spc="100" baseline="0" dirty="0">
                <a:latin typeface="Arial" charset="0"/>
                <a:cs typeface="ＭＳ Ｐゴシック" charset="0"/>
              </a:rPr>
              <a:t> </a:t>
            </a:r>
            <a:r>
              <a:rPr lang="en-US" sz="1200" b="0" spc="100" baseline="0" dirty="0">
                <a:latin typeface="Arial" charset="0"/>
                <a:cs typeface="ＭＳ Ｐゴシック" charset="0"/>
              </a:rPr>
              <a:t>“</a:t>
            </a:r>
            <a:r>
              <a:rPr lang="en-US" sz="1200" b="0" spc="100" baseline="0" dirty="0" err="1">
                <a:latin typeface="Arial" charset="0"/>
                <a:cs typeface="ＭＳ Ｐゴシック" charset="0"/>
              </a:rPr>
              <a:t>Ipinaalam</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niya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sa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atin</a:t>
            </a:r>
            <a:r>
              <a:rPr lang="en-US" sz="1200" b="0" spc="100" baseline="0" dirty="0">
                <a:latin typeface="Arial" charset="0"/>
                <a:cs typeface="ＭＳ Ｐゴシック" charset="0"/>
              </a:rPr>
              <a:t> ang </a:t>
            </a:r>
            <a:r>
              <a:rPr lang="en-US" sz="1200" b="0" spc="100" baseline="0" dirty="0" err="1">
                <a:latin typeface="Arial" charset="0"/>
                <a:cs typeface="ＭＳ Ｐゴシック" charset="0"/>
              </a:rPr>
              <a:t>hiwaga</a:t>
            </a:r>
            <a:r>
              <a:rPr lang="en-US" sz="1200" b="0" spc="100" baseline="0" dirty="0">
                <a:latin typeface="Arial" charset="0"/>
                <a:cs typeface="ＭＳ Ｐゴシック" charset="0"/>
              </a:rPr>
              <a:t> ng </a:t>
            </a:r>
            <a:r>
              <a:rPr lang="en-US" sz="1200" b="0" spc="100" baseline="0" dirty="0" err="1">
                <a:latin typeface="Arial" charset="0"/>
                <a:cs typeface="ＭＳ Ｐゴシック" charset="0"/>
              </a:rPr>
              <a:t>kanyang</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kalooban</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ayon</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sa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mabuting</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layunin</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na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kanyang</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itinakda</a:t>
            </a:r>
            <a:r>
              <a:rPr lang="en-US" sz="1200" b="0" spc="100" baseline="0" dirty="0">
                <a:latin typeface="Arial" charset="0"/>
                <a:cs typeface="ＭＳ Ｐゴシック" charset="0"/>
              </a:rPr>
              <a:t> kay Cristo. Ang </a:t>
            </a:r>
            <a:r>
              <a:rPr lang="en-US" sz="1200" b="0" spc="100" baseline="0" dirty="0" err="1">
                <a:latin typeface="Arial" charset="0"/>
                <a:cs typeface="ＭＳ Ｐゴシック" charset="0"/>
              </a:rPr>
              <a:t>layuning</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ito</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na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kanyang</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tutuparin</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pagdating</a:t>
            </a:r>
            <a:r>
              <a:rPr lang="en-US" sz="1200" b="0" spc="100" baseline="0" dirty="0">
                <a:latin typeface="Arial" charset="0"/>
                <a:cs typeface="ＭＳ Ｐゴシック" charset="0"/>
              </a:rPr>
              <a:t> ng </a:t>
            </a:r>
            <a:r>
              <a:rPr lang="en-US" sz="1200" b="0" spc="100" baseline="0" dirty="0" err="1">
                <a:latin typeface="Arial" charset="0"/>
                <a:cs typeface="ＭＳ Ｐゴシック" charset="0"/>
              </a:rPr>
              <a:t>takdang</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panahon</a:t>
            </a:r>
            <a:r>
              <a:rPr lang="en-US" sz="1200" b="0" spc="100" baseline="0" dirty="0">
                <a:latin typeface="Arial" charset="0"/>
                <a:cs typeface="ＭＳ Ｐゴシック" charset="0"/>
              </a:rPr>
              <a:t>, ay </a:t>
            </a:r>
            <a:r>
              <a:rPr lang="en-US" sz="1200" b="0" spc="100" baseline="0" dirty="0" err="1">
                <a:latin typeface="Arial" charset="0"/>
                <a:cs typeface="ＭＳ Ｐゴシック" charset="0"/>
              </a:rPr>
              <a:t>upang</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tipunin</a:t>
            </a:r>
            <a:r>
              <a:rPr lang="en-US" sz="1200" b="0" spc="100" baseline="0" dirty="0">
                <a:latin typeface="Arial" charset="0"/>
                <a:cs typeface="ＭＳ Ｐゴシック" charset="0"/>
              </a:rPr>
              <a:t> kay Cristo ang lahat ng </a:t>
            </a:r>
            <a:r>
              <a:rPr lang="en-US" sz="1200" b="0" spc="100" baseline="0" dirty="0" err="1">
                <a:latin typeface="Arial" charset="0"/>
                <a:cs typeface="ＭＳ Ｐゴシック" charset="0"/>
              </a:rPr>
              <a:t>mga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bagay</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na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nasa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kalangitan</a:t>
            </a:r>
            <a:r>
              <a:rPr lang="en-US" sz="1200" b="0" spc="100" baseline="0" dirty="0">
                <a:latin typeface="Arial" charset="0"/>
                <a:cs typeface="ＭＳ Ｐゴシック" charset="0"/>
              </a:rPr>
              <a:t> at ang </a:t>
            </a:r>
            <a:r>
              <a:rPr lang="en-US" sz="1200" b="0" spc="100" baseline="0" dirty="0" err="1">
                <a:latin typeface="Arial" charset="0"/>
                <a:cs typeface="ＭＳ Ｐゴシック" charset="0"/>
              </a:rPr>
              <a:t>mga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bagay</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na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nasa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ibabaw</a:t>
            </a:r>
            <a:r>
              <a:rPr lang="en-US" sz="1200" b="0" spc="100" baseline="0" dirty="0">
                <a:latin typeface="Arial" charset="0"/>
                <a:cs typeface="ＭＳ Ｐゴシック" charset="0"/>
              </a:rPr>
              <a:t> ng </a:t>
            </a:r>
            <a:r>
              <a:rPr lang="en-US" sz="1200" b="0" spc="100" baseline="0" dirty="0" err="1">
                <a:latin typeface="Arial" charset="0"/>
                <a:cs typeface="ＭＳ Ｐゴシック" charset="0"/>
              </a:rPr>
              <a:t>lupa</a:t>
            </a:r>
            <a:r>
              <a:rPr lang="en-US" sz="1200" b="0" spc="100" baseline="0" dirty="0">
                <a:latin typeface="Arial" charset="0"/>
                <a:cs typeface="ＭＳ Ｐゴシック" charset="0"/>
              </a:rPr>
              <a:t>” (</a:t>
            </a:r>
            <a:r>
              <a:rPr lang="en-US" sz="1200" b="0" i="1" spc="100" baseline="0" dirty="0" err="1">
                <a:latin typeface="Arial" charset="0"/>
                <a:cs typeface="ＭＳ Ｐゴシック" charset="0"/>
              </a:rPr>
              <a:t>Efeso</a:t>
            </a:r>
            <a:r>
              <a:rPr lang="en-US" sz="1200" b="0" i="1" spc="100" baseline="0" dirty="0">
                <a:latin typeface="Arial" charset="0"/>
                <a:cs typeface="ＭＳ Ｐゴシック" charset="0"/>
              </a:rPr>
              <a:t> 1:9, 10</a:t>
            </a:r>
            <a:r>
              <a:rPr lang="en-US" sz="1200" b="0" i="0" spc="100" baseline="0" dirty="0">
                <a:latin typeface="Arial" charset="0"/>
                <a:cs typeface="ＭＳ Ｐゴシック" charset="0"/>
              </a:rPr>
              <a:t>). </a:t>
            </a:r>
            <a:endParaRPr lang="en-US" b="1" i="1" spc="100" baseline="0" dirty="0">
              <a:latin typeface="Arial" charset="0"/>
              <a:cs typeface="ＭＳ Ｐゴシック" charset="0"/>
            </a:endParaRPr>
          </a:p>
          <a:p>
            <a:pPr eaLnBrk="1" hangingPunct="1"/>
            <a:endParaRPr lang="en-US" b="1" i="1" spc="100" baseline="0" dirty="0">
              <a:latin typeface="Arial" charset="0"/>
              <a:cs typeface="ＭＳ Ｐゴシック" charset="0"/>
            </a:endParaRPr>
          </a:p>
        </p:txBody>
      </p:sp>
    </p:spTree>
    <p:extLst>
      <p:ext uri="{BB962C8B-B14F-4D97-AF65-F5344CB8AC3E}">
        <p14:creationId xmlns:p14="http://schemas.microsoft.com/office/powerpoint/2010/main" val="2324299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B8E233CC-9BFC-CF48-9E10-B937EE3926BD}" type="slidenum">
              <a:rPr lang="en-US" sz="1200"/>
              <a:pPr/>
              <a:t>7</a:t>
            </a:fld>
            <a:endParaRPr lang="en-US" sz="120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spc="100" baseline="0" dirty="0" err="1">
                <a:latin typeface="Arial" charset="0"/>
                <a:cs typeface="ＭＳ Ｐゴシック" charset="0"/>
              </a:rPr>
              <a:t>Panimulang</a:t>
            </a:r>
            <a:r>
              <a:rPr lang="en-US" b="1" spc="100" baseline="0" dirty="0">
                <a:latin typeface="Arial" charset="0"/>
                <a:cs typeface="ＭＳ Ｐゴシック" charset="0"/>
              </a:rPr>
              <a:t> </a:t>
            </a:r>
            <a:r>
              <a:rPr lang="en-US" b="1" spc="100" baseline="0" dirty="0" err="1">
                <a:latin typeface="Arial" charset="0"/>
                <a:cs typeface="ＭＳ Ｐゴシック" charset="0"/>
              </a:rPr>
              <a:t>Salita</a:t>
            </a:r>
            <a:r>
              <a:rPr lang="en-US" b="1" spc="100" baseline="0" dirty="0">
                <a:latin typeface="Arial" charset="0"/>
                <a:cs typeface="ＭＳ Ｐゴシック" charset="0"/>
              </a:rPr>
              <a:t>. </a:t>
            </a:r>
            <a:r>
              <a:rPr lang="en-US" b="0" spc="100" baseline="0" dirty="0" err="1">
                <a:latin typeface="Arial" charset="0"/>
                <a:cs typeface="ＭＳ Ｐゴシック" charset="0"/>
              </a:rPr>
              <a:t>Medyo</a:t>
            </a:r>
            <a:r>
              <a:rPr lang="en-US" b="0" spc="100" baseline="0" dirty="0">
                <a:latin typeface="Arial" charset="0"/>
                <a:cs typeface="ＭＳ Ｐゴシック" charset="0"/>
              </a:rPr>
              <a:t> </a:t>
            </a:r>
            <a:r>
              <a:rPr lang="en-US" b="0" spc="100" baseline="0" dirty="0" err="1">
                <a:latin typeface="Arial" charset="0"/>
                <a:cs typeface="ＭＳ Ｐゴシック" charset="0"/>
              </a:rPr>
              <a:t>dahil</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kanyang</a:t>
            </a:r>
            <a:r>
              <a:rPr lang="en-US" b="0" spc="100" baseline="0" dirty="0">
                <a:latin typeface="Arial" charset="0"/>
                <a:cs typeface="ＭＳ Ｐゴシック" charset="0"/>
              </a:rPr>
              <a:t> </a:t>
            </a:r>
            <a:r>
              <a:rPr lang="en-US" b="0" spc="100" baseline="0" dirty="0" err="1">
                <a:latin typeface="Arial" charset="0"/>
                <a:cs typeface="ＭＳ Ｐゴシック" charset="0"/>
              </a:rPr>
              <a:t>pagkakakulong</a:t>
            </a:r>
            <a:r>
              <a:rPr lang="en-US" b="0" spc="100" baseline="0" dirty="0">
                <a:latin typeface="Arial" charset="0"/>
                <a:cs typeface="ＭＳ Ｐゴシック" charset="0"/>
              </a:rPr>
              <a:t> (</a:t>
            </a:r>
            <a:r>
              <a:rPr lang="en-US" b="0" spc="100" baseline="0" dirty="0" err="1">
                <a:latin typeface="Arial" charset="0"/>
                <a:cs typeface="ＭＳ Ｐゴシック" charset="0"/>
              </a:rPr>
              <a:t>Efeso</a:t>
            </a:r>
            <a:r>
              <a:rPr lang="en-US" b="0" spc="100" baseline="0" dirty="0">
                <a:latin typeface="Arial" charset="0"/>
                <a:cs typeface="ＭＳ Ｐゴシック" charset="0"/>
              </a:rPr>
              <a:t> 3:13</a:t>
            </a:r>
            <a:r>
              <a:rPr lang="en-US" b="0" i="1" spc="100" baseline="0" dirty="0">
                <a:latin typeface="Arial" charset="0"/>
                <a:cs typeface="ＭＳ Ｐゴシック" charset="0"/>
              </a:rPr>
              <a:t>), </a:t>
            </a:r>
            <a:r>
              <a:rPr lang="en-US" b="0" i="0" spc="100" baseline="0" dirty="0">
                <a:latin typeface="Arial" charset="0"/>
                <a:cs typeface="ＭＳ Ｐゴシック" charset="0"/>
              </a:rPr>
              <a:t>at </a:t>
            </a:r>
            <a:r>
              <a:rPr lang="en-US" b="0" i="0" spc="100" baseline="0" dirty="0" err="1">
                <a:latin typeface="Arial" charset="0"/>
                <a:cs typeface="ＭＳ Ｐゴシック" charset="0"/>
              </a:rPr>
              <a:t>medyo</a:t>
            </a:r>
            <a:r>
              <a:rPr lang="en-US" b="0" i="0" spc="100" baseline="0" dirty="0">
                <a:latin typeface="Arial" charset="0"/>
                <a:cs typeface="ＭＳ Ｐゴシック" charset="0"/>
              </a:rPr>
              <a:t> </a:t>
            </a:r>
            <a:r>
              <a:rPr lang="en-US" b="0" i="0" spc="100" baseline="0" dirty="0" err="1">
                <a:latin typeface="Arial" charset="0"/>
                <a:cs typeface="ＭＳ Ｐゴシック" charset="0"/>
              </a:rPr>
              <a:t>dahil</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kasalukuyang</a:t>
            </a:r>
            <a:r>
              <a:rPr lang="en-US" b="0" i="0" spc="100" baseline="0" dirty="0">
                <a:latin typeface="Arial" charset="0"/>
                <a:cs typeface="ＭＳ Ｐゴシック" charset="0"/>
              </a:rPr>
              <a:t> </a:t>
            </a:r>
            <a:r>
              <a:rPr lang="en-US" b="0" i="0" spc="100" baseline="0" dirty="0" err="1">
                <a:latin typeface="Arial" charset="0"/>
                <a:cs typeface="ＭＳ Ｐゴシック" charset="0"/>
              </a:rPr>
              <a:t>pag-uusig</a:t>
            </a:r>
            <a:r>
              <a:rPr lang="en-US" b="0" i="0" spc="100" baseline="0" dirty="0">
                <a:latin typeface="Arial" charset="0"/>
                <a:cs typeface="ＭＳ Ｐゴシック" charset="0"/>
              </a:rPr>
              <a:t>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tukso</a:t>
            </a:r>
            <a:r>
              <a:rPr lang="en-US" b="0" i="0" spc="100" baseline="0" dirty="0">
                <a:latin typeface="Arial" charset="0"/>
                <a:cs typeface="ＭＳ Ｐゴシック" charset="0"/>
              </a:rPr>
              <a:t>, ang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taga-Efeso</a:t>
            </a:r>
            <a:r>
              <a:rPr lang="en-US" b="0" i="0" spc="100" baseline="0" dirty="0">
                <a:latin typeface="Arial" charset="0"/>
                <a:cs typeface="ＭＳ Ｐゴシック" charset="0"/>
              </a:rPr>
              <a:t> ay </a:t>
            </a:r>
            <a:r>
              <a:rPr lang="en-US" b="0" i="0" spc="100" baseline="0" dirty="0" err="1">
                <a:latin typeface="Arial" charset="0"/>
                <a:cs typeface="ＭＳ Ｐゴシック" charset="0"/>
              </a:rPr>
              <a:t>natutuksong</a:t>
            </a:r>
            <a:r>
              <a:rPr lang="en-US" b="0" i="0" spc="100" baseline="0" dirty="0">
                <a:latin typeface="Arial" charset="0"/>
                <a:cs typeface="ＭＳ Ｐゴシック" charset="0"/>
              </a:rPr>
              <a:t> </a:t>
            </a:r>
            <a:r>
              <a:rPr lang="en-US" b="0" i="0" spc="100" baseline="0" dirty="0" err="1">
                <a:latin typeface="Arial" charset="0"/>
                <a:cs typeface="ＭＳ Ｐゴシック" charset="0"/>
              </a:rPr>
              <a:t>mawalan</a:t>
            </a:r>
            <a:r>
              <a:rPr lang="en-US" b="0" i="0" spc="100" baseline="0" dirty="0">
                <a:latin typeface="Arial" charset="0"/>
                <a:cs typeface="ＭＳ Ｐゴシック" charset="0"/>
              </a:rPr>
              <a:t> ng </a:t>
            </a:r>
            <a:r>
              <a:rPr lang="en-US" b="0" i="0" spc="100" baseline="0" dirty="0" err="1">
                <a:latin typeface="Arial" charset="0"/>
                <a:cs typeface="ＭＳ Ｐゴシック" charset="0"/>
              </a:rPr>
              <a:t>pag-asa</a:t>
            </a:r>
            <a:r>
              <a:rPr lang="en-US" b="0" i="0" spc="100" baseline="0" dirty="0">
                <a:latin typeface="Arial" charset="0"/>
                <a:cs typeface="ＭＳ Ｐゴシック" charset="0"/>
              </a:rPr>
              <a:t>. </a:t>
            </a:r>
            <a:r>
              <a:rPr lang="en-US" b="0" spc="100" baseline="0" dirty="0">
                <a:latin typeface="Arial" charset="0"/>
                <a:cs typeface="ＭＳ Ｐゴシック" charset="0"/>
              </a:rPr>
              <a:t>¶ </a:t>
            </a:r>
            <a:r>
              <a:rPr lang="en-US" b="0" spc="100" baseline="0" dirty="0" err="1">
                <a:latin typeface="Arial" charset="0"/>
                <a:cs typeface="ＭＳ Ｐゴシック" charset="0"/>
              </a:rPr>
              <a:t>Nagpapaalaala</a:t>
            </a:r>
            <a:r>
              <a:rPr lang="en-US" b="0" spc="100" baseline="0" dirty="0">
                <a:latin typeface="Arial" charset="0"/>
                <a:cs typeface="ＭＳ Ｐゴシック" charset="0"/>
              </a:rPr>
              <a:t> </a:t>
            </a:r>
            <a:r>
              <a:rPr lang="en-US" b="0" spc="100" baseline="0" dirty="0" err="1">
                <a:latin typeface="Arial" charset="0"/>
                <a:cs typeface="ＭＳ Ｐゴシック" charset="0"/>
              </a:rPr>
              <a:t>si</a:t>
            </a:r>
            <a:r>
              <a:rPr lang="en-US" b="0" spc="100" baseline="0" dirty="0">
                <a:latin typeface="Arial" charset="0"/>
                <a:cs typeface="ＭＳ Ｐゴシック" charset="0"/>
              </a:rPr>
              <a:t> Pablo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kanila</a:t>
            </a:r>
            <a:r>
              <a:rPr lang="en-US" b="0" spc="100" baseline="0" dirty="0">
                <a:latin typeface="Arial" charset="0"/>
                <a:cs typeface="ＭＳ Ｐゴシック" charset="0"/>
              </a:rPr>
              <a:t> ang </a:t>
            </a:r>
            <a:r>
              <a:rPr lang="en-US" b="0" spc="100" baseline="0" dirty="0" err="1">
                <a:latin typeface="Arial" charset="0"/>
                <a:cs typeface="ＭＳ Ｐゴシック" charset="0"/>
              </a:rPr>
              <a:t>nangyari</a:t>
            </a:r>
            <a:r>
              <a:rPr lang="en-US" b="0" spc="100" baseline="0" dirty="0">
                <a:latin typeface="Arial" charset="0"/>
                <a:cs typeface="ＭＳ Ｐゴシック" charset="0"/>
              </a:rPr>
              <a:t> </a:t>
            </a:r>
            <a:r>
              <a:rPr lang="en-US" b="0" spc="100" baseline="0" dirty="0" err="1">
                <a:latin typeface="Arial" charset="0"/>
                <a:cs typeface="ＭＳ Ｐゴシック" charset="0"/>
              </a:rPr>
              <a:t>nang</a:t>
            </a:r>
            <a:r>
              <a:rPr lang="en-US" b="0" spc="100" baseline="0" dirty="0">
                <a:latin typeface="Arial" charset="0"/>
                <a:cs typeface="ＭＳ Ｐゴシック" charset="0"/>
              </a:rPr>
              <a:t> </a:t>
            </a:r>
            <a:r>
              <a:rPr lang="en-US" b="0" spc="100" baseline="0" dirty="0" err="1">
                <a:latin typeface="Arial" charset="0"/>
                <a:cs typeface="ＭＳ Ｐゴシック" charset="0"/>
              </a:rPr>
              <a:t>sila’y</a:t>
            </a:r>
            <a:r>
              <a:rPr lang="en-US" b="0" spc="100" baseline="0" dirty="0">
                <a:latin typeface="Arial" charset="0"/>
                <a:cs typeface="ＭＳ Ｐゴシック" charset="0"/>
              </a:rPr>
              <a:t> </a:t>
            </a:r>
            <a:r>
              <a:rPr lang="en-US" b="0" spc="100" baseline="0" dirty="0" err="1">
                <a:latin typeface="Arial" charset="0"/>
                <a:cs typeface="ＭＳ Ｐゴシック" charset="0"/>
              </a:rPr>
              <a:t>nahikayat</a:t>
            </a:r>
            <a:r>
              <a:rPr lang="en-US" b="0" spc="100" baseline="0" dirty="0">
                <a:latin typeface="Arial" charset="0"/>
                <a:cs typeface="ＭＳ Ｐゴシック" charset="0"/>
              </a:rPr>
              <a:t>, </a:t>
            </a:r>
            <a:r>
              <a:rPr lang="en-US" b="0" spc="100" baseline="0" dirty="0" err="1">
                <a:latin typeface="Arial" charset="0"/>
                <a:cs typeface="ＭＳ Ｐゴシック" charset="0"/>
              </a:rPr>
              <a:t>tinatanggap</a:t>
            </a:r>
            <a:r>
              <a:rPr lang="en-US" b="0" spc="100" baseline="0" dirty="0">
                <a:latin typeface="Arial" charset="0"/>
                <a:cs typeface="ＭＳ Ｐゴシック" charset="0"/>
              </a:rPr>
              <a:t> </a:t>
            </a:r>
            <a:r>
              <a:rPr lang="en-US" b="0" spc="100" baseline="0" dirty="0" err="1">
                <a:latin typeface="Arial" charset="0"/>
                <a:cs typeface="ＭＳ Ｐゴシック" charset="0"/>
              </a:rPr>
              <a:t>si</a:t>
            </a:r>
            <a:r>
              <a:rPr lang="en-US" b="0" spc="100" baseline="0" dirty="0">
                <a:latin typeface="Arial" charset="0"/>
                <a:cs typeface="ＭＳ Ｐゴシック" charset="0"/>
              </a:rPr>
              <a:t> Cristo </a:t>
            </a:r>
            <a:r>
              <a:rPr lang="en-US" b="0" spc="100" baseline="0" dirty="0" err="1">
                <a:latin typeface="Arial" charset="0"/>
                <a:cs typeface="ＭＳ Ｐゴシック" charset="0"/>
              </a:rPr>
              <a:t>bilang</a:t>
            </a:r>
            <a:r>
              <a:rPr lang="en-US" b="0" spc="100" baseline="0" dirty="0">
                <a:latin typeface="Arial" charset="0"/>
                <a:cs typeface="ＭＳ Ｐゴシック" charset="0"/>
              </a:rPr>
              <a:t> </a:t>
            </a:r>
            <a:r>
              <a:rPr lang="en-US" b="0" spc="100" baseline="0" dirty="0" err="1">
                <a:latin typeface="Arial" charset="0"/>
                <a:cs typeface="ＭＳ Ｐゴシック" charset="0"/>
              </a:rPr>
              <a:t>kanilang</a:t>
            </a:r>
            <a:r>
              <a:rPr lang="en-US" b="0" spc="100" baseline="0" dirty="0">
                <a:latin typeface="Arial" charset="0"/>
                <a:cs typeface="ＭＳ Ｐゴシック" charset="0"/>
              </a:rPr>
              <a:t> </a:t>
            </a:r>
            <a:r>
              <a:rPr lang="en-US" b="0" spc="100" baseline="0" dirty="0" err="1">
                <a:latin typeface="Arial" charset="0"/>
                <a:cs typeface="ＭＳ Ｐゴシック" charset="0"/>
              </a:rPr>
              <a:t>Tagapagligtas</a:t>
            </a:r>
            <a:r>
              <a:rPr lang="en-US" b="0" spc="100" baseline="0" dirty="0">
                <a:latin typeface="Arial" charset="0"/>
                <a:cs typeface="ＭＳ Ｐゴシック" charset="0"/>
              </a:rPr>
              <a:t> at </a:t>
            </a:r>
            <a:r>
              <a:rPr lang="en-US" b="0" spc="100" baseline="0" dirty="0" err="1">
                <a:latin typeface="Arial" charset="0"/>
                <a:cs typeface="ＭＳ Ｐゴシック" charset="0"/>
              </a:rPr>
              <a:t>nagiging</a:t>
            </a:r>
            <a:r>
              <a:rPr lang="en-US" b="0" spc="100" baseline="0" dirty="0">
                <a:latin typeface="Arial" charset="0"/>
                <a:cs typeface="ＭＳ Ｐゴシック" charset="0"/>
              </a:rPr>
              <a:t> </a:t>
            </a:r>
            <a:r>
              <a:rPr lang="en-US" b="0" spc="100" baseline="0" dirty="0" err="1">
                <a:latin typeface="Arial" charset="0"/>
                <a:cs typeface="ＭＳ Ｐゴシック" charset="0"/>
              </a:rPr>
              <a:t>bahagi</a:t>
            </a:r>
            <a:r>
              <a:rPr lang="en-US" b="0" spc="100" baseline="0" dirty="0">
                <a:latin typeface="Arial" charset="0"/>
                <a:cs typeface="ＭＳ Ｐゴシック" charset="0"/>
              </a:rPr>
              <a:t> ng </a:t>
            </a:r>
            <a:r>
              <a:rPr lang="en-US" b="0" spc="100" baseline="0" dirty="0" err="1">
                <a:latin typeface="Arial" charset="0"/>
                <a:cs typeface="ＭＳ Ｐゴシック" charset="0"/>
              </a:rPr>
              <a:t>iglesya</a:t>
            </a:r>
            <a:r>
              <a:rPr lang="en-US" b="0" spc="100" baseline="0" dirty="0">
                <a:latin typeface="Arial" charset="0"/>
                <a:cs typeface="ＭＳ Ｐゴシック" charset="0"/>
              </a:rPr>
              <a:t>. ¶ </a:t>
            </a:r>
            <a:r>
              <a:rPr lang="en-US" b="0" spc="100" baseline="0" dirty="0" err="1">
                <a:latin typeface="Arial" charset="0"/>
                <a:cs typeface="ＭＳ Ｐゴシック" charset="0"/>
              </a:rPr>
              <a:t>Sumusulat</a:t>
            </a:r>
            <a:r>
              <a:rPr lang="en-US" b="0" spc="100" baseline="0" dirty="0">
                <a:latin typeface="Arial" charset="0"/>
                <a:cs typeface="ＭＳ Ｐゴシック" charset="0"/>
              </a:rPr>
              <a:t> </a:t>
            </a:r>
            <a:r>
              <a:rPr lang="en-US" b="0" spc="100" baseline="0" dirty="0" err="1">
                <a:latin typeface="Arial" charset="0"/>
                <a:cs typeface="ＭＳ Ｐゴシック" charset="0"/>
              </a:rPr>
              <a:t>si</a:t>
            </a:r>
            <a:r>
              <a:rPr lang="en-US" b="0" spc="100" baseline="0" dirty="0">
                <a:latin typeface="Arial" charset="0"/>
                <a:cs typeface="ＭＳ Ｐゴシック" charset="0"/>
              </a:rPr>
              <a:t> Pablo </a:t>
            </a:r>
            <a:r>
              <a:rPr lang="en-US" b="0" spc="100" baseline="0" dirty="0" err="1">
                <a:latin typeface="Arial" charset="0"/>
                <a:cs typeface="ＭＳ Ｐゴシック" charset="0"/>
              </a:rPr>
              <a:t>upang</a:t>
            </a:r>
            <a:r>
              <a:rPr lang="en-US" b="0" spc="100" baseline="0" dirty="0">
                <a:latin typeface="Arial" charset="0"/>
                <a:cs typeface="ＭＳ Ｐゴシック" charset="0"/>
              </a:rPr>
              <a:t> </a:t>
            </a:r>
            <a:r>
              <a:rPr lang="en-US" b="0" spc="100" baseline="0" dirty="0" err="1">
                <a:latin typeface="Arial" charset="0"/>
                <a:cs typeface="ＭＳ Ｐゴシック" charset="0"/>
              </a:rPr>
              <a:t>gisingin</a:t>
            </a:r>
            <a:r>
              <a:rPr lang="en-US" b="0" spc="100" baseline="0" dirty="0">
                <a:latin typeface="Arial" charset="0"/>
                <a:cs typeface="ＭＳ Ｐゴシック" charset="0"/>
              </a:rPr>
              <a:t> ang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mananampalataya</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Efeso</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kanilang</a:t>
            </a:r>
            <a:r>
              <a:rPr lang="en-US" b="0" spc="100" baseline="0" dirty="0">
                <a:latin typeface="Arial" charset="0"/>
                <a:cs typeface="ＭＳ Ｐゴシック" charset="0"/>
              </a:rPr>
              <a:t> </a:t>
            </a:r>
            <a:r>
              <a:rPr lang="en-US" b="0" spc="100" baseline="0" dirty="0" err="1">
                <a:latin typeface="Arial" charset="0"/>
                <a:cs typeface="ＭＳ Ｐゴシック" charset="0"/>
              </a:rPr>
              <a:t>lubos</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pagkakakilanlan</a:t>
            </a:r>
            <a:r>
              <a:rPr lang="en-US" b="0" spc="100" baseline="0" dirty="0">
                <a:latin typeface="Arial" charset="0"/>
                <a:cs typeface="ＭＳ Ｐゴシック" charset="0"/>
              </a:rPr>
              <a:t>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pribilehiyo</a:t>
            </a:r>
            <a:r>
              <a:rPr lang="en-US" b="0" spc="100" baseline="0" dirty="0">
                <a:latin typeface="Arial" charset="0"/>
                <a:cs typeface="ＭＳ Ｐゴシック" charset="0"/>
              </a:rPr>
              <a:t> </a:t>
            </a:r>
            <a:r>
              <a:rPr lang="en-US" b="0" spc="100" baseline="0" dirty="0" err="1">
                <a:latin typeface="Arial" charset="0"/>
                <a:cs typeface="ＭＳ Ｐゴシック" charset="0"/>
              </a:rPr>
              <a:t>bilang</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tagasunod</a:t>
            </a:r>
            <a:r>
              <a:rPr lang="en-US" b="0" spc="100" baseline="0" dirty="0">
                <a:latin typeface="Arial" charset="0"/>
                <a:cs typeface="ＭＳ Ｐゴシック" charset="0"/>
              </a:rPr>
              <a:t> </a:t>
            </a:r>
            <a:r>
              <a:rPr lang="en-US" b="0" spc="100" baseline="0" dirty="0" err="1">
                <a:latin typeface="Arial" charset="0"/>
                <a:cs typeface="ＭＳ Ｐゴシック" charset="0"/>
              </a:rPr>
              <a:t>ni</a:t>
            </a:r>
            <a:r>
              <a:rPr lang="en-US" b="0" spc="100" baseline="0" dirty="0">
                <a:latin typeface="Arial" charset="0"/>
                <a:cs typeface="ＭＳ Ｐゴシック" charset="0"/>
              </a:rPr>
              <a:t> Cristo.</a:t>
            </a:r>
            <a:endParaRPr lang="en-US" b="1" i="1" spc="100" baseline="0" dirty="0">
              <a:latin typeface="Arial" charset="0"/>
              <a:cs typeface="ＭＳ Ｐゴシック" charset="0"/>
            </a:endParaRPr>
          </a:p>
        </p:txBody>
      </p:sp>
    </p:spTree>
    <p:extLst>
      <p:ext uri="{BB962C8B-B14F-4D97-AF65-F5344CB8AC3E}">
        <p14:creationId xmlns:p14="http://schemas.microsoft.com/office/powerpoint/2010/main" val="1913760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349851D2-A098-EA47-B336-2497F6669E35}" type="slidenum">
              <a:rPr lang="en-US" sz="1200">
                <a:cs typeface="ヒラギノ角ゴ Pro W3" charset="0"/>
              </a:rPr>
              <a:pPr/>
              <a:t>8</a:t>
            </a:fld>
            <a:endParaRPr lang="en-US" sz="1200">
              <a:cs typeface="ヒラギノ角ゴ Pro W3" charset="0"/>
            </a:endParaRPr>
          </a:p>
        </p:txBody>
      </p:sp>
      <p:sp>
        <p:nvSpPr>
          <p:cNvPr id="29698" name="Rectangle 2"/>
          <p:cNvSpPr>
            <a:spLocks noGrp="1" noRot="1" noChangeAspect="1" noChangeArrowheads="1"/>
          </p:cNvSpPr>
          <p:nvPr>
            <p:ph type="sldImg"/>
          </p:nvPr>
        </p:nvSpPr>
        <p:spPr>
          <a:solidFill>
            <a:srgbClr val="FFFFFF"/>
          </a:solidFill>
          <a:ln/>
        </p:spPr>
      </p:sp>
      <p:sp>
        <p:nvSpPr>
          <p:cNvPr id="29699"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spc="100" dirty="0">
                <a:latin typeface="Arial" charset="0"/>
                <a:ea typeface="ＭＳ Ｐゴシック" charset="0"/>
                <a:cs typeface="ＭＳ Ｐゴシック" charset="0"/>
              </a:rPr>
              <a:t>(1) Ang </a:t>
            </a:r>
            <a:r>
              <a:rPr lang="en-US" b="0" spc="100" dirty="0" err="1">
                <a:latin typeface="Arial" charset="0"/>
                <a:ea typeface="ＭＳ Ｐゴシック" charset="0"/>
                <a:cs typeface="ＭＳ Ｐゴシック" charset="0"/>
              </a:rPr>
              <a:t>Relasyon</a:t>
            </a:r>
            <a:r>
              <a:rPr lang="en-US" b="0" spc="100" dirty="0">
                <a:latin typeface="Arial" charset="0"/>
                <a:ea typeface="ＭＳ Ｐゴシック" charset="0"/>
                <a:cs typeface="ＭＳ Ｐゴシック" charset="0"/>
              </a:rPr>
              <a:t> </a:t>
            </a:r>
            <a:r>
              <a:rPr lang="en-US" b="0" spc="100" dirty="0" err="1">
                <a:latin typeface="Arial" charset="0"/>
                <a:ea typeface="ＭＳ Ｐゴシック" charset="0"/>
                <a:cs typeface="ＭＳ Ｐゴシック" charset="0"/>
              </a:rPr>
              <a:t>ni</a:t>
            </a:r>
            <a:r>
              <a:rPr lang="en-US" b="0" spc="100" dirty="0">
                <a:latin typeface="Arial" charset="0"/>
                <a:ea typeface="ＭＳ Ｐゴシック" charset="0"/>
                <a:cs typeface="ＭＳ Ｐゴシック" charset="0"/>
              </a:rPr>
              <a:t> Pablo </a:t>
            </a:r>
            <a:r>
              <a:rPr lang="en-US" b="0" spc="100" dirty="0" err="1">
                <a:latin typeface="Arial" charset="0"/>
                <a:ea typeface="ＭＳ Ｐゴシック" charset="0"/>
                <a:cs typeface="ＭＳ Ｐゴシック" charset="0"/>
              </a:rPr>
              <a:t>sa</a:t>
            </a:r>
            <a:r>
              <a:rPr lang="en-US" b="0" spc="100" dirty="0">
                <a:latin typeface="Arial" charset="0"/>
                <a:ea typeface="ＭＳ Ｐゴシック" charset="0"/>
                <a:cs typeface="ＭＳ Ｐゴシック" charset="0"/>
              </a:rPr>
              <a:t> </a:t>
            </a:r>
            <a:r>
              <a:rPr lang="en-US" b="0" spc="100" dirty="0" err="1">
                <a:latin typeface="Arial" charset="0"/>
                <a:ea typeface="ＭＳ Ｐゴシック" charset="0"/>
                <a:cs typeface="ＭＳ Ｐゴシック" charset="0"/>
              </a:rPr>
              <a:t>Efeso</a:t>
            </a:r>
            <a:endParaRPr lang="en-US" b="0" spc="10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0" spc="100" baseline="0" dirty="0">
                <a:latin typeface="Arial" charset="0"/>
                <a:ea typeface="ＭＳ Ｐゴシック" charset="0"/>
                <a:cs typeface="ＭＳ Ｐゴシック" charset="0"/>
              </a:rPr>
              <a:t>      </a:t>
            </a:r>
            <a:r>
              <a:rPr lang="en-US" spc="100" baseline="0" dirty="0">
                <a:latin typeface="Arial" charset="0"/>
                <a:ea typeface="ＭＳ Ｐゴシック" charset="0"/>
                <a:cs typeface="ＭＳ Ｐゴシック" charset="0"/>
              </a:rPr>
              <a:t>a. Isang </a:t>
            </a:r>
            <a:r>
              <a:rPr lang="en-US" spc="100" baseline="0" dirty="0" err="1">
                <a:latin typeface="Arial" charset="0"/>
                <a:ea typeface="ＭＳ Ｐゴシック" charset="0"/>
                <a:cs typeface="ＭＳ Ｐゴシック" charset="0"/>
              </a:rPr>
              <a:t>Ebanghelista</a:t>
            </a:r>
            <a:r>
              <a:rPr lang="en-US" spc="100" baseline="0" dirty="0">
                <a:latin typeface="Arial" charset="0"/>
                <a:ea typeface="ＭＳ Ｐゴシック" charset="0"/>
                <a:cs typeface="ＭＳ Ｐゴシック" charset="0"/>
              </a:rPr>
              <a:t> </a:t>
            </a:r>
            <a:r>
              <a:rPr lang="en-US" b="0" spc="100" dirty="0">
                <a:latin typeface="Arial" charset="0"/>
                <a:ea typeface="ＭＳ Ｐゴシック" charset="0"/>
                <a:cs typeface="ＭＳ Ｐゴシック" charset="0"/>
              </a:rPr>
              <a:t>(</a:t>
            </a:r>
            <a:r>
              <a:rPr lang="en-US" b="0" i="1" spc="100" baseline="0" dirty="0">
                <a:latin typeface="Arial" charset="0"/>
                <a:ea typeface="ＭＳ Ｐゴシック" charset="0"/>
                <a:cs typeface="ＭＳ Ｐゴシック" charset="0"/>
              </a:rPr>
              <a:t>Mga </a:t>
            </a:r>
            <a:r>
              <a:rPr lang="en-US" b="0" i="1" spc="100" baseline="0" dirty="0" err="1">
                <a:latin typeface="Arial" charset="0"/>
                <a:ea typeface="ＭＳ Ｐゴシック" charset="0"/>
                <a:cs typeface="ＭＳ Ｐゴシック" charset="0"/>
              </a:rPr>
              <a:t>Gawa</a:t>
            </a:r>
            <a:r>
              <a:rPr lang="en-US" b="0" i="1" spc="100" baseline="0" dirty="0">
                <a:latin typeface="Arial" charset="0"/>
                <a:ea typeface="ＭＳ Ｐゴシック" charset="0"/>
                <a:cs typeface="ＭＳ Ｐゴシック" charset="0"/>
              </a:rPr>
              <a:t> 18:18–21</a:t>
            </a:r>
            <a:r>
              <a:rPr lang="en-US" b="0" i="0" spc="100" dirty="0">
                <a:latin typeface="Arial" charset="0"/>
                <a:ea typeface="ＭＳ Ｐゴシック" charset="0"/>
                <a:cs typeface="ＭＳ Ｐゴシック" charset="0"/>
              </a:rPr>
              <a:t>).</a:t>
            </a:r>
            <a:endParaRPr lang="en-US"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a:latin typeface="Arial" charset="0"/>
                <a:ea typeface="ＭＳ Ｐゴシック" charset="0"/>
                <a:cs typeface="ＭＳ Ｐゴシック" charset="0"/>
              </a:rPr>
              <a:t>      b. Isang </a:t>
            </a:r>
            <a:r>
              <a:rPr lang="en-US" b="0" i="0" spc="100" baseline="0" dirty="0" err="1">
                <a:latin typeface="Arial" charset="0"/>
                <a:ea typeface="ＭＳ Ｐゴシック" charset="0"/>
                <a:cs typeface="ＭＳ Ｐゴシック" charset="0"/>
              </a:rPr>
              <a:t>Nagmamalasakit</a:t>
            </a:r>
            <a:r>
              <a:rPr lang="en-US" b="0" i="0" spc="100" baseline="0" dirty="0">
                <a:latin typeface="Arial" charset="0"/>
                <a:ea typeface="ＭＳ Ｐゴシック" charset="0"/>
                <a:cs typeface="ＭＳ Ｐゴシック" charset="0"/>
              </a:rPr>
              <a:t> </a:t>
            </a:r>
            <a:r>
              <a:rPr lang="en-US" b="0" i="0" spc="100" baseline="0" dirty="0" err="1">
                <a:latin typeface="Arial" charset="0"/>
                <a:ea typeface="ＭＳ Ｐゴシック" charset="0"/>
                <a:cs typeface="ＭＳ Ｐゴシック" charset="0"/>
              </a:rPr>
              <a:t>na</a:t>
            </a:r>
            <a:r>
              <a:rPr lang="en-US" b="0" i="0" spc="100" baseline="0" dirty="0">
                <a:latin typeface="Arial" charset="0"/>
                <a:ea typeface="ＭＳ Ｐゴシック" charset="0"/>
                <a:cs typeface="ＭＳ Ｐゴシック" charset="0"/>
              </a:rPr>
              <a:t> Apostol </a:t>
            </a:r>
            <a:r>
              <a:rPr lang="en-US" b="0" spc="100" dirty="0">
                <a:latin typeface="Arial" charset="0"/>
                <a:ea typeface="ＭＳ Ｐゴシック" charset="0"/>
                <a:cs typeface="ＭＳ Ｐゴシック" charset="0"/>
              </a:rPr>
              <a:t>(</a:t>
            </a:r>
            <a:r>
              <a:rPr lang="en-US" b="0" i="1" spc="100" dirty="0">
                <a:latin typeface="Arial" charset="0"/>
                <a:ea typeface="ＭＳ Ｐゴシック" charset="0"/>
                <a:cs typeface="ＭＳ Ｐゴシック" charset="0"/>
              </a:rPr>
              <a:t>Mga </a:t>
            </a:r>
            <a:r>
              <a:rPr lang="en-US" b="0" i="1" spc="100" dirty="0" err="1">
                <a:latin typeface="Arial" charset="0"/>
                <a:ea typeface="ＭＳ Ｐゴシック" charset="0"/>
                <a:cs typeface="ＭＳ Ｐゴシック" charset="0"/>
              </a:rPr>
              <a:t>Gawa</a:t>
            </a:r>
            <a:r>
              <a:rPr lang="en-US" b="0" i="1" spc="100" dirty="0">
                <a:latin typeface="Arial" charset="0"/>
                <a:ea typeface="ＭＳ Ｐゴシック" charset="0"/>
                <a:cs typeface="ＭＳ Ｐゴシック" charset="0"/>
              </a:rPr>
              <a:t> 20:31</a:t>
            </a:r>
            <a:r>
              <a:rPr lang="en-US" b="0" i="0" spc="100" dirty="0">
                <a:latin typeface="Arial" charset="0"/>
                <a:ea typeface="ＭＳ Ｐゴシック" charset="0"/>
                <a:cs typeface="ＭＳ Ｐゴシック" charset="0"/>
              </a:rPr>
              <a:t>). </a:t>
            </a:r>
            <a:endParaRPr lang="en-US" b="0"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pc="100" baseline="0" dirty="0">
                <a:latin typeface="Arial" charset="0"/>
                <a:ea typeface="ＭＳ Ｐゴシック" charset="0"/>
                <a:cs typeface="ＭＳ Ｐゴシック" charset="0"/>
              </a:rPr>
              <a:t>(2) </a:t>
            </a:r>
            <a:r>
              <a:rPr lang="en-US" b="0" spc="100" baseline="0" dirty="0">
                <a:latin typeface="Arial" charset="0"/>
                <a:ea typeface="ＭＳ Ｐゴシック" charset="0"/>
                <a:cs typeface="ＭＳ Ｐゴシック" charset="0"/>
              </a:rPr>
              <a:t>Ang </a:t>
            </a:r>
            <a:r>
              <a:rPr lang="en-US" b="0" spc="100" baseline="0" dirty="0" err="1">
                <a:latin typeface="Arial" charset="0"/>
                <a:ea typeface="ＭＳ Ｐゴシック" charset="0"/>
                <a:cs typeface="ＭＳ Ｐゴシック" charset="0"/>
              </a:rPr>
              <a:t>Liham</a:t>
            </a:r>
            <a:r>
              <a:rPr lang="en-US" b="0" spc="100" baseline="0" dirty="0">
                <a:latin typeface="Arial" charset="0"/>
                <a:ea typeface="ＭＳ Ｐゴシック" charset="0"/>
                <a:cs typeface="ＭＳ Ｐゴシック" charset="0"/>
              </a:rPr>
              <a:t> </a:t>
            </a:r>
            <a:r>
              <a:rPr lang="en-US" b="0" spc="100" baseline="0" dirty="0" err="1">
                <a:latin typeface="Arial" charset="0"/>
                <a:ea typeface="ＭＳ Ｐゴシック" charset="0"/>
                <a:cs typeface="ＭＳ Ｐゴシック" charset="0"/>
              </a:rPr>
              <a:t>sa</a:t>
            </a:r>
            <a:r>
              <a:rPr lang="en-US" b="0" spc="100" baseline="0" dirty="0">
                <a:latin typeface="Arial" charset="0"/>
                <a:ea typeface="ＭＳ Ｐゴシック" charset="0"/>
                <a:cs typeface="ＭＳ Ｐゴシック" charset="0"/>
              </a:rPr>
              <a:t> </a:t>
            </a:r>
            <a:r>
              <a:rPr lang="en-US" b="0" spc="100" baseline="0" dirty="0" err="1">
                <a:latin typeface="Arial" charset="0"/>
                <a:ea typeface="ＭＳ Ｐゴシック" charset="0"/>
                <a:cs typeface="ＭＳ Ｐゴシック" charset="0"/>
              </a:rPr>
              <a:t>mga</a:t>
            </a:r>
            <a:r>
              <a:rPr lang="en-US" b="0" spc="100" baseline="0" dirty="0">
                <a:latin typeface="Arial" charset="0"/>
                <a:ea typeface="ＭＳ Ｐゴシック" charset="0"/>
                <a:cs typeface="ＭＳ Ｐゴシック" charset="0"/>
              </a:rPr>
              <a:t> </a:t>
            </a:r>
            <a:r>
              <a:rPr lang="en-US" b="0" spc="100" baseline="0" dirty="0" err="1">
                <a:latin typeface="Arial" charset="0"/>
                <a:ea typeface="ＭＳ Ｐゴシック" charset="0"/>
                <a:cs typeface="ＭＳ Ｐゴシック" charset="0"/>
              </a:rPr>
              <a:t>Taga-Efeso</a:t>
            </a:r>
            <a:endParaRPr lang="en-US" b="0" i="0"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pc="100" baseline="0" dirty="0">
                <a:latin typeface="Arial" charset="0"/>
                <a:ea typeface="ＭＳ Ｐゴシック" charset="0"/>
                <a:cs typeface="ＭＳ Ｐゴシック" charset="0"/>
              </a:rPr>
              <a:t>      a. </a:t>
            </a:r>
            <a:r>
              <a:rPr lang="en-US" spc="100" baseline="0" dirty="0" err="1">
                <a:latin typeface="Arial" charset="0"/>
                <a:ea typeface="ＭＳ Ｐゴシック" charset="0"/>
                <a:cs typeface="ＭＳ Ｐゴシック" charset="0"/>
              </a:rPr>
              <a:t>Pinapakinggan</a:t>
            </a:r>
            <a:r>
              <a:rPr lang="en-US" spc="100" baseline="0" dirty="0">
                <a:latin typeface="Arial" charset="0"/>
                <a:ea typeface="ＭＳ Ｐゴシック" charset="0"/>
                <a:cs typeface="ＭＳ Ｐゴシック" charset="0"/>
              </a:rPr>
              <a:t> ang </a:t>
            </a:r>
            <a:r>
              <a:rPr lang="en-US" spc="100" baseline="0" dirty="0" err="1">
                <a:latin typeface="Arial" charset="0"/>
                <a:ea typeface="ＭＳ Ｐゴシック" charset="0"/>
                <a:cs typeface="ＭＳ Ｐゴシック" charset="0"/>
              </a:rPr>
              <a:t>Liham</a:t>
            </a:r>
            <a:r>
              <a:rPr lang="en-US" spc="100" baseline="0" dirty="0">
                <a:latin typeface="Arial" charset="0"/>
                <a:ea typeface="ＭＳ Ｐゴシック" charset="0"/>
                <a:cs typeface="ＭＳ Ｐゴシック" charset="0"/>
              </a:rPr>
              <a:t> </a:t>
            </a:r>
            <a:r>
              <a:rPr lang="en-US" i="1" spc="100" baseline="0" dirty="0">
                <a:latin typeface="Arial" charset="0"/>
                <a:ea typeface="ＭＳ Ｐゴシック" charset="0"/>
                <a:cs typeface="ＭＳ Ｐゴシック" charset="0"/>
              </a:rPr>
              <a:t>(</a:t>
            </a:r>
            <a:r>
              <a:rPr lang="en-US" i="1" spc="100" baseline="0" dirty="0" err="1">
                <a:latin typeface="Arial" charset="0"/>
                <a:ea typeface="ＭＳ Ｐゴシック" charset="0"/>
                <a:cs typeface="ＭＳ Ｐゴシック" charset="0"/>
              </a:rPr>
              <a:t>Efeso</a:t>
            </a:r>
            <a:r>
              <a:rPr lang="en-US" i="1" spc="100" baseline="0" dirty="0">
                <a:latin typeface="Arial" charset="0"/>
                <a:ea typeface="ＭＳ Ｐゴシック" charset="0"/>
                <a:cs typeface="ＭＳ Ｐゴシック" charset="0"/>
              </a:rPr>
              <a:t> 5:21–6:9</a:t>
            </a:r>
            <a:r>
              <a:rPr lang="en-US" i="0" spc="100" baseline="0" dirty="0">
                <a:latin typeface="Arial" charset="0"/>
                <a:ea typeface="ＭＳ Ｐゴシック" charset="0"/>
                <a:cs typeface="ＭＳ Ｐゴシック" charset="0"/>
              </a:rPr>
              <a:t>)</a:t>
            </a:r>
            <a:r>
              <a:rPr lang="en-US" i="1" spc="100" baseline="0" dirty="0">
                <a:latin typeface="Arial" charset="0"/>
                <a:ea typeface="ＭＳ Ｐゴシック" charset="0"/>
                <a:cs typeface="ＭＳ Ｐゴシック" charset="0"/>
              </a:rPr>
              <a:t>.</a:t>
            </a:r>
            <a:endParaRPr lang="en-US" b="0" i="1"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i="0" spc="100" baseline="0" dirty="0">
                <a:latin typeface="Arial" charset="0"/>
                <a:ea typeface="ＭＳ Ｐゴシック" charset="0"/>
                <a:cs typeface="ＭＳ Ｐゴシック" charset="0"/>
              </a:rPr>
              <a:t>      </a:t>
            </a:r>
            <a:r>
              <a:rPr lang="en-US" spc="100" baseline="0" dirty="0">
                <a:latin typeface="Arial" charset="0"/>
                <a:ea typeface="ＭＳ Ｐゴシック" charset="0"/>
                <a:cs typeface="ＭＳ Ｐゴシック" charset="0"/>
              </a:rPr>
              <a:t>b. </a:t>
            </a:r>
            <a:r>
              <a:rPr lang="en-US" spc="100" baseline="0" dirty="0" err="1">
                <a:latin typeface="Arial" charset="0"/>
                <a:ea typeface="ＭＳ Ｐゴシック" charset="0"/>
                <a:cs typeface="ＭＳ Ｐゴシック" charset="0"/>
              </a:rPr>
              <a:t>Lumiliham</a:t>
            </a:r>
            <a:r>
              <a:rPr lang="en-US" spc="100" baseline="0" dirty="0">
                <a:latin typeface="Arial" charset="0"/>
                <a:ea typeface="ＭＳ Ｐゴシック" charset="0"/>
                <a:cs typeface="ＭＳ Ｐゴシック" charset="0"/>
              </a:rPr>
              <a:t> </a:t>
            </a:r>
            <a:r>
              <a:rPr lang="en-US" spc="100" baseline="0" dirty="0" err="1">
                <a:latin typeface="Arial" charset="0"/>
                <a:ea typeface="ＭＳ Ｐゴシック" charset="0"/>
                <a:cs typeface="ＭＳ Ｐゴシック" charset="0"/>
              </a:rPr>
              <a:t>mula</a:t>
            </a:r>
            <a:r>
              <a:rPr lang="en-US" spc="100" baseline="0" dirty="0">
                <a:latin typeface="Arial" charset="0"/>
                <a:ea typeface="ＭＳ Ｐゴシック" charset="0"/>
                <a:cs typeface="ＭＳ Ｐゴシック" charset="0"/>
              </a:rPr>
              <a:t> </a:t>
            </a:r>
            <a:r>
              <a:rPr lang="en-US" spc="100" baseline="0" dirty="0" err="1">
                <a:latin typeface="Arial" charset="0"/>
                <a:ea typeface="ＭＳ Ｐゴシック" charset="0"/>
                <a:cs typeface="ＭＳ Ｐゴシック" charset="0"/>
              </a:rPr>
              <a:t>sa</a:t>
            </a:r>
            <a:r>
              <a:rPr lang="en-US" spc="100" baseline="0" dirty="0">
                <a:latin typeface="Arial" charset="0"/>
                <a:ea typeface="ＭＳ Ｐゴシック" charset="0"/>
                <a:cs typeface="ＭＳ Ｐゴシック" charset="0"/>
              </a:rPr>
              <a:t> </a:t>
            </a:r>
            <a:r>
              <a:rPr lang="en-US" spc="100" baseline="0" dirty="0" err="1">
                <a:latin typeface="Arial" charset="0"/>
                <a:ea typeface="ＭＳ Ｐゴシック" charset="0"/>
                <a:cs typeface="ＭＳ Ｐゴシック" charset="0"/>
              </a:rPr>
              <a:t>Bilangguan</a:t>
            </a:r>
            <a:r>
              <a:rPr lang="en-US" spc="100" baseline="0" dirty="0">
                <a:latin typeface="Arial" charset="0"/>
                <a:ea typeface="ＭＳ Ｐゴシック" charset="0"/>
                <a:cs typeface="ＭＳ Ｐゴシック" charset="0"/>
              </a:rPr>
              <a:t> </a:t>
            </a:r>
            <a:r>
              <a:rPr lang="en-US" i="1" spc="100" baseline="0" dirty="0">
                <a:latin typeface="Arial" charset="0"/>
                <a:ea typeface="ＭＳ Ｐゴシック" charset="0"/>
                <a:cs typeface="ＭＳ Ｐゴシック" charset="0"/>
              </a:rPr>
              <a:t>(</a:t>
            </a:r>
            <a:r>
              <a:rPr lang="en-US" i="1" spc="100" baseline="0" dirty="0" err="1">
                <a:latin typeface="Arial" charset="0"/>
                <a:ea typeface="ＭＳ Ｐゴシック" charset="0"/>
                <a:cs typeface="ＭＳ Ｐゴシック" charset="0"/>
              </a:rPr>
              <a:t>Efeso</a:t>
            </a:r>
            <a:r>
              <a:rPr lang="en-US" i="1" spc="100" baseline="0" dirty="0">
                <a:latin typeface="Arial" charset="0"/>
                <a:ea typeface="ＭＳ Ｐゴシック" charset="0"/>
                <a:cs typeface="ＭＳ Ｐゴシック" charset="0"/>
              </a:rPr>
              <a:t> 3:1; 6:20</a:t>
            </a:r>
            <a:r>
              <a:rPr lang="en-US" i="0" spc="100" baseline="0" dirty="0">
                <a:latin typeface="Arial" charset="0"/>
                <a:ea typeface="ＭＳ Ｐゴシック" charset="0"/>
                <a:cs typeface="ＭＳ Ｐゴシック" charset="0"/>
              </a:rPr>
              <a:t>)</a:t>
            </a:r>
            <a:r>
              <a:rPr lang="en-US" b="0" i="1" spc="100" baseline="0" dirty="0">
                <a:latin typeface="Arial" charset="0"/>
                <a:ea typeface="ＭＳ Ｐゴシック" charset="0"/>
                <a:cs typeface="ＭＳ Ｐゴシック" charset="0"/>
              </a:rPr>
              <a:t>.</a:t>
            </a:r>
            <a:r>
              <a:rPr lang="en-US" b="0" i="0" spc="100" baseline="0" dirty="0">
                <a:latin typeface="Arial" charset="0"/>
                <a:ea typeface="ＭＳ Ｐゴシック" charset="0"/>
                <a:cs typeface="ＭＳ Ｐゴシック" charset="0"/>
              </a:rPr>
              <a:t> </a:t>
            </a:r>
            <a:endParaRPr lang="en-US" i="0" spc="100" baseline="0" dirty="0">
              <a:latin typeface="Arial" charset="0"/>
              <a:ea typeface="ＭＳ Ｐゴシック" charset="0"/>
              <a:cs typeface="ＭＳ Ｐゴシック"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i="0" spc="100" baseline="0" dirty="0">
                <a:latin typeface="Arial" charset="0"/>
                <a:ea typeface="ＭＳ Ｐゴシック" charset="0"/>
                <a:cs typeface="ＭＳ Ｐゴシック" charset="0"/>
              </a:rPr>
              <a:t>(</a:t>
            </a:r>
            <a:r>
              <a:rPr lang="en-US" spc="100" baseline="0" dirty="0">
                <a:latin typeface="Arial" charset="0"/>
                <a:ea typeface="ＭＳ Ｐゴシック" charset="0"/>
                <a:cs typeface="ＭＳ Ｐゴシック" charset="0"/>
              </a:rPr>
              <a:t>3) </a:t>
            </a:r>
            <a:r>
              <a:rPr lang="en-US" b="0" spc="100" dirty="0">
                <a:latin typeface="Arial" charset="0"/>
                <a:ea typeface="ＭＳ Ｐゴシック" charset="0"/>
                <a:cs typeface="ＭＳ Ｐゴシック" charset="0"/>
              </a:rPr>
              <a:t>Isang </a:t>
            </a:r>
            <a:r>
              <a:rPr lang="en-US" b="0" spc="100" dirty="0" err="1">
                <a:latin typeface="Arial" charset="0"/>
                <a:ea typeface="ＭＳ Ｐゴシック" charset="0"/>
                <a:cs typeface="ＭＳ Ｐゴシック" charset="0"/>
              </a:rPr>
              <a:t>Liham</a:t>
            </a:r>
            <a:r>
              <a:rPr lang="en-US" b="0" spc="100" dirty="0">
                <a:latin typeface="Arial" charset="0"/>
                <a:ea typeface="ＭＳ Ｐゴシック" charset="0"/>
                <a:cs typeface="ＭＳ Ｐゴシック" charset="0"/>
              </a:rPr>
              <a:t> </a:t>
            </a:r>
            <a:r>
              <a:rPr lang="en-US" b="0" spc="100" dirty="0" err="1">
                <a:latin typeface="Arial" charset="0"/>
                <a:ea typeface="ＭＳ Ｐゴシック" charset="0"/>
                <a:cs typeface="ＭＳ Ｐゴシック" charset="0"/>
              </a:rPr>
              <a:t>na</a:t>
            </a:r>
            <a:r>
              <a:rPr lang="en-US" b="0" spc="100" dirty="0">
                <a:latin typeface="Arial" charset="0"/>
                <a:ea typeface="ＭＳ Ｐゴシック" charset="0"/>
                <a:cs typeface="ＭＳ Ｐゴシック" charset="0"/>
              </a:rPr>
              <a:t> </a:t>
            </a:r>
            <a:r>
              <a:rPr lang="en-US" b="0" spc="100" dirty="0" err="1">
                <a:latin typeface="Arial" charset="0"/>
                <a:ea typeface="ＭＳ Ｐゴシック" charset="0"/>
                <a:cs typeface="ＭＳ Ｐゴシック" charset="0"/>
              </a:rPr>
              <a:t>Babad</a:t>
            </a:r>
            <a:r>
              <a:rPr lang="en-US" b="0" spc="100" dirty="0">
                <a:latin typeface="Arial" charset="0"/>
                <a:ea typeface="ＭＳ Ｐゴシック" charset="0"/>
                <a:cs typeface="ＭＳ Ｐゴシック" charset="0"/>
              </a:rPr>
              <a:t> </a:t>
            </a:r>
            <a:r>
              <a:rPr lang="en-US" b="0" spc="100" dirty="0" err="1">
                <a:latin typeface="Arial" charset="0"/>
                <a:ea typeface="ＭＳ Ｐゴシック" charset="0"/>
                <a:cs typeface="ＭＳ Ｐゴシック" charset="0"/>
              </a:rPr>
              <a:t>si</a:t>
            </a:r>
            <a:r>
              <a:rPr lang="en-US" b="0" spc="100" dirty="0">
                <a:latin typeface="Arial" charset="0"/>
                <a:ea typeface="ＭＳ Ｐゴシック" charset="0"/>
                <a:cs typeface="ＭＳ Ｐゴシック" charset="0"/>
              </a:rPr>
              <a:t> Cristo</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a:latin typeface="Arial" charset="0"/>
                <a:ea typeface="ＭＳ Ｐゴシック" charset="0"/>
                <a:cs typeface="ＭＳ Ｐゴシック" charset="0"/>
              </a:rPr>
              <a:t>      Ang </a:t>
            </a:r>
            <a:r>
              <a:rPr lang="en-US" b="0" i="0" spc="100" baseline="0" dirty="0" err="1">
                <a:latin typeface="Arial" charset="0"/>
                <a:ea typeface="ＭＳ Ｐゴシック" charset="0"/>
                <a:cs typeface="ＭＳ Ｐゴシック" charset="0"/>
              </a:rPr>
              <a:t>Pagkaka</a:t>
            </a:r>
            <a:r>
              <a:rPr lang="en-US" b="0" i="0" spc="100" baseline="0" dirty="0">
                <a:latin typeface="Arial" charset="0"/>
                <a:ea typeface="ＭＳ Ｐゴシック" charset="0"/>
                <a:cs typeface="ＭＳ Ｐゴシック" charset="0"/>
              </a:rPr>
              <a:t>-isa ay </a:t>
            </a:r>
            <a:r>
              <a:rPr lang="en-US" b="0" i="0" spc="100" baseline="0" dirty="0" err="1">
                <a:latin typeface="Arial" charset="0"/>
                <a:ea typeface="ＭＳ Ｐゴシック" charset="0"/>
                <a:cs typeface="ＭＳ Ｐゴシック" charset="0"/>
              </a:rPr>
              <a:t>nakasentro</a:t>
            </a:r>
            <a:r>
              <a:rPr lang="en-US" b="0" i="0" spc="100" baseline="0" dirty="0">
                <a:latin typeface="Arial" charset="0"/>
                <a:ea typeface="ＭＳ Ｐゴシック" charset="0"/>
                <a:cs typeface="ＭＳ Ｐゴシック" charset="0"/>
              </a:rPr>
              <a:t> kay Cristo </a:t>
            </a:r>
            <a:r>
              <a:rPr lang="en-US" b="0" i="1" spc="100" baseline="0" dirty="0">
                <a:latin typeface="Arial" charset="0"/>
                <a:ea typeface="ＭＳ Ｐゴシック" charset="0"/>
                <a:cs typeface="ＭＳ Ｐゴシック" charset="0"/>
              </a:rPr>
              <a:t>(</a:t>
            </a:r>
            <a:r>
              <a:rPr lang="en-US" b="0" i="1" spc="100" baseline="0" dirty="0" err="1">
                <a:latin typeface="Arial" charset="0"/>
                <a:ea typeface="ＭＳ Ｐゴシック" charset="0"/>
                <a:cs typeface="ＭＳ Ｐゴシック" charset="0"/>
              </a:rPr>
              <a:t>Efeso</a:t>
            </a:r>
            <a:r>
              <a:rPr lang="en-US" b="0" i="1" spc="100" baseline="0" dirty="0">
                <a:latin typeface="Arial" charset="0"/>
                <a:ea typeface="ＭＳ Ｐゴシック" charset="0"/>
                <a:cs typeface="ＭＳ Ｐゴシック" charset="0"/>
              </a:rPr>
              <a:t> 1:9, 10</a:t>
            </a:r>
            <a:r>
              <a:rPr lang="en-US" b="0" i="0" spc="100" baseline="0" dirty="0">
                <a:latin typeface="Arial" charset="0"/>
                <a:ea typeface="ＭＳ Ｐゴシック" charset="0"/>
                <a:cs typeface="ＭＳ Ｐゴシック" charset="0"/>
              </a:rPr>
              <a:t>).</a:t>
            </a:r>
            <a:endParaRPr lang="en-US" i="1" spc="100" dirty="0">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9</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a:latin typeface="Arial" charset="0"/>
                <a:cs typeface="ＭＳ Ｐゴシック" charset="0"/>
              </a:rPr>
              <a:t>1. Ang </a:t>
            </a:r>
            <a:r>
              <a:rPr lang="en-US" b="1" spc="100" baseline="0" dirty="0" err="1">
                <a:latin typeface="Arial" charset="0"/>
                <a:cs typeface="ＭＳ Ｐゴシック" charset="0"/>
              </a:rPr>
              <a:t>Relasyon</a:t>
            </a:r>
            <a:r>
              <a:rPr lang="en-US" b="1" spc="100" baseline="0" dirty="0">
                <a:latin typeface="Arial" charset="0"/>
                <a:cs typeface="ＭＳ Ｐゴシック" charset="0"/>
              </a:rPr>
              <a:t> </a:t>
            </a:r>
            <a:r>
              <a:rPr lang="en-US" b="1" spc="100" baseline="0" dirty="0" err="1">
                <a:latin typeface="Arial" charset="0"/>
                <a:cs typeface="ＭＳ Ｐゴシック" charset="0"/>
              </a:rPr>
              <a:t>ni</a:t>
            </a:r>
            <a:r>
              <a:rPr lang="en-US" b="1" spc="100" baseline="0" dirty="0">
                <a:latin typeface="Arial" charset="0"/>
                <a:cs typeface="ＭＳ Ｐゴシック" charset="0"/>
              </a:rPr>
              <a:t> Pablo </a:t>
            </a:r>
            <a:r>
              <a:rPr lang="en-US" b="1" spc="100" baseline="0" dirty="0" err="1">
                <a:latin typeface="Arial" charset="0"/>
                <a:cs typeface="ＭＳ Ｐゴシック" charset="0"/>
              </a:rPr>
              <a:t>sa</a:t>
            </a:r>
            <a:r>
              <a:rPr lang="en-US" b="1" spc="100" baseline="0" dirty="0">
                <a:latin typeface="Arial" charset="0"/>
                <a:cs typeface="ＭＳ Ｐゴシック" charset="0"/>
              </a:rPr>
              <a:t> </a:t>
            </a:r>
            <a:r>
              <a:rPr lang="en-US" b="1" spc="100" baseline="0" dirty="0" err="1">
                <a:latin typeface="Arial" charset="0"/>
                <a:cs typeface="ＭＳ Ｐゴシック" charset="0"/>
              </a:rPr>
              <a:t>Efeso</a:t>
            </a:r>
            <a:r>
              <a:rPr lang="en-US" b="1" spc="100" baseline="0" dirty="0">
                <a:latin typeface="Arial" charset="0"/>
                <a:cs typeface="ＭＳ Ｐゴシック" charset="0"/>
              </a:rPr>
              <a:t>. a. Isang </a:t>
            </a:r>
            <a:r>
              <a:rPr lang="en-US" b="1" spc="100" baseline="0" dirty="0" err="1">
                <a:latin typeface="Arial" charset="0"/>
                <a:cs typeface="ＭＳ Ｐゴシック" charset="0"/>
              </a:rPr>
              <a:t>Ebanghelista</a:t>
            </a:r>
            <a:r>
              <a:rPr lang="en-US" b="1" spc="100" baseline="0" dirty="0">
                <a:latin typeface="Arial" charset="0"/>
                <a:cs typeface="ＭＳ Ｐゴシック" charset="0"/>
              </a:rPr>
              <a:t>. </a:t>
            </a:r>
            <a:r>
              <a:rPr lang="en-US" b="0" spc="100" baseline="0" dirty="0">
                <a:latin typeface="Arial" charset="0"/>
                <a:cs typeface="ＭＳ Ｐゴシック" charset="0"/>
              </a:rPr>
              <a:t>“[P]</a:t>
            </a:r>
            <a:r>
              <a:rPr lang="en-US" b="0" spc="100" baseline="0" dirty="0" err="1">
                <a:latin typeface="Arial" charset="0"/>
                <a:cs typeface="ＭＳ Ｐゴシック" charset="0"/>
              </a:rPr>
              <a:t>agkatapos</a:t>
            </a:r>
            <a:r>
              <a:rPr lang="en-US" b="0" spc="100" baseline="0" dirty="0">
                <a:latin typeface="Arial" charset="0"/>
                <a:cs typeface="ＭＳ Ｐゴシック" charset="0"/>
              </a:rPr>
              <a:t> ay </a:t>
            </a:r>
            <a:r>
              <a:rPr lang="en-US" b="0" spc="100" baseline="0" dirty="0" err="1">
                <a:latin typeface="Arial" charset="0"/>
                <a:cs typeface="ＭＳ Ｐゴシック" charset="0"/>
              </a:rPr>
              <a:t>nagpaalam</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kapatid</a:t>
            </a:r>
            <a:r>
              <a:rPr lang="en-US" b="0" spc="100" baseline="0" dirty="0">
                <a:latin typeface="Arial" charset="0"/>
                <a:cs typeface="ＭＳ Ｐゴシック" charset="0"/>
              </a:rPr>
              <a:t>, at </a:t>
            </a:r>
            <a:r>
              <a:rPr lang="en-US" b="0" spc="100" baseline="0" dirty="0" err="1">
                <a:latin typeface="Arial" charset="0"/>
                <a:cs typeface="ＭＳ Ｐゴシック" charset="0"/>
              </a:rPr>
              <a:t>buhat</a:t>
            </a:r>
            <a:r>
              <a:rPr lang="en-US" b="0" spc="100" baseline="0" dirty="0">
                <a:latin typeface="Arial" charset="0"/>
                <a:cs typeface="ＭＳ Ｐゴシック" charset="0"/>
              </a:rPr>
              <a:t> </a:t>
            </a:r>
            <a:r>
              <a:rPr lang="en-US" b="0" spc="100" baseline="0" dirty="0" err="1">
                <a:latin typeface="Arial" charset="0"/>
                <a:cs typeface="ＭＳ Ｐゴシック" charset="0"/>
              </a:rPr>
              <a:t>doo'y</a:t>
            </a:r>
            <a:r>
              <a:rPr lang="en-US" b="0" spc="100" baseline="0" dirty="0">
                <a:latin typeface="Arial" charset="0"/>
                <a:cs typeface="ＭＳ Ｐゴシック" charset="0"/>
              </a:rPr>
              <a:t> </a:t>
            </a:r>
            <a:r>
              <a:rPr lang="en-US" b="0" spc="100" baseline="0" dirty="0" err="1">
                <a:latin typeface="Arial" charset="0"/>
                <a:cs typeface="ＭＳ Ｐゴシック" charset="0"/>
              </a:rPr>
              <a:t>naglakbay</a:t>
            </a:r>
            <a:r>
              <a:rPr lang="en-US" b="0" spc="100" baseline="0" dirty="0">
                <a:latin typeface="Arial" charset="0"/>
                <a:cs typeface="ＭＳ Ｐゴシック" charset="0"/>
              </a:rPr>
              <a:t> </a:t>
            </a:r>
            <a:r>
              <a:rPr lang="en-US" b="0" spc="100" baseline="0" dirty="0" err="1">
                <a:latin typeface="Arial" charset="0"/>
                <a:cs typeface="ＭＳ Ｐゴシック" charset="0"/>
              </a:rPr>
              <a:t>patungo</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Siria</a:t>
            </a:r>
            <a:r>
              <a:rPr lang="en-US" b="0" spc="100" baseline="0" dirty="0">
                <a:latin typeface="Arial" charset="0"/>
                <a:cs typeface="ＭＳ Ｐゴシック" charset="0"/>
              </a:rPr>
              <a:t>, at </a:t>
            </a:r>
            <a:r>
              <a:rPr lang="en-US" b="0" spc="100" baseline="0" dirty="0" err="1">
                <a:latin typeface="Arial" charset="0"/>
                <a:cs typeface="ＭＳ Ｐゴシック" charset="0"/>
              </a:rPr>
              <a:t>kasama</a:t>
            </a:r>
            <a:r>
              <a:rPr lang="en-US" b="0" spc="100" baseline="0" dirty="0">
                <a:latin typeface="Arial" charset="0"/>
                <a:cs typeface="ＭＳ Ｐゴシック" charset="0"/>
              </a:rPr>
              <a:t> </a:t>
            </a:r>
            <a:r>
              <a:rPr lang="en-US" b="0" spc="100" baseline="0" dirty="0" err="1">
                <a:latin typeface="Arial" charset="0"/>
                <a:cs typeface="ＭＳ Ｐゴシック" charset="0"/>
              </a:rPr>
              <a:t>niya</a:t>
            </a:r>
            <a:r>
              <a:rPr lang="en-US" b="0" spc="100" baseline="0" dirty="0">
                <a:latin typeface="Arial" charset="0"/>
                <a:cs typeface="ＭＳ Ｐゴシック" charset="0"/>
              </a:rPr>
              <a:t> </a:t>
            </a:r>
            <a:r>
              <a:rPr lang="en-US" b="0" spc="100" baseline="0" dirty="0" err="1">
                <a:latin typeface="Arial" charset="0"/>
                <a:cs typeface="ＭＳ Ｐゴシック" charset="0"/>
              </a:rPr>
              <a:t>sina</a:t>
            </a:r>
            <a:r>
              <a:rPr lang="en-US" b="0" spc="100" baseline="0" dirty="0">
                <a:latin typeface="Arial" charset="0"/>
                <a:cs typeface="ＭＳ Ｐゴシック" charset="0"/>
              </a:rPr>
              <a:t> Priscila at Aquila. … </a:t>
            </a:r>
            <a:r>
              <a:rPr lang="en-US" b="0" spc="100" baseline="0" dirty="0" err="1">
                <a:latin typeface="Arial" charset="0"/>
                <a:cs typeface="ＭＳ Ｐゴシック" charset="0"/>
              </a:rPr>
              <a:t>Pagdating</a:t>
            </a:r>
            <a:r>
              <a:rPr lang="en-US" b="0" spc="100" baseline="0" dirty="0">
                <a:latin typeface="Arial" charset="0"/>
                <a:cs typeface="ＭＳ Ｐゴシック" charset="0"/>
              </a:rPr>
              <a:t> </a:t>
            </a:r>
            <a:r>
              <a:rPr lang="en-US" b="0" spc="100" baseline="0" dirty="0" err="1">
                <a:latin typeface="Arial" charset="0"/>
                <a:cs typeface="ＭＳ Ｐゴシック" charset="0"/>
              </a:rPr>
              <a:t>nila</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Efeso</a:t>
            </a:r>
            <a:r>
              <a:rPr lang="en-US" b="0" spc="100" baseline="0" dirty="0">
                <a:latin typeface="Arial" charset="0"/>
                <a:cs typeface="ＭＳ Ｐゴシック" charset="0"/>
              </a:rPr>
              <a:t> </a:t>
            </a:r>
            <a:r>
              <a:rPr lang="en-US" b="0" spc="100" baseline="0" dirty="0" err="1">
                <a:latin typeface="Arial" charset="0"/>
                <a:cs typeface="ＭＳ Ｐゴシック" charset="0"/>
              </a:rPr>
              <a:t>sila'y</a:t>
            </a:r>
            <a:r>
              <a:rPr lang="en-US" b="0" spc="100" baseline="0" dirty="0">
                <a:latin typeface="Arial" charset="0"/>
                <a:cs typeface="ＭＳ Ｐゴシック" charset="0"/>
              </a:rPr>
              <a:t> </a:t>
            </a:r>
            <a:r>
              <a:rPr lang="en-US" b="0" spc="100" baseline="0" dirty="0" err="1">
                <a:latin typeface="Arial" charset="0"/>
                <a:cs typeface="ＭＳ Ｐゴシック" charset="0"/>
              </a:rPr>
              <a:t>iniwan</a:t>
            </a:r>
            <a:r>
              <a:rPr lang="en-US" b="0" spc="100" baseline="0" dirty="0">
                <a:latin typeface="Arial" charset="0"/>
                <a:cs typeface="ＭＳ Ｐゴシック" charset="0"/>
              </a:rPr>
              <a:t> </a:t>
            </a:r>
            <a:r>
              <a:rPr lang="en-US" b="0" spc="100" baseline="0" dirty="0" err="1">
                <a:latin typeface="Arial" charset="0"/>
                <a:cs typeface="ＭＳ Ｐゴシック" charset="0"/>
              </a:rPr>
              <a:t>niya</a:t>
            </a:r>
            <a:r>
              <a:rPr lang="en-US" b="0" spc="100" baseline="0" dirty="0">
                <a:latin typeface="Arial" charset="0"/>
                <a:cs typeface="ＭＳ Ｐゴシック" charset="0"/>
              </a:rPr>
              <a:t> </a:t>
            </a:r>
            <a:r>
              <a:rPr lang="en-US" b="0" spc="100" baseline="0" dirty="0" err="1">
                <a:latin typeface="Arial" charset="0"/>
                <a:cs typeface="ＭＳ Ｐゴシック" charset="0"/>
              </a:rPr>
              <a:t>roon</a:t>
            </a:r>
            <a:r>
              <a:rPr lang="en-US" b="0" spc="100" baseline="0" dirty="0">
                <a:latin typeface="Arial" charset="0"/>
                <a:cs typeface="ＭＳ Ｐゴシック" charset="0"/>
              </a:rPr>
              <a:t>; </a:t>
            </a:r>
            <a:r>
              <a:rPr lang="en-US" b="0" spc="100" baseline="0" dirty="0" err="1">
                <a:latin typeface="Arial" charset="0"/>
                <a:cs typeface="ＭＳ Ｐゴシック" charset="0"/>
              </a:rPr>
              <a:t>ngunit</a:t>
            </a:r>
            <a:r>
              <a:rPr lang="en-US" b="0" spc="100" baseline="0" dirty="0">
                <a:latin typeface="Arial" charset="0"/>
                <a:cs typeface="ＭＳ Ｐゴシック" charset="0"/>
              </a:rPr>
              <a:t> </a:t>
            </a:r>
            <a:r>
              <a:rPr lang="en-US" b="0" spc="100" baseline="0" dirty="0" err="1">
                <a:latin typeface="Arial" charset="0"/>
                <a:cs typeface="ＭＳ Ｐゴシック" charset="0"/>
              </a:rPr>
              <a:t>pumasok</a:t>
            </a:r>
            <a:r>
              <a:rPr lang="en-US" b="0" spc="100" baseline="0" dirty="0">
                <a:latin typeface="Arial" charset="0"/>
                <a:cs typeface="ＭＳ Ｐゴシック" charset="0"/>
              </a:rPr>
              <a:t> </a:t>
            </a:r>
            <a:r>
              <a:rPr lang="en-US" b="0" spc="100" baseline="0" dirty="0" err="1">
                <a:latin typeface="Arial" charset="0"/>
                <a:cs typeface="ＭＳ Ｐゴシック" charset="0"/>
              </a:rPr>
              <a:t>muna</a:t>
            </a:r>
            <a:r>
              <a:rPr lang="en-US" b="0" spc="100" baseline="0" dirty="0">
                <a:latin typeface="Arial" charset="0"/>
                <a:cs typeface="ＭＳ Ｐゴシック" charset="0"/>
              </a:rPr>
              <a:t> </a:t>
            </a:r>
            <a:r>
              <a:rPr lang="en-US" b="0" spc="100" baseline="0" dirty="0" err="1">
                <a:latin typeface="Arial" charset="0"/>
                <a:cs typeface="ＭＳ Ｐゴシック" charset="0"/>
              </a:rPr>
              <a:t>siya</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sinagoga</a:t>
            </a:r>
            <a:r>
              <a:rPr lang="en-US" b="0" spc="100" baseline="0" dirty="0">
                <a:latin typeface="Arial" charset="0"/>
                <a:cs typeface="ＭＳ Ｐゴシック" charset="0"/>
              </a:rPr>
              <a:t> at </a:t>
            </a:r>
            <a:r>
              <a:rPr lang="en-US" b="0" spc="100" baseline="0" dirty="0" err="1">
                <a:latin typeface="Arial" charset="0"/>
                <a:cs typeface="ＭＳ Ｐゴシック" charset="0"/>
              </a:rPr>
              <a:t>nakipagtalo</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Judio</a:t>
            </a:r>
            <a:r>
              <a:rPr lang="en-US" b="0" spc="100" baseline="0" dirty="0">
                <a:latin typeface="Arial" charset="0"/>
                <a:cs typeface="ＭＳ Ｐゴシック" charset="0"/>
              </a:rPr>
              <a:t>. Nang </a:t>
            </a:r>
            <a:r>
              <a:rPr lang="en-US" b="0" spc="100" baseline="0" dirty="0" err="1">
                <a:latin typeface="Arial" charset="0"/>
                <a:cs typeface="ＭＳ Ｐゴシック" charset="0"/>
              </a:rPr>
              <a:t>siya'y</a:t>
            </a:r>
            <a:r>
              <a:rPr lang="en-US" b="0" spc="100" baseline="0" dirty="0">
                <a:latin typeface="Arial" charset="0"/>
                <a:cs typeface="ＭＳ Ｐゴシック" charset="0"/>
              </a:rPr>
              <a:t> </a:t>
            </a:r>
            <a:r>
              <a:rPr lang="en-US" b="0" spc="100" baseline="0" dirty="0" err="1">
                <a:latin typeface="Arial" charset="0"/>
                <a:cs typeface="ＭＳ Ｐゴシック" charset="0"/>
              </a:rPr>
              <a:t>pinakiusapan</a:t>
            </a:r>
            <a:r>
              <a:rPr lang="en-US" b="0" spc="100" baseline="0" dirty="0">
                <a:latin typeface="Arial" charset="0"/>
                <a:cs typeface="ＭＳ Ｐゴシック" charset="0"/>
              </a:rPr>
              <a:t> </a:t>
            </a:r>
            <a:r>
              <a:rPr lang="en-US" b="0" spc="100" baseline="0" dirty="0" err="1">
                <a:latin typeface="Arial" charset="0"/>
                <a:cs typeface="ＭＳ Ｐゴシック" charset="0"/>
              </a:rPr>
              <a:t>nila</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tumigil</a:t>
            </a:r>
            <a:r>
              <a:rPr lang="en-US" b="0" spc="100" baseline="0" dirty="0">
                <a:latin typeface="Arial" charset="0"/>
                <a:cs typeface="ＭＳ Ｐゴシック" charset="0"/>
              </a:rPr>
              <a:t> pa </a:t>
            </a:r>
            <a:r>
              <a:rPr lang="en-US" b="0" spc="100" baseline="0" dirty="0" err="1">
                <a:latin typeface="Arial" charset="0"/>
                <a:cs typeface="ＭＳ Ｐゴシック" charset="0"/>
              </a:rPr>
              <a:t>roon</a:t>
            </a:r>
            <a:r>
              <a:rPr lang="en-US" b="0" spc="100" baseline="0" dirty="0">
                <a:latin typeface="Arial" charset="0"/>
                <a:cs typeface="ＭＳ Ｐゴシック" charset="0"/>
              </a:rPr>
              <a:t> ng mas </a:t>
            </a:r>
            <a:r>
              <a:rPr lang="en-US" b="0" spc="100" baseline="0" dirty="0" err="1">
                <a:latin typeface="Arial" charset="0"/>
                <a:cs typeface="ＭＳ Ｐゴシック" charset="0"/>
              </a:rPr>
              <a:t>mahabang</a:t>
            </a:r>
            <a:r>
              <a:rPr lang="en-US" b="0" spc="100" baseline="0" dirty="0">
                <a:latin typeface="Arial" charset="0"/>
                <a:cs typeface="ＭＳ Ｐゴシック" charset="0"/>
              </a:rPr>
              <a:t> </a:t>
            </a:r>
            <a:r>
              <a:rPr lang="en-US" b="0" spc="100" baseline="0" dirty="0" err="1">
                <a:latin typeface="Arial" charset="0"/>
                <a:cs typeface="ＭＳ Ｐゴシック" charset="0"/>
              </a:rPr>
              <a:t>panahon</a:t>
            </a:r>
            <a:r>
              <a:rPr lang="en-US" b="0" spc="100" baseline="0" dirty="0">
                <a:latin typeface="Arial" charset="0"/>
                <a:cs typeface="ＭＳ Ｐゴシック" charset="0"/>
              </a:rPr>
              <a:t>, ay </a:t>
            </a:r>
            <a:r>
              <a:rPr lang="en-US" b="0" spc="100" baseline="0" dirty="0" err="1">
                <a:latin typeface="Arial" charset="0"/>
                <a:cs typeface="ＭＳ Ｐゴシック" charset="0"/>
              </a:rPr>
              <a:t>hindi</a:t>
            </a:r>
            <a:r>
              <a:rPr lang="en-US" b="0" spc="100" baseline="0" dirty="0">
                <a:latin typeface="Arial" charset="0"/>
                <a:cs typeface="ＭＳ Ｐゴシック" charset="0"/>
              </a:rPr>
              <a:t> </a:t>
            </a:r>
            <a:r>
              <a:rPr lang="en-US" b="0" spc="100" baseline="0" dirty="0" err="1">
                <a:latin typeface="Arial" charset="0"/>
                <a:cs typeface="ＭＳ Ｐゴシック" charset="0"/>
              </a:rPr>
              <a:t>siya</a:t>
            </a:r>
            <a:r>
              <a:rPr lang="en-US" b="0" spc="100" baseline="0" dirty="0">
                <a:latin typeface="Arial" charset="0"/>
                <a:cs typeface="ＭＳ Ｐゴシック" charset="0"/>
              </a:rPr>
              <a:t> </a:t>
            </a:r>
            <a:r>
              <a:rPr lang="en-US" b="0" spc="100" baseline="0" dirty="0" err="1">
                <a:latin typeface="Arial" charset="0"/>
                <a:cs typeface="ＭＳ Ｐゴシック" charset="0"/>
              </a:rPr>
              <a:t>pumayag</a:t>
            </a:r>
            <a:r>
              <a:rPr lang="en-US" b="0" spc="100" baseline="0" dirty="0">
                <a:latin typeface="Arial" charset="0"/>
                <a:cs typeface="ＭＳ Ｐゴシック" charset="0"/>
              </a:rPr>
              <a:t>, </a:t>
            </a:r>
            <a:r>
              <a:rPr lang="en-US" b="0" spc="100" baseline="0" dirty="0" err="1">
                <a:latin typeface="Arial" charset="0"/>
                <a:cs typeface="ＭＳ Ｐゴシック" charset="0"/>
              </a:rPr>
              <a:t>kundi</a:t>
            </a:r>
            <a:r>
              <a:rPr lang="en-US" b="0" spc="100" baseline="0" dirty="0">
                <a:latin typeface="Arial" charset="0"/>
                <a:cs typeface="ＭＳ Ｐゴシック" charset="0"/>
              </a:rPr>
              <a:t> … </a:t>
            </a:r>
            <a:r>
              <a:rPr lang="en-US" b="0" spc="100" baseline="0" dirty="0" err="1">
                <a:latin typeface="Arial" charset="0"/>
                <a:cs typeface="ＭＳ Ｐゴシック" charset="0"/>
              </a:rPr>
              <a:t>sinabi</a:t>
            </a:r>
            <a:r>
              <a:rPr lang="en-US" b="0" spc="100" baseline="0" dirty="0">
                <a:latin typeface="Arial" charset="0"/>
                <a:cs typeface="ＭＳ Ｐゴシック" charset="0"/>
              </a:rPr>
              <a:t>, ¶ ‘</a:t>
            </a:r>
            <a:r>
              <a:rPr lang="en-US" b="0" spc="100" baseline="0" dirty="0" err="1">
                <a:latin typeface="Arial" charset="0"/>
                <a:cs typeface="ＭＳ Ｐゴシック" charset="0"/>
              </a:rPr>
              <a:t>Babalik</a:t>
            </a:r>
            <a:r>
              <a:rPr lang="en-US" b="0" spc="100" baseline="0" dirty="0">
                <a:latin typeface="Arial" charset="0"/>
                <a:cs typeface="ＭＳ Ｐゴシック" charset="0"/>
              </a:rPr>
              <a:t> </a:t>
            </a:r>
            <a:r>
              <a:rPr lang="en-US" b="0" spc="100" baseline="0" dirty="0" err="1">
                <a:latin typeface="Arial" charset="0"/>
                <a:cs typeface="ＭＳ Ｐゴシック" charset="0"/>
              </a:rPr>
              <a:t>uli</a:t>
            </a:r>
            <a:r>
              <a:rPr lang="en-US" b="0" spc="100" baseline="0" dirty="0">
                <a:latin typeface="Arial" charset="0"/>
                <a:cs typeface="ＭＳ Ｐゴシック" charset="0"/>
              </a:rPr>
              <a:t> </a:t>
            </a:r>
            <a:r>
              <a:rPr lang="en-US" b="0" spc="100" baseline="0" dirty="0" err="1">
                <a:latin typeface="Arial" charset="0"/>
                <a:cs typeface="ＭＳ Ｐゴシック" charset="0"/>
              </a:rPr>
              <a:t>ako</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inyo</a:t>
            </a:r>
            <a:r>
              <a:rPr lang="en-US" b="0" spc="100" baseline="0" dirty="0">
                <a:latin typeface="Arial" charset="0"/>
                <a:cs typeface="ＭＳ Ｐゴシック" charset="0"/>
              </a:rPr>
              <a:t> kung </a:t>
            </a:r>
            <a:r>
              <a:rPr lang="en-US" b="0" spc="100" baseline="0" dirty="0" err="1">
                <a:latin typeface="Arial" charset="0"/>
                <a:cs typeface="ＭＳ Ｐゴシック" charset="0"/>
              </a:rPr>
              <a:t>loloobin</a:t>
            </a:r>
            <a:r>
              <a:rPr lang="en-US" b="0" spc="100" baseline="0" dirty="0">
                <a:latin typeface="Arial" charset="0"/>
                <a:cs typeface="ＭＳ Ｐゴシック" charset="0"/>
              </a:rPr>
              <a:t> ng </a:t>
            </a:r>
            <a:r>
              <a:rPr lang="en-US" b="0" spc="100" baseline="0" dirty="0" err="1">
                <a:latin typeface="Arial" charset="0"/>
                <a:cs typeface="ＭＳ Ｐゴシック" charset="0"/>
              </a:rPr>
              <a:t>Diyos</a:t>
            </a:r>
            <a:r>
              <a:rPr lang="en-US" b="0" spc="100" baseline="0" dirty="0">
                <a:latin typeface="Arial" charset="0"/>
                <a:cs typeface="ＭＳ Ｐゴシック" charset="0"/>
              </a:rPr>
              <a:t>.’ At </a:t>
            </a:r>
            <a:r>
              <a:rPr lang="en-US" b="0" spc="100" baseline="0" dirty="0" err="1">
                <a:latin typeface="Arial" charset="0"/>
                <a:cs typeface="ＭＳ Ｐゴシック" charset="0"/>
              </a:rPr>
              <a:t>siya'y</a:t>
            </a:r>
            <a:r>
              <a:rPr lang="en-US" b="0" spc="100" baseline="0" dirty="0">
                <a:latin typeface="Arial" charset="0"/>
                <a:cs typeface="ＭＳ Ｐゴシック" charset="0"/>
              </a:rPr>
              <a:t> </a:t>
            </a:r>
            <a:r>
              <a:rPr lang="en-US" b="0" spc="100" baseline="0" dirty="0" err="1">
                <a:latin typeface="Arial" charset="0"/>
                <a:cs typeface="ＭＳ Ｐゴシック" charset="0"/>
              </a:rPr>
              <a:t>naglakbay</a:t>
            </a:r>
            <a:r>
              <a:rPr lang="en-US" b="0" spc="100" baseline="0" dirty="0">
                <a:latin typeface="Arial" charset="0"/>
                <a:cs typeface="ＭＳ Ｐゴシック" charset="0"/>
              </a:rPr>
              <a:t> </a:t>
            </a:r>
            <a:r>
              <a:rPr lang="en-US" b="0" spc="100" baseline="0" dirty="0" err="1">
                <a:latin typeface="Arial" charset="0"/>
                <a:cs typeface="ＭＳ Ｐゴシック" charset="0"/>
              </a:rPr>
              <a:t>buhat</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Efeso</a:t>
            </a:r>
            <a:r>
              <a:rPr lang="en-US" b="0" spc="100" baseline="0" dirty="0">
                <a:latin typeface="Arial" charset="0"/>
                <a:cs typeface="ＭＳ Ｐゴシック" charset="0"/>
              </a:rPr>
              <a:t>”</a:t>
            </a:r>
            <a:r>
              <a:rPr lang="en-US" b="0" i="0" spc="100" baseline="0" dirty="0">
                <a:latin typeface="Arial" charset="0"/>
                <a:cs typeface="ＭＳ Ｐゴシック" charset="0"/>
              </a:rPr>
              <a:t> (</a:t>
            </a:r>
            <a:r>
              <a:rPr lang="en-US" b="0" i="1" spc="100" baseline="0" dirty="0">
                <a:latin typeface="Arial" charset="0"/>
                <a:cs typeface="ＭＳ Ｐゴシック" charset="0"/>
              </a:rPr>
              <a:t>Mga </a:t>
            </a:r>
            <a:r>
              <a:rPr lang="en-US" b="0" i="1" spc="100" baseline="0" dirty="0" err="1">
                <a:latin typeface="Arial" charset="0"/>
                <a:cs typeface="ＭＳ Ｐゴシック" charset="0"/>
              </a:rPr>
              <a:t>Gawa</a:t>
            </a:r>
            <a:r>
              <a:rPr lang="en-US" b="0" i="1" spc="100" baseline="0" dirty="0">
                <a:latin typeface="Arial" charset="0"/>
                <a:cs typeface="ＭＳ Ｐゴシック" charset="0"/>
              </a:rPr>
              <a:t> 18:18–21</a:t>
            </a:r>
            <a:r>
              <a:rPr lang="en-US" b="0" i="0" spc="100" baseline="0" dirty="0">
                <a:latin typeface="Arial" charset="0"/>
                <a:cs typeface="ＭＳ Ｐゴシック" charset="0"/>
              </a:rPr>
              <a:t>). </a:t>
            </a:r>
            <a:endParaRPr lang="en-US" b="0" spc="100" baseline="0" dirty="0">
              <a:latin typeface="Arial" charset="0"/>
              <a:cs typeface="ＭＳ Ｐゴシック" charset="0"/>
            </a:endParaRPr>
          </a:p>
        </p:txBody>
      </p:sp>
    </p:spTree>
    <p:extLst>
      <p:ext uri="{BB962C8B-B14F-4D97-AF65-F5344CB8AC3E}">
        <p14:creationId xmlns:p14="http://schemas.microsoft.com/office/powerpoint/2010/main" val="3597086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42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4913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804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662E9-99B3-F5C8-4BD8-23B9A94FF3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CE50CB-70E9-F4D4-E903-58ACCDBA184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A36AA0-53CA-21C6-5D35-7DA9179CD416}"/>
              </a:ext>
            </a:extLst>
          </p:cNvPr>
          <p:cNvSpPr>
            <a:spLocks noGrp="1"/>
          </p:cNvSpPr>
          <p:nvPr>
            <p:ph type="dt" sz="half" idx="10"/>
          </p:nvPr>
        </p:nvSpPr>
        <p:spPr/>
        <p:txBody>
          <a:bodyPr/>
          <a:lstStyle/>
          <a:p>
            <a:fld id="{1AC7F505-4F38-C44B-AF8C-3E644050C760}" type="datetimeFigureOut">
              <a:rPr lang="en-US" smtClean="0"/>
              <a:t>6/29/23</a:t>
            </a:fld>
            <a:endParaRPr lang="en-US"/>
          </a:p>
        </p:txBody>
      </p:sp>
      <p:sp>
        <p:nvSpPr>
          <p:cNvPr id="5" name="Footer Placeholder 4">
            <a:extLst>
              <a:ext uri="{FF2B5EF4-FFF2-40B4-BE49-F238E27FC236}">
                <a16:creationId xmlns:a16="http://schemas.microsoft.com/office/drawing/2014/main" id="{EE928645-0BEF-69FD-8484-E97AAF451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9D772-0960-854C-BA49-637EDE4D003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44411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9FBD-3138-3BC0-6FF4-710580908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FBF07F-7735-9BC5-B7BB-9C695839F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DD0BF2-2F61-3F23-F033-4AB567B50949}"/>
              </a:ext>
            </a:extLst>
          </p:cNvPr>
          <p:cNvSpPr>
            <a:spLocks noGrp="1"/>
          </p:cNvSpPr>
          <p:nvPr>
            <p:ph type="dt" sz="half" idx="10"/>
          </p:nvPr>
        </p:nvSpPr>
        <p:spPr/>
        <p:txBody>
          <a:bodyPr/>
          <a:lstStyle/>
          <a:p>
            <a:fld id="{1AC7F505-4F38-C44B-AF8C-3E644050C760}" type="datetimeFigureOut">
              <a:rPr lang="en-US" smtClean="0"/>
              <a:t>6/29/23</a:t>
            </a:fld>
            <a:endParaRPr lang="en-US"/>
          </a:p>
        </p:txBody>
      </p:sp>
      <p:sp>
        <p:nvSpPr>
          <p:cNvPr id="5" name="Footer Placeholder 4">
            <a:extLst>
              <a:ext uri="{FF2B5EF4-FFF2-40B4-BE49-F238E27FC236}">
                <a16:creationId xmlns:a16="http://schemas.microsoft.com/office/drawing/2014/main" id="{92BB4A2E-8336-FDF8-1CEE-4FD15E016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27D52-2ECF-87ED-8236-9C17CBF5EDF2}"/>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147728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03082-392D-516A-6C89-D1B4D332D67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7EB715-9A85-F134-AF04-388646DF2A8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C0CEA7-AD98-BE74-CF40-FD153110AFB7}"/>
              </a:ext>
            </a:extLst>
          </p:cNvPr>
          <p:cNvSpPr>
            <a:spLocks noGrp="1"/>
          </p:cNvSpPr>
          <p:nvPr>
            <p:ph type="dt" sz="half" idx="10"/>
          </p:nvPr>
        </p:nvSpPr>
        <p:spPr/>
        <p:txBody>
          <a:bodyPr/>
          <a:lstStyle/>
          <a:p>
            <a:fld id="{1AC7F505-4F38-C44B-AF8C-3E644050C760}" type="datetimeFigureOut">
              <a:rPr lang="en-US" smtClean="0"/>
              <a:t>6/29/23</a:t>
            </a:fld>
            <a:endParaRPr lang="en-US"/>
          </a:p>
        </p:txBody>
      </p:sp>
      <p:sp>
        <p:nvSpPr>
          <p:cNvPr id="5" name="Footer Placeholder 4">
            <a:extLst>
              <a:ext uri="{FF2B5EF4-FFF2-40B4-BE49-F238E27FC236}">
                <a16:creationId xmlns:a16="http://schemas.microsoft.com/office/drawing/2014/main" id="{32992DF0-5B7C-A201-1853-F6C482691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DB906-3348-C98A-7C36-4598A4BF4D5B}"/>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148664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A73C0-AF0D-5A19-271C-40EAF15500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34D0E4-2FA1-71FD-F554-62AC7BC97C9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4AC6BC-2B90-11E8-0E83-2AC82ABAF40C}"/>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CD3C82-7ACE-72E2-ADF2-7E3028E12076}"/>
              </a:ext>
            </a:extLst>
          </p:cNvPr>
          <p:cNvSpPr>
            <a:spLocks noGrp="1"/>
          </p:cNvSpPr>
          <p:nvPr>
            <p:ph type="dt" sz="half" idx="10"/>
          </p:nvPr>
        </p:nvSpPr>
        <p:spPr/>
        <p:txBody>
          <a:bodyPr/>
          <a:lstStyle/>
          <a:p>
            <a:fld id="{1AC7F505-4F38-C44B-AF8C-3E644050C760}" type="datetimeFigureOut">
              <a:rPr lang="en-US" smtClean="0"/>
              <a:t>6/29/23</a:t>
            </a:fld>
            <a:endParaRPr lang="en-US"/>
          </a:p>
        </p:txBody>
      </p:sp>
      <p:sp>
        <p:nvSpPr>
          <p:cNvPr id="6" name="Footer Placeholder 5">
            <a:extLst>
              <a:ext uri="{FF2B5EF4-FFF2-40B4-BE49-F238E27FC236}">
                <a16:creationId xmlns:a16="http://schemas.microsoft.com/office/drawing/2014/main" id="{7F88F397-625D-0AFA-D789-E3FA5E374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44336-996F-4D4A-C4DE-362C1F560E91}"/>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80825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D661E-9680-6EC7-D968-EACBBF4589D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333F03-F10B-3572-522B-8FA6F7F71D9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3DE359-41BF-96DF-362E-2147CAE45ED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F298CC-8531-1555-FDAA-200A022BC0A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856512-FC4A-3A93-F88A-E1155E1EAE0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FA6863-CC9A-87F9-93B0-CE74E5D9D03F}"/>
              </a:ext>
            </a:extLst>
          </p:cNvPr>
          <p:cNvSpPr>
            <a:spLocks noGrp="1"/>
          </p:cNvSpPr>
          <p:nvPr>
            <p:ph type="dt" sz="half" idx="10"/>
          </p:nvPr>
        </p:nvSpPr>
        <p:spPr/>
        <p:txBody>
          <a:bodyPr/>
          <a:lstStyle/>
          <a:p>
            <a:fld id="{1AC7F505-4F38-C44B-AF8C-3E644050C760}" type="datetimeFigureOut">
              <a:rPr lang="en-US" smtClean="0"/>
              <a:t>6/29/23</a:t>
            </a:fld>
            <a:endParaRPr lang="en-US"/>
          </a:p>
        </p:txBody>
      </p:sp>
      <p:sp>
        <p:nvSpPr>
          <p:cNvPr id="8" name="Footer Placeholder 7">
            <a:extLst>
              <a:ext uri="{FF2B5EF4-FFF2-40B4-BE49-F238E27FC236}">
                <a16:creationId xmlns:a16="http://schemas.microsoft.com/office/drawing/2014/main" id="{0021B7C4-19A5-38FF-864E-9312C8ECAB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DFFDD2-6AFC-79AE-5FEF-0BB403497A75}"/>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462335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613E-F6E3-73F7-5ACA-A0B3088525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292B1D-B6A5-9FD3-50ED-FE0A2A2AF38C}"/>
              </a:ext>
            </a:extLst>
          </p:cNvPr>
          <p:cNvSpPr>
            <a:spLocks noGrp="1"/>
          </p:cNvSpPr>
          <p:nvPr>
            <p:ph type="dt" sz="half" idx="10"/>
          </p:nvPr>
        </p:nvSpPr>
        <p:spPr/>
        <p:txBody>
          <a:bodyPr/>
          <a:lstStyle/>
          <a:p>
            <a:fld id="{1AC7F505-4F38-C44B-AF8C-3E644050C760}" type="datetimeFigureOut">
              <a:rPr lang="en-US" smtClean="0"/>
              <a:t>6/29/23</a:t>
            </a:fld>
            <a:endParaRPr lang="en-US"/>
          </a:p>
        </p:txBody>
      </p:sp>
      <p:sp>
        <p:nvSpPr>
          <p:cNvPr id="4" name="Footer Placeholder 3">
            <a:extLst>
              <a:ext uri="{FF2B5EF4-FFF2-40B4-BE49-F238E27FC236}">
                <a16:creationId xmlns:a16="http://schemas.microsoft.com/office/drawing/2014/main" id="{380E9445-A0C6-6543-93B9-91FA082319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06AB57-1D8E-AC9C-822F-212333EB762F}"/>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594975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64FCD2-54FD-ECD3-E597-B7426C21F51A}"/>
              </a:ext>
            </a:extLst>
          </p:cNvPr>
          <p:cNvSpPr>
            <a:spLocks noGrp="1"/>
          </p:cNvSpPr>
          <p:nvPr>
            <p:ph type="dt" sz="half" idx="10"/>
          </p:nvPr>
        </p:nvSpPr>
        <p:spPr/>
        <p:txBody>
          <a:bodyPr/>
          <a:lstStyle/>
          <a:p>
            <a:fld id="{1AC7F505-4F38-C44B-AF8C-3E644050C760}" type="datetimeFigureOut">
              <a:rPr lang="en-US" smtClean="0"/>
              <a:t>6/29/23</a:t>
            </a:fld>
            <a:endParaRPr lang="en-US"/>
          </a:p>
        </p:txBody>
      </p:sp>
      <p:sp>
        <p:nvSpPr>
          <p:cNvPr id="3" name="Footer Placeholder 2">
            <a:extLst>
              <a:ext uri="{FF2B5EF4-FFF2-40B4-BE49-F238E27FC236}">
                <a16:creationId xmlns:a16="http://schemas.microsoft.com/office/drawing/2014/main" id="{4FB7B154-E699-1AEF-C033-7EF1C409BB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E44C57-A7C0-FD17-62A4-D0E8ABBF2FD3}"/>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905476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A88E-7216-19A1-F997-904A73CBD8E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56DDDF-925A-D3AC-8552-DA1A8E69492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DBFC47-A7D8-600D-DCD3-07C15E9C8D6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9468E5-D30D-1D6F-3B6A-7656B40BA71F}"/>
              </a:ext>
            </a:extLst>
          </p:cNvPr>
          <p:cNvSpPr>
            <a:spLocks noGrp="1"/>
          </p:cNvSpPr>
          <p:nvPr>
            <p:ph type="dt" sz="half" idx="10"/>
          </p:nvPr>
        </p:nvSpPr>
        <p:spPr/>
        <p:txBody>
          <a:bodyPr/>
          <a:lstStyle/>
          <a:p>
            <a:fld id="{1AC7F505-4F38-C44B-AF8C-3E644050C760}" type="datetimeFigureOut">
              <a:rPr lang="en-US" smtClean="0"/>
              <a:t>6/29/23</a:t>
            </a:fld>
            <a:endParaRPr lang="en-US"/>
          </a:p>
        </p:txBody>
      </p:sp>
      <p:sp>
        <p:nvSpPr>
          <p:cNvPr id="6" name="Footer Placeholder 5">
            <a:extLst>
              <a:ext uri="{FF2B5EF4-FFF2-40B4-BE49-F238E27FC236}">
                <a16:creationId xmlns:a16="http://schemas.microsoft.com/office/drawing/2014/main" id="{735C807E-433E-FB36-E656-0EF7D46F46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6FED8C-897B-23F3-A1B9-97E63EB10927}"/>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9181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028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6887E-A1C0-D796-5792-447EB74D429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C8C3D2-0967-0455-A889-24155BD4356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672DC4-5281-23BC-8B1E-9E275D51F7A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800BEB-1820-F522-76E2-CBA402565553}"/>
              </a:ext>
            </a:extLst>
          </p:cNvPr>
          <p:cNvSpPr>
            <a:spLocks noGrp="1"/>
          </p:cNvSpPr>
          <p:nvPr>
            <p:ph type="dt" sz="half" idx="10"/>
          </p:nvPr>
        </p:nvSpPr>
        <p:spPr/>
        <p:txBody>
          <a:bodyPr/>
          <a:lstStyle/>
          <a:p>
            <a:fld id="{1AC7F505-4F38-C44B-AF8C-3E644050C760}" type="datetimeFigureOut">
              <a:rPr lang="en-US" smtClean="0"/>
              <a:t>6/29/23</a:t>
            </a:fld>
            <a:endParaRPr lang="en-US"/>
          </a:p>
        </p:txBody>
      </p:sp>
      <p:sp>
        <p:nvSpPr>
          <p:cNvPr id="6" name="Footer Placeholder 5">
            <a:extLst>
              <a:ext uri="{FF2B5EF4-FFF2-40B4-BE49-F238E27FC236}">
                <a16:creationId xmlns:a16="http://schemas.microsoft.com/office/drawing/2014/main" id="{6FF06660-E75C-1768-0EA4-A71D5E90F1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D0794E-E099-AED3-E504-783AA34316E8}"/>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706121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E5F6-90FE-F40D-FFE6-114617DC1A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6F278B-1B3B-52D8-ECC6-C4DACF7165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54B07-55C9-B3B8-DF10-357C662A4459}"/>
              </a:ext>
            </a:extLst>
          </p:cNvPr>
          <p:cNvSpPr>
            <a:spLocks noGrp="1"/>
          </p:cNvSpPr>
          <p:nvPr>
            <p:ph type="dt" sz="half" idx="10"/>
          </p:nvPr>
        </p:nvSpPr>
        <p:spPr/>
        <p:txBody>
          <a:bodyPr/>
          <a:lstStyle/>
          <a:p>
            <a:fld id="{1AC7F505-4F38-C44B-AF8C-3E644050C760}" type="datetimeFigureOut">
              <a:rPr lang="en-US" smtClean="0"/>
              <a:t>6/29/23</a:t>
            </a:fld>
            <a:endParaRPr lang="en-US"/>
          </a:p>
        </p:txBody>
      </p:sp>
      <p:sp>
        <p:nvSpPr>
          <p:cNvPr id="5" name="Footer Placeholder 4">
            <a:extLst>
              <a:ext uri="{FF2B5EF4-FFF2-40B4-BE49-F238E27FC236}">
                <a16:creationId xmlns:a16="http://schemas.microsoft.com/office/drawing/2014/main" id="{ECD4EC16-C68D-DF94-CAD4-1FB44F6119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9B80E-BE48-B604-6FC5-04200ABFAAA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981765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956D04-92DB-C94A-C68B-E78F9D922CD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8E2B17-01A5-549D-9E35-1EF0F6ED14CE}"/>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5928E-C334-F72E-D79F-DAB40B9DC227}"/>
              </a:ext>
            </a:extLst>
          </p:cNvPr>
          <p:cNvSpPr>
            <a:spLocks noGrp="1"/>
          </p:cNvSpPr>
          <p:nvPr>
            <p:ph type="dt" sz="half" idx="10"/>
          </p:nvPr>
        </p:nvSpPr>
        <p:spPr/>
        <p:txBody>
          <a:bodyPr/>
          <a:lstStyle/>
          <a:p>
            <a:fld id="{1AC7F505-4F38-C44B-AF8C-3E644050C760}" type="datetimeFigureOut">
              <a:rPr lang="en-US" smtClean="0"/>
              <a:t>6/29/23</a:t>
            </a:fld>
            <a:endParaRPr lang="en-US"/>
          </a:p>
        </p:txBody>
      </p:sp>
      <p:sp>
        <p:nvSpPr>
          <p:cNvPr id="5" name="Footer Placeholder 4">
            <a:extLst>
              <a:ext uri="{FF2B5EF4-FFF2-40B4-BE49-F238E27FC236}">
                <a16:creationId xmlns:a16="http://schemas.microsoft.com/office/drawing/2014/main" id="{5D65CECE-B287-4CBF-9B7B-300E338FA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CBAA6-DB85-C3F1-66E4-AB1B0DA824C9}"/>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830396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88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9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32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484222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8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1310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18908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Line 7"/>
          <p:cNvSpPr>
            <a:spLocks noChangeShapeType="1"/>
          </p:cNvSpPr>
          <p:nvPr/>
        </p:nvSpPr>
        <p:spPr bwMode="auto">
          <a:xfrm>
            <a:off x="609600" y="561975"/>
            <a:ext cx="8534400" cy="12700"/>
          </a:xfrm>
          <a:prstGeom prst="line">
            <a:avLst/>
          </a:prstGeom>
          <a:noFill/>
          <a:ln w="3175">
            <a:solidFill>
              <a:srgbClr val="C0C0C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pic>
        <p:nvPicPr>
          <p:cNvPr id="5123" name="Picture 8" descr="crv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338" y="0"/>
            <a:ext cx="990601" cy="96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16663287-DF1E-58BB-8EA3-ADB6BF5FC4A2}"/>
              </a:ext>
            </a:extLst>
          </p:cNvPr>
          <p:cNvPicPr>
            <a:picLocks noChangeAspect="1"/>
          </p:cNvPicPr>
          <p:nvPr userDrawn="1"/>
        </p:nvPicPr>
        <p:blipFill>
          <a:blip r:embed="rId14"/>
          <a:stretch>
            <a:fillRect/>
          </a:stretch>
        </p:blipFill>
        <p:spPr>
          <a:xfrm>
            <a:off x="899592" y="23248"/>
            <a:ext cx="814908" cy="1101496"/>
          </a:xfrm>
          <a:prstGeom prst="rect">
            <a:avLst/>
          </a:prstGeom>
          <a:ln w="12700">
            <a:solidFill>
              <a:schemeClr val="tx1"/>
            </a:solidFill>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ヒラギノ角ゴ Pro W3" charset="0"/>
          <a:cs typeface="+mj-cs"/>
        </a:defRPr>
      </a:lvl1pPr>
      <a:lvl2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C76E50-79D9-0ADD-1D58-1A40043EF9B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123544-A26E-E17D-4A34-139D07AB9F4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5EB63-854B-90FE-F1E9-56FA60474A9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7F505-4F38-C44B-AF8C-3E644050C760}" type="datetimeFigureOut">
              <a:rPr lang="en-US" smtClean="0"/>
              <a:t>6/29/23</a:t>
            </a:fld>
            <a:endParaRPr lang="en-US"/>
          </a:p>
        </p:txBody>
      </p:sp>
      <p:sp>
        <p:nvSpPr>
          <p:cNvPr id="5" name="Footer Placeholder 4">
            <a:extLst>
              <a:ext uri="{FF2B5EF4-FFF2-40B4-BE49-F238E27FC236}">
                <a16:creationId xmlns:a16="http://schemas.microsoft.com/office/drawing/2014/main" id="{E2427396-D9A6-3013-D941-E00589AEC8D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532803-61D2-39F1-A897-600A766C179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2B5BC-2F0F-C846-8D1E-2CFF94FF08B6}" type="slidenum">
              <a:rPr lang="en-US" smtClean="0"/>
              <a:t>‹#›</a:t>
            </a:fld>
            <a:endParaRPr lang="en-US"/>
          </a:p>
        </p:txBody>
      </p:sp>
    </p:spTree>
    <p:extLst>
      <p:ext uri="{BB962C8B-B14F-4D97-AF65-F5344CB8AC3E}">
        <p14:creationId xmlns:p14="http://schemas.microsoft.com/office/powerpoint/2010/main" val="3081462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microsoft.com/office/2007/relationships/hdphoto" Target="../media/hdphoto5.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25"/>
          <p:cNvSpPr>
            <a:spLocks noChangeArrowheads="1"/>
          </p:cNvSpPr>
          <p:nvPr/>
        </p:nvSpPr>
        <p:spPr bwMode="auto">
          <a:xfrm>
            <a:off x="152400" y="115888"/>
            <a:ext cx="8839200" cy="6589712"/>
          </a:xfrm>
          <a:prstGeom prst="rect">
            <a:avLst/>
          </a:prstGeom>
          <a:noFill/>
          <a:ln w="38100" cmpd="dbl">
            <a:solidFill>
              <a:srgbClr val="80808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eaLnBrk="0" hangingPunct="0"/>
            <a:endParaRPr lang="en-US" dirty="0"/>
          </a:p>
        </p:txBody>
      </p:sp>
      <p:sp>
        <p:nvSpPr>
          <p:cNvPr id="2" name="Text Box 26">
            <a:extLst>
              <a:ext uri="{FF2B5EF4-FFF2-40B4-BE49-F238E27FC236}">
                <a16:creationId xmlns:a16="http://schemas.microsoft.com/office/drawing/2014/main" id="{C8696EE4-10ED-7E8C-F073-B3CE8CDA79EB}"/>
              </a:ext>
            </a:extLst>
          </p:cNvPr>
          <p:cNvSpPr txBox="1">
            <a:spLocks noChangeArrowheads="1"/>
          </p:cNvSpPr>
          <p:nvPr/>
        </p:nvSpPr>
        <p:spPr bwMode="auto">
          <a:xfrm>
            <a:off x="-30872" y="548680"/>
            <a:ext cx="9144000" cy="109855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0">
              <a:lnSpc>
                <a:spcPct val="90000"/>
              </a:lnSpc>
              <a:defRPr/>
            </a:pPr>
            <a:r>
              <a:rPr lang="en-US" sz="3600" i="1" dirty="0">
                <a:solidFill>
                  <a:srgbClr val="FFFF00"/>
                </a:solidFill>
                <a:latin typeface="Cambria"/>
                <a:cs typeface="Cambria"/>
              </a:rPr>
              <a:t>Adult Bible Study Guide</a:t>
            </a:r>
            <a:endParaRPr lang="en-US" sz="3600" dirty="0">
              <a:solidFill>
                <a:srgbClr val="FFFF00"/>
              </a:solidFill>
              <a:latin typeface="Cambria"/>
              <a:cs typeface="Cambria"/>
            </a:endParaRPr>
          </a:p>
          <a:p>
            <a:pPr marL="360000">
              <a:lnSpc>
                <a:spcPct val="90000"/>
              </a:lnSpc>
              <a:defRPr/>
            </a:pPr>
            <a:r>
              <a:rPr lang="en-US" sz="3600" dirty="0">
                <a:latin typeface="Cambria"/>
                <a:cs typeface="Cambria"/>
              </a:rPr>
              <a:t>Jul • Aug • Sep 2023</a:t>
            </a:r>
          </a:p>
        </p:txBody>
      </p:sp>
      <p:sp>
        <p:nvSpPr>
          <p:cNvPr id="3" name="Text Box 22">
            <a:extLst>
              <a:ext uri="{FF2B5EF4-FFF2-40B4-BE49-F238E27FC236}">
                <a16:creationId xmlns:a16="http://schemas.microsoft.com/office/drawing/2014/main" id="{4C42F030-B3F8-04BB-4E41-A10530600D9F}"/>
              </a:ext>
            </a:extLst>
          </p:cNvPr>
          <p:cNvSpPr txBox="1">
            <a:spLocks noChangeArrowheads="1"/>
          </p:cNvSpPr>
          <p:nvPr/>
        </p:nvSpPr>
        <p:spPr bwMode="auto">
          <a:xfrm>
            <a:off x="0" y="5157192"/>
            <a:ext cx="9144000" cy="14157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pPr marL="360000"/>
            <a:r>
              <a:rPr lang="en-US" sz="5400" b="1" spc="300" dirty="0" err="1">
                <a:latin typeface="Calibri" charset="0"/>
                <a:cs typeface="Calibri" charset="0"/>
              </a:rPr>
              <a:t>Good&amp;Faithful</a:t>
            </a:r>
            <a:endParaRPr lang="en-US" sz="5400" b="1" spc="300" dirty="0">
              <a:latin typeface="Calibri" charset="0"/>
              <a:cs typeface="Calibri" charset="0"/>
            </a:endParaRPr>
          </a:p>
          <a:p>
            <a:pPr marL="360000"/>
            <a:r>
              <a:rPr lang="en-US" sz="3200" spc="200" dirty="0">
                <a:latin typeface="Calibri" charset="0"/>
                <a:cs typeface="Calibri" charset="0"/>
              </a:rPr>
              <a:t>@ClaRoVicente8804</a:t>
            </a:r>
          </a:p>
        </p:txBody>
      </p:sp>
      <p:pic>
        <p:nvPicPr>
          <p:cNvPr id="4" name="Picture 13" descr="crv2">
            <a:extLst>
              <a:ext uri="{FF2B5EF4-FFF2-40B4-BE49-F238E27FC236}">
                <a16:creationId xmlns:a16="http://schemas.microsoft.com/office/drawing/2014/main" id="{4D9F3448-2604-7019-B2F5-4E1ABC6FC3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328" y="2322786"/>
            <a:ext cx="2292350" cy="2236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a:extLst>
              <a:ext uri="{FF2B5EF4-FFF2-40B4-BE49-F238E27FC236}">
                <a16:creationId xmlns:a16="http://schemas.microsoft.com/office/drawing/2014/main" id="{AF1923F0-968C-8DDB-F058-EAC42876AEF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23528" y="3618186"/>
            <a:ext cx="4025900" cy="1517650"/>
          </a:xfrm>
          <a:prstGeom prst="rect">
            <a:avLst/>
          </a:prstGeom>
          <a:noFill/>
          <a:ln w="9525">
            <a:noFill/>
            <a:miter lim="800000"/>
            <a:headEnd/>
            <a:tailEnd/>
          </a:ln>
          <a:effectLst>
            <a:outerShdw blurRad="127000" dist="63500" dir="2700000" algn="ctr" rotWithShape="0">
              <a:srgbClr val="FF00FF">
                <a:alpha val="74998"/>
              </a:srgbClr>
            </a:outerShdw>
          </a:effectLst>
        </p:spPr>
      </p:pic>
      <p:pic>
        <p:nvPicPr>
          <p:cNvPr id="6" name="Picture 20" descr="Untitled-1">
            <a:extLst>
              <a:ext uri="{FF2B5EF4-FFF2-40B4-BE49-F238E27FC236}">
                <a16:creationId xmlns:a16="http://schemas.microsoft.com/office/drawing/2014/main" id="{5EF2EFC5-A843-087B-469D-89B2C9071FE7}"/>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504878" y="3999186"/>
            <a:ext cx="366713" cy="533400"/>
          </a:xfrm>
          <a:prstGeom prst="rect">
            <a:avLst/>
          </a:prstGeom>
          <a:noFill/>
          <a:effectLst>
            <a:outerShdw blurRad="63500" dist="38099" dir="2700000" algn="ctr" rotWithShape="0">
              <a:schemeClr val="bg1">
                <a:alpha val="74998"/>
              </a:schemeClr>
            </a:outerShdw>
          </a:effectLst>
        </p:spPr>
      </p:pic>
      <p:pic>
        <p:nvPicPr>
          <p:cNvPr id="7" name="Picture 8" descr="CRV30Dec20_4143.jpg">
            <a:extLst>
              <a:ext uri="{FF2B5EF4-FFF2-40B4-BE49-F238E27FC236}">
                <a16:creationId xmlns:a16="http://schemas.microsoft.com/office/drawing/2014/main" id="{A1F298EE-17C6-60D7-F664-846169C5FD8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80991" y="2060848"/>
            <a:ext cx="1223962" cy="153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a:extLst>
              <a:ext uri="{FF2B5EF4-FFF2-40B4-BE49-F238E27FC236}">
                <a16:creationId xmlns:a16="http://schemas.microsoft.com/office/drawing/2014/main" id="{EAA1C31E-EB73-BC4A-8175-2ECD9C2A6556}"/>
              </a:ext>
            </a:extLst>
          </p:cNvPr>
          <p:cNvSpPr txBox="1"/>
          <p:nvPr/>
        </p:nvSpPr>
        <p:spPr>
          <a:xfrm>
            <a:off x="4355976" y="2243187"/>
            <a:ext cx="4752528" cy="1440394"/>
          </a:xfrm>
          <a:prstGeom prst="rect">
            <a:avLst/>
          </a:prstGeom>
          <a:noFill/>
        </p:spPr>
        <p:txBody>
          <a:bodyPr wrap="square" rtlCol="0">
            <a:spAutoFit/>
          </a:bodyPr>
          <a:lstStyle/>
          <a:p>
            <a:pPr algn="ctr">
              <a:lnSpc>
                <a:spcPct val="90000"/>
              </a:lnSpc>
              <a:spcAft>
                <a:spcPts val="0"/>
              </a:spcAft>
            </a:pPr>
            <a:r>
              <a:rPr lang="en-US" sz="4800" b="1" spc="100" dirty="0">
                <a:latin typeface="Avenir Next Condensed Demi Bold" panose="020B0506020202020204" pitchFamily="34" charset="0"/>
              </a:rPr>
              <a:t>Where DIANA Reigns Supreme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68760"/>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975" eaLnBrk="1" hangingPunct="1">
              <a:lnSpc>
                <a:spcPct val="90000"/>
              </a:lnSpc>
              <a:spcBef>
                <a:spcPts val="0"/>
              </a:spcBef>
              <a:spcAft>
                <a:spcPts val="0"/>
              </a:spcAft>
              <a:tabLst>
                <a:tab pos="450850" algn="l"/>
              </a:tabLst>
              <a:defRPr/>
            </a:pPr>
            <a:r>
              <a:rPr lang="en-US" b="1" spc="100" dirty="0">
                <a:latin typeface="Calibri"/>
                <a:cs typeface="Calibri"/>
              </a:rPr>
              <a:t>Ephesus, one of the largest cities of  the Roman Empire	</a:t>
            </a:r>
          </a:p>
          <a:p>
            <a:pPr marL="180975" eaLnBrk="1" hangingPunct="1">
              <a:lnSpc>
                <a:spcPct val="90000"/>
              </a:lnSpc>
              <a:spcBef>
                <a:spcPts val="0"/>
              </a:spcBef>
              <a:spcAft>
                <a:spcPts val="0"/>
              </a:spcAft>
              <a:tabLst>
                <a:tab pos="450850" algn="l"/>
              </a:tabLst>
              <a:defRPr/>
            </a:pPr>
            <a:r>
              <a:rPr lang="en-US" dirty="0">
                <a:latin typeface="Calibri"/>
                <a:cs typeface="Calibri"/>
              </a:rPr>
              <a:t>	• The capital of one of the empire’s 	richest provinces,</a:t>
            </a:r>
            <a:r>
              <a:rPr lang="en-US" spc="-300" dirty="0">
                <a:latin typeface="Calibri"/>
                <a:cs typeface="Calibri"/>
              </a:rPr>
              <a:t> </a:t>
            </a:r>
            <a:r>
              <a:rPr lang="en-US" dirty="0">
                <a:latin typeface="Calibri"/>
                <a:cs typeface="Calibri"/>
              </a:rPr>
              <a:t>Asia</a:t>
            </a:r>
            <a:r>
              <a:rPr lang="en-US" spc="-300" dirty="0">
                <a:latin typeface="Calibri"/>
                <a:cs typeface="Calibri"/>
              </a:rPr>
              <a:t> </a:t>
            </a:r>
            <a:r>
              <a:rPr lang="en-US" dirty="0">
                <a:latin typeface="Calibri"/>
                <a:cs typeface="Calibri"/>
              </a:rPr>
              <a:t>(Asia Minor today).</a:t>
            </a:r>
            <a:endParaRPr lang="en-US" spc="-100" dirty="0">
              <a:latin typeface="Calibri"/>
              <a:cs typeface="Calibri"/>
            </a:endParaRPr>
          </a:p>
          <a:p>
            <a:pPr marL="180975" eaLnBrk="1" hangingPunct="1">
              <a:lnSpc>
                <a:spcPct val="90000"/>
              </a:lnSpc>
              <a:spcBef>
                <a:spcPts val="0"/>
              </a:spcBef>
              <a:spcAft>
                <a:spcPts val="0"/>
              </a:spcAft>
              <a:tabLst>
                <a:tab pos="450850" algn="l"/>
              </a:tabLst>
              <a:defRPr/>
            </a:pPr>
            <a:r>
              <a:rPr lang="en-US" spc="-100" dirty="0">
                <a:latin typeface="Calibri"/>
                <a:cs typeface="Calibri"/>
              </a:rPr>
              <a:t>	</a:t>
            </a:r>
            <a:r>
              <a:rPr lang="en-US" spc="-70" dirty="0">
                <a:latin typeface="Calibri"/>
                <a:cs typeface="Calibri"/>
              </a:rPr>
              <a:t>• Artemis (Diana to the Romans), regarded </a:t>
            </a:r>
            <a:r>
              <a:rPr lang="en-US" spc="-100" dirty="0">
                <a:latin typeface="Calibri"/>
                <a:cs typeface="Calibri"/>
              </a:rPr>
              <a:t>	</a:t>
            </a:r>
            <a:r>
              <a:rPr lang="en-US" dirty="0">
                <a:latin typeface="Calibri"/>
                <a:cs typeface="Calibri"/>
              </a:rPr>
              <a:t>as the protector goddess of the city,       	was supreme.</a:t>
            </a:r>
          </a:p>
          <a:p>
            <a:pPr marL="180975" eaLnBrk="1" hangingPunct="1">
              <a:lnSpc>
                <a:spcPct val="90000"/>
              </a:lnSpc>
              <a:spcBef>
                <a:spcPts val="0"/>
              </a:spcBef>
              <a:spcAft>
                <a:spcPts val="0"/>
              </a:spcAft>
              <a:tabLst>
                <a:tab pos="450850" algn="l"/>
              </a:tabLst>
              <a:defRPr/>
            </a:pPr>
            <a:r>
              <a:rPr lang="en-US" dirty="0">
                <a:latin typeface="Calibri"/>
                <a:cs typeface="Calibri"/>
              </a:rPr>
              <a:t>	• Paul returns to Ephesus and remains 	</a:t>
            </a:r>
            <a:r>
              <a:rPr lang="en-US" spc="-20" dirty="0">
                <a:latin typeface="Calibri"/>
                <a:cs typeface="Calibri"/>
              </a:rPr>
              <a:t>there “for three years” with the intention </a:t>
            </a:r>
            <a:r>
              <a:rPr lang="en-US" dirty="0">
                <a:latin typeface="Calibri"/>
                <a:cs typeface="Calibri"/>
              </a:rPr>
              <a:t>	of firmly </a:t>
            </a:r>
            <a:r>
              <a:rPr lang="en-US" dirty="0">
                <a:highlight>
                  <a:srgbClr val="0000FF"/>
                </a:highlight>
                <a:latin typeface="Calibri"/>
                <a:cs typeface="Calibri"/>
              </a:rPr>
              <a:t>founding Christianity </a:t>
            </a:r>
            <a:r>
              <a:rPr lang="en-US" dirty="0">
                <a:latin typeface="Calibri"/>
                <a:cs typeface="Calibri"/>
              </a:rPr>
              <a:t>there.</a:t>
            </a: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1. Paul’s Relationship to Ephesus</a:t>
            </a:r>
          </a:p>
          <a:p>
            <a:pPr marL="36000">
              <a:defRPr/>
            </a:pPr>
            <a:r>
              <a:rPr lang="en-US" sz="3200" b="1" cap="small" spc="50" dirty="0">
                <a:latin typeface="Cambria"/>
                <a:cs typeface="Cambria"/>
              </a:rPr>
              <a:t>a. An Evangelist </a:t>
            </a:r>
          </a:p>
        </p:txBody>
      </p:sp>
    </p:spTree>
    <p:extLst>
      <p:ext uri="{BB962C8B-B14F-4D97-AF65-F5344CB8AC3E}">
        <p14:creationId xmlns:p14="http://schemas.microsoft.com/office/powerpoint/2010/main" val="293649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68760"/>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975" eaLnBrk="1" hangingPunct="1">
              <a:lnSpc>
                <a:spcPct val="90000"/>
              </a:lnSpc>
              <a:spcBef>
                <a:spcPts val="0"/>
              </a:spcBef>
              <a:spcAft>
                <a:spcPts val="0"/>
              </a:spcAft>
              <a:tabLst>
                <a:tab pos="450850" algn="l"/>
              </a:tabLst>
              <a:defRPr/>
            </a:pPr>
            <a:r>
              <a:rPr lang="en-US" b="1" spc="100" dirty="0">
                <a:latin typeface="Calibri"/>
                <a:cs typeface="Calibri"/>
              </a:rPr>
              <a:t>Seven itinerant, Jewish exorcists</a:t>
            </a:r>
          </a:p>
          <a:p>
            <a:pPr marL="180975" eaLnBrk="1" hangingPunct="1">
              <a:lnSpc>
                <a:spcPct val="90000"/>
              </a:lnSpc>
              <a:spcBef>
                <a:spcPts val="0"/>
              </a:spcBef>
              <a:spcAft>
                <a:spcPts val="0"/>
              </a:spcAft>
              <a:tabLst>
                <a:tab pos="450850" algn="l"/>
              </a:tabLst>
              <a:defRPr/>
            </a:pPr>
            <a:r>
              <a:rPr lang="en-US" dirty="0">
                <a:latin typeface="Calibri"/>
                <a:cs typeface="Calibri"/>
              </a:rPr>
              <a:t>	• Mingling the names of both Jesus and 	Paul in their incantations proves to be a 	misguided venture.</a:t>
            </a:r>
            <a:endParaRPr lang="en-US" spc="-100" dirty="0">
              <a:latin typeface="Calibri"/>
              <a:cs typeface="Calibri"/>
            </a:endParaRPr>
          </a:p>
          <a:p>
            <a:pPr marL="180975" eaLnBrk="1" hangingPunct="1">
              <a:lnSpc>
                <a:spcPct val="90000"/>
              </a:lnSpc>
              <a:spcBef>
                <a:spcPts val="0"/>
              </a:spcBef>
              <a:spcAft>
                <a:spcPts val="0"/>
              </a:spcAft>
              <a:tabLst>
                <a:tab pos="450850" algn="l"/>
              </a:tabLst>
              <a:defRPr/>
            </a:pPr>
            <a:r>
              <a:rPr lang="en-US" spc="-100" dirty="0">
                <a:latin typeface="Calibri"/>
                <a:cs typeface="Calibri"/>
              </a:rPr>
              <a:t>	</a:t>
            </a:r>
            <a:r>
              <a:rPr lang="en-US" dirty="0">
                <a:latin typeface="Calibri"/>
                <a:cs typeface="Calibri"/>
              </a:rPr>
              <a:t>• The event also had a profound impact   	on some of those who had already  	become believers, who publicly burned 	their expensive handbooks of magic arts 	worth “fifty thousand silver coins” (</a:t>
            </a:r>
            <a:r>
              <a:rPr lang="en-US" i="1" dirty="0">
                <a:latin typeface="Calibri"/>
                <a:cs typeface="Calibri"/>
              </a:rPr>
              <a:t>Acts 	19:19</a:t>
            </a:r>
            <a:r>
              <a:rPr lang="en-US" dirty="0">
                <a:latin typeface="Calibri"/>
                <a:cs typeface="Calibri"/>
              </a:rPr>
              <a:t> NRSV).</a:t>
            </a: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1. Paul’s Relationship to Ephesus</a:t>
            </a:r>
          </a:p>
          <a:p>
            <a:pPr marL="36000">
              <a:defRPr/>
            </a:pPr>
            <a:r>
              <a:rPr lang="en-US" sz="3200" b="1" cap="small" spc="50" dirty="0">
                <a:latin typeface="Cambria"/>
                <a:cs typeface="Cambria"/>
              </a:rPr>
              <a:t>a. An Evangelist </a:t>
            </a:r>
          </a:p>
        </p:txBody>
      </p:sp>
    </p:spTree>
    <p:extLst>
      <p:ext uri="{BB962C8B-B14F-4D97-AF65-F5344CB8AC3E}">
        <p14:creationId xmlns:p14="http://schemas.microsoft.com/office/powerpoint/2010/main" val="29766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523758"/>
            <a:ext cx="9144000" cy="431919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1200"/>
              </a:spcAft>
              <a:tabLst>
                <a:tab pos="450850" algn="l"/>
              </a:tabLst>
              <a:defRPr/>
            </a:pPr>
            <a:r>
              <a:rPr lang="en-US" dirty="0">
                <a:latin typeface="Calibri"/>
                <a:cs typeface="Calibri"/>
              </a:rPr>
              <a:t>Believers learn that the                                  </a:t>
            </a:r>
            <a:r>
              <a:rPr lang="en-US" sz="6000" dirty="0">
                <a:latin typeface="Calibri Light" panose="020F0302020204030204" pitchFamily="34" charset="0"/>
                <a:cs typeface="Calibri Light" panose="020F0302020204030204" pitchFamily="34" charset="0"/>
              </a:rPr>
              <a:t>worship of Jesus                                                </a:t>
            </a:r>
            <a:r>
              <a:rPr lang="en-US" dirty="0">
                <a:latin typeface="Calibri"/>
                <a:cs typeface="Calibri"/>
              </a:rPr>
              <a:t>must not be diluted                                              with the worship of                                       </a:t>
            </a:r>
            <a:r>
              <a:rPr lang="en-US" sz="6000" dirty="0">
                <a:latin typeface="Calibri Light" panose="020F0302020204030204" pitchFamily="34" charset="0"/>
                <a:cs typeface="Calibri Light" panose="020F0302020204030204" pitchFamily="34" charset="0"/>
              </a:rPr>
              <a:t>anything or anyone else.</a:t>
            </a:r>
          </a:p>
          <a:p>
            <a:pPr algn="ctr" eaLnBrk="1" hangingPunct="1">
              <a:lnSpc>
                <a:spcPct val="90000"/>
              </a:lnSpc>
              <a:spcBef>
                <a:spcPts val="0"/>
              </a:spcBef>
              <a:spcAft>
                <a:spcPts val="0"/>
              </a:spcAft>
              <a:tabLst>
                <a:tab pos="450850" algn="l"/>
              </a:tabLst>
              <a:defRPr/>
            </a:pPr>
            <a:r>
              <a:rPr lang="en-US" b="1" spc="100" dirty="0">
                <a:latin typeface="Calibri" panose="020F0502020204030204" pitchFamily="34" charset="0"/>
                <a:cs typeface="Calibri" panose="020F0502020204030204" pitchFamily="34" charset="0"/>
              </a:rPr>
              <a:t>A Total Commitment to the Lord.</a:t>
            </a:r>
          </a:p>
          <a:p>
            <a:pPr algn="ctr" eaLnBrk="1" hangingPunct="1">
              <a:lnSpc>
                <a:spcPct val="90000"/>
              </a:lnSpc>
              <a:spcBef>
                <a:spcPts val="0"/>
              </a:spcBef>
              <a:spcAft>
                <a:spcPts val="0"/>
              </a:spcAft>
              <a:tabLst>
                <a:tab pos="450850" algn="l"/>
              </a:tabLst>
              <a:defRPr/>
            </a:pPr>
            <a:endParaRPr lang="en-US" sz="1400" dirty="0">
              <a:latin typeface="Calibri Light" panose="020F0302020204030204" pitchFamily="34" charset="0"/>
              <a:cs typeface="Calibri Light" panose="020F0302020204030204" pitchFamily="34" charset="0"/>
            </a:endParaRP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a. An Evangelist </a:t>
            </a:r>
          </a:p>
          <a:p>
            <a:pPr marL="36000">
              <a:defRPr/>
            </a:pPr>
            <a:r>
              <a:rPr lang="en-US" sz="3200" b="1" cap="small" spc="50" dirty="0">
                <a:latin typeface="Cambria"/>
                <a:cs typeface="Cambria"/>
              </a:rPr>
              <a:t>Jewish Exorcists</a:t>
            </a:r>
          </a:p>
        </p:txBody>
      </p:sp>
      <p:sp>
        <p:nvSpPr>
          <p:cNvPr id="3" name="TextBox 2">
            <a:extLst>
              <a:ext uri="{FF2B5EF4-FFF2-40B4-BE49-F238E27FC236}">
                <a16:creationId xmlns:a16="http://schemas.microsoft.com/office/drawing/2014/main" id="{7C5A5B15-F0DF-DBF9-679A-9E69C277F4E1}"/>
              </a:ext>
            </a:extLst>
          </p:cNvPr>
          <p:cNvSpPr txBox="1"/>
          <p:nvPr/>
        </p:nvSpPr>
        <p:spPr>
          <a:xfrm>
            <a:off x="8508569" y="7144719"/>
            <a:ext cx="184731" cy="70788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8320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44624"/>
            <a:ext cx="7422093" cy="1498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Ephesians</a:t>
            </a:r>
          </a:p>
          <a:p>
            <a:pPr marL="36000">
              <a:lnSpc>
                <a:spcPct val="85000"/>
              </a:lnSpc>
              <a:defRPr/>
            </a:pPr>
            <a:r>
              <a:rPr lang="en-US" sz="3200" b="1" cap="small" spc="50" dirty="0">
                <a:latin typeface="Cambria"/>
                <a:cs typeface="Cambria"/>
              </a:rPr>
              <a:t>1. Paul’s Relationship to Ephesus</a:t>
            </a:r>
          </a:p>
          <a:p>
            <a:pPr marL="36000">
              <a:lnSpc>
                <a:spcPct val="85000"/>
              </a:lnSpc>
              <a:defRPr/>
            </a:pPr>
            <a:r>
              <a:rPr lang="en-US" sz="3200" cap="small" spc="50" dirty="0">
                <a:latin typeface="Cambria"/>
                <a:cs typeface="Cambria"/>
              </a:rPr>
              <a:t>b. A Concerned Apostle </a:t>
            </a:r>
          </a:p>
        </p:txBody>
      </p:sp>
      <p:sp>
        <p:nvSpPr>
          <p:cNvPr id="10" name="TextBox 9">
            <a:extLst>
              <a:ext uri="{FF2B5EF4-FFF2-40B4-BE49-F238E27FC236}">
                <a16:creationId xmlns:a16="http://schemas.microsoft.com/office/drawing/2014/main" id="{012964BB-C83D-A4E4-8922-5817AAC77154}"/>
              </a:ext>
            </a:extLst>
          </p:cNvPr>
          <p:cNvSpPr txBox="1"/>
          <p:nvPr/>
        </p:nvSpPr>
        <p:spPr>
          <a:xfrm>
            <a:off x="1550504" y="7374835"/>
            <a:ext cx="184731" cy="707886"/>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21B0604D-B191-B0B3-F466-BBF6D13ACA7F}"/>
              </a:ext>
            </a:extLst>
          </p:cNvPr>
          <p:cNvPicPr>
            <a:picLocks noChangeAspect="1"/>
          </p:cNvPicPr>
          <p:nvPr/>
        </p:nvPicPr>
        <p:blipFill>
          <a:blip r:embed="rId3"/>
          <a:stretch>
            <a:fillRect/>
          </a:stretch>
        </p:blipFill>
        <p:spPr>
          <a:xfrm>
            <a:off x="688032" y="1937345"/>
            <a:ext cx="7772400" cy="4371975"/>
          </a:xfrm>
          <a:prstGeom prst="rect">
            <a:avLst/>
          </a:prstGeom>
        </p:spPr>
      </p:pic>
    </p:spTree>
    <p:extLst>
      <p:ext uri="{BB962C8B-B14F-4D97-AF65-F5344CB8AC3E}">
        <p14:creationId xmlns:p14="http://schemas.microsoft.com/office/powerpoint/2010/main" val="388564547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1000"/>
                                        <p:tgtEl>
                                          <p:spTgt spid="2">
                                            <p:txEl>
                                              <p:pRg st="2" end="2"/>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2" end="2"/>
                                            </p:txEl>
                                          </p:spTgt>
                                        </p:tgtEl>
                                      </p:cBhvr>
                                    </p:animEffect>
                                  </p:childTnLst>
                                </p:cTn>
                              </p:par>
                            </p:childTnLst>
                          </p:cTn>
                        </p:par>
                        <p:par>
                          <p:cTn id="9" fill="hold">
                            <p:stCondLst>
                              <p:cond delay="1000"/>
                            </p:stCondLst>
                            <p:childTnLst>
                              <p:par>
                                <p:cTn id="10" presetID="16" presetClass="entr" presetSubtype="37" fill="hold" nodeType="after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74049"/>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975" eaLnBrk="1" hangingPunct="1">
              <a:lnSpc>
                <a:spcPct val="90000"/>
              </a:lnSpc>
              <a:spcBef>
                <a:spcPts val="0"/>
              </a:spcBef>
              <a:spcAft>
                <a:spcPts val="0"/>
              </a:spcAft>
              <a:tabLst>
                <a:tab pos="444500" algn="l"/>
              </a:tabLst>
              <a:defRPr/>
            </a:pPr>
            <a:r>
              <a:rPr lang="en-US" b="1" spc="100" dirty="0">
                <a:latin typeface="Calibri"/>
                <a:cs typeface="Calibri"/>
              </a:rPr>
              <a:t>Paul’s impact to the city</a:t>
            </a:r>
          </a:p>
          <a:p>
            <a:pPr marL="180975" eaLnBrk="1" hangingPunct="1">
              <a:lnSpc>
                <a:spcPct val="90000"/>
              </a:lnSpc>
              <a:spcBef>
                <a:spcPts val="0"/>
              </a:spcBef>
              <a:spcAft>
                <a:spcPts val="0"/>
              </a:spcAft>
              <a:tabLst>
                <a:tab pos="444500" algn="l"/>
              </a:tabLst>
              <a:defRPr/>
            </a:pPr>
            <a:r>
              <a:rPr lang="en-US" spc="-50" dirty="0">
                <a:latin typeface="Calibri"/>
                <a:cs typeface="Calibri"/>
              </a:rPr>
              <a:t>	• The </a:t>
            </a:r>
            <a:r>
              <a:rPr lang="en-US" dirty="0">
                <a:latin typeface="Calibri"/>
                <a:cs typeface="Calibri"/>
              </a:rPr>
              <a:t>magnificent Temple of Artemis has 	</a:t>
            </a:r>
            <a:r>
              <a:rPr lang="en-US" spc="-50" dirty="0">
                <a:latin typeface="Calibri"/>
                <a:cs typeface="Calibri"/>
              </a:rPr>
              <a:t>a reputation as one of the Seven Wonders </a:t>
            </a:r>
            <a:r>
              <a:rPr lang="en-US" spc="-100" dirty="0">
                <a:latin typeface="Calibri"/>
                <a:cs typeface="Calibri"/>
              </a:rPr>
              <a:t>	</a:t>
            </a:r>
            <a:r>
              <a:rPr lang="en-US" dirty="0">
                <a:latin typeface="Calibri"/>
                <a:cs typeface="Calibri"/>
              </a:rPr>
              <a:t>of the Ancient World.</a:t>
            </a:r>
          </a:p>
          <a:p>
            <a:pPr marL="180975" eaLnBrk="1" hangingPunct="1">
              <a:lnSpc>
                <a:spcPct val="90000"/>
              </a:lnSpc>
              <a:spcBef>
                <a:spcPts val="0"/>
              </a:spcBef>
              <a:spcAft>
                <a:spcPts val="0"/>
              </a:spcAft>
              <a:tabLst>
                <a:tab pos="444500" algn="l"/>
              </a:tabLst>
              <a:defRPr/>
            </a:pPr>
            <a:r>
              <a:rPr lang="en-US" spc="-50" dirty="0">
                <a:latin typeface="Calibri"/>
                <a:cs typeface="Calibri"/>
              </a:rPr>
              <a:t>	• Paul’s anti-idolatry rhetoric was draining </a:t>
            </a:r>
            <a:r>
              <a:rPr lang="en-US" dirty="0">
                <a:latin typeface="Calibri"/>
                <a:cs typeface="Calibri"/>
              </a:rPr>
              <a:t>	financial support from the temple.</a:t>
            </a:r>
          </a:p>
          <a:p>
            <a:pPr marL="180975" eaLnBrk="1" hangingPunct="1">
              <a:lnSpc>
                <a:spcPct val="90000"/>
              </a:lnSpc>
              <a:spcBef>
                <a:spcPts val="0"/>
              </a:spcBef>
              <a:spcAft>
                <a:spcPts val="0"/>
              </a:spcAft>
              <a:tabLst>
                <a:tab pos="444500" algn="l"/>
              </a:tabLst>
              <a:defRPr/>
            </a:pPr>
            <a:r>
              <a:rPr lang="en-US" spc="-50" dirty="0">
                <a:latin typeface="Calibri"/>
                <a:cs typeface="Calibri"/>
              </a:rPr>
              <a:t>	</a:t>
            </a:r>
            <a:r>
              <a:rPr lang="en-US" dirty="0">
                <a:latin typeface="Calibri"/>
                <a:cs typeface="Calibri"/>
              </a:rPr>
              <a:t>• Demetrius led a crowd into the large 	</a:t>
            </a:r>
            <a:r>
              <a:rPr lang="en-US" spc="-20" dirty="0">
                <a:latin typeface="Calibri"/>
                <a:cs typeface="Calibri"/>
              </a:rPr>
              <a:t>amphitheater, the commotion continued</a:t>
            </a:r>
            <a:r>
              <a:rPr lang="en-US" spc="-50" dirty="0">
                <a:latin typeface="Calibri"/>
                <a:cs typeface="Calibri"/>
              </a:rPr>
              <a:t>.</a:t>
            </a:r>
          </a:p>
          <a:p>
            <a:pPr marL="180975" eaLnBrk="1" hangingPunct="1">
              <a:lnSpc>
                <a:spcPct val="90000"/>
              </a:lnSpc>
              <a:spcBef>
                <a:spcPts val="0"/>
              </a:spcBef>
              <a:spcAft>
                <a:spcPts val="0"/>
              </a:spcAft>
              <a:tabLst>
                <a:tab pos="444500" algn="l"/>
              </a:tabLst>
              <a:defRPr/>
            </a:pPr>
            <a:r>
              <a:rPr lang="en-US" spc="-50" dirty="0">
                <a:latin typeface="Calibri"/>
                <a:cs typeface="Calibri"/>
              </a:rPr>
              <a:t>	• Paul meets with the believers and        	leaves 	the city.</a:t>
            </a:r>
          </a:p>
        </p:txBody>
      </p:sp>
      <p:sp>
        <p:nvSpPr>
          <p:cNvPr id="3" name="Text Box 2">
            <a:extLst>
              <a:ext uri="{FF2B5EF4-FFF2-40B4-BE49-F238E27FC236}">
                <a16:creationId xmlns:a16="http://schemas.microsoft.com/office/drawing/2014/main" id="{31E306B1-B192-F842-988E-890AEBAD8C71}"/>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1. Paul’s Relationship to Ephesus</a:t>
            </a:r>
          </a:p>
          <a:p>
            <a:pPr marL="36000">
              <a:defRPr/>
            </a:pPr>
            <a:r>
              <a:rPr lang="en-US" sz="3200" b="1" cap="small" spc="50" dirty="0">
                <a:latin typeface="Cambria"/>
                <a:cs typeface="Cambria"/>
              </a:rPr>
              <a:t>b. A Concerned Apostle </a:t>
            </a:r>
          </a:p>
        </p:txBody>
      </p:sp>
    </p:spTree>
    <p:extLst>
      <p:ext uri="{BB962C8B-B14F-4D97-AF65-F5344CB8AC3E}">
        <p14:creationId xmlns:p14="http://schemas.microsoft.com/office/powerpoint/2010/main" val="63713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5496" y="1540014"/>
            <a:ext cx="9144000" cy="531023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975" eaLnBrk="1" hangingPunct="1">
              <a:lnSpc>
                <a:spcPct val="90000"/>
              </a:lnSpc>
              <a:spcBef>
                <a:spcPts val="0"/>
              </a:spcBef>
              <a:spcAft>
                <a:spcPts val="600"/>
              </a:spcAft>
              <a:tabLst>
                <a:tab pos="444500" algn="l"/>
              </a:tabLst>
              <a:defRPr/>
            </a:pPr>
            <a:r>
              <a:rPr lang="en-US" b="1" cap="small" spc="-50" dirty="0">
                <a:latin typeface="Calibri"/>
                <a:cs typeface="Calibri"/>
              </a:rPr>
              <a:t>ad </a:t>
            </a:r>
            <a:r>
              <a:rPr lang="en-US" b="1" spc="-50" dirty="0">
                <a:latin typeface="Calibri"/>
                <a:cs typeface="Calibri"/>
              </a:rPr>
              <a:t>52: </a:t>
            </a:r>
            <a:r>
              <a:rPr lang="en-US" spc="-100" dirty="0">
                <a:latin typeface="Calibri"/>
                <a:cs typeface="Calibri"/>
              </a:rPr>
              <a:t>Paul’s initial, brief visit </a:t>
            </a:r>
            <a:r>
              <a:rPr lang="en-US" spc="-150" dirty="0">
                <a:latin typeface="Calibri"/>
                <a:cs typeface="Calibri"/>
              </a:rPr>
              <a:t>(</a:t>
            </a:r>
            <a:r>
              <a:rPr lang="en-US" i="1" spc="-150" dirty="0">
                <a:latin typeface="Calibri"/>
                <a:cs typeface="Calibri"/>
              </a:rPr>
              <a:t>Acts 18:18–21</a:t>
            </a:r>
            <a:r>
              <a:rPr lang="en-US" spc="-150" dirty="0">
                <a:latin typeface="Calibri"/>
                <a:cs typeface="Calibri"/>
              </a:rPr>
              <a:t>).</a:t>
            </a:r>
          </a:p>
          <a:p>
            <a:pPr marL="180975" eaLnBrk="1" hangingPunct="1">
              <a:lnSpc>
                <a:spcPct val="90000"/>
              </a:lnSpc>
              <a:spcBef>
                <a:spcPts val="0"/>
              </a:spcBef>
              <a:spcAft>
                <a:spcPts val="600"/>
              </a:spcAft>
              <a:tabLst>
                <a:tab pos="444500" algn="l"/>
              </a:tabLst>
              <a:defRPr/>
            </a:pPr>
            <a:r>
              <a:rPr lang="en-US" b="1" cap="small" dirty="0">
                <a:latin typeface="Calibri"/>
                <a:cs typeface="Calibri"/>
              </a:rPr>
              <a:t>ad</a:t>
            </a:r>
            <a:r>
              <a:rPr lang="en-US" b="1" dirty="0">
                <a:latin typeface="Calibri"/>
                <a:cs typeface="Calibri"/>
              </a:rPr>
              <a:t> 53–56: </a:t>
            </a:r>
            <a:r>
              <a:rPr lang="en-US" spc="-50" dirty="0">
                <a:latin typeface="Calibri"/>
                <a:cs typeface="Calibri"/>
              </a:rPr>
              <a:t>Paul’s three-year ministry (</a:t>
            </a:r>
            <a:r>
              <a:rPr lang="en-US" i="1" kern="0" dirty="0">
                <a:latin typeface="Calibri"/>
                <a:cs typeface="Calibri"/>
              </a:rPr>
              <a:t>19:1–20:1</a:t>
            </a:r>
            <a:r>
              <a:rPr lang="en-US" kern="0" dirty="0">
                <a:latin typeface="Calibri"/>
                <a:cs typeface="Calibri"/>
              </a:rPr>
              <a:t>). He composes 1 Corinthians near  the end of his stay there (</a:t>
            </a:r>
            <a:r>
              <a:rPr lang="en-US" i="1" kern="0" dirty="0">
                <a:latin typeface="Calibri"/>
                <a:cs typeface="Calibri"/>
              </a:rPr>
              <a:t>1 Cor. 16:5–9</a:t>
            </a:r>
            <a:r>
              <a:rPr lang="en-US" kern="0" dirty="0">
                <a:latin typeface="Calibri"/>
                <a:cs typeface="Calibri"/>
              </a:rPr>
              <a:t>). </a:t>
            </a:r>
          </a:p>
          <a:p>
            <a:pPr marL="180975" eaLnBrk="1" hangingPunct="1">
              <a:lnSpc>
                <a:spcPct val="90000"/>
              </a:lnSpc>
              <a:spcBef>
                <a:spcPts val="0"/>
              </a:spcBef>
              <a:spcAft>
                <a:spcPts val="600"/>
              </a:spcAft>
              <a:tabLst>
                <a:tab pos="444500" algn="l"/>
              </a:tabLst>
              <a:defRPr/>
            </a:pPr>
            <a:r>
              <a:rPr lang="en-US" b="1" cap="small" dirty="0">
                <a:latin typeface="Calibri"/>
                <a:cs typeface="Calibri"/>
              </a:rPr>
              <a:t>ad 57: </a:t>
            </a:r>
            <a:r>
              <a:rPr lang="en-US" dirty="0">
                <a:latin typeface="Calibri"/>
                <a:cs typeface="Calibri"/>
              </a:rPr>
              <a:t>While at Miletus, Paul meets with  the elders from Ephesus (</a:t>
            </a:r>
            <a:r>
              <a:rPr lang="en-US" i="1" dirty="0">
                <a:latin typeface="Calibri"/>
                <a:cs typeface="Calibri"/>
              </a:rPr>
              <a:t>Acts 20:17–38</a:t>
            </a:r>
            <a:r>
              <a:rPr lang="en-US" dirty="0">
                <a:latin typeface="Calibri"/>
                <a:cs typeface="Calibri"/>
              </a:rPr>
              <a:t>).</a:t>
            </a:r>
          </a:p>
          <a:p>
            <a:pPr marL="180975" eaLnBrk="1" hangingPunct="1">
              <a:lnSpc>
                <a:spcPct val="90000"/>
              </a:lnSpc>
              <a:spcBef>
                <a:spcPts val="0"/>
              </a:spcBef>
              <a:spcAft>
                <a:spcPts val="600"/>
              </a:spcAft>
              <a:tabLst>
                <a:tab pos="444500" algn="l"/>
              </a:tabLst>
              <a:defRPr/>
            </a:pPr>
            <a:r>
              <a:rPr lang="en-US" b="1" cap="small" dirty="0">
                <a:latin typeface="Calibri"/>
                <a:cs typeface="Calibri"/>
              </a:rPr>
              <a:t>ad 62: </a:t>
            </a:r>
            <a:r>
              <a:rPr lang="en-US" dirty="0">
                <a:latin typeface="Calibri"/>
                <a:cs typeface="Calibri"/>
              </a:rPr>
              <a:t>Paul composes his letter to the Ephesians, probably from confinement in Rome.</a:t>
            </a:r>
          </a:p>
        </p:txBody>
      </p:sp>
      <p:sp>
        <p:nvSpPr>
          <p:cNvPr id="3" name="Text Box 2">
            <a:extLst>
              <a:ext uri="{FF2B5EF4-FFF2-40B4-BE49-F238E27FC236}">
                <a16:creationId xmlns:a16="http://schemas.microsoft.com/office/drawing/2014/main" id="{31E306B1-B192-F842-988E-890AEBAD8C71}"/>
              </a:ext>
            </a:extLst>
          </p:cNvPr>
          <p:cNvSpPr txBox="1">
            <a:spLocks noChangeArrowheads="1"/>
          </p:cNvSpPr>
          <p:nvPr/>
        </p:nvSpPr>
        <p:spPr bwMode="auto">
          <a:xfrm>
            <a:off x="1758419" y="6350"/>
            <a:ext cx="7422093" cy="1498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b. A Concerned Apostle </a:t>
            </a:r>
          </a:p>
          <a:p>
            <a:pPr marL="36000">
              <a:lnSpc>
                <a:spcPct val="85000"/>
              </a:lnSpc>
              <a:defRPr/>
            </a:pPr>
            <a:r>
              <a:rPr lang="en-US" sz="3200" b="1" cap="small" spc="100" dirty="0">
                <a:latin typeface="Cambria"/>
                <a:cs typeface="Cambria"/>
              </a:rPr>
              <a:t>Chronology of Paul’s Relationship        to Ephesus</a:t>
            </a:r>
          </a:p>
        </p:txBody>
      </p:sp>
    </p:spTree>
    <p:extLst>
      <p:ext uri="{BB962C8B-B14F-4D97-AF65-F5344CB8AC3E}">
        <p14:creationId xmlns:p14="http://schemas.microsoft.com/office/powerpoint/2010/main" val="84906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31E306B1-B192-F842-988E-890AEBAD8C71}"/>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1. Paul’s Relationship to Ephesus</a:t>
            </a:r>
          </a:p>
          <a:p>
            <a:pPr marL="36000">
              <a:defRPr/>
            </a:pPr>
            <a:r>
              <a:rPr lang="en-US" sz="3200" b="1" cap="small" spc="50" dirty="0">
                <a:latin typeface="Cambria"/>
                <a:cs typeface="Cambria"/>
              </a:rPr>
              <a:t>b. A Concerned Apostle </a:t>
            </a:r>
          </a:p>
        </p:txBody>
      </p:sp>
      <p:sp>
        <p:nvSpPr>
          <p:cNvPr id="2" name="Text Box 3">
            <a:extLst>
              <a:ext uri="{FF2B5EF4-FFF2-40B4-BE49-F238E27FC236}">
                <a16:creationId xmlns:a16="http://schemas.microsoft.com/office/drawing/2014/main" id="{7375FF94-5ACB-F02C-1DD2-2F2FAEB15135}"/>
              </a:ext>
            </a:extLst>
          </p:cNvPr>
          <p:cNvSpPr txBox="1">
            <a:spLocks noChangeArrowheads="1"/>
          </p:cNvSpPr>
          <p:nvPr/>
        </p:nvSpPr>
        <p:spPr bwMode="auto">
          <a:xfrm>
            <a:off x="0" y="1373932"/>
            <a:ext cx="9144000" cy="5079404"/>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1200"/>
              </a:spcAft>
              <a:tabLst>
                <a:tab pos="450850" algn="l"/>
              </a:tabLst>
              <a:defRPr/>
            </a:pPr>
            <a:r>
              <a:rPr lang="en-US" dirty="0">
                <a:latin typeface="Calibri"/>
                <a:cs typeface="Calibri"/>
              </a:rPr>
              <a:t>“For I know this, that after my departure savage wolves will </a:t>
            </a:r>
            <a:r>
              <a:rPr lang="en-US" b="1" spc="100" dirty="0">
                <a:latin typeface="Calibri"/>
                <a:cs typeface="Calibri"/>
              </a:rPr>
              <a:t>come in </a:t>
            </a:r>
            <a:r>
              <a:rPr lang="en-US" dirty="0">
                <a:latin typeface="Calibri"/>
                <a:cs typeface="Calibri"/>
              </a:rPr>
              <a:t>among you,   not sparing the flock. Also </a:t>
            </a:r>
            <a:r>
              <a:rPr lang="en-US" b="1" spc="100" dirty="0">
                <a:latin typeface="Calibri"/>
                <a:cs typeface="Calibri"/>
              </a:rPr>
              <a:t>from among yourselves</a:t>
            </a:r>
            <a:r>
              <a:rPr lang="en-US" dirty="0">
                <a:latin typeface="Calibri"/>
                <a:cs typeface="Calibri"/>
              </a:rPr>
              <a:t> men will rise up, speaking perverse things, to draw away the   disciples after themselves. Therefore  watch, and remember that for three     years I did not cease to warn everyone night and day with tears” (</a:t>
            </a:r>
            <a:r>
              <a:rPr lang="en-US" i="1" dirty="0">
                <a:latin typeface="Calibri"/>
                <a:cs typeface="Calibri"/>
              </a:rPr>
              <a:t>Acts 20:29–31</a:t>
            </a:r>
            <a:r>
              <a:rPr lang="en-US" dirty="0">
                <a:latin typeface="Calibri"/>
                <a:cs typeface="Calibri"/>
              </a:rPr>
              <a:t>).              </a:t>
            </a:r>
          </a:p>
        </p:txBody>
      </p:sp>
    </p:spTree>
    <p:extLst>
      <p:ext uri="{BB962C8B-B14F-4D97-AF65-F5344CB8AC3E}">
        <p14:creationId xmlns:p14="http://schemas.microsoft.com/office/powerpoint/2010/main" val="43080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44624"/>
            <a:ext cx="7422093" cy="1498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Ephesians</a:t>
            </a:r>
          </a:p>
          <a:p>
            <a:pPr marL="36000">
              <a:lnSpc>
                <a:spcPct val="85000"/>
              </a:lnSpc>
              <a:defRPr/>
            </a:pPr>
            <a:r>
              <a:rPr lang="en-US" sz="3200" b="1" cap="small" spc="50" dirty="0">
                <a:latin typeface="Cambria"/>
                <a:cs typeface="Cambria"/>
              </a:rPr>
              <a:t>2. The Letter to the Ephesians </a:t>
            </a:r>
          </a:p>
          <a:p>
            <a:pPr marL="36000">
              <a:lnSpc>
                <a:spcPct val="85000"/>
              </a:lnSpc>
              <a:defRPr/>
            </a:pPr>
            <a:r>
              <a:rPr lang="en-US" sz="3200" cap="small" dirty="0">
                <a:latin typeface="Cambria"/>
                <a:cs typeface="Cambria"/>
              </a:rPr>
              <a:t>a. Hearing the Letter </a:t>
            </a:r>
          </a:p>
        </p:txBody>
      </p:sp>
      <p:pic>
        <p:nvPicPr>
          <p:cNvPr id="5" name="Picture 4">
            <a:extLst>
              <a:ext uri="{FF2B5EF4-FFF2-40B4-BE49-F238E27FC236}">
                <a16:creationId xmlns:a16="http://schemas.microsoft.com/office/drawing/2014/main" id="{ABA81524-3592-0D57-AE96-D2D42829CA02}"/>
              </a:ext>
            </a:extLst>
          </p:cNvPr>
          <p:cNvPicPr>
            <a:picLocks noChangeAspect="1"/>
          </p:cNvPicPr>
          <p:nvPr/>
        </p:nvPicPr>
        <p:blipFill>
          <a:blip r:embed="rId3"/>
          <a:stretch>
            <a:fillRect/>
          </a:stretch>
        </p:blipFill>
        <p:spPr>
          <a:xfrm>
            <a:off x="2915816" y="2066923"/>
            <a:ext cx="3672408" cy="3672408"/>
          </a:xfrm>
          <a:prstGeom prst="rect">
            <a:avLst/>
          </a:prstGeom>
        </p:spPr>
      </p:pic>
      <p:sp>
        <p:nvSpPr>
          <p:cNvPr id="6" name="Rectangle 5">
            <a:extLst>
              <a:ext uri="{FF2B5EF4-FFF2-40B4-BE49-F238E27FC236}">
                <a16:creationId xmlns:a16="http://schemas.microsoft.com/office/drawing/2014/main" id="{705D92EB-4870-C502-261A-BCB40A1DED4F}"/>
              </a:ext>
            </a:extLst>
          </p:cNvPr>
          <p:cNvSpPr/>
          <p:nvPr/>
        </p:nvSpPr>
        <p:spPr bwMode="auto">
          <a:xfrm>
            <a:off x="2915816" y="2066923"/>
            <a:ext cx="3672408" cy="367240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4" name="Text Box 3"/>
          <p:cNvSpPr txBox="1">
            <a:spLocks noChangeArrowheads="1"/>
          </p:cNvSpPr>
          <p:nvPr/>
        </p:nvSpPr>
        <p:spPr bwMode="auto">
          <a:xfrm>
            <a:off x="0" y="1412776"/>
            <a:ext cx="9144000" cy="5731890"/>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0"/>
              </a:spcAft>
              <a:defRPr/>
            </a:pPr>
            <a:r>
              <a:rPr lang="de-DE" sz="3600" dirty="0" err="1">
                <a:latin typeface="Cambria"/>
                <a:cs typeface="Cambria"/>
              </a:rPr>
              <a:t>Ephesians</a:t>
            </a:r>
            <a:r>
              <a:rPr lang="de-DE" sz="3600" dirty="0">
                <a:latin typeface="Cambria"/>
                <a:cs typeface="Cambria"/>
              </a:rPr>
              <a:t> 5:21–6:9 </a:t>
            </a:r>
            <a:r>
              <a:rPr lang="en-US" sz="2800" dirty="0">
                <a:latin typeface="Cambria"/>
                <a:cs typeface="Cambria"/>
              </a:rPr>
              <a:t>NKJV</a:t>
            </a:r>
            <a:endParaRPr lang="en-US" sz="3600" dirty="0">
              <a:latin typeface="Cambria"/>
              <a:cs typeface="Cambria"/>
            </a:endParaRPr>
          </a:p>
          <a:p>
            <a:pPr algn="ctr" eaLnBrk="1" hangingPunct="1">
              <a:lnSpc>
                <a:spcPct val="90000"/>
              </a:lnSpc>
              <a:spcBef>
                <a:spcPts val="0"/>
              </a:spcBef>
              <a:spcAft>
                <a:spcPts val="0"/>
              </a:spcAft>
              <a:defRPr/>
            </a:pPr>
            <a:r>
              <a:rPr lang="en-US" dirty="0">
                <a:latin typeface="Calibri"/>
                <a:cs typeface="Calibri"/>
              </a:rPr>
              <a:t>“</a:t>
            </a:r>
            <a:r>
              <a:rPr lang="en-US" dirty="0">
                <a:highlight>
                  <a:srgbClr val="FF00FF"/>
                </a:highlight>
                <a:latin typeface="Calibri"/>
                <a:cs typeface="Calibri"/>
              </a:rPr>
              <a:t>Wives</a:t>
            </a:r>
            <a:r>
              <a:rPr lang="en-US" dirty="0">
                <a:latin typeface="Calibri"/>
                <a:cs typeface="Calibri"/>
              </a:rPr>
              <a:t>, submit to your own husbands, as    to the Lord. … </a:t>
            </a:r>
            <a:r>
              <a:rPr lang="en-US" dirty="0">
                <a:highlight>
                  <a:srgbClr val="0000FF"/>
                </a:highlight>
                <a:latin typeface="Calibri"/>
                <a:cs typeface="Calibri"/>
              </a:rPr>
              <a:t>Husbands</a:t>
            </a:r>
            <a:r>
              <a:rPr lang="en-US" dirty="0">
                <a:latin typeface="Calibri"/>
                <a:cs typeface="Calibri"/>
              </a:rPr>
              <a:t>, love your wives, just as Christ also loved the church…. … </a:t>
            </a:r>
            <a:r>
              <a:rPr lang="en-US" spc="-50" dirty="0">
                <a:highlight>
                  <a:srgbClr val="FF0000"/>
                </a:highlight>
                <a:latin typeface="Calibri"/>
                <a:cs typeface="Calibri"/>
              </a:rPr>
              <a:t>Children</a:t>
            </a:r>
            <a:r>
              <a:rPr lang="en-US" spc="-50" dirty="0">
                <a:latin typeface="Calibri"/>
                <a:cs typeface="Calibri"/>
              </a:rPr>
              <a:t>, obey your parents in the Lord, for </a:t>
            </a:r>
            <a:r>
              <a:rPr lang="en-US" dirty="0">
                <a:latin typeface="Calibri"/>
                <a:cs typeface="Calibri"/>
              </a:rPr>
              <a:t>this is right. And you, </a:t>
            </a:r>
            <a:r>
              <a:rPr lang="en-US" dirty="0">
                <a:highlight>
                  <a:srgbClr val="00B0BE"/>
                </a:highlight>
                <a:latin typeface="Calibri"/>
                <a:cs typeface="Calibri"/>
              </a:rPr>
              <a:t>fathers</a:t>
            </a:r>
            <a:r>
              <a:rPr lang="en-US" dirty="0">
                <a:latin typeface="Calibri"/>
                <a:cs typeface="Calibri"/>
              </a:rPr>
              <a:t>, do not pro-</a:t>
            </a:r>
            <a:r>
              <a:rPr lang="en-US" dirty="0" err="1">
                <a:latin typeface="Calibri"/>
                <a:cs typeface="Calibri"/>
              </a:rPr>
              <a:t>voke</a:t>
            </a:r>
            <a:r>
              <a:rPr lang="en-US" dirty="0">
                <a:latin typeface="Calibri"/>
                <a:cs typeface="Calibri"/>
              </a:rPr>
              <a:t> your children to wrath…. </a:t>
            </a:r>
            <a:r>
              <a:rPr lang="en-US" dirty="0" err="1">
                <a:highlight>
                  <a:srgbClr val="C80000"/>
                </a:highlight>
                <a:latin typeface="Calibri"/>
                <a:cs typeface="Calibri"/>
              </a:rPr>
              <a:t>Bondser</a:t>
            </a:r>
            <a:r>
              <a:rPr lang="en-US" dirty="0">
                <a:highlight>
                  <a:srgbClr val="C80000"/>
                </a:highlight>
                <a:latin typeface="Calibri"/>
                <a:cs typeface="Calibri"/>
              </a:rPr>
              <a:t>- </a:t>
            </a:r>
            <a:r>
              <a:rPr lang="en-US" dirty="0" err="1">
                <a:highlight>
                  <a:srgbClr val="C80000"/>
                </a:highlight>
                <a:latin typeface="Calibri"/>
                <a:cs typeface="Calibri"/>
              </a:rPr>
              <a:t>vants</a:t>
            </a:r>
            <a:r>
              <a:rPr lang="en-US" dirty="0">
                <a:latin typeface="Calibri"/>
                <a:cs typeface="Calibri"/>
              </a:rPr>
              <a:t>, be obedient to those who are your</a:t>
            </a:r>
          </a:p>
          <a:p>
            <a:pPr algn="ctr" eaLnBrk="1" hangingPunct="1">
              <a:lnSpc>
                <a:spcPct val="90000"/>
              </a:lnSpc>
              <a:spcBef>
                <a:spcPts val="0"/>
              </a:spcBef>
              <a:spcAft>
                <a:spcPts val="0"/>
              </a:spcAft>
              <a:defRPr/>
            </a:pPr>
            <a:r>
              <a:rPr lang="en-US" spc="-50" dirty="0">
                <a:latin typeface="Calibri"/>
                <a:cs typeface="Calibri"/>
              </a:rPr>
              <a:t>masters</a:t>
            </a:r>
            <a:r>
              <a:rPr lang="en-US" spc="-100" dirty="0">
                <a:latin typeface="Calibri"/>
                <a:cs typeface="Calibri"/>
              </a:rPr>
              <a:t>…. … </a:t>
            </a:r>
            <a:r>
              <a:rPr lang="en-US" spc="-50" dirty="0">
                <a:latin typeface="Calibri"/>
                <a:cs typeface="Calibri"/>
              </a:rPr>
              <a:t>And you, </a:t>
            </a:r>
            <a:r>
              <a:rPr lang="en-US" spc="-50" dirty="0">
                <a:highlight>
                  <a:srgbClr val="008000"/>
                </a:highlight>
                <a:latin typeface="Calibri"/>
                <a:cs typeface="Calibri"/>
              </a:rPr>
              <a:t>masters</a:t>
            </a:r>
            <a:r>
              <a:rPr lang="en-US" spc="-50" dirty="0">
                <a:latin typeface="Calibri"/>
                <a:cs typeface="Calibri"/>
              </a:rPr>
              <a:t>, do the same </a:t>
            </a:r>
            <a:r>
              <a:rPr lang="en-US" dirty="0">
                <a:latin typeface="Calibri"/>
                <a:cs typeface="Calibri"/>
              </a:rPr>
              <a:t>things to them, giving up threatening….”</a:t>
            </a:r>
          </a:p>
        </p:txBody>
      </p:sp>
    </p:spTree>
    <p:extLst>
      <p:ext uri="{BB962C8B-B14F-4D97-AF65-F5344CB8AC3E}">
        <p14:creationId xmlns:p14="http://schemas.microsoft.com/office/powerpoint/2010/main" val="9005883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1000"/>
                                        <p:tgtEl>
                                          <p:spTgt spid="2">
                                            <p:txEl>
                                              <p:pRg st="2" end="2"/>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2" end="2"/>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childTnLst>
                                </p:cTn>
                              </p:par>
                              <p:par>
                                <p:cTn id="22" presetID="1" presetClass="exit" presetSubtype="0" fill="hold" grpId="1"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hidden"/>
                                      </p:to>
                                    </p:set>
                                  </p:childTnLst>
                                </p:cTn>
                              </p:par>
                              <p:par>
                                <p:cTn id="24" presetID="16" presetClass="entr" presetSubtype="37"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outVertical)">
                                      <p:cBhvr>
                                        <p:cTn id="26" dur="2000"/>
                                        <p:tgtEl>
                                          <p:spTgt spid="5"/>
                                        </p:tgtEl>
                                      </p:cBhvr>
                                    </p:animEffect>
                                  </p:childTnLst>
                                </p:cTn>
                              </p:par>
                              <p:par>
                                <p:cTn id="27" presetID="1" presetClass="exit"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uiExpand="1" build="p"/>
      <p:bldP spid="4" grpId="1" uiExpand="1"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44624"/>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spc="-100" dirty="0">
                <a:solidFill>
                  <a:srgbClr val="FFFF00"/>
                </a:solidFill>
                <a:latin typeface="Cambria"/>
                <a:cs typeface="Cambria"/>
              </a:rPr>
              <a:t>2. The Letter to the Ephesians </a:t>
            </a:r>
          </a:p>
          <a:p>
            <a:pPr marL="36000">
              <a:defRPr/>
            </a:pPr>
            <a:r>
              <a:rPr lang="en-US" sz="3200" b="1" cap="small" spc="100" dirty="0">
                <a:latin typeface="Cambria"/>
                <a:cs typeface="Cambria"/>
              </a:rPr>
              <a:t>a. Hearing the Letter </a:t>
            </a:r>
          </a:p>
        </p:txBody>
      </p:sp>
      <p:sp>
        <p:nvSpPr>
          <p:cNvPr id="3" name="Text Box 3">
            <a:extLst>
              <a:ext uri="{FF2B5EF4-FFF2-40B4-BE49-F238E27FC236}">
                <a16:creationId xmlns:a16="http://schemas.microsoft.com/office/drawing/2014/main" id="{876267EF-8323-4220-8FD6-2055D307A4BC}"/>
              </a:ext>
            </a:extLst>
          </p:cNvPr>
          <p:cNvSpPr txBox="1">
            <a:spLocks noChangeArrowheads="1"/>
          </p:cNvSpPr>
          <p:nvPr/>
        </p:nvSpPr>
        <p:spPr bwMode="auto">
          <a:xfrm>
            <a:off x="0" y="1268760"/>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50825" eaLnBrk="1" hangingPunct="1">
              <a:lnSpc>
                <a:spcPct val="90000"/>
              </a:lnSpc>
              <a:spcBef>
                <a:spcPts val="0"/>
              </a:spcBef>
              <a:spcAft>
                <a:spcPts val="0"/>
              </a:spcAft>
              <a:tabLst>
                <a:tab pos="568325" algn="l"/>
              </a:tabLst>
              <a:defRPr/>
            </a:pPr>
            <a:r>
              <a:rPr lang="en-US" b="1" spc="100" dirty="0">
                <a:latin typeface="Calibri"/>
                <a:cs typeface="Calibri"/>
              </a:rPr>
              <a:t>Read aloud in the house churches of believers </a:t>
            </a:r>
          </a:p>
          <a:p>
            <a:pPr marL="250825" eaLnBrk="1" hangingPunct="1">
              <a:lnSpc>
                <a:spcPct val="90000"/>
              </a:lnSpc>
              <a:spcBef>
                <a:spcPts val="0"/>
              </a:spcBef>
              <a:spcAft>
                <a:spcPts val="0"/>
              </a:spcAft>
              <a:tabLst>
                <a:tab pos="568325" algn="l"/>
              </a:tabLst>
              <a:defRPr/>
            </a:pPr>
            <a:r>
              <a:rPr lang="en-US" dirty="0">
                <a:latin typeface="Calibri"/>
                <a:cs typeface="Calibri"/>
              </a:rPr>
              <a:t>	• The Christian movement in Ephesus 	had grown, and the number of house 	churches had multiplied.	</a:t>
            </a:r>
          </a:p>
          <a:p>
            <a:pPr marL="250825" eaLnBrk="1" hangingPunct="1">
              <a:lnSpc>
                <a:spcPct val="90000"/>
              </a:lnSpc>
              <a:spcBef>
                <a:spcPts val="0"/>
              </a:spcBef>
              <a:spcAft>
                <a:spcPts val="0"/>
              </a:spcAft>
              <a:tabLst>
                <a:tab pos="568325" algn="l"/>
              </a:tabLst>
              <a:defRPr/>
            </a:pPr>
            <a:r>
              <a:rPr lang="en-US" dirty="0">
                <a:latin typeface="Calibri"/>
                <a:cs typeface="Calibri"/>
              </a:rPr>
              <a:t>	• Tychicus, the personal representative 	of apostle Paul, share a letter from him.</a:t>
            </a:r>
          </a:p>
          <a:p>
            <a:pPr marL="250825" eaLnBrk="1" hangingPunct="1">
              <a:lnSpc>
                <a:spcPct val="90000"/>
              </a:lnSpc>
              <a:spcBef>
                <a:spcPts val="0"/>
              </a:spcBef>
              <a:spcAft>
                <a:spcPts val="0"/>
              </a:spcAft>
              <a:tabLst>
                <a:tab pos="568325" algn="l"/>
              </a:tabLst>
              <a:defRPr/>
            </a:pPr>
            <a:r>
              <a:rPr lang="en-US" dirty="0">
                <a:latin typeface="Calibri"/>
                <a:cs typeface="Calibri"/>
              </a:rPr>
              <a:t>	• The assembled group likely included 	members of the host household, clients 	and even customers. </a:t>
            </a:r>
          </a:p>
        </p:txBody>
      </p:sp>
    </p:spTree>
    <p:extLst>
      <p:ext uri="{BB962C8B-B14F-4D97-AF65-F5344CB8AC3E}">
        <p14:creationId xmlns:p14="http://schemas.microsoft.com/office/powerpoint/2010/main" val="27895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44624"/>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spc="-100" dirty="0">
                <a:solidFill>
                  <a:srgbClr val="FFFF00"/>
                </a:solidFill>
                <a:latin typeface="Cambria"/>
                <a:cs typeface="Cambria"/>
              </a:rPr>
              <a:t>a. Hearing the Letter </a:t>
            </a:r>
          </a:p>
          <a:p>
            <a:pPr marL="36000">
              <a:defRPr/>
            </a:pPr>
            <a:r>
              <a:rPr lang="en-US" sz="3200" b="1" cap="small" spc="100" dirty="0">
                <a:latin typeface="Cambria"/>
                <a:cs typeface="Cambria"/>
              </a:rPr>
              <a:t>Outline of the Letter </a:t>
            </a:r>
          </a:p>
        </p:txBody>
      </p:sp>
      <p:sp>
        <p:nvSpPr>
          <p:cNvPr id="3" name="Text Box 3">
            <a:extLst>
              <a:ext uri="{FF2B5EF4-FFF2-40B4-BE49-F238E27FC236}">
                <a16:creationId xmlns:a16="http://schemas.microsoft.com/office/drawing/2014/main" id="{876267EF-8323-4220-8FD6-2055D307A4BC}"/>
              </a:ext>
            </a:extLst>
          </p:cNvPr>
          <p:cNvSpPr txBox="1">
            <a:spLocks noChangeArrowheads="1"/>
          </p:cNvSpPr>
          <p:nvPr/>
        </p:nvSpPr>
        <p:spPr bwMode="auto">
          <a:xfrm>
            <a:off x="0" y="1384385"/>
            <a:ext cx="9144000" cy="5140959"/>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50825" eaLnBrk="1" hangingPunct="1">
              <a:lnSpc>
                <a:spcPct val="90000"/>
              </a:lnSpc>
              <a:spcBef>
                <a:spcPts val="0"/>
              </a:spcBef>
              <a:spcAft>
                <a:spcPts val="1200"/>
              </a:spcAft>
              <a:tabLst>
                <a:tab pos="958850" algn="ctr"/>
              </a:tabLst>
              <a:defRPr/>
            </a:pPr>
            <a:r>
              <a:rPr lang="en-US" dirty="0">
                <a:latin typeface="Calibri"/>
                <a:cs typeface="Calibri"/>
              </a:rPr>
              <a:t>	      I. Opening Greeting (</a:t>
            </a:r>
            <a:r>
              <a:rPr lang="en-US" i="1" dirty="0">
                <a:latin typeface="Calibri"/>
                <a:cs typeface="Calibri"/>
              </a:rPr>
              <a:t>1:1, 2</a:t>
            </a:r>
            <a:r>
              <a:rPr lang="en-US" dirty="0">
                <a:latin typeface="Calibri"/>
                <a:cs typeface="Calibri"/>
              </a:rPr>
              <a:t>)</a:t>
            </a:r>
          </a:p>
          <a:p>
            <a:pPr marL="250825" eaLnBrk="1" hangingPunct="1">
              <a:lnSpc>
                <a:spcPct val="90000"/>
              </a:lnSpc>
              <a:spcBef>
                <a:spcPts val="0"/>
              </a:spcBef>
              <a:spcAft>
                <a:spcPts val="1200"/>
              </a:spcAft>
              <a:tabLst>
                <a:tab pos="958850" algn="ctr"/>
              </a:tabLst>
              <a:defRPr/>
            </a:pPr>
            <a:r>
              <a:rPr lang="en-US" dirty="0">
                <a:latin typeface="Calibri"/>
                <a:cs typeface="Calibri"/>
              </a:rPr>
              <a:t>    II. Introductory Blessing (</a:t>
            </a:r>
            <a:r>
              <a:rPr lang="en-US" i="1" dirty="0">
                <a:latin typeface="Calibri"/>
                <a:cs typeface="Calibri"/>
              </a:rPr>
              <a:t>1:3–14</a:t>
            </a:r>
            <a:r>
              <a:rPr lang="en-US" dirty="0">
                <a:latin typeface="Calibri"/>
                <a:cs typeface="Calibri"/>
              </a:rPr>
              <a:t>)</a:t>
            </a:r>
          </a:p>
          <a:p>
            <a:pPr marL="250825" eaLnBrk="1" hangingPunct="1">
              <a:lnSpc>
                <a:spcPct val="90000"/>
              </a:lnSpc>
              <a:spcBef>
                <a:spcPts val="0"/>
              </a:spcBef>
              <a:spcAft>
                <a:spcPts val="1200"/>
              </a:spcAft>
              <a:tabLst>
                <a:tab pos="958850" algn="ctr"/>
              </a:tabLst>
              <a:defRPr/>
            </a:pPr>
            <a:r>
              <a:rPr lang="en-US" dirty="0">
                <a:latin typeface="Calibri"/>
                <a:cs typeface="Calibri"/>
              </a:rPr>
              <a:t>   III. Praying for Believers to Receive Christ-Focused Wisdom (</a:t>
            </a:r>
            <a:r>
              <a:rPr lang="en-US" i="1" dirty="0">
                <a:latin typeface="Calibri"/>
                <a:cs typeface="Calibri"/>
              </a:rPr>
              <a:t>1:15–23</a:t>
            </a:r>
            <a:r>
              <a:rPr lang="en-US" dirty="0">
                <a:latin typeface="Calibri"/>
                <a:cs typeface="Calibri"/>
              </a:rPr>
              <a:t>)</a:t>
            </a:r>
          </a:p>
          <a:p>
            <a:pPr marL="250825" eaLnBrk="1" hangingPunct="1">
              <a:lnSpc>
                <a:spcPct val="90000"/>
              </a:lnSpc>
              <a:spcBef>
                <a:spcPts val="0"/>
              </a:spcBef>
              <a:spcAft>
                <a:spcPts val="1200"/>
              </a:spcAft>
              <a:tabLst>
                <a:tab pos="958850" algn="ctr"/>
              </a:tabLst>
              <a:defRPr/>
            </a:pPr>
            <a:r>
              <a:rPr lang="en-US" dirty="0">
                <a:latin typeface="Calibri"/>
                <a:cs typeface="Calibri"/>
              </a:rPr>
              <a:t>   IV. Once Spiritually Dead; Now Exalted With Christ (</a:t>
            </a:r>
            <a:r>
              <a:rPr lang="en-US" i="1" dirty="0">
                <a:latin typeface="Calibri"/>
                <a:cs typeface="Calibri"/>
              </a:rPr>
              <a:t>2:1–10</a:t>
            </a:r>
            <a:r>
              <a:rPr lang="en-US" dirty="0">
                <a:latin typeface="Calibri"/>
                <a:cs typeface="Calibri"/>
              </a:rPr>
              <a:t>)</a:t>
            </a:r>
          </a:p>
          <a:p>
            <a:pPr marL="250825" eaLnBrk="1" hangingPunct="1">
              <a:lnSpc>
                <a:spcPct val="90000"/>
              </a:lnSpc>
              <a:spcBef>
                <a:spcPts val="0"/>
              </a:spcBef>
              <a:spcAft>
                <a:spcPts val="1200"/>
              </a:spcAft>
              <a:tabLst>
                <a:tab pos="958850" algn="ctr"/>
              </a:tabLst>
              <a:defRPr/>
            </a:pPr>
            <a:r>
              <a:rPr lang="en-US" dirty="0">
                <a:latin typeface="Calibri"/>
                <a:cs typeface="Calibri"/>
              </a:rPr>
              <a:t>    V. Christ’s Creation of the Church Out   of Jews and Gentiles (2</a:t>
            </a:r>
            <a:r>
              <a:rPr lang="en-US" i="1" dirty="0">
                <a:latin typeface="Calibri"/>
                <a:cs typeface="Calibri"/>
              </a:rPr>
              <a:t>:11–22</a:t>
            </a:r>
            <a:r>
              <a:rPr lang="en-US" dirty="0">
                <a:latin typeface="Calibri"/>
                <a:cs typeface="Calibri"/>
              </a:rPr>
              <a:t>)</a:t>
            </a:r>
          </a:p>
        </p:txBody>
      </p:sp>
    </p:spTree>
    <p:extLst>
      <p:ext uri="{BB962C8B-B14F-4D97-AF65-F5344CB8AC3E}">
        <p14:creationId xmlns:p14="http://schemas.microsoft.com/office/powerpoint/2010/main" val="98775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54B413-CCD7-E2BF-68B3-C355316CC0CB}"/>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Effect>
                      <a14:brightnessContrast bright="-20000" contrast="40000"/>
                    </a14:imgEffect>
                  </a14:imgLayer>
                </a14:imgProps>
              </a:ext>
            </a:extLst>
          </a:blip>
          <a:srcRect l="4527" r="3603"/>
          <a:stretch/>
        </p:blipFill>
        <p:spPr>
          <a:xfrm>
            <a:off x="4932040" y="1700808"/>
            <a:ext cx="4176464" cy="2088232"/>
          </a:xfrm>
          <a:prstGeom prst="rect">
            <a:avLst/>
          </a:prstGeom>
        </p:spPr>
      </p:pic>
      <p:sp>
        <p:nvSpPr>
          <p:cNvPr id="8" name="TextBox 7"/>
          <p:cNvSpPr txBox="1"/>
          <p:nvPr/>
        </p:nvSpPr>
        <p:spPr>
          <a:xfrm>
            <a:off x="5472608" y="4797425"/>
            <a:ext cx="3131840" cy="862013"/>
          </a:xfrm>
          <a:prstGeom prst="rect">
            <a:avLst/>
          </a:prstGeom>
          <a:noFill/>
          <a:ln>
            <a:noFill/>
          </a:ln>
        </p:spPr>
        <p:txBody>
          <a:bodyPr wrap="square">
            <a:spAutoFit/>
          </a:bodyPr>
          <a:lstStyle/>
          <a:p>
            <a:pPr algn="r">
              <a:defRPr/>
            </a:pPr>
            <a:r>
              <a:rPr lang="en-US" sz="2800" dirty="0">
                <a:solidFill>
                  <a:schemeClr val="tx1">
                    <a:lumMod val="95000"/>
                  </a:schemeClr>
                </a:solidFill>
                <a:latin typeface="Calibri"/>
                <a:ea typeface="ＭＳ Ｐゴシック" charset="0"/>
                <a:cs typeface="Calibri"/>
              </a:rPr>
              <a:t>John K. </a:t>
            </a:r>
            <a:r>
              <a:rPr lang="en-US" sz="2800" dirty="0" err="1">
                <a:solidFill>
                  <a:schemeClr val="tx1">
                    <a:lumMod val="95000"/>
                  </a:schemeClr>
                </a:solidFill>
                <a:latin typeface="Calibri"/>
                <a:ea typeface="ＭＳ Ｐゴシック" charset="0"/>
                <a:cs typeface="Calibri"/>
              </a:rPr>
              <a:t>McVay</a:t>
            </a:r>
            <a:endParaRPr lang="en-US" sz="2800" dirty="0">
              <a:solidFill>
                <a:schemeClr val="tx1">
                  <a:lumMod val="95000"/>
                </a:schemeClr>
              </a:solidFill>
              <a:latin typeface="Calibri"/>
              <a:ea typeface="ＭＳ Ｐゴシック" charset="0"/>
              <a:cs typeface="Calibri"/>
            </a:endParaRPr>
          </a:p>
          <a:p>
            <a:pPr algn="r">
              <a:defRPr/>
            </a:pPr>
            <a:r>
              <a:rPr lang="en-US" sz="2200" spc="100" dirty="0">
                <a:solidFill>
                  <a:schemeClr val="tx1">
                    <a:lumMod val="95000"/>
                  </a:schemeClr>
                </a:solidFill>
                <a:latin typeface="Calibri"/>
                <a:ea typeface="ＭＳ Ｐゴシック" charset="0"/>
                <a:cs typeface="Calibri"/>
              </a:rPr>
              <a:t>Principal Contributor</a:t>
            </a:r>
          </a:p>
        </p:txBody>
      </p:sp>
      <p:pic>
        <p:nvPicPr>
          <p:cNvPr id="3" name="Picture 2">
            <a:extLst>
              <a:ext uri="{FF2B5EF4-FFF2-40B4-BE49-F238E27FC236}">
                <a16:creationId xmlns:a16="http://schemas.microsoft.com/office/drawing/2014/main" id="{2D3F375C-27CA-26EC-34A5-E843A5A0ED87}"/>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Lst>
          </a:blip>
          <a:stretch>
            <a:fillRect/>
          </a:stretch>
        </p:blipFill>
        <p:spPr>
          <a:xfrm>
            <a:off x="35495" y="0"/>
            <a:ext cx="5075599" cy="6858000"/>
          </a:xfrm>
          <a:prstGeom prst="rect">
            <a:avLst/>
          </a:prstGeom>
        </p:spPr>
      </p:pic>
      <p:sp>
        <p:nvSpPr>
          <p:cNvPr id="2" name="TextBox 1">
            <a:extLst>
              <a:ext uri="{FF2B5EF4-FFF2-40B4-BE49-F238E27FC236}">
                <a16:creationId xmlns:a16="http://schemas.microsoft.com/office/drawing/2014/main" id="{2C251594-1414-0079-7ABB-FE3A7C6C08F1}"/>
              </a:ext>
            </a:extLst>
          </p:cNvPr>
          <p:cNvSpPr txBox="1"/>
          <p:nvPr/>
        </p:nvSpPr>
        <p:spPr>
          <a:xfrm>
            <a:off x="5257800" y="4543425"/>
            <a:ext cx="184731" cy="707886"/>
          </a:xfrm>
          <a:prstGeom prst="rect">
            <a:avLst/>
          </a:prstGeom>
          <a:noFill/>
        </p:spPr>
        <p:txBody>
          <a:bodyPr wrap="none" rtlCol="0">
            <a:sp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44624"/>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spc="-100" dirty="0">
                <a:solidFill>
                  <a:srgbClr val="FFFF00"/>
                </a:solidFill>
                <a:latin typeface="Cambria"/>
                <a:cs typeface="Cambria"/>
              </a:rPr>
              <a:t>a. Hearing the Letter </a:t>
            </a:r>
          </a:p>
          <a:p>
            <a:pPr marL="36000">
              <a:defRPr/>
            </a:pPr>
            <a:r>
              <a:rPr lang="en-US" sz="3200" b="1" cap="small" spc="100" dirty="0">
                <a:latin typeface="Cambria"/>
                <a:cs typeface="Cambria"/>
              </a:rPr>
              <a:t>Outline of the Letter </a:t>
            </a:r>
          </a:p>
        </p:txBody>
      </p:sp>
      <p:sp>
        <p:nvSpPr>
          <p:cNvPr id="3" name="Text Box 3">
            <a:extLst>
              <a:ext uri="{FF2B5EF4-FFF2-40B4-BE49-F238E27FC236}">
                <a16:creationId xmlns:a16="http://schemas.microsoft.com/office/drawing/2014/main" id="{876267EF-8323-4220-8FD6-2055D307A4BC}"/>
              </a:ext>
            </a:extLst>
          </p:cNvPr>
          <p:cNvSpPr txBox="1">
            <a:spLocks noChangeArrowheads="1"/>
          </p:cNvSpPr>
          <p:nvPr/>
        </p:nvSpPr>
        <p:spPr bwMode="auto">
          <a:xfrm>
            <a:off x="0" y="1394257"/>
            <a:ext cx="9144000" cy="4987071"/>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50825" eaLnBrk="1" hangingPunct="1">
              <a:lnSpc>
                <a:spcPct val="90000"/>
              </a:lnSpc>
              <a:spcBef>
                <a:spcPts val="0"/>
              </a:spcBef>
              <a:spcAft>
                <a:spcPts val="1200"/>
              </a:spcAft>
              <a:tabLst>
                <a:tab pos="958850" algn="ctr"/>
              </a:tabLst>
              <a:defRPr/>
            </a:pPr>
            <a:r>
              <a:rPr lang="en-US" dirty="0">
                <a:latin typeface="Calibri"/>
                <a:cs typeface="Calibri"/>
              </a:rPr>
              <a:t>	   VI. Paul as Preacher of Christ to the Gentiles (</a:t>
            </a:r>
            <a:r>
              <a:rPr lang="en-US" i="1" dirty="0">
                <a:latin typeface="Calibri"/>
                <a:cs typeface="Calibri"/>
              </a:rPr>
              <a:t>Eph. 3:1–13</a:t>
            </a:r>
            <a:r>
              <a:rPr lang="en-US" dirty="0">
                <a:latin typeface="Calibri"/>
                <a:cs typeface="Calibri"/>
              </a:rPr>
              <a:t>)</a:t>
            </a:r>
          </a:p>
          <a:p>
            <a:pPr marL="250825" eaLnBrk="1" hangingPunct="1">
              <a:lnSpc>
                <a:spcPct val="90000"/>
              </a:lnSpc>
              <a:spcBef>
                <a:spcPts val="0"/>
              </a:spcBef>
              <a:spcAft>
                <a:spcPts val="1200"/>
              </a:spcAft>
              <a:tabLst>
                <a:tab pos="958850" algn="ctr"/>
              </a:tabLst>
              <a:defRPr/>
            </a:pPr>
            <a:r>
              <a:rPr lang="en-US" dirty="0">
                <a:latin typeface="Calibri"/>
                <a:cs typeface="Calibri"/>
              </a:rPr>
              <a:t> VII. Praying for Believers to Experience the Love of Christ (</a:t>
            </a:r>
            <a:r>
              <a:rPr lang="en-US" i="1" dirty="0">
                <a:latin typeface="Calibri"/>
                <a:cs typeface="Calibri"/>
              </a:rPr>
              <a:t>3:14–21</a:t>
            </a:r>
            <a:r>
              <a:rPr lang="en-US" dirty="0">
                <a:latin typeface="Calibri"/>
                <a:cs typeface="Calibri"/>
              </a:rPr>
              <a:t>)</a:t>
            </a:r>
          </a:p>
          <a:p>
            <a:pPr marL="250825" eaLnBrk="1" hangingPunct="1">
              <a:lnSpc>
                <a:spcPct val="90000"/>
              </a:lnSpc>
              <a:spcBef>
                <a:spcPts val="0"/>
              </a:spcBef>
              <a:spcAft>
                <a:spcPts val="1200"/>
              </a:spcAft>
              <a:tabLst>
                <a:tab pos="958850" algn="ctr"/>
              </a:tabLst>
              <a:defRPr/>
            </a:pPr>
            <a:r>
              <a:rPr lang="en-US" dirty="0">
                <a:latin typeface="Calibri"/>
                <a:cs typeface="Calibri"/>
              </a:rPr>
              <a:t>VIII. Hold Onto the Spirit-Inspired Unity of the Church (</a:t>
            </a:r>
            <a:r>
              <a:rPr lang="en-US" i="1" dirty="0">
                <a:latin typeface="Calibri"/>
                <a:cs typeface="Calibri"/>
              </a:rPr>
              <a:t>4:1–16</a:t>
            </a:r>
            <a:r>
              <a:rPr lang="en-US" dirty="0">
                <a:latin typeface="Calibri"/>
                <a:cs typeface="Calibri"/>
              </a:rPr>
              <a:t>)</a:t>
            </a:r>
          </a:p>
          <a:p>
            <a:pPr marL="250825" eaLnBrk="1" hangingPunct="1">
              <a:lnSpc>
                <a:spcPct val="90000"/>
              </a:lnSpc>
              <a:spcBef>
                <a:spcPts val="0"/>
              </a:spcBef>
              <a:spcAft>
                <a:spcPts val="1200"/>
              </a:spcAft>
              <a:tabLst>
                <a:tab pos="958850" algn="ctr"/>
              </a:tabLst>
              <a:defRPr/>
            </a:pPr>
            <a:r>
              <a:rPr lang="en-US" dirty="0">
                <a:latin typeface="Calibri"/>
                <a:cs typeface="Calibri"/>
              </a:rPr>
              <a:t>  IX. Live the New, Unity-Nurturing Life    (</a:t>
            </a:r>
            <a:r>
              <a:rPr lang="en-US" i="1" dirty="0">
                <a:latin typeface="Calibri"/>
                <a:cs typeface="Calibri"/>
              </a:rPr>
              <a:t>4:17–32</a:t>
            </a:r>
            <a:r>
              <a:rPr lang="en-US" dirty="0">
                <a:latin typeface="Calibri"/>
                <a:cs typeface="Calibri"/>
              </a:rPr>
              <a:t>)</a:t>
            </a:r>
          </a:p>
        </p:txBody>
      </p:sp>
    </p:spTree>
    <p:extLst>
      <p:ext uri="{BB962C8B-B14F-4D97-AF65-F5344CB8AC3E}">
        <p14:creationId xmlns:p14="http://schemas.microsoft.com/office/powerpoint/2010/main" val="362496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44624"/>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spc="-100" dirty="0">
                <a:solidFill>
                  <a:srgbClr val="FFFF00"/>
                </a:solidFill>
                <a:latin typeface="Cambria"/>
                <a:cs typeface="Cambria"/>
              </a:rPr>
              <a:t>a. Hearing the Letter </a:t>
            </a:r>
          </a:p>
          <a:p>
            <a:pPr marL="36000">
              <a:defRPr/>
            </a:pPr>
            <a:r>
              <a:rPr lang="en-US" sz="3200" b="1" cap="small" spc="100" dirty="0">
                <a:latin typeface="Cambria"/>
                <a:cs typeface="Cambria"/>
              </a:rPr>
              <a:t>Outline of the Letter </a:t>
            </a:r>
          </a:p>
        </p:txBody>
      </p:sp>
      <p:sp>
        <p:nvSpPr>
          <p:cNvPr id="3" name="Text Box 3">
            <a:extLst>
              <a:ext uri="{FF2B5EF4-FFF2-40B4-BE49-F238E27FC236}">
                <a16:creationId xmlns:a16="http://schemas.microsoft.com/office/drawing/2014/main" id="{876267EF-8323-4220-8FD6-2055D307A4BC}"/>
              </a:ext>
            </a:extLst>
          </p:cNvPr>
          <p:cNvSpPr txBox="1">
            <a:spLocks noChangeArrowheads="1"/>
          </p:cNvSpPr>
          <p:nvPr/>
        </p:nvSpPr>
        <p:spPr bwMode="auto">
          <a:xfrm>
            <a:off x="0" y="1372191"/>
            <a:ext cx="9144000" cy="4433073"/>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50825" eaLnBrk="1" hangingPunct="1">
              <a:lnSpc>
                <a:spcPct val="90000"/>
              </a:lnSpc>
              <a:spcBef>
                <a:spcPts val="0"/>
              </a:spcBef>
              <a:spcAft>
                <a:spcPts val="1200"/>
              </a:spcAft>
              <a:tabLst>
                <a:tab pos="958850" algn="ctr"/>
              </a:tabLst>
              <a:defRPr/>
            </a:pPr>
            <a:r>
              <a:rPr lang="en-US" dirty="0">
                <a:latin typeface="Calibri"/>
                <a:cs typeface="Calibri"/>
              </a:rPr>
              <a:t>   X. Walk in Love, Light, and Wisdom             (</a:t>
            </a:r>
            <a:r>
              <a:rPr lang="en-US" i="1" dirty="0">
                <a:latin typeface="Calibri"/>
                <a:cs typeface="Calibri"/>
              </a:rPr>
              <a:t>5:1–20</a:t>
            </a:r>
            <a:r>
              <a:rPr lang="en-US" dirty="0">
                <a:latin typeface="Calibri"/>
                <a:cs typeface="Calibri"/>
              </a:rPr>
              <a:t>) </a:t>
            </a:r>
          </a:p>
          <a:p>
            <a:pPr marL="250825" eaLnBrk="1" hangingPunct="1">
              <a:lnSpc>
                <a:spcPct val="90000"/>
              </a:lnSpc>
              <a:spcBef>
                <a:spcPts val="0"/>
              </a:spcBef>
              <a:spcAft>
                <a:spcPts val="1200"/>
              </a:spcAft>
              <a:tabLst>
                <a:tab pos="958850" algn="ctr"/>
              </a:tabLst>
              <a:defRPr/>
            </a:pPr>
            <a:r>
              <a:rPr lang="en-US" dirty="0">
                <a:latin typeface="Calibri"/>
                <a:cs typeface="Calibri"/>
              </a:rPr>
              <a:t>  XI. Practice Christ-Shaped Life in the Christian Household (</a:t>
            </a:r>
            <a:r>
              <a:rPr lang="en-US" i="1" dirty="0">
                <a:latin typeface="Calibri"/>
                <a:cs typeface="Calibri"/>
              </a:rPr>
              <a:t>5:21–6:9</a:t>
            </a:r>
            <a:r>
              <a:rPr lang="en-US" dirty="0">
                <a:latin typeface="Calibri"/>
                <a:cs typeface="Calibri"/>
              </a:rPr>
              <a:t>)</a:t>
            </a:r>
          </a:p>
          <a:p>
            <a:pPr marL="250825" eaLnBrk="1" hangingPunct="1">
              <a:lnSpc>
                <a:spcPct val="90000"/>
              </a:lnSpc>
              <a:spcBef>
                <a:spcPts val="0"/>
              </a:spcBef>
              <a:spcAft>
                <a:spcPts val="1200"/>
              </a:spcAft>
              <a:tabLst>
                <a:tab pos="958850" algn="ctr"/>
              </a:tabLst>
              <a:defRPr/>
            </a:pPr>
            <a:r>
              <a:rPr lang="en-US" dirty="0">
                <a:latin typeface="Calibri"/>
                <a:cs typeface="Calibri"/>
              </a:rPr>
              <a:t> XII. Stand Together: The Church as the Army of God (</a:t>
            </a:r>
            <a:r>
              <a:rPr lang="en-US" i="1" dirty="0">
                <a:latin typeface="Calibri"/>
                <a:cs typeface="Calibri"/>
              </a:rPr>
              <a:t>6:10–20</a:t>
            </a:r>
            <a:r>
              <a:rPr lang="en-US" dirty="0">
                <a:latin typeface="Calibri"/>
                <a:cs typeface="Calibri"/>
              </a:rPr>
              <a:t>)</a:t>
            </a:r>
          </a:p>
          <a:p>
            <a:pPr marL="250825" eaLnBrk="1" hangingPunct="1">
              <a:lnSpc>
                <a:spcPct val="90000"/>
              </a:lnSpc>
              <a:spcBef>
                <a:spcPts val="0"/>
              </a:spcBef>
              <a:spcAft>
                <a:spcPts val="1200"/>
              </a:spcAft>
              <a:tabLst>
                <a:tab pos="958850" algn="ctr"/>
              </a:tabLst>
              <a:defRPr/>
            </a:pPr>
            <a:r>
              <a:rPr lang="en-US" dirty="0">
                <a:latin typeface="Calibri"/>
                <a:cs typeface="Calibri"/>
              </a:rPr>
              <a:t>XIII. Closing Greeting (</a:t>
            </a:r>
            <a:r>
              <a:rPr lang="en-US" i="1" dirty="0">
                <a:latin typeface="Calibri"/>
                <a:cs typeface="Calibri"/>
              </a:rPr>
              <a:t>6:21–24</a:t>
            </a:r>
            <a:r>
              <a:rPr lang="en-US" dirty="0">
                <a:latin typeface="Calibri"/>
                <a:cs typeface="Calibri"/>
              </a:rPr>
              <a:t>)</a:t>
            </a:r>
          </a:p>
        </p:txBody>
      </p:sp>
    </p:spTree>
    <p:extLst>
      <p:ext uri="{BB962C8B-B14F-4D97-AF65-F5344CB8AC3E}">
        <p14:creationId xmlns:p14="http://schemas.microsoft.com/office/powerpoint/2010/main" val="288978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44624"/>
            <a:ext cx="7422093" cy="1498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Ephesians</a:t>
            </a:r>
          </a:p>
          <a:p>
            <a:pPr marL="36000">
              <a:lnSpc>
                <a:spcPct val="85000"/>
              </a:lnSpc>
              <a:defRPr/>
            </a:pPr>
            <a:r>
              <a:rPr lang="en-US" sz="3200" b="1" cap="small" spc="50" dirty="0">
                <a:latin typeface="Cambria"/>
                <a:cs typeface="Cambria"/>
              </a:rPr>
              <a:t>2. The Letter to the Ephesians </a:t>
            </a:r>
          </a:p>
          <a:p>
            <a:pPr marL="36000">
              <a:lnSpc>
                <a:spcPct val="85000"/>
              </a:lnSpc>
              <a:defRPr/>
            </a:pPr>
            <a:r>
              <a:rPr lang="en-US" sz="3200" cap="small" dirty="0">
                <a:latin typeface="Cambria"/>
                <a:cs typeface="Cambria"/>
              </a:rPr>
              <a:t>b. Writing From Prison </a:t>
            </a:r>
          </a:p>
        </p:txBody>
      </p:sp>
      <p:pic>
        <p:nvPicPr>
          <p:cNvPr id="5" name="Picture 4">
            <a:extLst>
              <a:ext uri="{FF2B5EF4-FFF2-40B4-BE49-F238E27FC236}">
                <a16:creationId xmlns:a16="http://schemas.microsoft.com/office/drawing/2014/main" id="{43DA94CF-6387-239D-B3DB-C70225DA4DB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3352800" y="2348880"/>
            <a:ext cx="2438400" cy="2743200"/>
          </a:xfrm>
          <a:prstGeom prst="rect">
            <a:avLst/>
          </a:prstGeom>
        </p:spPr>
      </p:pic>
      <p:sp>
        <p:nvSpPr>
          <p:cNvPr id="6" name="Rectangle 5">
            <a:extLst>
              <a:ext uri="{FF2B5EF4-FFF2-40B4-BE49-F238E27FC236}">
                <a16:creationId xmlns:a16="http://schemas.microsoft.com/office/drawing/2014/main" id="{09069164-3E05-B830-C887-7709C938303E}"/>
              </a:ext>
            </a:extLst>
          </p:cNvPr>
          <p:cNvSpPr/>
          <p:nvPr/>
        </p:nvSpPr>
        <p:spPr bwMode="auto">
          <a:xfrm>
            <a:off x="3352800" y="2348880"/>
            <a:ext cx="2438400" cy="2743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4" name="Text Box 3"/>
          <p:cNvSpPr txBox="1">
            <a:spLocks noChangeArrowheads="1"/>
          </p:cNvSpPr>
          <p:nvPr/>
        </p:nvSpPr>
        <p:spPr bwMode="auto">
          <a:xfrm>
            <a:off x="0" y="1700808"/>
            <a:ext cx="9144000" cy="5239448"/>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err="1">
                <a:latin typeface="Cambria"/>
                <a:cs typeface="Cambria"/>
              </a:rPr>
              <a:t>Ephesians</a:t>
            </a:r>
            <a:r>
              <a:rPr lang="de-DE" sz="3600" dirty="0">
                <a:latin typeface="Cambria"/>
                <a:cs typeface="Cambria"/>
              </a:rPr>
              <a:t> 3:1; 6:20 </a:t>
            </a:r>
            <a:r>
              <a:rPr lang="en-US" sz="2800" dirty="0">
                <a:latin typeface="Cambria"/>
                <a:cs typeface="Cambria"/>
              </a:rPr>
              <a:t>NKJV</a:t>
            </a:r>
            <a:endParaRPr lang="en-US" sz="3600" dirty="0">
              <a:latin typeface="Cambria"/>
              <a:cs typeface="Cambria"/>
            </a:endParaRPr>
          </a:p>
          <a:p>
            <a:pPr algn="ctr" eaLnBrk="1" hangingPunct="1">
              <a:lnSpc>
                <a:spcPct val="90000"/>
              </a:lnSpc>
              <a:spcBef>
                <a:spcPts val="0"/>
              </a:spcBef>
              <a:spcAft>
                <a:spcPts val="3000"/>
              </a:spcAft>
              <a:defRPr/>
            </a:pPr>
            <a:r>
              <a:rPr lang="en-US" dirty="0">
                <a:latin typeface="Calibri"/>
                <a:cs typeface="Calibri"/>
              </a:rPr>
              <a:t>“For this reason I, Paul, the </a:t>
            </a:r>
            <a:r>
              <a:rPr lang="en-US" dirty="0">
                <a:highlight>
                  <a:srgbClr val="FF0000"/>
                </a:highlight>
                <a:latin typeface="Calibri"/>
                <a:cs typeface="Calibri"/>
              </a:rPr>
              <a:t>prisoner</a:t>
            </a:r>
            <a:r>
              <a:rPr lang="en-US" dirty="0">
                <a:latin typeface="Calibri"/>
                <a:cs typeface="Calibri"/>
              </a:rPr>
              <a:t> of Christ Jesus for you Gentiles.”</a:t>
            </a:r>
          </a:p>
          <a:p>
            <a:pPr algn="ctr" eaLnBrk="1" hangingPunct="1">
              <a:lnSpc>
                <a:spcPct val="90000"/>
              </a:lnSpc>
              <a:spcBef>
                <a:spcPts val="0"/>
              </a:spcBef>
              <a:spcAft>
                <a:spcPts val="1200"/>
              </a:spcAft>
              <a:defRPr/>
            </a:pPr>
            <a:endParaRPr lang="en-US" dirty="0">
              <a:latin typeface="Calibri"/>
              <a:cs typeface="Calibri"/>
            </a:endParaRPr>
          </a:p>
          <a:p>
            <a:pPr algn="ctr" eaLnBrk="1" hangingPunct="1">
              <a:lnSpc>
                <a:spcPct val="90000"/>
              </a:lnSpc>
              <a:spcBef>
                <a:spcPts val="0"/>
              </a:spcBef>
              <a:spcAft>
                <a:spcPts val="1200"/>
              </a:spcAft>
              <a:defRPr/>
            </a:pPr>
            <a:endParaRPr lang="en-US" dirty="0">
              <a:latin typeface="Calibri"/>
              <a:cs typeface="Calibri"/>
            </a:endParaRPr>
          </a:p>
          <a:p>
            <a:pPr algn="ctr" eaLnBrk="1" hangingPunct="1">
              <a:lnSpc>
                <a:spcPct val="90000"/>
              </a:lnSpc>
              <a:spcBef>
                <a:spcPts val="0"/>
              </a:spcBef>
              <a:spcAft>
                <a:spcPts val="1200"/>
              </a:spcAft>
              <a:defRPr/>
            </a:pPr>
            <a:r>
              <a:rPr lang="en-US" dirty="0">
                <a:latin typeface="Calibri"/>
                <a:cs typeface="Calibri"/>
              </a:rPr>
              <a:t>“For which I am an </a:t>
            </a:r>
            <a:r>
              <a:rPr lang="en-US" dirty="0">
                <a:highlight>
                  <a:srgbClr val="FF0000"/>
                </a:highlight>
                <a:latin typeface="Calibri"/>
                <a:cs typeface="Calibri"/>
              </a:rPr>
              <a:t>ambassador in chains</a:t>
            </a:r>
            <a:r>
              <a:rPr lang="en-US" dirty="0">
                <a:latin typeface="Calibri"/>
                <a:cs typeface="Calibri"/>
              </a:rPr>
              <a:t>; that in it I may speak boldly, as I ought       to speak.”</a:t>
            </a:r>
          </a:p>
        </p:txBody>
      </p:sp>
    </p:spTree>
    <p:extLst>
      <p:ext uri="{BB962C8B-B14F-4D97-AF65-F5344CB8AC3E}">
        <p14:creationId xmlns:p14="http://schemas.microsoft.com/office/powerpoint/2010/main" val="23730577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1000"/>
                                        <p:tgtEl>
                                          <p:spTgt spid="2">
                                            <p:txEl>
                                              <p:pRg st="2" end="2"/>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2" end="2"/>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100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childTnLst>
                                </p:cTn>
                              </p:par>
                              <p:par>
                                <p:cTn id="22" presetID="1" presetClass="exit" presetSubtype="0" fill="hold" grpId="1"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hidden"/>
                                      </p:to>
                                    </p:set>
                                  </p:childTnLst>
                                </p:cTn>
                              </p:par>
                              <p:par>
                                <p:cTn id="24" presetID="16" presetClass="entr" presetSubtype="37"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outVertical)">
                                      <p:cBhvr>
                                        <p:cTn id="26" dur="2000"/>
                                        <p:tgtEl>
                                          <p:spTgt spid="5"/>
                                        </p:tgtEl>
                                      </p:cBhvr>
                                    </p:animEffect>
                                  </p:childTnLst>
                                </p:cTn>
                              </p:par>
                              <p:par>
                                <p:cTn id="27" presetID="1" presetClass="exit"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uiExpand="1" build="p"/>
      <p:bldP spid="4" grpId="1" uiExpand="1"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44624"/>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spc="-100" dirty="0">
                <a:solidFill>
                  <a:srgbClr val="FFFF00"/>
                </a:solidFill>
                <a:latin typeface="Cambria"/>
                <a:cs typeface="Cambria"/>
              </a:rPr>
              <a:t>2. The Letter to the Ephesians </a:t>
            </a:r>
          </a:p>
          <a:p>
            <a:pPr marL="36000">
              <a:defRPr/>
            </a:pPr>
            <a:r>
              <a:rPr lang="en-US" sz="3200" b="1" cap="small" spc="50" dirty="0">
                <a:latin typeface="Cambria"/>
                <a:cs typeface="Cambria"/>
              </a:rPr>
              <a:t>b. Writing From Prison </a:t>
            </a:r>
          </a:p>
        </p:txBody>
      </p:sp>
      <p:sp>
        <p:nvSpPr>
          <p:cNvPr id="10" name="TextBox 9">
            <a:extLst>
              <a:ext uri="{FF2B5EF4-FFF2-40B4-BE49-F238E27FC236}">
                <a16:creationId xmlns:a16="http://schemas.microsoft.com/office/drawing/2014/main" id="{012964BB-C83D-A4E4-8922-5817AAC77154}"/>
              </a:ext>
            </a:extLst>
          </p:cNvPr>
          <p:cNvSpPr txBox="1"/>
          <p:nvPr/>
        </p:nvSpPr>
        <p:spPr>
          <a:xfrm>
            <a:off x="1550504" y="7374835"/>
            <a:ext cx="184731" cy="707886"/>
          </a:xfrm>
          <a:prstGeom prst="rect">
            <a:avLst/>
          </a:prstGeom>
          <a:noFill/>
        </p:spPr>
        <p:txBody>
          <a:bodyPr wrap="none" rtlCol="0">
            <a:spAutoFit/>
          </a:bodyPr>
          <a:lstStyle/>
          <a:p>
            <a:endParaRPr lang="en-US" dirty="0"/>
          </a:p>
        </p:txBody>
      </p:sp>
      <p:sp>
        <p:nvSpPr>
          <p:cNvPr id="4" name="Text Box 3"/>
          <p:cNvSpPr txBox="1">
            <a:spLocks noChangeArrowheads="1"/>
          </p:cNvSpPr>
          <p:nvPr/>
        </p:nvSpPr>
        <p:spPr bwMode="auto">
          <a:xfrm>
            <a:off x="0" y="1394257"/>
            <a:ext cx="9144000" cy="4833183"/>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1928" eaLnBrk="1" hangingPunct="1">
              <a:lnSpc>
                <a:spcPct val="90000"/>
              </a:lnSpc>
              <a:spcBef>
                <a:spcPts val="0"/>
              </a:spcBef>
              <a:spcAft>
                <a:spcPts val="600"/>
              </a:spcAft>
              <a:tabLst>
                <a:tab pos="334963" algn="l"/>
              </a:tabLst>
              <a:defRPr/>
            </a:pPr>
            <a:r>
              <a:rPr lang="en-US" b="1" spc="100" dirty="0">
                <a:latin typeface="Calibri"/>
                <a:cs typeface="Calibri"/>
              </a:rPr>
              <a:t>Identifies himself as the author</a:t>
            </a:r>
            <a:r>
              <a:rPr lang="en-US" spc="-70" dirty="0">
                <a:latin typeface="Calibri"/>
                <a:cs typeface="Calibri"/>
              </a:rPr>
              <a:t>	</a:t>
            </a:r>
          </a:p>
          <a:p>
            <a:pPr marL="181928" eaLnBrk="1" hangingPunct="1">
              <a:lnSpc>
                <a:spcPct val="90000"/>
              </a:lnSpc>
              <a:spcBef>
                <a:spcPts val="0"/>
              </a:spcBef>
              <a:spcAft>
                <a:spcPts val="600"/>
              </a:spcAft>
              <a:tabLst>
                <a:tab pos="334963" algn="l"/>
              </a:tabLst>
              <a:defRPr/>
            </a:pPr>
            <a:r>
              <a:rPr lang="en-US" spc="-70" dirty="0">
                <a:latin typeface="Calibri"/>
                <a:cs typeface="Calibri"/>
              </a:rPr>
              <a:t>	</a:t>
            </a:r>
            <a:r>
              <a:rPr lang="en-US" dirty="0">
                <a:latin typeface="Calibri"/>
                <a:cs typeface="Calibri"/>
              </a:rPr>
              <a:t>• At the outset of the letter (</a:t>
            </a:r>
            <a:r>
              <a:rPr lang="en-US" i="1" dirty="0">
                <a:latin typeface="Calibri"/>
                <a:cs typeface="Calibri"/>
              </a:rPr>
              <a:t>1:1</a:t>
            </a:r>
            <a:r>
              <a:rPr lang="en-US" dirty="0">
                <a:latin typeface="Calibri"/>
                <a:cs typeface="Calibri"/>
              </a:rPr>
              <a:t>).</a:t>
            </a:r>
          </a:p>
          <a:p>
            <a:pPr marL="181928" eaLnBrk="1" hangingPunct="1">
              <a:lnSpc>
                <a:spcPct val="90000"/>
              </a:lnSpc>
              <a:spcBef>
                <a:spcPts val="0"/>
              </a:spcBef>
              <a:spcAft>
                <a:spcPts val="600"/>
              </a:spcAft>
              <a:tabLst>
                <a:tab pos="334963" algn="l"/>
              </a:tabLst>
              <a:defRPr/>
            </a:pPr>
            <a:r>
              <a:rPr lang="en-US" dirty="0">
                <a:latin typeface="Calibri"/>
                <a:cs typeface="Calibri"/>
              </a:rPr>
              <a:t>	• Near the middle of the letter, labeling 	himself “the prisoner of Christ Jesus for 	you Gentiles” (</a:t>
            </a:r>
            <a:r>
              <a:rPr lang="en-US" i="1" dirty="0">
                <a:latin typeface="Calibri"/>
                <a:cs typeface="Calibri"/>
              </a:rPr>
              <a:t>3:1</a:t>
            </a:r>
            <a:r>
              <a:rPr lang="en-US" dirty="0">
                <a:latin typeface="Calibri"/>
                <a:cs typeface="Calibri"/>
              </a:rPr>
              <a:t>).	</a:t>
            </a:r>
          </a:p>
          <a:p>
            <a:pPr marL="181928" eaLnBrk="1" hangingPunct="1">
              <a:lnSpc>
                <a:spcPct val="90000"/>
              </a:lnSpc>
              <a:spcBef>
                <a:spcPts val="0"/>
              </a:spcBef>
              <a:spcAft>
                <a:spcPts val="600"/>
              </a:spcAft>
              <a:tabLst>
                <a:tab pos="334963" algn="l"/>
              </a:tabLst>
              <a:defRPr/>
            </a:pPr>
            <a:r>
              <a:rPr lang="en-US" dirty="0">
                <a:latin typeface="Calibri"/>
                <a:cs typeface="Calibri"/>
              </a:rPr>
              <a:t>	• Near the end of the letter, again refers 	to his imprisonment (</a:t>
            </a:r>
            <a:r>
              <a:rPr lang="en-US" i="1" dirty="0">
                <a:latin typeface="Calibri"/>
                <a:cs typeface="Calibri"/>
              </a:rPr>
              <a:t>6:20</a:t>
            </a:r>
            <a:r>
              <a:rPr lang="en-US" dirty="0">
                <a:latin typeface="Calibri"/>
                <a:cs typeface="Calibri"/>
              </a:rPr>
              <a:t>).</a:t>
            </a:r>
          </a:p>
          <a:p>
            <a:pPr marL="181928" eaLnBrk="1" hangingPunct="1">
              <a:lnSpc>
                <a:spcPct val="90000"/>
              </a:lnSpc>
              <a:spcBef>
                <a:spcPts val="0"/>
              </a:spcBef>
              <a:spcAft>
                <a:spcPts val="600"/>
              </a:spcAft>
              <a:tabLst>
                <a:tab pos="334963" algn="l"/>
              </a:tabLst>
              <a:defRPr/>
            </a:pPr>
            <a:r>
              <a:rPr lang="en-US" dirty="0">
                <a:latin typeface="Calibri"/>
                <a:cs typeface="Calibri"/>
              </a:rPr>
              <a:t> • </a:t>
            </a:r>
            <a:r>
              <a:rPr lang="en-US" spc="-30" dirty="0">
                <a:latin typeface="Calibri"/>
                <a:cs typeface="Calibri"/>
              </a:rPr>
              <a:t>Concludes with personal words </a:t>
            </a:r>
            <a:r>
              <a:rPr lang="en-US" spc="-150" dirty="0">
                <a:latin typeface="Calibri"/>
                <a:cs typeface="Calibri"/>
              </a:rPr>
              <a:t>(</a:t>
            </a:r>
            <a:r>
              <a:rPr lang="en-US" i="1" spc="-150" dirty="0">
                <a:latin typeface="Calibri"/>
                <a:cs typeface="Calibri"/>
              </a:rPr>
              <a:t>6:21, 22</a:t>
            </a:r>
            <a:r>
              <a:rPr lang="en-US" spc="-150" dirty="0">
                <a:latin typeface="Calibri"/>
                <a:cs typeface="Calibri"/>
              </a:rPr>
              <a:t>).</a:t>
            </a:r>
          </a:p>
        </p:txBody>
      </p:sp>
    </p:spTree>
    <p:extLst>
      <p:ext uri="{BB962C8B-B14F-4D97-AF65-F5344CB8AC3E}">
        <p14:creationId xmlns:p14="http://schemas.microsoft.com/office/powerpoint/2010/main" val="226403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44624"/>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spc="-100" dirty="0">
                <a:solidFill>
                  <a:srgbClr val="FFFF00"/>
                </a:solidFill>
                <a:latin typeface="Cambria"/>
                <a:cs typeface="Cambria"/>
              </a:rPr>
              <a:t>2. The Letter to the Ephesians </a:t>
            </a:r>
          </a:p>
          <a:p>
            <a:pPr marL="36000">
              <a:defRPr/>
            </a:pPr>
            <a:r>
              <a:rPr lang="en-US" sz="3200" b="1" cap="small" spc="50" dirty="0">
                <a:latin typeface="Cambria"/>
                <a:cs typeface="Cambria"/>
              </a:rPr>
              <a:t>b. Writing From Prison </a:t>
            </a:r>
          </a:p>
        </p:txBody>
      </p:sp>
      <p:sp>
        <p:nvSpPr>
          <p:cNvPr id="10" name="TextBox 9">
            <a:extLst>
              <a:ext uri="{FF2B5EF4-FFF2-40B4-BE49-F238E27FC236}">
                <a16:creationId xmlns:a16="http://schemas.microsoft.com/office/drawing/2014/main" id="{012964BB-C83D-A4E4-8922-5817AAC77154}"/>
              </a:ext>
            </a:extLst>
          </p:cNvPr>
          <p:cNvSpPr txBox="1"/>
          <p:nvPr/>
        </p:nvSpPr>
        <p:spPr>
          <a:xfrm>
            <a:off x="1550504" y="7374835"/>
            <a:ext cx="184731" cy="707886"/>
          </a:xfrm>
          <a:prstGeom prst="rect">
            <a:avLst/>
          </a:prstGeom>
          <a:noFill/>
        </p:spPr>
        <p:txBody>
          <a:bodyPr wrap="none" rtlCol="0">
            <a:spAutoFit/>
          </a:bodyPr>
          <a:lstStyle/>
          <a:p>
            <a:endParaRPr lang="en-US" dirty="0"/>
          </a:p>
        </p:txBody>
      </p:sp>
      <p:sp>
        <p:nvSpPr>
          <p:cNvPr id="4" name="Text Box 3"/>
          <p:cNvSpPr txBox="1">
            <a:spLocks noChangeArrowheads="1"/>
          </p:cNvSpPr>
          <p:nvPr/>
        </p:nvSpPr>
        <p:spPr bwMode="auto">
          <a:xfrm>
            <a:off x="0" y="1196752"/>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90488" eaLnBrk="1" hangingPunct="1">
              <a:lnSpc>
                <a:spcPct val="90000"/>
              </a:lnSpc>
              <a:spcBef>
                <a:spcPts val="0"/>
              </a:spcBef>
              <a:spcAft>
                <a:spcPts val="0"/>
              </a:spcAft>
              <a:tabLst>
                <a:tab pos="334963" algn="l"/>
              </a:tabLst>
              <a:defRPr/>
            </a:pPr>
            <a:r>
              <a:rPr lang="en-US" b="1" spc="100" dirty="0">
                <a:latin typeface="Calibri"/>
                <a:cs typeface="Calibri"/>
              </a:rPr>
              <a:t>The letter reflects the grand themes of God’s salvation </a:t>
            </a:r>
            <a:r>
              <a:rPr lang="en-US" spc="-70" dirty="0">
                <a:latin typeface="Calibri"/>
                <a:cs typeface="Calibri"/>
              </a:rPr>
              <a:t>	</a:t>
            </a:r>
          </a:p>
          <a:p>
            <a:pPr marL="90488" eaLnBrk="1" hangingPunct="1">
              <a:lnSpc>
                <a:spcPct val="90000"/>
              </a:lnSpc>
              <a:spcBef>
                <a:spcPts val="0"/>
              </a:spcBef>
              <a:spcAft>
                <a:spcPts val="0"/>
              </a:spcAft>
              <a:tabLst>
                <a:tab pos="334963" algn="l"/>
              </a:tabLst>
              <a:defRPr/>
            </a:pPr>
            <a:r>
              <a:rPr lang="en-US" spc="-70" dirty="0">
                <a:latin typeface="Calibri"/>
                <a:cs typeface="Calibri"/>
              </a:rPr>
              <a:t>	</a:t>
            </a:r>
            <a:r>
              <a:rPr lang="en-US" dirty="0">
                <a:latin typeface="Calibri"/>
                <a:cs typeface="Calibri"/>
              </a:rPr>
              <a:t>• Beginning with God’s decisions made 	</a:t>
            </a:r>
            <a:r>
              <a:rPr lang="en-US" spc="-70" dirty="0">
                <a:latin typeface="Calibri"/>
                <a:cs typeface="Calibri"/>
              </a:rPr>
              <a:t>“</a:t>
            </a:r>
            <a:r>
              <a:rPr lang="en-US" spc="-50" dirty="0">
                <a:latin typeface="Calibri"/>
                <a:cs typeface="Calibri"/>
              </a:rPr>
              <a:t>before the foundation of the world</a:t>
            </a:r>
            <a:r>
              <a:rPr lang="en-US" spc="-70" dirty="0">
                <a:latin typeface="Calibri"/>
                <a:cs typeface="Calibri"/>
              </a:rPr>
              <a:t>”</a:t>
            </a:r>
            <a:r>
              <a:rPr lang="en-US" spc="-300" dirty="0">
                <a:latin typeface="Calibri"/>
                <a:cs typeface="Calibri"/>
              </a:rPr>
              <a:t> </a:t>
            </a:r>
            <a:r>
              <a:rPr lang="en-US" spc="-70" dirty="0">
                <a:latin typeface="Calibri"/>
                <a:cs typeface="Calibri"/>
              </a:rPr>
              <a:t>(</a:t>
            </a:r>
            <a:r>
              <a:rPr lang="en-US" i="1" spc="-70" dirty="0">
                <a:latin typeface="Calibri"/>
                <a:cs typeface="Calibri"/>
              </a:rPr>
              <a:t>1:4</a:t>
            </a:r>
            <a:r>
              <a:rPr lang="en-US" spc="-70" dirty="0">
                <a:latin typeface="Calibri"/>
                <a:cs typeface="Calibri"/>
              </a:rPr>
              <a:t>).</a:t>
            </a:r>
          </a:p>
          <a:p>
            <a:pPr marL="90488" eaLnBrk="1" hangingPunct="1">
              <a:lnSpc>
                <a:spcPct val="90000"/>
              </a:lnSpc>
              <a:spcBef>
                <a:spcPts val="0"/>
              </a:spcBef>
              <a:spcAft>
                <a:spcPts val="0"/>
              </a:spcAft>
              <a:tabLst>
                <a:tab pos="334963" algn="l"/>
              </a:tabLst>
              <a:defRPr/>
            </a:pPr>
            <a:r>
              <a:rPr lang="en-US" dirty="0">
                <a:latin typeface="Calibri"/>
                <a:cs typeface="Calibri"/>
              </a:rPr>
              <a:t>	• Exhibits an exalted, literary style, with 	long sentences, repetitive expressions, 	and developed metaphors. 	</a:t>
            </a:r>
          </a:p>
          <a:p>
            <a:pPr marL="90488" eaLnBrk="1" hangingPunct="1">
              <a:lnSpc>
                <a:spcPct val="90000"/>
              </a:lnSpc>
              <a:spcBef>
                <a:spcPts val="0"/>
              </a:spcBef>
              <a:spcAft>
                <a:spcPts val="0"/>
              </a:spcAft>
              <a:tabLst>
                <a:tab pos="334963" algn="l"/>
              </a:tabLst>
              <a:defRPr/>
            </a:pPr>
            <a:r>
              <a:rPr lang="en-US" dirty="0">
                <a:latin typeface="Calibri"/>
                <a:cs typeface="Calibri"/>
              </a:rPr>
              <a:t>	• </a:t>
            </a:r>
            <a:r>
              <a:rPr lang="en-US" spc="-100" dirty="0">
                <a:latin typeface="Calibri"/>
                <a:cs typeface="Calibri"/>
              </a:rPr>
              <a:t>A great deal of praise, prayer, and worship 	</a:t>
            </a:r>
            <a:r>
              <a:rPr lang="en-US" dirty="0">
                <a:latin typeface="Calibri"/>
                <a:cs typeface="Calibri"/>
              </a:rPr>
              <a:t>language</a:t>
            </a:r>
            <a:r>
              <a:rPr lang="en-US" spc="-100" dirty="0">
                <a:latin typeface="Calibri"/>
                <a:cs typeface="Calibri"/>
              </a:rPr>
              <a:t> (</a:t>
            </a:r>
            <a:r>
              <a:rPr lang="en-US" i="1" spc="-100" dirty="0">
                <a:latin typeface="Calibri"/>
                <a:cs typeface="Calibri"/>
              </a:rPr>
              <a:t>1:3–23, 3:14–21</a:t>
            </a:r>
            <a:r>
              <a:rPr lang="en-US" spc="-100" dirty="0">
                <a:latin typeface="Calibri"/>
                <a:cs typeface="Calibri"/>
              </a:rPr>
              <a:t>) </a:t>
            </a:r>
            <a:r>
              <a:rPr lang="en-US" spc="-50" dirty="0">
                <a:latin typeface="Calibri"/>
                <a:cs typeface="Calibri"/>
              </a:rPr>
              <a:t>and highly </a:t>
            </a:r>
            <a:r>
              <a:rPr lang="en-US" spc="-50" dirty="0" err="1">
                <a:latin typeface="Calibri"/>
                <a:cs typeface="Calibri"/>
              </a:rPr>
              <a:t>rhe</a:t>
            </a:r>
            <a:r>
              <a:rPr lang="en-US" spc="-50" dirty="0">
                <a:latin typeface="Calibri"/>
                <a:cs typeface="Calibri"/>
              </a:rPr>
              <a:t>-</a:t>
            </a:r>
            <a:r>
              <a:rPr lang="en-US" spc="-100" dirty="0">
                <a:latin typeface="Calibri"/>
                <a:cs typeface="Calibri"/>
              </a:rPr>
              <a:t>	</a:t>
            </a:r>
            <a:r>
              <a:rPr lang="en-US" dirty="0" err="1">
                <a:latin typeface="Calibri"/>
                <a:cs typeface="Calibri"/>
              </a:rPr>
              <a:t>torical</a:t>
            </a:r>
            <a:r>
              <a:rPr lang="en-US" dirty="0">
                <a:latin typeface="Calibri"/>
                <a:cs typeface="Calibri"/>
              </a:rPr>
              <a:t> passages </a:t>
            </a:r>
            <a:r>
              <a:rPr lang="en-US" spc="-100" dirty="0">
                <a:latin typeface="Calibri"/>
                <a:cs typeface="Calibri"/>
              </a:rPr>
              <a:t>(</a:t>
            </a:r>
            <a:r>
              <a:rPr lang="en-US" i="1" spc="-150" dirty="0">
                <a:latin typeface="Calibri"/>
                <a:cs typeface="Calibri"/>
              </a:rPr>
              <a:t>4:1–16, 5:21–33, 6:10–20</a:t>
            </a:r>
            <a:r>
              <a:rPr lang="en-US" spc="-100" dirty="0">
                <a:latin typeface="Calibri"/>
                <a:cs typeface="Calibri"/>
              </a:rPr>
              <a:t>).</a:t>
            </a:r>
          </a:p>
        </p:txBody>
      </p:sp>
    </p:spTree>
    <p:extLst>
      <p:ext uri="{BB962C8B-B14F-4D97-AF65-F5344CB8AC3E}">
        <p14:creationId xmlns:p14="http://schemas.microsoft.com/office/powerpoint/2010/main" val="1358140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6F431F-C268-CE38-E777-EAB1E6097CD3}"/>
              </a:ext>
            </a:extLst>
          </p:cNvPr>
          <p:cNvSpPr txBox="1"/>
          <p:nvPr/>
        </p:nvSpPr>
        <p:spPr>
          <a:xfrm>
            <a:off x="4232366" y="7576457"/>
            <a:ext cx="184731" cy="707886"/>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AA1C96A3-AD16-0536-6428-E7B35FCD5605}"/>
              </a:ext>
            </a:extLst>
          </p:cNvPr>
          <p:cNvSpPr/>
          <p:nvPr/>
        </p:nvSpPr>
        <p:spPr bwMode="auto">
          <a:xfrm>
            <a:off x="10332640" y="2420888"/>
            <a:ext cx="9144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Ephesians</a:t>
            </a:r>
          </a:p>
          <a:p>
            <a:pPr marL="36000">
              <a:defRPr/>
            </a:pPr>
            <a:r>
              <a:rPr lang="en-US" sz="3200" b="1" cap="small" spc="100" dirty="0">
                <a:latin typeface="Cambria"/>
                <a:cs typeface="Cambria"/>
              </a:rPr>
              <a:t>3. A Christ-Saturated Letter </a:t>
            </a:r>
          </a:p>
        </p:txBody>
      </p:sp>
      <p:pic>
        <p:nvPicPr>
          <p:cNvPr id="3" name="Picture 2">
            <a:extLst>
              <a:ext uri="{FF2B5EF4-FFF2-40B4-BE49-F238E27FC236}">
                <a16:creationId xmlns:a16="http://schemas.microsoft.com/office/drawing/2014/main" id="{F4982223-0456-EBA5-1A05-EE17966E04E3}"/>
              </a:ext>
            </a:extLst>
          </p:cNvPr>
          <p:cNvPicPr>
            <a:picLocks noChangeAspect="1"/>
          </p:cNvPicPr>
          <p:nvPr/>
        </p:nvPicPr>
        <p:blipFill rotWithShape="1">
          <a:blip r:embed="rId3"/>
          <a:srcRect t="6588" b="7766"/>
          <a:stretch/>
        </p:blipFill>
        <p:spPr>
          <a:xfrm>
            <a:off x="685800" y="1916832"/>
            <a:ext cx="7772400" cy="3744416"/>
          </a:xfrm>
          <a:prstGeom prst="rect">
            <a:avLst/>
          </a:prstGeom>
        </p:spPr>
      </p:pic>
      <p:sp>
        <p:nvSpPr>
          <p:cNvPr id="4" name="Rectangle 3">
            <a:extLst>
              <a:ext uri="{FF2B5EF4-FFF2-40B4-BE49-F238E27FC236}">
                <a16:creationId xmlns:a16="http://schemas.microsoft.com/office/drawing/2014/main" id="{7ECBFD93-4952-051F-78E2-5FC27679A732}"/>
              </a:ext>
            </a:extLst>
          </p:cNvPr>
          <p:cNvSpPr/>
          <p:nvPr/>
        </p:nvSpPr>
        <p:spPr bwMode="auto">
          <a:xfrm>
            <a:off x="685800" y="1916832"/>
            <a:ext cx="7772400" cy="37444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8" name="Text Box 3">
            <a:extLst>
              <a:ext uri="{FF2B5EF4-FFF2-40B4-BE49-F238E27FC236}">
                <a16:creationId xmlns:a16="http://schemas.microsoft.com/office/drawing/2014/main" id="{4F95F654-71CE-9F8A-F051-C652B7138DFB}"/>
              </a:ext>
            </a:extLst>
          </p:cNvPr>
          <p:cNvSpPr txBox="1">
            <a:spLocks noChangeArrowheads="1"/>
          </p:cNvSpPr>
          <p:nvPr/>
        </p:nvSpPr>
        <p:spPr bwMode="auto">
          <a:xfrm>
            <a:off x="0" y="1268760"/>
            <a:ext cx="9144000" cy="565494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err="1">
                <a:latin typeface="Cambria"/>
                <a:cs typeface="Cambria"/>
              </a:rPr>
              <a:t>Ephesians</a:t>
            </a:r>
            <a:r>
              <a:rPr lang="de-DE" sz="3600" dirty="0">
                <a:latin typeface="Cambria"/>
                <a:cs typeface="Cambria"/>
              </a:rPr>
              <a:t> 1:9, 10 </a:t>
            </a:r>
            <a:r>
              <a:rPr lang="en-US" sz="2800" dirty="0">
                <a:latin typeface="Cambria"/>
                <a:cs typeface="Cambria"/>
              </a:rPr>
              <a:t>NKJV</a:t>
            </a:r>
            <a:endParaRPr lang="en-US" sz="3600" dirty="0">
              <a:latin typeface="Cambria"/>
              <a:cs typeface="Cambria"/>
            </a:endParaRPr>
          </a:p>
          <a:p>
            <a:pPr algn="ctr" eaLnBrk="1" hangingPunct="1">
              <a:lnSpc>
                <a:spcPct val="90000"/>
              </a:lnSpc>
              <a:spcBef>
                <a:spcPts val="0"/>
              </a:spcBef>
              <a:spcAft>
                <a:spcPts val="0"/>
              </a:spcAft>
              <a:defRPr/>
            </a:pPr>
            <a:r>
              <a:rPr lang="en-US" dirty="0">
                <a:latin typeface="Calibri"/>
                <a:cs typeface="Calibri"/>
              </a:rPr>
              <a:t>“Having made known to us the mystery of His will, according to His good pleasure which He purposed in Himself, that in the dispensation of the fullness of the times   He might </a:t>
            </a:r>
            <a:r>
              <a:rPr lang="en-US" b="1" spc="100" dirty="0">
                <a:latin typeface="Calibri"/>
                <a:cs typeface="Calibri"/>
              </a:rPr>
              <a:t>gather</a:t>
            </a:r>
            <a:r>
              <a:rPr lang="en-US" dirty="0">
                <a:latin typeface="Calibri"/>
                <a:cs typeface="Calibri"/>
              </a:rPr>
              <a:t> together </a:t>
            </a:r>
            <a:r>
              <a:rPr lang="en-US" b="1" spc="100" dirty="0">
                <a:latin typeface="Calibri"/>
                <a:cs typeface="Calibri"/>
              </a:rPr>
              <a:t>in one              </a:t>
            </a:r>
            <a:r>
              <a:rPr lang="en-US" spc="600" dirty="0">
                <a:latin typeface="Calibri"/>
                <a:cs typeface="Calibri"/>
              </a:rPr>
              <a:t>all things </a:t>
            </a:r>
          </a:p>
          <a:p>
            <a:pPr algn="ctr" eaLnBrk="1" hangingPunct="1">
              <a:lnSpc>
                <a:spcPct val="90000"/>
              </a:lnSpc>
              <a:spcBef>
                <a:spcPts val="0"/>
              </a:spcBef>
              <a:spcAft>
                <a:spcPts val="0"/>
              </a:spcAft>
              <a:defRPr/>
            </a:pPr>
            <a:endParaRPr lang="en-US" dirty="0">
              <a:latin typeface="Calibri"/>
              <a:cs typeface="Calibri"/>
            </a:endParaRPr>
          </a:p>
          <a:p>
            <a:pPr algn="ctr" eaLnBrk="1" hangingPunct="1">
              <a:lnSpc>
                <a:spcPct val="90000"/>
              </a:lnSpc>
              <a:spcBef>
                <a:spcPts val="0"/>
              </a:spcBef>
              <a:spcAft>
                <a:spcPts val="0"/>
              </a:spcAft>
              <a:defRPr/>
            </a:pPr>
            <a:r>
              <a:rPr lang="en-US" dirty="0">
                <a:latin typeface="Calibri"/>
                <a:cs typeface="Calibri"/>
              </a:rPr>
              <a:t>in Christ, both which are in heaven and which are on earth—in Him.”</a:t>
            </a:r>
          </a:p>
        </p:txBody>
      </p:sp>
    </p:spTree>
    <p:extLst>
      <p:ext uri="{BB962C8B-B14F-4D97-AF65-F5344CB8AC3E}">
        <p14:creationId xmlns:p14="http://schemas.microsoft.com/office/powerpoint/2010/main" val="69158635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1000"/>
                                        <p:tgtEl>
                                          <p:spTgt spid="8">
                                            <p:txEl>
                                              <p:pRg st="3" end="3"/>
                                            </p:txEl>
                                          </p:spTgt>
                                        </p:tgtEl>
                                      </p:cBhvr>
                                    </p:animEffect>
                                  </p:childTnLst>
                                </p:cTn>
                              </p:par>
                              <p:par>
                                <p:cTn id="17" presetID="1" presetClass="exit" presetSubtype="0"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hidden"/>
                                      </p:to>
                                    </p:set>
                                  </p:childTnLst>
                                </p:cTn>
                              </p:par>
                              <p:par>
                                <p:cTn id="19" presetID="16" presetClass="entr" presetSubtype="21"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2000"/>
                                        <p:tgtEl>
                                          <p:spTgt spid="3"/>
                                        </p:tgtEl>
                                      </p:cBhvr>
                                    </p:animEffect>
                                  </p:childTnLst>
                                </p:cTn>
                              </p:par>
                              <p:par>
                                <p:cTn id="22" presetID="1" presetClass="exit"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6F431F-C268-CE38-E777-EAB1E6097CD3}"/>
              </a:ext>
            </a:extLst>
          </p:cNvPr>
          <p:cNvSpPr txBox="1"/>
          <p:nvPr/>
        </p:nvSpPr>
        <p:spPr>
          <a:xfrm>
            <a:off x="4232366" y="7576457"/>
            <a:ext cx="184731" cy="707886"/>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AA1C96A3-AD16-0536-6428-E7B35FCD5605}"/>
              </a:ext>
            </a:extLst>
          </p:cNvPr>
          <p:cNvSpPr/>
          <p:nvPr/>
        </p:nvSpPr>
        <p:spPr bwMode="auto">
          <a:xfrm>
            <a:off x="10332640" y="2420888"/>
            <a:ext cx="9144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Ephesians</a:t>
            </a:r>
          </a:p>
          <a:p>
            <a:pPr marL="36000">
              <a:defRPr/>
            </a:pPr>
            <a:r>
              <a:rPr lang="en-US" sz="3200" b="1" cap="small" spc="100" dirty="0">
                <a:latin typeface="Cambria"/>
                <a:cs typeface="Cambria"/>
              </a:rPr>
              <a:t>3. A Christ-Saturated Letter </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196752"/>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340" eaLnBrk="1" hangingPunct="1">
              <a:lnSpc>
                <a:spcPct val="90000"/>
              </a:lnSpc>
              <a:spcBef>
                <a:spcPts val="0"/>
              </a:spcBef>
              <a:spcAft>
                <a:spcPts val="0"/>
              </a:spcAft>
              <a:tabLst>
                <a:tab pos="393700" algn="l"/>
                <a:tab pos="728663" algn="l"/>
              </a:tabLst>
              <a:defRPr/>
            </a:pPr>
            <a:r>
              <a:rPr lang="en-US" b="1" spc="100" dirty="0">
                <a:latin typeface="Calibri"/>
                <a:cs typeface="Calibri"/>
              </a:rPr>
              <a:t>God’s Christ-centered plan for the full-ness of time and the church’s role in it.</a:t>
            </a:r>
            <a:endParaRPr lang="en-US" dirty="0">
              <a:latin typeface="Calibri"/>
              <a:cs typeface="Calibri"/>
            </a:endParaRPr>
          </a:p>
          <a:p>
            <a:pPr marL="180340" eaLnBrk="1" hangingPunct="1">
              <a:lnSpc>
                <a:spcPct val="90000"/>
              </a:lnSpc>
              <a:spcBef>
                <a:spcPts val="0"/>
              </a:spcBef>
              <a:spcAft>
                <a:spcPts val="0"/>
              </a:spcAft>
              <a:tabLst>
                <a:tab pos="393700" algn="l"/>
                <a:tab pos="728663" algn="l"/>
              </a:tabLst>
              <a:defRPr/>
            </a:pPr>
            <a:r>
              <a:rPr lang="en-US" dirty="0">
                <a:latin typeface="Calibri"/>
                <a:cs typeface="Calibri"/>
              </a:rPr>
              <a:t>	• The unity God has in mind is centered          		in Christ. The phrase “in Christ” and 			similar phrases is used more than thirty 		times, and everywhere lifts up Jesus.</a:t>
            </a:r>
          </a:p>
          <a:p>
            <a:pPr marL="180340" eaLnBrk="1" hangingPunct="1">
              <a:lnSpc>
                <a:spcPct val="90000"/>
              </a:lnSpc>
              <a:spcBef>
                <a:spcPts val="0"/>
              </a:spcBef>
              <a:spcAft>
                <a:spcPts val="0"/>
              </a:spcAft>
              <a:tabLst>
                <a:tab pos="393700" algn="l"/>
                <a:tab pos="728663" algn="l"/>
              </a:tabLst>
              <a:defRPr/>
            </a:pPr>
            <a:r>
              <a:rPr lang="en-US" dirty="0">
                <a:latin typeface="Calibri"/>
                <a:cs typeface="Calibri"/>
              </a:rPr>
              <a:t>	• Seeks to reignite the </a:t>
            </a:r>
            <a:r>
              <a:rPr lang="en-US" dirty="0">
                <a:highlight>
                  <a:srgbClr val="0000FF"/>
                </a:highlight>
                <a:latin typeface="Calibri"/>
                <a:cs typeface="Calibri"/>
              </a:rPr>
              <a:t>spiritual commit-</a:t>
            </a:r>
            <a:r>
              <a:rPr lang="en-US" dirty="0">
                <a:latin typeface="Calibri"/>
                <a:cs typeface="Calibri"/>
              </a:rPr>
              <a:t>		</a:t>
            </a:r>
            <a:r>
              <a:rPr lang="en-US" dirty="0" err="1">
                <a:highlight>
                  <a:srgbClr val="0000FF"/>
                </a:highlight>
                <a:latin typeface="Calibri"/>
                <a:cs typeface="Calibri"/>
              </a:rPr>
              <a:t>ment</a:t>
            </a:r>
            <a:r>
              <a:rPr lang="en-US" dirty="0">
                <a:latin typeface="Calibri"/>
                <a:cs typeface="Calibri"/>
              </a:rPr>
              <a:t> of believers by reminding them  		that they are part of the church.</a:t>
            </a:r>
          </a:p>
          <a:p>
            <a:pPr marL="180340" eaLnBrk="1" hangingPunct="1">
              <a:lnSpc>
                <a:spcPct val="90000"/>
              </a:lnSpc>
              <a:spcBef>
                <a:spcPts val="0"/>
              </a:spcBef>
              <a:spcAft>
                <a:spcPts val="1200"/>
              </a:spcAft>
              <a:tabLst>
                <a:tab pos="393700" algn="l"/>
                <a:tab pos="728663" algn="l"/>
              </a:tabLst>
              <a:defRPr/>
            </a:pPr>
            <a:r>
              <a:rPr lang="en-US" dirty="0">
                <a:latin typeface="Calibri"/>
                <a:cs typeface="Calibri"/>
              </a:rPr>
              <a:t>	• </a:t>
            </a:r>
            <a:r>
              <a:rPr lang="en-US" spc="-100" dirty="0">
                <a:latin typeface="Calibri"/>
                <a:cs typeface="Calibri"/>
              </a:rPr>
              <a:t>Church</a:t>
            </a:r>
            <a:r>
              <a:rPr lang="en-US" spc="-300" dirty="0">
                <a:latin typeface="Calibri"/>
                <a:cs typeface="Calibri"/>
              </a:rPr>
              <a:t> </a:t>
            </a:r>
            <a:r>
              <a:rPr lang="en-US" spc="-100" dirty="0">
                <a:latin typeface="Calibri"/>
                <a:cs typeface="Calibri"/>
              </a:rPr>
              <a:t>(Gr.</a:t>
            </a:r>
            <a:r>
              <a:rPr lang="en-US" spc="-300" dirty="0">
                <a:latin typeface="Calibri"/>
                <a:cs typeface="Calibri"/>
              </a:rPr>
              <a:t> </a:t>
            </a:r>
            <a:r>
              <a:rPr lang="en-US" i="1" spc="-100" dirty="0" err="1">
                <a:latin typeface="Calibri"/>
                <a:cs typeface="Calibri"/>
              </a:rPr>
              <a:t>ekkle</a:t>
            </a:r>
            <a:r>
              <a:rPr lang="en-US" spc="-100" dirty="0" err="1">
                <a:latin typeface="Calibri"/>
                <a:cs typeface="Calibri"/>
              </a:rPr>
              <a:t>̄sia</a:t>
            </a:r>
            <a:r>
              <a:rPr lang="en-US" spc="-100" dirty="0">
                <a:latin typeface="Calibri"/>
                <a:cs typeface="Calibri"/>
              </a:rPr>
              <a:t>)</a:t>
            </a:r>
            <a:r>
              <a:rPr lang="en-US" spc="-300" dirty="0">
                <a:latin typeface="Calibri"/>
                <a:cs typeface="Calibri"/>
              </a:rPr>
              <a:t> </a:t>
            </a:r>
            <a:r>
              <a:rPr lang="en-US" spc="-100" dirty="0">
                <a:latin typeface="Calibri"/>
                <a:cs typeface="Calibri"/>
              </a:rPr>
              <a:t>is</a:t>
            </a:r>
            <a:r>
              <a:rPr lang="en-US" spc="-300" dirty="0">
                <a:latin typeface="Calibri"/>
                <a:cs typeface="Calibri"/>
              </a:rPr>
              <a:t> </a:t>
            </a:r>
            <a:r>
              <a:rPr lang="en-US" spc="-100" dirty="0">
                <a:latin typeface="Calibri"/>
                <a:cs typeface="Calibri"/>
              </a:rPr>
              <a:t>“universal”</a:t>
            </a:r>
            <a:r>
              <a:rPr lang="en-US" spc="-300" dirty="0">
                <a:latin typeface="Calibri"/>
                <a:cs typeface="Calibri"/>
              </a:rPr>
              <a:t> </a:t>
            </a:r>
            <a:r>
              <a:rPr lang="en-US" spc="-100" dirty="0">
                <a:latin typeface="Calibri"/>
                <a:cs typeface="Calibri"/>
              </a:rPr>
              <a:t>church.</a:t>
            </a:r>
          </a:p>
        </p:txBody>
      </p:sp>
    </p:spTree>
    <p:extLst>
      <p:ext uri="{BB962C8B-B14F-4D97-AF65-F5344CB8AC3E}">
        <p14:creationId xmlns:p14="http://schemas.microsoft.com/office/powerpoint/2010/main" val="14997786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6F431F-C268-CE38-E777-EAB1E6097CD3}"/>
              </a:ext>
            </a:extLst>
          </p:cNvPr>
          <p:cNvSpPr txBox="1"/>
          <p:nvPr/>
        </p:nvSpPr>
        <p:spPr>
          <a:xfrm>
            <a:off x="4232366" y="7576457"/>
            <a:ext cx="184731" cy="707886"/>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AA1C96A3-AD16-0536-6428-E7B35FCD5605}"/>
              </a:ext>
            </a:extLst>
          </p:cNvPr>
          <p:cNvSpPr/>
          <p:nvPr/>
        </p:nvSpPr>
        <p:spPr bwMode="auto">
          <a:xfrm>
            <a:off x="10332640" y="2420888"/>
            <a:ext cx="9144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Ephesians</a:t>
            </a:r>
          </a:p>
          <a:p>
            <a:pPr marL="36000">
              <a:defRPr/>
            </a:pPr>
            <a:r>
              <a:rPr lang="en-US" sz="3200" b="1" cap="small" spc="100" dirty="0">
                <a:latin typeface="Cambria"/>
                <a:cs typeface="Cambria"/>
              </a:rPr>
              <a:t>3. A Christ-Saturated Letter </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373932"/>
            <a:ext cx="9144000" cy="4586961"/>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3050" eaLnBrk="1" hangingPunct="1">
              <a:lnSpc>
                <a:spcPct val="90000"/>
              </a:lnSpc>
              <a:spcBef>
                <a:spcPts val="0"/>
              </a:spcBef>
              <a:spcAft>
                <a:spcPts val="1200"/>
              </a:spcAft>
              <a:tabLst>
                <a:tab pos="509588" algn="l"/>
                <a:tab pos="1020763" algn="l"/>
              </a:tabLst>
              <a:defRPr/>
            </a:pPr>
            <a:r>
              <a:rPr lang="en-US" b="1" spc="100" dirty="0">
                <a:latin typeface="Calibri"/>
                <a:cs typeface="Calibri"/>
              </a:rPr>
              <a:t>Four metaphors about the church</a:t>
            </a:r>
          </a:p>
          <a:p>
            <a:pPr marL="273050" eaLnBrk="1" hangingPunct="1">
              <a:lnSpc>
                <a:spcPct val="90000"/>
              </a:lnSpc>
              <a:spcBef>
                <a:spcPts val="0"/>
              </a:spcBef>
              <a:spcAft>
                <a:spcPts val="1200"/>
              </a:spcAft>
              <a:tabLst>
                <a:tab pos="509588" algn="l"/>
                <a:tab pos="1020763" algn="l"/>
              </a:tabLst>
              <a:defRPr/>
            </a:pPr>
            <a:r>
              <a:rPr lang="en-US" dirty="0">
                <a:latin typeface="Calibri"/>
                <a:cs typeface="Calibri"/>
              </a:rPr>
              <a:t>	1. The church as a </a:t>
            </a:r>
            <a:r>
              <a:rPr lang="en-US" dirty="0">
                <a:highlight>
                  <a:srgbClr val="FF00FF"/>
                </a:highlight>
                <a:latin typeface="Calibri"/>
                <a:cs typeface="Calibri"/>
              </a:rPr>
              <a:t>body</a:t>
            </a:r>
            <a:r>
              <a:rPr lang="en-US" dirty="0">
                <a:latin typeface="Calibri"/>
                <a:cs typeface="Calibri"/>
              </a:rPr>
              <a:t> (</a:t>
            </a:r>
            <a:r>
              <a:rPr lang="en-US" i="1" dirty="0">
                <a:latin typeface="Calibri"/>
                <a:cs typeface="Calibri"/>
              </a:rPr>
              <a:t>1:22, 23; 2:16; 		3:6; 4:1–16, 25; 5:23, 29, 30</a:t>
            </a:r>
            <a:r>
              <a:rPr lang="en-US" dirty="0">
                <a:latin typeface="Calibri"/>
                <a:cs typeface="Calibri"/>
              </a:rPr>
              <a:t>).</a:t>
            </a:r>
          </a:p>
          <a:p>
            <a:pPr marL="273050" eaLnBrk="1" hangingPunct="1">
              <a:lnSpc>
                <a:spcPct val="90000"/>
              </a:lnSpc>
              <a:spcBef>
                <a:spcPts val="0"/>
              </a:spcBef>
              <a:spcAft>
                <a:spcPts val="1200"/>
              </a:spcAft>
              <a:tabLst>
                <a:tab pos="509588" algn="l"/>
                <a:tab pos="1020763" algn="l"/>
              </a:tabLst>
              <a:defRPr/>
            </a:pPr>
            <a:r>
              <a:rPr lang="en-US" dirty="0">
                <a:latin typeface="Calibri"/>
                <a:cs typeface="Calibri"/>
              </a:rPr>
              <a:t>	2. The church as a </a:t>
            </a:r>
            <a:r>
              <a:rPr lang="en-US" dirty="0">
                <a:highlight>
                  <a:srgbClr val="FF00FF"/>
                </a:highlight>
                <a:latin typeface="Calibri"/>
                <a:cs typeface="Calibri"/>
              </a:rPr>
              <a:t>building</a:t>
            </a:r>
            <a:r>
              <a:rPr lang="en-US" dirty="0">
                <a:latin typeface="Calibri"/>
                <a:cs typeface="Calibri"/>
              </a:rPr>
              <a:t>/</a:t>
            </a:r>
            <a:r>
              <a:rPr lang="en-US" dirty="0">
                <a:highlight>
                  <a:srgbClr val="FF00FF"/>
                </a:highlight>
                <a:latin typeface="Calibri"/>
                <a:cs typeface="Calibri"/>
              </a:rPr>
              <a:t>temple</a:t>
            </a:r>
            <a:r>
              <a:rPr lang="en-US" dirty="0">
                <a:latin typeface="Calibri"/>
                <a:cs typeface="Calibri"/>
              </a:rPr>
              <a:t>                       		(</a:t>
            </a:r>
            <a:r>
              <a:rPr lang="en-US" i="1" dirty="0">
                <a:latin typeface="Calibri"/>
                <a:cs typeface="Calibri"/>
              </a:rPr>
              <a:t>2:19–22</a:t>
            </a:r>
            <a:r>
              <a:rPr lang="en-US" dirty="0">
                <a:latin typeface="Calibri"/>
                <a:cs typeface="Calibri"/>
              </a:rPr>
              <a:t>).</a:t>
            </a:r>
          </a:p>
          <a:p>
            <a:pPr marL="273050" eaLnBrk="1" hangingPunct="1">
              <a:lnSpc>
                <a:spcPct val="90000"/>
              </a:lnSpc>
              <a:spcBef>
                <a:spcPts val="0"/>
              </a:spcBef>
              <a:spcAft>
                <a:spcPts val="1200"/>
              </a:spcAft>
              <a:tabLst>
                <a:tab pos="509588" algn="l"/>
                <a:tab pos="1020763" algn="l"/>
              </a:tabLst>
              <a:defRPr/>
            </a:pPr>
            <a:r>
              <a:rPr lang="en-US" dirty="0">
                <a:latin typeface="Calibri"/>
                <a:cs typeface="Calibri"/>
              </a:rPr>
              <a:t>	3. The church as a </a:t>
            </a:r>
            <a:r>
              <a:rPr lang="en-US" dirty="0">
                <a:highlight>
                  <a:srgbClr val="FF00FF"/>
                </a:highlight>
                <a:latin typeface="Calibri"/>
                <a:cs typeface="Calibri"/>
              </a:rPr>
              <a:t>bride</a:t>
            </a:r>
            <a:r>
              <a:rPr lang="en-US" dirty="0">
                <a:latin typeface="Calibri"/>
                <a:cs typeface="Calibri"/>
              </a:rPr>
              <a:t> (</a:t>
            </a:r>
            <a:r>
              <a:rPr lang="en-US" i="1" dirty="0">
                <a:latin typeface="Calibri"/>
                <a:cs typeface="Calibri"/>
              </a:rPr>
              <a:t>5:22–27</a:t>
            </a:r>
            <a:r>
              <a:rPr lang="en-US" dirty="0">
                <a:latin typeface="Calibri"/>
                <a:cs typeface="Calibri"/>
              </a:rPr>
              <a:t>).</a:t>
            </a:r>
          </a:p>
          <a:p>
            <a:pPr marL="273050" eaLnBrk="1" hangingPunct="1">
              <a:lnSpc>
                <a:spcPct val="90000"/>
              </a:lnSpc>
              <a:spcBef>
                <a:spcPts val="0"/>
              </a:spcBef>
              <a:spcAft>
                <a:spcPts val="1200"/>
              </a:spcAft>
              <a:tabLst>
                <a:tab pos="509588" algn="l"/>
                <a:tab pos="1020763" algn="l"/>
              </a:tabLst>
              <a:defRPr/>
            </a:pPr>
            <a:r>
              <a:rPr lang="en-US" dirty="0">
                <a:latin typeface="Calibri"/>
                <a:cs typeface="Calibri"/>
              </a:rPr>
              <a:t>	4. The church as an </a:t>
            </a:r>
            <a:r>
              <a:rPr lang="en-US" dirty="0">
                <a:highlight>
                  <a:srgbClr val="FF00FF"/>
                </a:highlight>
                <a:latin typeface="Calibri"/>
                <a:cs typeface="Calibri"/>
              </a:rPr>
              <a:t>army</a:t>
            </a:r>
            <a:r>
              <a:rPr lang="en-US" dirty="0">
                <a:latin typeface="Calibri"/>
                <a:cs typeface="Calibri"/>
              </a:rPr>
              <a:t> (</a:t>
            </a:r>
            <a:r>
              <a:rPr lang="en-US" i="1" dirty="0">
                <a:latin typeface="Calibri"/>
                <a:cs typeface="Calibri"/>
              </a:rPr>
              <a:t>6:10–20</a:t>
            </a:r>
            <a:r>
              <a:rPr lang="en-US" dirty="0">
                <a:latin typeface="Calibri"/>
                <a:cs typeface="Calibri"/>
              </a:rPr>
              <a:t>).</a:t>
            </a:r>
          </a:p>
        </p:txBody>
      </p:sp>
    </p:spTree>
    <p:extLst>
      <p:ext uri="{BB962C8B-B14F-4D97-AF65-F5344CB8AC3E}">
        <p14:creationId xmlns:p14="http://schemas.microsoft.com/office/powerpoint/2010/main" val="31314518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89546892-030F-82F3-1BCD-2E5853C84352}"/>
              </a:ext>
            </a:extLst>
          </p:cNvPr>
          <p:cNvSpPr txBox="1">
            <a:spLocks noChangeArrowheads="1"/>
          </p:cNvSpPr>
          <p:nvPr/>
        </p:nvSpPr>
        <p:spPr bwMode="auto">
          <a:xfrm>
            <a:off x="35685" y="1251982"/>
            <a:ext cx="9144000" cy="5633402"/>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tabLst>
                <a:tab pos="538163" algn="l"/>
                <a:tab pos="4445000" algn="l"/>
                <a:tab pos="4911725" algn="l"/>
              </a:tabLst>
              <a:defRPr/>
            </a:pPr>
            <a:r>
              <a:rPr lang="en-US" dirty="0">
                <a:solidFill>
                  <a:schemeClr val="bg1"/>
                </a:solidFill>
                <a:latin typeface="Calibri"/>
                <a:cs typeface="Calibri"/>
              </a:rPr>
              <a:t>Ephesians was written to believers who needed instruction about “how to cope with the continuing influence and attacks of the sinister cosmic ‘powers.’ ”* Paul’s </a:t>
            </a:r>
            <a:r>
              <a:rPr lang="en-US" spc="-30" dirty="0">
                <a:solidFill>
                  <a:schemeClr val="bg1"/>
                </a:solidFill>
                <a:latin typeface="Calibri"/>
                <a:cs typeface="Calibri"/>
              </a:rPr>
              <a:t>response is the Epistle to the Ephesians, in </a:t>
            </a:r>
            <a:r>
              <a:rPr lang="en-US" dirty="0">
                <a:solidFill>
                  <a:schemeClr val="bg1"/>
                </a:solidFill>
                <a:latin typeface="Calibri"/>
                <a:cs typeface="Calibri"/>
              </a:rPr>
              <a:t>which he </a:t>
            </a:r>
            <a:r>
              <a:rPr lang="en-US" u="sng" dirty="0">
                <a:solidFill>
                  <a:schemeClr val="bg1"/>
                </a:solidFill>
                <a:latin typeface="Calibri"/>
                <a:cs typeface="Calibri"/>
              </a:rPr>
              <a:t>points</a:t>
            </a:r>
            <a:r>
              <a:rPr lang="en-US" dirty="0">
                <a:solidFill>
                  <a:schemeClr val="bg1"/>
                </a:solidFill>
                <a:latin typeface="Calibri"/>
                <a:cs typeface="Calibri"/>
              </a:rPr>
              <a:t> to Christ as the One who has been exalted above every power (</a:t>
            </a:r>
            <a:r>
              <a:rPr lang="en-US" i="1" dirty="0">
                <a:solidFill>
                  <a:schemeClr val="bg1"/>
                </a:solidFill>
                <a:latin typeface="Calibri"/>
                <a:cs typeface="Calibri"/>
              </a:rPr>
              <a:t>Eph. 1:20–23</a:t>
            </a:r>
            <a:r>
              <a:rPr lang="en-US" dirty="0">
                <a:solidFill>
                  <a:schemeClr val="bg1"/>
                </a:solidFill>
                <a:latin typeface="Calibri"/>
                <a:cs typeface="Calibri"/>
              </a:rPr>
              <a:t>) and </a:t>
            </a:r>
            <a:r>
              <a:rPr lang="en-US" u="sng" dirty="0">
                <a:latin typeface="Calibri"/>
                <a:cs typeface="Calibri"/>
              </a:rPr>
              <a:t>emphasizes</a:t>
            </a:r>
            <a:r>
              <a:rPr lang="en-US" dirty="0">
                <a:latin typeface="Calibri"/>
                <a:cs typeface="Calibri"/>
              </a:rPr>
              <a:t> the superiority  of the strength that God provides to believers (</a:t>
            </a:r>
            <a:r>
              <a:rPr lang="en-US" i="1" dirty="0">
                <a:latin typeface="Calibri"/>
                <a:cs typeface="Calibri"/>
              </a:rPr>
              <a:t>2:15–19, 3:14–21, 6:10–20</a:t>
            </a:r>
            <a:r>
              <a:rPr lang="en-US" dirty="0">
                <a:latin typeface="Calibri"/>
                <a:cs typeface="Calibri"/>
              </a:rPr>
              <a:t>).</a:t>
            </a:r>
            <a:endParaRPr lang="en-US" sz="6000" dirty="0">
              <a:latin typeface="Calibri Light" panose="020F0302020204030204" pitchFamily="34" charset="0"/>
              <a:cs typeface="Calibri Light" panose="020F0302020204030204" pitchFamily="34" charset="0"/>
            </a:endParaRPr>
          </a:p>
        </p:txBody>
      </p:sp>
      <p:sp>
        <p:nvSpPr>
          <p:cNvPr id="4" name="Text Box 3">
            <a:extLst>
              <a:ext uri="{FF2B5EF4-FFF2-40B4-BE49-F238E27FC236}">
                <a16:creationId xmlns:a16="http://schemas.microsoft.com/office/drawing/2014/main" id="{830985AD-E064-4000-3E76-A927DD791E55}"/>
              </a:ext>
            </a:extLst>
          </p:cNvPr>
          <p:cNvSpPr txBox="1">
            <a:spLocks noChangeArrowheads="1"/>
          </p:cNvSpPr>
          <p:nvPr/>
        </p:nvSpPr>
        <p:spPr bwMode="auto">
          <a:xfrm>
            <a:off x="35685" y="1251982"/>
            <a:ext cx="9144000" cy="4525406"/>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tabLst>
                <a:tab pos="538163" algn="l"/>
                <a:tab pos="4445000" algn="l"/>
                <a:tab pos="4911725" algn="l"/>
              </a:tabLst>
              <a:defRPr/>
            </a:pPr>
            <a:r>
              <a:rPr lang="en-US" dirty="0">
                <a:solidFill>
                  <a:schemeClr val="bg1"/>
                </a:solidFill>
                <a:latin typeface="Calibri"/>
                <a:cs typeface="Calibri"/>
              </a:rPr>
              <a:t>Ephesians was written to believers who needed instruction about “how to cope with the continuing influence and attacks of the sinister cosmic ‘powers.’ ”* </a:t>
            </a:r>
            <a:r>
              <a:rPr lang="en-US" dirty="0">
                <a:latin typeface="Calibri"/>
                <a:cs typeface="Calibri"/>
              </a:rPr>
              <a:t>Paul’s </a:t>
            </a:r>
            <a:r>
              <a:rPr lang="en-US" spc="-30" dirty="0">
                <a:solidFill>
                  <a:schemeClr val="tx2"/>
                </a:solidFill>
                <a:latin typeface="Calibri"/>
                <a:cs typeface="Calibri"/>
              </a:rPr>
              <a:t>response</a:t>
            </a:r>
            <a:r>
              <a:rPr lang="en-US" spc="-30" dirty="0">
                <a:latin typeface="Calibri"/>
                <a:cs typeface="Calibri"/>
              </a:rPr>
              <a:t> is the Epistle to the Ephesians, in </a:t>
            </a:r>
            <a:r>
              <a:rPr lang="en-US" dirty="0">
                <a:latin typeface="Calibri"/>
                <a:cs typeface="Calibri"/>
              </a:rPr>
              <a:t>which he </a:t>
            </a:r>
            <a:r>
              <a:rPr lang="en-US" u="sng" dirty="0">
                <a:latin typeface="Calibri"/>
                <a:cs typeface="Calibri"/>
              </a:rPr>
              <a:t>points</a:t>
            </a:r>
            <a:r>
              <a:rPr lang="en-US" dirty="0">
                <a:latin typeface="Calibri"/>
                <a:cs typeface="Calibri"/>
              </a:rPr>
              <a:t> to Christ as the One who has been exalted above every power (</a:t>
            </a:r>
            <a:r>
              <a:rPr lang="en-US" i="1" dirty="0">
                <a:latin typeface="Calibri"/>
                <a:cs typeface="Calibri"/>
              </a:rPr>
              <a:t>Eph. 1:20–23</a:t>
            </a:r>
            <a:r>
              <a:rPr lang="en-US" dirty="0">
                <a:latin typeface="Calibri"/>
                <a:cs typeface="Calibri"/>
              </a:rPr>
              <a:t>) and</a:t>
            </a:r>
            <a:endParaRPr lang="en-US" sz="6000" dirty="0">
              <a:latin typeface="Calibri Light" panose="020F0302020204030204" pitchFamily="34" charset="0"/>
              <a:cs typeface="Calibri Light" panose="020F0302020204030204" pitchFamily="34" charset="0"/>
            </a:endParaRPr>
          </a:p>
        </p:txBody>
      </p:sp>
      <p:sp>
        <p:nvSpPr>
          <p:cNvPr id="3" name="Text Box 3">
            <a:extLst>
              <a:ext uri="{FF2B5EF4-FFF2-40B4-BE49-F238E27FC236}">
                <a16:creationId xmlns:a16="http://schemas.microsoft.com/office/drawing/2014/main" id="{98E8DBCB-0AB4-348C-1321-23F348138F85}"/>
              </a:ext>
            </a:extLst>
          </p:cNvPr>
          <p:cNvSpPr txBox="1">
            <a:spLocks noChangeArrowheads="1"/>
          </p:cNvSpPr>
          <p:nvPr/>
        </p:nvSpPr>
        <p:spPr bwMode="auto">
          <a:xfrm>
            <a:off x="35685" y="1251982"/>
            <a:ext cx="9144000" cy="2309415"/>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tabLst>
                <a:tab pos="538163" algn="l"/>
                <a:tab pos="4445000" algn="l"/>
                <a:tab pos="4911725" algn="l"/>
              </a:tabLst>
              <a:defRPr/>
            </a:pPr>
            <a:r>
              <a:rPr lang="en-US" dirty="0">
                <a:latin typeface="Calibri"/>
                <a:cs typeface="Calibri"/>
              </a:rPr>
              <a:t>Ephesians was written to believers who </a:t>
            </a:r>
            <a:r>
              <a:rPr lang="en-US" dirty="0">
                <a:solidFill>
                  <a:schemeClr val="tx2"/>
                </a:solidFill>
                <a:latin typeface="Calibri"/>
                <a:cs typeface="Calibri"/>
              </a:rPr>
              <a:t>needed instruction </a:t>
            </a:r>
            <a:r>
              <a:rPr lang="en-US" dirty="0">
                <a:latin typeface="Calibri"/>
                <a:cs typeface="Calibri"/>
              </a:rPr>
              <a:t>about “how to cope with the continuing influence and attacks of the sinister cosmic ‘powers.’ ”*</a:t>
            </a:r>
            <a:endParaRPr lang="en-US" sz="6000" dirty="0">
              <a:latin typeface="Calibri Light" panose="020F0302020204030204" pitchFamily="34" charset="0"/>
              <a:cs typeface="Calibri Light" panose="020F0302020204030204" pitchFamily="34" charset="0"/>
            </a:endParaRPr>
          </a:p>
        </p:txBody>
      </p:sp>
      <p:sp>
        <p:nvSpPr>
          <p:cNvPr id="2" name="Text Box 2">
            <a:extLst>
              <a:ext uri="{FF2B5EF4-FFF2-40B4-BE49-F238E27FC236}">
                <a16:creationId xmlns:a16="http://schemas.microsoft.com/office/drawing/2014/main" id="{91345102-B045-3A67-100F-6F9B013E4E77}"/>
              </a:ext>
            </a:extLst>
          </p:cNvPr>
          <p:cNvSpPr txBox="1">
            <a:spLocks noChangeArrowheads="1"/>
          </p:cNvSpPr>
          <p:nvPr/>
        </p:nvSpPr>
        <p:spPr bwMode="auto">
          <a:xfrm>
            <a:off x="1758419" y="6350"/>
            <a:ext cx="7385581"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Ephesians</a:t>
            </a:r>
          </a:p>
          <a:p>
            <a:pPr marL="36000">
              <a:defRPr/>
            </a:pPr>
            <a:r>
              <a:rPr lang="en-US" sz="3200" b="1" cap="small" spc="50" dirty="0">
                <a:latin typeface="Cambria"/>
                <a:cs typeface="Cambria"/>
              </a:rPr>
              <a:t>The Last Word</a:t>
            </a:r>
            <a:endParaRPr lang="en-US" sz="3000" i="1" cap="small" spc="-90" dirty="0">
              <a:latin typeface="Cambria"/>
              <a:cs typeface="Cambria"/>
            </a:endParaRPr>
          </a:p>
        </p:txBody>
      </p:sp>
      <p:sp>
        <p:nvSpPr>
          <p:cNvPr id="6" name="TextBox 5">
            <a:extLst>
              <a:ext uri="{FF2B5EF4-FFF2-40B4-BE49-F238E27FC236}">
                <a16:creationId xmlns:a16="http://schemas.microsoft.com/office/drawing/2014/main" id="{81A020EC-CB2F-A81A-572F-71F6770CE432}"/>
              </a:ext>
            </a:extLst>
          </p:cNvPr>
          <p:cNvSpPr txBox="1"/>
          <p:nvPr/>
        </p:nvSpPr>
        <p:spPr>
          <a:xfrm>
            <a:off x="9129252" y="7064477"/>
            <a:ext cx="184731" cy="707886"/>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68589522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iterate type="lt">
                                    <p:tmPct val="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0"/>
                                  </p:iterate>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lt">
                                    <p:tmPct val="0"/>
                                  </p:iterate>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7">
            <a:extLst>
              <a:ext uri="{FF2B5EF4-FFF2-40B4-BE49-F238E27FC236}">
                <a16:creationId xmlns:a16="http://schemas.microsoft.com/office/drawing/2014/main" id="{85CEACF4-ED00-962F-25E6-C9AEA8A08092}"/>
              </a:ext>
            </a:extLst>
          </p:cNvPr>
          <p:cNvSpPr txBox="1">
            <a:spLocks noChangeArrowheads="1"/>
          </p:cNvSpPr>
          <p:nvPr/>
        </p:nvSpPr>
        <p:spPr bwMode="auto">
          <a:xfrm>
            <a:off x="1725612" y="7938"/>
            <a:ext cx="7418387" cy="1076325"/>
          </a:xfrm>
          <a:prstGeom prst="rect">
            <a:avLst/>
          </a:prstGeom>
          <a:noFill/>
          <a:ln w="9525">
            <a:noFill/>
            <a:miter lim="800000"/>
            <a:headEnd/>
            <a:tailEnd/>
          </a:ln>
          <a:effectLst>
            <a:outerShdw blurRad="63500" dist="63500"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Ephesians</a:t>
            </a:r>
          </a:p>
          <a:p>
            <a:pPr marL="36000">
              <a:defRPr/>
            </a:pPr>
            <a:r>
              <a:rPr lang="en-US" sz="3200" b="1" cap="small" spc="50" dirty="0">
                <a:latin typeface="Cambria"/>
                <a:cs typeface="Cambria"/>
              </a:rPr>
              <a:t>How to Follow Jesus in Trying Times</a:t>
            </a:r>
          </a:p>
        </p:txBody>
      </p:sp>
      <p:sp>
        <p:nvSpPr>
          <p:cNvPr id="4" name="Rectangle 3">
            <a:extLst>
              <a:ext uri="{FF2B5EF4-FFF2-40B4-BE49-F238E27FC236}">
                <a16:creationId xmlns:a16="http://schemas.microsoft.com/office/drawing/2014/main" id="{16AAB78D-62CD-067E-FC21-A2C39D2CAB79}"/>
              </a:ext>
            </a:extLst>
          </p:cNvPr>
          <p:cNvSpPr/>
          <p:nvPr/>
        </p:nvSpPr>
        <p:spPr>
          <a:xfrm>
            <a:off x="0" y="1365150"/>
            <a:ext cx="9144000" cy="5232202"/>
          </a:xfrm>
          <a:prstGeom prst="rect">
            <a:avLst/>
          </a:prstGeom>
        </p:spPr>
        <p:txBody>
          <a:bodyPr>
            <a:spAutoFit/>
          </a:bodyPr>
          <a:lstStyle/>
          <a:p>
            <a:pPr marL="274320">
              <a:lnSpc>
                <a:spcPct val="90000"/>
              </a:lnSpc>
              <a:spcAft>
                <a:spcPts val="1200"/>
              </a:spcAft>
              <a:defRPr/>
            </a:pPr>
            <a:r>
              <a:rPr lang="en-US" dirty="0">
                <a:effectLst>
                  <a:outerShdw blurRad="38100" dist="38100" dir="2700000" algn="tl">
                    <a:srgbClr val="000000"/>
                  </a:outerShdw>
                </a:effectLst>
                <a:latin typeface="Calibri" panose="020F0502020204030204" pitchFamily="34" charset="0"/>
                <a:ea typeface="ＭＳ Ｐゴシック" charset="0"/>
                <a:cs typeface="Calibri" panose="020F0502020204030204" pitchFamily="34" charset="0"/>
              </a:rPr>
              <a:t>• Writing from prison, Paul worries that the believers in Ephesus may “lose heart,” </a:t>
            </a:r>
            <a:r>
              <a:rPr lang="en-US" b="1" spc="100" dirty="0">
                <a:effectLst>
                  <a:outerShdw blurRad="38100" dist="38100" dir="2700000" algn="tl">
                    <a:srgbClr val="000000"/>
                  </a:outerShdw>
                </a:effectLst>
                <a:latin typeface="Calibri" panose="020F0502020204030204" pitchFamily="34" charset="0"/>
                <a:ea typeface="ＭＳ Ｐゴシック" charset="0"/>
                <a:cs typeface="Calibri" panose="020F0502020204030204" pitchFamily="34" charset="0"/>
              </a:rPr>
              <a:t>forgetting</a:t>
            </a:r>
            <a:r>
              <a:rPr lang="en-US" dirty="0">
                <a:effectLst>
                  <a:outerShdw blurRad="38100" dist="38100" dir="2700000" algn="tl">
                    <a:srgbClr val="000000"/>
                  </a:outerShdw>
                </a:effectLst>
                <a:latin typeface="Calibri" panose="020F0502020204030204" pitchFamily="34" charset="0"/>
                <a:ea typeface="ＭＳ Ｐゴシック" charset="0"/>
                <a:cs typeface="Calibri" panose="020F0502020204030204" pitchFamily="34" charset="0"/>
              </a:rPr>
              <a:t> any active sense of </a:t>
            </a:r>
            <a:r>
              <a:rPr lang="en-US" b="1" spc="100" dirty="0">
                <a:effectLst>
                  <a:outerShdw blurRad="38100" dist="38100" dir="2700000" algn="tl">
                    <a:srgbClr val="000000"/>
                  </a:outerShdw>
                </a:effectLst>
                <a:latin typeface="Calibri" panose="020F0502020204030204" pitchFamily="34" charset="0"/>
                <a:ea typeface="ＭＳ Ｐゴシック" charset="0"/>
                <a:cs typeface="Calibri" panose="020F0502020204030204" pitchFamily="34" charset="0"/>
              </a:rPr>
              <a:t>what it means to be disciples </a:t>
            </a:r>
            <a:r>
              <a:rPr lang="en-US" dirty="0">
                <a:effectLst>
                  <a:outerShdw blurRad="38100" dist="38100" dir="2700000" algn="tl">
                    <a:srgbClr val="000000"/>
                  </a:outerShdw>
                </a:effectLst>
                <a:latin typeface="Calibri" panose="020F0502020204030204" pitchFamily="34" charset="0"/>
                <a:ea typeface="ＭＳ Ｐゴシック" charset="0"/>
                <a:cs typeface="Calibri" panose="020F0502020204030204" pitchFamily="34" charset="0"/>
              </a:rPr>
              <a:t>of Jesus.</a:t>
            </a:r>
          </a:p>
          <a:p>
            <a:pPr marL="274320">
              <a:lnSpc>
                <a:spcPct val="90000"/>
              </a:lnSpc>
              <a:defRPr/>
            </a:pPr>
            <a:r>
              <a:rPr lang="en-US" dirty="0">
                <a:effectLst>
                  <a:outerShdw blurRad="38100" dist="38100" dir="2700000" algn="tl">
                    <a:srgbClr val="000000"/>
                  </a:outerShdw>
                </a:effectLst>
                <a:latin typeface="Calibri" panose="020F0502020204030204" pitchFamily="34" charset="0"/>
                <a:ea typeface="ＭＳ Ｐゴシック" charset="0"/>
                <a:cs typeface="Calibri" panose="020F0502020204030204" pitchFamily="34" charset="0"/>
              </a:rPr>
              <a:t>• If </a:t>
            </a:r>
            <a:r>
              <a:rPr lang="en-US" b="1" spc="100" dirty="0">
                <a:effectLst>
                  <a:outerShdw blurRad="38100" dist="38100" dir="2700000" algn="tl">
                    <a:srgbClr val="000000"/>
                  </a:outerShdw>
                </a:effectLst>
                <a:latin typeface="Calibri" panose="020F0502020204030204" pitchFamily="34" charset="0"/>
                <a:ea typeface="ＭＳ Ｐゴシック" charset="0"/>
                <a:cs typeface="Calibri" panose="020F0502020204030204" pitchFamily="34" charset="0"/>
              </a:rPr>
              <a:t>wobbly</a:t>
            </a:r>
            <a:r>
              <a:rPr lang="en-US" dirty="0">
                <a:effectLst>
                  <a:outerShdw blurRad="38100" dist="38100" dir="2700000" algn="tl">
                    <a:srgbClr val="000000"/>
                  </a:outerShdw>
                </a:effectLst>
                <a:latin typeface="Calibri" panose="020F0502020204030204" pitchFamily="34" charset="0"/>
                <a:ea typeface="ＭＳ Ｐゴシック" charset="0"/>
                <a:cs typeface="Calibri" panose="020F0502020204030204" pitchFamily="34" charset="0"/>
              </a:rPr>
              <a:t> Christian disciples are to regain their </a:t>
            </a:r>
            <a:r>
              <a:rPr lang="en-US" b="1" spc="100" dirty="0">
                <a:effectLst>
                  <a:outerShdw blurRad="38100" dist="38100" dir="2700000" algn="tl">
                    <a:srgbClr val="000000"/>
                  </a:outerShdw>
                </a:effectLst>
                <a:latin typeface="Calibri" panose="020F0502020204030204" pitchFamily="34" charset="0"/>
                <a:ea typeface="ＭＳ Ｐゴシック" charset="0"/>
                <a:cs typeface="Calibri" panose="020F0502020204030204" pitchFamily="34" charset="0"/>
              </a:rPr>
              <a:t>footing</a:t>
            </a:r>
            <a:r>
              <a:rPr lang="en-US" dirty="0">
                <a:effectLst>
                  <a:outerShdw blurRad="38100" dist="38100" dir="2700000" algn="tl">
                    <a:srgbClr val="000000"/>
                  </a:outerShdw>
                </a:effectLst>
                <a:latin typeface="Calibri" panose="020F0502020204030204" pitchFamily="34" charset="0"/>
                <a:ea typeface="ＭＳ Ｐゴシック" charset="0"/>
                <a:cs typeface="Calibri" panose="020F0502020204030204" pitchFamily="34" charset="0"/>
              </a:rPr>
              <a:t>, it will be because they </a:t>
            </a:r>
            <a:r>
              <a:rPr lang="en-US" dirty="0">
                <a:effectLst>
                  <a:outerShdw blurRad="38100" dist="38100" dir="2700000" algn="tl">
                    <a:srgbClr val="000000"/>
                  </a:outerShdw>
                </a:effectLst>
                <a:highlight>
                  <a:srgbClr val="FF00FF"/>
                </a:highlight>
                <a:latin typeface="Calibri" panose="020F0502020204030204" pitchFamily="34" charset="0"/>
                <a:ea typeface="ＭＳ Ｐゴシック" charset="0"/>
                <a:cs typeface="Calibri" panose="020F0502020204030204" pitchFamily="34" charset="0"/>
              </a:rPr>
              <a:t>recapture</a:t>
            </a:r>
            <a:r>
              <a:rPr lang="en-US" dirty="0">
                <a:effectLst>
                  <a:outerShdw blurRad="38100" dist="38100" dir="2700000" algn="tl">
                    <a:srgbClr val="000000"/>
                  </a:outerShdw>
                </a:effectLst>
                <a:latin typeface="Calibri" panose="020F0502020204030204" pitchFamily="34" charset="0"/>
                <a:ea typeface="ＭＳ Ｐゴシック" charset="0"/>
                <a:cs typeface="Calibri" panose="020F0502020204030204" pitchFamily="34" charset="0"/>
              </a:rPr>
              <a:t> their first love for Jesus and </a:t>
            </a:r>
            <a:r>
              <a:rPr lang="en-US" dirty="0">
                <a:effectLst>
                  <a:outerShdw blurRad="38100" dist="38100" dir="2700000" algn="tl">
                    <a:srgbClr val="000000"/>
                  </a:outerShdw>
                </a:effectLst>
                <a:highlight>
                  <a:srgbClr val="FF00FF"/>
                </a:highlight>
                <a:latin typeface="Calibri" panose="020F0502020204030204" pitchFamily="34" charset="0"/>
                <a:ea typeface="ＭＳ Ｐゴシック" charset="0"/>
                <a:cs typeface="Calibri" panose="020F0502020204030204" pitchFamily="34" charset="0"/>
              </a:rPr>
              <a:t>establish</a:t>
            </a:r>
            <a:r>
              <a:rPr lang="en-US" dirty="0">
                <a:effectLst>
                  <a:outerShdw blurRad="38100" dist="38100" dir="2700000" algn="tl">
                    <a:srgbClr val="000000"/>
                  </a:outerShdw>
                </a:effectLst>
                <a:latin typeface="Calibri" panose="020F0502020204030204" pitchFamily="34" charset="0"/>
                <a:ea typeface="ＭＳ Ｐゴシック" charset="0"/>
                <a:cs typeface="Calibri" panose="020F0502020204030204" pitchFamily="34" charset="0"/>
              </a:rPr>
              <a:t> fresh trust in His grace     and power.</a:t>
            </a:r>
          </a:p>
        </p:txBody>
      </p:sp>
      <p:sp>
        <p:nvSpPr>
          <p:cNvPr id="7" name="TextBox 6">
            <a:extLst>
              <a:ext uri="{FF2B5EF4-FFF2-40B4-BE49-F238E27FC236}">
                <a16:creationId xmlns:a16="http://schemas.microsoft.com/office/drawing/2014/main" id="{49021A36-1FEF-F77B-7472-4761D0C53E56}"/>
              </a:ext>
            </a:extLst>
          </p:cNvPr>
          <p:cNvSpPr txBox="1"/>
          <p:nvPr/>
        </p:nvSpPr>
        <p:spPr>
          <a:xfrm>
            <a:off x="6741459" y="7064188"/>
            <a:ext cx="184731" cy="707886"/>
          </a:xfrm>
          <a:prstGeom prst="rect">
            <a:avLst/>
          </a:prstGeom>
          <a:noFill/>
        </p:spPr>
        <p:txBody>
          <a:bodyPr wrap="none" rtlCol="0">
            <a:sp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7">
            <a:extLst>
              <a:ext uri="{FF2B5EF4-FFF2-40B4-BE49-F238E27FC236}">
                <a16:creationId xmlns:a16="http://schemas.microsoft.com/office/drawing/2014/main" id="{85CEACF4-ED00-962F-25E6-C9AEA8A08092}"/>
              </a:ext>
            </a:extLst>
          </p:cNvPr>
          <p:cNvSpPr txBox="1">
            <a:spLocks noChangeArrowheads="1"/>
          </p:cNvSpPr>
          <p:nvPr/>
        </p:nvSpPr>
        <p:spPr bwMode="auto">
          <a:xfrm>
            <a:off x="1725612" y="7938"/>
            <a:ext cx="7418387" cy="1076325"/>
          </a:xfrm>
          <a:prstGeom prst="rect">
            <a:avLst/>
          </a:prstGeom>
          <a:noFill/>
          <a:ln w="9525">
            <a:noFill/>
            <a:miter lim="800000"/>
            <a:headEnd/>
            <a:tailEnd/>
          </a:ln>
          <a:effectLst>
            <a:outerShdw blurRad="63500" dist="63500"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Ephesians</a:t>
            </a:r>
          </a:p>
          <a:p>
            <a:pPr marL="36000">
              <a:defRPr/>
            </a:pPr>
            <a:r>
              <a:rPr lang="en-US" sz="3200" b="1" cap="small" spc="50" dirty="0">
                <a:latin typeface="Cambria"/>
                <a:cs typeface="Cambria"/>
              </a:rPr>
              <a:t>How to Follow Jesus in Trying Times</a:t>
            </a:r>
          </a:p>
        </p:txBody>
      </p:sp>
      <p:sp>
        <p:nvSpPr>
          <p:cNvPr id="4" name="Rectangle 3">
            <a:extLst>
              <a:ext uri="{FF2B5EF4-FFF2-40B4-BE49-F238E27FC236}">
                <a16:creationId xmlns:a16="http://schemas.microsoft.com/office/drawing/2014/main" id="{16AAB78D-62CD-067E-FC21-A2C39D2CAB79}"/>
              </a:ext>
            </a:extLst>
          </p:cNvPr>
          <p:cNvSpPr/>
          <p:nvPr/>
        </p:nvSpPr>
        <p:spPr>
          <a:xfrm>
            <a:off x="0" y="1408708"/>
            <a:ext cx="9144000" cy="4678204"/>
          </a:xfrm>
          <a:prstGeom prst="rect">
            <a:avLst/>
          </a:prstGeom>
        </p:spPr>
        <p:txBody>
          <a:bodyPr>
            <a:spAutoFit/>
          </a:bodyPr>
          <a:lstStyle/>
          <a:p>
            <a:pPr marL="274320">
              <a:lnSpc>
                <a:spcPct val="90000"/>
              </a:lnSpc>
              <a:spcAft>
                <a:spcPts val="1200"/>
              </a:spcAft>
              <a:defRPr/>
            </a:pPr>
            <a:r>
              <a:rPr lang="en-US" dirty="0">
                <a:effectLst>
                  <a:outerShdw blurRad="38100" dist="38100" dir="2700000" algn="tl">
                    <a:srgbClr val="000000"/>
                  </a:outerShdw>
                </a:effectLst>
                <a:latin typeface="Calibri" panose="020F0502020204030204" pitchFamily="34" charset="0"/>
                <a:ea typeface="ＭＳ Ｐゴシック" charset="0"/>
                <a:cs typeface="Calibri" panose="020F0502020204030204" pitchFamily="34" charset="0"/>
              </a:rPr>
              <a:t>• Ephesians speaks especially to times   like our own, in which the allure of the world and the passing of time threaten   to </a:t>
            </a:r>
            <a:r>
              <a:rPr lang="en-US" b="1" spc="100" dirty="0">
                <a:effectLst>
                  <a:outerShdw blurRad="38100" dist="38100" dir="2700000" algn="tl">
                    <a:srgbClr val="000000"/>
                  </a:outerShdw>
                </a:effectLst>
                <a:latin typeface="Calibri" panose="020F0502020204030204" pitchFamily="34" charset="0"/>
                <a:ea typeface="ＭＳ Ｐゴシック" charset="0"/>
                <a:cs typeface="Calibri" panose="020F0502020204030204" pitchFamily="34" charset="0"/>
              </a:rPr>
              <a:t>dull Christian discipleship</a:t>
            </a:r>
            <a:r>
              <a:rPr lang="en-US" dirty="0">
                <a:effectLst>
                  <a:outerShdw blurRad="38100" dist="38100" dir="2700000" algn="tl">
                    <a:srgbClr val="000000"/>
                  </a:outerShdw>
                </a:effectLst>
                <a:latin typeface="Calibri" panose="020F0502020204030204" pitchFamily="34" charset="0"/>
                <a:ea typeface="ＭＳ Ｐゴシック" charset="0"/>
                <a:cs typeface="Calibri" panose="020F0502020204030204" pitchFamily="34" charset="0"/>
              </a:rPr>
              <a:t>.</a:t>
            </a:r>
          </a:p>
          <a:p>
            <a:pPr marL="274320">
              <a:lnSpc>
                <a:spcPct val="90000"/>
              </a:lnSpc>
              <a:defRPr/>
            </a:pPr>
            <a:r>
              <a:rPr lang="en-US" dirty="0">
                <a:effectLst>
                  <a:outerShdw blurRad="38100" dist="38100" dir="2700000" algn="tl">
                    <a:srgbClr val="000000"/>
                  </a:outerShdw>
                </a:effectLst>
                <a:latin typeface="Calibri" panose="020F0502020204030204" pitchFamily="34" charset="0"/>
                <a:ea typeface="ＭＳ Ｐゴシック" charset="0"/>
                <a:cs typeface="Calibri" panose="020F0502020204030204" pitchFamily="34" charset="0"/>
              </a:rPr>
              <a:t>• This quarter we have the privilege of listening prayerfully to Ephesians and </a:t>
            </a:r>
            <a:r>
              <a:rPr lang="en-US" b="1" spc="100" dirty="0">
                <a:effectLst>
                  <a:outerShdw blurRad="38100" dist="38100" dir="2700000" algn="tl">
                    <a:srgbClr val="000000"/>
                  </a:outerShdw>
                </a:effectLst>
                <a:latin typeface="Calibri" panose="020F0502020204030204" pitchFamily="34" charset="0"/>
                <a:ea typeface="ＭＳ Ｐゴシック" charset="0"/>
                <a:cs typeface="Calibri" panose="020F0502020204030204" pitchFamily="34" charset="0"/>
              </a:rPr>
              <a:t>experiencing anew </a:t>
            </a:r>
            <a:r>
              <a:rPr lang="en-US" dirty="0">
                <a:effectLst>
                  <a:outerShdw blurRad="38100" dist="38100" dir="2700000" algn="tl">
                    <a:srgbClr val="000000"/>
                  </a:outerShdw>
                </a:effectLst>
                <a:latin typeface="Calibri" panose="020F0502020204030204" pitchFamily="34" charset="0"/>
                <a:ea typeface="ＭＳ Ｐゴシック" charset="0"/>
                <a:cs typeface="Calibri" panose="020F0502020204030204" pitchFamily="34" charset="0"/>
              </a:rPr>
              <a:t>the excitement of following Jesus in challenging times.</a:t>
            </a:r>
          </a:p>
        </p:txBody>
      </p:sp>
      <p:sp>
        <p:nvSpPr>
          <p:cNvPr id="7" name="TextBox 6">
            <a:extLst>
              <a:ext uri="{FF2B5EF4-FFF2-40B4-BE49-F238E27FC236}">
                <a16:creationId xmlns:a16="http://schemas.microsoft.com/office/drawing/2014/main" id="{49021A36-1FEF-F77B-7472-4761D0C53E56}"/>
              </a:ext>
            </a:extLst>
          </p:cNvPr>
          <p:cNvSpPr txBox="1"/>
          <p:nvPr/>
        </p:nvSpPr>
        <p:spPr>
          <a:xfrm>
            <a:off x="6741459" y="7064188"/>
            <a:ext cx="184731" cy="70788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0749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7">
            <a:extLst>
              <a:ext uri="{FF2B5EF4-FFF2-40B4-BE49-F238E27FC236}">
                <a16:creationId xmlns:a16="http://schemas.microsoft.com/office/drawing/2014/main" id="{85CEACF4-ED00-962F-25E6-C9AEA8A08092}"/>
              </a:ext>
            </a:extLst>
          </p:cNvPr>
          <p:cNvSpPr txBox="1">
            <a:spLocks noChangeArrowheads="1"/>
          </p:cNvSpPr>
          <p:nvPr/>
        </p:nvSpPr>
        <p:spPr bwMode="auto">
          <a:xfrm>
            <a:off x="1725612" y="7938"/>
            <a:ext cx="7418387" cy="1076325"/>
          </a:xfrm>
          <a:prstGeom prst="rect">
            <a:avLst/>
          </a:prstGeom>
          <a:noFill/>
          <a:ln w="9525">
            <a:noFill/>
            <a:miter lim="800000"/>
            <a:headEnd/>
            <a:tailEnd/>
          </a:ln>
          <a:effectLst>
            <a:outerShdw blurRad="63500" dist="63500"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Ephesians</a:t>
            </a:r>
          </a:p>
          <a:p>
            <a:pPr marL="36000">
              <a:defRPr/>
            </a:pPr>
            <a:r>
              <a:rPr lang="en-US" sz="3200" b="1" cap="small" spc="50" dirty="0">
                <a:latin typeface="Cambria"/>
                <a:cs typeface="Cambria"/>
              </a:rPr>
              <a:t>Lesson 1,  July 1, 2023</a:t>
            </a:r>
          </a:p>
        </p:txBody>
      </p:sp>
      <p:sp>
        <p:nvSpPr>
          <p:cNvPr id="4" name="Rectangle 3">
            <a:extLst>
              <a:ext uri="{FF2B5EF4-FFF2-40B4-BE49-F238E27FC236}">
                <a16:creationId xmlns:a16="http://schemas.microsoft.com/office/drawing/2014/main" id="{16AAB78D-62CD-067E-FC21-A2C39D2CAB79}"/>
              </a:ext>
            </a:extLst>
          </p:cNvPr>
          <p:cNvSpPr/>
          <p:nvPr/>
        </p:nvSpPr>
        <p:spPr>
          <a:xfrm>
            <a:off x="0" y="1484784"/>
            <a:ext cx="9144000" cy="1742015"/>
          </a:xfrm>
          <a:prstGeom prst="rect">
            <a:avLst/>
          </a:prstGeom>
        </p:spPr>
        <p:txBody>
          <a:bodyPr>
            <a:spAutoFit/>
          </a:bodyPr>
          <a:lstStyle/>
          <a:p>
            <a:pPr algn="ctr">
              <a:lnSpc>
                <a:spcPct val="80000"/>
              </a:lnSpc>
              <a:defRPr/>
            </a:pPr>
            <a:r>
              <a:rPr lang="en-US" sz="5400" dirty="0">
                <a:effectLst>
                  <a:outerShdw blurRad="38100" dist="38100" dir="2700000" algn="tl">
                    <a:srgbClr val="000000"/>
                  </a:outerShdw>
                </a:effectLst>
                <a:latin typeface="Cambria"/>
                <a:ea typeface="ＭＳ Ｐゴシック" charset="0"/>
                <a:cs typeface="Cambria"/>
              </a:rPr>
              <a:t>Paul </a:t>
            </a:r>
            <a:r>
              <a:rPr lang="en-US" sz="5400" i="1" dirty="0">
                <a:effectLst>
                  <a:outerShdw blurRad="38100" dist="38100" dir="2700000" algn="tl">
                    <a:srgbClr val="000000"/>
                  </a:outerShdw>
                </a:effectLst>
                <a:latin typeface="Cambria"/>
                <a:ea typeface="ＭＳ Ｐゴシック" charset="0"/>
                <a:cs typeface="Cambria"/>
              </a:rPr>
              <a:t>and the       </a:t>
            </a:r>
            <a:r>
              <a:rPr lang="en-US" sz="8000" dirty="0">
                <a:effectLst>
                  <a:outerShdw blurRad="38100" dist="38100" dir="2700000" algn="tl">
                    <a:srgbClr val="000000"/>
                  </a:outerShdw>
                </a:effectLst>
                <a:latin typeface="Cambria"/>
                <a:ea typeface="ＭＳ Ｐゴシック" charset="0"/>
                <a:cs typeface="Cambria"/>
              </a:rPr>
              <a:t>Ephesians</a:t>
            </a:r>
          </a:p>
        </p:txBody>
      </p:sp>
      <p:sp>
        <p:nvSpPr>
          <p:cNvPr id="7" name="TextBox 6">
            <a:extLst>
              <a:ext uri="{FF2B5EF4-FFF2-40B4-BE49-F238E27FC236}">
                <a16:creationId xmlns:a16="http://schemas.microsoft.com/office/drawing/2014/main" id="{49021A36-1FEF-F77B-7472-4761D0C53E56}"/>
              </a:ext>
            </a:extLst>
          </p:cNvPr>
          <p:cNvSpPr txBox="1"/>
          <p:nvPr/>
        </p:nvSpPr>
        <p:spPr>
          <a:xfrm>
            <a:off x="6741459" y="7064188"/>
            <a:ext cx="184731" cy="707886"/>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E17B8BE3-ED8E-60FA-CB63-AFD0AA715F7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085850" y="3646636"/>
            <a:ext cx="6972300" cy="2806700"/>
          </a:xfrm>
          <a:prstGeom prst="rect">
            <a:avLst/>
          </a:prstGeom>
        </p:spPr>
      </p:pic>
    </p:spTree>
    <p:extLst>
      <p:ext uri="{BB962C8B-B14F-4D97-AF65-F5344CB8AC3E}">
        <p14:creationId xmlns:p14="http://schemas.microsoft.com/office/powerpoint/2010/main" val="32019031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slide(fromRight)">
                                      <p:cBhvr>
                                        <p:cTn id="7" dur="1000"/>
                                        <p:tgtEl>
                                          <p:spTgt spid="2">
                                            <p:txEl>
                                              <p:pRg st="1" end="1"/>
                                            </p:txEl>
                                          </p:spTgt>
                                        </p:tgtEl>
                                      </p:cBhvr>
                                    </p:animEffect>
                                  </p:childTnLst>
                                </p:cTn>
                              </p:par>
                            </p:childTnLst>
                          </p:cTn>
                        </p:par>
                        <p:par>
                          <p:cTn id="8" fill="hold">
                            <p:stCondLst>
                              <p:cond delay="1000"/>
                            </p:stCondLst>
                            <p:childTnLst>
                              <p:par>
                                <p:cTn id="9" presetID="16" presetClass="entr" presetSubtype="37" fill="hold"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outVertical)">
                                      <p:cBhvr>
                                        <p:cTn id="11" dur="2000"/>
                                        <p:tgtEl>
                                          <p:spTgt spid="4">
                                            <p:txEl>
                                              <p:pRg st="0" end="0"/>
                                            </p:txEl>
                                          </p:spTgt>
                                        </p:tgtEl>
                                      </p:cBhvr>
                                    </p:animEffect>
                                  </p:childTnLst>
                                </p:cTn>
                              </p:par>
                              <p:par>
                                <p:cTn id="12" presetID="16" presetClass="entr" presetSubtype="37" fill="hold" nodeType="withEffect">
                                  <p:stCondLst>
                                    <p:cond delay="1000"/>
                                  </p:stCondLst>
                                  <p:childTnLst>
                                    <p:set>
                                      <p:cBhvr>
                                        <p:cTn id="13" dur="1" fill="hold">
                                          <p:stCondLst>
                                            <p:cond delay="0"/>
                                          </p:stCondLst>
                                        </p:cTn>
                                        <p:tgtEl>
                                          <p:spTgt spid="5"/>
                                        </p:tgtEl>
                                        <p:attrNameLst>
                                          <p:attrName>style.visibility</p:attrName>
                                        </p:attrNameLst>
                                      </p:cBhvr>
                                      <p:to>
                                        <p:strVal val="visible"/>
                                      </p:to>
                                    </p:set>
                                    <p:animEffect transition="in" filter="barn(outVertical)">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588" y="1412776"/>
            <a:ext cx="9144000" cy="3468642"/>
          </a:xfrm>
          <a:prstGeom prst="rect">
            <a:avLst/>
          </a:prstGeom>
          <a:noFill/>
          <a:ln w="9525">
            <a:noFill/>
            <a:miter lim="800000"/>
            <a:headEnd/>
            <a:tailEnd/>
          </a:ln>
        </p:spPr>
        <p:txBody>
          <a:bodyPr tIns="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1200"/>
              </a:spcAft>
              <a:tabLst/>
              <a:defRPr/>
            </a:pPr>
            <a:r>
              <a:rPr lang="de-DE" sz="3600" dirty="0" err="1">
                <a:latin typeface="Cambria"/>
                <a:ea typeface="Helvetica CY" charset="0"/>
                <a:cs typeface="Cambria"/>
              </a:rPr>
              <a:t>Ephesians</a:t>
            </a:r>
            <a:r>
              <a:rPr lang="de-DE" sz="3600" dirty="0">
                <a:latin typeface="Cambria"/>
                <a:ea typeface="Helvetica CY" charset="0"/>
                <a:cs typeface="Cambria"/>
              </a:rPr>
              <a:t> 1:9, 10 </a:t>
            </a:r>
            <a:r>
              <a:rPr lang="de-DE" sz="2800" cap="small" dirty="0">
                <a:latin typeface="Cambria"/>
                <a:ea typeface="Helvetica CY" charset="0"/>
                <a:cs typeface="Cambria"/>
              </a:rPr>
              <a:t>ESV</a:t>
            </a:r>
            <a:endParaRPr lang="de-DE" sz="3600" cap="small" dirty="0">
              <a:latin typeface="Cambria"/>
              <a:ea typeface="Helvetica CY" charset="0"/>
              <a:cs typeface="Cambria"/>
            </a:endParaRPr>
          </a:p>
          <a:p>
            <a:pPr algn="ctr" eaLnBrk="1" hangingPunct="1">
              <a:lnSpc>
                <a:spcPct val="90000"/>
              </a:lnSpc>
              <a:spcBef>
                <a:spcPts val="0"/>
              </a:spcBef>
              <a:spcAft>
                <a:spcPts val="1200"/>
              </a:spcAft>
              <a:tabLst/>
              <a:defRPr/>
            </a:pPr>
            <a:r>
              <a:rPr lang="en-US" dirty="0">
                <a:latin typeface="Calibri"/>
                <a:ea typeface="Helvetica CY" charset="0"/>
                <a:cs typeface="Calibri"/>
              </a:rPr>
              <a:t>“Making known to us the mystery of his will, according to his purpose, which he   set forth in Christ as a plan for the     fullness of time, </a:t>
            </a:r>
            <a:r>
              <a:rPr lang="en-US" b="1" spc="100" dirty="0">
                <a:latin typeface="Calibri"/>
                <a:ea typeface="Helvetica CY" charset="0"/>
                <a:cs typeface="Calibri"/>
              </a:rPr>
              <a:t>to unite all things </a:t>
            </a:r>
            <a:r>
              <a:rPr lang="en-US" dirty="0">
                <a:latin typeface="Calibri"/>
                <a:ea typeface="Helvetica CY" charset="0"/>
                <a:cs typeface="Calibri"/>
              </a:rPr>
              <a:t>in him,         things in heaven and things on earth.” </a:t>
            </a:r>
          </a:p>
        </p:txBody>
      </p:sp>
      <p:sp>
        <p:nvSpPr>
          <p:cNvPr id="2" name="Text Box 4">
            <a:extLst>
              <a:ext uri="{FF2B5EF4-FFF2-40B4-BE49-F238E27FC236}">
                <a16:creationId xmlns:a16="http://schemas.microsoft.com/office/drawing/2014/main" id="{45146B23-152B-645C-CFFA-C76988D19617}"/>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Ephesians</a:t>
            </a:r>
          </a:p>
          <a:p>
            <a:pPr marL="36000">
              <a:defRPr/>
            </a:pPr>
            <a:r>
              <a:rPr lang="en-US" sz="3200" b="1" cap="small" spc="50" dirty="0">
                <a:latin typeface="Cambria"/>
                <a:cs typeface="Cambria"/>
              </a:rPr>
              <a:t>Key Text   </a:t>
            </a:r>
          </a:p>
        </p:txBody>
      </p:sp>
    </p:spTree>
    <p:extLst>
      <p:ext uri="{BB962C8B-B14F-4D97-AF65-F5344CB8AC3E}">
        <p14:creationId xmlns:p14="http://schemas.microsoft.com/office/powerpoint/2010/main" val="3384391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19232154-381D-D5D0-FA6A-1C0800E7CD99}"/>
              </a:ext>
            </a:extLst>
          </p:cNvPr>
          <p:cNvSpPr txBox="1">
            <a:spLocks noChangeArrowheads="1"/>
          </p:cNvSpPr>
          <p:nvPr/>
        </p:nvSpPr>
        <p:spPr bwMode="auto">
          <a:xfrm>
            <a:off x="1588" y="1251982"/>
            <a:ext cx="9144000" cy="5633402"/>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4320" eaLnBrk="1" hangingPunct="1">
              <a:lnSpc>
                <a:spcPct val="90000"/>
              </a:lnSpc>
              <a:spcBef>
                <a:spcPts val="0"/>
              </a:spcBef>
              <a:spcAft>
                <a:spcPts val="0"/>
              </a:spcAft>
              <a:tabLst>
                <a:tab pos="538163" algn="l"/>
                <a:tab pos="4445000" algn="l"/>
                <a:tab pos="4911725" algn="l"/>
              </a:tabLst>
              <a:defRPr/>
            </a:pPr>
            <a:r>
              <a:rPr lang="en-US" dirty="0">
                <a:solidFill>
                  <a:schemeClr val="bg1"/>
                </a:solidFill>
                <a:latin typeface="Calibri"/>
                <a:cs typeface="Calibri"/>
              </a:rPr>
              <a:t>Partly because of his imprisonment (</a:t>
            </a:r>
            <a:r>
              <a:rPr lang="en-US" i="1" dirty="0">
                <a:solidFill>
                  <a:schemeClr val="bg1"/>
                </a:solidFill>
                <a:latin typeface="Calibri"/>
                <a:cs typeface="Calibri"/>
              </a:rPr>
              <a:t>Eph. 3:13</a:t>
            </a:r>
            <a:r>
              <a:rPr lang="en-US" dirty="0">
                <a:solidFill>
                  <a:schemeClr val="bg1"/>
                </a:solidFill>
                <a:latin typeface="Calibri"/>
                <a:cs typeface="Calibri"/>
              </a:rPr>
              <a:t>), and partly because of ongoing persecution and temptations, the Ephesians are tempted to lose heart.</a:t>
            </a:r>
          </a:p>
          <a:p>
            <a:pPr marL="274320" eaLnBrk="1" hangingPunct="1">
              <a:lnSpc>
                <a:spcPct val="90000"/>
              </a:lnSpc>
              <a:spcBef>
                <a:spcPts val="0"/>
              </a:spcBef>
              <a:spcAft>
                <a:spcPts val="0"/>
              </a:spcAft>
              <a:tabLst>
                <a:tab pos="538163" algn="l"/>
                <a:tab pos="4445000" algn="l"/>
                <a:tab pos="4911725" algn="l"/>
              </a:tabLst>
              <a:defRPr/>
            </a:pPr>
            <a:r>
              <a:rPr lang="en-US" dirty="0">
                <a:solidFill>
                  <a:schemeClr val="bg1"/>
                </a:solidFill>
                <a:latin typeface="Calibri"/>
                <a:cs typeface="Calibri"/>
              </a:rPr>
              <a:t>Paul reminds them of what happened when they were converted, accepting Christ as their Savior and becoming part  of the church. </a:t>
            </a:r>
            <a:r>
              <a:rPr lang="en-US" dirty="0">
                <a:latin typeface="Calibri"/>
                <a:cs typeface="Calibri"/>
              </a:rPr>
              <a:t>Paul writes to awaken the believers in Ephesus to their full </a:t>
            </a:r>
            <a:r>
              <a:rPr lang="en-US" b="1" spc="100" dirty="0">
                <a:latin typeface="Calibri"/>
                <a:cs typeface="Calibri"/>
              </a:rPr>
              <a:t>identity</a:t>
            </a:r>
            <a:r>
              <a:rPr lang="en-US" dirty="0">
                <a:latin typeface="Calibri"/>
                <a:cs typeface="Calibri"/>
              </a:rPr>
              <a:t> and </a:t>
            </a:r>
            <a:r>
              <a:rPr lang="en-US" b="1" spc="100" dirty="0">
                <a:latin typeface="Calibri"/>
                <a:cs typeface="Calibri"/>
              </a:rPr>
              <a:t>privileges</a:t>
            </a:r>
            <a:r>
              <a:rPr lang="en-US" dirty="0">
                <a:latin typeface="Calibri"/>
                <a:cs typeface="Calibri"/>
              </a:rPr>
              <a:t> as followers of Christ.</a:t>
            </a:r>
          </a:p>
        </p:txBody>
      </p:sp>
      <p:sp>
        <p:nvSpPr>
          <p:cNvPr id="4" name="Text Box 3">
            <a:extLst>
              <a:ext uri="{FF2B5EF4-FFF2-40B4-BE49-F238E27FC236}">
                <a16:creationId xmlns:a16="http://schemas.microsoft.com/office/drawing/2014/main" id="{F21B4D23-4D81-E441-C5A4-6FD565A2DC23}"/>
              </a:ext>
            </a:extLst>
          </p:cNvPr>
          <p:cNvSpPr txBox="1">
            <a:spLocks noChangeArrowheads="1"/>
          </p:cNvSpPr>
          <p:nvPr/>
        </p:nvSpPr>
        <p:spPr bwMode="auto">
          <a:xfrm>
            <a:off x="1588" y="1251982"/>
            <a:ext cx="9144000" cy="4525406"/>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4320" eaLnBrk="1" hangingPunct="1">
              <a:lnSpc>
                <a:spcPct val="90000"/>
              </a:lnSpc>
              <a:spcBef>
                <a:spcPts val="0"/>
              </a:spcBef>
              <a:spcAft>
                <a:spcPts val="0"/>
              </a:spcAft>
              <a:tabLst>
                <a:tab pos="538163" algn="l"/>
                <a:tab pos="4445000" algn="l"/>
                <a:tab pos="4911725" algn="l"/>
              </a:tabLst>
              <a:defRPr/>
            </a:pPr>
            <a:r>
              <a:rPr lang="en-US" dirty="0">
                <a:latin typeface="Calibri"/>
                <a:cs typeface="Calibri"/>
              </a:rPr>
              <a:t>Partly because of his </a:t>
            </a:r>
            <a:r>
              <a:rPr lang="en-US" b="1" spc="100" dirty="0">
                <a:latin typeface="Calibri"/>
                <a:cs typeface="Calibri"/>
              </a:rPr>
              <a:t>imprisonment</a:t>
            </a:r>
            <a:r>
              <a:rPr lang="en-US" dirty="0">
                <a:latin typeface="Calibri"/>
                <a:cs typeface="Calibri"/>
              </a:rPr>
              <a:t> (</a:t>
            </a:r>
            <a:r>
              <a:rPr lang="en-US" i="1" dirty="0">
                <a:latin typeface="Calibri"/>
                <a:cs typeface="Calibri"/>
              </a:rPr>
              <a:t>Eph. 3:13</a:t>
            </a:r>
            <a:r>
              <a:rPr lang="en-US" dirty="0">
                <a:latin typeface="Calibri"/>
                <a:cs typeface="Calibri"/>
              </a:rPr>
              <a:t>), and partly because of ongoing </a:t>
            </a:r>
            <a:r>
              <a:rPr lang="en-US" b="1" spc="100" dirty="0">
                <a:latin typeface="Calibri"/>
                <a:cs typeface="Calibri"/>
              </a:rPr>
              <a:t>persecution</a:t>
            </a:r>
            <a:r>
              <a:rPr lang="en-US" dirty="0">
                <a:latin typeface="Calibri"/>
                <a:cs typeface="Calibri"/>
              </a:rPr>
              <a:t> and </a:t>
            </a:r>
            <a:r>
              <a:rPr lang="en-US" b="1" spc="100" dirty="0">
                <a:latin typeface="Calibri"/>
                <a:cs typeface="Calibri"/>
              </a:rPr>
              <a:t>temptations</a:t>
            </a:r>
            <a:r>
              <a:rPr lang="en-US" dirty="0">
                <a:latin typeface="Calibri"/>
                <a:cs typeface="Calibri"/>
              </a:rPr>
              <a:t>, the Ephesians are tempted to </a:t>
            </a:r>
            <a:r>
              <a:rPr lang="en-US" dirty="0">
                <a:highlight>
                  <a:srgbClr val="C80000"/>
                </a:highlight>
                <a:latin typeface="Calibri"/>
                <a:cs typeface="Calibri"/>
              </a:rPr>
              <a:t>lose heart</a:t>
            </a:r>
            <a:r>
              <a:rPr lang="en-US" dirty="0">
                <a:latin typeface="Calibri"/>
                <a:cs typeface="Calibri"/>
              </a:rPr>
              <a:t>.</a:t>
            </a:r>
          </a:p>
          <a:p>
            <a:pPr marL="274320" eaLnBrk="1" hangingPunct="1">
              <a:lnSpc>
                <a:spcPct val="90000"/>
              </a:lnSpc>
              <a:spcBef>
                <a:spcPts val="0"/>
              </a:spcBef>
              <a:spcAft>
                <a:spcPts val="0"/>
              </a:spcAft>
              <a:tabLst>
                <a:tab pos="538163" algn="l"/>
                <a:tab pos="4445000" algn="l"/>
                <a:tab pos="4911725" algn="l"/>
              </a:tabLst>
              <a:defRPr/>
            </a:pPr>
            <a:r>
              <a:rPr lang="en-US" dirty="0">
                <a:latin typeface="Calibri"/>
                <a:cs typeface="Calibri"/>
              </a:rPr>
              <a:t>Paul reminds them of what happened when they were converted, accepting Christ as their Savior and becoming part  of the church. </a:t>
            </a:r>
          </a:p>
        </p:txBody>
      </p:sp>
      <p:sp>
        <p:nvSpPr>
          <p:cNvPr id="3" name="Text Box 2">
            <a:extLst>
              <a:ext uri="{FF2B5EF4-FFF2-40B4-BE49-F238E27FC236}">
                <a16:creationId xmlns:a16="http://schemas.microsoft.com/office/drawing/2014/main" id="{B7113652-0CB0-BE53-1FB5-8435378AED75}"/>
              </a:ext>
            </a:extLst>
          </p:cNvPr>
          <p:cNvSpPr txBox="1">
            <a:spLocks noChangeArrowheads="1"/>
          </p:cNvSpPr>
          <p:nvPr/>
        </p:nvSpPr>
        <p:spPr bwMode="auto">
          <a:xfrm>
            <a:off x="1721906" y="6350"/>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Ephesians</a:t>
            </a:r>
          </a:p>
          <a:p>
            <a:pPr marL="36000">
              <a:defRPr/>
            </a:pPr>
            <a:r>
              <a:rPr lang="en-US" sz="3200" b="1" cap="small" spc="50" dirty="0">
                <a:latin typeface="Cambria"/>
                <a:cs typeface="Cambria"/>
              </a:rPr>
              <a:t>Initial Words</a:t>
            </a:r>
          </a:p>
        </p:txBody>
      </p:sp>
    </p:spTree>
    <p:extLst>
      <p:ext uri="{BB962C8B-B14F-4D97-AF65-F5344CB8AC3E}">
        <p14:creationId xmlns:p14="http://schemas.microsoft.com/office/powerpoint/2010/main" val="2592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iterate type="lt">
                                    <p:tmPct val="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0"/>
                                  </p:iterate>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par>
                          <p:cTn id="13" fill="hold">
                            <p:stCondLst>
                              <p:cond delay="1000"/>
                            </p:stCondLst>
                            <p:childTnLst>
                              <p:par>
                                <p:cTn id="14" presetID="10" presetClass="entr" presetSubtype="0" fill="hold" nodeType="afterEffect">
                                  <p:stCondLst>
                                    <p:cond delay="1000"/>
                                  </p:stCondLst>
                                  <p:iterate type="lt">
                                    <p:tmPct val="0"/>
                                  </p:iterate>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1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0"/>
                                  </p:iterate>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0F6F13B1-DFBB-E26D-C6F3-87531EA1179C}"/>
              </a:ext>
            </a:extLst>
          </p:cNvPr>
          <p:cNvSpPr txBox="1">
            <a:spLocks noChangeArrowheads="1"/>
          </p:cNvSpPr>
          <p:nvPr/>
        </p:nvSpPr>
        <p:spPr bwMode="auto">
          <a:xfrm>
            <a:off x="1753575" y="6350"/>
            <a:ext cx="7426937"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Ephesians</a:t>
            </a:r>
          </a:p>
          <a:p>
            <a:pPr marL="36000">
              <a:defRPr/>
            </a:pPr>
            <a:r>
              <a:rPr lang="en-US" sz="3200" b="1" cap="small" spc="50" dirty="0">
                <a:latin typeface="Cambria"/>
                <a:cs typeface="Cambria"/>
              </a:rPr>
              <a:t>Quick Look   </a:t>
            </a:r>
            <a:r>
              <a:rPr lang="en-US" sz="3200" b="1" spc="50" dirty="0">
                <a:latin typeface="Cambria"/>
                <a:cs typeface="Cambria"/>
              </a:rPr>
              <a:t>	</a:t>
            </a:r>
          </a:p>
        </p:txBody>
      </p:sp>
      <p:sp>
        <p:nvSpPr>
          <p:cNvPr id="3" name="Text Box 4">
            <a:extLst>
              <a:ext uri="{FF2B5EF4-FFF2-40B4-BE49-F238E27FC236}">
                <a16:creationId xmlns:a16="http://schemas.microsoft.com/office/drawing/2014/main" id="{F764EFA9-6DD1-0B97-CEF9-98D1916186C4}"/>
              </a:ext>
            </a:extLst>
          </p:cNvPr>
          <p:cNvSpPr txBox="1">
            <a:spLocks noChangeArrowheads="1"/>
          </p:cNvSpPr>
          <p:nvPr/>
        </p:nvSpPr>
        <p:spPr bwMode="auto">
          <a:xfrm>
            <a:off x="-108520" y="1437158"/>
            <a:ext cx="9252520" cy="4678204"/>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marL="455613" eaLnBrk="1" hangingPunct="1">
              <a:lnSpc>
                <a:spcPct val="90000"/>
              </a:lnSpc>
              <a:spcBef>
                <a:spcPts val="0"/>
              </a:spcBef>
              <a:spcAft>
                <a:spcPts val="0"/>
              </a:spcAft>
              <a:tabLst>
                <a:tab pos="952500" algn="l"/>
                <a:tab pos="1417638" algn="l"/>
                <a:tab pos="3810000" algn="l"/>
              </a:tabLst>
            </a:pPr>
            <a:r>
              <a:rPr lang="en-US" dirty="0">
                <a:latin typeface="Calibri" panose="020F0502020204030204" pitchFamily="34" charset="0"/>
                <a:cs typeface="Calibri" panose="020F0502020204030204" pitchFamily="34" charset="0"/>
              </a:rPr>
              <a:t>1.	Paul’s </a:t>
            </a:r>
            <a:r>
              <a:rPr lang="en-US" b="1" spc="100" dirty="0">
                <a:latin typeface="Calibri" panose="020F0502020204030204" pitchFamily="34" charset="0"/>
                <a:cs typeface="Calibri" panose="020F0502020204030204" pitchFamily="34" charset="0"/>
              </a:rPr>
              <a:t>Relationship</a:t>
            </a:r>
            <a:r>
              <a:rPr lang="en-US" dirty="0">
                <a:latin typeface="Calibri" panose="020F0502020204030204" pitchFamily="34" charset="0"/>
                <a:cs typeface="Calibri" panose="020F0502020204030204" pitchFamily="34" charset="0"/>
              </a:rPr>
              <a:t> to Ephesus</a:t>
            </a:r>
            <a:r>
              <a:rPr lang="en-US" b="1" spc="100" dirty="0">
                <a:latin typeface="Calibri" panose="020F0502020204030204" pitchFamily="34" charset="0"/>
                <a:cs typeface="Calibri" panose="020F0502020204030204" pitchFamily="34" charset="0"/>
              </a:rPr>
              <a:t>	 </a:t>
            </a:r>
          </a:p>
          <a:p>
            <a:pPr marL="455613" eaLnBrk="1" hangingPunct="1">
              <a:lnSpc>
                <a:spcPct val="90000"/>
              </a:lnSpc>
              <a:spcBef>
                <a:spcPts val="0"/>
              </a:spcBef>
              <a:spcAft>
                <a:spcPts val="0"/>
              </a:spcAft>
              <a:tabLst>
                <a:tab pos="952500" algn="l"/>
                <a:tab pos="1417638" algn="l"/>
                <a:tab pos="3810000" algn="l"/>
              </a:tabLst>
            </a:pPr>
            <a:r>
              <a:rPr lang="en-US" b="1" spc="100"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 An Evangelist (</a:t>
            </a:r>
            <a:r>
              <a:rPr lang="en-US" i="1" spc="-100" dirty="0">
                <a:latin typeface="Calibri" panose="020F0502020204030204" pitchFamily="34" charset="0"/>
                <a:cs typeface="Calibri" panose="020F0502020204030204" pitchFamily="34" charset="0"/>
              </a:rPr>
              <a:t>Acts 18:18–21</a:t>
            </a:r>
            <a:r>
              <a:rPr lang="en-US" dirty="0">
                <a:latin typeface="Calibri" panose="020F0502020204030204" pitchFamily="34" charset="0"/>
                <a:cs typeface="Calibri" panose="020F0502020204030204" pitchFamily="34" charset="0"/>
              </a:rPr>
              <a:t>).</a:t>
            </a:r>
          </a:p>
          <a:p>
            <a:pPr marL="455613" eaLnBrk="1" hangingPunct="1">
              <a:lnSpc>
                <a:spcPct val="90000"/>
              </a:lnSpc>
              <a:spcBef>
                <a:spcPts val="0"/>
              </a:spcBef>
              <a:spcAft>
                <a:spcPts val="600"/>
              </a:spcAft>
              <a:tabLst>
                <a:tab pos="952500" algn="l"/>
                <a:tab pos="1417638" algn="l"/>
                <a:tab pos="3810000" algn="l"/>
              </a:tabLst>
            </a:pPr>
            <a:r>
              <a:rPr lang="en-US" dirty="0">
                <a:latin typeface="Calibri" panose="020F0502020204030204" pitchFamily="34" charset="0"/>
                <a:cs typeface="Calibri" panose="020F0502020204030204" pitchFamily="34" charset="0"/>
              </a:rPr>
              <a:t>	b. A Concerned Apostle (</a:t>
            </a:r>
            <a:r>
              <a:rPr lang="en-US" i="1" dirty="0">
                <a:latin typeface="Calibri" panose="020F0502020204030204" pitchFamily="34" charset="0"/>
                <a:cs typeface="Calibri" panose="020F0502020204030204" pitchFamily="34" charset="0"/>
              </a:rPr>
              <a:t>Acts 20:31</a:t>
            </a:r>
            <a:r>
              <a:rPr lang="en-US" dirty="0">
                <a:latin typeface="Calibri" panose="020F0502020204030204" pitchFamily="34" charset="0"/>
                <a:cs typeface="Calibri" panose="020F0502020204030204" pitchFamily="34" charset="0"/>
              </a:rPr>
              <a:t>). </a:t>
            </a:r>
          </a:p>
          <a:p>
            <a:pPr marL="455613" eaLnBrk="1" hangingPunct="1">
              <a:lnSpc>
                <a:spcPct val="90000"/>
              </a:lnSpc>
              <a:spcBef>
                <a:spcPts val="0"/>
              </a:spcBef>
              <a:spcAft>
                <a:spcPts val="0"/>
              </a:spcAft>
              <a:tabLst>
                <a:tab pos="952500" algn="l"/>
                <a:tab pos="1417638" algn="l"/>
                <a:tab pos="3810000" algn="l"/>
              </a:tabLst>
            </a:pPr>
            <a:r>
              <a:rPr lang="en-US" dirty="0">
                <a:latin typeface="Calibri" panose="020F0502020204030204" pitchFamily="34" charset="0"/>
                <a:cs typeface="Calibri" panose="020F0502020204030204" pitchFamily="34" charset="0"/>
              </a:rPr>
              <a:t>2. The </a:t>
            </a:r>
            <a:r>
              <a:rPr lang="en-US" b="1" spc="100" dirty="0">
                <a:latin typeface="Calibri" panose="020F0502020204030204" pitchFamily="34" charset="0"/>
                <a:cs typeface="Calibri" panose="020F0502020204030204" pitchFamily="34" charset="0"/>
              </a:rPr>
              <a:t>Letter</a:t>
            </a:r>
            <a:r>
              <a:rPr lang="en-US" dirty="0">
                <a:latin typeface="Calibri" panose="020F0502020204030204" pitchFamily="34" charset="0"/>
                <a:cs typeface="Calibri" panose="020F0502020204030204" pitchFamily="34" charset="0"/>
              </a:rPr>
              <a:t> to the Ephesians </a:t>
            </a:r>
          </a:p>
          <a:p>
            <a:pPr marL="455613" eaLnBrk="1" hangingPunct="1">
              <a:lnSpc>
                <a:spcPct val="90000"/>
              </a:lnSpc>
              <a:spcBef>
                <a:spcPts val="0"/>
              </a:spcBef>
              <a:spcAft>
                <a:spcPts val="0"/>
              </a:spcAft>
              <a:tabLst>
                <a:tab pos="952500" algn="l"/>
                <a:tab pos="1417638" algn="l"/>
                <a:tab pos="3810000" algn="l"/>
              </a:tabLst>
            </a:pPr>
            <a:r>
              <a:rPr lang="en-US" dirty="0">
                <a:latin typeface="Calibri" panose="020F0502020204030204" pitchFamily="34" charset="0"/>
                <a:cs typeface="Calibri" panose="020F0502020204030204" pitchFamily="34" charset="0"/>
              </a:rPr>
              <a:t>	a. Hearing the Letter (</a:t>
            </a:r>
            <a:r>
              <a:rPr lang="en-US" i="1" dirty="0">
                <a:latin typeface="Calibri" panose="020F0502020204030204" pitchFamily="34" charset="0"/>
                <a:cs typeface="Calibri" panose="020F0502020204030204" pitchFamily="34" charset="0"/>
              </a:rPr>
              <a:t>Eph. 5:21–6:9</a:t>
            </a:r>
            <a:r>
              <a:rPr lang="en-US" dirty="0">
                <a:latin typeface="Calibri" panose="020F0502020204030204" pitchFamily="34" charset="0"/>
                <a:cs typeface="Calibri" panose="020F0502020204030204" pitchFamily="34" charset="0"/>
              </a:rPr>
              <a:t>). </a:t>
            </a:r>
          </a:p>
          <a:p>
            <a:pPr marL="455613" eaLnBrk="1" hangingPunct="1">
              <a:lnSpc>
                <a:spcPct val="90000"/>
              </a:lnSpc>
              <a:spcBef>
                <a:spcPts val="0"/>
              </a:spcBef>
              <a:spcAft>
                <a:spcPts val="600"/>
              </a:spcAft>
              <a:tabLst>
                <a:tab pos="952500" algn="l"/>
                <a:tab pos="1417638" algn="l"/>
                <a:tab pos="3810000" algn="l"/>
              </a:tabLst>
            </a:pPr>
            <a:r>
              <a:rPr lang="en-US" dirty="0">
                <a:latin typeface="Calibri" panose="020F0502020204030204" pitchFamily="34" charset="0"/>
                <a:cs typeface="Calibri" panose="020F0502020204030204" pitchFamily="34" charset="0"/>
              </a:rPr>
              <a:t>	b. Writing From Prison (</a:t>
            </a:r>
            <a:r>
              <a:rPr lang="en-US" i="1" dirty="0">
                <a:latin typeface="Calibri" panose="020F0502020204030204" pitchFamily="34" charset="0"/>
                <a:cs typeface="Calibri" panose="020F0502020204030204" pitchFamily="34" charset="0"/>
              </a:rPr>
              <a:t>Eph. 3:1; 6:20</a:t>
            </a:r>
            <a:r>
              <a:rPr lang="en-US" dirty="0">
                <a:latin typeface="Calibri" panose="020F0502020204030204" pitchFamily="34" charset="0"/>
                <a:cs typeface="Calibri" panose="020F0502020204030204" pitchFamily="34" charset="0"/>
              </a:rPr>
              <a:t>).</a:t>
            </a:r>
          </a:p>
          <a:p>
            <a:pPr marL="455613" eaLnBrk="1" hangingPunct="1">
              <a:lnSpc>
                <a:spcPct val="90000"/>
              </a:lnSpc>
              <a:spcBef>
                <a:spcPts val="0"/>
              </a:spcBef>
              <a:spcAft>
                <a:spcPts val="0"/>
              </a:spcAft>
              <a:tabLst>
                <a:tab pos="952500" algn="l"/>
                <a:tab pos="1417638" algn="l"/>
                <a:tab pos="3810000" algn="l"/>
              </a:tabLst>
            </a:pPr>
            <a:r>
              <a:rPr lang="en-US" dirty="0">
                <a:latin typeface="Calibri" panose="020F0502020204030204" pitchFamily="34" charset="0"/>
                <a:cs typeface="Calibri" panose="020F0502020204030204" pitchFamily="34" charset="0"/>
              </a:rPr>
              <a:t>3. A </a:t>
            </a:r>
            <a:r>
              <a:rPr lang="en-US" b="1" spc="100" dirty="0">
                <a:latin typeface="Calibri" panose="020F0502020204030204" pitchFamily="34" charset="0"/>
                <a:cs typeface="Calibri" panose="020F0502020204030204" pitchFamily="34" charset="0"/>
              </a:rPr>
              <a:t>Christ-Saturated</a:t>
            </a:r>
            <a:r>
              <a:rPr lang="en-US" dirty="0">
                <a:latin typeface="Calibri" panose="020F0502020204030204" pitchFamily="34" charset="0"/>
                <a:cs typeface="Calibri" panose="020F0502020204030204" pitchFamily="34" charset="0"/>
              </a:rPr>
              <a:t> Letter </a:t>
            </a:r>
            <a:r>
              <a:rPr lang="en-US" spc="-60" dirty="0">
                <a:latin typeface="Calibri" panose="020F0502020204030204" pitchFamily="34" charset="0"/>
                <a:cs typeface="Calibri" panose="020F0502020204030204" pitchFamily="34" charset="0"/>
              </a:rPr>
              <a:t>	</a:t>
            </a:r>
          </a:p>
          <a:p>
            <a:pPr marL="455613" eaLnBrk="1" hangingPunct="1">
              <a:lnSpc>
                <a:spcPct val="90000"/>
              </a:lnSpc>
              <a:spcBef>
                <a:spcPts val="0"/>
              </a:spcBef>
              <a:spcAft>
                <a:spcPts val="0"/>
              </a:spcAft>
              <a:tabLst>
                <a:tab pos="952500" algn="l"/>
                <a:tab pos="1417638" algn="l"/>
                <a:tab pos="3810000" algn="l"/>
              </a:tabLst>
            </a:pPr>
            <a:r>
              <a:rPr lang="en-US" spc="-60"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Unity is Centered in Christ </a:t>
            </a:r>
            <a:r>
              <a:rPr lang="en-US" spc="-100" dirty="0">
                <a:latin typeface="Calibri" panose="020F0502020204030204" pitchFamily="34" charset="0"/>
                <a:cs typeface="Calibri" panose="020F0502020204030204" pitchFamily="34" charset="0"/>
              </a:rPr>
              <a:t>(</a:t>
            </a:r>
            <a:r>
              <a:rPr lang="en-US" i="1" spc="-120" dirty="0">
                <a:latin typeface="Calibri" panose="020F0502020204030204" pitchFamily="34" charset="0"/>
                <a:cs typeface="Calibri" panose="020F0502020204030204" pitchFamily="34" charset="0"/>
              </a:rPr>
              <a:t>Eph. 1:9, 10</a:t>
            </a:r>
            <a:r>
              <a:rPr lang="en-US" spc="-100" dirty="0">
                <a:latin typeface="Calibri" panose="020F0502020204030204" pitchFamily="34" charset="0"/>
                <a:cs typeface="Calibri" panose="020F050202020403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100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1000"/>
                                        <p:tgtEl>
                                          <p:spTgt spid="3">
                                            <p:txEl>
                                              <p:pRg st="3" end="3"/>
                                            </p:txEl>
                                          </p:spTgt>
                                        </p:tgtEl>
                                      </p:cBhvr>
                                    </p:animEffect>
                                  </p:childTnLst>
                                </p:cTn>
                              </p:par>
                              <p:par>
                                <p:cTn id="11" presetID="10" presetClass="entr" presetSubtype="0" fill="hold" nodeType="withEffect">
                                  <p:stCondLst>
                                    <p:cond delay="100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10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56062"/>
            <a:ext cx="7422093" cy="1449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Ephesians</a:t>
            </a:r>
          </a:p>
          <a:p>
            <a:pPr marL="36000">
              <a:lnSpc>
                <a:spcPct val="80000"/>
              </a:lnSpc>
              <a:defRPr/>
            </a:pPr>
            <a:r>
              <a:rPr lang="en-US" sz="3200" b="1" cap="small" spc="100" dirty="0">
                <a:latin typeface="Cambria"/>
                <a:cs typeface="Cambria"/>
              </a:rPr>
              <a:t>1. Paul’s Relationship to Ephesus</a:t>
            </a:r>
          </a:p>
          <a:p>
            <a:pPr marL="36000">
              <a:lnSpc>
                <a:spcPct val="80000"/>
              </a:lnSpc>
              <a:defRPr/>
            </a:pPr>
            <a:r>
              <a:rPr lang="en-US" sz="3200" cap="small" spc="50" dirty="0">
                <a:latin typeface="Cambria"/>
                <a:cs typeface="Cambria"/>
              </a:rPr>
              <a:t>a. An Evangelist </a:t>
            </a:r>
            <a:endParaRPr lang="en-US" sz="3200" b="1" cap="small" spc="50" dirty="0">
              <a:latin typeface="Cambria"/>
              <a:cs typeface="Cambria"/>
            </a:endParaRPr>
          </a:p>
        </p:txBody>
      </p:sp>
      <p:sp>
        <p:nvSpPr>
          <p:cNvPr id="10" name="TextBox 9">
            <a:extLst>
              <a:ext uri="{FF2B5EF4-FFF2-40B4-BE49-F238E27FC236}">
                <a16:creationId xmlns:a16="http://schemas.microsoft.com/office/drawing/2014/main" id="{012964BB-C83D-A4E4-8922-5817AAC77154}"/>
              </a:ext>
            </a:extLst>
          </p:cNvPr>
          <p:cNvSpPr txBox="1"/>
          <p:nvPr/>
        </p:nvSpPr>
        <p:spPr>
          <a:xfrm>
            <a:off x="1550504" y="7374835"/>
            <a:ext cx="184731" cy="707886"/>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9C361DFE-40FD-E024-E2C2-5E068A9FC0A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3061890" y="1976637"/>
            <a:ext cx="3166294" cy="3756619"/>
          </a:xfrm>
          <a:prstGeom prst="rect">
            <a:avLst/>
          </a:prstGeom>
        </p:spPr>
      </p:pic>
      <p:sp>
        <p:nvSpPr>
          <p:cNvPr id="6" name="Rectangle 5">
            <a:extLst>
              <a:ext uri="{FF2B5EF4-FFF2-40B4-BE49-F238E27FC236}">
                <a16:creationId xmlns:a16="http://schemas.microsoft.com/office/drawing/2014/main" id="{33F418EB-E7C0-F8A2-CF39-DB7BE31B625A}"/>
              </a:ext>
            </a:extLst>
          </p:cNvPr>
          <p:cNvSpPr/>
          <p:nvPr/>
        </p:nvSpPr>
        <p:spPr bwMode="auto">
          <a:xfrm>
            <a:off x="3061890" y="1976637"/>
            <a:ext cx="3166294" cy="37566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3" name="Text Box 3">
            <a:extLst>
              <a:ext uri="{FF2B5EF4-FFF2-40B4-BE49-F238E27FC236}">
                <a16:creationId xmlns:a16="http://schemas.microsoft.com/office/drawing/2014/main" id="{84974248-FA65-9929-DC0B-D742574AE125}"/>
              </a:ext>
            </a:extLst>
          </p:cNvPr>
          <p:cNvSpPr txBox="1">
            <a:spLocks noChangeArrowheads="1"/>
          </p:cNvSpPr>
          <p:nvPr/>
        </p:nvSpPr>
        <p:spPr bwMode="auto">
          <a:xfrm>
            <a:off x="0" y="1412776"/>
            <a:ext cx="9144000" cy="5731890"/>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0"/>
              </a:spcAft>
              <a:defRPr/>
            </a:pPr>
            <a:r>
              <a:rPr lang="de-DE" sz="3600" dirty="0">
                <a:latin typeface="Cambria"/>
                <a:cs typeface="Cambria"/>
              </a:rPr>
              <a:t>Acts 18:18–21 </a:t>
            </a:r>
            <a:r>
              <a:rPr lang="en-US" sz="2800" dirty="0">
                <a:latin typeface="Cambria"/>
                <a:cs typeface="Cambria"/>
              </a:rPr>
              <a:t>NKJV</a:t>
            </a:r>
            <a:endParaRPr lang="en-US" sz="3600" dirty="0">
              <a:latin typeface="Cambria"/>
              <a:cs typeface="Cambria"/>
            </a:endParaRPr>
          </a:p>
          <a:p>
            <a:pPr algn="ctr" eaLnBrk="1" hangingPunct="1">
              <a:lnSpc>
                <a:spcPct val="90000"/>
              </a:lnSpc>
              <a:spcBef>
                <a:spcPts val="0"/>
              </a:spcBef>
              <a:spcAft>
                <a:spcPts val="0"/>
              </a:spcAft>
              <a:defRPr/>
            </a:pPr>
            <a:r>
              <a:rPr lang="en-US" dirty="0">
                <a:latin typeface="Calibri"/>
                <a:cs typeface="Calibri"/>
              </a:rPr>
              <a:t>“Then he took leave of the brethren and sailed for Syria, and Priscilla and Aquila </a:t>
            </a:r>
            <a:r>
              <a:rPr lang="en-US" spc="-50" dirty="0">
                <a:latin typeface="Calibri"/>
                <a:cs typeface="Calibri"/>
              </a:rPr>
              <a:t>were with him. ... And he came to Ephesus, and left them there; but he himself entered the synagogue and reasoned with the Jews. </a:t>
            </a:r>
            <a:r>
              <a:rPr lang="en-US" dirty="0">
                <a:latin typeface="Calibri"/>
                <a:cs typeface="Calibri"/>
              </a:rPr>
              <a:t>When they asked him to stay a longer time with them, he did not consent, … saying,…</a:t>
            </a:r>
          </a:p>
          <a:p>
            <a:pPr algn="ctr" eaLnBrk="1" hangingPunct="1">
              <a:lnSpc>
                <a:spcPct val="90000"/>
              </a:lnSpc>
              <a:spcBef>
                <a:spcPts val="0"/>
              </a:spcBef>
              <a:spcAft>
                <a:spcPts val="0"/>
              </a:spcAft>
              <a:defRPr/>
            </a:pPr>
            <a:r>
              <a:rPr lang="en-US" dirty="0">
                <a:latin typeface="Calibri"/>
                <a:cs typeface="Calibri"/>
              </a:rPr>
              <a:t>“but I will return again to you, God willing.” And he sailed from Ephesus.”</a:t>
            </a:r>
          </a:p>
        </p:txBody>
      </p:sp>
    </p:spTree>
    <p:extLst>
      <p:ext uri="{BB962C8B-B14F-4D97-AF65-F5344CB8AC3E}">
        <p14:creationId xmlns:p14="http://schemas.microsoft.com/office/powerpoint/2010/main" val="21368387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childTnLst>
                                </p:cTn>
                              </p:par>
                            </p:childTnLst>
                          </p:cTn>
                        </p:par>
                        <p:par>
                          <p:cTn id="17" fill="hold">
                            <p:stCondLst>
                              <p:cond delay="5000"/>
                            </p:stCondLst>
                            <p:childTnLst>
                              <p:par>
                                <p:cTn id="18" presetID="10" presetClass="entr" presetSubtype="0" fill="hold" grpId="0" nodeType="afterEffect">
                                  <p:stCondLst>
                                    <p:cond delay="100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childTnLst>
                                </p:cTn>
                              </p:par>
                              <p:par>
                                <p:cTn id="26" presetID="1" presetClass="exit" presetSubtype="0"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hidden"/>
                                      </p:to>
                                    </p:set>
                                  </p:childTnLst>
                                </p:cTn>
                              </p:par>
                              <p:par>
                                <p:cTn id="28" presetID="16" presetClass="entr" presetSubtype="37"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outVertical)">
                                      <p:cBhvr>
                                        <p:cTn id="30" dur="2000"/>
                                        <p:tgtEl>
                                          <p:spTgt spid="5"/>
                                        </p:tgtEl>
                                      </p:cBhvr>
                                    </p:animEffect>
                                  </p:childTnLst>
                                </p:cTn>
                              </p:par>
                              <p:par>
                                <p:cTn id="31" presetID="1" presetClass="exit"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uiExpand="1" build="p"/>
    </p:bldLst>
  </p:timing>
</p:sld>
</file>

<file path=ppt/theme/theme1.xml><?xml version="1.0" encoding="utf-8"?>
<a:theme xmlns:a="http://schemas.openxmlformats.org/drawingml/2006/main" name="•23.1Q MANAGING">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6F996561-6547-B043-9C24-1054AAE79378}" vid="{27E27E23-54F6-6443-9429-7989D4E5D83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•23.1Q MANAGING.potx</Template>
  <TotalTime>75507</TotalTime>
  <Words>3829</Words>
  <Application>Microsoft Macintosh PowerPoint</Application>
  <PresentationFormat>On-screen Show (4:3)</PresentationFormat>
  <Paragraphs>221</Paragraphs>
  <Slides>28</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Avenir Next Condensed Demi Bold</vt:lpstr>
      <vt:lpstr>Calibri</vt:lpstr>
      <vt:lpstr>Calibri Light</vt:lpstr>
      <vt:lpstr>Cambria</vt:lpstr>
      <vt:lpstr>Helvetica Neue</vt:lpstr>
      <vt:lpstr>•23.1Q MANAGING</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Claro Vicente</dc:creator>
  <cp:lastModifiedBy>Claro Vicente</cp:lastModifiedBy>
  <cp:revision>1144</cp:revision>
  <cp:lastPrinted>2023-06-28T08:05:39Z</cp:lastPrinted>
  <dcterms:created xsi:type="dcterms:W3CDTF">2021-07-03T11:23:54Z</dcterms:created>
  <dcterms:modified xsi:type="dcterms:W3CDTF">2023-06-29T02:59:23Z</dcterms:modified>
</cp:coreProperties>
</file>