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357" r:id="rId3"/>
    <p:sldId id="359" r:id="rId4"/>
    <p:sldId id="360" r:id="rId5"/>
    <p:sldId id="265" r:id="rId6"/>
    <p:sldId id="268" r:id="rId7"/>
    <p:sldId id="269" r:id="rId8"/>
    <p:sldId id="271" r:id="rId9"/>
    <p:sldId id="272" r:id="rId10"/>
    <p:sldId id="358" r:id="rId11"/>
    <p:sldId id="363" r:id="rId12"/>
    <p:sldId id="361" r:id="rId13"/>
    <p:sldId id="364" r:id="rId14"/>
    <p:sldId id="362" r:id="rId15"/>
    <p:sldId id="276" r:id="rId16"/>
    <p:sldId id="325" r:id="rId17"/>
    <p:sldId id="367" r:id="rId18"/>
    <p:sldId id="368" r:id="rId19"/>
    <p:sldId id="365" r:id="rId20"/>
    <p:sldId id="366" r:id="rId21"/>
    <p:sldId id="369" r:id="rId22"/>
    <p:sldId id="370" r:id="rId23"/>
    <p:sldId id="326" r:id="rId24"/>
    <p:sldId id="280" r:id="rId25"/>
    <p:sldId id="371" r:id="rId26"/>
    <p:sldId id="372" r:id="rId27"/>
    <p:sldId id="373" r:id="rId28"/>
    <p:sldId id="285" r:id="rId29"/>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0000"/>
    <a:srgbClr val="000000"/>
    <a:srgbClr val="D9D9D9"/>
    <a:srgbClr val="FF00FF"/>
    <a:srgbClr val="FF6FCF"/>
    <a:srgbClr val="00FFFF"/>
    <a:srgbClr val="CCCCCC"/>
    <a:srgbClr val="CEC94C"/>
    <a:srgbClr val="66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1" autoAdjust="0"/>
    <p:restoredTop sz="82020" autoAdjust="0"/>
  </p:normalViewPr>
  <p:slideViewPr>
    <p:cSldViewPr>
      <p:cViewPr varScale="1">
        <p:scale>
          <a:sx n="94" d="100"/>
          <a:sy n="94" d="100"/>
        </p:scale>
        <p:origin x="216" y="184"/>
      </p:cViewPr>
      <p:guideLst>
        <p:guide orient="horz" pos="2160"/>
        <p:guide pos="2880"/>
      </p:guideLst>
    </p:cSldViewPr>
  </p:slideViewPr>
  <p:outlineViewPr>
    <p:cViewPr>
      <p:scale>
        <a:sx n="30" d="100"/>
        <a:sy n="30"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AB31219-3696-164D-A0A2-74CDA31DA3DB}" type="slidenum">
              <a:rPr lang="en-US"/>
              <a:pPr/>
              <a:t>‹#›</a:t>
            </a:fld>
            <a:endParaRPr lang="en-US"/>
          </a:p>
        </p:txBody>
      </p:sp>
    </p:spTree>
    <p:extLst>
      <p:ext uri="{BB962C8B-B14F-4D97-AF65-F5344CB8AC3E}">
        <p14:creationId xmlns:p14="http://schemas.microsoft.com/office/powerpoint/2010/main" val="32993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F71D74AE-2463-B04D-94DC-C89D8D8A1004}"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10</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Arial" charset="0"/>
                <a:ea typeface="ＭＳ Ｐゴシック" charset="0"/>
                <a:cs typeface="ＭＳ Ｐゴシック" charset="0"/>
              </a:rPr>
              <a:t>“</a:t>
            </a:r>
            <a:r>
              <a:rPr lang="en-US" b="1" dirty="0" err="1">
                <a:latin typeface="Arial" charset="0"/>
                <a:ea typeface="ＭＳ Ｐゴシック" charset="0"/>
                <a:cs typeface="ＭＳ Ｐゴシック" charset="0"/>
              </a:rPr>
              <a:t>Lumapit</a:t>
            </a:r>
            <a:r>
              <a:rPr lang="en-US" b="0" dirty="0">
                <a:latin typeface="Arial" charset="0"/>
                <a:ea typeface="ＭＳ Ｐゴシック" charset="0"/>
                <a:cs typeface="ＭＳ Ｐゴシック" charset="0"/>
              </a:rPr>
              <a:t>.” Ang </a:t>
            </a:r>
            <a:r>
              <a:rPr lang="en-US" sz="1200" kern="1200" dirty="0">
                <a:solidFill>
                  <a:schemeClr val="tx1"/>
                </a:solidFill>
                <a:effectLst/>
                <a:latin typeface="Arial" pitchFamily="24" charset="0"/>
                <a:ea typeface="ＭＳ Ｐゴシック" pitchFamily="24" charset="-128"/>
                <a:cs typeface="ＭＳ Ｐゴシック" pitchFamily="24" charset="-128"/>
              </a:rPr>
              <a:t>Mateo 11:28 ay </a:t>
            </a:r>
            <a:r>
              <a:rPr lang="en-US" sz="1200" kern="1200" dirty="0" err="1">
                <a:solidFill>
                  <a:schemeClr val="tx1"/>
                </a:solidFill>
                <a:effectLst/>
                <a:latin typeface="Arial" pitchFamily="24" charset="0"/>
                <a:ea typeface="ＭＳ Ｐゴシック" pitchFamily="24" charset="-128"/>
                <a:cs typeface="ＭＳ Ｐゴシック" pitchFamily="24" charset="-128"/>
              </a:rPr>
              <a:t>nagpapasimula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pautos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orihinal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Griyego</a:t>
            </a:r>
            <a:r>
              <a:rPr lang="en-US" sz="1200" kern="1200" dirty="0">
                <a:solidFill>
                  <a:schemeClr val="tx1"/>
                </a:solidFill>
                <a:effectLst/>
                <a:latin typeface="Arial" pitchFamily="24" charset="0"/>
                <a:ea typeface="ＭＳ Ｐゴシック" pitchFamily="24" charset="-128"/>
                <a:cs typeface="ＭＳ Ｐゴシック" pitchFamily="24" charset="-128"/>
              </a:rPr>
              <a:t>. Ang “ ‘</a:t>
            </a:r>
            <a:r>
              <a:rPr lang="en-US" sz="1200" kern="1200" dirty="0" err="1">
                <a:solidFill>
                  <a:schemeClr val="tx1"/>
                </a:solidFill>
                <a:effectLst/>
                <a:latin typeface="Arial" pitchFamily="24" charset="0"/>
                <a:ea typeface="ＭＳ Ｐゴシック" pitchFamily="24" charset="-128"/>
                <a:cs typeface="ＭＳ Ｐゴシック" pitchFamily="24" charset="-128"/>
              </a:rPr>
              <a:t>lumapit</a:t>
            </a:r>
            <a:r>
              <a:rPr lang="en-US" sz="1200" kern="1200" dirty="0">
                <a:solidFill>
                  <a:schemeClr val="tx1"/>
                </a:solidFill>
                <a:effectLst/>
                <a:latin typeface="Arial" pitchFamily="24" charset="0"/>
                <a:ea typeface="ＭＳ Ｐゴシック" pitchFamily="24" charset="-128"/>
                <a:cs typeface="ＭＳ Ｐゴシック" pitchFamily="24" charset="-128"/>
              </a:rPr>
              <a:t>’ ” ay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opsiyonal</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lumapit</a:t>
            </a:r>
            <a:r>
              <a:rPr lang="en-US" sz="1200" kern="1200" dirty="0">
                <a:solidFill>
                  <a:schemeClr val="tx1"/>
                </a:solidFill>
                <a:effectLst/>
                <a:latin typeface="Arial" pitchFamily="24" charset="0"/>
                <a:ea typeface="ＭＳ Ｐゴシック" pitchFamily="24" charset="-128"/>
                <a:cs typeface="ＭＳ Ｐゴシック" pitchFamily="24" charset="-128"/>
              </a:rPr>
              <a:t>’ ” ay </a:t>
            </a:r>
            <a:r>
              <a:rPr lang="en-US" sz="1200" kern="1200" dirty="0" err="1">
                <a:solidFill>
                  <a:schemeClr val="tx1"/>
                </a:solidFill>
                <a:effectLst/>
                <a:latin typeface="Arial" pitchFamily="24" charset="0"/>
                <a:ea typeface="ＭＳ Ｐゴシック" pitchFamily="24" charset="-128"/>
                <a:cs typeface="ＭＳ Ｐゴシック" pitchFamily="24" charset="-128"/>
              </a:rPr>
              <a:t>kumakatawan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naunang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pasubali</a:t>
            </a:r>
            <a:r>
              <a:rPr lang="en-US" sz="1200" kern="1200" dirty="0">
                <a:solidFill>
                  <a:schemeClr val="tx1"/>
                </a:solidFill>
                <a:effectLst/>
                <a:latin typeface="Arial" pitchFamily="24" charset="0"/>
                <a:ea typeface="ＭＳ Ｐゴシック" pitchFamily="24" charset="-128"/>
                <a:cs typeface="ＭＳ Ｐゴシック" pitchFamily="24" charset="-128"/>
              </a:rPr>
              <a:t> para </a:t>
            </a:r>
            <a:r>
              <a:rPr lang="en-US" sz="1200" kern="1200" dirty="0" err="1">
                <a:solidFill>
                  <a:schemeClr val="tx1"/>
                </a:solidFill>
                <a:effectLst/>
                <a:latin typeface="Arial" pitchFamily="24" charset="0"/>
                <a:ea typeface="ＭＳ Ｐゴシック" pitchFamily="24" charset="-128"/>
                <a:cs typeface="ＭＳ Ｐゴシック" pitchFamily="24" charset="-128"/>
              </a:rPr>
              <a:t>masumpungan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a:solidFill>
                  <a:schemeClr val="tx1"/>
                </a:solidFill>
                <a:effectLst/>
                <a:latin typeface="Arial" pitchFamily="24" charset="0"/>
                <a:ea typeface="ＭＳ Ｐゴシック" pitchFamily="24" charset="-128"/>
                <a:cs typeface="ＭＳ Ｐゴシック" pitchFamily="24" charset="-128"/>
              </a:rPr>
              <a:t>. Ang “ ‘</a:t>
            </a:r>
            <a:r>
              <a:rPr lang="en-US" sz="1200" kern="1200" dirty="0" err="1">
                <a:solidFill>
                  <a:schemeClr val="tx1"/>
                </a:solidFill>
                <a:effectLst/>
                <a:latin typeface="Arial" pitchFamily="24" charset="0"/>
                <a:ea typeface="ＭＳ Ｐゴシック" pitchFamily="24" charset="-128"/>
                <a:cs typeface="ＭＳ Ｐゴシック" pitchFamily="24" charset="-128"/>
              </a:rPr>
              <a:t>lumapit</a:t>
            </a:r>
            <a:r>
              <a:rPr lang="en-US" sz="1200" kern="1200" dirty="0">
                <a:solidFill>
                  <a:schemeClr val="tx1"/>
                </a:solidFill>
                <a:effectLst/>
                <a:latin typeface="Arial" pitchFamily="24" charset="0"/>
                <a:ea typeface="ＭＳ Ｐゴシック" pitchFamily="24" charset="-128"/>
                <a:cs typeface="ＭＳ Ｐゴシック" pitchFamily="24" charset="-128"/>
              </a:rPr>
              <a:t>’ ” ay </a:t>
            </a:r>
            <a:r>
              <a:rPr lang="en-US" sz="1200" kern="1200" dirty="0" err="1">
                <a:solidFill>
                  <a:schemeClr val="tx1"/>
                </a:solidFill>
                <a:effectLst/>
                <a:latin typeface="Arial" pitchFamily="24" charset="0"/>
                <a:ea typeface="ＭＳ Ｐゴシック" pitchFamily="24" charset="-128"/>
                <a:cs typeface="ＭＳ Ｐゴシック" pitchFamily="24" charset="-128"/>
              </a:rPr>
              <a:t>nanganganhulugang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kailangan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magsuko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kontrol</a:t>
            </a:r>
            <a:r>
              <a:rPr lang="en-US" sz="1200" kern="1200" dirty="0">
                <a:solidFill>
                  <a:schemeClr val="tx1"/>
                </a:solidFill>
                <a:effectLst/>
                <a:latin typeface="Arial" pitchFamily="24" charset="0"/>
                <a:ea typeface="ＭＳ Ｐゴシック" pitchFamily="24" charset="-128"/>
                <a:cs typeface="ＭＳ Ｐゴシック" pitchFamily="24" charset="-128"/>
              </a:rPr>
              <a:t>. ¶ Para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karamihang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tao</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pagsuko</a:t>
            </a:r>
            <a:r>
              <a:rPr lang="en-US" sz="1200" kern="1200" dirty="0">
                <a:solidFill>
                  <a:schemeClr val="tx1"/>
                </a:solidFill>
                <a:effectLst/>
                <a:latin typeface="Arial" pitchFamily="24" charset="0"/>
                <a:ea typeface="ＭＳ Ｐゴシック" pitchFamily="24" charset="-128"/>
                <a:cs typeface="ＭＳ Ｐゴシック" pitchFamily="24" charset="-128"/>
              </a:rPr>
              <a:t> ay ang </a:t>
            </a:r>
            <a:r>
              <a:rPr lang="en-US" sz="1200" kern="1200" dirty="0" err="1">
                <a:solidFill>
                  <a:schemeClr val="tx1"/>
                </a:solidFill>
                <a:effectLst/>
                <a:latin typeface="Arial" pitchFamily="24" charset="0"/>
                <a:ea typeface="ＭＳ Ｐゴシック" pitchFamily="24" charset="-128"/>
                <a:cs typeface="ＭＳ Ｐゴシック" pitchFamily="24" charset="-128"/>
              </a:rPr>
              <a:t>pinakamahirap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bahagi</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buhay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Kristiyano</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11</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b="1" kern="1200" dirty="0">
                <a:solidFill>
                  <a:schemeClr val="tx1"/>
                </a:solidFill>
                <a:effectLst/>
                <a:latin typeface="Arial" pitchFamily="24" charset="0"/>
                <a:ea typeface="ＭＳ Ｐゴシック" pitchFamily="24" charset="-128"/>
                <a:cs typeface="ＭＳ Ｐゴシック" pitchFamily="24" charset="-128"/>
              </a:rPr>
              <a:t>A. “</a:t>
            </a:r>
            <a:r>
              <a:rPr lang="en-US" sz="1200" b="1" kern="1200" dirty="0" err="1">
                <a:solidFill>
                  <a:schemeClr val="tx1"/>
                </a:solidFill>
                <a:effectLst/>
                <a:latin typeface="Arial" pitchFamily="24" charset="0"/>
                <a:ea typeface="ＭＳ Ｐゴシック" pitchFamily="24" charset="-128"/>
                <a:cs typeface="ＭＳ Ｐゴシック" pitchFamily="24" charset="-128"/>
              </a:rPr>
              <a:t>Lumapit</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Gustung</a:t>
            </a:r>
            <a:r>
              <a:rPr lang="en-US" sz="1200" kern="1200" dirty="0">
                <a:solidFill>
                  <a:schemeClr val="tx1"/>
                </a:solidFill>
                <a:effectLst/>
                <a:latin typeface="Arial" pitchFamily="24" charset="0"/>
                <a:ea typeface="ＭＳ Ｐゴシック" pitchFamily="24" charset="-128"/>
                <a:cs typeface="ＭＳ Ｐゴシック" pitchFamily="24" charset="-128"/>
              </a:rPr>
              <a:t>-gusto </a:t>
            </a:r>
            <a:r>
              <a:rPr lang="en-US" sz="1200" kern="1200" dirty="0" err="1">
                <a:solidFill>
                  <a:schemeClr val="tx1"/>
                </a:solidFill>
                <a:effectLst/>
                <a:latin typeface="Arial" pitchFamily="24" charset="0"/>
                <a:ea typeface="ＭＳ Ｐゴシック" pitchFamily="24" charset="-128"/>
                <a:cs typeface="ＭＳ Ｐゴシック" pitchFamily="24" charset="-128"/>
              </a:rPr>
              <a:t>nating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magsalita</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tama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tungkol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lahat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ginagawa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para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kay Cristo at </a:t>
            </a:r>
            <a:r>
              <a:rPr lang="en-US" sz="1200" kern="1200" dirty="0" err="1">
                <a:solidFill>
                  <a:schemeClr val="tx1"/>
                </a:solidFill>
                <a:effectLst/>
                <a:latin typeface="Arial" pitchFamily="24" charset="0"/>
                <a:ea typeface="ＭＳ Ｐゴシック" pitchFamily="24" charset="-128"/>
                <a:cs typeface="ＭＳ Ｐゴシック" pitchFamily="24" charset="-128"/>
              </a:rPr>
              <a:t>paanong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maililigtas</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sarili</a:t>
            </a:r>
            <a:r>
              <a:rPr lang="en-US" sz="1200" kern="1200" dirty="0">
                <a:solidFill>
                  <a:schemeClr val="tx1"/>
                </a:solidFill>
                <a:effectLst/>
                <a:latin typeface="Arial" pitchFamily="24" charset="0"/>
                <a:ea typeface="ＭＳ Ｐゴシック" pitchFamily="24" charset="-128"/>
                <a:cs typeface="ＭＳ Ｐゴシック" pitchFamily="24" charset="-128"/>
              </a:rPr>
              <a:t>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katulad</a:t>
            </a:r>
            <a:r>
              <a:rPr lang="en-US" sz="1200" kern="1200" dirty="0">
                <a:solidFill>
                  <a:schemeClr val="tx1"/>
                </a:solidFill>
                <a:effectLst/>
                <a:latin typeface="Arial" pitchFamily="24" charset="0"/>
                <a:ea typeface="ＭＳ Ｐゴシック" pitchFamily="24" charset="-128"/>
                <a:cs typeface="ＭＳ Ｐゴシック" pitchFamily="24" charset="-128"/>
              </a:rPr>
              <a:t>. ¶ Lahat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iyan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totoo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Ngunit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wakas, </a:t>
            </a:r>
            <a:r>
              <a:rPr lang="en-US" sz="1200" kern="1200" dirty="0" err="1">
                <a:solidFill>
                  <a:schemeClr val="tx1"/>
                </a:solidFill>
                <a:effectLst/>
                <a:latin typeface="Arial" pitchFamily="24" charset="0"/>
                <a:ea typeface="ＭＳ Ｐゴシック" pitchFamily="24" charset="-128"/>
                <a:cs typeface="ＭＳ Ｐゴシック" pitchFamily="24" charset="-128"/>
              </a:rPr>
              <a:t>kailangan</a:t>
            </a:r>
            <a:r>
              <a:rPr lang="en-US" sz="1200" kern="1200" dirty="0">
                <a:solidFill>
                  <a:schemeClr val="tx1"/>
                </a:solidFill>
                <a:effectLst/>
                <a:latin typeface="Arial" pitchFamily="24" charset="0"/>
                <a:ea typeface="ＭＳ Ｐゴシック" pitchFamily="24" charset="-128"/>
                <a:cs typeface="ＭＳ Ｐゴシック" pitchFamily="24" charset="-128"/>
              </a:rPr>
              <a:t> pa </a:t>
            </a:r>
            <a:r>
              <a:rPr lang="en-US" sz="1200" kern="1200" dirty="0" err="1">
                <a:solidFill>
                  <a:schemeClr val="tx1"/>
                </a:solidFill>
                <a:effectLst/>
                <a:latin typeface="Arial" pitchFamily="24" charset="0"/>
                <a:ea typeface="ＭＳ Ｐゴシック" pitchFamily="24" charset="-128"/>
                <a:cs typeface="ＭＳ Ｐゴシック" pitchFamily="24" charset="-128"/>
              </a:rPr>
              <a:t>rin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gawin</a:t>
            </a:r>
            <a:r>
              <a:rPr lang="en-US" sz="1200" kern="1200" dirty="0">
                <a:solidFill>
                  <a:schemeClr val="tx1"/>
                </a:solidFill>
                <a:effectLst/>
                <a:latin typeface="Arial" pitchFamily="24" charset="0"/>
                <a:ea typeface="ＭＳ Ｐゴシック" pitchFamily="24" charset="-128"/>
                <a:cs typeface="ＭＳ Ｐゴシック" pitchFamily="24" charset="-128"/>
              </a:rPr>
              <a:t> ang may </a:t>
            </a:r>
            <a:r>
              <a:rPr lang="en-US" sz="1200" kern="1200" dirty="0" err="1">
                <a:solidFill>
                  <a:schemeClr val="tx1"/>
                </a:solidFill>
                <a:effectLst/>
                <a:latin typeface="Arial" pitchFamily="24" charset="0"/>
                <a:ea typeface="ＭＳ Ｐゴシック" pitchFamily="24" charset="-128"/>
                <a:cs typeface="ＭＳ Ｐゴシック" pitchFamily="24" charset="-128"/>
              </a:rPr>
              <a:t>malay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pagpiling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lumapit</a:t>
            </a:r>
            <a:r>
              <a:rPr lang="en-US" sz="1200" kern="1200" dirty="0">
                <a:solidFill>
                  <a:schemeClr val="tx1"/>
                </a:solidFill>
                <a:effectLst/>
                <a:latin typeface="Arial" pitchFamily="24" charset="0"/>
                <a:ea typeface="ＭＳ Ｐゴシック" pitchFamily="24" charset="-128"/>
                <a:cs typeface="ＭＳ Ｐゴシック" pitchFamily="24" charset="-128"/>
              </a:rPr>
              <a:t>” kay Jesus,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nangangahulugang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pagsuko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Kanya. </a:t>
            </a:r>
            <a:r>
              <a:rPr lang="en-US" sz="1200" kern="1200" dirty="0" err="1">
                <a:solidFill>
                  <a:schemeClr val="tx1"/>
                </a:solidFill>
                <a:effectLst/>
                <a:latin typeface="Arial" pitchFamily="24" charset="0"/>
                <a:ea typeface="ＭＳ Ｐゴシック" pitchFamily="24" charset="-128"/>
                <a:cs typeface="ＭＳ Ｐゴシック" pitchFamily="24" charset="-128"/>
              </a:rPr>
              <a:t>Narito</a:t>
            </a:r>
            <a:r>
              <a:rPr lang="en-US" sz="1200" kern="1200" dirty="0">
                <a:solidFill>
                  <a:schemeClr val="tx1"/>
                </a:solidFill>
                <a:effectLst/>
                <a:latin typeface="Arial" pitchFamily="24" charset="0"/>
                <a:ea typeface="ＭＳ Ｐゴシック" pitchFamily="24" charset="-128"/>
                <a:cs typeface="ＭＳ Ｐゴシック" pitchFamily="24" charset="-128"/>
              </a:rPr>
              <a:t> ang kung </a:t>
            </a:r>
            <a:r>
              <a:rPr lang="en-US" sz="1200" kern="1200" dirty="0" err="1">
                <a:solidFill>
                  <a:schemeClr val="tx1"/>
                </a:solidFill>
                <a:effectLst/>
                <a:latin typeface="Arial" pitchFamily="24" charset="0"/>
                <a:ea typeface="ＭＳ Ｐゴシック" pitchFamily="24" charset="-128"/>
                <a:cs typeface="ＭＳ Ｐゴシック" pitchFamily="24" charset="-128"/>
              </a:rPr>
              <a:t>saan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reyalidad</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malayang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kalooban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magiging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prominente</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buhay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Kristiyano</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20135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12</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b="1" kern="1200" dirty="0">
                <a:solidFill>
                  <a:schemeClr val="tx1"/>
                </a:solidFill>
                <a:effectLst/>
                <a:latin typeface="Arial" pitchFamily="24" charset="0"/>
                <a:ea typeface="ＭＳ Ｐゴシック" pitchFamily="24" charset="-128"/>
                <a:cs typeface="ＭＳ Ｐゴシック" pitchFamily="24" charset="-128"/>
              </a:rPr>
              <a:t>B. “</a:t>
            </a:r>
            <a:r>
              <a:rPr lang="en-US" sz="1200" b="1" kern="1200" dirty="0" err="1">
                <a:solidFill>
                  <a:schemeClr val="tx1"/>
                </a:solidFill>
                <a:effectLst/>
                <a:latin typeface="Arial" pitchFamily="24" charset="0"/>
                <a:ea typeface="ＭＳ Ｐゴシック" pitchFamily="24" charset="-128"/>
                <a:cs typeface="ＭＳ Ｐゴシック" pitchFamily="24" charset="-128"/>
              </a:rPr>
              <a:t>Pasanin</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Pagkatapos</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unang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pautos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lumapit</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Mateo 11:28, </a:t>
            </a:r>
            <a:r>
              <a:rPr lang="en-US" sz="1200" kern="1200" dirty="0" err="1">
                <a:solidFill>
                  <a:schemeClr val="tx1"/>
                </a:solidFill>
                <a:effectLst/>
                <a:latin typeface="Arial" pitchFamily="24" charset="0"/>
                <a:ea typeface="ＭＳ Ｐゴシック" pitchFamily="24" charset="-128"/>
                <a:cs typeface="ＭＳ Ｐゴシック" pitchFamily="24" charset="-128"/>
              </a:rPr>
              <a:t>susunod</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dalawa</a:t>
            </a:r>
            <a:r>
              <a:rPr lang="en-US" sz="1200" kern="1200" dirty="0">
                <a:solidFill>
                  <a:schemeClr val="tx1"/>
                </a:solidFill>
                <a:effectLst/>
                <a:latin typeface="Arial" pitchFamily="24" charset="0"/>
                <a:ea typeface="ＭＳ Ｐゴシック" pitchFamily="24" charset="-128"/>
                <a:cs typeface="ＭＳ Ｐゴシック" pitchFamily="24" charset="-128"/>
              </a:rPr>
              <a:t> pang </a:t>
            </a:r>
            <a:r>
              <a:rPr lang="en-US" sz="1200" kern="1200" dirty="0" err="1">
                <a:solidFill>
                  <a:schemeClr val="tx1"/>
                </a:solidFill>
                <a:effectLst/>
                <a:latin typeface="Arial" pitchFamily="24" charset="0"/>
                <a:ea typeface="ＭＳ Ｐゴシック" pitchFamily="24" charset="-128"/>
                <a:cs typeface="ＭＳ Ｐゴシック" pitchFamily="24" charset="-128"/>
              </a:rPr>
              <a:t>pautos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Mateo 11:29. Ang “ ‘</a:t>
            </a:r>
            <a:r>
              <a:rPr lang="en-US" sz="1200" kern="1200" dirty="0" err="1">
                <a:solidFill>
                  <a:schemeClr val="tx1"/>
                </a:solidFill>
                <a:effectLst/>
                <a:latin typeface="Arial" pitchFamily="24" charset="0"/>
                <a:ea typeface="ＭＳ Ｐゴシック" pitchFamily="24" charset="-128"/>
                <a:cs typeface="ＭＳ Ｐゴシック" pitchFamily="24" charset="-128"/>
              </a:rPr>
              <a:t>Pasanin</a:t>
            </a:r>
            <a:r>
              <a:rPr lang="en-US" sz="1200" kern="1200" dirty="0">
                <a:solidFill>
                  <a:schemeClr val="tx1"/>
                </a:solidFill>
                <a:effectLst/>
                <a:latin typeface="Arial" pitchFamily="24" charset="0"/>
                <a:ea typeface="ＭＳ Ｐゴシック" pitchFamily="24" charset="-128"/>
                <a:cs typeface="ＭＳ Ｐゴシック" pitchFamily="24" charset="-128"/>
              </a:rPr>
              <a:t>’ ” at “ ‘</a:t>
            </a:r>
            <a:r>
              <a:rPr lang="en-US" sz="1200" kern="1200" dirty="0" err="1">
                <a:solidFill>
                  <a:schemeClr val="tx1"/>
                </a:solidFill>
                <a:effectLst/>
                <a:latin typeface="Arial" pitchFamily="24" charset="0"/>
                <a:ea typeface="ＭＳ Ｐゴシック" pitchFamily="24" charset="-128"/>
                <a:cs typeface="ＭＳ Ｐゴシック" pitchFamily="24" charset="-128"/>
              </a:rPr>
              <a:t>matoto</a:t>
            </a:r>
            <a:r>
              <a:rPr lang="en-US" sz="1200" kern="1200" dirty="0">
                <a:solidFill>
                  <a:schemeClr val="tx1"/>
                </a:solidFill>
                <a:effectLst/>
                <a:latin typeface="Arial" pitchFamily="24" charset="0"/>
                <a:ea typeface="ＭＳ Ｐゴシック" pitchFamily="24" charset="-128"/>
                <a:cs typeface="ＭＳ Ｐゴシック" pitchFamily="24" charset="-128"/>
              </a:rPr>
              <a:t>’ ” ay </a:t>
            </a:r>
            <a:r>
              <a:rPr lang="en-US" sz="1200" kern="1200" dirty="0" err="1">
                <a:solidFill>
                  <a:schemeClr val="tx1"/>
                </a:solidFill>
                <a:effectLst/>
                <a:latin typeface="Arial" pitchFamily="24" charset="0"/>
                <a:ea typeface="ＭＳ Ｐゴシック" pitchFamily="24" charset="-128"/>
                <a:cs typeface="ＭＳ Ｐゴシック" pitchFamily="24" charset="-128"/>
              </a:rPr>
              <a:t>nakapokus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pansin</a:t>
            </a:r>
            <a:r>
              <a:rPr lang="en-US" sz="1200" kern="1200" dirty="0">
                <a:solidFill>
                  <a:schemeClr val="tx1"/>
                </a:solidFill>
                <a:effectLst/>
                <a:latin typeface="Arial" pitchFamily="24" charset="0"/>
                <a:ea typeface="ＭＳ Ｐゴシック" pitchFamily="24" charset="-128"/>
                <a:cs typeface="ＭＳ Ｐゴシック" pitchFamily="24" charset="-128"/>
              </a:rPr>
              <a:t> kay Jesus. </a:t>
            </a:r>
            <a:r>
              <a:rPr lang="en-US" sz="1200" kern="1200" dirty="0" err="1">
                <a:solidFill>
                  <a:schemeClr val="tx1"/>
                </a:solidFill>
                <a:effectLst/>
                <a:latin typeface="Arial" pitchFamily="24" charset="0"/>
                <a:ea typeface="ＭＳ Ｐゴシック" pitchFamily="24" charset="-128"/>
                <a:cs typeface="ＭＳ Ｐゴシック" pitchFamily="24" charset="-128"/>
              </a:rPr>
              <a:t>Magpapasan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pamatok</a:t>
            </a:r>
            <a:r>
              <a:rPr lang="en-US" sz="1200" kern="1200" dirty="0">
                <a:solidFill>
                  <a:schemeClr val="tx1"/>
                </a:solidFill>
                <a:effectLst/>
                <a:latin typeface="Arial" pitchFamily="24" charset="0"/>
                <a:ea typeface="ＭＳ Ｐゴシック" pitchFamily="24" charset="-128"/>
                <a:cs typeface="ＭＳ Ｐゴシック" pitchFamily="24" charset="-128"/>
              </a:rPr>
              <a:t> at mag-</a:t>
            </a:r>
            <a:r>
              <a:rPr lang="en-US" sz="1200" kern="1200" dirty="0" err="1">
                <a:solidFill>
                  <a:schemeClr val="tx1"/>
                </a:solidFill>
                <a:effectLst/>
                <a:latin typeface="Arial" pitchFamily="24" charset="0"/>
                <a:ea typeface="ＭＳ Ｐゴシック" pitchFamily="24" charset="-128"/>
                <a:cs typeface="ＭＳ Ｐゴシック" pitchFamily="24" charset="-128"/>
              </a:rPr>
              <a:t>aaral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Kanya. ¶ Ang </a:t>
            </a:r>
            <a:r>
              <a:rPr lang="en-US" sz="1200" kern="1200" dirty="0" err="1">
                <a:solidFill>
                  <a:schemeClr val="tx1"/>
                </a:solidFill>
                <a:effectLst/>
                <a:latin typeface="Arial" pitchFamily="24" charset="0"/>
                <a:ea typeface="ＭＳ Ｐゴシック" pitchFamily="24" charset="-128"/>
                <a:cs typeface="ＭＳ Ｐゴシック" pitchFamily="24" charset="-128"/>
              </a:rPr>
              <a:t>malapit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relasyon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Kadiyosan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pagitan</a:t>
            </a:r>
            <a:r>
              <a:rPr lang="en-US" sz="1200" kern="1200" dirty="0">
                <a:solidFill>
                  <a:schemeClr val="tx1"/>
                </a:solidFill>
                <a:effectLst/>
                <a:latin typeface="Arial" pitchFamily="24" charset="0"/>
                <a:ea typeface="ＭＳ Ｐゴシック" pitchFamily="24" charset="-128"/>
                <a:cs typeface="ＭＳ Ｐゴシック" pitchFamily="24" charset="-128"/>
              </a:rPr>
              <a:t> ng Ama at ng Anak ay nag-</a:t>
            </a:r>
            <a:r>
              <a:rPr lang="en-US" sz="1200" kern="1200" dirty="0" err="1">
                <a:solidFill>
                  <a:schemeClr val="tx1"/>
                </a:solidFill>
                <a:effectLst/>
                <a:latin typeface="Arial" pitchFamily="24" charset="0"/>
                <a:ea typeface="ＭＳ Ｐゴシック" pitchFamily="24" charset="-128"/>
                <a:cs typeface="ＭＳ Ｐゴシック" pitchFamily="24" charset="-128"/>
              </a:rPr>
              <a:t>aalok</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makapangyarihang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ilustrasyon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692580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13</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a:solidFill>
                  <a:schemeClr val="tx1"/>
                </a:solidFill>
                <a:effectLst/>
                <a:latin typeface="Arial" pitchFamily="24" charset="0"/>
                <a:ea typeface="ＭＳ Ｐゴシック" pitchFamily="24" charset="-128"/>
                <a:cs typeface="ＭＳ Ｐゴシック" pitchFamily="24" charset="-128"/>
              </a:rPr>
              <a:t>maaaring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magpaliwanag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metapora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pamatok</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talatang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Parehong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gumagawang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nagkakaisa</a:t>
            </a:r>
            <a:r>
              <a:rPr lang="en-US" sz="1200" kern="1200" dirty="0">
                <a:solidFill>
                  <a:schemeClr val="tx1"/>
                </a:solidFill>
                <a:effectLst/>
                <a:latin typeface="Arial" pitchFamily="24" charset="0"/>
                <a:ea typeface="ＭＳ Ｐゴシック" pitchFamily="24" charset="-128"/>
                <a:cs typeface="ＭＳ Ｐゴシック" pitchFamily="24" charset="-128"/>
              </a:rPr>
              <a:t> ang Ama at ang Anak para </a:t>
            </a:r>
            <a:r>
              <a:rPr lang="en-US" sz="1200" kern="1200" dirty="0" err="1">
                <a:solidFill>
                  <a:schemeClr val="tx1"/>
                </a:solidFill>
                <a:effectLst/>
                <a:latin typeface="Arial" pitchFamily="24" charset="0"/>
                <a:ea typeface="ＭＳ Ｐゴシック" pitchFamily="24" charset="-128"/>
                <a:cs typeface="ＭＳ Ｐゴシック" pitchFamily="24" charset="-128"/>
              </a:rPr>
              <a:t>iligtas</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sangkatauhan</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Samantalang</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pamatok</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simbolo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pagpapasakop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metapora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rin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naglalarawan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nagkakaisang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layunin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Sumusuko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pamatok</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tinatanggap</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tungkuling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ibinibigay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pagpalain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nakapalibot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69394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14</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ea typeface="ＭＳ Ｐゴシック" charset="0"/>
                <a:cs typeface="ＭＳ Ｐゴシック" charset="0"/>
              </a:rPr>
              <a:t>C. “</a:t>
            </a:r>
            <a:r>
              <a:rPr lang="en-US" b="1" dirty="0" err="1">
                <a:latin typeface="Arial" charset="0"/>
                <a:ea typeface="ＭＳ Ｐゴシック" charset="0"/>
                <a:cs typeface="ＭＳ Ｐゴシック" charset="0"/>
              </a:rPr>
              <a:t>Matoto</a:t>
            </a:r>
            <a:r>
              <a:rPr lang="en-US" b="1" dirty="0">
                <a:latin typeface="Arial" charset="0"/>
                <a:ea typeface="ＭＳ Ｐゴシック" charset="0"/>
                <a:cs typeface="ＭＳ Ｐゴシック" charset="0"/>
              </a:rPr>
              <a:t>.” </a:t>
            </a:r>
            <a:r>
              <a:rPr lang="en-US" sz="1200" kern="1200" dirty="0">
                <a:solidFill>
                  <a:schemeClr val="tx1"/>
                </a:solidFill>
                <a:effectLst/>
                <a:latin typeface="Arial" pitchFamily="24" charset="0"/>
                <a:ea typeface="ＭＳ Ｐゴシック" pitchFamily="24" charset="-128"/>
                <a:cs typeface="ＭＳ Ｐゴシック" pitchFamily="24" charset="-128"/>
              </a:rPr>
              <a:t>Ang </a:t>
            </a:r>
            <a:r>
              <a:rPr lang="en-US" sz="1200" kern="1200" dirty="0" err="1">
                <a:solidFill>
                  <a:schemeClr val="tx1"/>
                </a:solidFill>
                <a:effectLst/>
                <a:latin typeface="Arial" pitchFamily="24" charset="0"/>
                <a:ea typeface="ＭＳ Ｐゴシック" pitchFamily="24" charset="-128"/>
                <a:cs typeface="ＭＳ Ｐゴシック" pitchFamily="24" charset="-128"/>
              </a:rPr>
              <a:t>susunod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pautos</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matuto</a:t>
            </a:r>
            <a:r>
              <a:rPr lang="en-US" sz="1200" kern="1200" dirty="0">
                <a:solidFill>
                  <a:schemeClr val="tx1"/>
                </a:solidFill>
                <a:effectLst/>
                <a:latin typeface="Arial" pitchFamily="24" charset="0"/>
                <a:ea typeface="ＭＳ Ｐゴシック" pitchFamily="24" charset="-128"/>
                <a:cs typeface="ＭＳ Ｐゴシック" pitchFamily="24" charset="-128"/>
              </a:rPr>
              <a:t> kayo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akin’ ” ay </a:t>
            </a:r>
            <a:r>
              <a:rPr lang="en-US" sz="1200" kern="1200" dirty="0" err="1">
                <a:solidFill>
                  <a:schemeClr val="tx1"/>
                </a:solidFill>
                <a:effectLst/>
                <a:latin typeface="Arial" pitchFamily="24" charset="0"/>
                <a:ea typeface="ＭＳ Ｐゴシック" pitchFamily="24" charset="-128"/>
                <a:cs typeface="ＭＳ Ｐゴシック" pitchFamily="24" charset="-128"/>
              </a:rPr>
              <a:t>pag-uulit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konseptong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 Sa </a:t>
            </a:r>
            <a:r>
              <a:rPr lang="en-US" sz="1200" kern="1200" dirty="0" err="1">
                <a:solidFill>
                  <a:schemeClr val="tx1"/>
                </a:solidFill>
                <a:effectLst/>
                <a:latin typeface="Arial" pitchFamily="24" charset="0"/>
                <a:ea typeface="ＭＳ Ｐゴシック" pitchFamily="24" charset="-128"/>
                <a:cs typeface="ＭＳ Ｐゴシック" pitchFamily="24" charset="-128"/>
              </a:rPr>
              <a:t>Griyego</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pandiwang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matuto</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nakaugnay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salitang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alagad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natuto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mula</a:t>
            </a:r>
            <a:r>
              <a:rPr lang="en-US" sz="1200" kern="1200" dirty="0">
                <a:solidFill>
                  <a:schemeClr val="tx1"/>
                </a:solidFill>
                <a:effectLst/>
                <a:latin typeface="Arial" pitchFamily="24" charset="0"/>
                <a:ea typeface="ＭＳ Ｐゴシック" pitchFamily="24" charset="-128"/>
                <a:cs typeface="ＭＳ Ｐゴシック" pitchFamily="24" charset="-128"/>
              </a:rPr>
              <a:t> kay Jesus, </a:t>
            </a:r>
            <a:r>
              <a:rPr lang="en-US" sz="1200" kern="1200" dirty="0" err="1">
                <a:solidFill>
                  <a:schemeClr val="tx1"/>
                </a:solidFill>
                <a:effectLst/>
                <a:latin typeface="Arial" pitchFamily="24" charset="0"/>
                <a:ea typeface="ＭＳ Ｐゴシック" pitchFamily="24" charset="-128"/>
                <a:cs typeface="ＭＳ Ｐゴシック" pitchFamily="24" charset="-128"/>
              </a:rPr>
              <a:t>tayo'y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tunay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alagad</a:t>
            </a:r>
            <a:r>
              <a:rPr lang="en-US" sz="1200" kern="1200" dirty="0">
                <a:solidFill>
                  <a:schemeClr val="tx1"/>
                </a:solidFill>
                <a:effectLst/>
                <a:latin typeface="Arial" pitchFamily="24" charset="0"/>
                <a:ea typeface="ＭＳ Ｐゴシック" pitchFamily="24" charset="-128"/>
                <a:cs typeface="ＭＳ Ｐゴシック" pitchFamily="24" charset="-128"/>
              </a:rPr>
              <a:t>. ¶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pagsunod</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pagtatalaga</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katangian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pagiging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alagad</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175369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18BAD06F-B0AD-FD42-ACAC-D872CA5AE634}" type="slidenum">
              <a:rPr lang="en-US" sz="1200"/>
              <a:pPr/>
              <a:t>15</a:t>
            </a:fld>
            <a:endParaRPr lang="en-US" sz="1200"/>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r>
              <a:rPr lang="en-US" b="1" dirty="0">
                <a:latin typeface="Arial" charset="0"/>
                <a:ea typeface="ＭＳ Ｐゴシック" charset="0"/>
                <a:cs typeface="ＭＳ Ｐゴシック" charset="0"/>
              </a:rPr>
              <a:t>2. </a:t>
            </a:r>
            <a:r>
              <a:rPr lang="en-US" b="1" dirty="0" err="1">
                <a:latin typeface="Arial" charset="0"/>
                <a:ea typeface="ＭＳ Ｐゴシック" charset="0"/>
                <a:cs typeface="ＭＳ Ｐゴシック" charset="0"/>
              </a:rPr>
              <a:t>Tatlong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mga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Pangako</a:t>
            </a:r>
            <a:r>
              <a:rPr lang="en-US" b="1" dirty="0">
                <a:latin typeface="Arial" charset="0"/>
                <a:ea typeface="ＭＳ Ｐゴシック" charset="0"/>
                <a:cs typeface="ＭＳ Ｐゴシック" charset="0"/>
              </a:rPr>
              <a:t>. </a:t>
            </a:r>
            <a:r>
              <a:rPr lang="en-US" b="0" dirty="0">
                <a:latin typeface="Arial" charset="0"/>
                <a:ea typeface="ＭＳ Ｐゴシック" charset="0"/>
                <a:cs typeface="ＭＳ Ｐゴシック" charset="0"/>
              </a:rPr>
              <a:t>“</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Kyo'y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bibigyan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ko 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kapahingahan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Sapagkat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madaling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dalhin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aking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pamatok</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magaan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aking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pasan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US" i="1" dirty="0">
                <a:latin typeface="Arial" charset="0"/>
                <a:ea typeface="ＭＳ Ｐゴシック" charset="0"/>
                <a:cs typeface="ＭＳ Ｐゴシック" charset="0"/>
              </a:rPr>
              <a:t>(Mateo 11:28b, 30). </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16</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Arial" charset="0"/>
                <a:ea typeface="ＭＳ Ｐゴシック" charset="0"/>
                <a:cs typeface="ＭＳ Ｐゴシック" charset="0"/>
              </a:rPr>
              <a:t>A. </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b="1" kern="1200" dirty="0" err="1">
                <a:solidFill>
                  <a:schemeClr val="tx1"/>
                </a:solidFill>
                <a:effectLst/>
                <a:latin typeface="Arial" pitchFamily="24" charset="0"/>
                <a:ea typeface="ＭＳ Ｐゴシック" pitchFamily="24" charset="-128"/>
                <a:cs typeface="ＭＳ Ｐゴシック" pitchFamily="24" charset="-128"/>
              </a:rPr>
              <a:t>Kayo'y</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b="1" kern="1200" dirty="0" err="1">
                <a:solidFill>
                  <a:schemeClr val="tx1"/>
                </a:solidFill>
                <a:effectLst/>
                <a:latin typeface="Arial" pitchFamily="24" charset="0"/>
                <a:ea typeface="ＭＳ Ｐゴシック" pitchFamily="24" charset="-128"/>
                <a:cs typeface="ＭＳ Ｐゴシック" pitchFamily="24" charset="-128"/>
              </a:rPr>
              <a:t>Bibigyan</a:t>
            </a:r>
            <a:r>
              <a:rPr lang="en-US" sz="1200" b="1" kern="1200" dirty="0">
                <a:solidFill>
                  <a:schemeClr val="tx1"/>
                </a:solidFill>
                <a:effectLst/>
                <a:latin typeface="Arial" pitchFamily="24" charset="0"/>
                <a:ea typeface="ＭＳ Ｐゴシック" pitchFamily="24" charset="-128"/>
                <a:cs typeface="ＭＳ Ｐゴシック" pitchFamily="24" charset="-128"/>
              </a:rPr>
              <a:t> Ko ng </a:t>
            </a:r>
            <a:r>
              <a:rPr lang="en-US" sz="1200" b="1" kern="1200" dirty="0" err="1">
                <a:solidFill>
                  <a:schemeClr val="tx1"/>
                </a:solidFill>
                <a:effectLst/>
                <a:latin typeface="Arial" pitchFamily="24" charset="0"/>
                <a:ea typeface="ＭＳ Ｐゴシック" pitchFamily="24" charset="-128"/>
                <a:cs typeface="ＭＳ Ｐゴシック" pitchFamily="24" charset="-128"/>
              </a:rPr>
              <a:t>Kapahingahan</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PH" sz="1200" b="1" u="none"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a:solidFill>
                  <a:schemeClr val="tx1"/>
                </a:solidFill>
                <a:effectLst/>
                <a:latin typeface="Arial" pitchFamily="24" charset="0"/>
                <a:ea typeface="ＭＳ Ｐゴシック" pitchFamily="24" charset="-128"/>
                <a:cs typeface="ＭＳ Ｐゴシック" pitchFamily="24" charset="-128"/>
              </a:rPr>
              <a:t>Nag-</a:t>
            </a:r>
            <a:r>
              <a:rPr lang="en-US" sz="1200" kern="1200" dirty="0" err="1">
                <a:solidFill>
                  <a:schemeClr val="tx1"/>
                </a:solidFill>
                <a:effectLst/>
                <a:latin typeface="Arial" pitchFamily="24" charset="0"/>
                <a:ea typeface="ＭＳ Ｐゴシック" pitchFamily="24" charset="-128"/>
                <a:cs typeface="ＭＳ Ｐゴシック" pitchFamily="24" charset="-128"/>
              </a:rPr>
              <a:t>aalok</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Jesus ng </a:t>
            </a:r>
            <a:r>
              <a:rPr lang="en-US" sz="1200" kern="1200" dirty="0" err="1">
                <a:solidFill>
                  <a:schemeClr val="tx1"/>
                </a:solidFill>
                <a:effectLst/>
                <a:latin typeface="Arial" pitchFamily="24" charset="0"/>
                <a:ea typeface="ＭＳ Ｐゴシック" pitchFamily="24" charset="-128"/>
                <a:cs typeface="ＭＳ Ｐゴシック" pitchFamily="24" charset="-128"/>
              </a:rPr>
              <a:t>tunay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Magagawa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 ‘Ang </a:t>
            </a:r>
            <a:r>
              <a:rPr lang="en-US" sz="1200" kern="1200" dirty="0" err="1">
                <a:solidFill>
                  <a:schemeClr val="tx1"/>
                </a:solidFill>
                <a:effectLst/>
                <a:latin typeface="Arial" pitchFamily="24" charset="0"/>
                <a:ea typeface="ＭＳ Ｐゴシック" pitchFamily="24" charset="-128"/>
                <a:cs typeface="ＭＳ Ｐゴシック" pitchFamily="24" charset="-128"/>
              </a:rPr>
              <a:t>lahat</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bagay</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ibinigay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akin ng </a:t>
            </a:r>
            <a:r>
              <a:rPr lang="en-US" sz="1200" kern="1200" dirty="0" err="1">
                <a:solidFill>
                  <a:schemeClr val="tx1"/>
                </a:solidFill>
                <a:effectLst/>
                <a:latin typeface="Arial" pitchFamily="24" charset="0"/>
                <a:ea typeface="ＭＳ Ｐゴシック" pitchFamily="24" charset="-128"/>
                <a:cs typeface="ＭＳ Ｐゴシック" pitchFamily="24" charset="-128"/>
              </a:rPr>
              <a:t>aking</a:t>
            </a:r>
            <a:r>
              <a:rPr lang="en-US" sz="1200" kern="1200" dirty="0">
                <a:solidFill>
                  <a:schemeClr val="tx1"/>
                </a:solidFill>
                <a:effectLst/>
                <a:latin typeface="Arial" pitchFamily="24" charset="0"/>
                <a:ea typeface="ＭＳ Ｐゴシック" pitchFamily="24" charset="-128"/>
                <a:cs typeface="ＭＳ Ｐゴシック" pitchFamily="24" charset="-128"/>
              </a:rPr>
              <a:t> Ama. </a:t>
            </a:r>
            <a:r>
              <a:rPr lang="en-US" sz="1200" kern="1200" dirty="0" err="1">
                <a:solidFill>
                  <a:schemeClr val="tx1"/>
                </a:solidFill>
                <a:effectLst/>
                <a:latin typeface="Arial" pitchFamily="24" charset="0"/>
                <a:ea typeface="ＭＳ Ｐゴシック" pitchFamily="24" charset="-128"/>
                <a:cs typeface="ＭＳ Ｐゴシック" pitchFamily="24" charset="-128"/>
              </a:rPr>
              <a:t>Walang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nakakakilala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Anak </a:t>
            </a:r>
            <a:r>
              <a:rPr lang="en-US" sz="1200" kern="1200" dirty="0" err="1">
                <a:solidFill>
                  <a:schemeClr val="tx1"/>
                </a:solidFill>
                <a:effectLst/>
                <a:latin typeface="Arial" pitchFamily="24" charset="0"/>
                <a:ea typeface="ＭＳ Ｐゴシック" pitchFamily="24" charset="-128"/>
                <a:cs typeface="ＭＳ Ｐゴシック" pitchFamily="24" charset="-128"/>
              </a:rPr>
              <a:t>kundi</a:t>
            </a:r>
            <a:r>
              <a:rPr lang="en-US" sz="1200" kern="1200" dirty="0">
                <a:solidFill>
                  <a:schemeClr val="tx1"/>
                </a:solidFill>
                <a:effectLst/>
                <a:latin typeface="Arial" pitchFamily="24" charset="0"/>
                <a:ea typeface="ＭＳ Ｐゴシック" pitchFamily="24" charset="-128"/>
                <a:cs typeface="ＭＳ Ｐゴシック" pitchFamily="24" charset="-128"/>
              </a:rPr>
              <a:t> ang Ama’ ” </a:t>
            </a:r>
            <a:r>
              <a:rPr lang="en-US" sz="1200" i="1" kern="1200" dirty="0">
                <a:solidFill>
                  <a:schemeClr val="tx1"/>
                </a:solidFill>
                <a:effectLst/>
                <a:latin typeface="Arial" pitchFamily="24" charset="0"/>
                <a:ea typeface="ＭＳ Ｐゴシック" pitchFamily="24" charset="-128"/>
                <a:cs typeface="ＭＳ Ｐゴシック" pitchFamily="24" charset="-128"/>
              </a:rPr>
              <a:t>(Mateo 11:27)</a:t>
            </a:r>
            <a:r>
              <a:rPr lang="en-US" sz="1200" kern="1200" dirty="0">
                <a:solidFill>
                  <a:schemeClr val="tx1"/>
                </a:solidFill>
                <a:effectLst/>
                <a:latin typeface="Arial" pitchFamily="24" charset="0"/>
                <a:ea typeface="ＭＳ Ｐゴシック" pitchFamily="24" charset="-128"/>
                <a:cs typeface="ＭＳ Ｐゴシック" pitchFamily="24" charset="-128"/>
              </a:rPr>
              <a:t>. ¶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kakayahan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Jesus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magbigay</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nakabase</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pagka-Diyos</a:t>
            </a:r>
            <a:r>
              <a:rPr lang="en-US" sz="1200" kern="1200" dirty="0">
                <a:solidFill>
                  <a:schemeClr val="tx1"/>
                </a:solidFill>
                <a:effectLst/>
                <a:latin typeface="Arial" pitchFamily="24" charset="0"/>
                <a:ea typeface="ＭＳ Ｐゴシック" pitchFamily="24" charset="-128"/>
                <a:cs typeface="ＭＳ Ｐゴシック" pitchFamily="24" charset="-128"/>
              </a:rPr>
              <a:t>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pagiging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Ama.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17</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a:solidFill>
                  <a:schemeClr val="tx1"/>
                </a:solidFill>
                <a:effectLst/>
                <a:latin typeface="Arial" pitchFamily="24" charset="0"/>
                <a:ea typeface="ＭＳ Ｐゴシック" pitchFamily="24" charset="-128"/>
                <a:cs typeface="ＭＳ Ｐゴシック" pitchFamily="24" charset="-128"/>
              </a:rPr>
              <a:t>Bago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makakalapit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magbaba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pasanin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kailangan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maunawaan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madadala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nag-</a:t>
            </a:r>
            <a:r>
              <a:rPr lang="en-US" sz="1200" kern="1200" dirty="0" err="1">
                <a:solidFill>
                  <a:schemeClr val="tx1"/>
                </a:solidFill>
                <a:effectLst/>
                <a:latin typeface="Arial" pitchFamily="24" charset="0"/>
                <a:ea typeface="ＭＳ Ｐゴシック" pitchFamily="24" charset="-128"/>
                <a:cs typeface="ＭＳ Ｐゴシック" pitchFamily="24" charset="-128"/>
              </a:rPr>
              <a:t>iisa</a:t>
            </a:r>
            <a:r>
              <a:rPr lang="en-US" sz="1200" kern="1200" dirty="0">
                <a:solidFill>
                  <a:schemeClr val="tx1"/>
                </a:solidFill>
                <a:effectLst/>
                <a:latin typeface="Arial" pitchFamily="24" charset="0"/>
                <a:ea typeface="ＭＳ Ｐゴシック" pitchFamily="24" charset="-128"/>
                <a:cs typeface="ＭＳ Ｐゴシック" pitchFamily="24" charset="-128"/>
              </a:rPr>
              <a:t>. ¶ Sa </a:t>
            </a:r>
            <a:r>
              <a:rPr lang="en-US" sz="1200" kern="1200" dirty="0" err="1">
                <a:solidFill>
                  <a:schemeClr val="tx1"/>
                </a:solidFill>
                <a:effectLst/>
                <a:latin typeface="Arial" pitchFamily="24" charset="0"/>
                <a:ea typeface="ＭＳ Ｐゴシック" pitchFamily="24" charset="-128"/>
                <a:cs typeface="ＭＳ Ｐゴシック" pitchFamily="24" charset="-128"/>
              </a:rPr>
              <a:t>katunayan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karamihan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lalapit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malibang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nakilala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tunay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katayuan</a:t>
            </a:r>
            <a:r>
              <a:rPr lang="en-US" sz="1200" kern="1200" dirty="0">
                <a:solidFill>
                  <a:schemeClr val="tx1"/>
                </a:solidFill>
                <a:effectLst/>
                <a:latin typeface="Arial" pitchFamily="24" charset="0"/>
                <a:ea typeface="ＭＳ Ｐゴシック" pitchFamily="24" charset="-128"/>
                <a:cs typeface="ＭＳ Ｐゴシック" pitchFamily="24" charset="-128"/>
              </a:rPr>
              <a:t>. ¶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paanyaya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Jesus ay </a:t>
            </a:r>
            <a:r>
              <a:rPr lang="en-US" sz="1200" kern="1200" dirty="0" err="1">
                <a:solidFill>
                  <a:schemeClr val="tx1"/>
                </a:solidFill>
                <a:effectLst/>
                <a:latin typeface="Arial" pitchFamily="24" charset="0"/>
                <a:ea typeface="ＭＳ Ｐゴシック" pitchFamily="24" charset="-128"/>
                <a:cs typeface="ＭＳ Ｐゴシック" pitchFamily="24" charset="-128"/>
              </a:rPr>
              <a:t>nakabase</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pangangailangan</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39182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18</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a:solidFill>
                  <a:schemeClr val="tx1"/>
                </a:solidFill>
                <a:effectLst/>
                <a:latin typeface="Arial" pitchFamily="24" charset="0"/>
                <a:ea typeface="ＭＳ Ｐゴシック" pitchFamily="24" charset="-128"/>
                <a:cs typeface="ＭＳ Ｐゴシック" pitchFamily="24" charset="-128"/>
              </a:rPr>
              <a:t>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pagkakasingkaw</a:t>
            </a:r>
            <a:r>
              <a:rPr lang="en-US" sz="1200" kern="1200" dirty="0">
                <a:solidFill>
                  <a:schemeClr val="tx1"/>
                </a:solidFill>
                <a:effectLst/>
                <a:latin typeface="Arial" pitchFamily="24" charset="0"/>
                <a:ea typeface="ＭＳ Ｐゴシック" pitchFamily="24" charset="-128"/>
                <a:cs typeface="ＭＳ Ｐゴシック" pitchFamily="24" charset="-128"/>
              </a:rPr>
              <a:t> kay Jesus ay </a:t>
            </a:r>
            <a:r>
              <a:rPr lang="en-US" sz="1200" kern="1200" dirty="0" err="1">
                <a:solidFill>
                  <a:schemeClr val="tx1"/>
                </a:solidFill>
                <a:effectLst/>
                <a:latin typeface="Arial" pitchFamily="24" charset="0"/>
                <a:ea typeface="ＭＳ Ｐゴシック" pitchFamily="24" charset="-128"/>
                <a:cs typeface="ＭＳ Ｐゴシック" pitchFamily="24" charset="-128"/>
              </a:rPr>
              <a:t>nagdiriin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pagsunod</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pagtatalaga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sundin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hakbang</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makibahagi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misyon</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Samantalang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makakaasa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magdagdag</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anuman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kaligtasang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natamo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Jesus para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krus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maaari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embahador</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magbahagi</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mabuting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balita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nakapalibot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644412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19</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Arial" charset="0"/>
                <a:ea typeface="ＭＳ Ｐゴシック" charset="0"/>
                <a:cs typeface="ＭＳ Ｐゴシック" charset="0"/>
              </a:rPr>
              <a:t>B. </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b="1" kern="1200" dirty="0" err="1">
                <a:solidFill>
                  <a:schemeClr val="tx1"/>
                </a:solidFill>
                <a:effectLst/>
                <a:latin typeface="Arial" pitchFamily="24" charset="0"/>
                <a:ea typeface="ＭＳ Ｐゴシック" pitchFamily="24" charset="-128"/>
                <a:cs typeface="ＭＳ Ｐゴシック" pitchFamily="24" charset="-128"/>
              </a:rPr>
              <a:t>Sapagkat</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b="1" kern="1200" dirty="0" err="1">
                <a:solidFill>
                  <a:schemeClr val="tx1"/>
                </a:solidFill>
                <a:effectLst/>
                <a:latin typeface="Arial" pitchFamily="24" charset="0"/>
                <a:ea typeface="ＭＳ Ｐゴシック" pitchFamily="24" charset="-128"/>
                <a:cs typeface="ＭＳ Ｐゴシック" pitchFamily="24" charset="-128"/>
              </a:rPr>
              <a:t>Madaling</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b="1" kern="1200" dirty="0" err="1">
                <a:solidFill>
                  <a:schemeClr val="tx1"/>
                </a:solidFill>
                <a:effectLst/>
                <a:latin typeface="Arial" pitchFamily="24" charset="0"/>
                <a:ea typeface="ＭＳ Ｐゴシック" pitchFamily="24" charset="-128"/>
                <a:cs typeface="ＭＳ Ｐゴシック" pitchFamily="24" charset="-128"/>
              </a:rPr>
              <a:t>Dalhin</a:t>
            </a:r>
            <a:r>
              <a:rPr lang="en-US" sz="1200" b="1" kern="1200" dirty="0">
                <a:solidFill>
                  <a:schemeClr val="tx1"/>
                </a:solidFill>
                <a:effectLst/>
                <a:latin typeface="Arial" pitchFamily="24" charset="0"/>
                <a:ea typeface="ＭＳ Ｐゴシック" pitchFamily="24" charset="-128"/>
                <a:cs typeface="ＭＳ Ｐゴシック" pitchFamily="24" charset="-128"/>
              </a:rPr>
              <a:t> ang </a:t>
            </a:r>
            <a:r>
              <a:rPr lang="en-US" sz="1200" b="1" kern="1200" dirty="0" err="1">
                <a:solidFill>
                  <a:schemeClr val="tx1"/>
                </a:solidFill>
                <a:effectLst/>
                <a:latin typeface="Arial" pitchFamily="24" charset="0"/>
                <a:ea typeface="ＭＳ Ｐゴシック" pitchFamily="24" charset="-128"/>
                <a:cs typeface="ＭＳ Ｐゴシック" pitchFamily="24" charset="-128"/>
              </a:rPr>
              <a:t>Aking</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b="1" kern="1200" dirty="0" err="1">
                <a:solidFill>
                  <a:schemeClr val="tx1"/>
                </a:solidFill>
                <a:effectLst/>
                <a:latin typeface="Arial" pitchFamily="24" charset="0"/>
                <a:ea typeface="ＭＳ Ｐゴシック" pitchFamily="24" charset="-128"/>
                <a:cs typeface="ＭＳ Ｐゴシック" pitchFamily="24" charset="-128"/>
              </a:rPr>
              <a:t>Pamatok</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PH" sz="1200" b="1" u="none" kern="1200" dirty="0">
                <a:solidFill>
                  <a:schemeClr val="tx1"/>
                </a:solidFill>
                <a:effectLst/>
                <a:latin typeface="Arial" pitchFamily="24" charset="0"/>
                <a:ea typeface="ＭＳ Ｐゴシック" pitchFamily="24" charset="-128"/>
                <a:cs typeface="ＭＳ Ｐゴシック" pitchFamily="24" charset="-128"/>
              </a:rPr>
              <a:t> </a:t>
            </a:r>
            <a:r>
              <a:rPr lang="en-US" sz="1200" b="0" kern="1200" dirty="0">
                <a:solidFill>
                  <a:schemeClr val="tx1"/>
                </a:solidFill>
                <a:effectLst/>
                <a:latin typeface="Arial" pitchFamily="24" charset="0"/>
                <a:ea typeface="ＭＳ Ｐゴシック" pitchFamily="24" charset="-128"/>
                <a:cs typeface="ＭＳ Ｐゴシック" pitchFamily="24" charset="-128"/>
              </a:rPr>
              <a:t>Ang </a:t>
            </a:r>
            <a:r>
              <a:rPr lang="en-US" sz="1200" b="0" kern="1200" dirty="0" err="1">
                <a:solidFill>
                  <a:schemeClr val="tx1"/>
                </a:solidFill>
                <a:effectLst/>
                <a:latin typeface="Arial" pitchFamily="24" charset="0"/>
                <a:ea typeface="ＭＳ Ｐゴシック" pitchFamily="24" charset="-128"/>
                <a:cs typeface="ＭＳ Ｐゴシック" pitchFamily="24" charset="-128"/>
              </a:rPr>
              <a:t>Griyegong</a:t>
            </a:r>
            <a:r>
              <a:rPr lang="en-US" sz="1200" b="0" kern="1200" dirty="0">
                <a:solidFill>
                  <a:schemeClr val="tx1"/>
                </a:solidFill>
                <a:effectLst/>
                <a:latin typeface="Arial" pitchFamily="24" charset="0"/>
                <a:ea typeface="ＭＳ Ｐゴシック" pitchFamily="24" charset="-128"/>
                <a:cs typeface="ＭＳ Ｐゴシック" pitchFamily="24" charset="-128"/>
              </a:rPr>
              <a:t> </a:t>
            </a:r>
            <a:r>
              <a:rPr lang="en-US" sz="1200" b="0" kern="1200" dirty="0" err="1">
                <a:solidFill>
                  <a:schemeClr val="tx1"/>
                </a:solidFill>
                <a:effectLst/>
                <a:latin typeface="Arial" pitchFamily="24" charset="0"/>
                <a:ea typeface="ＭＳ Ｐゴシック" pitchFamily="24" charset="-128"/>
                <a:cs typeface="ＭＳ Ｐゴシック" pitchFamily="24" charset="-128"/>
              </a:rPr>
              <a:t>salita</a:t>
            </a:r>
            <a:r>
              <a:rPr lang="en-US" sz="1200" b="0" kern="1200" dirty="0">
                <a:solidFill>
                  <a:schemeClr val="tx1"/>
                </a:solidFill>
                <a:effectLst/>
                <a:latin typeface="Arial" pitchFamily="24" charset="0"/>
                <a:ea typeface="ＭＳ Ｐゴシック" pitchFamily="24" charset="-128"/>
                <a:cs typeface="ＭＳ Ｐゴシック" pitchFamily="24" charset="-128"/>
              </a:rPr>
              <a:t> </a:t>
            </a:r>
            <a:r>
              <a:rPr lang="en-US" sz="1200" b="0" kern="1200" dirty="0" err="1">
                <a:solidFill>
                  <a:schemeClr val="tx1"/>
                </a:solidFill>
                <a:effectLst/>
                <a:latin typeface="Arial" pitchFamily="24" charset="0"/>
                <a:ea typeface="ＭＳ Ｐゴシック" pitchFamily="24" charset="-128"/>
                <a:cs typeface="ＭＳ Ｐゴシック" pitchFamily="24" charset="-128"/>
              </a:rPr>
              <a:t>na</a:t>
            </a:r>
            <a:r>
              <a:rPr lang="en-US" sz="1200" b="0" kern="1200" dirty="0">
                <a:solidFill>
                  <a:schemeClr val="tx1"/>
                </a:solidFill>
                <a:effectLst/>
                <a:latin typeface="Arial" pitchFamily="24" charset="0"/>
                <a:ea typeface="ＭＳ Ｐゴシック" pitchFamily="24" charset="-128"/>
                <a:cs typeface="ＭＳ Ｐゴシック" pitchFamily="24" charset="-128"/>
              </a:rPr>
              <a:t> </a:t>
            </a:r>
            <a:r>
              <a:rPr lang="en-US" sz="1200" b="0" kern="1200" dirty="0" err="1">
                <a:solidFill>
                  <a:schemeClr val="tx1"/>
                </a:solidFill>
                <a:effectLst/>
                <a:latin typeface="Arial" pitchFamily="24" charset="0"/>
                <a:ea typeface="ＭＳ Ｐゴシック" pitchFamily="24" charset="-128"/>
                <a:cs typeface="ＭＳ Ｐゴシック" pitchFamily="24" charset="-128"/>
              </a:rPr>
              <a:t>naisalin</a:t>
            </a:r>
            <a:r>
              <a:rPr lang="en-US" sz="1200" b="0" kern="1200" dirty="0">
                <a:solidFill>
                  <a:schemeClr val="tx1"/>
                </a:solidFill>
                <a:effectLst/>
                <a:latin typeface="Arial" pitchFamily="24" charset="0"/>
                <a:ea typeface="ＭＳ Ｐゴシック" pitchFamily="24" charset="-128"/>
                <a:cs typeface="ＭＳ Ｐゴシック" pitchFamily="24" charset="-128"/>
              </a:rPr>
              <a:t> </a:t>
            </a:r>
            <a:r>
              <a:rPr lang="en-US" sz="1200" b="0" kern="1200" dirty="0" err="1">
                <a:solidFill>
                  <a:schemeClr val="tx1"/>
                </a:solidFill>
                <a:effectLst/>
                <a:latin typeface="Arial" pitchFamily="24" charset="0"/>
                <a:ea typeface="ＭＳ Ｐゴシック" pitchFamily="24" charset="-128"/>
                <a:cs typeface="ＭＳ Ｐゴシック" pitchFamily="24" charset="-128"/>
              </a:rPr>
              <a:t>na</a:t>
            </a:r>
            <a:r>
              <a:rPr lang="en-US" sz="1200" b="0" kern="1200" dirty="0">
                <a:solidFill>
                  <a:schemeClr val="tx1"/>
                </a:solidFill>
                <a:effectLst/>
                <a:latin typeface="Arial" pitchFamily="24" charset="0"/>
                <a:ea typeface="ＭＳ Ｐゴシック" pitchFamily="24" charset="-128"/>
                <a:cs typeface="ＭＳ Ｐゴシック" pitchFamily="24" charset="-128"/>
              </a:rPr>
              <a:t> “ ‘</a:t>
            </a:r>
            <a:r>
              <a:rPr lang="en-US" sz="1200" b="0" kern="1200" dirty="0" err="1">
                <a:solidFill>
                  <a:schemeClr val="tx1"/>
                </a:solidFill>
                <a:effectLst/>
                <a:latin typeface="Arial" pitchFamily="24" charset="0"/>
                <a:ea typeface="ＭＳ Ｐゴシック" pitchFamily="24" charset="-128"/>
                <a:cs typeface="ＭＳ Ｐゴシック" pitchFamily="24" charset="-128"/>
              </a:rPr>
              <a:t>madali</a:t>
            </a:r>
            <a:r>
              <a:rPr lang="en-US" sz="1200" b="0" kern="1200" dirty="0">
                <a:solidFill>
                  <a:schemeClr val="tx1"/>
                </a:solidFill>
                <a:effectLst/>
                <a:latin typeface="Arial" pitchFamily="24" charset="0"/>
                <a:ea typeface="ＭＳ Ｐゴシック" pitchFamily="24" charset="-128"/>
                <a:cs typeface="ＭＳ Ｐゴシック" pitchFamily="24" charset="-128"/>
              </a:rPr>
              <a:t>’ ” </a:t>
            </a:r>
            <a:r>
              <a:rPr lang="en-US" sz="1200" b="0" kern="1200" dirty="0" err="1">
                <a:solidFill>
                  <a:schemeClr val="tx1"/>
                </a:solidFill>
                <a:effectLst/>
                <a:latin typeface="Arial" pitchFamily="24" charset="0"/>
                <a:ea typeface="ＭＳ Ｐゴシック" pitchFamily="24" charset="-128"/>
                <a:cs typeface="ＭＳ Ｐゴシック" pitchFamily="24" charset="-128"/>
              </a:rPr>
              <a:t>sa</a:t>
            </a:r>
            <a:r>
              <a:rPr lang="en-US" sz="1200" b="0" kern="1200" dirty="0">
                <a:solidFill>
                  <a:schemeClr val="tx1"/>
                </a:solidFill>
                <a:effectLst/>
                <a:latin typeface="Arial" pitchFamily="24" charset="0"/>
                <a:ea typeface="ＭＳ Ｐゴシック" pitchFamily="24" charset="-128"/>
                <a:cs typeface="ＭＳ Ｐゴシック" pitchFamily="24" charset="-128"/>
              </a:rPr>
              <a:t> Mateo 11:30 ay </a:t>
            </a:r>
            <a:r>
              <a:rPr lang="en-US" sz="1200" b="0" kern="1200" dirty="0" err="1">
                <a:solidFill>
                  <a:schemeClr val="tx1"/>
                </a:solidFill>
                <a:effectLst/>
                <a:latin typeface="Arial" pitchFamily="24" charset="0"/>
                <a:ea typeface="ＭＳ Ｐゴシック" pitchFamily="24" charset="-128"/>
                <a:cs typeface="ＭＳ Ｐゴシック" pitchFamily="24" charset="-128"/>
              </a:rPr>
              <a:t>maisasalin</a:t>
            </a:r>
            <a:r>
              <a:rPr lang="en-US" sz="1200" b="0" kern="1200" dirty="0">
                <a:solidFill>
                  <a:schemeClr val="tx1"/>
                </a:solidFill>
                <a:effectLst/>
                <a:latin typeface="Arial" pitchFamily="24" charset="0"/>
                <a:ea typeface="ＭＳ Ｐゴシック" pitchFamily="24" charset="-128"/>
                <a:cs typeface="ＭＳ Ｐゴシック" pitchFamily="24" charset="-128"/>
              </a:rPr>
              <a:t> din </a:t>
            </a:r>
            <a:r>
              <a:rPr lang="en-US" sz="1200" b="0" kern="1200" dirty="0" err="1">
                <a:solidFill>
                  <a:schemeClr val="tx1"/>
                </a:solidFill>
                <a:effectLst/>
                <a:latin typeface="Arial" pitchFamily="24" charset="0"/>
                <a:ea typeface="ＭＳ Ｐゴシック" pitchFamily="24" charset="-128"/>
                <a:cs typeface="ＭＳ Ｐゴシック" pitchFamily="24" charset="-128"/>
              </a:rPr>
              <a:t>na</a:t>
            </a:r>
            <a:r>
              <a:rPr lang="en-US" sz="1200" b="0" kern="1200" dirty="0">
                <a:solidFill>
                  <a:schemeClr val="tx1"/>
                </a:solidFill>
                <a:effectLst/>
                <a:latin typeface="Arial" pitchFamily="24" charset="0"/>
                <a:ea typeface="ＭＳ Ｐゴシック" pitchFamily="24" charset="-128"/>
                <a:cs typeface="ＭＳ Ｐゴシック" pitchFamily="24" charset="-128"/>
              </a:rPr>
              <a:t> “</a:t>
            </a:r>
            <a:r>
              <a:rPr lang="en-US" sz="1200" b="0" kern="1200" dirty="0" err="1">
                <a:solidFill>
                  <a:schemeClr val="tx1"/>
                </a:solidFill>
                <a:effectLst/>
                <a:latin typeface="Arial" pitchFamily="24" charset="0"/>
                <a:ea typeface="ＭＳ Ｐゴシック" pitchFamily="24" charset="-128"/>
                <a:cs typeface="ＭＳ Ｐゴシック" pitchFamily="24" charset="-128"/>
              </a:rPr>
              <a:t>mabuti</a:t>
            </a:r>
            <a:r>
              <a:rPr lang="en-US" sz="1200" b="0" kern="1200" dirty="0">
                <a:solidFill>
                  <a:schemeClr val="tx1"/>
                </a:solidFill>
                <a:effectLst/>
                <a:latin typeface="Arial" pitchFamily="24" charset="0"/>
                <a:ea typeface="ＭＳ Ｐゴシック" pitchFamily="24" charset="-128"/>
                <a:cs typeface="ＭＳ Ｐゴシック" pitchFamily="24" charset="-128"/>
              </a:rPr>
              <a:t>, </a:t>
            </a:r>
            <a:r>
              <a:rPr lang="en-US" sz="1200" b="0" kern="1200" dirty="0" err="1">
                <a:solidFill>
                  <a:schemeClr val="tx1"/>
                </a:solidFill>
                <a:effectLst/>
                <a:latin typeface="Arial" pitchFamily="24" charset="0"/>
                <a:ea typeface="ＭＳ Ｐゴシック" pitchFamily="24" charset="-128"/>
                <a:cs typeface="ＭＳ Ｐゴシック" pitchFamily="24" charset="-128"/>
              </a:rPr>
              <a:t>kawili-wili</a:t>
            </a:r>
            <a:r>
              <a:rPr lang="en-US" sz="1200" b="0" kern="1200" dirty="0">
                <a:solidFill>
                  <a:schemeClr val="tx1"/>
                </a:solidFill>
                <a:effectLst/>
                <a:latin typeface="Arial" pitchFamily="24" charset="0"/>
                <a:ea typeface="ＭＳ Ｐゴシック" pitchFamily="24" charset="-128"/>
                <a:cs typeface="ＭＳ Ｐゴシック" pitchFamily="24" charset="-128"/>
              </a:rPr>
              <a:t>, </a:t>
            </a:r>
            <a:r>
              <a:rPr lang="en-US" sz="1200" b="0" kern="1200" dirty="0" err="1">
                <a:solidFill>
                  <a:schemeClr val="tx1"/>
                </a:solidFill>
                <a:effectLst/>
                <a:latin typeface="Arial" pitchFamily="24" charset="0"/>
                <a:ea typeface="ＭＳ Ｐゴシック" pitchFamily="24" charset="-128"/>
                <a:cs typeface="ＭＳ Ｐゴシック" pitchFamily="24" charset="-128"/>
              </a:rPr>
              <a:t>napapakinabangan</a:t>
            </a:r>
            <a:r>
              <a:rPr lang="en-US" sz="1200" b="0" kern="1200" dirty="0">
                <a:solidFill>
                  <a:schemeClr val="tx1"/>
                </a:solidFill>
                <a:effectLst/>
                <a:latin typeface="Arial" pitchFamily="24" charset="0"/>
                <a:ea typeface="ＭＳ Ｐゴシック" pitchFamily="24" charset="-128"/>
                <a:cs typeface="ＭＳ Ｐゴシック" pitchFamily="24" charset="-128"/>
              </a:rPr>
              <a:t>, at </a:t>
            </a:r>
            <a:r>
              <a:rPr lang="en-US" sz="1200" b="0" kern="1200" dirty="0" err="1">
                <a:solidFill>
                  <a:schemeClr val="tx1"/>
                </a:solidFill>
                <a:effectLst/>
                <a:latin typeface="Arial" pitchFamily="24" charset="0"/>
                <a:ea typeface="ＭＳ Ｐゴシック" pitchFamily="24" charset="-128"/>
                <a:cs typeface="ＭＳ Ｐゴシック" pitchFamily="24" charset="-128"/>
              </a:rPr>
              <a:t>mabait</a:t>
            </a:r>
            <a:r>
              <a:rPr lang="en-US" sz="1200" b="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a:solidFill>
                  <a:schemeClr val="tx1"/>
                </a:solidFill>
                <a:effectLst/>
                <a:latin typeface="Arial" pitchFamily="24" charset="0"/>
                <a:ea typeface="ＭＳ Ｐゴシック" pitchFamily="24" charset="-128"/>
                <a:cs typeface="ＭＳ Ｐゴシック" pitchFamily="24" charset="-128"/>
              </a:rPr>
              <a:t>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paglalakad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kasama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Jesus ay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madali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ngunit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mabuti</a:t>
            </a:r>
            <a:r>
              <a:rPr lang="en-US" sz="1200" kern="1200" dirty="0">
                <a:solidFill>
                  <a:schemeClr val="tx1"/>
                </a:solidFill>
                <a:effectLst/>
                <a:latin typeface="Arial" pitchFamily="24" charset="0"/>
                <a:ea typeface="ＭＳ Ｐゴシック" pitchFamily="24" charset="-128"/>
                <a:cs typeface="ＭＳ Ｐゴシック" pitchFamily="24" charset="-128"/>
              </a:rPr>
              <a:t>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tamang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dapat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gawin</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Maaaring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matapilok</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madapa</a:t>
            </a:r>
            <a:r>
              <a:rPr lang="en-US" sz="1200" kern="1200" dirty="0">
                <a:solidFill>
                  <a:schemeClr val="tx1"/>
                </a:solidFill>
                <a:effectLst/>
                <a:latin typeface="Arial" pitchFamily="24" charset="0"/>
                <a:ea typeface="ＭＳ Ｐゴシック" pitchFamily="24" charset="-128"/>
                <a:cs typeface="ＭＳ Ｐゴシック" pitchFamily="24" charset="-128"/>
              </a:rPr>
              <a:t> pa </a:t>
            </a:r>
            <a:r>
              <a:rPr lang="en-US" sz="1200" kern="1200" dirty="0" err="1">
                <a:solidFill>
                  <a:schemeClr val="tx1"/>
                </a:solidFill>
                <a:effectLst/>
                <a:latin typeface="Arial" pitchFamily="24" charset="0"/>
                <a:ea typeface="ＭＳ Ｐゴシック" pitchFamily="24" charset="-128"/>
                <a:cs typeface="ＭＳ Ｐゴシック" pitchFamily="24" charset="-128"/>
              </a:rPr>
              <a:t>nga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gayunman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makakatayo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magpapatuloy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lumakad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kasama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tabi.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42766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DFD673B-5738-E841-BBC9-4BA789D5799D}" type="slidenum">
              <a:rPr lang="en-US" sz="1200"/>
              <a:pPr/>
              <a:t>2</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err="1">
                <a:latin typeface="Arial" charset="0"/>
                <a:ea typeface="ＭＳ Ｐゴシック" charset="0"/>
                <a:cs typeface="ＭＳ Ｐゴシック" charset="0"/>
              </a:rPr>
              <a:t>Kapahingahan</a:t>
            </a:r>
            <a:r>
              <a:rPr lang="en-US" dirty="0">
                <a:latin typeface="Arial" charset="0"/>
                <a:ea typeface="ＭＳ Ｐゴシック" charset="0"/>
                <a:cs typeface="ＭＳ Ｐゴシック" charset="0"/>
              </a:rPr>
              <a:t> Kay Cristo. </a:t>
            </a:r>
            <a:r>
              <a:rPr lang="en-US" b="1" dirty="0">
                <a:latin typeface="Arial" charset="0"/>
                <a:ea typeface="ＭＳ Ｐゴシック" charset="0"/>
                <a:cs typeface="ＭＳ Ｐゴシック" charset="0"/>
              </a:rPr>
              <a:t>Sa </a:t>
            </a:r>
            <a:r>
              <a:rPr lang="en-US" b="1" dirty="0" err="1">
                <a:latin typeface="Arial" charset="0"/>
                <a:ea typeface="ＭＳ Ｐゴシック" charset="0"/>
                <a:cs typeface="ＭＳ Ｐゴシック" charset="0"/>
              </a:rPr>
              <a:t>isang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Adventista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ano</a:t>
            </a:r>
            <a:r>
              <a:rPr lang="en-US" b="1" dirty="0">
                <a:latin typeface="Arial" charset="0"/>
                <a:ea typeface="ＭＳ Ｐゴシック" charset="0"/>
                <a:cs typeface="ＭＳ Ｐゴシック" charset="0"/>
              </a:rPr>
              <a:t> ang </a:t>
            </a:r>
            <a:r>
              <a:rPr lang="en-US" b="1" dirty="0" err="1">
                <a:latin typeface="Arial" charset="0"/>
                <a:ea typeface="ＭＳ Ｐゴシック" charset="0"/>
                <a:cs typeface="ＭＳ Ｐゴシック" charset="0"/>
              </a:rPr>
              <a:t>karaniwang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maiisip</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kapag</a:t>
            </a:r>
            <a:r>
              <a:rPr lang="en-US" b="1" dirty="0">
                <a:latin typeface="Arial" charset="0"/>
                <a:ea typeface="ＭＳ Ｐゴシック" charset="0"/>
                <a:cs typeface="ＭＳ Ｐゴシック" charset="0"/>
              </a:rPr>
              <a:t> ang </a:t>
            </a:r>
            <a:r>
              <a:rPr lang="en-US" b="1" dirty="0" err="1">
                <a:latin typeface="Arial" charset="0"/>
                <a:ea typeface="ＭＳ Ｐゴシック" charset="0"/>
                <a:cs typeface="ＭＳ Ｐゴシック" charset="0"/>
              </a:rPr>
              <a:t>usapan</a:t>
            </a:r>
            <a:r>
              <a:rPr lang="en-US" b="1" dirty="0">
                <a:latin typeface="Arial" charset="0"/>
                <a:ea typeface="ＭＳ Ｐゴシック" charset="0"/>
                <a:cs typeface="ＭＳ Ｐゴシック" charset="0"/>
              </a:rPr>
              <a:t> ay </a:t>
            </a:r>
            <a:r>
              <a:rPr lang="en-US" b="1" dirty="0" err="1">
                <a:latin typeface="Arial" charset="0"/>
                <a:ea typeface="ＭＳ Ｐゴシック" charset="0"/>
                <a:cs typeface="ＭＳ Ｐゴシック" charset="0"/>
              </a:rPr>
              <a:t>tungkol</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kapahingahan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lalo</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na</a:t>
            </a:r>
            <a:r>
              <a:rPr lang="en-US" b="1" dirty="0">
                <a:latin typeface="Arial" charset="0"/>
                <a:ea typeface="ＭＳ Ｐゴシック" charset="0"/>
                <a:cs typeface="ＭＳ Ｐゴシック" charset="0"/>
              </a:rPr>
              <a:t> kung </a:t>
            </a:r>
            <a:r>
              <a:rPr lang="en-US" b="1" dirty="0" err="1">
                <a:latin typeface="Arial" charset="0"/>
                <a:ea typeface="ＭＳ Ｐゴシック" charset="0"/>
                <a:cs typeface="ＭＳ Ｐゴシック" charset="0"/>
              </a:rPr>
              <a:t>kapahingahan</a:t>
            </a:r>
            <a:r>
              <a:rPr lang="en-US" b="1" dirty="0">
                <a:latin typeface="Arial" charset="0"/>
                <a:ea typeface="ＭＳ Ｐゴシック" charset="0"/>
                <a:cs typeface="ＭＳ Ｐゴシック" charset="0"/>
              </a:rPr>
              <a:t> kay Cristo? Ang </a:t>
            </a:r>
            <a:r>
              <a:rPr lang="en-US" b="1" dirty="0" err="1">
                <a:latin typeface="Arial" charset="0"/>
                <a:ea typeface="ＭＳ Ｐゴシック" charset="0"/>
                <a:cs typeface="ＭＳ Ｐゴシック" charset="0"/>
              </a:rPr>
              <a:t>araw</a:t>
            </a:r>
            <a:r>
              <a:rPr lang="en-US" b="1" dirty="0">
                <a:latin typeface="Arial" charset="0"/>
                <a:ea typeface="ＭＳ Ｐゴシック" charset="0"/>
                <a:cs typeface="ＭＳ Ｐゴシック" charset="0"/>
              </a:rPr>
              <a:t> ng Sabbath di </a:t>
            </a:r>
            <a:r>
              <a:rPr lang="en-US" b="1" dirty="0" err="1">
                <a:latin typeface="Arial" charset="0"/>
                <a:ea typeface="ＭＳ Ｐゴシック" charset="0"/>
                <a:cs typeface="ＭＳ Ｐゴシック" charset="0"/>
              </a:rPr>
              <a:t>ba</a:t>
            </a:r>
            <a:r>
              <a:rPr lang="en-US" b="1" dirty="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20</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Arial" charset="0"/>
                <a:ea typeface="ＭＳ Ｐゴシック" charset="0"/>
                <a:cs typeface="ＭＳ Ｐゴシック" charset="0"/>
              </a:rPr>
              <a:t>C. </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b="1" kern="1200" dirty="0" err="1">
                <a:solidFill>
                  <a:schemeClr val="tx1"/>
                </a:solidFill>
                <a:effectLst/>
                <a:latin typeface="Arial" pitchFamily="24" charset="0"/>
                <a:ea typeface="ＭＳ Ｐゴシック" pitchFamily="24" charset="-128"/>
                <a:cs typeface="ＭＳ Ｐゴシック" pitchFamily="24" charset="-128"/>
              </a:rPr>
              <a:t>Magaan</a:t>
            </a:r>
            <a:r>
              <a:rPr lang="en-US" sz="1200" b="1" kern="1200" dirty="0">
                <a:solidFill>
                  <a:schemeClr val="tx1"/>
                </a:solidFill>
                <a:effectLst/>
                <a:latin typeface="Arial" pitchFamily="24" charset="0"/>
                <a:ea typeface="ＭＳ Ｐゴシック" pitchFamily="24" charset="-128"/>
                <a:cs typeface="ＭＳ Ｐゴシック" pitchFamily="24" charset="-128"/>
              </a:rPr>
              <a:t> ang </a:t>
            </a:r>
            <a:r>
              <a:rPr lang="en-US" sz="1200" b="1" kern="1200" dirty="0" err="1">
                <a:solidFill>
                  <a:schemeClr val="tx1"/>
                </a:solidFill>
                <a:effectLst/>
                <a:latin typeface="Arial" pitchFamily="24" charset="0"/>
                <a:ea typeface="ＭＳ Ｐゴシック" pitchFamily="24" charset="-128"/>
                <a:cs typeface="ＭＳ Ｐゴシック" pitchFamily="24" charset="-128"/>
              </a:rPr>
              <a:t>Aking</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b="1" kern="1200" dirty="0" err="1">
                <a:solidFill>
                  <a:schemeClr val="tx1"/>
                </a:solidFill>
                <a:effectLst/>
                <a:latin typeface="Arial" pitchFamily="24" charset="0"/>
                <a:ea typeface="ＭＳ Ｐゴシック" pitchFamily="24" charset="-128"/>
                <a:cs typeface="ＭＳ Ｐゴシック" pitchFamily="24" charset="-128"/>
              </a:rPr>
              <a:t>Pasan</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PH" sz="1200" b="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a:solidFill>
                  <a:schemeClr val="tx1"/>
                </a:solidFill>
                <a:effectLst/>
                <a:latin typeface="Arial" pitchFamily="24" charset="0"/>
                <a:ea typeface="ＭＳ Ｐゴシック" pitchFamily="24" charset="-128"/>
                <a:cs typeface="ＭＳ Ｐゴシック" pitchFamily="24" charset="-128"/>
              </a:rPr>
              <a:t>Nang </a:t>
            </a:r>
            <a:r>
              <a:rPr lang="en-US" sz="1200" kern="1200" dirty="0" err="1">
                <a:solidFill>
                  <a:schemeClr val="tx1"/>
                </a:solidFill>
                <a:effectLst/>
                <a:latin typeface="Arial" pitchFamily="24" charset="0"/>
                <a:ea typeface="ＭＳ Ｐゴシック" pitchFamily="24" charset="-128"/>
                <a:cs typeface="ＭＳ Ｐゴシック" pitchFamily="24" charset="-128"/>
              </a:rPr>
              <a:t>nagsabi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Jesus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pasanin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magaang</a:t>
            </a:r>
            <a:r>
              <a:rPr lang="en-US" sz="1200" kern="1200" dirty="0">
                <a:solidFill>
                  <a:schemeClr val="tx1"/>
                </a:solidFill>
                <a:effectLst/>
                <a:latin typeface="Arial" pitchFamily="24" charset="0"/>
                <a:ea typeface="ＭＳ Ｐゴシック" pitchFamily="24" charset="-128"/>
                <a:cs typeface="ＭＳ Ｐゴシック" pitchFamily="24" charset="-128"/>
              </a:rPr>
              <a:t>, gusto </a:t>
            </a:r>
            <a:r>
              <a:rPr lang="en-US" sz="1200" kern="1200" dirty="0" err="1">
                <a:solidFill>
                  <a:schemeClr val="tx1"/>
                </a:solidFill>
                <a:effectLst/>
                <a:latin typeface="Arial" pitchFamily="24" charset="0"/>
                <a:ea typeface="ＭＳ Ｐゴシック" pitchFamily="24" charset="-128"/>
                <a:cs typeface="ＭＳ Ｐゴシック" pitchFamily="24" charset="-128"/>
              </a:rPr>
              <a:t>Niyang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magpaalala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makakaasa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Kanya, ang </a:t>
            </a:r>
            <a:r>
              <a:rPr lang="en-US" sz="1200" kern="1200" dirty="0" err="1">
                <a:solidFill>
                  <a:schemeClr val="tx1"/>
                </a:solidFill>
                <a:effectLst/>
                <a:latin typeface="Arial" pitchFamily="24" charset="0"/>
                <a:ea typeface="ＭＳ Ｐゴシック" pitchFamily="24" charset="-128"/>
                <a:cs typeface="ＭＳ Ｐゴシック" pitchFamily="24" charset="-128"/>
              </a:rPr>
              <a:t>sukdulang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Tagapasan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Pasanin</a:t>
            </a:r>
            <a:r>
              <a:rPr lang="en-US" sz="1200" kern="1200" dirty="0">
                <a:solidFill>
                  <a:schemeClr val="tx1"/>
                </a:solidFill>
                <a:effectLst/>
                <a:latin typeface="Arial" pitchFamily="24" charset="0"/>
                <a:ea typeface="ＭＳ Ｐゴシック" pitchFamily="24" charset="-128"/>
                <a:cs typeface="ＭＳ Ｐゴシック" pitchFamily="24" charset="-128"/>
              </a:rPr>
              <a:t>. ¶ Gaya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Moises, </a:t>
            </a:r>
            <a:r>
              <a:rPr lang="en-US" sz="1200" kern="1200" dirty="0" err="1">
                <a:solidFill>
                  <a:schemeClr val="tx1"/>
                </a:solidFill>
                <a:effectLst/>
                <a:latin typeface="Arial" pitchFamily="24" charset="0"/>
                <a:ea typeface="ＭＳ Ｐゴシック" pitchFamily="24" charset="-128"/>
                <a:cs typeface="ＭＳ Ｐゴシック" pitchFamily="24" charset="-128"/>
              </a:rPr>
              <a:t>dapat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matutunan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kailangan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iba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makibahagi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pasanin</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374214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21</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a:solidFill>
                  <a:schemeClr val="tx1"/>
                </a:solidFill>
                <a:effectLst/>
                <a:latin typeface="Arial" pitchFamily="24" charset="0"/>
                <a:ea typeface="ＭＳ Ｐゴシック" pitchFamily="24" charset="-128"/>
                <a:cs typeface="ＭＳ Ｐゴシック" pitchFamily="24" charset="-128"/>
              </a:rPr>
              <a:t>Sa 1 </a:t>
            </a:r>
            <a:r>
              <a:rPr lang="en-US" sz="1200" kern="1200" dirty="0" err="1">
                <a:solidFill>
                  <a:schemeClr val="tx1"/>
                </a:solidFill>
                <a:effectLst/>
                <a:latin typeface="Arial" pitchFamily="24" charset="0"/>
                <a:ea typeface="ＭＳ Ｐゴシック" pitchFamily="24" charset="-128"/>
                <a:cs typeface="ＭＳ Ｐゴシック" pitchFamily="24" charset="-128"/>
              </a:rPr>
              <a:t>Corinto</a:t>
            </a:r>
            <a:r>
              <a:rPr lang="en-US" sz="1200" kern="1200" dirty="0">
                <a:solidFill>
                  <a:schemeClr val="tx1"/>
                </a:solidFill>
                <a:effectLst/>
                <a:latin typeface="Arial" pitchFamily="24" charset="0"/>
                <a:ea typeface="ＭＳ Ｐゴシック" pitchFamily="24" charset="-128"/>
                <a:cs typeface="ＭＳ Ｐゴシック" pitchFamily="24" charset="-128"/>
              </a:rPr>
              <a:t> 12:12–26, ang </a:t>
            </a:r>
            <a:r>
              <a:rPr lang="en-US" sz="1200" kern="1200" dirty="0" err="1">
                <a:solidFill>
                  <a:schemeClr val="tx1"/>
                </a:solidFill>
                <a:effectLst/>
                <a:latin typeface="Arial" pitchFamily="24" charset="0"/>
                <a:ea typeface="ＭＳ Ｐゴシック" pitchFamily="24" charset="-128"/>
                <a:cs typeface="ＭＳ Ｐゴシック" pitchFamily="24" charset="-128"/>
              </a:rPr>
              <a:t>matalinghagang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paglalarawan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Pablo ng </a:t>
            </a:r>
            <a:r>
              <a:rPr lang="en-US" sz="1200" kern="1200" dirty="0" err="1">
                <a:solidFill>
                  <a:schemeClr val="tx1"/>
                </a:solidFill>
                <a:effectLst/>
                <a:latin typeface="Arial" pitchFamily="24" charset="0"/>
                <a:ea typeface="ＭＳ Ｐゴシック" pitchFamily="24" charset="-128"/>
                <a:cs typeface="ＭＳ Ｐゴシック" pitchFamily="24" charset="-128"/>
              </a:rPr>
              <a:t>larawan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Cristo ay nag-</a:t>
            </a:r>
            <a:r>
              <a:rPr lang="en-US" sz="1200" kern="1200" dirty="0" err="1">
                <a:solidFill>
                  <a:schemeClr val="tx1"/>
                </a:solidFill>
                <a:effectLst/>
                <a:latin typeface="Arial" pitchFamily="24" charset="0"/>
                <a:ea typeface="ＭＳ Ｐゴシック" pitchFamily="24" charset="-128"/>
                <a:cs typeface="ＭＳ Ｐゴシック" pitchFamily="24" charset="-128"/>
              </a:rPr>
              <a:t>aalok</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mabuting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ilustrasyon</a:t>
            </a:r>
            <a:r>
              <a:rPr lang="en-US" sz="1200" kern="1200" dirty="0">
                <a:solidFill>
                  <a:schemeClr val="tx1"/>
                </a:solidFill>
                <a:effectLst/>
                <a:latin typeface="Arial" pitchFamily="24" charset="0"/>
                <a:ea typeface="ＭＳ Ｐゴシック" pitchFamily="24" charset="-128"/>
                <a:cs typeface="ＭＳ Ｐゴシック" pitchFamily="24" charset="-128"/>
              </a:rPr>
              <a:t> ng kung </a:t>
            </a:r>
            <a:r>
              <a:rPr lang="en-US" sz="1200" kern="1200" dirty="0" err="1">
                <a:solidFill>
                  <a:schemeClr val="tx1"/>
                </a:solidFill>
                <a:effectLst/>
                <a:latin typeface="Arial" pitchFamily="24" charset="0"/>
                <a:ea typeface="ＭＳ Ｐゴシック" pitchFamily="24" charset="-128"/>
                <a:cs typeface="ＭＳ Ｐゴシック" pitchFamily="24" charset="-128"/>
              </a:rPr>
              <a:t>ano</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katulad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naibahaging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pasanin</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Kailangan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gumaganap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katawan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madala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anumang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pabigat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Kailangan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binti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kamay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balikat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kalamnan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litid</a:t>
            </a:r>
            <a:r>
              <a:rPr lang="en-US" sz="1200" kern="1200" dirty="0">
                <a:solidFill>
                  <a:schemeClr val="tx1"/>
                </a:solidFill>
                <a:effectLst/>
                <a:latin typeface="Arial" pitchFamily="24" charset="0"/>
                <a:ea typeface="ＭＳ Ｐゴシック" pitchFamily="24" charset="-128"/>
                <a:cs typeface="ＭＳ Ｐゴシック" pitchFamily="24" charset="-128"/>
              </a:rPr>
              <a:t> para </a:t>
            </a:r>
            <a:r>
              <a:rPr lang="en-US" sz="1200" kern="1200" dirty="0" err="1">
                <a:solidFill>
                  <a:schemeClr val="tx1"/>
                </a:solidFill>
                <a:effectLst/>
                <a:latin typeface="Arial" pitchFamily="24" charset="0"/>
                <a:ea typeface="ＭＳ Ｐゴシック" pitchFamily="24" charset="-128"/>
                <a:cs typeface="ＭＳ Ｐゴシック" pitchFamily="24" charset="-128"/>
              </a:rPr>
              <a:t>madala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anuman</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p:txBody>
      </p:sp>
    </p:spTree>
    <p:extLst>
      <p:ext uri="{BB962C8B-B14F-4D97-AF65-F5344CB8AC3E}">
        <p14:creationId xmlns:p14="http://schemas.microsoft.com/office/powerpoint/2010/main" val="126299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22</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a:solidFill>
                  <a:schemeClr val="tx1"/>
                </a:solidFill>
                <a:effectLst/>
                <a:latin typeface="Arial" pitchFamily="24" charset="0"/>
                <a:ea typeface="ＭＳ Ｐゴシック" pitchFamily="24" charset="-128"/>
                <a:cs typeface="ＭＳ Ｐゴシック" pitchFamily="24" charset="-128"/>
              </a:rPr>
              <a:t>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pagpasan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pasanin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nangangahulugang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pagpapabalik</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napalihis</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daan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matulungan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taong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makita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maka-Diyos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biyaya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Ngunit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mangangahulugan</a:t>
            </a:r>
            <a:r>
              <a:rPr lang="en-US" sz="1200" kern="1200" dirty="0">
                <a:solidFill>
                  <a:schemeClr val="tx1"/>
                </a:solidFill>
                <a:effectLst/>
                <a:latin typeface="Arial" pitchFamily="24" charset="0"/>
                <a:ea typeface="ＭＳ Ｐゴシック" pitchFamily="24" charset="-128"/>
                <a:cs typeface="ＭＳ Ｐゴシック" pitchFamily="24" charset="-128"/>
              </a:rPr>
              <a:t> din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pagtulong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o </a:t>
            </a:r>
            <a:r>
              <a:rPr lang="en-US" sz="1200" kern="1200" dirty="0" err="1">
                <a:solidFill>
                  <a:schemeClr val="tx1"/>
                </a:solidFill>
                <a:effectLst/>
                <a:latin typeface="Arial" pitchFamily="24" charset="0"/>
                <a:ea typeface="ＭＳ Ｐゴシック" pitchFamily="24" charset="-128"/>
                <a:cs typeface="ＭＳ Ｐゴシック" pitchFamily="24" charset="-128"/>
              </a:rPr>
              <a:t>sila</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nagdurusa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kahirapan</a:t>
            </a:r>
            <a:r>
              <a:rPr lang="en-US" sz="1200" kern="1200" dirty="0">
                <a:solidFill>
                  <a:schemeClr val="tx1"/>
                </a:solidFill>
                <a:effectLst/>
                <a:latin typeface="Arial" pitchFamily="24" charset="0"/>
                <a:ea typeface="ＭＳ Ｐゴシック" pitchFamily="24" charset="-128"/>
                <a:cs typeface="ＭＳ Ｐゴシック" pitchFamily="24" charset="-128"/>
              </a:rPr>
              <a:t>. ¶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pakikibahagi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pasanin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gawain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iglesyang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naiatas</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mangangailangan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hinahon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nagpapalitaw</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pagkahabag</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p:txBody>
      </p:sp>
    </p:spTree>
    <p:extLst>
      <p:ext uri="{BB962C8B-B14F-4D97-AF65-F5344CB8AC3E}">
        <p14:creationId xmlns:p14="http://schemas.microsoft.com/office/powerpoint/2010/main" val="2131368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1E1F5E1C-72CF-0542-B23A-D6375333DFA4}" type="slidenum">
              <a:rPr lang="en-US" sz="1200"/>
              <a:pPr/>
              <a:t>23</a:t>
            </a:fld>
            <a:endParaRPr lang="en-US" sz="1200"/>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ea typeface="ＭＳ Ｐゴシック" charset="0"/>
                <a:cs typeface="ＭＳ Ｐゴシック" charset="0"/>
              </a:rPr>
              <a:t>3. “</a:t>
            </a:r>
            <a:r>
              <a:rPr lang="en-US" b="1" dirty="0" err="1">
                <a:latin typeface="Arial" charset="0"/>
                <a:ea typeface="ＭＳ Ｐゴシック" charset="0"/>
                <a:cs typeface="ＭＳ Ｐゴシック" charset="0"/>
              </a:rPr>
              <a:t>Maamo</a:t>
            </a:r>
            <a:r>
              <a:rPr lang="en-US" b="1" dirty="0">
                <a:latin typeface="Arial" charset="0"/>
                <a:ea typeface="ＭＳ Ｐゴシック" charset="0"/>
                <a:cs typeface="ＭＳ Ｐゴシック" charset="0"/>
              </a:rPr>
              <a:t> at May </a:t>
            </a:r>
            <a:r>
              <a:rPr lang="en-US" b="1" dirty="0" err="1">
                <a:latin typeface="Arial" charset="0"/>
                <a:ea typeface="ＭＳ Ｐゴシック" charset="0"/>
                <a:cs typeface="ＭＳ Ｐゴシック" charset="0"/>
              </a:rPr>
              <a:t>Mapagpakumbabang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Puso</a:t>
            </a:r>
            <a:r>
              <a:rPr lang="en-US" b="1" dirty="0">
                <a:latin typeface="Arial" charset="0"/>
                <a:ea typeface="ＭＳ Ｐゴシック" charset="0"/>
                <a:cs typeface="ＭＳ Ｐゴシック" charset="0"/>
              </a:rPr>
              <a:t>.” </a:t>
            </a:r>
            <a:r>
              <a:rPr lang="en-US" b="0" dirty="0">
                <a:latin typeface="Arial" charset="0"/>
                <a:ea typeface="ＭＳ Ｐゴシック" charset="0"/>
                <a:cs typeface="ＭＳ Ｐゴシック" charset="0"/>
              </a:rPr>
              <a:t>“</a:t>
            </a:r>
            <a:r>
              <a:rPr lang="en-US" dirty="0" err="1">
                <a:latin typeface="Arial" charset="0"/>
                <a:ea typeface="ＭＳ Ｐゴシック" charset="0"/>
                <a:cs typeface="ＭＳ Ｐゴシック" charset="0"/>
              </a:rPr>
              <a:t>Sapagkat</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ako’y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maamo</a:t>
            </a:r>
            <a:r>
              <a:rPr lang="en-US" dirty="0">
                <a:latin typeface="Arial" charset="0"/>
                <a:ea typeface="ＭＳ Ｐゴシック" charset="0"/>
                <a:cs typeface="ＭＳ Ｐゴシック" charset="0"/>
              </a:rPr>
              <a:t> at may </a:t>
            </a:r>
            <a:r>
              <a:rPr lang="en-US" dirty="0" err="1">
                <a:latin typeface="Arial" charset="0"/>
                <a:ea typeface="ＭＳ Ｐゴシック" charset="0"/>
                <a:cs typeface="ＭＳ Ｐゴシック" charset="0"/>
              </a:rPr>
              <a:t>mapagpakumbabang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puso</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makakatagpo</a:t>
            </a:r>
            <a:r>
              <a:rPr lang="en-US" dirty="0">
                <a:latin typeface="Arial" charset="0"/>
                <a:ea typeface="ＭＳ Ｐゴシック" charset="0"/>
                <a:cs typeface="ＭＳ Ｐゴシック" charset="0"/>
              </a:rPr>
              <a:t> kayo ng </a:t>
            </a:r>
            <a:r>
              <a:rPr lang="en-US" dirty="0" err="1">
                <a:latin typeface="Arial" charset="0"/>
                <a:ea typeface="ＭＳ Ｐゴシック" charset="0"/>
                <a:cs typeface="ＭＳ Ｐゴシック" charset="0"/>
              </a:rPr>
              <a:t>kapahingahan</a:t>
            </a:r>
            <a:r>
              <a:rPr lang="en-US" dirty="0">
                <a:latin typeface="Arial" charset="0"/>
                <a:ea typeface="ＭＳ Ｐゴシック" charset="0"/>
                <a:cs typeface="ＭＳ Ｐゴシック" charset="0"/>
              </a:rPr>
              <a:t> para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inyong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kaluluwa</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(Mateo 11:29b).</a:t>
            </a: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24</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ea typeface="ＭＳ Ｐゴシック" charset="0"/>
                <a:cs typeface="ＭＳ Ｐゴシック" charset="0"/>
              </a:rPr>
              <a:t>Isang </a:t>
            </a:r>
            <a:r>
              <a:rPr lang="en-US" b="1" dirty="0" err="1">
                <a:latin typeface="Arial" charset="0"/>
                <a:ea typeface="ＭＳ Ｐゴシック" charset="0"/>
                <a:cs typeface="ＭＳ Ｐゴシック" charset="0"/>
              </a:rPr>
              <a:t>Minamaliit</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na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Katangian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Ngayon</a:t>
            </a:r>
            <a:r>
              <a:rPr lang="en-US" b="1"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Tumutukoy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Pablo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kapakumbabaan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kaamuan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Cristo”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2 </a:t>
            </a:r>
            <a:r>
              <a:rPr lang="en-US" sz="1200" kern="1200" dirty="0" err="1">
                <a:solidFill>
                  <a:schemeClr val="tx1"/>
                </a:solidFill>
                <a:effectLst/>
                <a:latin typeface="Arial" pitchFamily="24" charset="0"/>
                <a:ea typeface="ＭＳ Ｐゴシック" pitchFamily="24" charset="-128"/>
                <a:cs typeface="ＭＳ Ｐゴシック" pitchFamily="24" charset="-128"/>
              </a:rPr>
              <a:t>Corinto</a:t>
            </a:r>
            <a:r>
              <a:rPr lang="en-US" sz="1200" kern="1200" dirty="0">
                <a:solidFill>
                  <a:schemeClr val="tx1"/>
                </a:solidFill>
                <a:effectLst/>
                <a:latin typeface="Arial" pitchFamily="24" charset="0"/>
                <a:ea typeface="ＭＳ Ｐゴシック" pitchFamily="24" charset="-128"/>
                <a:cs typeface="ＭＳ Ｐゴシック" pitchFamily="24" charset="-128"/>
              </a:rPr>
              <a:t> 10:1.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kapakumbabaan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kaamuan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paglalarawan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pipitsugin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makapanindigan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sarili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posisyon</a:t>
            </a:r>
            <a:r>
              <a:rPr lang="en-US" sz="1200" kern="1200" dirty="0">
                <a:solidFill>
                  <a:schemeClr val="tx1"/>
                </a:solidFill>
                <a:effectLst/>
                <a:latin typeface="Arial" pitchFamily="24" charset="0"/>
                <a:ea typeface="ＭＳ Ｐゴシック" pitchFamily="24" charset="-128"/>
                <a:cs typeface="ＭＳ Ｐゴシック" pitchFamily="24" charset="-128"/>
              </a:rPr>
              <a:t>. ¶ Si Jesus </a:t>
            </a:r>
            <a:r>
              <a:rPr lang="en-US" sz="1200" kern="1200" dirty="0" err="1">
                <a:solidFill>
                  <a:schemeClr val="tx1"/>
                </a:solidFill>
                <a:effectLst/>
                <a:latin typeface="Arial" pitchFamily="24" charset="0"/>
                <a:ea typeface="ＭＳ Ｐゴシック" pitchFamily="24" charset="-128"/>
                <a:cs typeface="ＭＳ Ｐゴシック" pitchFamily="24" charset="-128"/>
              </a:rPr>
              <a:t>mismo</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naghangad</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komprontasyon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pa </a:t>
            </a:r>
            <a:r>
              <a:rPr lang="en-US" sz="1200" kern="1200" dirty="0" err="1">
                <a:solidFill>
                  <a:schemeClr val="tx1"/>
                </a:solidFill>
                <a:effectLst/>
                <a:latin typeface="Arial" pitchFamily="24" charset="0"/>
                <a:ea typeface="ＭＳ Ｐゴシック" pitchFamily="24" charset="-128"/>
                <a:cs typeface="ＭＳ Ｐゴシック" pitchFamily="24" charset="-128"/>
              </a:rPr>
              <a:t>natutupad</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misyon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a:solidFill>
                  <a:schemeClr val="tx1"/>
                </a:solidFill>
                <a:effectLst/>
                <a:latin typeface="Arial" pitchFamily="24" charset="0"/>
                <a:ea typeface="ＭＳ Ｐゴシック" pitchFamily="24" charset="-128"/>
                <a:cs typeface="ＭＳ Ｐゴシック" pitchFamily="24" charset="-128"/>
              </a:rPr>
              <a:t>(Juan 4:1–3)</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25</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a:solidFill>
                  <a:schemeClr val="tx1"/>
                </a:solidFill>
                <a:effectLst/>
                <a:latin typeface="Arial" pitchFamily="24" charset="0"/>
                <a:ea typeface="ＭＳ Ｐゴシック" pitchFamily="24" charset="-128"/>
                <a:cs typeface="ＭＳ Ｐゴシック" pitchFamily="24" charset="-128"/>
              </a:rPr>
              <a:t>Kapag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dumating</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komprontasyon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Kanya, </a:t>
            </a:r>
            <a:r>
              <a:rPr lang="en-US" sz="1200" kern="1200" dirty="0" err="1">
                <a:solidFill>
                  <a:schemeClr val="tx1"/>
                </a:solidFill>
                <a:effectLst/>
                <a:latin typeface="Arial" pitchFamily="24" charset="0"/>
                <a:ea typeface="ＭＳ Ｐゴシック" pitchFamily="24" charset="-128"/>
                <a:cs typeface="ＭＳ Ｐゴシック" pitchFamily="24" charset="-128"/>
              </a:rPr>
              <a:t>gayunman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tumutugon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siyang</a:t>
            </a:r>
            <a:r>
              <a:rPr lang="en-US" sz="1200" kern="1200" dirty="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a:solidFill>
                  <a:schemeClr val="tx1"/>
                </a:solidFill>
                <a:effectLst/>
                <a:latin typeface="Arial" pitchFamily="24" charset="0"/>
                <a:ea typeface="ＭＳ Ｐゴシック" pitchFamily="24" charset="-128"/>
                <a:cs typeface="ＭＳ Ｐゴシック" pitchFamily="24" charset="-128"/>
              </a:rPr>
              <a:t>tapang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Gayunman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kasabay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nito'y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nagsasalita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Siyang</a:t>
            </a:r>
            <a:r>
              <a:rPr lang="en-US" sz="1200" kern="1200" dirty="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a:solidFill>
                  <a:schemeClr val="tx1"/>
                </a:solidFill>
                <a:effectLst/>
                <a:latin typeface="Arial" pitchFamily="24" charset="0"/>
                <a:ea typeface="ＭＳ Ｐゴシック" pitchFamily="24" charset="-128"/>
                <a:cs typeface="ＭＳ Ｐゴシック" pitchFamily="24" charset="-128"/>
              </a:rPr>
              <a:t>magandang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loob</a:t>
            </a:r>
            <a:r>
              <a:rPr lang="en-US" sz="1200" kern="1200" dirty="0">
                <a:solidFill>
                  <a:schemeClr val="tx1"/>
                </a:solidFill>
                <a:effectLst/>
                <a:latin typeface="Arial" pitchFamily="24" charset="0"/>
                <a:ea typeface="ＭＳ Ｐゴシック" pitchFamily="24" charset="-128"/>
                <a:cs typeface="ＭＳ Ｐゴシック" pitchFamily="24" charset="-128"/>
              </a:rPr>
              <a:t>. ¶ Sa Bagong </a:t>
            </a:r>
            <a:r>
              <a:rPr lang="en-US" sz="1200" kern="1200" dirty="0" err="1">
                <a:solidFill>
                  <a:schemeClr val="tx1"/>
                </a:solidFill>
                <a:effectLst/>
                <a:latin typeface="Arial" pitchFamily="24" charset="0"/>
                <a:ea typeface="ＭＳ Ｐゴシック" pitchFamily="24" charset="-128"/>
                <a:cs typeface="ＭＳ Ｐゴシック" pitchFamily="24" charset="-128"/>
              </a:rPr>
              <a:t>Tipan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madalas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inilarawan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Jesus </a:t>
            </a:r>
            <a:r>
              <a:rPr lang="en-US" sz="1200" kern="1200" dirty="0" err="1">
                <a:solidFill>
                  <a:schemeClr val="tx1"/>
                </a:solidFill>
                <a:effectLst/>
                <a:latin typeface="Arial" pitchFamily="24" charset="0"/>
                <a:ea typeface="ＭＳ Ｐゴシック" pitchFamily="24" charset="-128"/>
                <a:cs typeface="ＭＳ Ｐゴシック" pitchFamily="24" charset="-128"/>
              </a:rPr>
              <a:t>bilang</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ikalawang</a:t>
            </a:r>
            <a:r>
              <a:rPr lang="en-US" sz="1200" kern="1200" dirty="0">
                <a:solidFill>
                  <a:schemeClr val="tx1"/>
                </a:solidFill>
                <a:effectLst/>
                <a:latin typeface="Arial" pitchFamily="24" charset="0"/>
                <a:ea typeface="ＭＳ Ｐゴシック" pitchFamily="24" charset="-128"/>
                <a:cs typeface="ＭＳ Ｐゴシック" pitchFamily="24" charset="-128"/>
              </a:rPr>
              <a:t> Moises. ¶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kapakumbabaan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kaamuan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Jesus’ ay </a:t>
            </a:r>
            <a:r>
              <a:rPr lang="en-US" sz="1200" kern="1200" dirty="0" err="1">
                <a:solidFill>
                  <a:schemeClr val="tx1"/>
                </a:solidFill>
                <a:effectLst/>
                <a:latin typeface="Arial" pitchFamily="24" charset="0"/>
                <a:ea typeface="ＭＳ Ｐゴシック" pitchFamily="24" charset="-128"/>
                <a:cs typeface="ＭＳ Ｐゴシック" pitchFamily="24" charset="-128"/>
              </a:rPr>
              <a:t>buong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linaw</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nahigitan</a:t>
            </a:r>
            <a:r>
              <a:rPr lang="en-US" sz="1200" kern="1200" dirty="0">
                <a:solidFill>
                  <a:schemeClr val="tx1"/>
                </a:solidFill>
                <a:effectLst/>
                <a:latin typeface="Arial" pitchFamily="24" charset="0"/>
                <a:ea typeface="ＭＳ Ｐゴシック" pitchFamily="24" charset="-128"/>
                <a:cs typeface="ＭＳ Ｐゴシック" pitchFamily="24" charset="-128"/>
              </a:rPr>
              <a:t> ang kay Moses. </a:t>
            </a:r>
            <a:r>
              <a:rPr lang="en-US" sz="1200" kern="1200" dirty="0" err="1">
                <a:solidFill>
                  <a:schemeClr val="tx1"/>
                </a:solidFill>
                <a:effectLst/>
                <a:latin typeface="Arial" pitchFamily="24" charset="0"/>
                <a:ea typeface="ＭＳ Ｐゴシック" pitchFamily="24" charset="-128"/>
                <a:cs typeface="ＭＳ Ｐゴシック" pitchFamily="24" charset="-128"/>
              </a:rPr>
              <a:t>Matapos</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lahat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banal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Tagapagligtas</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PH" dirty="0">
                <a:effectLst/>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812105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26</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err="1">
                <a:solidFill>
                  <a:schemeClr val="tx1"/>
                </a:solidFill>
                <a:effectLst/>
                <a:latin typeface="Arial" pitchFamily="24" charset="0"/>
                <a:ea typeface="ＭＳ Ｐゴシック" pitchFamily="24" charset="-128"/>
                <a:cs typeface="ＭＳ Ｐゴシック" pitchFamily="24" charset="-128"/>
              </a:rPr>
              <a:t>Samantalang</a:t>
            </a:r>
            <a:r>
              <a:rPr lang="en-US" sz="1200" kern="1200" dirty="0">
                <a:solidFill>
                  <a:schemeClr val="tx1"/>
                </a:solidFill>
                <a:effectLst/>
                <a:latin typeface="Arial" pitchFamily="24" charset="0"/>
                <a:ea typeface="ＭＳ Ｐゴシック" pitchFamily="24" charset="-128"/>
                <a:cs typeface="ＭＳ Ｐゴシック" pitchFamily="24" charset="-128"/>
              </a:rPr>
              <a:t> nag-</a:t>
            </a:r>
            <a:r>
              <a:rPr lang="en-US" sz="1200" kern="1200" dirty="0" err="1">
                <a:solidFill>
                  <a:schemeClr val="tx1"/>
                </a:solidFill>
                <a:effectLst/>
                <a:latin typeface="Arial" pitchFamily="24" charset="0"/>
                <a:ea typeface="ＭＳ Ｐゴシック" pitchFamily="24" charset="-128"/>
                <a:cs typeface="ＭＳ Ｐゴシック" pitchFamily="24" charset="-128"/>
              </a:rPr>
              <a:t>alok</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Moises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ibigay</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buhay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iligtas</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bayan </a:t>
            </a:r>
            <a:r>
              <a:rPr lang="en-US" sz="1200" i="1" kern="1200" dirty="0">
                <a:solidFill>
                  <a:schemeClr val="tx1"/>
                </a:solidFill>
                <a:effectLst/>
                <a:latin typeface="Arial" pitchFamily="24" charset="0"/>
                <a:ea typeface="ＭＳ Ｐゴシック" pitchFamily="24" charset="-128"/>
                <a:cs typeface="ＭＳ Ｐゴシック" pitchFamily="24" charset="-128"/>
              </a:rPr>
              <a:t>(</a:t>
            </a:r>
            <a:r>
              <a:rPr lang="en-US" sz="1200" i="1" kern="1200" dirty="0" err="1">
                <a:solidFill>
                  <a:schemeClr val="tx1"/>
                </a:solidFill>
                <a:effectLst/>
                <a:latin typeface="Arial" pitchFamily="24" charset="0"/>
                <a:ea typeface="ＭＳ Ｐゴシック" pitchFamily="24" charset="-128"/>
                <a:cs typeface="ＭＳ Ｐゴシック" pitchFamily="24" charset="-128"/>
              </a:rPr>
              <a:t>Exodo</a:t>
            </a:r>
            <a:r>
              <a:rPr lang="en-US" sz="1200" i="1" kern="1200" dirty="0">
                <a:solidFill>
                  <a:schemeClr val="tx1"/>
                </a:solidFill>
                <a:effectLst/>
                <a:latin typeface="Arial" pitchFamily="24" charset="0"/>
                <a:ea typeface="ＭＳ Ｐゴシック" pitchFamily="24" charset="-128"/>
                <a:cs typeface="ＭＳ Ｐゴシック" pitchFamily="24" charset="-128"/>
              </a:rPr>
              <a:t> 32:32)</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walang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magagampanang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anuman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kamatayan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Moises ay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makasalanan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mismo</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nangangailangan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Tagapagligtas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Tagapagdala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Kasalanan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bayaran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kasalanan</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Bagaman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matututo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mula</a:t>
            </a:r>
            <a:r>
              <a:rPr lang="en-US" sz="1200" kern="1200" dirty="0">
                <a:solidFill>
                  <a:schemeClr val="tx1"/>
                </a:solidFill>
                <a:effectLst/>
                <a:latin typeface="Arial" pitchFamily="24" charset="0"/>
                <a:ea typeface="ＭＳ Ｐゴシック" pitchFamily="24" charset="-128"/>
                <a:cs typeface="ＭＳ Ｐゴシック" pitchFamily="24" charset="-128"/>
              </a:rPr>
              <a:t> kay Moises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kuwento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buhay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makakasumpong</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kaligtasan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p:txBody>
      </p:sp>
    </p:spTree>
    <p:extLst>
      <p:ext uri="{BB962C8B-B14F-4D97-AF65-F5344CB8AC3E}">
        <p14:creationId xmlns:p14="http://schemas.microsoft.com/office/powerpoint/2010/main" val="3944049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27</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a:solidFill>
                  <a:schemeClr val="tx1"/>
                </a:solidFill>
                <a:effectLst/>
                <a:latin typeface="Arial" pitchFamily="24" charset="0"/>
                <a:ea typeface="ＭＳ Ｐゴシック" pitchFamily="24" charset="-128"/>
                <a:cs typeface="ＭＳ Ｐゴシック" pitchFamily="24" charset="-128"/>
              </a:rPr>
              <a:t>Sa </a:t>
            </a:r>
            <a:r>
              <a:rPr lang="en-US" sz="1200" kern="1200" dirty="0" err="1">
                <a:solidFill>
                  <a:schemeClr val="tx1"/>
                </a:solidFill>
                <a:effectLst/>
                <a:latin typeface="Arial" pitchFamily="24" charset="0"/>
                <a:ea typeface="ＭＳ Ｐゴシック" pitchFamily="24" charset="-128"/>
                <a:cs typeface="ＭＳ Ｐゴシック" pitchFamily="24" charset="-128"/>
              </a:rPr>
              <a:t>halip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kailangan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Tagapagligtas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makakatindig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lugar</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Namamagitan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Kapalit</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Mahalaga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ngunit</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nakabayubay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krus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Tagadala</a:t>
            </a:r>
            <a:r>
              <a:rPr lang="en-US" sz="1200" kern="1200" dirty="0">
                <a:solidFill>
                  <a:schemeClr val="tx1"/>
                </a:solidFill>
                <a:effectLst/>
                <a:latin typeface="Arial" pitchFamily="24" charset="0"/>
                <a:ea typeface="ＭＳ Ｐゴシック" pitchFamily="24" charset="-128"/>
                <a:cs typeface="ＭＳ Ｐゴシック" pitchFamily="24" charset="-128"/>
              </a:rPr>
              <a:t>-ng-</a:t>
            </a:r>
            <a:r>
              <a:rPr lang="en-US" sz="1200" kern="1200" dirty="0" err="1">
                <a:solidFill>
                  <a:schemeClr val="tx1"/>
                </a:solidFill>
                <a:effectLst/>
                <a:latin typeface="Arial" pitchFamily="24" charset="0"/>
                <a:ea typeface="ＭＳ Ｐゴシック" pitchFamily="24" charset="-128"/>
                <a:cs typeface="ＭＳ Ｐゴシック" pitchFamily="24" charset="-128"/>
              </a:rPr>
              <a:t>Kasalanan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nagbayad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Sarili</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kaparusahan</a:t>
            </a:r>
            <a:r>
              <a:rPr lang="en-US" sz="1200" kern="1200" dirty="0">
                <a:solidFill>
                  <a:schemeClr val="tx1"/>
                </a:solidFill>
                <a:effectLst/>
                <a:latin typeface="Arial" pitchFamily="24" charset="0"/>
                <a:ea typeface="ＭＳ Ｐゴシック" pitchFamily="24" charset="-128"/>
                <a:cs typeface="ＭＳ Ｐゴシック" pitchFamily="24" charset="-128"/>
              </a:rPr>
              <a:t> para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kasalanan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maaaring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magligtas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legal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kinahinatnan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dadalhin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kasalanan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nararapat</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714506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40F2854A-3D9B-BE40-B9F6-C97B8995E8FC}" type="slidenum">
              <a:rPr lang="en-US" sz="1200"/>
              <a:pPr/>
              <a:t>28</a:t>
            </a:fld>
            <a:endParaRPr lang="en-US" sz="1200"/>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err="1">
                <a:latin typeface="Arial" charset="0"/>
                <a:ea typeface="ＭＳ Ｐゴシック" charset="0"/>
                <a:cs typeface="ＭＳ Ｐゴシック" charset="0"/>
              </a:rPr>
              <a:t>Huling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Pananalita</a:t>
            </a:r>
            <a:r>
              <a:rPr lang="en-US" b="1" dirty="0">
                <a:latin typeface="Arial" charset="0"/>
                <a:ea typeface="ＭＳ Ｐゴシック" charset="0"/>
                <a:cs typeface="ＭＳ Ｐゴシック" charset="0"/>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Bawat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pasanin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magaan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pamatok</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ipinapataw</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Cristo ay </a:t>
            </a:r>
            <a:r>
              <a:rPr lang="en-US" sz="1200" kern="1200" dirty="0" err="1">
                <a:solidFill>
                  <a:schemeClr val="tx1"/>
                </a:solidFill>
                <a:effectLst/>
                <a:latin typeface="Arial" pitchFamily="24" charset="0"/>
                <a:ea typeface="ＭＳ Ｐゴシック" pitchFamily="24" charset="-128"/>
                <a:cs typeface="ＭＳ Ｐゴシック" pitchFamily="24" charset="-128"/>
              </a:rPr>
              <a:t>magaang</a:t>
            </a:r>
            <a:r>
              <a:rPr lang="en-US" sz="1200" kern="1200" dirty="0">
                <a:solidFill>
                  <a:schemeClr val="tx1"/>
                </a:solidFill>
                <a:effectLst/>
                <a:latin typeface="Arial" pitchFamily="24" charset="0"/>
                <a:ea typeface="ＭＳ Ｐゴシック" pitchFamily="24" charset="-128"/>
                <a:cs typeface="ＭＳ Ｐゴシック" pitchFamily="24" charset="-128"/>
              </a:rPr>
              <a:t>. ¶ Ang </a:t>
            </a:r>
            <a:r>
              <a:rPr lang="en-US" sz="1200" kern="1200" dirty="0" err="1">
                <a:solidFill>
                  <a:schemeClr val="tx1"/>
                </a:solidFill>
                <a:effectLst/>
                <a:latin typeface="Arial" pitchFamily="24" charset="0"/>
                <a:ea typeface="ＭＳ Ｐゴシック" pitchFamily="24" charset="-128"/>
                <a:cs typeface="ＭＳ Ｐゴシック" pitchFamily="24" charset="-128"/>
              </a:rPr>
              <a:t>tungkulin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magiging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kagalakan</a:t>
            </a:r>
            <a:r>
              <a:rPr lang="en-US" sz="1200" kern="1200" dirty="0">
                <a:solidFill>
                  <a:schemeClr val="tx1"/>
                </a:solidFill>
                <a:effectLst/>
                <a:latin typeface="Arial" pitchFamily="24" charset="0"/>
                <a:ea typeface="ＭＳ Ｐゴシック" pitchFamily="24" charset="-128"/>
                <a:cs typeface="ＭＳ Ｐゴシック" pitchFamily="24" charset="-128"/>
              </a:rPr>
              <a:t>,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sakripisyo</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kaluguran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daan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dati'y</a:t>
            </a:r>
            <a:r>
              <a:rPr lang="en-US" sz="1200" kern="1200" dirty="0">
                <a:solidFill>
                  <a:schemeClr val="tx1"/>
                </a:solidFill>
                <a:effectLst/>
                <a:latin typeface="Arial" pitchFamily="24" charset="0"/>
                <a:ea typeface="ＭＳ Ｐゴシック" pitchFamily="24" charset="-128"/>
                <a:cs typeface="ＭＳ Ｐゴシック" pitchFamily="24" charset="-128"/>
              </a:rPr>
              <a:t> parang </a:t>
            </a:r>
            <a:r>
              <a:rPr lang="en-US" sz="1200" kern="1200" dirty="0" err="1">
                <a:solidFill>
                  <a:schemeClr val="tx1"/>
                </a:solidFill>
                <a:effectLst/>
                <a:latin typeface="Arial" pitchFamily="24" charset="0"/>
                <a:ea typeface="ＭＳ Ｐゴシック" pitchFamily="24" charset="-128"/>
                <a:cs typeface="ＭＳ Ｐゴシック" pitchFamily="24" charset="-128"/>
              </a:rPr>
              <a:t>nababalutan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kadiliman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maliwanag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sikat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Araw</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Katuwiran</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Paglakad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liwanag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Cristo ay </a:t>
            </a:r>
            <a:r>
              <a:rPr lang="en-US" sz="1200" kern="1200" dirty="0" err="1">
                <a:solidFill>
                  <a:schemeClr val="tx1"/>
                </a:solidFill>
                <a:effectLst/>
                <a:latin typeface="Arial" pitchFamily="24" charset="0"/>
                <a:ea typeface="ＭＳ Ｐゴシック" pitchFamily="24" charset="-128"/>
                <a:cs typeface="ＭＳ Ｐゴシック" pitchFamily="24" charset="-128"/>
              </a:rPr>
              <a:t>nasa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liwanag</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US" sz="1200" i="1" kern="1200" cap="small" dirty="0">
                <a:solidFill>
                  <a:schemeClr val="tx1"/>
                </a:solidFill>
                <a:effectLst/>
                <a:latin typeface="Arial" pitchFamily="24" charset="0"/>
                <a:ea typeface="ＭＳ Ｐゴシック" pitchFamily="24" charset="-128"/>
                <a:cs typeface="ＭＳ Ｐゴシック" pitchFamily="24" charset="-128"/>
              </a:rPr>
              <a:t>Faith and Works</a:t>
            </a:r>
            <a:r>
              <a:rPr lang="en-US" sz="1200" kern="1200" dirty="0">
                <a:solidFill>
                  <a:schemeClr val="tx1"/>
                </a:solidFill>
                <a:effectLst/>
                <a:latin typeface="Arial" pitchFamily="24" charset="0"/>
                <a:ea typeface="ＭＳ Ｐゴシック" pitchFamily="24" charset="-128"/>
                <a:cs typeface="ＭＳ Ｐゴシック" pitchFamily="24" charset="-128"/>
              </a:rPr>
              <a:t> 39.</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021913F-170F-2E49-B0A6-AD664C19AAA2}" type="slidenum">
              <a:rPr lang="en-US" sz="1200"/>
              <a:pPr/>
              <a:t>3</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Unang </a:t>
            </a:r>
            <a:r>
              <a:rPr lang="en-US" dirty="0" err="1">
                <a:latin typeface="Arial" charset="0"/>
                <a:ea typeface="ＭＳ Ｐゴシック" charset="0"/>
                <a:cs typeface="ＭＳ Ｐゴシック" charset="0"/>
              </a:rPr>
              <a:t>liksyon</a:t>
            </a:r>
            <a:r>
              <a:rPr lang="en-US" dirty="0">
                <a:latin typeface="Arial" charset="0"/>
                <a:ea typeface="ＭＳ Ｐゴシック" charset="0"/>
                <a:cs typeface="ＭＳ Ｐゴシック" charset="0"/>
              </a:rPr>
              <a:t>. </a:t>
            </a:r>
            <a:r>
              <a:rPr lang="en-US" b="1" dirty="0">
                <a:latin typeface="Arial" charset="0"/>
                <a:ea typeface="ＭＳ Ｐゴシック" charset="0"/>
                <a:cs typeface="ＭＳ Ｐゴシック" charset="0"/>
              </a:rPr>
              <a:t>Sa </a:t>
            </a:r>
            <a:r>
              <a:rPr lang="en-US" b="1" dirty="0" err="1">
                <a:latin typeface="Arial" charset="0"/>
                <a:ea typeface="ＭＳ Ｐゴシック" charset="0"/>
                <a:cs typeface="ＭＳ Ｐゴシック" charset="0"/>
              </a:rPr>
              <a:t>ating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liksyon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tremestreng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ito’y</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hindi</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lamang</a:t>
            </a:r>
            <a:r>
              <a:rPr lang="en-US" b="1" dirty="0">
                <a:latin typeface="Arial" charset="0"/>
                <a:ea typeface="ＭＳ Ｐゴシック" charset="0"/>
                <a:cs typeface="ＭＳ Ｐゴシック" charset="0"/>
              </a:rPr>
              <a:t> ang </a:t>
            </a:r>
            <a:r>
              <a:rPr lang="en-US" b="1" dirty="0" err="1">
                <a:latin typeface="Arial" charset="0"/>
                <a:ea typeface="ＭＳ Ｐゴシック" charset="0"/>
                <a:cs typeface="ＭＳ Ｐゴシック" charset="0"/>
              </a:rPr>
              <a:t>ikapitong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araw</a:t>
            </a:r>
            <a:r>
              <a:rPr lang="en-US" b="1" dirty="0">
                <a:latin typeface="Arial" charset="0"/>
                <a:ea typeface="ＭＳ Ｐゴシック" charset="0"/>
                <a:cs typeface="ＭＳ Ｐゴシック" charset="0"/>
              </a:rPr>
              <a:t> ng </a:t>
            </a:r>
            <a:r>
              <a:rPr lang="en-US" b="1" dirty="0" err="1">
                <a:latin typeface="Arial" charset="0"/>
                <a:ea typeface="ＭＳ Ｐゴシック" charset="0"/>
                <a:cs typeface="ＭＳ Ｐゴシック" charset="0"/>
              </a:rPr>
              <a:t>sanlinggo</a:t>
            </a:r>
            <a:r>
              <a:rPr lang="en-US" b="1" dirty="0">
                <a:latin typeface="Arial" charset="0"/>
                <a:ea typeface="ＭＳ Ｐゴシック" charset="0"/>
                <a:cs typeface="ＭＳ Ｐゴシック" charset="0"/>
              </a:rPr>
              <a:t> ang </a:t>
            </a:r>
            <a:r>
              <a:rPr lang="en-US" b="1" dirty="0" err="1">
                <a:latin typeface="Arial" charset="0"/>
                <a:ea typeface="ＭＳ Ｐゴシック" charset="0"/>
                <a:cs typeface="ＭＳ Ｐゴシック" charset="0"/>
              </a:rPr>
              <a:t>tatalakayin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Pansinin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nyo</a:t>
            </a:r>
            <a:r>
              <a:rPr lang="en-US" b="1" dirty="0">
                <a:latin typeface="Arial" charset="0"/>
                <a:ea typeface="ＭＳ Ｐゴシック" charset="0"/>
                <a:cs typeface="ＭＳ Ｐゴシック" charset="0"/>
              </a:rPr>
              <a:t> ang pang-</a:t>
            </a:r>
            <a:r>
              <a:rPr lang="en-US" b="1" dirty="0" err="1">
                <a:latin typeface="Arial" charset="0"/>
                <a:ea typeface="ＭＳ Ｐゴシック" charset="0"/>
                <a:cs typeface="ＭＳ Ｐゴシック" charset="0"/>
              </a:rPr>
              <a:t>anim</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na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liksyon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Pagkatuklas</a:t>
            </a:r>
            <a:r>
              <a:rPr lang="en-US" b="1" dirty="0">
                <a:latin typeface="Arial" charset="0"/>
                <a:ea typeface="ＭＳ Ｐゴシック" charset="0"/>
                <a:cs typeface="ＭＳ Ｐゴシック" charset="0"/>
              </a:rPr>
              <a:t> ng </a:t>
            </a:r>
            <a:r>
              <a:rPr lang="en-US" b="1" dirty="0" err="1">
                <a:latin typeface="Arial" charset="0"/>
                <a:ea typeface="ＭＳ Ｐゴシック" charset="0"/>
                <a:cs typeface="ＭＳ Ｐゴシック" charset="0"/>
              </a:rPr>
              <a:t>Kapahingahan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Tali</a:t>
            </a:r>
            <a:r>
              <a:rPr lang="en-US" b="1" dirty="0">
                <a:latin typeface="Arial" charset="0"/>
                <a:ea typeface="ＭＳ Ｐゴシック" charset="0"/>
                <a:cs typeface="ＭＳ Ｐゴシック" charset="0"/>
              </a:rPr>
              <a:t> ng </a:t>
            </a:r>
            <a:r>
              <a:rPr lang="en-US" b="1" dirty="0" err="1">
                <a:latin typeface="Arial" charset="0"/>
                <a:ea typeface="ＭＳ Ｐゴシック" charset="0"/>
                <a:cs typeface="ＭＳ Ｐゴシック" charset="0"/>
              </a:rPr>
              <a:t>Pamilya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Anumang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uri</a:t>
            </a:r>
            <a:r>
              <a:rPr lang="en-US" b="1" dirty="0">
                <a:latin typeface="Arial" charset="0"/>
                <a:ea typeface="ＭＳ Ｐゴシック" charset="0"/>
                <a:cs typeface="ＭＳ Ｐゴシック" charset="0"/>
              </a:rPr>
              <a:t> ng </a:t>
            </a:r>
            <a:r>
              <a:rPr lang="en-US" b="1" dirty="0" err="1">
                <a:latin typeface="Arial" charset="0"/>
                <a:ea typeface="ＭＳ Ｐゴシック" charset="0"/>
                <a:cs typeface="ＭＳ Ｐゴシック" charset="0"/>
              </a:rPr>
              <a:t>kapahingahan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meron</a:t>
            </a:r>
            <a:r>
              <a:rPr lang="en-US" b="1" dirty="0">
                <a:latin typeface="Arial" charset="0"/>
                <a:ea typeface="ＭＳ Ｐゴシック" charset="0"/>
                <a:cs typeface="ＭＳ Ｐゴシック" charset="0"/>
              </a:rPr>
              <a:t> ang </a:t>
            </a:r>
            <a:r>
              <a:rPr lang="en-US" b="1" dirty="0" err="1">
                <a:latin typeface="Arial" charset="0"/>
                <a:ea typeface="ＭＳ Ｐゴシック" charset="0"/>
                <a:cs typeface="ＭＳ Ｐゴシック" charset="0"/>
              </a:rPr>
              <a:t>tao</a:t>
            </a:r>
            <a:r>
              <a:rPr lang="en-US" b="1" dirty="0">
                <a:latin typeface="Arial" charset="0"/>
                <a:ea typeface="ＭＳ Ｐゴシック" charset="0"/>
                <a:cs typeface="ＭＳ Ｐゴシック" charset="0"/>
              </a:rPr>
              <a:t>, at </a:t>
            </a:r>
            <a:r>
              <a:rPr lang="en-US" b="1" dirty="0" err="1">
                <a:latin typeface="Arial" charset="0"/>
                <a:ea typeface="ＭＳ Ｐゴシック" charset="0"/>
                <a:cs typeface="ＭＳ Ｐゴシック" charset="0"/>
              </a:rPr>
              <a:t>marami</a:t>
            </a:r>
            <a:r>
              <a:rPr lang="en-US" b="1" dirty="0">
                <a:latin typeface="Arial" charset="0"/>
                <a:ea typeface="ＭＳ Ｐゴシック" charset="0"/>
                <a:cs typeface="ＭＳ Ｐゴシック" charset="0"/>
              </a:rPr>
              <a:t> yon, ang </a:t>
            </a:r>
            <a:r>
              <a:rPr lang="en-US" b="1" dirty="0" err="1">
                <a:latin typeface="Arial" charset="0"/>
                <a:ea typeface="ＭＳ Ｐゴシック" charset="0"/>
                <a:cs typeface="ＭＳ Ｐゴシック" charset="0"/>
              </a:rPr>
              <a:t>mga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ito’y</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masusumpungan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lamang</a:t>
            </a:r>
            <a:r>
              <a:rPr lang="en-US" b="1" dirty="0">
                <a:latin typeface="Arial" charset="0"/>
                <a:ea typeface="ＭＳ Ｐゴシック" charset="0"/>
                <a:cs typeface="ＭＳ Ｐゴシック" charset="0"/>
              </a:rPr>
              <a:t> kay Cristo. </a:t>
            </a:r>
            <a:r>
              <a:rPr lang="en-US" b="1" dirty="0" err="1">
                <a:latin typeface="Arial" charset="0"/>
                <a:ea typeface="ＭＳ Ｐゴシック" charset="0"/>
                <a:cs typeface="ＭＳ Ｐゴシック" charset="0"/>
              </a:rPr>
              <a:t>Bago</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tayo</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pumalaot</a:t>
            </a:r>
            <a:r>
              <a:rPr lang="en-US" b="1" dirty="0">
                <a:latin typeface="Arial" charset="0"/>
                <a:ea typeface="ＭＳ Ｐゴシック" charset="0"/>
                <a:cs typeface="ＭＳ Ｐゴシック" charset="0"/>
              </a:rPr>
              <a:t> ay </a:t>
            </a:r>
            <a:r>
              <a:rPr lang="en-US" b="1" dirty="0" err="1">
                <a:latin typeface="Arial" charset="0"/>
                <a:ea typeface="ＭＳ Ｐゴシック" charset="0"/>
                <a:cs typeface="ＭＳ Ｐゴシック" charset="0"/>
              </a:rPr>
              <a:t>manalangin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muna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tayo</a:t>
            </a:r>
            <a:r>
              <a:rPr lang="en-US" b="1" dirty="0">
                <a:latin typeface="Arial" charset="0"/>
                <a:ea typeface="ＭＳ Ｐゴシック" charset="0"/>
                <a:cs typeface="ＭＳ Ｐゴシック" charset="0"/>
              </a:rPr>
              <a:t>. “Ama </a:t>
            </a:r>
            <a:r>
              <a:rPr lang="en-US" b="1" dirty="0" err="1">
                <a:latin typeface="Arial" charset="0"/>
                <a:ea typeface="ＭＳ Ｐゴシック" charset="0"/>
                <a:cs typeface="ＭＳ Ｐゴシック" charset="0"/>
              </a:rPr>
              <a:t>namin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Diyos</a:t>
            </a:r>
            <a:r>
              <a:rPr lang="en-US" b="1" dirty="0">
                <a:latin typeface="Arial" charset="0"/>
                <a:ea typeface="ＭＳ Ｐゴシック" charset="0"/>
                <a:cs typeface="ＭＳ Ｐゴシック" charset="0"/>
              </a:rPr>
              <a:t> ng </a:t>
            </a:r>
            <a:r>
              <a:rPr lang="en-US" b="1" dirty="0" err="1">
                <a:latin typeface="Arial" charset="0"/>
                <a:ea typeface="ＭＳ Ｐゴシック" charset="0"/>
                <a:cs typeface="ＭＳ Ｐゴシック" charset="0"/>
              </a:rPr>
              <a:t>sansinukob</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inyo</a:t>
            </a:r>
            <a:r>
              <a:rPr lang="en-US" b="1" dirty="0">
                <a:latin typeface="Arial" charset="0"/>
                <a:ea typeface="ＭＳ Ｐゴシック" charset="0"/>
                <a:cs typeface="ＭＳ Ｐゴシック" charset="0"/>
              </a:rPr>
              <a:t> po </a:t>
            </a:r>
            <a:r>
              <a:rPr lang="en-US" b="1" dirty="0" err="1">
                <a:latin typeface="Arial" charset="0"/>
                <a:ea typeface="ＭＳ Ｐゴシック" charset="0"/>
                <a:cs typeface="ＭＳ Ｐゴシック" charset="0"/>
              </a:rPr>
              <a:t>isinugo</a:t>
            </a:r>
            <a:r>
              <a:rPr lang="en-US" b="1" dirty="0">
                <a:latin typeface="Arial" charset="0"/>
                <a:ea typeface="ＭＳ Ｐゴシック" charset="0"/>
                <a:cs typeface="ＭＳ Ｐゴシック" charset="0"/>
              </a:rPr>
              <a:t> ang Banal </a:t>
            </a:r>
            <a:r>
              <a:rPr lang="en-US" b="1" dirty="0" err="1">
                <a:latin typeface="Arial" charset="0"/>
                <a:ea typeface="ＭＳ Ｐゴシック" charset="0"/>
                <a:cs typeface="ＭＳ Ｐゴシック" charset="0"/>
              </a:rPr>
              <a:t>na</a:t>
            </a:r>
            <a:r>
              <a:rPr lang="en-US" b="1" dirty="0">
                <a:latin typeface="Arial" charset="0"/>
                <a:ea typeface="ＭＳ Ｐゴシック" charset="0"/>
                <a:cs typeface="ＭＳ Ｐゴシック" charset="0"/>
              </a:rPr>
              <a:t> Espiritu, ang Espiritu ng </a:t>
            </a:r>
            <a:r>
              <a:rPr lang="en-US" b="1" dirty="0" err="1">
                <a:latin typeface="Arial" charset="0"/>
                <a:ea typeface="ＭＳ Ｐゴシック" charset="0"/>
                <a:cs typeface="ＭＳ Ｐゴシック" charset="0"/>
              </a:rPr>
              <a:t>katotohanan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Pangunahan</a:t>
            </a:r>
            <a:r>
              <a:rPr lang="en-US" b="1" dirty="0">
                <a:latin typeface="Arial" charset="0"/>
                <a:ea typeface="ＭＳ Ｐゴシック" charset="0"/>
                <a:cs typeface="ＭＳ Ｐゴシック" charset="0"/>
              </a:rPr>
              <a:t> po </a:t>
            </a:r>
            <a:r>
              <a:rPr lang="en-US" b="1" dirty="0" err="1">
                <a:latin typeface="Arial" charset="0"/>
                <a:ea typeface="ＭＳ Ｐゴシック" charset="0"/>
                <a:cs typeface="ＭＳ Ｐゴシック" charset="0"/>
              </a:rPr>
              <a:t>Niya</a:t>
            </a:r>
            <a:r>
              <a:rPr lang="en-US" b="1" dirty="0">
                <a:latin typeface="Arial" charset="0"/>
                <a:ea typeface="ＭＳ Ｐゴシック" charset="0"/>
                <a:cs typeface="ＭＳ Ｐゴシック" charset="0"/>
              </a:rPr>
              <a:t> ang </a:t>
            </a:r>
            <a:r>
              <a:rPr lang="en-US" b="1" dirty="0" err="1">
                <a:latin typeface="Arial" charset="0"/>
                <a:ea typeface="ＭＳ Ｐゴシック" charset="0"/>
                <a:cs typeface="ＭＳ Ｐゴシック" charset="0"/>
              </a:rPr>
              <a:t>aming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pag-aaral</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ngayon</a:t>
            </a:r>
            <a:r>
              <a:rPr lang="en-US" b="1" dirty="0">
                <a:latin typeface="Arial" charset="0"/>
                <a:ea typeface="ＭＳ Ｐゴシック" charset="0"/>
                <a:cs typeface="ＭＳ Ｐゴシック" charset="0"/>
              </a:rPr>
              <a:t>. Sa </a:t>
            </a:r>
            <a:r>
              <a:rPr lang="en-US" b="1" dirty="0" err="1">
                <a:latin typeface="Arial" charset="0"/>
                <a:ea typeface="ＭＳ Ｐゴシック" charset="0"/>
                <a:cs typeface="ＭＳ Ｐゴシック" charset="0"/>
              </a:rPr>
              <a:t>ngalan</a:t>
            </a:r>
            <a:r>
              <a:rPr lang="en-US" b="1" dirty="0">
                <a:latin typeface="Arial" charset="0"/>
                <a:ea typeface="ＭＳ Ｐゴシック" charset="0"/>
                <a:cs typeface="ＭＳ Ｐゴシック" charset="0"/>
              </a:rPr>
              <a:t> ng </a:t>
            </a:r>
            <a:r>
              <a:rPr lang="en-US" b="1" dirty="0" err="1">
                <a:latin typeface="Arial" charset="0"/>
                <a:ea typeface="ＭＳ Ｐゴシック" charset="0"/>
                <a:cs typeface="ＭＳ Ｐゴシック" charset="0"/>
              </a:rPr>
              <a:t>Inyong</a:t>
            </a:r>
            <a:r>
              <a:rPr lang="en-US" b="1" dirty="0">
                <a:latin typeface="Arial" charset="0"/>
                <a:ea typeface="ＭＳ Ｐゴシック" charset="0"/>
                <a:cs typeface="ＭＳ Ｐゴシック" charset="0"/>
              </a:rPr>
              <a:t> Anak, amen.”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46D5032-9B57-7F48-A889-62F94A33F229}" type="slidenum">
              <a:rPr lang="en-US" sz="1200"/>
              <a:pPr/>
              <a:t>4</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ea typeface="ＭＳ Ｐゴシック" charset="0"/>
                <a:cs typeface="ＭＳ Ｐゴシック" charset="0"/>
              </a:rPr>
              <a:t>Ang </a:t>
            </a:r>
            <a:r>
              <a:rPr lang="en-US" b="1" dirty="0" err="1">
                <a:latin typeface="Arial" charset="0"/>
                <a:ea typeface="ＭＳ Ｐゴシック" charset="0"/>
                <a:cs typeface="ＭＳ Ｐゴシック" charset="0"/>
              </a:rPr>
              <a:t>Ating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Mithiin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Kapahingahan</a:t>
            </a:r>
            <a:r>
              <a:rPr lang="en-US" dirty="0">
                <a:latin typeface="Arial" charset="0"/>
                <a:ea typeface="ＭＳ Ｐゴシック" charset="0"/>
                <a:cs typeface="ＭＳ Ｐゴシック" charset="0"/>
              </a:rPr>
              <a:t> kay Cristo ay ang </a:t>
            </a:r>
            <a:r>
              <a:rPr lang="en-US" dirty="0" err="1">
                <a:latin typeface="Arial" charset="0"/>
                <a:ea typeface="ＭＳ Ｐゴシック" charset="0"/>
                <a:cs typeface="ＭＳ Ｐゴシック" charset="0"/>
              </a:rPr>
              <a:t>susi</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uri</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buhay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ipinapangako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a:t>
            </a:r>
            <a:r>
              <a:rPr lang="en-US" dirty="0">
                <a:latin typeface="Arial" charset="0"/>
                <a:ea typeface="ＭＳ Ｐゴシック" charset="0"/>
                <a:cs typeface="ＭＳ Ｐゴシック" charset="0"/>
              </a:rPr>
              <a:t> Jesus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Kanyang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tagasunod</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magnanakaw</a:t>
            </a:r>
            <a:r>
              <a:rPr lang="en-US" dirty="0">
                <a:latin typeface="Arial" charset="0"/>
                <a:ea typeface="ＭＳ Ｐゴシック" charset="0"/>
                <a:cs typeface="ＭＳ Ｐゴシック" charset="0"/>
              </a:rPr>
              <a:t> ay </a:t>
            </a:r>
            <a:r>
              <a:rPr lang="en-US" dirty="0" err="1">
                <a:latin typeface="Arial" charset="0"/>
                <a:ea typeface="ＭＳ Ｐゴシック" charset="0"/>
                <a:cs typeface="ＭＳ Ｐゴシック" charset="0"/>
              </a:rPr>
              <a:t>dumarating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lamang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upang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magnakaw</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pumatay</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pumuksa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Ako’y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pumarito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upang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sila’y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magkaroon</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buhay</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magkaroon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nito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nang</a:t>
            </a:r>
            <a:r>
              <a:rPr lang="en-US" dirty="0">
                <a:latin typeface="Arial" charset="0"/>
                <a:ea typeface="ＭＳ Ｐゴシック" charset="0"/>
                <a:cs typeface="ＭＳ Ｐゴシック" charset="0"/>
              </a:rPr>
              <a:t> may </a:t>
            </a:r>
            <a:r>
              <a:rPr lang="en-US" dirty="0" err="1">
                <a:latin typeface="Arial" charset="0"/>
                <a:ea typeface="ＭＳ Ｐゴシック" charset="0"/>
                <a:cs typeface="ＭＳ Ｐゴシック" charset="0"/>
              </a:rPr>
              <a:t>kasaganaan</a:t>
            </a:r>
            <a:r>
              <a:rPr lang="en-US" dirty="0">
                <a:latin typeface="Arial" charset="0"/>
                <a:ea typeface="ＭＳ Ｐゴシック" charset="0"/>
                <a:cs typeface="ＭＳ Ｐゴシック" charset="0"/>
              </a:rPr>
              <a:t>’ ” (</a:t>
            </a:r>
            <a:r>
              <a:rPr lang="en-US" i="1" dirty="0">
                <a:latin typeface="Arial" charset="0"/>
                <a:ea typeface="ＭＳ Ｐゴシック" charset="0"/>
                <a:cs typeface="ＭＳ Ｐゴシック" charset="0"/>
              </a:rPr>
              <a:t>Juan 10:10</a:t>
            </a:r>
            <a:r>
              <a:rPr lang="en-US" dirty="0">
                <a:latin typeface="Arial" charset="0"/>
                <a:ea typeface="ＭＳ Ｐゴシック" charset="0"/>
                <a:cs typeface="ＭＳ Ｐゴシック" charset="0"/>
              </a:rPr>
              <a:t>). ¶ </a:t>
            </a:r>
            <a:r>
              <a:rPr lang="en-US" dirty="0" err="1">
                <a:latin typeface="Arial" charset="0"/>
                <a:ea typeface="ＭＳ Ｐゴシック" charset="0"/>
                <a:cs typeface="ＭＳ Ｐゴシック" charset="0"/>
              </a:rPr>
              <a:t>Samantalang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pinag-aaralan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natin</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lingguhang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liksyon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ating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tandaang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lumapit</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magpahinga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Kanya.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0E7A0257-4B36-314F-A1E2-78A8CBF88EA8}" type="slidenum">
              <a:rPr lang="en-US" sz="1200"/>
              <a:pPr/>
              <a:t>5</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0"/>
                <a:cs typeface="ＭＳ Ｐゴシック" charset="0"/>
              </a:rPr>
              <a:t>“</a:t>
            </a:r>
            <a:r>
              <a:rPr lang="en-US" dirty="0" err="1">
                <a:latin typeface="Arial" charset="0"/>
                <a:ea typeface="ＭＳ Ｐゴシック" charset="0"/>
                <a:cs typeface="ＭＳ Ｐゴシック" charset="0"/>
              </a:rPr>
              <a:t>Lumapit</a:t>
            </a:r>
            <a:r>
              <a:rPr lang="en-US" dirty="0">
                <a:latin typeface="Arial" charset="0"/>
                <a:ea typeface="ＭＳ Ｐゴシック" charset="0"/>
                <a:cs typeface="ＭＳ Ｐゴシック" charset="0"/>
              </a:rPr>
              <a:t> Kayo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Akin...”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660ABF7F-1B33-D241-82A4-5EEF122DB81E}" type="slidenum">
              <a:rPr lang="en-US" sz="1200"/>
              <a:pPr/>
              <a:t>6</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err="1">
                <a:latin typeface="Arial" charset="0"/>
                <a:ea typeface="ＭＳ Ｐゴシック" charset="0"/>
                <a:cs typeface="ＭＳ Ｐゴシック" charset="0"/>
              </a:rPr>
              <a:t>Susing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Talata</a:t>
            </a:r>
            <a:r>
              <a:rPr lang="en-US" b="1" dirty="0">
                <a:latin typeface="Arial" charset="0"/>
                <a:ea typeface="ＭＳ Ｐゴシック" charset="0"/>
                <a:cs typeface="ＭＳ Ｐゴシック" charset="0"/>
              </a:rPr>
              <a:t>.</a:t>
            </a:r>
            <a:r>
              <a:rPr lang="en-US" b="0" dirty="0">
                <a:latin typeface="Arial" charset="0"/>
                <a:ea typeface="ＭＳ Ｐゴシック" charset="0"/>
                <a:cs typeface="ＭＳ Ｐゴシック" charset="0"/>
              </a:rPr>
              <a:t> </a:t>
            </a:r>
            <a:r>
              <a:rPr lang="en-US" sz="1200" b="0" kern="1200" dirty="0">
                <a:solidFill>
                  <a:schemeClr val="tx1"/>
                </a:solidFill>
                <a:effectLst/>
                <a:latin typeface="Arial" pitchFamily="24" charset="0"/>
                <a:ea typeface="ＭＳ Ｐゴシック" pitchFamily="24" charset="-128"/>
                <a:cs typeface="ＭＳ Ｐゴシック" pitchFamily="24" charset="-128"/>
              </a:rPr>
              <a:t>“ ‘</a:t>
            </a:r>
            <a:r>
              <a:rPr lang="en-PH" sz="1200" b="0" kern="1200" dirty="0" err="1">
                <a:solidFill>
                  <a:schemeClr val="tx1"/>
                </a:solidFill>
                <a:effectLst/>
                <a:latin typeface="Arial" pitchFamily="24" charset="0"/>
                <a:ea typeface="ＭＳ Ｐゴシック" pitchFamily="24" charset="-128"/>
                <a:cs typeface="ＭＳ Ｐゴシック" pitchFamily="24" charset="-128"/>
              </a:rPr>
              <a:t>Lumapit</a:t>
            </a:r>
            <a:r>
              <a:rPr lang="en-PH" sz="1200" b="0" kern="1200" dirty="0">
                <a:solidFill>
                  <a:schemeClr val="tx1"/>
                </a:solidFill>
                <a:effectLst/>
                <a:latin typeface="Arial" pitchFamily="24" charset="0"/>
                <a:ea typeface="ＭＳ Ｐゴシック" pitchFamily="24" charset="-128"/>
                <a:cs typeface="ＭＳ Ｐゴシック" pitchFamily="24" charset="-128"/>
              </a:rPr>
              <a:t> kayo </a:t>
            </a:r>
            <a:r>
              <a:rPr lang="en-PH" sz="1200" b="0" kern="1200" dirty="0" err="1">
                <a:solidFill>
                  <a:schemeClr val="tx1"/>
                </a:solidFill>
                <a:effectLst/>
                <a:latin typeface="Arial" pitchFamily="24" charset="0"/>
                <a:ea typeface="ＭＳ Ｐゴシック" pitchFamily="24" charset="-128"/>
                <a:cs typeface="ＭＳ Ｐゴシック" pitchFamily="24" charset="-128"/>
              </a:rPr>
              <a:t>sa</a:t>
            </a:r>
            <a:r>
              <a:rPr lang="en-PH" sz="1200" b="0" kern="1200" dirty="0">
                <a:solidFill>
                  <a:schemeClr val="tx1"/>
                </a:solidFill>
                <a:effectLst/>
                <a:latin typeface="Arial" pitchFamily="24" charset="0"/>
                <a:ea typeface="ＭＳ Ｐゴシック" pitchFamily="24" charset="-128"/>
                <a:cs typeface="ＭＳ Ｐゴシック" pitchFamily="24" charset="-128"/>
              </a:rPr>
              <a:t> akin, </a:t>
            </a:r>
            <a:r>
              <a:rPr lang="en-PH" sz="1200" b="0" kern="1200" dirty="0" err="1">
                <a:solidFill>
                  <a:schemeClr val="tx1"/>
                </a:solidFill>
                <a:effectLst/>
                <a:latin typeface="Arial" pitchFamily="24" charset="0"/>
                <a:ea typeface="ＭＳ Ｐゴシック" pitchFamily="24" charset="-128"/>
                <a:cs typeface="ＭＳ Ｐゴシック" pitchFamily="24" charset="-128"/>
              </a:rPr>
              <a:t>kayong</a:t>
            </a:r>
            <a:r>
              <a:rPr lang="en-PH" sz="1200" b="0" kern="1200" dirty="0">
                <a:solidFill>
                  <a:schemeClr val="tx1"/>
                </a:solidFill>
                <a:effectLst/>
                <a:latin typeface="Arial" pitchFamily="24" charset="0"/>
                <a:ea typeface="ＭＳ Ｐゴシック" pitchFamily="24" charset="-128"/>
                <a:cs typeface="ＭＳ Ｐゴシック" pitchFamily="24" charset="-128"/>
              </a:rPr>
              <a:t> </a:t>
            </a:r>
            <a:r>
              <a:rPr lang="en-PH" sz="1200" b="0" kern="1200" dirty="0" err="1">
                <a:solidFill>
                  <a:schemeClr val="tx1"/>
                </a:solidFill>
                <a:effectLst/>
                <a:latin typeface="Arial" pitchFamily="24" charset="0"/>
                <a:ea typeface="ＭＳ Ｐゴシック" pitchFamily="24" charset="-128"/>
                <a:cs typeface="ＭＳ Ｐゴシック" pitchFamily="24" charset="-128"/>
              </a:rPr>
              <a:t>lahat</a:t>
            </a:r>
            <a:r>
              <a:rPr lang="en-PH" sz="1200" b="0" kern="1200" dirty="0">
                <a:solidFill>
                  <a:schemeClr val="tx1"/>
                </a:solidFill>
                <a:effectLst/>
                <a:latin typeface="Arial" pitchFamily="24" charset="0"/>
                <a:ea typeface="ＭＳ Ｐゴシック" pitchFamily="24" charset="-128"/>
                <a:cs typeface="ＭＳ Ｐゴシック" pitchFamily="24" charset="-128"/>
              </a:rPr>
              <a:t> </a:t>
            </a:r>
            <a:r>
              <a:rPr lang="en-PH" sz="1200" b="0" kern="1200" dirty="0" err="1">
                <a:solidFill>
                  <a:schemeClr val="tx1"/>
                </a:solidFill>
                <a:effectLst/>
                <a:latin typeface="Arial" pitchFamily="24" charset="0"/>
                <a:ea typeface="ＭＳ Ｐゴシック" pitchFamily="24" charset="-128"/>
                <a:cs typeface="ＭＳ Ｐゴシック" pitchFamily="24" charset="-128"/>
              </a:rPr>
              <a:t>na</a:t>
            </a:r>
            <a:r>
              <a:rPr lang="en-PH" sz="1200" b="0" kern="1200" dirty="0">
                <a:solidFill>
                  <a:schemeClr val="tx1"/>
                </a:solidFill>
                <a:effectLst/>
                <a:latin typeface="Arial" pitchFamily="24" charset="0"/>
                <a:ea typeface="ＭＳ Ｐゴシック" pitchFamily="24" charset="-128"/>
                <a:cs typeface="ＭＳ Ｐゴシック" pitchFamily="24" charset="-128"/>
              </a:rPr>
              <a:t> </a:t>
            </a:r>
            <a:r>
              <a:rPr lang="en-PH" sz="1200" b="0" kern="1200" dirty="0" err="1">
                <a:solidFill>
                  <a:schemeClr val="tx1"/>
                </a:solidFill>
                <a:effectLst/>
                <a:latin typeface="Arial" pitchFamily="24" charset="0"/>
                <a:ea typeface="ＭＳ Ｐゴシック" pitchFamily="24" charset="-128"/>
                <a:cs typeface="ＭＳ Ｐゴシック" pitchFamily="24" charset="-128"/>
              </a:rPr>
              <a:t>nanlulupaypay</a:t>
            </a:r>
            <a:r>
              <a:rPr lang="en-PH" sz="1200" b="0" kern="1200" dirty="0">
                <a:solidFill>
                  <a:schemeClr val="tx1"/>
                </a:solidFill>
                <a:effectLst/>
                <a:latin typeface="Arial" pitchFamily="24" charset="0"/>
                <a:ea typeface="ＭＳ Ｐゴシック" pitchFamily="24" charset="-128"/>
                <a:cs typeface="ＭＳ Ｐゴシック" pitchFamily="24" charset="-128"/>
              </a:rPr>
              <a:t> at </a:t>
            </a:r>
            <a:r>
              <a:rPr lang="en-PH" sz="1200" b="0" kern="1200" dirty="0" err="1">
                <a:solidFill>
                  <a:schemeClr val="tx1"/>
                </a:solidFill>
                <a:effectLst/>
                <a:latin typeface="Arial" pitchFamily="24" charset="0"/>
                <a:ea typeface="ＭＳ Ｐゴシック" pitchFamily="24" charset="-128"/>
                <a:cs typeface="ＭＳ Ｐゴシック" pitchFamily="24" charset="-128"/>
              </a:rPr>
              <a:t>lubhang</a:t>
            </a:r>
            <a:r>
              <a:rPr lang="en-PH" sz="1200" b="0" kern="1200" dirty="0">
                <a:solidFill>
                  <a:schemeClr val="tx1"/>
                </a:solidFill>
                <a:effectLst/>
                <a:latin typeface="Arial" pitchFamily="24" charset="0"/>
                <a:ea typeface="ＭＳ Ｐゴシック" pitchFamily="24" charset="-128"/>
                <a:cs typeface="ＭＳ Ｐゴシック" pitchFamily="24" charset="-128"/>
              </a:rPr>
              <a:t> </a:t>
            </a:r>
            <a:r>
              <a:rPr lang="en-PH" sz="1200" b="0" kern="1200" dirty="0" err="1">
                <a:solidFill>
                  <a:schemeClr val="tx1"/>
                </a:solidFill>
                <a:effectLst/>
                <a:latin typeface="Arial" pitchFamily="24" charset="0"/>
                <a:ea typeface="ＭＳ Ｐゴシック" pitchFamily="24" charset="-128"/>
                <a:cs typeface="ＭＳ Ｐゴシック" pitchFamily="24" charset="-128"/>
              </a:rPr>
              <a:t>nabibigatan</a:t>
            </a:r>
            <a:r>
              <a:rPr lang="en-PH" sz="1200" b="0" kern="1200" dirty="0">
                <a:solidFill>
                  <a:schemeClr val="tx1"/>
                </a:solidFill>
                <a:effectLst/>
                <a:latin typeface="Arial" pitchFamily="24" charset="0"/>
                <a:ea typeface="ＭＳ Ｐゴシック" pitchFamily="24" charset="-128"/>
                <a:cs typeface="ＭＳ Ｐゴシック" pitchFamily="24" charset="-128"/>
              </a:rPr>
              <a:t> at </a:t>
            </a:r>
            <a:r>
              <a:rPr lang="en-PH" sz="1200" b="0" kern="1200" dirty="0" err="1">
                <a:solidFill>
                  <a:schemeClr val="tx1"/>
                </a:solidFill>
                <a:effectLst/>
                <a:latin typeface="Arial" pitchFamily="24" charset="0"/>
                <a:ea typeface="ＭＳ Ｐゴシック" pitchFamily="24" charset="-128"/>
                <a:cs typeface="ＭＳ Ｐゴシック" pitchFamily="24" charset="-128"/>
              </a:rPr>
              <a:t>kayo'y</a:t>
            </a:r>
            <a:r>
              <a:rPr lang="en-PH" sz="1200" b="0" kern="1200" dirty="0">
                <a:solidFill>
                  <a:schemeClr val="tx1"/>
                </a:solidFill>
                <a:effectLst/>
                <a:latin typeface="Arial" pitchFamily="24" charset="0"/>
                <a:ea typeface="ＭＳ Ｐゴシック" pitchFamily="24" charset="-128"/>
                <a:cs typeface="ＭＳ Ｐゴシック" pitchFamily="24" charset="-128"/>
              </a:rPr>
              <a:t> </a:t>
            </a:r>
            <a:r>
              <a:rPr lang="en-PH" sz="1200" b="0" kern="1200" dirty="0" err="1">
                <a:solidFill>
                  <a:schemeClr val="tx1"/>
                </a:solidFill>
                <a:effectLst/>
                <a:latin typeface="Arial" pitchFamily="24" charset="0"/>
                <a:ea typeface="ＭＳ Ｐゴシック" pitchFamily="24" charset="-128"/>
                <a:cs typeface="ＭＳ Ｐゴシック" pitchFamily="24" charset="-128"/>
              </a:rPr>
              <a:t>bibigyan</a:t>
            </a:r>
            <a:r>
              <a:rPr lang="en-PH" sz="1200" b="0" kern="1200" dirty="0">
                <a:solidFill>
                  <a:schemeClr val="tx1"/>
                </a:solidFill>
                <a:effectLst/>
                <a:latin typeface="Arial" pitchFamily="24" charset="0"/>
                <a:ea typeface="ＭＳ Ｐゴシック" pitchFamily="24" charset="-128"/>
                <a:cs typeface="ＭＳ Ｐゴシック" pitchFamily="24" charset="-128"/>
              </a:rPr>
              <a:t> ko ng </a:t>
            </a:r>
            <a:r>
              <a:rPr lang="en-PH" sz="1200" b="0" kern="1200" dirty="0" err="1">
                <a:solidFill>
                  <a:schemeClr val="tx1"/>
                </a:solidFill>
                <a:effectLst/>
                <a:latin typeface="Arial" pitchFamily="24" charset="0"/>
                <a:ea typeface="ＭＳ Ｐゴシック" pitchFamily="24" charset="-128"/>
                <a:cs typeface="ＭＳ Ｐゴシック" pitchFamily="24" charset="-128"/>
              </a:rPr>
              <a:t>kapahingahan</a:t>
            </a:r>
            <a:r>
              <a:rPr lang="en-PH" sz="1200" b="0" kern="1200" dirty="0">
                <a:solidFill>
                  <a:schemeClr val="tx1"/>
                </a:solidFill>
                <a:effectLst/>
                <a:latin typeface="Arial" pitchFamily="24" charset="0"/>
                <a:ea typeface="ＭＳ Ｐゴシック" pitchFamily="24" charset="-128"/>
                <a:cs typeface="ＭＳ Ｐゴシック" pitchFamily="24" charset="-128"/>
              </a:rPr>
              <a:t>’</a:t>
            </a:r>
            <a:r>
              <a:rPr lang="en-US" sz="1200" b="0" kern="1200" dirty="0">
                <a:solidFill>
                  <a:schemeClr val="tx1"/>
                </a:solidFill>
                <a:effectLst/>
                <a:latin typeface="Arial" pitchFamily="24" charset="0"/>
                <a:ea typeface="ＭＳ Ｐゴシック" pitchFamily="24" charset="-128"/>
                <a:cs typeface="ＭＳ Ｐゴシック" pitchFamily="24" charset="-128"/>
              </a:rPr>
              <a:t>” </a:t>
            </a:r>
            <a:r>
              <a:rPr lang="en-US" sz="1200" b="0" i="1" kern="1200" dirty="0">
                <a:solidFill>
                  <a:schemeClr val="tx1"/>
                </a:solidFill>
                <a:effectLst/>
                <a:latin typeface="Arial" pitchFamily="24" charset="0"/>
                <a:ea typeface="ＭＳ Ｐゴシック" pitchFamily="24" charset="-128"/>
                <a:cs typeface="ＭＳ Ｐゴシック" pitchFamily="24" charset="-128"/>
              </a:rPr>
              <a:t>(Mateo 11:28).</a:t>
            </a:r>
            <a:endParaRPr lang="en-PH" sz="1200" b="0" kern="1200" dirty="0">
              <a:solidFill>
                <a:schemeClr val="tx1"/>
              </a:solidFill>
              <a:effectLst/>
              <a:latin typeface="Arial" pitchFamily="24" charset="0"/>
              <a:ea typeface="ＭＳ Ｐゴシック" pitchFamily="24" charset="-128"/>
              <a:cs typeface="ＭＳ Ｐゴシック" pitchFamily="24" charset="-128"/>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264F3CEB-DF60-C54B-A8B4-37627484C02D}" type="slidenum">
              <a:rPr lang="en-US" sz="1200"/>
              <a:pPr/>
              <a:t>7</a:t>
            </a:fld>
            <a:endParaRPr lang="en-US" sz="1200"/>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r>
              <a:rPr lang="en-US" b="1" dirty="0" err="1">
                <a:latin typeface="Arial" charset="0"/>
                <a:ea typeface="ＭＳ Ｐゴシック" charset="0"/>
                <a:cs typeface="ＭＳ Ｐゴシック" charset="0"/>
              </a:rPr>
              <a:t>Panimulang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Salita</a:t>
            </a:r>
            <a:r>
              <a:rPr lang="en-US" b="1" dirty="0">
                <a:latin typeface="Arial" charset="0"/>
                <a:ea typeface="ＭＳ Ｐゴシック" charset="0"/>
                <a:cs typeface="ＭＳ Ｐゴシック" charset="0"/>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sino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ang kung </a:t>
            </a:r>
            <a:r>
              <a:rPr lang="en-US" sz="1200" kern="1200" dirty="0" err="1">
                <a:solidFill>
                  <a:schemeClr val="tx1"/>
                </a:solidFill>
                <a:effectLst/>
                <a:latin typeface="Arial" pitchFamily="24" charset="0"/>
                <a:ea typeface="ＭＳ Ｐゴシック" pitchFamily="24" charset="-128"/>
                <a:cs typeface="ＭＳ Ｐゴシック" pitchFamily="24" charset="-128"/>
              </a:rPr>
              <a:t>minsan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nakadamang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lubhang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nabibigatan</a:t>
            </a:r>
            <a:r>
              <a:rPr lang="en-US" sz="1200" kern="1200" dirty="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gaanong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gawain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mismo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bagaman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iyon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maaaring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madalas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nangyayari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paggawa</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pagiging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lubhang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nabibigatan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dala-dala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mismo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buhay</a:t>
            </a:r>
            <a:r>
              <a:rPr lang="en-US" sz="1200" kern="1200" dirty="0">
                <a:solidFill>
                  <a:schemeClr val="tx1"/>
                </a:solidFill>
                <a:effectLst/>
                <a:latin typeface="Arial" pitchFamily="24" charset="0"/>
                <a:ea typeface="ＭＳ Ｐゴシック" pitchFamily="24" charset="-128"/>
                <a:cs typeface="ＭＳ Ｐゴシック" pitchFamily="24" charset="-128"/>
              </a:rPr>
              <a:t>? ¶ At </a:t>
            </a:r>
            <a:r>
              <a:rPr lang="en-US" sz="1200" kern="1200" dirty="0" err="1">
                <a:solidFill>
                  <a:schemeClr val="tx1"/>
                </a:solidFill>
                <a:effectLst/>
                <a:latin typeface="Arial" pitchFamily="24" charset="0"/>
                <a:ea typeface="ＭＳ Ｐゴシック" pitchFamily="24" charset="-128"/>
                <a:cs typeface="ＭＳ Ｐゴシック" pitchFamily="24" charset="-128"/>
              </a:rPr>
              <a:t>sinasabi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Jesus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dito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oo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alam</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nangyayari</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oo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matutulungan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US" sz="1200" kern="1200" dirty="0" err="1">
                <a:solidFill>
                  <a:schemeClr val="tx1"/>
                </a:solidFill>
                <a:effectLst/>
                <a:latin typeface="Arial" pitchFamily="24" charset="0"/>
                <a:ea typeface="ＭＳ Ｐゴシック" pitchFamily="24" charset="-128"/>
                <a:cs typeface="ＭＳ Ｐゴシック" pitchFamily="24" charset="-128"/>
              </a:rPr>
              <a:t>ibig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sabihin</a:t>
            </a:r>
            <a:r>
              <a:rPr lang="en-US" sz="1200" kern="1200" dirty="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a:solidFill>
                  <a:schemeClr val="tx1"/>
                </a:solidFill>
                <a:effectLst/>
                <a:latin typeface="Arial" pitchFamily="24" charset="0"/>
                <a:ea typeface="ＭＳ Ｐゴシック" pitchFamily="24" charset="-128"/>
                <a:cs typeface="ＭＳ Ｐゴシック" pitchFamily="24" charset="-128"/>
              </a:rPr>
              <a:t>pahihintulutan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a:p>
            <a:pPr eaLnBrk="1" hangingPunct="1"/>
            <a:endParaRPr lang="en-US" i="0"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8</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r>
              <a:rPr lang="en-US" dirty="0">
                <a:latin typeface="Arial" charset="0"/>
                <a:ea typeface="ＭＳ Ｐゴシック" charset="0"/>
                <a:cs typeface="ＭＳ Ｐゴシック" charset="0"/>
              </a:rPr>
              <a:t>1.</a:t>
            </a:r>
            <a:r>
              <a:rPr lang="en-US" baseline="0"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Tatlong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Pautos</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(Mateo 11:28a, 29a</a:t>
            </a:r>
            <a:r>
              <a:rPr lang="de-DE" i="1" baseline="0" dirty="0">
                <a:latin typeface="Arial" charset="0"/>
                <a:ea typeface="ＭＳ Ｐゴシック" charset="0"/>
                <a:cs typeface="ＭＳ Ｐゴシック" charset="0"/>
              </a:rPr>
              <a:t>)</a:t>
            </a:r>
          </a:p>
          <a:p>
            <a:pPr marL="0" indent="0" eaLnBrk="1" hangingPunct="1">
              <a:buFontTx/>
              <a:buNone/>
            </a:pPr>
            <a:r>
              <a:rPr lang="en-US" dirty="0">
                <a:latin typeface="Arial" charset="0"/>
                <a:ea typeface="ＭＳ Ｐゴシック" charset="0"/>
                <a:cs typeface="ＭＳ Ｐゴシック" charset="0"/>
              </a:rPr>
              <a:t>2. </a:t>
            </a:r>
            <a:r>
              <a:rPr lang="en-US" dirty="0" err="1">
                <a:latin typeface="Arial" charset="0"/>
                <a:ea typeface="ＭＳ Ｐゴシック" charset="0"/>
                <a:cs typeface="ＭＳ Ｐゴシック" charset="0"/>
              </a:rPr>
              <a:t>Tatlong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Pangako</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(Mateo 11:18b, 29c, 30)</a:t>
            </a:r>
          </a:p>
          <a:p>
            <a:pPr marL="0" indent="0" eaLnBrk="1" hangingPunct="1">
              <a:buFontTx/>
              <a:buNone/>
            </a:pPr>
            <a:r>
              <a:rPr lang="en-US" dirty="0">
                <a:latin typeface="Arial" charset="0"/>
                <a:ea typeface="ＭＳ Ｐゴシック" charset="0"/>
                <a:cs typeface="ＭＳ Ｐゴシック" charset="0"/>
              </a:rPr>
              <a:t>3. “</a:t>
            </a:r>
            <a:r>
              <a:rPr lang="en-US" dirty="0" err="1">
                <a:latin typeface="Arial" charset="0"/>
                <a:ea typeface="ＭＳ Ｐゴシック" charset="0"/>
                <a:cs typeface="ＭＳ Ｐゴシック" charset="0"/>
              </a:rPr>
              <a:t>Maamo</a:t>
            </a:r>
            <a:r>
              <a:rPr lang="en-US" dirty="0">
                <a:latin typeface="Arial" charset="0"/>
                <a:ea typeface="ＭＳ Ｐゴシック" charset="0"/>
                <a:cs typeface="ＭＳ Ｐゴシック" charset="0"/>
              </a:rPr>
              <a:t> at May </a:t>
            </a:r>
            <a:r>
              <a:rPr lang="en-US" dirty="0" err="1">
                <a:latin typeface="Arial" charset="0"/>
                <a:ea typeface="ＭＳ Ｐゴシック" charset="0"/>
                <a:cs typeface="ＭＳ Ｐゴシック" charset="0"/>
              </a:rPr>
              <a:t>Mapagpakumbabang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Puso</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(Mateo 11:29b</a:t>
            </a:r>
            <a:r>
              <a:rPr lang="en-US" i="1" baseline="0" dirty="0">
                <a:latin typeface="Arial" charset="0"/>
                <a:ea typeface="ＭＳ Ｐゴシック" charset="0"/>
                <a:cs typeface="ＭＳ Ｐゴシック" charset="0"/>
              </a:rPr>
              <a:t>) </a:t>
            </a:r>
          </a:p>
          <a:p>
            <a:pPr eaLnBrk="1" hangingPunct="1">
              <a:buFontTx/>
              <a:buNone/>
            </a:pPr>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r>
              <a:rPr lang="en-US" b="1" dirty="0">
                <a:latin typeface="Arial" charset="0"/>
                <a:ea typeface="ＭＳ Ｐゴシック" charset="0"/>
                <a:cs typeface="ＭＳ Ｐゴシック" charset="0"/>
              </a:rPr>
              <a:t>1. </a:t>
            </a:r>
            <a:r>
              <a:rPr lang="en-US" b="1" dirty="0" err="1">
                <a:latin typeface="Arial" charset="0"/>
                <a:ea typeface="ＭＳ Ｐゴシック" charset="0"/>
                <a:cs typeface="ＭＳ Ｐゴシック" charset="0"/>
              </a:rPr>
              <a:t>Tatlong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Pautos</a:t>
            </a:r>
            <a:r>
              <a:rPr lang="en-US" b="1"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a:t>
            </a:r>
            <a:r>
              <a:rPr lang="en-PH" sz="1200" b="0" i="0" u="sng" strike="noStrike" kern="1200" dirty="0" err="1">
                <a:solidFill>
                  <a:schemeClr val="tx1"/>
                </a:solidFill>
                <a:effectLst/>
                <a:latin typeface="Arial" pitchFamily="24" charset="0"/>
                <a:ea typeface="ＭＳ Ｐゴシック" pitchFamily="24" charset="-128"/>
                <a:cs typeface="ＭＳ Ｐゴシック" pitchFamily="24" charset="-128"/>
              </a:rPr>
              <a:t>Lumapit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kayo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akin…. </a:t>
            </a:r>
            <a:r>
              <a:rPr lang="en-PH" sz="1200" b="0" i="0" u="sng" strike="noStrike" kern="1200" dirty="0" err="1">
                <a:solidFill>
                  <a:schemeClr val="tx1"/>
                </a:solidFill>
                <a:effectLst/>
                <a:latin typeface="Arial" pitchFamily="24" charset="0"/>
                <a:ea typeface="ＭＳ Ｐゴシック" pitchFamily="24" charset="-128"/>
                <a:cs typeface="ＭＳ Ｐゴシック" pitchFamily="24" charset="-128"/>
              </a:rPr>
              <a:t>Pasanin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ninyo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aking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pamatok</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t>
            </a:r>
            <a:r>
              <a:rPr lang="en-PH" sz="1200" b="0" i="0" u="sng" strike="noStrike" kern="1200" dirty="0" err="1">
                <a:solidFill>
                  <a:schemeClr val="tx1"/>
                </a:solidFill>
                <a:effectLst/>
                <a:latin typeface="Arial" pitchFamily="24" charset="0"/>
                <a:ea typeface="ＭＳ Ｐゴシック" pitchFamily="24" charset="-128"/>
                <a:cs typeface="ＭＳ Ｐゴシック" pitchFamily="24" charset="-128"/>
              </a:rPr>
              <a:t>matuto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kayo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akin….</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Mateo 11:28a, 29a</a:t>
            </a:r>
            <a:r>
              <a:rPr lang="en-US" dirty="0">
                <a:latin typeface="Arial" charset="0"/>
                <a:ea typeface="ＭＳ Ｐゴシック" charset="0"/>
                <a:cs typeface="ＭＳ Ｐゴシック" charset="0"/>
              </a:rPr>
              <a:t>).</a:t>
            </a:r>
          </a:p>
          <a:p>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57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5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2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9555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743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04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4204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22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804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609600" y="561280"/>
            <a:ext cx="8534400" cy="12700"/>
          </a:xfrm>
          <a:prstGeom prst="line">
            <a:avLst/>
          </a:prstGeom>
          <a:noFill/>
          <a:ln w="3175">
            <a:solidFill>
              <a:srgbClr val="C0C0C0"/>
            </a:solidFill>
            <a:round/>
            <a:headEnd/>
            <a:tailEnd/>
          </a:ln>
        </p:spPr>
        <p:txBody>
          <a:bodyPr wrap="none" anchor="ctr"/>
          <a:lstStyle/>
          <a:p>
            <a:pPr algn="ctr" eaLnBrk="0" hangingPunct="0">
              <a:defRPr/>
            </a:pPr>
            <a:endParaRPr lang="en-US">
              <a:latin typeface="Helvetica Neue" pitchFamily="24" charset="0"/>
              <a:ea typeface="ＭＳ Ｐゴシック" pitchFamily="24" charset="-128"/>
              <a:cs typeface="ＭＳ Ｐゴシック" pitchFamily="24" charset="-128"/>
            </a:endParaRPr>
          </a:p>
        </p:txBody>
      </p:sp>
      <p:pic>
        <p:nvPicPr>
          <p:cNvPr id="1027" name="Picture 8" descr="cr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21.2Q Promise_cover3.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6980" y="0"/>
            <a:ext cx="812800" cy="1092200"/>
          </a:xfrm>
          <a:prstGeom prst="rect">
            <a:avLst/>
          </a:prstGeom>
          <a:ln>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descr="crv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850" y="2161158"/>
            <a:ext cx="2292350" cy="223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3"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3456558"/>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2068"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3837558"/>
            <a:ext cx="366713" cy="533400"/>
          </a:xfrm>
          <a:prstGeom prst="rect">
            <a:avLst/>
          </a:prstGeom>
          <a:noFill/>
          <a:effectLst>
            <a:outerShdw blurRad="63500" dist="38099" dir="2700000" algn="ctr" rotWithShape="0">
              <a:schemeClr val="bg1">
                <a:alpha val="74998"/>
              </a:schemeClr>
            </a:outerShdw>
          </a:effectLst>
        </p:spPr>
      </p:pic>
      <p:sp>
        <p:nvSpPr>
          <p:cNvPr id="14341" name="Text Box 22"/>
          <p:cNvSpPr txBox="1">
            <a:spLocks noChangeArrowheads="1"/>
          </p:cNvSpPr>
          <p:nvPr/>
        </p:nvSpPr>
        <p:spPr bwMode="auto">
          <a:xfrm>
            <a:off x="0" y="5517232"/>
            <a:ext cx="91440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400" dirty="0" err="1">
                <a:latin typeface="+mn-lt"/>
                <a:cs typeface="Calibri"/>
              </a:rPr>
              <a:t>powerpoint</a:t>
            </a:r>
            <a:r>
              <a:rPr lang="en-US" sz="2400" dirty="0">
                <a:latin typeface="+mn-lt"/>
                <a:cs typeface="Calibri"/>
              </a:rPr>
              <a:t> presentation designed by </a:t>
            </a:r>
            <a:r>
              <a:rPr lang="en-US" sz="2400" dirty="0" err="1">
                <a:latin typeface="+mn-lt"/>
                <a:cs typeface="Calibri"/>
              </a:rPr>
              <a:t>claro</a:t>
            </a:r>
            <a:r>
              <a:rPr lang="en-US" sz="2400" dirty="0">
                <a:latin typeface="+mn-lt"/>
                <a:cs typeface="Calibri"/>
              </a:rPr>
              <a:t> </a:t>
            </a:r>
            <a:r>
              <a:rPr lang="en-US" sz="2400" dirty="0" err="1">
                <a:latin typeface="+mn-lt"/>
                <a:cs typeface="Calibri"/>
              </a:rPr>
              <a:t>ruiz</a:t>
            </a:r>
            <a:r>
              <a:rPr lang="en-US" sz="2400" dirty="0">
                <a:latin typeface="+mn-lt"/>
                <a:cs typeface="Calibri"/>
              </a:rPr>
              <a:t> </a:t>
            </a:r>
            <a:r>
              <a:rPr lang="en-US" sz="2400" dirty="0" err="1">
                <a:latin typeface="+mn-lt"/>
                <a:cs typeface="Calibri"/>
              </a:rPr>
              <a:t>vicente</a:t>
            </a:r>
            <a:endParaRPr lang="en-US" sz="2400" dirty="0">
              <a:latin typeface="+mn-lt"/>
              <a:cs typeface="Calibri"/>
            </a:endParaRPr>
          </a:p>
          <a:p>
            <a:pPr algn="ctr"/>
            <a:r>
              <a:rPr lang="en-US" sz="2800" dirty="0">
                <a:latin typeface="+mn-lt"/>
                <a:cs typeface="Calibri"/>
              </a:rPr>
              <a:t>http://</a:t>
            </a:r>
            <a:r>
              <a:rPr lang="en-US" sz="2800" dirty="0" err="1">
                <a:latin typeface="+mn-lt"/>
                <a:cs typeface="Calibri"/>
              </a:rPr>
              <a:t>clarovicente.weebly.com</a:t>
            </a:r>
            <a:endParaRPr lang="en-US" sz="2800" dirty="0">
              <a:solidFill>
                <a:srgbClr val="808080"/>
              </a:solidFill>
              <a:latin typeface="+mn-lt"/>
              <a:cs typeface="Calibri"/>
            </a:endParaRPr>
          </a:p>
        </p:txBody>
      </p:sp>
      <p:sp>
        <p:nvSpPr>
          <p:cNvPr id="14342"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0" y="228600"/>
            <a:ext cx="9143999" cy="109876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3600" i="1" dirty="0">
                <a:solidFill>
                  <a:srgbClr val="FFFF00"/>
                </a:solidFill>
                <a:latin typeface="Times New Roman" panose="02020603050405020304" pitchFamily="18" charset="0"/>
                <a:cs typeface="Times New Roman" panose="02020603050405020304" pitchFamily="18" charset="0"/>
              </a:rPr>
              <a:t>Adult Bible Study Guide</a:t>
            </a:r>
            <a:endParaRPr lang="en-US" sz="3600" dirty="0">
              <a:solidFill>
                <a:srgbClr val="FFFF00"/>
              </a:solidFill>
              <a:latin typeface="Times New Roman" panose="02020603050405020304" pitchFamily="18" charset="0"/>
              <a:cs typeface="Times New Roman" panose="02020603050405020304" pitchFamily="18" charset="0"/>
            </a:endParaRPr>
          </a:p>
          <a:p>
            <a:pPr algn="ctr">
              <a:lnSpc>
                <a:spcPct val="90000"/>
              </a:lnSpc>
            </a:pPr>
            <a:r>
              <a:rPr lang="en-US" sz="3600" dirty="0">
                <a:latin typeface="Times New Roman" panose="02020603050405020304" pitchFamily="18" charset="0"/>
                <a:cs typeface="Times New Roman" panose="02020603050405020304" pitchFamily="18" charset="0"/>
              </a:rPr>
              <a:t>Jul • Aug • Sep 2021</a:t>
            </a:r>
          </a:p>
        </p:txBody>
      </p:sp>
      <p:pic>
        <p:nvPicPr>
          <p:cNvPr id="9" name="Picture 8" descr="CRV30Dec20_414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6372" y="1898831"/>
            <a:ext cx="1224136" cy="15301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2374" y="-1983"/>
            <a:ext cx="7331626" cy="106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Three Imperatives </a:t>
            </a:r>
          </a:p>
          <a:p>
            <a:pPr marL="36000" indent="0"/>
            <a:r>
              <a:rPr lang="en-US" sz="3200" b="1" spc="50" dirty="0">
                <a:latin typeface="Times New Roman" panose="02020603050405020304" pitchFamily="18" charset="0"/>
                <a:cs typeface="Times New Roman" panose="02020603050405020304" pitchFamily="18" charset="0"/>
              </a:rPr>
              <a:t>A. “Come”</a:t>
            </a:r>
          </a:p>
        </p:txBody>
      </p:sp>
      <p:sp>
        <p:nvSpPr>
          <p:cNvPr id="6" name="Text Box 3"/>
          <p:cNvSpPr txBox="1">
            <a:spLocks noChangeArrowheads="1"/>
          </p:cNvSpPr>
          <p:nvPr/>
        </p:nvSpPr>
        <p:spPr bwMode="auto">
          <a:xfrm>
            <a:off x="0" y="1292562"/>
            <a:ext cx="9144000" cy="5016758"/>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spc="60" dirty="0">
                <a:latin typeface="+mn-lt"/>
                <a:ea typeface="Helvetica CY" charset="0"/>
                <a:cs typeface="Calibri"/>
              </a:rPr>
              <a:t> </a:t>
            </a:r>
            <a:r>
              <a:rPr lang="en-US" b="1" spc="60" dirty="0">
                <a:latin typeface="+mn-lt"/>
                <a:ea typeface="Helvetica CY" charset="0"/>
                <a:cs typeface="Calibri"/>
              </a:rPr>
              <a:t>Matthew 11:28 begins</a:t>
            </a:r>
            <a:r>
              <a:rPr lang="en-US" spc="60" dirty="0">
                <a:latin typeface="+mn-lt"/>
                <a:ea typeface="Helvetica CY" charset="0"/>
                <a:cs typeface="Calibri"/>
              </a:rPr>
              <a:t> </a:t>
            </a:r>
            <a:r>
              <a:rPr lang="en-US" dirty="0">
                <a:latin typeface="+mn-lt"/>
                <a:ea typeface="Helvetica CY" charset="0"/>
                <a:cs typeface="Calibri"/>
              </a:rPr>
              <a:t>with an imperative in the Greek original. “ ‘Come’ ” is not optional; “come” represents the precondition of finding rest. “Come” means that we need to surrender control.</a:t>
            </a:r>
          </a:p>
          <a:p>
            <a:pPr algn="ctr" eaLnBrk="1" hangingPunct="1">
              <a:tabLst/>
            </a:pPr>
            <a:r>
              <a:rPr lang="en-US" dirty="0">
                <a:latin typeface="+mn-lt"/>
                <a:ea typeface="Helvetica CY" charset="0"/>
                <a:cs typeface="Calibri"/>
              </a:rPr>
              <a:t>For most people, surrender is the toughest part of the Christian life.</a:t>
            </a:r>
          </a:p>
        </p:txBody>
      </p:sp>
    </p:spTree>
    <p:extLst>
      <p:ext uri="{BB962C8B-B14F-4D97-AF65-F5344CB8AC3E}">
        <p14:creationId xmlns:p14="http://schemas.microsoft.com/office/powerpoint/2010/main" val="3269497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2374" y="-1983"/>
            <a:ext cx="7331626" cy="106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Three Imperatives </a:t>
            </a:r>
          </a:p>
          <a:p>
            <a:pPr marL="36000" indent="0"/>
            <a:r>
              <a:rPr lang="en-US" sz="3200" b="1" spc="50" dirty="0">
                <a:latin typeface="Times New Roman" panose="02020603050405020304" pitchFamily="18" charset="0"/>
                <a:cs typeface="Times New Roman" panose="02020603050405020304" pitchFamily="18" charset="0"/>
              </a:rPr>
              <a:t>A. “Come”</a:t>
            </a:r>
          </a:p>
        </p:txBody>
      </p:sp>
      <p:sp>
        <p:nvSpPr>
          <p:cNvPr id="6" name="Text Box 3"/>
          <p:cNvSpPr txBox="1">
            <a:spLocks noChangeArrowheads="1"/>
          </p:cNvSpPr>
          <p:nvPr/>
        </p:nvSpPr>
        <p:spPr bwMode="auto">
          <a:xfrm>
            <a:off x="0" y="1292562"/>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spc="-100" dirty="0">
                <a:latin typeface="+mn-lt"/>
                <a:ea typeface="Helvetica CY" charset="0"/>
                <a:cs typeface="Calibri"/>
              </a:rPr>
              <a:t>We love to talk, and rightly so, about all that God does for us in Christ and how  we cannot save ourselves and the like.</a:t>
            </a:r>
          </a:p>
          <a:p>
            <a:pPr algn="ctr" eaLnBrk="1" hangingPunct="1">
              <a:tabLst/>
            </a:pPr>
            <a:r>
              <a:rPr lang="en-US" dirty="0">
                <a:latin typeface="+mn-lt"/>
                <a:ea typeface="Helvetica CY" charset="0"/>
                <a:cs typeface="Calibri"/>
              </a:rPr>
              <a:t>All that is true. But in the end, we still have to make the conscious choice to “come” to Jesus, which means surrender to Him. Here is where the reality of free will becomes front and center in the Christian life.</a:t>
            </a:r>
          </a:p>
        </p:txBody>
      </p:sp>
    </p:spTree>
    <p:extLst>
      <p:ext uri="{BB962C8B-B14F-4D97-AF65-F5344CB8AC3E}">
        <p14:creationId xmlns:p14="http://schemas.microsoft.com/office/powerpoint/2010/main" val="688438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2374" y="-1983"/>
            <a:ext cx="7331626" cy="106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Three Imperatives </a:t>
            </a:r>
          </a:p>
          <a:p>
            <a:pPr marL="36000" indent="0"/>
            <a:r>
              <a:rPr lang="en-US" sz="3200" b="1" spc="50" dirty="0">
                <a:latin typeface="Times New Roman" panose="02020603050405020304" pitchFamily="18" charset="0"/>
                <a:cs typeface="Times New Roman" panose="02020603050405020304" pitchFamily="18" charset="0"/>
              </a:rPr>
              <a:t>B. “Take”</a:t>
            </a:r>
          </a:p>
        </p:txBody>
      </p:sp>
      <p:sp>
        <p:nvSpPr>
          <p:cNvPr id="6" name="Text Box 3"/>
          <p:cNvSpPr txBox="1">
            <a:spLocks noChangeArrowheads="1"/>
          </p:cNvSpPr>
          <p:nvPr/>
        </p:nvSpPr>
        <p:spPr bwMode="auto">
          <a:xfrm>
            <a:off x="0"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spc="60" dirty="0">
                <a:latin typeface="+mn-lt"/>
                <a:ea typeface="Helvetica CY" charset="0"/>
                <a:cs typeface="Calibri"/>
              </a:rPr>
              <a:t>After the first imperative “ ‘come’ ” in Matthew 11:28, two more imperatives follow in Matthew 11:29. “ ‘Take’ ” and “ ‘learn’ ” focus the attention of the on Jesus. We are to take His yoke and learn from Him.</a:t>
            </a:r>
          </a:p>
          <a:p>
            <a:pPr algn="ctr" eaLnBrk="1" hangingPunct="1">
              <a:tabLst/>
            </a:pPr>
            <a:r>
              <a:rPr lang="en-US" spc="60" dirty="0">
                <a:latin typeface="+mn-lt"/>
                <a:ea typeface="Helvetica CY" charset="0"/>
                <a:cs typeface="Calibri"/>
              </a:rPr>
              <a:t>The intimate relationship in the Godhead between the Father and the Son offers a powerful illustration that</a:t>
            </a:r>
            <a:endParaRPr lang="en-US" dirty="0">
              <a:latin typeface="+mn-lt"/>
              <a:ea typeface="Helvetica CY" charset="0"/>
              <a:cs typeface="Calibri"/>
            </a:endParaRPr>
          </a:p>
        </p:txBody>
      </p:sp>
    </p:spTree>
    <p:extLst>
      <p:ext uri="{BB962C8B-B14F-4D97-AF65-F5344CB8AC3E}">
        <p14:creationId xmlns:p14="http://schemas.microsoft.com/office/powerpoint/2010/main" val="2610420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2374" y="-1983"/>
            <a:ext cx="7331626" cy="106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Three Imperatives </a:t>
            </a:r>
          </a:p>
          <a:p>
            <a:pPr marL="36000" indent="0"/>
            <a:r>
              <a:rPr lang="en-US" sz="3200" b="1" spc="50" dirty="0">
                <a:latin typeface="Times New Roman" panose="02020603050405020304" pitchFamily="18" charset="0"/>
                <a:cs typeface="Times New Roman" panose="02020603050405020304" pitchFamily="18" charset="0"/>
              </a:rPr>
              <a:t>B. “Take”</a:t>
            </a:r>
          </a:p>
        </p:txBody>
      </p:sp>
      <p:sp>
        <p:nvSpPr>
          <p:cNvPr id="6" name="Text Box 3"/>
          <p:cNvSpPr txBox="1">
            <a:spLocks noChangeArrowheads="1"/>
          </p:cNvSpPr>
          <p:nvPr/>
        </p:nvSpPr>
        <p:spPr bwMode="auto">
          <a:xfrm>
            <a:off x="0" y="1196752"/>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spc="60" dirty="0">
                <a:latin typeface="+mn-lt"/>
                <a:ea typeface="Helvetica CY" charset="0"/>
                <a:cs typeface="Calibri"/>
              </a:rPr>
              <a:t>may explain the yoke metaphor in these verses. Both the Father and   the Son are working unitedly to     save humanity.</a:t>
            </a:r>
          </a:p>
          <a:p>
            <a:pPr algn="ctr" eaLnBrk="1" hangingPunct="1">
              <a:tabLst/>
            </a:pPr>
            <a:r>
              <a:rPr lang="en-US" spc="60" dirty="0">
                <a:latin typeface="+mn-lt"/>
                <a:ea typeface="Helvetica CY" charset="0"/>
                <a:cs typeface="Calibri"/>
              </a:rPr>
              <a:t>While the yoke is a symbol of submission, it also is a metaphor illustrating united purpose</a:t>
            </a:r>
            <a:r>
              <a:rPr lang="en-US" spc="-300" dirty="0">
                <a:latin typeface="+mn-lt"/>
                <a:ea typeface="Helvetica CY" charset="0"/>
                <a:cs typeface="Calibri"/>
              </a:rPr>
              <a:t>. </a:t>
            </a:r>
            <a:r>
              <a:rPr lang="en-US" spc="60" dirty="0">
                <a:latin typeface="+mn-lt"/>
                <a:ea typeface="Helvetica CY" charset="0"/>
                <a:cs typeface="Calibri"/>
              </a:rPr>
              <a:t>We submit to His yoke and accept the task He gives us to bless those around us. </a:t>
            </a:r>
            <a:endParaRPr lang="en-US" dirty="0">
              <a:latin typeface="+mn-lt"/>
              <a:ea typeface="Helvetica CY" charset="0"/>
              <a:cs typeface="Calibri"/>
            </a:endParaRPr>
          </a:p>
        </p:txBody>
      </p:sp>
    </p:spTree>
    <p:extLst>
      <p:ext uri="{BB962C8B-B14F-4D97-AF65-F5344CB8AC3E}">
        <p14:creationId xmlns:p14="http://schemas.microsoft.com/office/powerpoint/2010/main" val="2848922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2374" y="-1983"/>
            <a:ext cx="7331626" cy="106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Three Imperatives </a:t>
            </a:r>
          </a:p>
          <a:p>
            <a:pPr marL="36000" indent="0"/>
            <a:r>
              <a:rPr lang="en-US" sz="3200" b="1" spc="50" dirty="0">
                <a:latin typeface="Times New Roman" panose="02020603050405020304" pitchFamily="18" charset="0"/>
                <a:cs typeface="Times New Roman" panose="02020603050405020304" pitchFamily="18" charset="0"/>
              </a:rPr>
              <a:t>C. “Learn”</a:t>
            </a:r>
          </a:p>
        </p:txBody>
      </p:sp>
      <p:sp>
        <p:nvSpPr>
          <p:cNvPr id="6" name="Text Box 3"/>
          <p:cNvSpPr txBox="1">
            <a:spLocks noChangeArrowheads="1"/>
          </p:cNvSpPr>
          <p:nvPr/>
        </p:nvSpPr>
        <p:spPr bwMode="auto">
          <a:xfrm>
            <a:off x="0" y="1215314"/>
            <a:ext cx="9144000" cy="5016758"/>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spc="60" dirty="0">
                <a:latin typeface="+mn-lt"/>
                <a:ea typeface="Helvetica CY" charset="0"/>
                <a:cs typeface="Calibri"/>
              </a:rPr>
              <a:t>The next imperative, “ ‘learn from  Me,’ ” reiterates this concept.</a:t>
            </a:r>
          </a:p>
          <a:p>
            <a:pPr algn="ctr" eaLnBrk="1" hangingPunct="1">
              <a:tabLst/>
            </a:pPr>
            <a:r>
              <a:rPr lang="en-US" spc="60" dirty="0">
                <a:latin typeface="+mn-lt"/>
                <a:ea typeface="Helvetica CY" charset="0"/>
                <a:cs typeface="Calibri"/>
              </a:rPr>
              <a:t>In Greek the verb “learn” is  connected to the term “disciple.” When we learn from Jesus, we are truly His disciples.</a:t>
            </a:r>
          </a:p>
          <a:p>
            <a:pPr algn="ctr" eaLnBrk="1" hangingPunct="1">
              <a:tabLst/>
            </a:pPr>
            <a:r>
              <a:rPr lang="en-US" spc="60" dirty="0">
                <a:latin typeface="+mn-lt"/>
                <a:ea typeface="Helvetica CY" charset="0"/>
                <a:cs typeface="Calibri"/>
              </a:rPr>
              <a:t>Obedience and commitment are characteristics of discipleship.</a:t>
            </a:r>
          </a:p>
        </p:txBody>
      </p:sp>
    </p:spTree>
    <p:extLst>
      <p:ext uri="{BB962C8B-B14F-4D97-AF65-F5344CB8AC3E}">
        <p14:creationId xmlns:p14="http://schemas.microsoft.com/office/powerpoint/2010/main" val="3608476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0" y="1484784"/>
            <a:ext cx="3846743" cy="5170646"/>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tabLst/>
            </a:pPr>
            <a:r>
              <a:rPr lang="en-US" spc="50" dirty="0">
                <a:latin typeface="Times New Roman" panose="02020603050405020304" pitchFamily="18" charset="0"/>
                <a:cs typeface="Times New Roman" panose="02020603050405020304" pitchFamily="18" charset="0"/>
              </a:rPr>
              <a:t>Matthew                  11:28b, 30</a:t>
            </a:r>
          </a:p>
          <a:p>
            <a:pPr algn="ctr" eaLnBrk="1" hangingPunct="1">
              <a:spcBef>
                <a:spcPts val="0"/>
              </a:spcBef>
              <a:tabLst/>
            </a:pPr>
            <a:r>
              <a:rPr lang="en-US" sz="3200" spc="50" dirty="0">
                <a:latin typeface="Times New Roman" panose="02020603050405020304" pitchFamily="18" charset="0"/>
                <a:cs typeface="Times New Roman" panose="02020603050405020304" pitchFamily="18" charset="0"/>
              </a:rPr>
              <a:t>NKJV</a:t>
            </a:r>
          </a:p>
          <a:p>
            <a:pPr algn="ctr" eaLnBrk="1" hangingPunct="1">
              <a:spcBef>
                <a:spcPts val="600"/>
              </a:spcBef>
              <a:tabLst/>
            </a:pPr>
            <a:r>
              <a:rPr lang="en-US" sz="3600" dirty="0">
                <a:latin typeface="+mn-lt"/>
                <a:cs typeface="Calibri" panose="020F0502020204030204" pitchFamily="34" charset="0"/>
              </a:rPr>
              <a:t>“</a:t>
            </a:r>
            <a:r>
              <a:rPr lang="en-US" sz="3600" b="1" spc="50" dirty="0">
                <a:latin typeface="+mn-lt"/>
                <a:cs typeface="Calibri" panose="020F0502020204030204" pitchFamily="34" charset="0"/>
              </a:rPr>
              <a:t>I will give           </a:t>
            </a:r>
            <a:r>
              <a:rPr lang="en-US" sz="3600" dirty="0">
                <a:latin typeface="+mn-lt"/>
                <a:cs typeface="Calibri" panose="020F0502020204030204" pitchFamily="34" charset="0"/>
              </a:rPr>
              <a:t>you rest. …           For My yoke            is easy and                My burden                 is light.”</a:t>
            </a:r>
            <a:endParaRPr lang="en-US" dirty="0">
              <a:solidFill>
                <a:srgbClr val="C0C0C0"/>
              </a:solidFill>
              <a:latin typeface="+mn-lt"/>
              <a:cs typeface="Calibri" panose="020F0502020204030204" pitchFamily="34" charset="0"/>
            </a:endParaRPr>
          </a:p>
        </p:txBody>
      </p:sp>
      <p:sp>
        <p:nvSpPr>
          <p:cNvPr id="4" name="Text Box 2"/>
          <p:cNvSpPr txBox="1">
            <a:spLocks noChangeArrowheads="1"/>
          </p:cNvSpPr>
          <p:nvPr/>
        </p:nvSpPr>
        <p:spPr bwMode="auto">
          <a:xfrm>
            <a:off x="1816110" y="6015"/>
            <a:ext cx="732789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 ‘Come to Me…’ ”</a:t>
            </a:r>
          </a:p>
          <a:p>
            <a:pPr marL="36000"/>
            <a:r>
              <a:rPr lang="en-US" sz="3200" b="1" spc="50" dirty="0">
                <a:latin typeface="Times New Roman" panose="02020603050405020304" pitchFamily="18" charset="0"/>
                <a:cs typeface="Times New Roman" panose="02020603050405020304" pitchFamily="18" charset="0"/>
              </a:rPr>
              <a:t>2. Three Promises 	 	 	 	</a:t>
            </a:r>
          </a:p>
        </p:txBody>
      </p:sp>
      <p:pic>
        <p:nvPicPr>
          <p:cNvPr id="2" name="Picture 1">
            <a:extLst>
              <a:ext uri="{FF2B5EF4-FFF2-40B4-BE49-F238E27FC236}">
                <a16:creationId xmlns:a16="http://schemas.microsoft.com/office/drawing/2014/main" id="{6D5859D5-A96F-F545-B089-167D9DA71918}"/>
              </a:ext>
            </a:extLst>
          </p:cNvPr>
          <p:cNvPicPr>
            <a:picLocks noChangeAspect="1"/>
          </p:cNvPicPr>
          <p:nvPr/>
        </p:nvPicPr>
        <p:blipFill>
          <a:blip r:embed="rId3"/>
          <a:stretch>
            <a:fillRect/>
          </a:stretch>
        </p:blipFill>
        <p:spPr>
          <a:xfrm>
            <a:off x="3846743" y="1700808"/>
            <a:ext cx="5023413" cy="48954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childTnLst>
                                </p:cTn>
                              </p:par>
                            </p:childTnLst>
                          </p:cTn>
                        </p:par>
                        <p:par>
                          <p:cTn id="15" fill="hold">
                            <p:stCondLst>
                              <p:cond delay="3000"/>
                            </p:stCondLst>
                            <p:childTnLst>
                              <p:par>
                                <p:cTn id="16" presetID="10" presetClass="entr" presetSubtype="0" fill="hold" grpId="0" nodeType="afterEffect">
                                  <p:stCondLst>
                                    <p:cond delay="100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000"/>
                                        <p:tgtEl>
                                          <p:spTgt spid="7">
                                            <p:txEl>
                                              <p:pRg st="2" end="2"/>
                                            </p:txEl>
                                          </p:spTgt>
                                        </p:tgtEl>
                                      </p:cBhvr>
                                    </p:animEffect>
                                  </p:childTnLst>
                                </p:cTn>
                              </p:par>
                              <p:par>
                                <p:cTn id="19" presetID="16" presetClass="entr" presetSubtype="37"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outVertical)">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advAuto="1000"/>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5544" y="12335"/>
            <a:ext cx="732845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 Three Promises </a:t>
            </a:r>
          </a:p>
          <a:p>
            <a:pPr marL="36000"/>
            <a:r>
              <a:rPr lang="en-US" sz="3200" b="1" spc="50" dirty="0">
                <a:latin typeface="Times New Roman" panose="02020603050405020304" pitchFamily="18" charset="0"/>
                <a:cs typeface="Times New Roman" panose="02020603050405020304" pitchFamily="18" charset="0"/>
              </a:rPr>
              <a:t>A. “ ‘I Will Give You Rest’ ”</a:t>
            </a:r>
          </a:p>
        </p:txBody>
      </p:sp>
      <p:sp>
        <p:nvSpPr>
          <p:cNvPr id="6" name="Text Box 3"/>
          <p:cNvSpPr txBox="1">
            <a:spLocks noChangeArrowheads="1"/>
          </p:cNvSpPr>
          <p:nvPr/>
        </p:nvSpPr>
        <p:spPr bwMode="auto">
          <a:xfrm>
            <a:off x="0" y="1236465"/>
            <a:ext cx="9144000" cy="5016758"/>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b="1" spc="50" dirty="0">
                <a:latin typeface="+mn-lt"/>
                <a:ea typeface="Helvetica CY" charset="0"/>
                <a:cs typeface="Calibri"/>
              </a:rPr>
              <a:t>Jesus offers true </a:t>
            </a:r>
            <a:r>
              <a:rPr lang="en-US" dirty="0">
                <a:latin typeface="+mn-lt"/>
                <a:ea typeface="Helvetica CY" charset="0"/>
                <a:cs typeface="Calibri"/>
              </a:rPr>
              <a:t>rest. He can do so because “ ‘all things have been delivered to Me by My Father, and no one knows the Son except the     Father’ ” (</a:t>
            </a:r>
            <a:r>
              <a:rPr lang="en-US" i="1" dirty="0">
                <a:latin typeface="+mn-lt"/>
                <a:ea typeface="Helvetica CY" charset="0"/>
                <a:cs typeface="Calibri"/>
              </a:rPr>
              <a:t>Matt. 11:27 </a:t>
            </a:r>
            <a:r>
              <a:rPr lang="en-US" sz="3200" dirty="0">
                <a:latin typeface="+mn-lt"/>
                <a:ea typeface="Helvetica CY" charset="0"/>
                <a:cs typeface="Calibri"/>
              </a:rPr>
              <a:t>NKJV</a:t>
            </a:r>
            <a:r>
              <a:rPr lang="en-US" dirty="0">
                <a:latin typeface="+mn-lt"/>
                <a:ea typeface="Helvetica CY" charset="0"/>
                <a:cs typeface="Calibri"/>
              </a:rPr>
              <a:t>).</a:t>
            </a:r>
          </a:p>
          <a:p>
            <a:pPr algn="ctr" eaLnBrk="1" hangingPunct="1">
              <a:tabLst/>
            </a:pPr>
            <a:r>
              <a:rPr lang="en-US" dirty="0">
                <a:latin typeface="+mn-lt"/>
                <a:ea typeface="Helvetica CY" charset="0"/>
                <a:cs typeface="Calibri"/>
              </a:rPr>
              <a:t>Jesus’ ability to give rest is based on His divinity and His oneness with       the Father.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5544" y="12335"/>
            <a:ext cx="732845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 Three Promises </a:t>
            </a:r>
          </a:p>
          <a:p>
            <a:pPr marL="36000"/>
            <a:r>
              <a:rPr lang="en-US" sz="3200" b="1" spc="50" dirty="0">
                <a:latin typeface="Times New Roman" panose="02020603050405020304" pitchFamily="18" charset="0"/>
                <a:cs typeface="Times New Roman" panose="02020603050405020304" pitchFamily="18" charset="0"/>
              </a:rPr>
              <a:t>A. “ ‘I Will Give You Rest’ ”</a:t>
            </a:r>
          </a:p>
        </p:txBody>
      </p:sp>
      <p:sp>
        <p:nvSpPr>
          <p:cNvPr id="6" name="Text Box 3"/>
          <p:cNvSpPr txBox="1">
            <a:spLocks noChangeArrowheads="1"/>
          </p:cNvSpPr>
          <p:nvPr/>
        </p:nvSpPr>
        <p:spPr bwMode="auto">
          <a:xfrm>
            <a:off x="0" y="1236465"/>
            <a:ext cx="9144000" cy="4985980"/>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Before we can come to unload our burdens, we need to understand that we cannot carry them alone.</a:t>
            </a:r>
          </a:p>
          <a:p>
            <a:pPr algn="ctr" eaLnBrk="1" hangingPunct="1">
              <a:tabLst/>
            </a:pPr>
            <a:r>
              <a:rPr lang="en-US" spc="-100" dirty="0">
                <a:latin typeface="+mn-lt"/>
                <a:ea typeface="Helvetica CY" charset="0"/>
                <a:cs typeface="Calibri"/>
              </a:rPr>
              <a:t>In fact, most of us will not come unless  we have recognized our true condition.</a:t>
            </a:r>
          </a:p>
          <a:p>
            <a:pPr algn="ctr" eaLnBrk="1" hangingPunct="1">
              <a:spcBef>
                <a:spcPts val="1200"/>
              </a:spcBef>
              <a:tabLst/>
            </a:pPr>
            <a:r>
              <a:rPr lang="en-US" sz="5400" dirty="0">
                <a:latin typeface="+mn-lt"/>
                <a:ea typeface="Helvetica CY" charset="0"/>
                <a:cs typeface="Calibri"/>
              </a:rPr>
              <a:t>Jesus’ invitation is                need based.</a:t>
            </a:r>
          </a:p>
        </p:txBody>
      </p:sp>
    </p:spTree>
    <p:extLst>
      <p:ext uri="{BB962C8B-B14F-4D97-AF65-F5344CB8AC3E}">
        <p14:creationId xmlns:p14="http://schemas.microsoft.com/office/powerpoint/2010/main" val="3355481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5544" y="12335"/>
            <a:ext cx="732845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 Three Promises </a:t>
            </a:r>
          </a:p>
          <a:p>
            <a:pPr marL="36000"/>
            <a:r>
              <a:rPr lang="en-US" sz="3200" b="1" spc="50" dirty="0">
                <a:latin typeface="Times New Roman" panose="02020603050405020304" pitchFamily="18" charset="0"/>
                <a:cs typeface="Times New Roman" panose="02020603050405020304" pitchFamily="18" charset="0"/>
              </a:rPr>
              <a:t>A. “ ‘I Will Give You Rest’ ”</a:t>
            </a:r>
          </a:p>
        </p:txBody>
      </p:sp>
      <p:sp>
        <p:nvSpPr>
          <p:cNvPr id="6" name="Text Box 3"/>
          <p:cNvSpPr txBox="1">
            <a:spLocks noChangeArrowheads="1"/>
          </p:cNvSpPr>
          <p:nvPr/>
        </p:nvSpPr>
        <p:spPr bwMode="auto">
          <a:xfrm>
            <a:off x="0" y="1236465"/>
            <a:ext cx="9144000" cy="5632311"/>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Being yoked to Jesus emphasizes obedience and commitment to follow   in His footsteps and to participate in    His mission.</a:t>
            </a:r>
          </a:p>
          <a:p>
            <a:pPr algn="ctr" eaLnBrk="1" hangingPunct="1">
              <a:tabLst/>
            </a:pPr>
            <a:r>
              <a:rPr lang="en-US" dirty="0">
                <a:latin typeface="+mn-lt"/>
                <a:ea typeface="Helvetica CY" charset="0"/>
                <a:cs typeface="Calibri"/>
              </a:rPr>
              <a:t>While we cannot hope to add    anything to the salvation that Jesus won for us on the cross, we can become His ambassadors and share the good news with those around us.</a:t>
            </a:r>
            <a:endParaRPr lang="en-US" sz="5400" dirty="0">
              <a:latin typeface="+mn-lt"/>
              <a:ea typeface="Helvetica CY" charset="0"/>
              <a:cs typeface="Calibri"/>
            </a:endParaRPr>
          </a:p>
        </p:txBody>
      </p:sp>
    </p:spTree>
    <p:extLst>
      <p:ext uri="{BB962C8B-B14F-4D97-AF65-F5344CB8AC3E}">
        <p14:creationId xmlns:p14="http://schemas.microsoft.com/office/powerpoint/2010/main" val="1798787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5544" y="12335"/>
            <a:ext cx="732845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 Three Promises </a:t>
            </a:r>
          </a:p>
          <a:p>
            <a:pPr marL="36000"/>
            <a:r>
              <a:rPr lang="en-US" sz="3200" b="1" spc="50" dirty="0">
                <a:latin typeface="Times New Roman" panose="02020603050405020304" pitchFamily="18" charset="0"/>
                <a:cs typeface="Times New Roman" panose="02020603050405020304" pitchFamily="18" charset="0"/>
              </a:rPr>
              <a:t>B. “ ‘For My Yoke Is Easy’ ”</a:t>
            </a:r>
          </a:p>
        </p:txBody>
      </p:sp>
      <p:sp>
        <p:nvSpPr>
          <p:cNvPr id="6" name="Text Box 3"/>
          <p:cNvSpPr txBox="1">
            <a:spLocks noChangeArrowheads="1"/>
          </p:cNvSpPr>
          <p:nvPr/>
        </p:nvSpPr>
        <p:spPr bwMode="auto">
          <a:xfrm>
            <a:off x="0" y="1236465"/>
            <a:ext cx="9144000" cy="5632311"/>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The Greek term translated as “ ‘easy’ ” also can be translated as “good, pleasant, useful, and benevolent.”</a:t>
            </a:r>
          </a:p>
          <a:p>
            <a:pPr algn="ctr" eaLnBrk="1" hangingPunct="1">
              <a:tabLst/>
            </a:pPr>
            <a:r>
              <a:rPr lang="en-US" dirty="0">
                <a:latin typeface="+mn-lt"/>
                <a:ea typeface="Helvetica CY" charset="0"/>
                <a:cs typeface="Calibri"/>
              </a:rPr>
              <a:t>Walking with Jesus may not always    be easy, but it’s always good and the right thing to do.</a:t>
            </a:r>
          </a:p>
          <a:p>
            <a:pPr algn="ctr" eaLnBrk="1" hangingPunct="1">
              <a:tabLst/>
            </a:pPr>
            <a:r>
              <a:rPr lang="en-US" dirty="0">
                <a:latin typeface="+mn-lt"/>
                <a:ea typeface="Helvetica CY" charset="0"/>
                <a:cs typeface="Calibri"/>
              </a:rPr>
              <a:t>We may stumble; we may even fall;   yet, we can get up and continue to  walk with Him at our side.</a:t>
            </a:r>
          </a:p>
        </p:txBody>
      </p:sp>
    </p:spTree>
    <p:extLst>
      <p:ext uri="{BB962C8B-B14F-4D97-AF65-F5344CB8AC3E}">
        <p14:creationId xmlns:p14="http://schemas.microsoft.com/office/powerpoint/2010/main" val="3164188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860032" y="4903420"/>
            <a:ext cx="4283968" cy="1169551"/>
          </a:xfrm>
          <a:prstGeom prst="rect">
            <a:avLst/>
          </a:prstGeom>
          <a:noFill/>
        </p:spPr>
        <p:txBody>
          <a:bodyPr wrap="square" rtlCol="0">
            <a:spAutoFit/>
          </a:bodyPr>
          <a:lstStyle/>
          <a:p>
            <a:pPr algn="ctr"/>
            <a:r>
              <a:rPr lang="en-US" sz="2400" dirty="0">
                <a:solidFill>
                  <a:schemeClr val="tx1">
                    <a:lumMod val="95000"/>
                  </a:schemeClr>
                </a:solidFill>
                <a:latin typeface="+mn-lt"/>
                <a:cs typeface="Calibri"/>
              </a:rPr>
              <a:t>Gerald &amp; Chantal                         </a:t>
            </a:r>
            <a:r>
              <a:rPr lang="en-US" sz="2400" dirty="0" err="1">
                <a:solidFill>
                  <a:schemeClr val="tx1">
                    <a:lumMod val="95000"/>
                  </a:schemeClr>
                </a:solidFill>
                <a:latin typeface="+mn-lt"/>
                <a:cs typeface="Calibri"/>
              </a:rPr>
              <a:t>Klingbeil</a:t>
            </a:r>
            <a:endParaRPr lang="en-US" sz="2400" dirty="0">
              <a:solidFill>
                <a:schemeClr val="tx1">
                  <a:lumMod val="95000"/>
                </a:schemeClr>
              </a:solidFill>
              <a:latin typeface="+mn-lt"/>
              <a:cs typeface="Calibri"/>
            </a:endParaRPr>
          </a:p>
          <a:p>
            <a:pPr algn="ctr"/>
            <a:r>
              <a:rPr lang="en-US" sz="2000" spc="100" dirty="0">
                <a:solidFill>
                  <a:schemeClr val="tx1">
                    <a:lumMod val="95000"/>
                  </a:schemeClr>
                </a:solidFill>
                <a:latin typeface="+mn-lt"/>
                <a:cs typeface="Calibri"/>
              </a:rPr>
              <a:t>Principal Contributors</a:t>
            </a:r>
          </a:p>
        </p:txBody>
      </p:sp>
      <p:sp>
        <p:nvSpPr>
          <p:cNvPr id="7" name="TextBox 6"/>
          <p:cNvSpPr txBox="1"/>
          <p:nvPr/>
        </p:nvSpPr>
        <p:spPr>
          <a:xfrm>
            <a:off x="-1328615" y="4708769"/>
            <a:ext cx="184666" cy="707886"/>
          </a:xfrm>
          <a:prstGeom prst="rect">
            <a:avLst/>
          </a:prstGeom>
          <a:noFill/>
        </p:spPr>
        <p:txBody>
          <a:bodyPr wrap="none" rtlCol="0">
            <a:spAutoFit/>
          </a:bodyPr>
          <a:lstStyle/>
          <a:p>
            <a:endParaRPr lang="en-US" dirty="0"/>
          </a:p>
        </p:txBody>
      </p:sp>
      <p:pic>
        <p:nvPicPr>
          <p:cNvPr id="4" name="Picture 3" descr="cover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484784"/>
            <a:ext cx="4293810" cy="2016224"/>
          </a:xfrm>
          <a:prstGeom prst="rect">
            <a:avLst/>
          </a:prstGeom>
        </p:spPr>
      </p:pic>
      <p:pic>
        <p:nvPicPr>
          <p:cNvPr id="5" name="Picture 4" descr="cover 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32" y="596900"/>
            <a:ext cx="4165600" cy="5651500"/>
          </a:xfrm>
          <a:prstGeom prst="rect">
            <a:avLst/>
          </a:prstGeom>
        </p:spPr>
      </p:pic>
    </p:spTree>
    <p:extLst>
      <p:ext uri="{BB962C8B-B14F-4D97-AF65-F5344CB8AC3E}">
        <p14:creationId xmlns:p14="http://schemas.microsoft.com/office/powerpoint/2010/main" val="40740702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3000"/>
                            </p:stCondLst>
                            <p:childTnLst>
                              <p:par>
                                <p:cTn id="22" presetID="10" presetClass="entr" presetSubtype="0" fill="hold" grpId="1"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5544" y="12335"/>
            <a:ext cx="732845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 Three Promises </a:t>
            </a:r>
          </a:p>
          <a:p>
            <a:pPr marL="36000"/>
            <a:r>
              <a:rPr lang="en-US" sz="3200" b="1" spc="50" dirty="0">
                <a:latin typeface="Times New Roman" panose="02020603050405020304" pitchFamily="18" charset="0"/>
                <a:cs typeface="Times New Roman" panose="02020603050405020304" pitchFamily="18" charset="0"/>
              </a:rPr>
              <a:t>C. “ ‘My Burden Is Light’ ”</a:t>
            </a:r>
          </a:p>
        </p:txBody>
      </p:sp>
      <p:sp>
        <p:nvSpPr>
          <p:cNvPr id="6" name="Text Box 3"/>
          <p:cNvSpPr txBox="1">
            <a:spLocks noChangeArrowheads="1"/>
          </p:cNvSpPr>
          <p:nvPr/>
        </p:nvSpPr>
        <p:spPr bwMode="auto">
          <a:xfrm>
            <a:off x="0" y="1236465"/>
            <a:ext cx="9144000" cy="3785652"/>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When Jesus told us that His burden     is light, He wanted to remind us that  we can rely on Him, the ultimate            Burden Bearer.</a:t>
            </a:r>
          </a:p>
          <a:p>
            <a:pPr algn="ctr" eaLnBrk="1" hangingPunct="1">
              <a:tabLst/>
            </a:pPr>
            <a:r>
              <a:rPr lang="en-US" dirty="0">
                <a:latin typeface="+mn-lt"/>
                <a:ea typeface="Helvetica CY" charset="0"/>
                <a:cs typeface="Calibri"/>
              </a:rPr>
              <a:t>Like Moses, we must learn that we need others to share our burdens.       </a:t>
            </a:r>
          </a:p>
        </p:txBody>
      </p:sp>
    </p:spTree>
    <p:extLst>
      <p:ext uri="{BB962C8B-B14F-4D97-AF65-F5344CB8AC3E}">
        <p14:creationId xmlns:p14="http://schemas.microsoft.com/office/powerpoint/2010/main" val="1263723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5544" y="12335"/>
            <a:ext cx="732845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 Three Promises </a:t>
            </a:r>
          </a:p>
          <a:p>
            <a:pPr marL="36000"/>
            <a:r>
              <a:rPr lang="en-US" sz="3200" b="1" spc="50" dirty="0">
                <a:latin typeface="Times New Roman" panose="02020603050405020304" pitchFamily="18" charset="0"/>
                <a:cs typeface="Times New Roman" panose="02020603050405020304" pitchFamily="18" charset="0"/>
              </a:rPr>
              <a:t>C. “ ‘My Burden Is Light’ ”</a:t>
            </a:r>
          </a:p>
        </p:txBody>
      </p:sp>
      <p:sp>
        <p:nvSpPr>
          <p:cNvPr id="6" name="Text Box 3"/>
          <p:cNvSpPr txBox="1">
            <a:spLocks noChangeArrowheads="1"/>
          </p:cNvSpPr>
          <p:nvPr/>
        </p:nvSpPr>
        <p:spPr bwMode="auto">
          <a:xfrm>
            <a:off x="0" y="1236465"/>
            <a:ext cx="9144000" cy="5016758"/>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In 1 Corinthians 12:12–26, Paul’s imagery of the body of Christ offers a good illustration of what shared burdens may look like.</a:t>
            </a:r>
          </a:p>
          <a:p>
            <a:pPr algn="ctr" eaLnBrk="1" hangingPunct="1">
              <a:tabLst/>
            </a:pPr>
            <a:r>
              <a:rPr lang="en-US" dirty="0">
                <a:latin typeface="+mn-lt"/>
                <a:ea typeface="Helvetica CY" charset="0"/>
                <a:cs typeface="Calibri"/>
              </a:rPr>
              <a:t>We need a functioning body to be        able to carry any weight. We need  legs, arms, shoulders, muscles, and sinews to carry anything.</a:t>
            </a:r>
          </a:p>
        </p:txBody>
      </p:sp>
    </p:spTree>
    <p:extLst>
      <p:ext uri="{BB962C8B-B14F-4D97-AF65-F5344CB8AC3E}">
        <p14:creationId xmlns:p14="http://schemas.microsoft.com/office/powerpoint/2010/main" val="2684562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5544" y="12335"/>
            <a:ext cx="732845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 Three Promises </a:t>
            </a:r>
          </a:p>
          <a:p>
            <a:pPr marL="36000"/>
            <a:r>
              <a:rPr lang="en-US" sz="3200" b="1" spc="50" dirty="0">
                <a:latin typeface="Times New Roman" panose="02020603050405020304" pitchFamily="18" charset="0"/>
                <a:cs typeface="Times New Roman" panose="02020603050405020304" pitchFamily="18" charset="0"/>
              </a:rPr>
              <a:t>C. “ ‘My Burden Is Light’ ”</a:t>
            </a:r>
          </a:p>
        </p:txBody>
      </p:sp>
      <p:sp>
        <p:nvSpPr>
          <p:cNvPr id="6" name="Text Box 3"/>
          <p:cNvSpPr txBox="1">
            <a:spLocks noChangeArrowheads="1"/>
          </p:cNvSpPr>
          <p:nvPr/>
        </p:nvSpPr>
        <p:spPr bwMode="auto">
          <a:xfrm>
            <a:off x="0" y="1236465"/>
            <a:ext cx="9144000" cy="5632311"/>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Burden bearing means restoring someone who has gone off the track   in order to help that person see          divine grace. But it also means        helping one another when we, or they, suffer hardship.</a:t>
            </a:r>
          </a:p>
          <a:p>
            <a:pPr algn="ctr" eaLnBrk="1" hangingPunct="1">
              <a:tabLst/>
            </a:pPr>
            <a:r>
              <a:rPr lang="en-US" dirty="0">
                <a:latin typeface="+mn-lt"/>
                <a:ea typeface="Helvetica CY" charset="0"/>
                <a:cs typeface="Calibri"/>
              </a:rPr>
              <a:t>Burden sharing is a divinely ordained church activity requiring gentleness  and producing compassion.</a:t>
            </a:r>
          </a:p>
        </p:txBody>
      </p:sp>
    </p:spTree>
    <p:extLst>
      <p:ext uri="{BB962C8B-B14F-4D97-AF65-F5344CB8AC3E}">
        <p14:creationId xmlns:p14="http://schemas.microsoft.com/office/powerpoint/2010/main" val="1379859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0" y="1438436"/>
            <a:ext cx="4064000" cy="4924425"/>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dirty="0">
                <a:latin typeface="Times New Roman" panose="02020603050405020304" pitchFamily="18" charset="0"/>
                <a:cs typeface="Times New Roman" panose="02020603050405020304" pitchFamily="18" charset="0"/>
              </a:rPr>
              <a:t>Matthew 11:29b </a:t>
            </a:r>
            <a:r>
              <a:rPr lang="en-US" cap="small" dirty="0" err="1">
                <a:latin typeface="Times New Roman" panose="02020603050405020304" pitchFamily="18" charset="0"/>
                <a:cs typeface="Times New Roman" panose="02020603050405020304" pitchFamily="18" charset="0"/>
              </a:rPr>
              <a:t>nkjv</a:t>
            </a:r>
            <a:r>
              <a:rPr lang="en-US" dirty="0">
                <a:latin typeface="Times New Roman" panose="02020603050405020304" pitchFamily="18" charset="0"/>
                <a:cs typeface="Times New Roman" panose="02020603050405020304" pitchFamily="18" charset="0"/>
              </a:rPr>
              <a:t> </a:t>
            </a:r>
          </a:p>
          <a:p>
            <a:pPr algn="ctr" eaLnBrk="1" hangingPunct="1">
              <a:spcBef>
                <a:spcPts val="600"/>
              </a:spcBef>
              <a:tabLst/>
            </a:pPr>
            <a:r>
              <a:rPr lang="en-US" dirty="0">
                <a:latin typeface="+mn-lt"/>
                <a:ea typeface="Helvetica CY" charset="0"/>
                <a:cs typeface="Calibri"/>
              </a:rPr>
              <a:t>“</a:t>
            </a:r>
            <a:r>
              <a:rPr lang="en-US" b="1" spc="60" dirty="0">
                <a:latin typeface="+mn-lt"/>
                <a:ea typeface="Helvetica CY" charset="0"/>
                <a:cs typeface="Calibri"/>
              </a:rPr>
              <a:t>For I am  </a:t>
            </a:r>
            <a:r>
              <a:rPr lang="en-US" spc="60" dirty="0">
                <a:latin typeface="+mn-lt"/>
                <a:ea typeface="Helvetica CY" charset="0"/>
                <a:cs typeface="Calibri"/>
              </a:rPr>
              <a:t>gentle and  lowly in heart, and you will  find rest for  your souls</a:t>
            </a:r>
            <a:r>
              <a:rPr lang="en-US" dirty="0">
                <a:latin typeface="+mn-lt"/>
                <a:ea typeface="Helvetica CY" charset="0"/>
                <a:cs typeface="Calibri"/>
              </a:rPr>
              <a:t>.”</a:t>
            </a:r>
          </a:p>
        </p:txBody>
      </p:sp>
      <p:sp>
        <p:nvSpPr>
          <p:cNvPr id="7" name="Text Box 2"/>
          <p:cNvSpPr txBox="1">
            <a:spLocks noChangeArrowheads="1"/>
          </p:cNvSpPr>
          <p:nvPr/>
        </p:nvSpPr>
        <p:spPr bwMode="auto">
          <a:xfrm>
            <a:off x="1812899" y="14641"/>
            <a:ext cx="7331101"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 ‘Come to Me…’ ”</a:t>
            </a:r>
          </a:p>
          <a:p>
            <a:pPr marL="36000"/>
            <a:r>
              <a:rPr lang="en-US" sz="3200" b="1" spc="50" dirty="0">
                <a:latin typeface="Times New Roman" panose="02020603050405020304" pitchFamily="18" charset="0"/>
                <a:cs typeface="Times New Roman" panose="02020603050405020304" pitchFamily="18" charset="0"/>
              </a:rPr>
              <a:t>3. “ ‘Gentle and Lowly in Heart’ ”	 	 </a:t>
            </a:r>
          </a:p>
        </p:txBody>
      </p:sp>
      <p:pic>
        <p:nvPicPr>
          <p:cNvPr id="3" name="Picture 2">
            <a:extLst>
              <a:ext uri="{FF2B5EF4-FFF2-40B4-BE49-F238E27FC236}">
                <a16:creationId xmlns:a16="http://schemas.microsoft.com/office/drawing/2014/main" id="{15A1BB55-26C7-3042-B695-D0CAFF6966C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064000" y="1556792"/>
            <a:ext cx="5080000" cy="508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6" presetClass="entr" presetSubtype="37" fill="hold" nodeType="with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818188" y="4781"/>
            <a:ext cx="732581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3. “ ‘Gentle and Lowly in Heart’ ”</a:t>
            </a:r>
          </a:p>
          <a:p>
            <a:pPr marL="36000"/>
            <a:r>
              <a:rPr lang="en-US" sz="3200" b="1" dirty="0">
                <a:latin typeface="Times New Roman" panose="02020603050405020304" pitchFamily="18" charset="0"/>
                <a:cs typeface="Times New Roman" panose="02020603050405020304" pitchFamily="18" charset="0"/>
              </a:rPr>
              <a:t>An Underrated Quality Today</a:t>
            </a:r>
          </a:p>
        </p:txBody>
      </p:sp>
      <p:sp>
        <p:nvSpPr>
          <p:cNvPr id="7" name="Text Box 7"/>
          <p:cNvSpPr txBox="1">
            <a:spLocks noChangeArrowheads="1"/>
          </p:cNvSpPr>
          <p:nvPr/>
        </p:nvSpPr>
        <p:spPr bwMode="auto">
          <a:xfrm>
            <a:off x="36512"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b="1" spc="50" dirty="0">
                <a:latin typeface="+mn-lt"/>
                <a:ea typeface="Helvetica CY" charset="0"/>
                <a:cs typeface="Calibri"/>
              </a:rPr>
              <a:t>Paul refers to </a:t>
            </a:r>
            <a:r>
              <a:rPr lang="en-US" spc="50" dirty="0">
                <a:latin typeface="+mn-lt"/>
                <a:ea typeface="Helvetica CY" charset="0"/>
                <a:cs typeface="Calibri"/>
              </a:rPr>
              <a:t>“the meekness and gentleness of Christ” in 2 Corinthians 10:1. Meekness and humility are not descriptions of pushovers, of people who cannot stand their own ground.</a:t>
            </a:r>
          </a:p>
          <a:p>
            <a:pPr algn="ctr" eaLnBrk="1" hangingPunct="1">
              <a:tabLst/>
            </a:pPr>
            <a:r>
              <a:rPr lang="en-US" spc="50" dirty="0">
                <a:latin typeface="+mn-lt"/>
                <a:ea typeface="Helvetica CY" charset="0"/>
                <a:cs typeface="Calibri"/>
              </a:rPr>
              <a:t>Jesus Himself did not seek confrontation and often avoided it because His mission had not yet  been fulfilled (John 4:1–3).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anim calcmode="lin" valueType="num">
                                      <p:cBhvr additive="base">
                                        <p:cTn id="7" dur="1000"/>
                                        <p:tgtEl>
                                          <p:spTgt spid="5734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734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818188" y="4781"/>
            <a:ext cx="732581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3. “ ‘Gentle and Lowly in Heart’ ”</a:t>
            </a:r>
          </a:p>
          <a:p>
            <a:pPr marL="36000"/>
            <a:r>
              <a:rPr lang="en-US" sz="3200" b="1" dirty="0">
                <a:latin typeface="Times New Roman" panose="02020603050405020304" pitchFamily="18" charset="0"/>
                <a:cs typeface="Times New Roman" panose="02020603050405020304" pitchFamily="18" charset="0"/>
              </a:rPr>
              <a:t>An Underrated Quality Today</a:t>
            </a:r>
          </a:p>
        </p:txBody>
      </p:sp>
      <p:sp>
        <p:nvSpPr>
          <p:cNvPr id="7" name="Text Box 7"/>
          <p:cNvSpPr txBox="1">
            <a:spLocks noChangeArrowheads="1"/>
          </p:cNvSpPr>
          <p:nvPr/>
        </p:nvSpPr>
        <p:spPr bwMode="auto">
          <a:xfrm>
            <a:off x="36512" y="1215314"/>
            <a:ext cx="9144000" cy="5016758"/>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spc="50" dirty="0">
                <a:latin typeface="+mn-lt"/>
                <a:ea typeface="Helvetica CY" charset="0"/>
                <a:cs typeface="Calibri"/>
              </a:rPr>
              <a:t>When confrontation came to Him, however, He responded boldly. Yet,   at the same time, He spoke kindly.</a:t>
            </a:r>
          </a:p>
          <a:p>
            <a:pPr algn="ctr" eaLnBrk="1" hangingPunct="1">
              <a:tabLst/>
            </a:pPr>
            <a:r>
              <a:rPr lang="en-US" spc="50" dirty="0">
                <a:latin typeface="+mn-lt"/>
                <a:ea typeface="Helvetica CY" charset="0"/>
                <a:cs typeface="Calibri"/>
              </a:rPr>
              <a:t>In the New Testament, Jesus is often portrayed as the Second Moses. Jesus’ humility and meekness    clearly supersede Moses’. After all,  He is our divine Savior.</a:t>
            </a:r>
          </a:p>
        </p:txBody>
      </p:sp>
    </p:spTree>
    <p:extLst>
      <p:ext uri="{BB962C8B-B14F-4D97-AF65-F5344CB8AC3E}">
        <p14:creationId xmlns:p14="http://schemas.microsoft.com/office/powerpoint/2010/main" val="4277613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818188" y="4781"/>
            <a:ext cx="732581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3. “ ‘Gentle and Lowly in Heart’ ”</a:t>
            </a:r>
          </a:p>
          <a:p>
            <a:pPr marL="36000"/>
            <a:r>
              <a:rPr lang="en-US" sz="3200" b="1" dirty="0">
                <a:latin typeface="Times New Roman" panose="02020603050405020304" pitchFamily="18" charset="0"/>
                <a:cs typeface="Times New Roman" panose="02020603050405020304" pitchFamily="18" charset="0"/>
              </a:rPr>
              <a:t>An Underrated Quality Today</a:t>
            </a:r>
          </a:p>
        </p:txBody>
      </p:sp>
      <p:sp>
        <p:nvSpPr>
          <p:cNvPr id="7" name="Text Box 7"/>
          <p:cNvSpPr txBox="1">
            <a:spLocks noChangeArrowheads="1"/>
          </p:cNvSpPr>
          <p:nvPr/>
        </p:nvSpPr>
        <p:spPr bwMode="auto">
          <a:xfrm>
            <a:off x="36512"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spc="50" dirty="0">
                <a:latin typeface="+mn-lt"/>
                <a:ea typeface="Helvetica CY" charset="0"/>
                <a:cs typeface="Calibri"/>
              </a:rPr>
              <a:t>While Moses offered to give himself  to save his people (</a:t>
            </a:r>
            <a:r>
              <a:rPr lang="en-US" i="1" spc="50" dirty="0">
                <a:latin typeface="+mn-lt"/>
                <a:ea typeface="Helvetica CY" charset="0"/>
                <a:cs typeface="Calibri"/>
              </a:rPr>
              <a:t>Exod. 32:32</a:t>
            </a:r>
            <a:r>
              <a:rPr lang="en-US" spc="50" dirty="0">
                <a:latin typeface="+mn-lt"/>
                <a:ea typeface="Helvetica CY" charset="0"/>
                <a:cs typeface="Calibri"/>
              </a:rPr>
              <a:t>), his death would not have accomplished anything, for Moses was a sinner himself and in need of a Savior, a    Sin Bearer to pay for his sins.</a:t>
            </a:r>
          </a:p>
          <a:p>
            <a:pPr algn="ctr" eaLnBrk="1" hangingPunct="1">
              <a:tabLst/>
            </a:pPr>
            <a:r>
              <a:rPr lang="en-US" spc="50" dirty="0">
                <a:latin typeface="+mn-lt"/>
                <a:ea typeface="Helvetica CY" charset="0"/>
                <a:cs typeface="Calibri"/>
              </a:rPr>
              <a:t>Though we can learn from Moses   and the story of his life, we cannot  find salvation in him.  </a:t>
            </a:r>
            <a:endParaRPr lang="en-US" dirty="0">
              <a:latin typeface="+mn-lt"/>
              <a:ea typeface="Helvetica CY" charset="0"/>
              <a:cs typeface="Calibri"/>
            </a:endParaRPr>
          </a:p>
        </p:txBody>
      </p:sp>
    </p:spTree>
    <p:extLst>
      <p:ext uri="{BB962C8B-B14F-4D97-AF65-F5344CB8AC3E}">
        <p14:creationId xmlns:p14="http://schemas.microsoft.com/office/powerpoint/2010/main" val="4180846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advAuto="10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818188" y="4781"/>
            <a:ext cx="732581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3. “ ‘Gentle and Lowly in Heart’ ”</a:t>
            </a:r>
          </a:p>
          <a:p>
            <a:pPr marL="36000"/>
            <a:r>
              <a:rPr lang="en-US" sz="3200" b="1" dirty="0">
                <a:latin typeface="Times New Roman" panose="02020603050405020304" pitchFamily="18" charset="0"/>
                <a:cs typeface="Times New Roman" panose="02020603050405020304" pitchFamily="18" charset="0"/>
              </a:rPr>
              <a:t>An Underrated Quality Today</a:t>
            </a:r>
          </a:p>
        </p:txBody>
      </p:sp>
      <p:sp>
        <p:nvSpPr>
          <p:cNvPr id="7" name="Text Box 7"/>
          <p:cNvSpPr txBox="1">
            <a:spLocks noChangeArrowheads="1"/>
          </p:cNvSpPr>
          <p:nvPr/>
        </p:nvSpPr>
        <p:spPr bwMode="auto">
          <a:xfrm>
            <a:off x="36512"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spc="50" dirty="0">
                <a:latin typeface="+mn-lt"/>
                <a:ea typeface="Helvetica CY" charset="0"/>
                <a:cs typeface="Calibri"/>
              </a:rPr>
              <a:t>Instead, we need a Savior who can stand in our stead, not just as an Intercessor but as our Substitute.</a:t>
            </a:r>
          </a:p>
          <a:p>
            <a:pPr algn="ctr" eaLnBrk="1" hangingPunct="1">
              <a:tabLst/>
            </a:pPr>
            <a:r>
              <a:rPr lang="en-US" spc="-100" dirty="0">
                <a:latin typeface="+mn-lt"/>
                <a:ea typeface="Helvetica CY" charset="0"/>
                <a:cs typeface="Calibri"/>
              </a:rPr>
              <a:t>Intercession is important, but it is only </a:t>
            </a:r>
            <a:r>
              <a:rPr lang="en-US" dirty="0">
                <a:latin typeface="+mn-lt"/>
                <a:ea typeface="Helvetica CY" charset="0"/>
                <a:cs typeface="Calibri"/>
              </a:rPr>
              <a:t>God hanging on the cross as our Sin </a:t>
            </a:r>
            <a:r>
              <a:rPr lang="en-US" spc="-100" dirty="0">
                <a:latin typeface="+mn-lt"/>
                <a:ea typeface="Helvetica CY" charset="0"/>
                <a:cs typeface="Calibri"/>
              </a:rPr>
              <a:t>Bearer, as the One who paid in Himself </a:t>
            </a:r>
            <a:r>
              <a:rPr lang="en-US" dirty="0">
                <a:latin typeface="+mn-lt"/>
                <a:ea typeface="Helvetica CY" charset="0"/>
                <a:cs typeface="Calibri"/>
              </a:rPr>
              <a:t>the penalty for our sin, who can save     us from the legal consequences that     our sins would, justly, bring on us. </a:t>
            </a:r>
          </a:p>
        </p:txBody>
      </p:sp>
    </p:spTree>
    <p:extLst>
      <p:ext uri="{BB962C8B-B14F-4D97-AF65-F5344CB8AC3E}">
        <p14:creationId xmlns:p14="http://schemas.microsoft.com/office/powerpoint/2010/main" val="1342985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advAuto="100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2409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tabLst/>
            </a:pPr>
            <a:r>
              <a:rPr lang="en-US" dirty="0">
                <a:latin typeface="+mn-lt"/>
                <a:ea typeface="Helvetica CY" charset="0"/>
                <a:cs typeface="Calibri"/>
              </a:rPr>
              <a:t>“Every burden is light; for the yoke which Christ imposes is easy.</a:t>
            </a:r>
          </a:p>
          <a:p>
            <a:pPr algn="ctr">
              <a:tabLst/>
            </a:pPr>
            <a:r>
              <a:rPr lang="en-US" dirty="0">
                <a:latin typeface="+mn-lt"/>
                <a:ea typeface="Helvetica CY" charset="0"/>
                <a:cs typeface="Calibri"/>
              </a:rPr>
              <a:t>Duty becomes a delight, and sacrifice   a pleasure. The path that before seemed shrouded in darkness  becomes bright with beams from the Sun of Righteousness.</a:t>
            </a:r>
          </a:p>
          <a:p>
            <a:pPr algn="ctr">
              <a:tabLst/>
            </a:pPr>
            <a:r>
              <a:rPr lang="en-US" b="1" spc="50" dirty="0">
                <a:latin typeface="+mn-lt"/>
                <a:ea typeface="Helvetica CY" charset="0"/>
                <a:cs typeface="Calibri"/>
              </a:rPr>
              <a:t>This is walking in the light                           as Christ is in the light</a:t>
            </a:r>
            <a:r>
              <a:rPr lang="en-US" spc="50" dirty="0">
                <a:latin typeface="+mn-lt"/>
                <a:ea typeface="Helvetica CY" charset="0"/>
                <a:cs typeface="Calibri"/>
              </a:rPr>
              <a:t>.”</a:t>
            </a:r>
          </a:p>
        </p:txBody>
      </p:sp>
      <p:sp>
        <p:nvSpPr>
          <p:cNvPr id="4" name="Text Box 2"/>
          <p:cNvSpPr txBox="1">
            <a:spLocks noChangeArrowheads="1"/>
          </p:cNvSpPr>
          <p:nvPr/>
        </p:nvSpPr>
        <p:spPr bwMode="auto">
          <a:xfrm>
            <a:off x="1818188" y="7408"/>
            <a:ext cx="732581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Final Words  </a:t>
            </a:r>
          </a:p>
          <a:p>
            <a:pPr marL="36000"/>
            <a:r>
              <a:rPr lang="en-US" sz="3200" b="1" i="1" cap="small" spc="50" dirty="0">
                <a:latin typeface="Times New Roman" panose="02020603050405020304" pitchFamily="18" charset="0"/>
                <a:cs typeface="Times New Roman" panose="02020603050405020304" pitchFamily="18" charset="0"/>
              </a:rPr>
              <a:t>Faith and Works </a:t>
            </a:r>
            <a:r>
              <a:rPr lang="en-US" sz="3200" b="1" spc="50" dirty="0">
                <a:latin typeface="Times New Roman" panose="02020603050405020304" pitchFamily="18" charset="0"/>
                <a:cs typeface="Times New Roman" panose="02020603050405020304" pitchFamily="18" charset="0"/>
              </a:rPr>
              <a:t>39</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par>
                          <p:cTn id="13" fill="hold">
                            <p:stCondLst>
                              <p:cond delay="2500"/>
                            </p:stCondLst>
                            <p:childTnLst>
                              <p:par>
                                <p:cTn id="14" presetID="10" presetClass="entr" presetSubtype="0" fill="hold" grpId="0" nodeType="afterEffect">
                                  <p:stCondLst>
                                    <p:cond delay="100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811271" y="-365"/>
            <a:ext cx="7332729"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spc="100" dirty="0">
                <a:solidFill>
                  <a:srgbClr val="FFFF00"/>
                </a:solidFill>
                <a:latin typeface="Times New Roman" panose="02020603050405020304" pitchFamily="18" charset="0"/>
                <a:cs typeface="Times New Roman" panose="02020603050405020304" pitchFamily="18" charset="0"/>
              </a:rPr>
              <a:t>Rest in Christ</a:t>
            </a:r>
          </a:p>
          <a:p>
            <a:pPr marL="36000"/>
            <a:r>
              <a:rPr lang="en-US" sz="3200" b="1" spc="50" dirty="0">
                <a:latin typeface="Times New Roman" panose="02020603050405020304" pitchFamily="18" charset="0"/>
                <a:cs typeface="Times New Roman" panose="02020603050405020304" pitchFamily="18" charset="0"/>
              </a:rPr>
              <a:t>Contents</a:t>
            </a:r>
          </a:p>
        </p:txBody>
      </p:sp>
      <p:sp>
        <p:nvSpPr>
          <p:cNvPr id="20483" name="Rectangle 10"/>
          <p:cNvSpPr>
            <a:spLocks noChangeArrowheads="1"/>
          </p:cNvSpPr>
          <p:nvPr/>
        </p:nvSpPr>
        <p:spPr bwMode="auto">
          <a:xfrm>
            <a:off x="0" y="1196752"/>
            <a:ext cx="9144000"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1620000">
              <a:tabLst>
                <a:tab pos="8440738" algn="r"/>
              </a:tabLst>
            </a:pPr>
            <a:r>
              <a:rPr lang="en-US" sz="2800" dirty="0">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Living in a 24-7 Society</a:t>
            </a:r>
          </a:p>
          <a:p>
            <a:pPr marL="1620000">
              <a:tabLst>
                <a:tab pos="8440738" algn="r"/>
              </a:tabLst>
            </a:pPr>
            <a:r>
              <a:rPr lang="en-US" sz="2800" dirty="0">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 Restless and Rebellious</a:t>
            </a:r>
          </a:p>
          <a:p>
            <a:pPr marL="1620000">
              <a:tabLst>
                <a:tab pos="8440738" algn="r"/>
              </a:tabLst>
            </a:pPr>
            <a:r>
              <a:rPr lang="en-US" sz="2800" dirty="0">
                <a:latin typeface="Arial" panose="020B0604020202020204" pitchFamily="34" charset="0"/>
                <a:cs typeface="Arial" panose="020B0604020202020204" pitchFamily="34" charset="0"/>
              </a:rPr>
              <a:t>3</a:t>
            </a:r>
            <a:r>
              <a:rPr lang="en-US" sz="2800" b="1" dirty="0">
                <a:latin typeface="Arial" panose="020B0604020202020204" pitchFamily="34" charset="0"/>
                <a:cs typeface="Arial" panose="020B0604020202020204" pitchFamily="34" charset="0"/>
              </a:rPr>
              <a:t> The Roots of Restlessness</a:t>
            </a:r>
          </a:p>
          <a:p>
            <a:pPr marL="1620000">
              <a:tabLst>
                <a:tab pos="8440738" algn="r"/>
              </a:tabLst>
            </a:pPr>
            <a:r>
              <a:rPr lang="en-US" sz="2800" dirty="0">
                <a:latin typeface="Arial" panose="020B0604020202020204" pitchFamily="34" charset="0"/>
                <a:cs typeface="Arial" panose="020B0604020202020204" pitchFamily="34" charset="0"/>
              </a:rPr>
              <a:t>4</a:t>
            </a:r>
            <a:r>
              <a:rPr lang="en-US" sz="2800" b="1" dirty="0">
                <a:latin typeface="Arial" panose="020B0604020202020204" pitchFamily="34" charset="0"/>
                <a:cs typeface="Arial" panose="020B0604020202020204" pitchFamily="34" charset="0"/>
              </a:rPr>
              <a:t> The Cost of Rest</a:t>
            </a:r>
          </a:p>
          <a:p>
            <a:pPr marL="1620000">
              <a:tabLst>
                <a:tab pos="8440738" algn="r"/>
              </a:tabLst>
            </a:pPr>
            <a:r>
              <a:rPr lang="en-US" sz="2800" dirty="0">
                <a:solidFill>
                  <a:schemeClr val="tx2"/>
                </a:solidFill>
                <a:latin typeface="Arial" panose="020B0604020202020204" pitchFamily="34" charset="0"/>
                <a:cs typeface="Arial" panose="020B0604020202020204" pitchFamily="34" charset="0"/>
              </a:rPr>
              <a:t>5</a:t>
            </a:r>
            <a:r>
              <a:rPr lang="en-US" sz="2800" b="1" dirty="0">
                <a:solidFill>
                  <a:schemeClr val="tx2"/>
                </a:solidFill>
                <a:latin typeface="Arial" panose="020B0604020202020204" pitchFamily="34" charset="0"/>
                <a:cs typeface="Arial" panose="020B0604020202020204" pitchFamily="34" charset="0"/>
              </a:rPr>
              <a:t> “ ‘Come to Me . . .’ ”</a:t>
            </a:r>
          </a:p>
          <a:p>
            <a:pPr marL="1620000">
              <a:tabLst>
                <a:tab pos="8440738" algn="r"/>
              </a:tabLst>
            </a:pPr>
            <a:r>
              <a:rPr lang="en-US" sz="2800" dirty="0">
                <a:latin typeface="Arial" panose="020B0604020202020204" pitchFamily="34" charset="0"/>
                <a:cs typeface="Arial" panose="020B0604020202020204" pitchFamily="34" charset="0"/>
              </a:rPr>
              <a:t>6</a:t>
            </a:r>
            <a:r>
              <a:rPr lang="en-US" sz="2800" b="1" dirty="0">
                <a:latin typeface="Arial" panose="020B0604020202020204" pitchFamily="34" charset="0"/>
                <a:cs typeface="Arial" panose="020B0604020202020204" pitchFamily="34" charset="0"/>
              </a:rPr>
              <a:t> Finding Rest in Family Ties</a:t>
            </a:r>
          </a:p>
          <a:p>
            <a:pPr marL="1620000">
              <a:tabLst>
                <a:tab pos="8440738" algn="r"/>
              </a:tabLst>
            </a:pPr>
            <a:r>
              <a:rPr lang="en-US" sz="2800" dirty="0">
                <a:latin typeface="Arial" panose="020B0604020202020204" pitchFamily="34" charset="0"/>
                <a:cs typeface="Arial" panose="020B0604020202020204" pitchFamily="34" charset="0"/>
              </a:rPr>
              <a:t>7</a:t>
            </a:r>
            <a:r>
              <a:rPr lang="en-US" sz="2800" b="1" dirty="0">
                <a:latin typeface="Arial" panose="020B0604020202020204" pitchFamily="34" charset="0"/>
                <a:cs typeface="Arial" panose="020B0604020202020204" pitchFamily="34" charset="0"/>
              </a:rPr>
              <a:t> Rest, Relationships, and Healing</a:t>
            </a:r>
          </a:p>
          <a:p>
            <a:pPr marL="1620000">
              <a:tabLst>
                <a:tab pos="8440738" algn="r"/>
              </a:tabLst>
            </a:pPr>
            <a:r>
              <a:rPr lang="en-US" sz="2800" dirty="0">
                <a:latin typeface="Arial" panose="020B0604020202020204" pitchFamily="34" charset="0"/>
                <a:cs typeface="Arial" panose="020B0604020202020204" pitchFamily="34" charset="0"/>
              </a:rPr>
              <a:t>8</a:t>
            </a:r>
            <a:r>
              <a:rPr lang="en-US" sz="2800" b="1" dirty="0">
                <a:latin typeface="Arial" panose="020B0604020202020204" pitchFamily="34" charset="0"/>
                <a:cs typeface="Arial" panose="020B0604020202020204" pitchFamily="34" charset="0"/>
              </a:rPr>
              <a:t> Free to Rest </a:t>
            </a:r>
          </a:p>
          <a:p>
            <a:pPr marL="1620000">
              <a:tabLst>
                <a:tab pos="8440738" algn="r"/>
              </a:tabLst>
            </a:pPr>
            <a:r>
              <a:rPr lang="en-US" sz="2800" dirty="0">
                <a:latin typeface="Arial" panose="020B0604020202020204" pitchFamily="34" charset="0"/>
                <a:cs typeface="Arial" panose="020B0604020202020204" pitchFamily="34" charset="0"/>
              </a:rPr>
              <a:t>9</a:t>
            </a:r>
            <a:r>
              <a:rPr lang="en-US" sz="2800" b="1" dirty="0">
                <a:latin typeface="Arial" panose="020B0604020202020204" pitchFamily="34" charset="0"/>
                <a:cs typeface="Arial" panose="020B0604020202020204" pitchFamily="34" charset="0"/>
              </a:rPr>
              <a:t> The Rhythms of Rest</a:t>
            </a:r>
          </a:p>
          <a:p>
            <a:pPr marL="1620000">
              <a:tabLst>
                <a:tab pos="8440738" algn="r"/>
              </a:tabLst>
            </a:pPr>
            <a:r>
              <a:rPr lang="en-US" sz="2800" dirty="0">
                <a:latin typeface="Arial" panose="020B0604020202020204" pitchFamily="34" charset="0"/>
                <a:cs typeface="Arial" panose="020B0604020202020204" pitchFamily="34" charset="0"/>
              </a:rPr>
              <a:t>10</a:t>
            </a:r>
            <a:r>
              <a:rPr lang="en-US" sz="2800" b="1" dirty="0">
                <a:latin typeface="Arial" panose="020B0604020202020204" pitchFamily="34" charset="0"/>
                <a:cs typeface="Arial" panose="020B0604020202020204" pitchFamily="34" charset="0"/>
              </a:rPr>
              <a:t> Sabbath Rest</a:t>
            </a:r>
          </a:p>
          <a:p>
            <a:pPr marL="1620000">
              <a:tabLst>
                <a:tab pos="8440738" algn="r"/>
              </a:tabLst>
            </a:pPr>
            <a:r>
              <a:rPr lang="en-US" sz="2800" dirty="0">
                <a:latin typeface="Arial" panose="020B0604020202020204" pitchFamily="34" charset="0"/>
                <a:cs typeface="Arial" panose="020B0604020202020204" pitchFamily="34" charset="0"/>
              </a:rPr>
              <a:t>11</a:t>
            </a:r>
            <a:r>
              <a:rPr lang="en-US" sz="2800" b="1" dirty="0">
                <a:latin typeface="Arial" panose="020B0604020202020204" pitchFamily="34" charset="0"/>
                <a:cs typeface="Arial" panose="020B0604020202020204" pitchFamily="34" charset="0"/>
              </a:rPr>
              <a:t> Longing for More</a:t>
            </a:r>
          </a:p>
          <a:p>
            <a:pPr marL="1620000">
              <a:tabLst>
                <a:tab pos="8440738" algn="r"/>
              </a:tabLst>
            </a:pPr>
            <a:r>
              <a:rPr lang="en-US" sz="2800" dirty="0">
                <a:latin typeface="Arial" panose="020B0604020202020204" pitchFamily="34" charset="0"/>
                <a:cs typeface="Arial" panose="020B0604020202020204" pitchFamily="34" charset="0"/>
              </a:rPr>
              <a:t>12</a:t>
            </a:r>
            <a:r>
              <a:rPr lang="en-US" sz="2800" b="1" dirty="0">
                <a:latin typeface="Arial" panose="020B0604020202020204" pitchFamily="34" charset="0"/>
                <a:cs typeface="Arial" panose="020B0604020202020204" pitchFamily="34" charset="0"/>
              </a:rPr>
              <a:t> The Restless Prophet </a:t>
            </a:r>
          </a:p>
          <a:p>
            <a:pPr marL="1620000">
              <a:tabLst>
                <a:tab pos="8440738" algn="r"/>
              </a:tabLst>
            </a:pPr>
            <a:r>
              <a:rPr lang="en-US" sz="2800" dirty="0">
                <a:latin typeface="Arial" panose="020B0604020202020204" pitchFamily="34" charset="0"/>
                <a:cs typeface="Arial" panose="020B0604020202020204" pitchFamily="34" charset="0"/>
              </a:rPr>
              <a:t>13</a:t>
            </a:r>
            <a:r>
              <a:rPr lang="en-US" sz="2800" b="1" dirty="0">
                <a:latin typeface="Arial" panose="020B0604020202020204" pitchFamily="34" charset="0"/>
                <a:cs typeface="Arial" panose="020B0604020202020204" pitchFamily="34" charset="0"/>
              </a:rPr>
              <a:t> The Ultimate Rest </a:t>
            </a:r>
          </a:p>
        </p:txBody>
      </p:sp>
    </p:spTree>
    <p:extLst>
      <p:ext uri="{BB962C8B-B14F-4D97-AF65-F5344CB8AC3E}">
        <p14:creationId xmlns:p14="http://schemas.microsoft.com/office/powerpoint/2010/main" val="100885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anim calcmode="lin" valueType="num">
                                      <p:cBhvr additive="base">
                                        <p:cTn id="7" dur="1000"/>
                                        <p:tgtEl>
                                          <p:spTgt spid="2048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04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4491" y="-27384"/>
            <a:ext cx="732951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spc="100" dirty="0">
                <a:solidFill>
                  <a:srgbClr val="FFFF00"/>
                </a:solidFill>
                <a:latin typeface="Times New Roman" panose="02020603050405020304" pitchFamily="18" charset="0"/>
                <a:cs typeface="Times New Roman" panose="02020603050405020304" pitchFamily="18" charset="0"/>
              </a:rPr>
              <a:t>Rest in Christ</a:t>
            </a:r>
          </a:p>
          <a:p>
            <a:pPr marL="36000"/>
            <a:r>
              <a:rPr lang="en-US" sz="3200" b="1" cap="small" spc="50" dirty="0">
                <a:latin typeface="Times New Roman" panose="02020603050405020304" pitchFamily="18" charset="0"/>
                <a:cs typeface="Times New Roman" panose="02020603050405020304" pitchFamily="18" charset="0"/>
              </a:rPr>
              <a:t>Our Goal</a:t>
            </a:r>
            <a:endParaRPr lang="en-US" sz="3200" b="1" cap="small" spc="50" dirty="0">
              <a:solidFill>
                <a:srgbClr val="C0C0C0"/>
              </a:solidFill>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0" y="1231663"/>
            <a:ext cx="9144000" cy="5663089"/>
          </a:xfrm>
          <a:prstGeom prst="rect">
            <a:avLst/>
          </a:prstGeom>
          <a:noFill/>
          <a:ln w="9525">
            <a:noFill/>
            <a:miter lim="800000"/>
            <a:headEnd/>
            <a:tailEnd/>
          </a:ln>
        </p:spPr>
        <p:txBody>
          <a:bodyPr wrap="square" lIns="108000" tIns="0" rIns="108000">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spcBef>
                <a:spcPts val="0"/>
              </a:spcBef>
            </a:pPr>
            <a:r>
              <a:rPr lang="en-US" dirty="0">
                <a:latin typeface="Arial" panose="020B0604020202020204" pitchFamily="34" charset="0"/>
                <a:ea typeface="Helvetica CY" charset="0"/>
                <a:cs typeface="Arial" panose="020B0604020202020204" pitchFamily="34" charset="0"/>
              </a:rPr>
              <a:t>“</a:t>
            </a:r>
            <a:r>
              <a:rPr lang="en-US" b="1" spc="50" dirty="0">
                <a:latin typeface="Arial" panose="020B0604020202020204" pitchFamily="34" charset="0"/>
                <a:ea typeface="Helvetica CY" charset="0"/>
                <a:cs typeface="Arial" panose="020B0604020202020204" pitchFamily="34" charset="0"/>
              </a:rPr>
              <a:t>Resting in Christ </a:t>
            </a:r>
            <a:r>
              <a:rPr lang="en-US" dirty="0">
                <a:latin typeface="Arial" panose="020B0604020202020204" pitchFamily="34" charset="0"/>
                <a:ea typeface="Helvetica CY" charset="0"/>
                <a:cs typeface="Arial" panose="020B0604020202020204" pitchFamily="34" charset="0"/>
              </a:rPr>
              <a:t>is the key to the   type of life that Jesus promises to His followers: ‘The thief does not come except to steal, and to kill, and to destroy. I have come that they may have life, and that they may have it more abundantly’ ” (</a:t>
            </a:r>
            <a:r>
              <a:rPr lang="en-US" i="1" dirty="0">
                <a:latin typeface="Arial" panose="020B0604020202020204" pitchFamily="34" charset="0"/>
                <a:ea typeface="Helvetica CY" charset="0"/>
                <a:cs typeface="Arial" panose="020B0604020202020204" pitchFamily="34" charset="0"/>
              </a:rPr>
              <a:t>John 10:10 </a:t>
            </a:r>
            <a:r>
              <a:rPr lang="en-US" sz="3600" dirty="0">
                <a:latin typeface="Arial" panose="020B0604020202020204" pitchFamily="34" charset="0"/>
                <a:ea typeface="Helvetica CY" charset="0"/>
                <a:cs typeface="Arial" panose="020B0604020202020204" pitchFamily="34" charset="0"/>
              </a:rPr>
              <a:t>NKJV</a:t>
            </a:r>
            <a:r>
              <a:rPr lang="en-US" dirty="0">
                <a:latin typeface="Arial" panose="020B0604020202020204" pitchFamily="34" charset="0"/>
                <a:ea typeface="Helvetica CY" charset="0"/>
                <a:cs typeface="Arial" panose="020B0604020202020204" pitchFamily="34" charset="0"/>
              </a:rPr>
              <a:t>).</a:t>
            </a:r>
          </a:p>
          <a:p>
            <a:pPr algn="ctr" eaLnBrk="1" hangingPunct="1">
              <a:spcBef>
                <a:spcPts val="600"/>
              </a:spcBef>
            </a:pPr>
            <a:r>
              <a:rPr lang="en-US" dirty="0">
                <a:latin typeface="Arial" panose="020B0604020202020204" pitchFamily="34" charset="0"/>
                <a:ea typeface="Helvetica CY" charset="0"/>
                <a:cs typeface="Arial" panose="020B0604020202020204" pitchFamily="34" charset="0"/>
              </a:rPr>
              <a:t>As we study the weekly lessons, let us remember to come and rest in Him.</a:t>
            </a:r>
          </a:p>
        </p:txBody>
      </p:sp>
    </p:spTree>
    <p:extLst>
      <p:ext uri="{BB962C8B-B14F-4D97-AF65-F5344CB8AC3E}">
        <p14:creationId xmlns:p14="http://schemas.microsoft.com/office/powerpoint/2010/main" val="26962157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818762" y="-1234"/>
            <a:ext cx="7325238" cy="1077218"/>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spc="100" dirty="0">
                <a:solidFill>
                  <a:srgbClr val="FFFF00"/>
                </a:solidFill>
                <a:latin typeface="Times New Roman" panose="02020603050405020304" pitchFamily="18" charset="0"/>
                <a:cs typeface="Times New Roman" panose="02020603050405020304" pitchFamily="18" charset="0"/>
              </a:rPr>
              <a:t>Rest in Christ</a:t>
            </a:r>
          </a:p>
          <a:p>
            <a:pPr marL="36000"/>
            <a:r>
              <a:rPr lang="en-US" sz="3200" b="1" spc="50" dirty="0">
                <a:latin typeface="Times New Roman" panose="02020603050405020304" pitchFamily="18" charset="0"/>
                <a:cs typeface="Times New Roman" panose="02020603050405020304" pitchFamily="18" charset="0"/>
              </a:rPr>
              <a:t>Lesson 5, July 31, 2021</a:t>
            </a:r>
          </a:p>
        </p:txBody>
      </p:sp>
      <p:sp>
        <p:nvSpPr>
          <p:cNvPr id="6" name="Rectangle 5"/>
          <p:cNvSpPr/>
          <p:nvPr/>
        </p:nvSpPr>
        <p:spPr>
          <a:xfrm>
            <a:off x="0" y="1412776"/>
            <a:ext cx="9144000" cy="1077218"/>
          </a:xfrm>
          <a:prstGeom prst="rect">
            <a:avLst/>
          </a:prstGeom>
        </p:spPr>
        <p:txBody>
          <a:bodyPr wrap="square">
            <a:spAutoFit/>
          </a:bodyPr>
          <a:lstStyle/>
          <a:p>
            <a:pPr algn="ctr">
              <a:lnSpc>
                <a:spcPct val="80000"/>
              </a:lnSpc>
            </a:pPr>
            <a:r>
              <a:rPr lang="en-US" sz="54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‘Come to </a:t>
            </a:r>
            <a:r>
              <a:rPr lang="en-US" sz="80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Me…’ ”</a:t>
            </a:r>
          </a:p>
        </p:txBody>
      </p:sp>
      <p:pic>
        <p:nvPicPr>
          <p:cNvPr id="4" name="Picture 3">
            <a:extLst>
              <a:ext uri="{FF2B5EF4-FFF2-40B4-BE49-F238E27FC236}">
                <a16:creationId xmlns:a16="http://schemas.microsoft.com/office/drawing/2014/main" id="{F2E420DF-38A2-FE44-AC9D-5A1389337B40}"/>
              </a:ext>
            </a:extLst>
          </p:cNvPr>
          <p:cNvPicPr>
            <a:picLocks noChangeAspect="1"/>
          </p:cNvPicPr>
          <p:nvPr/>
        </p:nvPicPr>
        <p:blipFill>
          <a:blip r:embed="rId3"/>
          <a:stretch>
            <a:fillRect/>
          </a:stretch>
        </p:blipFill>
        <p:spPr>
          <a:xfrm>
            <a:off x="459318" y="3068960"/>
            <a:ext cx="8225364" cy="3412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23" presetClass="entr" presetSubtype="528" fill="hold"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4" dur="1000" fill="hold"/>
                                        <p:tgtEl>
                                          <p:spTgt spid="6">
                                            <p:txEl>
                                              <p:pRg st="0" end="0"/>
                                            </p:txEl>
                                          </p:spTgt>
                                        </p:tgtEl>
                                        <p:attrNameLst>
                                          <p:attrName>ppt_y</p:attrName>
                                        </p:attrNameLst>
                                      </p:cBhvr>
                                      <p:tavLst>
                                        <p:tav tm="0">
                                          <p:val>
                                            <p:fltVal val="0.5"/>
                                          </p:val>
                                        </p:tav>
                                        <p:tav tm="100000">
                                          <p:val>
                                            <p:strVal val="#ppt_y"/>
                                          </p:val>
                                        </p:tav>
                                      </p:tavLst>
                                    </p:anim>
                                  </p:childTnLst>
                                </p:cTn>
                              </p:par>
                              <p:par>
                                <p:cTn id="15" presetID="16" presetClass="entr" presetSubtype="37"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807827" y="-1234"/>
            <a:ext cx="733617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 ‘Come to Me…’ ”</a:t>
            </a:r>
          </a:p>
          <a:p>
            <a:pPr marL="36000"/>
            <a:r>
              <a:rPr lang="en-US" sz="3200" b="1" spc="50" dirty="0">
                <a:latin typeface="Times New Roman" panose="02020603050405020304" pitchFamily="18" charset="0"/>
                <a:cs typeface="Times New Roman" panose="02020603050405020304" pitchFamily="18" charset="0"/>
              </a:rPr>
              <a:t>Key Text   </a:t>
            </a:r>
          </a:p>
        </p:txBody>
      </p:sp>
      <p:sp>
        <p:nvSpPr>
          <p:cNvPr id="6" name="Text Box 7"/>
          <p:cNvSpPr txBox="1">
            <a:spLocks noChangeArrowheads="1"/>
          </p:cNvSpPr>
          <p:nvPr/>
        </p:nvSpPr>
        <p:spPr bwMode="auto">
          <a:xfrm>
            <a:off x="0" y="1489697"/>
            <a:ext cx="9144000" cy="2523768"/>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tabLst/>
            </a:pPr>
            <a:r>
              <a:rPr lang="pt-BR" dirty="0">
                <a:latin typeface="Times New Roman" panose="02020603050405020304" pitchFamily="18" charset="0"/>
                <a:ea typeface="Helvetica CY" charset="0"/>
                <a:cs typeface="Times New Roman" panose="02020603050405020304" pitchFamily="18" charset="0"/>
              </a:rPr>
              <a:t>Matthew 11:28 </a:t>
            </a:r>
            <a:r>
              <a:rPr lang="en-US" sz="3200" dirty="0">
                <a:latin typeface="Times New Roman" panose="02020603050405020304" pitchFamily="18" charset="0"/>
                <a:ea typeface="Helvetica CY" charset="0"/>
                <a:cs typeface="Times New Roman" panose="02020603050405020304" pitchFamily="18" charset="0"/>
              </a:rPr>
              <a:t>NKJV</a:t>
            </a:r>
            <a:endParaRPr lang="en-US" sz="3600" dirty="0">
              <a:latin typeface="Times New Roman" panose="02020603050405020304" pitchFamily="18" charset="0"/>
              <a:ea typeface="Helvetica CY" charset="0"/>
              <a:cs typeface="Times New Roman" panose="02020603050405020304" pitchFamily="18" charset="0"/>
            </a:endParaRPr>
          </a:p>
          <a:p>
            <a:pPr algn="ctr" eaLnBrk="1" hangingPunct="1">
              <a:spcBef>
                <a:spcPts val="600"/>
              </a:spcBef>
              <a:tabLst/>
            </a:pPr>
            <a:r>
              <a:rPr lang="en-US" spc="60" dirty="0">
                <a:latin typeface="+mn-lt"/>
                <a:ea typeface="Helvetica CY" charset="0"/>
                <a:cs typeface="Calibri"/>
              </a:rPr>
              <a:t>“ ‘</a:t>
            </a:r>
            <a:r>
              <a:rPr lang="en-US" b="1" spc="60" dirty="0">
                <a:latin typeface="+mn-lt"/>
                <a:ea typeface="Helvetica CY" charset="0"/>
                <a:cs typeface="Calibri"/>
              </a:rPr>
              <a:t>Come to Me</a:t>
            </a:r>
            <a:r>
              <a:rPr lang="en-US" spc="60" dirty="0">
                <a:latin typeface="+mn-lt"/>
                <a:ea typeface="Helvetica CY" charset="0"/>
                <a:cs typeface="Calibri"/>
              </a:rPr>
              <a:t>, </a:t>
            </a:r>
            <a:r>
              <a:rPr lang="en-US" dirty="0">
                <a:latin typeface="+mn-lt"/>
                <a:ea typeface="Helvetica CY" charset="0"/>
                <a:cs typeface="Calibri"/>
              </a:rPr>
              <a:t>all you who labor     and are heavy laden, and I will give  you rest.’ ”</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3848" y="14641"/>
            <a:ext cx="733015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 ‘Come to Me…’ ”</a:t>
            </a:r>
          </a:p>
          <a:p>
            <a:pPr marL="36000"/>
            <a:r>
              <a:rPr lang="en-US" sz="3200" b="1" spc="50" dirty="0">
                <a:latin typeface="Times New Roman" panose="02020603050405020304" pitchFamily="18" charset="0"/>
                <a:cs typeface="Times New Roman" panose="02020603050405020304" pitchFamily="18" charset="0"/>
              </a:rPr>
              <a:t>Initial Words</a:t>
            </a:r>
            <a:endParaRPr lang="en-US" sz="3200" b="1" spc="50" dirty="0">
              <a:solidFill>
                <a:srgbClr val="C0C0C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0" y="1224090"/>
            <a:ext cx="9144000" cy="5633402"/>
          </a:xfrm>
          <a:prstGeom prst="rect">
            <a:avLst/>
          </a:prstGeom>
          <a:noFill/>
          <a:ln w="9525">
            <a:noFill/>
            <a:miter lim="800000"/>
            <a:headEnd/>
            <a:tailEnd/>
          </a:ln>
        </p:spPr>
        <p:txBody>
          <a:bodyPr wrap="square" tIns="46800">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r>
              <a:rPr lang="en-US" b="1" spc="50" dirty="0">
                <a:latin typeface="+mn-lt"/>
                <a:ea typeface="Helvetica CY" charset="0"/>
                <a:cs typeface="Calibri"/>
              </a:rPr>
              <a:t>Who among us </a:t>
            </a:r>
            <a:r>
              <a:rPr lang="en-US" dirty="0">
                <a:latin typeface="+mn-lt"/>
                <a:ea typeface="Helvetica CY" charset="0"/>
                <a:cs typeface="Calibri"/>
              </a:rPr>
              <a:t>at times hasn’t felt heavy-laden, if not so much with work itself (though that can often be the case) but with the labor and heavy-</a:t>
            </a:r>
            <a:r>
              <a:rPr lang="en-US" dirty="0" err="1">
                <a:latin typeface="+mn-lt"/>
                <a:ea typeface="Helvetica CY" charset="0"/>
                <a:cs typeface="Calibri"/>
              </a:rPr>
              <a:t>ladenness</a:t>
            </a:r>
            <a:r>
              <a:rPr lang="en-US" dirty="0">
                <a:latin typeface="+mn-lt"/>
                <a:ea typeface="Helvetica CY" charset="0"/>
                <a:cs typeface="Calibri"/>
              </a:rPr>
              <a:t> that life itself brings?</a:t>
            </a:r>
          </a:p>
          <a:p>
            <a:pPr algn="ctr" eaLnBrk="1" hangingPunct="1"/>
            <a:r>
              <a:rPr lang="en-US" dirty="0">
                <a:latin typeface="+mn-lt"/>
                <a:ea typeface="Helvetica CY" charset="0"/>
                <a:cs typeface="Calibri"/>
              </a:rPr>
              <a:t>And Jesus here is telling us that, yes, He knows what we are going through, and, yes, He can help us—that is, if   we let Him.</a:t>
            </a:r>
            <a:endParaRPr lang="en-US" dirty="0">
              <a:latin typeface="+mn-lt"/>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3367" y="-1983"/>
            <a:ext cx="733063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 ‘Come to Me…’ ”</a:t>
            </a:r>
          </a:p>
          <a:p>
            <a:pPr marL="36000"/>
            <a:r>
              <a:rPr lang="en-US" sz="3200" b="1" spc="50" dirty="0">
                <a:latin typeface="Times New Roman" panose="02020603050405020304" pitchFamily="18" charset="0"/>
                <a:cs typeface="Times New Roman" panose="02020603050405020304" pitchFamily="18" charset="0"/>
              </a:rPr>
              <a:t>Quick Look   </a:t>
            </a:r>
          </a:p>
        </p:txBody>
      </p:sp>
      <p:sp>
        <p:nvSpPr>
          <p:cNvPr id="6" name="Text Box 4"/>
          <p:cNvSpPr txBox="1">
            <a:spLocks noChangeArrowheads="1"/>
          </p:cNvSpPr>
          <p:nvPr/>
        </p:nvSpPr>
        <p:spPr bwMode="auto">
          <a:xfrm>
            <a:off x="0" y="1676400"/>
            <a:ext cx="9144000" cy="4093428"/>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684000" eaLnBrk="1" hangingPunct="1">
              <a:spcBef>
                <a:spcPts val="1200"/>
              </a:spcBef>
              <a:tabLst>
                <a:tab pos="508000" algn="l"/>
                <a:tab pos="1249363" algn="l"/>
              </a:tabLst>
            </a:pPr>
            <a:r>
              <a:rPr lang="en-US" dirty="0">
                <a:latin typeface="Arial" panose="020B0604020202020204" pitchFamily="34" charset="0"/>
                <a:cs typeface="Arial" panose="020B0604020202020204" pitchFamily="34" charset="0"/>
              </a:rPr>
              <a:t>1. Three </a:t>
            </a:r>
            <a:r>
              <a:rPr lang="en-US" b="1" dirty="0">
                <a:latin typeface="Arial" panose="020B0604020202020204" pitchFamily="34" charset="0"/>
                <a:cs typeface="Arial" panose="020B0604020202020204" pitchFamily="34" charset="0"/>
              </a:rPr>
              <a:t>Imperatives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(Matthew 11:28a, 29a)</a:t>
            </a:r>
          </a:p>
          <a:p>
            <a:pPr marL="684000" eaLnBrk="1" hangingPunct="1">
              <a:spcBef>
                <a:spcPts val="1200"/>
              </a:spcBef>
              <a:tabLst>
                <a:tab pos="508000" algn="l"/>
                <a:tab pos="1249363" algn="l"/>
              </a:tabLst>
            </a:pPr>
            <a:r>
              <a:rPr lang="en-US" dirty="0">
                <a:latin typeface="Arial" panose="020B0604020202020204" pitchFamily="34" charset="0"/>
                <a:cs typeface="Arial" panose="020B0604020202020204" pitchFamily="34" charset="0"/>
              </a:rPr>
              <a:t>2. Three </a:t>
            </a:r>
            <a:r>
              <a:rPr lang="en-US" b="1" dirty="0">
                <a:latin typeface="Arial" panose="020B0604020202020204" pitchFamily="34" charset="0"/>
                <a:cs typeface="Arial" panose="020B0604020202020204" pitchFamily="34" charset="0"/>
              </a:rPr>
              <a:t>Promises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(Matthew 11:28b, 29c, 30)</a:t>
            </a:r>
          </a:p>
          <a:p>
            <a:pPr marL="684000" eaLnBrk="1" hangingPunct="1">
              <a:spcBef>
                <a:spcPts val="1200"/>
              </a:spcBef>
              <a:tabLst>
                <a:tab pos="508000" algn="l"/>
                <a:tab pos="1249363" algn="l"/>
              </a:tabLst>
            </a:pPr>
            <a:r>
              <a:rPr lang="en-US" dirty="0">
                <a:latin typeface="Arial" panose="020B0604020202020204" pitchFamily="34" charset="0"/>
                <a:cs typeface="Arial" panose="020B0604020202020204" pitchFamily="34" charset="0"/>
              </a:rPr>
              <a:t>3. “Gentle and Lowly in </a:t>
            </a:r>
            <a:r>
              <a:rPr lang="en-US" b="1" dirty="0">
                <a:latin typeface="Arial" panose="020B0604020202020204" pitchFamily="34" charset="0"/>
                <a:cs typeface="Arial" panose="020B0604020202020204" pitchFamily="34" charset="0"/>
              </a:rPr>
              <a:t>Heart”</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(Matthew 11:29b)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3000"/>
                            </p:stCondLst>
                            <p:childTnLst>
                              <p:par>
                                <p:cTn id="16" presetID="37" presetClass="entr" presetSubtype="0" fill="hold" grpId="0" nodeType="afterEffect">
                                  <p:stCondLst>
                                    <p:cond delay="100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22" fill="hold">
                            <p:stCondLst>
                              <p:cond delay="5000"/>
                            </p:stCondLst>
                            <p:childTnLst>
                              <p:par>
                                <p:cTn id="23" presetID="37" presetClass="entr" presetSubtype="0" fill="hold" grpId="0" nodeType="afterEffect">
                                  <p:stCondLst>
                                    <p:cond delay="1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04056" y="1340768"/>
            <a:ext cx="4572000" cy="551029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dirty="0">
                <a:latin typeface="Times New Roman" panose="02020603050405020304" pitchFamily="18" charset="0"/>
                <a:cs typeface="Times New Roman" panose="02020603050405020304" pitchFamily="18" charset="0"/>
              </a:rPr>
              <a:t>Matthew 11:28a,  29a </a:t>
            </a:r>
            <a:r>
              <a:rPr lang="en-US" sz="3200" dirty="0">
                <a:latin typeface="Times New Roman" panose="02020603050405020304" pitchFamily="18" charset="0"/>
                <a:cs typeface="Times New Roman" panose="02020603050405020304" pitchFamily="18" charset="0"/>
              </a:rPr>
              <a:t>NKJV</a:t>
            </a:r>
            <a:endParaRPr lang="en-US" dirty="0">
              <a:latin typeface="Times New Roman" panose="02020603050405020304" pitchFamily="18" charset="0"/>
              <a:cs typeface="Times New Roman" panose="02020603050405020304" pitchFamily="18" charset="0"/>
            </a:endParaRPr>
          </a:p>
          <a:p>
            <a:pPr algn="ctr" eaLnBrk="1" hangingPunct="1">
              <a:spcBef>
                <a:spcPts val="0"/>
              </a:spcBef>
              <a:tabLst/>
            </a:pPr>
            <a:r>
              <a:rPr lang="en-US" dirty="0">
                <a:latin typeface="+mn-lt"/>
                <a:cs typeface="Calibri"/>
              </a:rPr>
              <a:t>“</a:t>
            </a:r>
            <a:r>
              <a:rPr lang="en-US" b="1" u="sng" spc="50" dirty="0">
                <a:latin typeface="+mn-lt"/>
                <a:cs typeface="Calibri"/>
              </a:rPr>
              <a:t>Come</a:t>
            </a:r>
            <a:r>
              <a:rPr lang="en-US" b="1" spc="50" dirty="0">
                <a:latin typeface="+mn-lt"/>
                <a:cs typeface="Calibri"/>
              </a:rPr>
              <a:t> to Me</a:t>
            </a:r>
            <a:r>
              <a:rPr lang="en-US" spc="50" dirty="0">
                <a:latin typeface="+mn-lt"/>
                <a:cs typeface="Calibri"/>
              </a:rPr>
              <a:t>,     all you who labor and are heavy laden….          </a:t>
            </a:r>
            <a:r>
              <a:rPr lang="en-US" u="sng" spc="50" dirty="0">
                <a:latin typeface="+mn-lt"/>
                <a:cs typeface="Calibri"/>
              </a:rPr>
              <a:t>Take</a:t>
            </a:r>
            <a:r>
              <a:rPr lang="en-US" spc="50" dirty="0">
                <a:latin typeface="+mn-lt"/>
                <a:cs typeface="Calibri"/>
              </a:rPr>
              <a:t> My yoke upon you and </a:t>
            </a:r>
            <a:r>
              <a:rPr lang="en-US" u="sng" spc="50" dirty="0">
                <a:latin typeface="+mn-lt"/>
                <a:cs typeface="Calibri"/>
              </a:rPr>
              <a:t>learn</a:t>
            </a:r>
            <a:r>
              <a:rPr lang="en-US" spc="50" dirty="0">
                <a:latin typeface="+mn-lt"/>
                <a:cs typeface="Calibri"/>
              </a:rPr>
              <a:t> from Me</a:t>
            </a:r>
            <a:r>
              <a:rPr lang="en-US" dirty="0">
                <a:latin typeface="+mn-lt"/>
                <a:cs typeface="Calibri"/>
              </a:rPr>
              <a:t>….</a:t>
            </a:r>
            <a:r>
              <a:rPr lang="en-US" altLang="ja-JP" dirty="0">
                <a:latin typeface="+mn-lt"/>
                <a:cs typeface="Calibri"/>
              </a:rPr>
              <a:t>”</a:t>
            </a:r>
            <a:endParaRPr lang="en-US" dirty="0">
              <a:solidFill>
                <a:srgbClr val="C0C0C0"/>
              </a:solidFill>
              <a:latin typeface="+mn-lt"/>
              <a:cs typeface="Calibri"/>
            </a:endParaRPr>
          </a:p>
        </p:txBody>
      </p:sp>
      <p:sp>
        <p:nvSpPr>
          <p:cNvPr id="6" name="Text Box 2"/>
          <p:cNvSpPr txBox="1">
            <a:spLocks noChangeArrowheads="1"/>
          </p:cNvSpPr>
          <p:nvPr/>
        </p:nvSpPr>
        <p:spPr bwMode="auto">
          <a:xfrm>
            <a:off x="1815544" y="6484"/>
            <a:ext cx="732845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 ‘Come to Me…’ ”</a:t>
            </a:r>
          </a:p>
          <a:p>
            <a:pPr marL="36000"/>
            <a:r>
              <a:rPr lang="en-US" sz="3200" b="1" spc="50" dirty="0">
                <a:latin typeface="Times New Roman" panose="02020603050405020304" pitchFamily="18" charset="0"/>
                <a:cs typeface="Times New Roman" panose="02020603050405020304" pitchFamily="18" charset="0"/>
              </a:rPr>
              <a:t>1. Three Imperatives              		</a:t>
            </a:r>
          </a:p>
        </p:txBody>
      </p:sp>
      <p:pic>
        <p:nvPicPr>
          <p:cNvPr id="3" name="Picture 2">
            <a:extLst>
              <a:ext uri="{FF2B5EF4-FFF2-40B4-BE49-F238E27FC236}">
                <a16:creationId xmlns:a16="http://schemas.microsoft.com/office/drawing/2014/main" id="{36066E71-C702-D340-9131-5517DC6478E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tretch>
            <a:fillRect/>
          </a:stretch>
        </p:blipFill>
        <p:spPr>
          <a:xfrm>
            <a:off x="5056485" y="1850116"/>
            <a:ext cx="4087515" cy="38831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6" presetClass="entr" presetSubtype="37"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advAuto="1000"/>
      <p:bldP spid="6" grpId="0" uiExpand="1" build="p"/>
    </p:bldLst>
  </p:timing>
</p:sld>
</file>

<file path=ppt/theme/theme1.xml><?xml version="1.0" encoding="utf-8"?>
<a:theme xmlns:a="http://schemas.openxmlformats.org/drawingml/2006/main" name="•21.2Q CHRIST">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1.3Q CHRIST2.potx" id="{B8402043-5C61-A647-B001-653B42E38112}" vid="{26661A63-8C31-4D41-A5A4-38ED8E8AB15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•21</Template>
  <TotalTime>242</TotalTime>
  <Words>3340</Words>
  <Application>Microsoft Macintosh PowerPoint</Application>
  <PresentationFormat>On-screen Show (4:3)</PresentationFormat>
  <Paragraphs>183</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Helvetica Neue</vt:lpstr>
      <vt:lpstr>Times New Roman</vt:lpstr>
      <vt:lpstr>•21.2Q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28</cp:revision>
  <dcterms:created xsi:type="dcterms:W3CDTF">2021-07-28T04:17:22Z</dcterms:created>
  <dcterms:modified xsi:type="dcterms:W3CDTF">2021-07-28T09:35:40Z</dcterms:modified>
</cp:coreProperties>
</file>