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355" r:id="rId3"/>
    <p:sldId id="357" r:id="rId4"/>
    <p:sldId id="359" r:id="rId5"/>
    <p:sldId id="360" r:id="rId6"/>
    <p:sldId id="265" r:id="rId7"/>
    <p:sldId id="268" r:id="rId8"/>
    <p:sldId id="269" r:id="rId9"/>
    <p:sldId id="271" r:id="rId10"/>
    <p:sldId id="272" r:id="rId11"/>
    <p:sldId id="358" r:id="rId12"/>
    <p:sldId id="363" r:id="rId13"/>
    <p:sldId id="361" r:id="rId14"/>
    <p:sldId id="364" r:id="rId15"/>
    <p:sldId id="365" r:id="rId16"/>
    <p:sldId id="276" r:id="rId17"/>
    <p:sldId id="325" r:id="rId18"/>
    <p:sldId id="366" r:id="rId19"/>
    <p:sldId id="367" r:id="rId20"/>
    <p:sldId id="362" r:id="rId21"/>
    <p:sldId id="368" r:id="rId22"/>
    <p:sldId id="326" r:id="rId23"/>
    <p:sldId id="280" r:id="rId24"/>
    <p:sldId id="369" r:id="rId25"/>
    <p:sldId id="370" r:id="rId26"/>
    <p:sldId id="371" r:id="rId27"/>
    <p:sldId id="285" r:id="rId28"/>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80000"/>
    <a:srgbClr val="000000"/>
    <a:srgbClr val="D9D9D9"/>
    <a:srgbClr val="FF00FF"/>
    <a:srgbClr val="FF6FCF"/>
    <a:srgbClr val="00FFFF"/>
    <a:srgbClr val="CCCCCC"/>
    <a:srgbClr val="CEC94C"/>
    <a:srgbClr val="66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28" autoAdjust="0"/>
    <p:restoredTop sz="75580" autoAdjust="0"/>
  </p:normalViewPr>
  <p:slideViewPr>
    <p:cSldViewPr>
      <p:cViewPr>
        <p:scale>
          <a:sx n="73" d="100"/>
          <a:sy n="73" d="100"/>
        </p:scale>
        <p:origin x="696" y="42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4AB31219-3696-164D-A0A2-74CDA31DA3DB}" type="slidenum">
              <a:rPr lang="en-US"/>
              <a:pPr/>
              <a:t>‹#›</a:t>
            </a:fld>
            <a:endParaRPr lang="en-US"/>
          </a:p>
        </p:txBody>
      </p:sp>
    </p:spTree>
    <p:extLst>
      <p:ext uri="{BB962C8B-B14F-4D97-AF65-F5344CB8AC3E}">
        <p14:creationId xmlns:p14="http://schemas.microsoft.com/office/powerpoint/2010/main" val="329936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F71D74AE-2463-B04D-94DC-C89D8D8A1004}"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r>
              <a:rPr lang="en-US" b="1" dirty="0">
                <a:latin typeface="Arial" charset="0"/>
                <a:ea typeface="ＭＳ Ｐゴシック" charset="0"/>
                <a:cs typeface="ＭＳ Ｐゴシック" charset="0"/>
              </a:rPr>
              <a:t>1. </a:t>
            </a:r>
            <a:r>
              <a:rPr lang="en-US" b="1" dirty="0" err="1">
                <a:latin typeface="Arial" charset="0"/>
                <a:ea typeface="ＭＳ Ｐゴシック" charset="0"/>
                <a:cs typeface="ＭＳ Ｐゴシック" charset="0"/>
              </a:rPr>
              <a:t>Pumipili</a:t>
            </a:r>
            <a:r>
              <a:rPr lang="en-US" b="1" dirty="0">
                <a:latin typeface="Arial" charset="0"/>
                <a:ea typeface="ＭＳ Ｐゴシック" charset="0"/>
                <a:cs typeface="ＭＳ Ｐゴシック" charset="0"/>
              </a:rPr>
              <a:t> ng </a:t>
            </a:r>
            <a:r>
              <a:rPr lang="en-US" b="1" dirty="0" err="1">
                <a:latin typeface="Arial" charset="0"/>
                <a:ea typeface="ＭＳ Ｐゴシック" charset="0"/>
                <a:cs typeface="ＭＳ Ｐゴシック" charset="0"/>
              </a:rPr>
              <a:t>isang</a:t>
            </a:r>
            <a:r>
              <a:rPr lang="en-US" b="1" dirty="0">
                <a:latin typeface="Arial" charset="0"/>
                <a:ea typeface="ＭＳ Ｐゴシック" charset="0"/>
                <a:cs typeface="ＭＳ Ｐゴシック" charset="0"/>
              </a:rPr>
              <a:t> Bagong </a:t>
            </a:r>
            <a:r>
              <a:rPr lang="en-US" b="1" dirty="0" err="1">
                <a:latin typeface="Arial" charset="0"/>
                <a:ea typeface="ＭＳ Ｐゴシック" charset="0"/>
                <a:cs typeface="ＭＳ Ｐゴシック" charset="0"/>
              </a:rPr>
              <a:t>Direksyon</a:t>
            </a:r>
            <a:r>
              <a:rPr lang="en-US" b="1" dirty="0">
                <a:latin typeface="Arial" charset="0"/>
                <a:ea typeface="ＭＳ Ｐゴシック" charset="0"/>
                <a:cs typeface="ＭＳ Ｐゴシック" charset="0"/>
              </a:rPr>
              <a:t>.</a:t>
            </a:r>
            <a:r>
              <a:rPr lang="en-US" dirty="0">
                <a:latin typeface="Arial" charset="0"/>
                <a:ea typeface="ＭＳ Ｐゴシック" charset="0"/>
                <a:cs typeface="ＭＳ Ｐゴシック" charset="0"/>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Ngayon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kung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ayaw</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ninyong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maglingkod</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cap="small" baseline="0" dirty="0" err="1">
                <a:solidFill>
                  <a:schemeClr val="tx1"/>
                </a:solidFill>
                <a:effectLst/>
                <a:latin typeface="Arial" pitchFamily="24" charset="0"/>
                <a:ea typeface="ＭＳ Ｐゴシック" pitchFamily="24" charset="-128"/>
                <a:cs typeface="ＭＳ Ｐゴシック" pitchFamily="24" charset="-128"/>
              </a:rPr>
              <a:t>Panginoon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ay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piliin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ninyo</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araw</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ito</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kung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sino</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inyong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paglilingkuran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kung ang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mga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diyos</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pinaglingkuran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inyong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mga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ninuno</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kabila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Ilog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o ang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mga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diyos</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mga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Amoreo</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lupain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nila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ay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inyong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tinitirahan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ngunit</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ganang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akin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aking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sambahayan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kami ay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maglilingkod</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cap="small" baseline="0" dirty="0" err="1">
                <a:solidFill>
                  <a:schemeClr val="tx1"/>
                </a:solidFill>
                <a:effectLst/>
                <a:latin typeface="Arial" pitchFamily="24" charset="0"/>
                <a:ea typeface="ＭＳ Ｐゴシック" pitchFamily="24" charset="-128"/>
                <a:cs typeface="ＭＳ Ｐゴシック" pitchFamily="24" charset="-128"/>
              </a:rPr>
              <a:t>Panginoon</a:t>
            </a:r>
            <a:r>
              <a:rPr lang="en-US" dirty="0">
                <a:latin typeface="Arial" charset="0"/>
                <a:ea typeface="ＭＳ Ｐゴシック" charset="0"/>
                <a:cs typeface="ＭＳ Ｐゴシック" charset="0"/>
              </a:rPr>
              <a:t>” (</a:t>
            </a:r>
            <a:r>
              <a:rPr lang="en-US" i="1" dirty="0">
                <a:latin typeface="Arial" charset="0"/>
                <a:ea typeface="ＭＳ Ｐゴシック" charset="0"/>
                <a:cs typeface="ＭＳ Ｐゴシック" charset="0"/>
              </a:rPr>
              <a:t>Josue 24:15</a:t>
            </a:r>
            <a:r>
              <a:rPr lang="en-US" dirty="0">
                <a:latin typeface="Arial" charset="0"/>
                <a:ea typeface="ＭＳ Ｐゴシック" charset="0"/>
                <a:cs typeface="ＭＳ Ｐゴシック"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11</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err="1">
                <a:latin typeface="Arial" charset="0"/>
                <a:ea typeface="ＭＳ Ｐゴシック" charset="0"/>
                <a:cs typeface="ＭＳ Ｐゴシック" charset="0"/>
              </a:rPr>
              <a:t>Deperensya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sa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Tahanan</a:t>
            </a:r>
            <a:r>
              <a:rPr lang="en-US" b="1" dirty="0">
                <a:latin typeface="Arial" charset="0"/>
                <a:ea typeface="ＭＳ Ｐゴシック" charset="0"/>
                <a:cs typeface="ＭＳ Ｐゴシック" charset="0"/>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Nalaman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Jose ang </a:t>
            </a:r>
            <a:r>
              <a:rPr lang="en-US" sz="1200" kern="1200" dirty="0" err="1">
                <a:solidFill>
                  <a:schemeClr val="tx1"/>
                </a:solidFill>
                <a:effectLst/>
                <a:latin typeface="Arial" pitchFamily="24" charset="0"/>
                <a:ea typeface="ＭＳ Ｐゴシック" pitchFamily="24" charset="-128"/>
                <a:cs typeface="ＭＳ Ｐゴシック" pitchFamily="24" charset="-128"/>
              </a:rPr>
              <a:t>tungkol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pamilyang</a:t>
            </a:r>
            <a:r>
              <a:rPr lang="en-US" sz="1200" kern="1200" dirty="0">
                <a:solidFill>
                  <a:schemeClr val="tx1"/>
                </a:solidFill>
                <a:effectLst/>
                <a:latin typeface="Arial" pitchFamily="24" charset="0"/>
                <a:ea typeface="ＭＳ Ｐゴシック" pitchFamily="24" charset="-128"/>
                <a:cs typeface="ＭＳ Ｐゴシック" pitchFamily="24" charset="-128"/>
              </a:rPr>
              <a:t> may </a:t>
            </a:r>
            <a:r>
              <a:rPr lang="en-US" sz="1200" kern="1200" dirty="0" err="1">
                <a:solidFill>
                  <a:schemeClr val="tx1"/>
                </a:solidFill>
                <a:effectLst/>
                <a:latin typeface="Arial" pitchFamily="24" charset="0"/>
                <a:ea typeface="ＭＳ Ｐゴシック" pitchFamily="24" charset="-128"/>
                <a:cs typeface="ＭＳ Ｐゴシック" pitchFamily="24" charset="-128"/>
              </a:rPr>
              <a:t>deperensya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Nakapagpasimula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lolo't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lola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tuhod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sina</a:t>
            </a:r>
            <a:r>
              <a:rPr lang="en-US" sz="1200" kern="1200" dirty="0">
                <a:solidFill>
                  <a:schemeClr val="tx1"/>
                </a:solidFill>
                <a:effectLst/>
                <a:latin typeface="Arial" pitchFamily="24" charset="0"/>
                <a:ea typeface="ＭＳ Ｐゴシック" pitchFamily="24" charset="-128"/>
                <a:cs typeface="ＭＳ Ｐゴシック" pitchFamily="24" charset="-128"/>
              </a:rPr>
              <a:t> Abraham at Sara. ¶ </a:t>
            </a:r>
            <a:r>
              <a:rPr lang="en-US" sz="1200" kern="1200" dirty="0" err="1">
                <a:solidFill>
                  <a:schemeClr val="tx1"/>
                </a:solidFill>
                <a:effectLst/>
                <a:latin typeface="Arial" pitchFamily="24" charset="0"/>
                <a:ea typeface="ＭＳ Ｐゴシック" pitchFamily="24" charset="-128"/>
                <a:cs typeface="ＭＳ Ｐゴシック" pitchFamily="24" charset="-128"/>
              </a:rPr>
              <a:t>Pinaboran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Isaac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Esau. ¶ </a:t>
            </a:r>
            <a:r>
              <a:rPr lang="en-US" sz="1200" kern="1200" dirty="0" err="1">
                <a:solidFill>
                  <a:schemeClr val="tx1"/>
                </a:solidFill>
                <a:effectLst/>
                <a:latin typeface="Arial" pitchFamily="24" charset="0"/>
                <a:ea typeface="ＭＳ Ｐゴシック" pitchFamily="24" charset="-128"/>
                <a:cs typeface="ＭＳ Ｐゴシック" pitchFamily="24" charset="-128"/>
              </a:rPr>
              <a:t>Nalinlang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Jacob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pakasalan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dalawang</a:t>
            </a:r>
            <a:r>
              <a:rPr lang="en-US" sz="1200" kern="1200" dirty="0">
                <a:solidFill>
                  <a:schemeClr val="tx1"/>
                </a:solidFill>
                <a:effectLst/>
                <a:latin typeface="Arial" pitchFamily="24" charset="0"/>
                <a:ea typeface="ＭＳ Ｐゴシック" pitchFamily="24" charset="-128"/>
                <a:cs typeface="ＭＳ Ｐゴシック" pitchFamily="24" charset="-128"/>
              </a:rPr>
              <a:t> mag-ate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nagkukumpetensiyahan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karera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panganganak</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nagpapatulong</a:t>
            </a:r>
            <a:r>
              <a:rPr lang="en-US" sz="1200" kern="1200" dirty="0">
                <a:solidFill>
                  <a:schemeClr val="tx1"/>
                </a:solidFill>
                <a:effectLst/>
                <a:latin typeface="Arial" pitchFamily="24" charset="0"/>
                <a:ea typeface="ＭＳ Ｐゴシック" pitchFamily="24" charset="-128"/>
                <a:cs typeface="ＭＳ Ｐゴシック" pitchFamily="24" charset="-128"/>
              </a:rPr>
              <a:t> pa </a:t>
            </a:r>
            <a:r>
              <a:rPr lang="en-US" sz="1200" kern="1200" dirty="0" err="1">
                <a:solidFill>
                  <a:schemeClr val="tx1"/>
                </a:solidFill>
                <a:effectLst/>
                <a:latin typeface="Arial" pitchFamily="24" charset="0"/>
                <a:ea typeface="ＭＳ Ｐゴシック" pitchFamily="24" charset="-128"/>
                <a:cs typeface="ＭＳ Ｐゴシック" pitchFamily="24" charset="-128"/>
              </a:rPr>
              <a:t>nga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kanilang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katulong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babae</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ipanganak</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anak</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Jacob. </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12</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0"/>
                <a:cs typeface="ＭＳ Ｐゴシック" charset="0"/>
              </a:rPr>
              <a:t>Ang </a:t>
            </a:r>
            <a:r>
              <a:rPr lang="en-US" dirty="0" err="1">
                <a:latin typeface="Arial" charset="0"/>
                <a:ea typeface="ＭＳ Ｐゴシック" charset="0"/>
                <a:cs typeface="ＭＳ Ｐゴシック" charset="0"/>
              </a:rPr>
              <a:t>kompitensiyahan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pagitan</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dalawan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ina</a:t>
            </a:r>
            <a:r>
              <a:rPr lang="en-US" dirty="0">
                <a:latin typeface="Arial" charset="0"/>
                <a:ea typeface="ＭＳ Ｐゴシック" charset="0"/>
                <a:cs typeface="ＭＳ Ｐゴシック" charset="0"/>
              </a:rPr>
              <a:t> ay </a:t>
            </a:r>
            <a:r>
              <a:rPr lang="en-US" dirty="0" err="1">
                <a:latin typeface="Arial" charset="0"/>
                <a:ea typeface="ＭＳ Ｐゴシック" charset="0"/>
                <a:cs typeface="ＭＳ Ｐゴシック" charset="0"/>
              </a:rPr>
              <a:t>malinaw</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kumalat</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mga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anak</a:t>
            </a:r>
            <a:r>
              <a:rPr lang="en-US" dirty="0">
                <a:latin typeface="Arial" charset="0"/>
                <a:ea typeface="ＭＳ Ｐゴシック" charset="0"/>
                <a:cs typeface="ＭＳ Ｐゴシック" charset="0"/>
              </a:rPr>
              <a:t>. ¶ Ang </a:t>
            </a:r>
            <a:r>
              <a:rPr lang="en-US" dirty="0" err="1">
                <a:latin typeface="Arial" charset="0"/>
                <a:ea typeface="ＭＳ Ｐゴシック" charset="0"/>
                <a:cs typeface="ＭＳ Ｐゴシック" charset="0"/>
              </a:rPr>
              <a:t>mga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nakatatandang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kapatid</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ni</a:t>
            </a:r>
            <a:r>
              <a:rPr lang="en-US" dirty="0">
                <a:latin typeface="Arial" charset="0"/>
                <a:ea typeface="ＭＳ Ｐゴシック" charset="0"/>
                <a:cs typeface="ＭＳ Ｐゴシック" charset="0"/>
              </a:rPr>
              <a:t> Jose ay </a:t>
            </a:r>
            <a:r>
              <a:rPr lang="en-US" dirty="0" err="1">
                <a:latin typeface="Arial" charset="0"/>
                <a:ea typeface="ＭＳ Ｐゴシック" charset="0"/>
                <a:cs typeface="ＭＳ Ｐゴシック" charset="0"/>
              </a:rPr>
              <a:t>pinagpapatay</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lahat</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mga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lalaki</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bayan ng </a:t>
            </a:r>
            <a:r>
              <a:rPr lang="en-US" dirty="0" err="1">
                <a:latin typeface="Arial" charset="0"/>
                <a:ea typeface="ＭＳ Ｐゴシック" charset="0"/>
                <a:cs typeface="ＭＳ Ｐゴシック" charset="0"/>
              </a:rPr>
              <a:t>Shekem</a:t>
            </a:r>
            <a:r>
              <a:rPr lang="en-US" dirty="0">
                <a:latin typeface="Arial" charset="0"/>
                <a:ea typeface="ＭＳ Ｐゴシック" charset="0"/>
                <a:cs typeface="ＭＳ Ｐゴシック" charset="0"/>
              </a:rPr>
              <a:t>. Si Ruben ay </a:t>
            </a:r>
            <a:r>
              <a:rPr lang="en-US" dirty="0" err="1">
                <a:latin typeface="Arial" charset="0"/>
                <a:ea typeface="ＭＳ Ｐゴシック" charset="0"/>
                <a:cs typeface="ＭＳ Ｐゴシック" charset="0"/>
              </a:rPr>
              <a:t>sumiping</a:t>
            </a:r>
            <a:r>
              <a:rPr lang="en-US" dirty="0">
                <a:latin typeface="Arial" charset="0"/>
                <a:ea typeface="ＭＳ Ｐゴシック" charset="0"/>
                <a:cs typeface="ＭＳ Ｐゴシック" charset="0"/>
              </a:rPr>
              <a:t> kay </a:t>
            </a:r>
            <a:r>
              <a:rPr lang="en-US" dirty="0" err="1">
                <a:latin typeface="Arial" charset="0"/>
                <a:ea typeface="ＭＳ Ｐゴシック" charset="0"/>
                <a:cs typeface="ＭＳ Ｐゴシック" charset="0"/>
              </a:rPr>
              <a:t>Bilha</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babaeng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katulong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ni</a:t>
            </a:r>
            <a:r>
              <a:rPr lang="en-US" dirty="0">
                <a:latin typeface="Arial" charset="0"/>
                <a:ea typeface="ＭＳ Ｐゴシック" charset="0"/>
                <a:cs typeface="ＭＳ Ｐゴシック" charset="0"/>
              </a:rPr>
              <a:t> Raquel. Si Juda ay </a:t>
            </a:r>
            <a:r>
              <a:rPr lang="en-US" dirty="0" err="1">
                <a:latin typeface="Arial" charset="0"/>
                <a:ea typeface="ＭＳ Ｐゴシック" charset="0"/>
                <a:cs typeface="ＭＳ Ｐゴシック" charset="0"/>
              </a:rPr>
              <a:t>napagkamalang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isang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prosti</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kanyang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nabalong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manugang</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nagkaroon</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kambal</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kanya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Nagdagdag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si</a:t>
            </a:r>
            <a:r>
              <a:rPr lang="en-US" dirty="0">
                <a:latin typeface="Arial" charset="0"/>
                <a:ea typeface="ＭＳ Ｐゴシック" charset="0"/>
                <a:cs typeface="ＭＳ Ｐゴシック" charset="0"/>
              </a:rPr>
              <a:t> Jacob ng </a:t>
            </a:r>
            <a:r>
              <a:rPr lang="en-US" dirty="0" err="1">
                <a:latin typeface="Arial" charset="0"/>
                <a:ea typeface="ＭＳ Ｐゴシック" charset="0"/>
                <a:cs typeface="ＭＳ Ｐゴシック" charset="0"/>
              </a:rPr>
              <a:t>gatong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apoy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pamamagitan</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kanyang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paboritismo</a:t>
            </a:r>
            <a:r>
              <a:rPr lang="en-US" dirty="0">
                <a:latin typeface="Arial" charset="0"/>
                <a:ea typeface="ＭＳ Ｐゴシック" charset="0"/>
                <a:cs typeface="ＭＳ Ｐゴシック" charset="0"/>
              </a:rPr>
              <a:t> kay Jose. </a:t>
            </a:r>
          </a:p>
        </p:txBody>
      </p:sp>
    </p:spTree>
    <p:extLst>
      <p:ext uri="{BB962C8B-B14F-4D97-AF65-F5344CB8AC3E}">
        <p14:creationId xmlns:p14="http://schemas.microsoft.com/office/powerpoint/2010/main" val="1750092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13</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Arial" charset="0"/>
                <a:ea typeface="ＭＳ Ｐゴシック" charset="0"/>
                <a:cs typeface="ＭＳ Ｐゴシック" charset="0"/>
              </a:rPr>
              <a:t>Pagtatalaga</a:t>
            </a:r>
            <a:r>
              <a:rPr lang="en-US" b="1" dirty="0">
                <a:latin typeface="Arial" charset="0"/>
                <a:ea typeface="ＭＳ Ｐゴシック" charset="0"/>
                <a:cs typeface="ＭＳ Ｐゴシック" charset="0"/>
              </a:rPr>
              <a:t> ng </a:t>
            </a:r>
            <a:r>
              <a:rPr lang="en-US" b="1" dirty="0" err="1">
                <a:latin typeface="Arial" charset="0"/>
                <a:ea typeface="ＭＳ Ｐゴシック" charset="0"/>
                <a:cs typeface="ＭＳ Ｐゴシック" charset="0"/>
              </a:rPr>
              <a:t>Sarili</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sa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Diyos</a:t>
            </a:r>
            <a:r>
              <a:rPr lang="en-US" b="1"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Dala-dala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ni</a:t>
            </a:r>
            <a:r>
              <a:rPr lang="en-US" dirty="0">
                <a:latin typeface="Arial" charset="0"/>
                <a:ea typeface="ＭＳ Ｐゴシック" charset="0"/>
                <a:cs typeface="ＭＳ Ｐゴシック" charset="0"/>
              </a:rPr>
              <a:t> Jose ang </a:t>
            </a:r>
            <a:r>
              <a:rPr lang="en-US" dirty="0" err="1">
                <a:latin typeface="Arial" charset="0"/>
                <a:ea typeface="ＭＳ Ｐゴシック" charset="0"/>
                <a:cs typeface="ＭＳ Ｐゴシック" charset="0"/>
              </a:rPr>
              <a:t>kirot</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komplikadong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relasyon</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pagkabalisa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samantalang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naglalakbay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siya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patungong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Ehipto</a:t>
            </a:r>
            <a:r>
              <a:rPr lang="en-US" dirty="0">
                <a:latin typeface="Arial" charset="0"/>
                <a:ea typeface="ＭＳ Ｐゴシック" charset="0"/>
                <a:cs typeface="ＭＳ Ｐゴシック" charset="0"/>
              </a:rPr>
              <a:t>, kung </a:t>
            </a:r>
            <a:r>
              <a:rPr lang="en-US" dirty="0" err="1">
                <a:latin typeface="Arial" charset="0"/>
                <a:ea typeface="ＭＳ Ｐゴシック" charset="0"/>
                <a:cs typeface="ＭＳ Ｐゴシック" charset="0"/>
              </a:rPr>
              <a:t>saan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ipagbibili</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siya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bilang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isang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alipin</a:t>
            </a:r>
            <a:r>
              <a:rPr lang="en-US" dirty="0">
                <a:latin typeface="Arial" charset="0"/>
                <a:ea typeface="ＭＳ Ｐゴシック" charset="0"/>
                <a:cs typeface="ＭＳ Ｐゴシック" charset="0"/>
              </a:rPr>
              <a:t>. Hindi </a:t>
            </a:r>
            <a:r>
              <a:rPr lang="en-US" dirty="0" err="1">
                <a:latin typeface="Arial" charset="0"/>
                <a:ea typeface="ＭＳ Ｐゴシック" charset="0"/>
                <a:cs typeface="ＭＳ Ｐゴシック" charset="0"/>
              </a:rPr>
              <a:t>ito</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maginhawang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paglalakbay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samantalang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nilalabanan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niya</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mga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luha</a:t>
            </a:r>
            <a:r>
              <a:rPr lang="en-US" dirty="0">
                <a:latin typeface="Arial" charset="0"/>
                <a:ea typeface="ＭＳ Ｐゴシック" charset="0"/>
                <a:cs typeface="ＭＳ Ｐゴシック" charset="0"/>
              </a:rPr>
              <a:t>. ¶ “</a:t>
            </a:r>
            <a:r>
              <a:rPr lang="en-US" dirty="0" err="1">
                <a:latin typeface="Arial" charset="0"/>
                <a:ea typeface="ＭＳ Ｐゴシック" charset="0"/>
                <a:cs typeface="ＭＳ Ｐゴシック" charset="0"/>
              </a:rPr>
              <a:t>Pagkatapos</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kanyang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mga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isipan</a:t>
            </a:r>
            <a:r>
              <a:rPr lang="en-US" dirty="0">
                <a:latin typeface="Arial" charset="0"/>
                <a:ea typeface="ＭＳ Ｐゴシック" charset="0"/>
                <a:cs typeface="ＭＳ Ｐゴシック" charset="0"/>
              </a:rPr>
              <a:t> ay </a:t>
            </a:r>
            <a:r>
              <a:rPr lang="en-US" dirty="0" err="1">
                <a:latin typeface="Arial" charset="0"/>
                <a:ea typeface="ＭＳ Ｐゴシック" charset="0"/>
                <a:cs typeface="ＭＳ Ｐゴシック" charset="0"/>
              </a:rPr>
              <a:t>bumaling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Diyos</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kanyang</a:t>
            </a:r>
            <a:r>
              <a:rPr lang="en-US" dirty="0">
                <a:latin typeface="Arial" charset="0"/>
                <a:ea typeface="ＭＳ Ｐゴシック" charset="0"/>
                <a:cs typeface="ＭＳ Ｐゴシック" charset="0"/>
              </a:rPr>
              <a:t> ama. Sa </a:t>
            </a:r>
            <a:r>
              <a:rPr lang="en-US" dirty="0" err="1">
                <a:latin typeface="Arial" charset="0"/>
                <a:ea typeface="ＭＳ Ｐゴシック" charset="0"/>
                <a:cs typeface="ＭＳ Ｐゴシック" charset="0"/>
              </a:rPr>
              <a:t>kanyang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kabataan</a:t>
            </a:r>
            <a:r>
              <a:rPr lang="en-US" dirty="0">
                <a:latin typeface="Arial" charset="0"/>
                <a:ea typeface="ＭＳ Ｐゴシック" charset="0"/>
                <a:cs typeface="ＭＳ Ｐゴシック" charset="0"/>
              </a:rPr>
              <a:t> ay </a:t>
            </a:r>
            <a:r>
              <a:rPr lang="en-US" dirty="0" err="1">
                <a:latin typeface="Arial" charset="0"/>
                <a:ea typeface="ＭＳ Ｐゴシック" charset="0"/>
                <a:cs typeface="ＭＳ Ｐゴシック" charset="0"/>
              </a:rPr>
              <a:t>naturuan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siyang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mahalin</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matakot</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Kanya. </a:t>
            </a:r>
            <a:r>
              <a:rPr lang="en-US" dirty="0" err="1">
                <a:latin typeface="Arial" charset="0"/>
                <a:ea typeface="ＭＳ Ｐゴシック" charset="0"/>
                <a:cs typeface="ＭＳ Ｐゴシック" charset="0"/>
              </a:rPr>
              <a:t>Madalas</a:t>
            </a:r>
            <a:r>
              <a:rPr lang="en-US" dirty="0">
                <a:latin typeface="Arial" charset="0"/>
                <a:ea typeface="ＭＳ Ｐゴシック" charset="0"/>
                <a:cs typeface="ＭＳ Ｐゴシック" charset="0"/>
              </a:rPr>
              <a:t>…</a:t>
            </a:r>
            <a:r>
              <a:rPr lang="en-US" dirty="0" err="1">
                <a:latin typeface="Arial" charset="0"/>
                <a:ea typeface="ＭＳ Ｐゴシック" charset="0"/>
                <a:cs typeface="ＭＳ Ｐゴシック" charset="0"/>
              </a:rPr>
              <a:t>nakinig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siya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kuwento</a:t>
            </a:r>
            <a:r>
              <a:rPr lang="en-US" dirty="0">
                <a:latin typeface="Arial" charset="0"/>
                <a:ea typeface="ＭＳ Ｐゴシック" charset="0"/>
                <a:cs typeface="ＭＳ Ｐゴシック" charset="0"/>
              </a:rPr>
              <a:t> ng</a:t>
            </a:r>
          </a:p>
        </p:txBody>
      </p:sp>
    </p:spTree>
    <p:extLst>
      <p:ext uri="{BB962C8B-B14F-4D97-AF65-F5344CB8AC3E}">
        <p14:creationId xmlns:p14="http://schemas.microsoft.com/office/powerpoint/2010/main" val="2687340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14</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a:latin typeface="Arial" charset="0"/>
                <a:ea typeface="ＭＳ Ｐゴシック" charset="0"/>
                <a:cs typeface="ＭＳ Ｐゴシック" charset="0"/>
              </a:rPr>
              <a:t>pangitaing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nakita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ni</a:t>
            </a:r>
            <a:r>
              <a:rPr lang="en-US" dirty="0">
                <a:latin typeface="Arial" charset="0"/>
                <a:ea typeface="ＭＳ Ｐゴシック" charset="0"/>
                <a:cs typeface="ＭＳ Ｐゴシック" charset="0"/>
              </a:rPr>
              <a:t> Jacob </a:t>
            </a:r>
            <a:r>
              <a:rPr lang="en-US" dirty="0" err="1">
                <a:latin typeface="Arial" charset="0"/>
                <a:ea typeface="ＭＳ Ｐゴシック" charset="0"/>
                <a:cs typeface="ＭＳ Ｐゴシック" charset="0"/>
              </a:rPr>
              <a:t>samantalang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tumatakas</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siya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mula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kanyang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tahanan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isang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itinapon</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isang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pugante</a:t>
            </a:r>
            <a:r>
              <a:rPr lang="en-US" dirty="0">
                <a:latin typeface="Arial" charset="0"/>
                <a:ea typeface="ＭＳ Ｐゴシック" charset="0"/>
                <a:cs typeface="ＭＳ Ｐゴシック" charset="0"/>
              </a:rPr>
              <a:t>.... ¶ </a:t>
            </a:r>
            <a:r>
              <a:rPr lang="en-US" dirty="0" err="1">
                <a:latin typeface="Arial" charset="0"/>
                <a:ea typeface="ＭＳ Ｐゴシック" charset="0"/>
                <a:cs typeface="ＭＳ Ｐゴシック" charset="0"/>
              </a:rPr>
              <a:t>Ngayon</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lahat</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mamahaling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liksyon</a:t>
            </a:r>
            <a:r>
              <a:rPr lang="en-US" dirty="0">
                <a:latin typeface="Arial" charset="0"/>
                <a:ea typeface="ＭＳ Ｐゴシック" charset="0"/>
                <a:cs typeface="ＭＳ Ｐゴシック" charset="0"/>
              </a:rPr>
              <a:t> ay </a:t>
            </a:r>
            <a:r>
              <a:rPr lang="en-US" dirty="0" err="1">
                <a:latin typeface="Arial" charset="0"/>
                <a:ea typeface="ＭＳ Ｐゴシック" charset="0"/>
                <a:cs typeface="ＭＳ Ｐゴシック" charset="0"/>
              </a:rPr>
              <a:t>buong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linaw</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dumating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harap</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niya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Naniwala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si</a:t>
            </a:r>
            <a:r>
              <a:rPr lang="en-US" dirty="0">
                <a:latin typeface="Arial" charset="0"/>
                <a:ea typeface="ＭＳ Ｐゴシック" charset="0"/>
                <a:cs typeface="ＭＳ Ｐゴシック" charset="0"/>
              </a:rPr>
              <a:t> Jose </a:t>
            </a:r>
            <a:r>
              <a:rPr lang="en-US" dirty="0" err="1">
                <a:latin typeface="Arial" charset="0"/>
                <a:ea typeface="ＭＳ Ｐゴシック" charset="0"/>
                <a:cs typeface="ＭＳ Ｐゴシック" charset="0"/>
              </a:rPr>
              <a:t>na</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Diyos</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kanyang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mga</a:t>
            </a:r>
            <a:r>
              <a:rPr lang="en-US" dirty="0">
                <a:latin typeface="Arial" charset="0"/>
                <a:ea typeface="ＭＳ Ｐゴシック" charset="0"/>
                <a:cs typeface="ＭＳ Ｐゴシック" charset="0"/>
              </a:rPr>
              <a:t> ama ay </a:t>
            </a:r>
            <a:r>
              <a:rPr lang="en-US" dirty="0" err="1">
                <a:latin typeface="Arial" charset="0"/>
                <a:ea typeface="ＭＳ Ｐゴシック" charset="0"/>
                <a:cs typeface="ＭＳ Ｐゴシック" charset="0"/>
              </a:rPr>
              <a:t>magiging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Diyso</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niya</a:t>
            </a:r>
            <a:r>
              <a:rPr lang="en-US" dirty="0">
                <a:latin typeface="Arial" charset="0"/>
                <a:ea typeface="ＭＳ Ｐゴシック" charset="0"/>
                <a:cs typeface="ＭＳ Ｐゴシック" charset="0"/>
              </a:rPr>
              <a:t>. ¶ Noon at doon </a:t>
            </a:r>
            <a:r>
              <a:rPr lang="en-US" dirty="0" err="1">
                <a:latin typeface="Arial" charset="0"/>
                <a:ea typeface="ＭＳ Ｐゴシック" charset="0"/>
                <a:cs typeface="ＭＳ Ｐゴシック" charset="0"/>
              </a:rPr>
              <a:t>kubos</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ipinagkaloon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niya</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sarili</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Panginoon</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idinalangin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Tagapag-ingat</a:t>
            </a:r>
            <a:r>
              <a:rPr lang="en-US" dirty="0">
                <a:latin typeface="Arial" charset="0"/>
                <a:ea typeface="ＭＳ Ｐゴシック" charset="0"/>
                <a:cs typeface="ＭＳ Ｐゴシック" charset="0"/>
              </a:rPr>
              <a:t> ng Israel ay </a:t>
            </a:r>
            <a:r>
              <a:rPr lang="en-US" dirty="0" err="1">
                <a:latin typeface="Arial" charset="0"/>
                <a:ea typeface="ＭＳ Ｐゴシック" charset="0"/>
                <a:cs typeface="ＭＳ Ｐゴシック" charset="0"/>
              </a:rPr>
              <a:t>sasamahan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siya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lupain</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kanyang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pagkakatapon</a:t>
            </a:r>
            <a:r>
              <a:rPr lang="en-US" dirty="0">
                <a:latin typeface="Arial" charset="0"/>
                <a:ea typeface="ＭＳ Ｐゴシック" charset="0"/>
                <a:cs typeface="ＭＳ Ｐゴシック" charset="0"/>
              </a:rPr>
              <a:t>.”—</a:t>
            </a:r>
            <a:r>
              <a:rPr lang="en-US" sz="1200" i="1" cap="small" dirty="0">
                <a:ea typeface="Helvetica CY" charset="0"/>
                <a:cs typeface="Calibri"/>
              </a:rPr>
              <a:t>Patriarchs and Prophets </a:t>
            </a:r>
            <a:r>
              <a:rPr lang="en-US" dirty="0">
                <a:latin typeface="Arial" charset="0"/>
                <a:ea typeface="ＭＳ Ｐゴシック" charset="0"/>
                <a:cs typeface="ＭＳ Ｐゴシック" charset="0"/>
              </a:rPr>
              <a:t>214 </a:t>
            </a:r>
          </a:p>
        </p:txBody>
      </p:sp>
    </p:spTree>
    <p:extLst>
      <p:ext uri="{BB962C8B-B14F-4D97-AF65-F5344CB8AC3E}">
        <p14:creationId xmlns:p14="http://schemas.microsoft.com/office/powerpoint/2010/main" val="1427818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15</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err="1">
                <a:solidFill>
                  <a:schemeClr val="tx1"/>
                </a:solidFill>
                <a:effectLst/>
                <a:latin typeface="Arial" pitchFamily="24" charset="0"/>
                <a:ea typeface="ＭＳ Ｐゴシック" pitchFamily="24" charset="-128"/>
                <a:cs typeface="ＭＳ Ｐゴシック" pitchFamily="24" charset="-128"/>
              </a:rPr>
              <a:t>Nagpapasimula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Jose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makasumpong</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kapayapaan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mg </a:t>
            </a:r>
            <a:r>
              <a:rPr lang="en-US" sz="1200" kern="1200" dirty="0" err="1">
                <a:solidFill>
                  <a:schemeClr val="tx1"/>
                </a:solidFill>
                <a:effectLst/>
                <a:latin typeface="Arial" pitchFamily="24" charset="0"/>
                <a:ea typeface="ＭＳ Ｐゴシック" pitchFamily="24" charset="-128"/>
                <a:cs typeface="ＭＳ Ｐゴシック" pitchFamily="24" charset="-128"/>
              </a:rPr>
              <a:t>aralasyon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pamamagitan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paggawa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pagpapasyang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sumusnod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 </a:t>
            </a:r>
            <a:r>
              <a:rPr lang="en-US" sz="1200" kern="1200" dirty="0" err="1">
                <a:solidFill>
                  <a:schemeClr val="tx1"/>
                </a:solidFill>
                <a:effectLst/>
                <a:latin typeface="Arial" pitchFamily="24" charset="0"/>
                <a:ea typeface="ＭＳ Ｐゴシック" pitchFamily="24" charset="-128"/>
                <a:cs typeface="ＭＳ Ｐゴシック" pitchFamily="24" charset="-128"/>
              </a:rPr>
              <a:t>Upang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makasumpong</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kapahingahan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bawat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dapat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gumawa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personal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pagpapasya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sumunod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Kahit ang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ninuno</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espirituwal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higante</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pananampalataya</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espirituwalidad</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naisasalin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pamamagitan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i="1" kern="1200" dirty="0">
                <a:solidFill>
                  <a:schemeClr val="tx1"/>
                </a:solidFill>
                <a:effectLst/>
                <a:latin typeface="Arial" pitchFamily="24" charset="0"/>
                <a:ea typeface="ＭＳ Ｐゴシック" pitchFamily="24" charset="-128"/>
                <a:cs typeface="ＭＳ Ｐゴシック" pitchFamily="24" charset="-128"/>
              </a:rPr>
              <a:t>genes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Alalahanin</a:t>
            </a:r>
            <a:r>
              <a:rPr lang="en-US" sz="1200" kern="1200" dirty="0">
                <a:solidFill>
                  <a:schemeClr val="tx1"/>
                </a:solidFill>
                <a:effectLst/>
                <a:latin typeface="Arial" pitchFamily="24" charset="0"/>
                <a:ea typeface="ＭＳ Ｐゴシック" pitchFamily="24" charset="-128"/>
                <a:cs typeface="ＭＳ Ｐゴシック" pitchFamily="24" charset="-128"/>
              </a:rPr>
              <a:t>, may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anak</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lamang</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walang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apo.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627886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18BAD06F-B0AD-FD42-ACAC-D872CA5AE634}" type="slidenum">
              <a:rPr lang="en-US" sz="1200"/>
              <a:pPr/>
              <a:t>16</a:t>
            </a:fld>
            <a:endParaRPr lang="en-US" sz="1200"/>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charset="0"/>
                <a:ea typeface="ＭＳ Ｐゴシック" charset="0"/>
                <a:cs typeface="ＭＳ Ｐゴシック" charset="0"/>
              </a:rPr>
              <a:t>2. </a:t>
            </a:r>
            <a:r>
              <a:rPr lang="en-US" b="1" dirty="0" err="1">
                <a:latin typeface="Arial" charset="0"/>
                <a:ea typeface="ＭＳ Ｐゴシック" charset="0"/>
                <a:cs typeface="ＭＳ Ｐゴシック" charset="0"/>
              </a:rPr>
              <a:t>Nakikipagrelasyon</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sa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Paraan</a:t>
            </a:r>
            <a:r>
              <a:rPr lang="en-US" b="1" dirty="0">
                <a:latin typeface="Arial" charset="0"/>
                <a:ea typeface="ＭＳ Ｐゴシック" charset="0"/>
                <a:cs typeface="ＭＳ Ｐゴシック" charset="0"/>
              </a:rPr>
              <a:t> ng </a:t>
            </a:r>
            <a:r>
              <a:rPr lang="en-US" b="1" dirty="0" err="1">
                <a:latin typeface="Arial" charset="0"/>
                <a:ea typeface="ＭＳ Ｐゴシック" charset="0"/>
                <a:cs typeface="ＭＳ Ｐゴシック" charset="0"/>
              </a:rPr>
              <a:t>Diyos</a:t>
            </a:r>
            <a:r>
              <a:rPr lang="en-US" b="1" dirty="0">
                <a:latin typeface="Arial" charset="0"/>
                <a:ea typeface="ＭＳ Ｐゴシック" charset="0"/>
                <a:cs typeface="ＭＳ Ｐゴシック" charset="0"/>
              </a:rPr>
              <a:t>. </a:t>
            </a:r>
            <a:r>
              <a:rPr lang="en-US" b="0" dirty="0">
                <a:latin typeface="Arial" charset="0"/>
                <a:ea typeface="ＭＳ Ｐゴシック" charset="0"/>
                <a:cs typeface="ＭＳ Ｐゴシック" charset="0"/>
              </a:rPr>
              <a:t>“</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Walang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sinumang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dakila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kaysa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akin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bahay</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ito</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walang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anumang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bagay</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ipinagkait</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akin,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maliban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iyo</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sapagkat</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ikaw</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ay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kanyang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asawa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Paano</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ngang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magagawa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ko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itong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malaking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kasamaan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kasalanan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laban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Diyos</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a:t>
            </a:r>
            <a:r>
              <a:rPr lang="en-PH" sz="1200" b="0" i="1" u="none" strike="noStrike" kern="1200" dirty="0">
                <a:solidFill>
                  <a:schemeClr val="tx1"/>
                </a:solidFill>
                <a:effectLst/>
                <a:latin typeface="Arial" pitchFamily="24" charset="0"/>
                <a:ea typeface="ＭＳ Ｐゴシック" pitchFamily="24" charset="-128"/>
                <a:cs typeface="ＭＳ Ｐゴシック" pitchFamily="24" charset="-128"/>
              </a:rPr>
              <a:t>”</a:t>
            </a:r>
            <a:r>
              <a:rPr lang="en-US" i="1" dirty="0">
                <a:latin typeface="Arial" charset="0"/>
                <a:ea typeface="ＭＳ Ｐゴシック" charset="0"/>
                <a:cs typeface="ＭＳ Ｐゴシック" charset="0"/>
              </a:rPr>
              <a:t> (Genesis 39:9). </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17</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r>
              <a:rPr lang="en-US" b="1" dirty="0" err="1">
                <a:latin typeface="Arial" charset="0"/>
                <a:ea typeface="ＭＳ Ｐゴシック" charset="0"/>
                <a:cs typeface="ＭＳ Ｐゴシック" charset="0"/>
              </a:rPr>
              <a:t>Nakakasumpong</a:t>
            </a:r>
            <a:r>
              <a:rPr lang="en-US" b="1" dirty="0">
                <a:latin typeface="Arial" charset="0"/>
                <a:ea typeface="ＭＳ Ｐゴシック" charset="0"/>
                <a:cs typeface="ＭＳ Ｐゴシック" charset="0"/>
              </a:rPr>
              <a:t> ng </a:t>
            </a:r>
            <a:r>
              <a:rPr lang="en-US" b="1" dirty="0" err="1">
                <a:latin typeface="Arial" charset="0"/>
                <a:ea typeface="ＭＳ Ｐゴシック" charset="0"/>
                <a:cs typeface="ＭＳ Ｐゴシック" charset="0"/>
              </a:rPr>
              <a:t>Tunay</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na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Sariling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Pagpapahalaga</a:t>
            </a:r>
            <a:r>
              <a:rPr lang="en-US" b="1" dirty="0">
                <a:latin typeface="Arial" charset="0"/>
                <a:ea typeface="ＭＳ Ｐゴシック" charset="0"/>
                <a:cs typeface="ＭＳ Ｐゴシック" charset="0"/>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Lumaki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Jose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naniniwalang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natatangi</a:t>
            </a:r>
            <a:r>
              <a:rPr lang="en-US" sz="1200" kern="1200" dirty="0">
                <a:solidFill>
                  <a:schemeClr val="tx1"/>
                </a:solidFill>
                <a:effectLst/>
                <a:latin typeface="Arial" pitchFamily="24" charset="0"/>
                <a:ea typeface="ＭＳ Ｐゴシック" pitchFamily="24" charset="-128"/>
                <a:cs typeface="ＭＳ Ｐゴシック" pitchFamily="24" charset="-128"/>
              </a:rPr>
              <a:t>—</a:t>
            </a:r>
            <a:r>
              <a:rPr lang="en-US" sz="1200" kern="1200" dirty="0" err="1">
                <a:solidFill>
                  <a:schemeClr val="tx1"/>
                </a:solidFill>
                <a:effectLst/>
                <a:latin typeface="Arial" pitchFamily="24" charset="0"/>
                <a:ea typeface="ＭＳ Ｐゴシック" pitchFamily="24" charset="-128"/>
                <a:cs typeface="ＭＳ Ｐゴシック" pitchFamily="24" charset="-128"/>
              </a:rPr>
              <a:t>panganay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lalaki</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pinakamamahal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misis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a:solidFill>
                  <a:schemeClr val="tx1"/>
                </a:solidFill>
                <a:effectLst/>
                <a:latin typeface="Arial" pitchFamily="24" charset="0"/>
                <a:ea typeface="ＭＳ Ｐゴシック" pitchFamily="24" charset="-128"/>
                <a:cs typeface="ＭＳ Ｐゴシック" pitchFamily="24" charset="-128"/>
              </a:rPr>
              <a:t>(Genesis 29:18)</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Tiyak</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paborito</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ama, at nag-</a:t>
            </a:r>
            <a:r>
              <a:rPr lang="en-US" sz="1200" kern="1200" dirty="0" err="1">
                <a:solidFill>
                  <a:schemeClr val="tx1"/>
                </a:solidFill>
                <a:effectLst/>
                <a:latin typeface="Arial" pitchFamily="24" charset="0"/>
                <a:ea typeface="ＭＳ Ｐゴシック" pitchFamily="24" charset="-128"/>
                <a:cs typeface="ＭＳ Ｐゴシック" pitchFamily="24" charset="-128"/>
              </a:rPr>
              <a:t>iisang</a:t>
            </a:r>
            <a:r>
              <a:rPr lang="en-US" sz="1200" kern="1200" dirty="0">
                <a:solidFill>
                  <a:schemeClr val="tx1"/>
                </a:solidFill>
                <a:effectLst/>
                <a:latin typeface="Arial" pitchFamily="24" charset="0"/>
                <a:ea typeface="ＭＳ Ｐゴシック" pitchFamily="24" charset="-128"/>
                <a:cs typeface="ＭＳ Ｐゴシック" pitchFamily="24" charset="-128"/>
              </a:rPr>
              <a:t> may </a:t>
            </a:r>
            <a:r>
              <a:rPr lang="en-US" sz="1200" kern="1200" dirty="0" err="1">
                <a:solidFill>
                  <a:schemeClr val="tx1"/>
                </a:solidFill>
                <a:effectLst/>
                <a:latin typeface="Arial" pitchFamily="24" charset="0"/>
                <a:ea typeface="ＭＳ Ｐゴシック" pitchFamily="24" charset="-128"/>
                <a:cs typeface="ＭＳ Ｐゴシック" pitchFamily="24" charset="-128"/>
              </a:rPr>
              <a:t>napakagandang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panlabas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damit</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maraming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kulay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a:solidFill>
                  <a:schemeClr val="tx1"/>
                </a:solidFill>
                <a:effectLst/>
                <a:latin typeface="Arial" pitchFamily="24" charset="0"/>
                <a:ea typeface="ＭＳ Ｐゴシック" pitchFamily="24" charset="-128"/>
                <a:cs typeface="ＭＳ Ｐゴシック" pitchFamily="24" charset="-128"/>
              </a:rPr>
              <a:t>(Genesis 37:3, 4)</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err="1">
                <a:solidFill>
                  <a:schemeClr val="tx1"/>
                </a:solidFill>
                <a:effectLst/>
                <a:latin typeface="Arial" pitchFamily="24" charset="0"/>
                <a:ea typeface="ＭＳ Ｐゴシック" pitchFamily="24" charset="-128"/>
                <a:cs typeface="ＭＳ Ｐゴシック" pitchFamily="24" charset="-128"/>
              </a:rPr>
              <a:t>Ngunit</a:t>
            </a:r>
            <a:r>
              <a:rPr lang="en-US" sz="1200" i="1"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err="1">
                <a:solidFill>
                  <a:schemeClr val="tx1"/>
                </a:solidFill>
                <a:effectLst/>
                <a:latin typeface="Arial" pitchFamily="24" charset="0"/>
                <a:ea typeface="ＭＳ Ｐゴシック" pitchFamily="24" charset="-128"/>
                <a:cs typeface="ＭＳ Ｐゴシック" pitchFamily="24" charset="-128"/>
              </a:rPr>
              <a:t>sino</a:t>
            </a:r>
            <a:r>
              <a:rPr lang="en-US" sz="1200" i="1"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err="1">
                <a:solidFill>
                  <a:schemeClr val="tx1"/>
                </a:solidFill>
                <a:effectLst/>
                <a:latin typeface="Arial" pitchFamily="24" charset="0"/>
                <a:ea typeface="ＭＳ Ｐゴシック" pitchFamily="24" charset="-128"/>
                <a:cs typeface="ＭＳ Ｐゴシック" pitchFamily="24" charset="-128"/>
              </a:rPr>
              <a:t>siya</a:t>
            </a:r>
            <a:r>
              <a:rPr lang="en-US" sz="1200" i="1"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err="1">
                <a:solidFill>
                  <a:schemeClr val="tx1"/>
                </a:solidFill>
                <a:effectLst/>
                <a:latin typeface="Arial" pitchFamily="24" charset="0"/>
                <a:ea typeface="ＭＳ Ｐゴシック" pitchFamily="24" charset="-128"/>
                <a:cs typeface="ＭＳ Ｐゴシック" pitchFamily="24" charset="-128"/>
              </a:rPr>
              <a:t>ngayon</a:t>
            </a:r>
            <a:r>
              <a:rPr lang="en-US" sz="1200" i="1" kern="1200" dirty="0">
                <a:solidFill>
                  <a:schemeClr val="tx1"/>
                </a:solidFill>
                <a:effectLst/>
                <a:latin typeface="Arial" pitchFamily="24" charset="0"/>
                <a:ea typeface="ＭＳ Ｐゴシック" pitchFamily="24" charset="-128"/>
                <a:cs typeface="ＭＳ Ｐゴシック" pitchFamily="24" charset="-128"/>
              </a:rPr>
              <a:t>?</a:t>
            </a:r>
            <a:r>
              <a:rPr lang="en-US" sz="1200" kern="1200" dirty="0">
                <a:solidFill>
                  <a:schemeClr val="tx1"/>
                </a:solidFill>
                <a:effectLst/>
                <a:latin typeface="Arial" pitchFamily="24" charset="0"/>
                <a:ea typeface="ＭＳ Ｐゴシック" pitchFamily="24" charset="-128"/>
                <a:cs typeface="ＭＳ Ｐゴシック" pitchFamily="24" charset="-128"/>
              </a:rPr>
              <a:t> Isang </a:t>
            </a:r>
            <a:r>
              <a:rPr lang="en-US" sz="1200" kern="1200" dirty="0" err="1">
                <a:solidFill>
                  <a:schemeClr val="tx1"/>
                </a:solidFill>
                <a:effectLst/>
                <a:latin typeface="Arial" pitchFamily="24" charset="0"/>
                <a:ea typeface="ＭＳ Ｐゴシック" pitchFamily="24" charset="-128"/>
                <a:cs typeface="ＭＳ Ｐゴシック" pitchFamily="24" charset="-128"/>
              </a:rPr>
              <a:t>alipin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mabibili</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maipagbibili</a:t>
            </a:r>
            <a:r>
              <a:rPr lang="en-US" sz="1200" kern="1200" dirty="0">
                <a:solidFill>
                  <a:schemeClr val="tx1"/>
                </a:solidFill>
                <a:effectLst/>
                <a:latin typeface="Arial" pitchFamily="24" charset="0"/>
                <a:ea typeface="ＭＳ Ｐゴシック" pitchFamily="24" charset="-128"/>
                <a:cs typeface="ＭＳ Ｐゴシック" pitchFamily="24" charset="-128"/>
              </a:rPr>
              <a:t>.</a:t>
            </a:r>
            <a:r>
              <a:rPr lang="en-PH" dirty="0">
                <a:effectLst/>
              </a:rPr>
              <a:t> </a:t>
            </a:r>
            <a:r>
              <a:rPr lang="en-US" sz="1200" kern="1200" dirty="0" err="1">
                <a:solidFill>
                  <a:schemeClr val="tx1"/>
                </a:solidFill>
                <a:effectLst/>
                <a:latin typeface="Arial" pitchFamily="24" charset="0"/>
                <a:ea typeface="ＭＳ Ｐゴシック" pitchFamily="24" charset="-128"/>
              </a:rPr>
              <a:t>N</a:t>
            </a:r>
            <a:r>
              <a:rPr lang="en-US" sz="1200" kern="1200" dirty="0" err="1">
                <a:solidFill>
                  <a:schemeClr val="tx1"/>
                </a:solidFill>
                <a:effectLst/>
                <a:latin typeface="Arial" pitchFamily="24" charset="0"/>
                <a:ea typeface="ＭＳ Ｐゴシック" pitchFamily="24" charset="-128"/>
                <a:cs typeface="ＭＳ Ｐゴシック" pitchFamily="24" charset="-128"/>
              </a:rPr>
              <a:t>apakatuling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nabago</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sitwasyon</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18</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0"/>
                <a:cs typeface="ＭＳ Ｐゴシック" charset="0"/>
              </a:rPr>
              <a:t>Kung </a:t>
            </a:r>
            <a:r>
              <a:rPr lang="en-US" dirty="0" err="1">
                <a:latin typeface="Arial" charset="0"/>
                <a:ea typeface="ＭＳ Ｐゴシック" charset="0"/>
                <a:cs typeface="ＭＳ Ｐゴシック" charset="0"/>
              </a:rPr>
              <a:t>nakadepende</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tayo</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iba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upang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sabihin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atin</a:t>
            </a:r>
            <a:r>
              <a:rPr lang="en-US" dirty="0">
                <a:latin typeface="Arial" charset="0"/>
                <a:ea typeface="ＭＳ Ｐゴシック" charset="0"/>
                <a:cs typeface="ＭＳ Ｐゴシック" charset="0"/>
              </a:rPr>
              <a:t> kung </a:t>
            </a:r>
            <a:r>
              <a:rPr lang="en-US" dirty="0" err="1">
                <a:latin typeface="Arial" charset="0"/>
                <a:ea typeface="ＭＳ Ｐゴシック" charset="0"/>
                <a:cs typeface="ＭＳ Ｐゴシック" charset="0"/>
              </a:rPr>
              <a:t>ano</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ating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halaga</a:t>
            </a:r>
            <a:r>
              <a:rPr lang="en-US" dirty="0">
                <a:latin typeface="Arial" charset="0"/>
                <a:ea typeface="ＭＳ Ｐゴシック" charset="0"/>
                <a:cs typeface="ＭＳ Ｐゴシック" charset="0"/>
              </a:rPr>
              <a:t>, kung </a:t>
            </a:r>
            <a:r>
              <a:rPr lang="en-US" dirty="0" err="1">
                <a:latin typeface="Arial" charset="0"/>
                <a:ea typeface="ＭＳ Ｐゴシック" charset="0"/>
                <a:cs typeface="ＭＳ Ｐゴシック" charset="0"/>
              </a:rPr>
              <a:t>gayon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tayo'y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papasok</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isang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magulong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paglalakbay</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magiging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labis</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lito</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dahil</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hindi</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lahat</a:t>
            </a:r>
            <a:r>
              <a:rPr lang="en-US" dirty="0">
                <a:latin typeface="Arial" charset="0"/>
                <a:ea typeface="ＭＳ Ｐゴシック" charset="0"/>
                <a:cs typeface="ＭＳ Ｐゴシック" charset="0"/>
              </a:rPr>
              <a:t> ay </a:t>
            </a:r>
            <a:r>
              <a:rPr lang="en-US" dirty="0" err="1">
                <a:latin typeface="Arial" charset="0"/>
                <a:ea typeface="ＭＳ Ｐゴシック" charset="0"/>
                <a:cs typeface="ＭＳ Ｐゴシック" charset="0"/>
              </a:rPr>
              <a:t>pahahalagahan</a:t>
            </a:r>
            <a:r>
              <a:rPr lang="en-US" dirty="0">
                <a:latin typeface="Arial" charset="0"/>
                <a:ea typeface="ＭＳ Ｐゴシック" charset="0"/>
                <a:cs typeface="ＭＳ Ｐゴシック" charset="0"/>
              </a:rPr>
              <a:t> kung </a:t>
            </a:r>
            <a:r>
              <a:rPr lang="en-US" dirty="0" err="1">
                <a:latin typeface="Arial" charset="0"/>
                <a:ea typeface="ＭＳ Ｐゴシック" charset="0"/>
                <a:cs typeface="ＭＳ Ｐゴシック" charset="0"/>
              </a:rPr>
              <a:t>sino</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tayo</a:t>
            </a:r>
            <a:r>
              <a:rPr lang="en-US" dirty="0">
                <a:latin typeface="Arial" charset="0"/>
                <a:ea typeface="ＭＳ Ｐゴシック" charset="0"/>
                <a:cs typeface="ＭＳ Ｐゴシック" charset="0"/>
              </a:rPr>
              <a:t> o </a:t>
            </a:r>
            <a:r>
              <a:rPr lang="en-US" dirty="0" err="1">
                <a:latin typeface="Arial" charset="0"/>
                <a:ea typeface="ＭＳ Ｐゴシック" charset="0"/>
                <a:cs typeface="ＭＳ Ｐゴシック" charset="0"/>
              </a:rPr>
              <a:t>ano</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katulad</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natin</a:t>
            </a:r>
            <a:r>
              <a:rPr lang="en-US" dirty="0">
                <a:latin typeface="Arial" charset="0"/>
                <a:ea typeface="ＭＳ Ｐゴシック" charset="0"/>
                <a:cs typeface="ＭＳ Ｐゴシック" charset="0"/>
              </a:rPr>
              <a:t>. ¶ </a:t>
            </a:r>
            <a:r>
              <a:rPr lang="en-US" dirty="0" err="1">
                <a:latin typeface="Arial" charset="0"/>
                <a:ea typeface="ＭＳ Ｐゴシック" charset="0"/>
                <a:cs typeface="ＭＳ Ｐゴシック" charset="0"/>
              </a:rPr>
              <a:t>Kailangang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masumpungan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natin</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ating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sariling-kahalagahan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kung </a:t>
            </a:r>
            <a:r>
              <a:rPr lang="en-US" dirty="0" err="1">
                <a:latin typeface="Arial" charset="0"/>
                <a:ea typeface="ＭＳ Ｐゴシック" charset="0"/>
                <a:cs typeface="ＭＳ Ｐゴシック" charset="0"/>
              </a:rPr>
              <a:t>ano</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iniisip</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Diyos</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tungkol</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atin</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hindi</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mga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papel</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mayroon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tayo</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kasalukuyan</a:t>
            </a:r>
            <a:r>
              <a:rPr lang="en-US" dirty="0">
                <a:latin typeface="Arial" charset="0"/>
                <a:ea typeface="ＭＳ Ｐゴシック" charset="0"/>
                <a:cs typeface="ＭＳ Ｐゴシック" charset="0"/>
              </a:rPr>
              <a:t>. </a:t>
            </a:r>
          </a:p>
        </p:txBody>
      </p:sp>
    </p:spTree>
    <p:extLst>
      <p:ext uri="{BB962C8B-B14F-4D97-AF65-F5344CB8AC3E}">
        <p14:creationId xmlns:p14="http://schemas.microsoft.com/office/powerpoint/2010/main" val="2752857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19</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err="1">
                <a:solidFill>
                  <a:schemeClr val="tx1"/>
                </a:solidFill>
                <a:effectLst/>
                <a:latin typeface="Arial" pitchFamily="24" charset="0"/>
                <a:ea typeface="ＭＳ Ｐゴシック" pitchFamily="24" charset="-128"/>
                <a:cs typeface="ＭＳ Ｐゴシック" pitchFamily="24" charset="-128"/>
              </a:rPr>
              <a:t>Nakatingin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bawat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gamit</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salamin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nakulayan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biyaya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Nakikita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Niya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pupuwede</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kagandahan</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talento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pa </a:t>
            </a:r>
            <a:r>
              <a:rPr lang="en-US" sz="1200" kern="1200" dirty="0" err="1">
                <a:solidFill>
                  <a:schemeClr val="tx1"/>
                </a:solidFill>
                <a:effectLst/>
                <a:latin typeface="Arial" pitchFamily="24" charset="0"/>
                <a:ea typeface="ＭＳ Ｐゴシック" pitchFamily="24" charset="-128"/>
                <a:cs typeface="ＭＳ Ｐゴシック" pitchFamily="24" charset="-128"/>
              </a:rPr>
              <a:t>nga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naiisip</a:t>
            </a:r>
            <a:r>
              <a:rPr lang="en-US" sz="1200" kern="1200" dirty="0">
                <a:solidFill>
                  <a:schemeClr val="tx1"/>
                </a:solidFill>
                <a:effectLst/>
                <a:latin typeface="Arial" pitchFamily="24" charset="0"/>
                <a:ea typeface="ＭＳ Ｐゴシック" pitchFamily="24" charset="-128"/>
                <a:cs typeface="ＭＳ Ｐゴシック" pitchFamily="24" charset="-128"/>
              </a:rPr>
              <a:t>. Sa </a:t>
            </a:r>
            <a:r>
              <a:rPr lang="en-US" sz="1200" kern="1200" dirty="0" err="1">
                <a:solidFill>
                  <a:schemeClr val="tx1"/>
                </a:solidFill>
                <a:effectLst/>
                <a:latin typeface="Arial" pitchFamily="24" charset="0"/>
                <a:ea typeface="ＭＳ Ｐゴシック" pitchFamily="24" charset="-128"/>
                <a:cs typeface="ＭＳ Ｐゴシック" pitchFamily="24" charset="-128"/>
              </a:rPr>
              <a:t>kabila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iniisip</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iba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tungkol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o </a:t>
            </a:r>
            <a:r>
              <a:rPr lang="en-US" sz="1200" kern="1200" dirty="0" err="1">
                <a:solidFill>
                  <a:schemeClr val="tx1"/>
                </a:solidFill>
                <a:effectLst/>
                <a:latin typeface="Arial" pitchFamily="24" charset="0"/>
                <a:ea typeface="ＭＳ Ｐゴシック" pitchFamily="24" charset="-128"/>
                <a:cs typeface="ＭＳ Ｐゴシック" pitchFamily="24" charset="-128"/>
              </a:rPr>
              <a:t>kahit</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iniisip</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tungkol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sarili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iniibig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hinahangad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tubusin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mula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kapangyarihan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kasalanan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ngayon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kundi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mula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walang-hanggang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kamatayang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nila</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9486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553B1624-60D2-3E4D-B07F-7710A8CB09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Helvetica Neue" panose="02000503000000020004" pitchFamily="2" charset="0"/>
                <a:ea typeface="ＭＳ Ｐゴシック" panose="020B0600070205080204" pitchFamily="34" charset="-128"/>
              </a:defRPr>
            </a:lvl1pPr>
            <a:lvl2pPr marL="742950" indent="-285750">
              <a:defRPr sz="4000">
                <a:solidFill>
                  <a:schemeClr val="tx1"/>
                </a:solidFill>
                <a:latin typeface="Helvetica Neue" panose="02000503000000020004" pitchFamily="2" charset="0"/>
                <a:ea typeface="ＭＳ Ｐゴシック" panose="020B0600070205080204" pitchFamily="34" charset="-128"/>
              </a:defRPr>
            </a:lvl2pPr>
            <a:lvl3pPr marL="1143000" indent="-228600">
              <a:defRPr sz="4000">
                <a:solidFill>
                  <a:schemeClr val="tx1"/>
                </a:solidFill>
                <a:latin typeface="Helvetica Neue" panose="02000503000000020004" pitchFamily="2" charset="0"/>
                <a:ea typeface="ＭＳ Ｐゴシック" panose="020B0600070205080204" pitchFamily="34" charset="-128"/>
              </a:defRPr>
            </a:lvl3pPr>
            <a:lvl4pPr marL="1600200" indent="-228600">
              <a:defRPr sz="4000">
                <a:solidFill>
                  <a:schemeClr val="tx1"/>
                </a:solidFill>
                <a:latin typeface="Helvetica Neue" panose="02000503000000020004" pitchFamily="2" charset="0"/>
                <a:ea typeface="ＭＳ Ｐゴシック" panose="020B0600070205080204" pitchFamily="34" charset="-128"/>
              </a:defRPr>
            </a:lvl4pPr>
            <a:lvl5pPr marL="2057400" indent="-228600">
              <a:defRPr sz="4000">
                <a:solidFill>
                  <a:schemeClr val="tx1"/>
                </a:solidFill>
                <a:latin typeface="Helvetica Neue" panose="02000503000000020004" pitchFamily="2"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9pPr>
          </a:lstStyle>
          <a:p>
            <a:fld id="{8C08BC00-87E0-4943-9090-74D3C452EAA3}" type="slidenum">
              <a:rPr lang="en-US" altLang="en-US" sz="1200" smtClean="0"/>
              <a:pPr/>
              <a:t>2</a:t>
            </a:fld>
            <a:endParaRPr lang="en-US" altLang="en-US" sz="1200"/>
          </a:p>
        </p:txBody>
      </p:sp>
      <p:sp>
        <p:nvSpPr>
          <p:cNvPr id="6146" name="Rectangle 2">
            <a:extLst>
              <a:ext uri="{FF2B5EF4-FFF2-40B4-BE49-F238E27FC236}">
                <a16:creationId xmlns:a16="http://schemas.microsoft.com/office/drawing/2014/main" id="{E3743254-CC55-814E-97B4-E527D893659D}"/>
              </a:ext>
            </a:extLst>
          </p:cNvPr>
          <p:cNvSpPr>
            <a:spLocks noGrp="1" noRot="1" noChangeAspect="1" noChangeArrowheads="1" noTextEdit="1"/>
          </p:cNvSpPr>
          <p:nvPr>
            <p:ph type="sldImg"/>
          </p:nvPr>
        </p:nvSpPr>
        <p:spPr>
          <a:solidFill>
            <a:srgbClr val="FFFFFF"/>
          </a:solidFill>
          <a:ln/>
        </p:spPr>
      </p:sp>
      <p:sp>
        <p:nvSpPr>
          <p:cNvPr id="6147" name="Rectangle 3">
            <a:extLst>
              <a:ext uri="{FF2B5EF4-FFF2-40B4-BE49-F238E27FC236}">
                <a16:creationId xmlns:a16="http://schemas.microsoft.com/office/drawing/2014/main" id="{87FF2409-7BD4-B242-8352-58E0A014990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20</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latin typeface="Arial" charset="0"/>
                <a:ea typeface="ＭＳ Ｐゴシック" charset="0"/>
                <a:cs typeface="ＭＳ Ｐゴシック" charset="0"/>
              </a:rPr>
              <a:t>Na </a:t>
            </a:r>
            <a:r>
              <a:rPr lang="en-US" b="1" dirty="0" err="1">
                <a:latin typeface="Arial" charset="0"/>
                <a:ea typeface="ＭＳ Ｐゴシック" charset="0"/>
                <a:cs typeface="ＭＳ Ｐゴシック" charset="0"/>
              </a:rPr>
              <a:t>Mamuhay</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sa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Presensya</a:t>
            </a:r>
            <a:r>
              <a:rPr lang="en-US" b="1" dirty="0">
                <a:latin typeface="Arial" charset="0"/>
                <a:ea typeface="ＭＳ Ｐゴシック" charset="0"/>
                <a:cs typeface="ＭＳ Ｐゴシック" charset="0"/>
              </a:rPr>
              <a:t> ng </a:t>
            </a:r>
            <a:r>
              <a:rPr lang="en-US" b="1" dirty="0" err="1">
                <a:latin typeface="Arial" charset="0"/>
                <a:ea typeface="ＭＳ Ｐゴシック" charset="0"/>
                <a:cs typeface="ＭＳ Ｐゴシック" charset="0"/>
              </a:rPr>
              <a:t>Diyos</a:t>
            </a:r>
            <a:r>
              <a:rPr lang="en-US" b="1" dirty="0">
                <a:latin typeface="Arial" charset="0"/>
                <a:ea typeface="ＭＳ Ｐゴシック" charset="0"/>
                <a:cs typeface="ＭＳ Ｐゴシック" charset="0"/>
              </a:rPr>
              <a:t>. </a:t>
            </a:r>
            <a:r>
              <a:rPr lang="en-US" sz="1200" kern="1200" dirty="0">
                <a:solidFill>
                  <a:schemeClr val="tx1"/>
                </a:solidFill>
                <a:effectLst/>
                <a:latin typeface="Arial" pitchFamily="24" charset="0"/>
                <a:ea typeface="ＭＳ Ｐゴシック" pitchFamily="24" charset="-128"/>
                <a:cs typeface="ＭＳ Ｐゴシック" pitchFamily="24" charset="-128"/>
              </a:rPr>
              <a:t>Gusto ng </a:t>
            </a:r>
            <a:r>
              <a:rPr lang="en-US" sz="1200" kern="1200" dirty="0" err="1">
                <a:solidFill>
                  <a:schemeClr val="tx1"/>
                </a:solidFill>
                <a:effectLst/>
                <a:latin typeface="Arial" pitchFamily="24" charset="0"/>
                <a:ea typeface="ＭＳ Ｐゴシック" pitchFamily="24" charset="-128"/>
                <a:cs typeface="ＭＳ Ｐゴシック" pitchFamily="24" charset="-128"/>
              </a:rPr>
              <a:t>misis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Potifar</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gamitin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Jose. </a:t>
            </a:r>
            <a:r>
              <a:rPr lang="en-US" sz="1200" kern="1200" dirty="0" err="1">
                <a:solidFill>
                  <a:schemeClr val="tx1"/>
                </a:solidFill>
                <a:effectLst/>
                <a:latin typeface="Arial" pitchFamily="24" charset="0"/>
                <a:ea typeface="ＭＳ Ｐゴシック" pitchFamily="24" charset="-128"/>
                <a:cs typeface="ＭＳ Ｐゴシック" pitchFamily="24" charset="-128"/>
              </a:rPr>
              <a:t>Inilarawan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Jose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matipuno</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makisig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lalaki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a:solidFill>
                  <a:schemeClr val="tx1"/>
                </a:solidFill>
                <a:effectLst/>
                <a:latin typeface="Arial" pitchFamily="24" charset="0"/>
                <a:ea typeface="ＭＳ Ｐゴシック" pitchFamily="24" charset="-128"/>
                <a:cs typeface="ＭＳ Ｐゴシック" pitchFamily="24" charset="-128"/>
              </a:rPr>
              <a:t>(Genesis 39:6)</a:t>
            </a:r>
            <a:r>
              <a:rPr lang="en-US" sz="1200" kern="1200" dirty="0">
                <a:solidFill>
                  <a:schemeClr val="tx1"/>
                </a:solidFill>
                <a:effectLst/>
                <a:latin typeface="Arial" pitchFamily="24" charset="0"/>
                <a:ea typeface="ＭＳ Ｐゴシック" pitchFamily="24" charset="-128"/>
                <a:cs typeface="ＭＳ Ｐゴシック" pitchFamily="24" charset="-128"/>
              </a:rPr>
              <a:t>.</a:t>
            </a:r>
            <a:r>
              <a:rPr lang="en-PH" dirty="0">
                <a:effectLst/>
              </a:rPr>
              <a:t> ¶ </a:t>
            </a:r>
            <a:r>
              <a:rPr lang="en-US" sz="1200" kern="1200" dirty="0" err="1">
                <a:solidFill>
                  <a:schemeClr val="tx1"/>
                </a:solidFill>
                <a:effectLst/>
                <a:latin typeface="Arial" pitchFamily="24" charset="0"/>
                <a:ea typeface="ＭＳ Ｐゴシック" pitchFamily="24" charset="-128"/>
                <a:cs typeface="ＭＳ Ｐゴシック" pitchFamily="24" charset="-128"/>
              </a:rPr>
              <a:t>Bihirang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banggitin</a:t>
            </a:r>
            <a:r>
              <a:rPr lang="en-US" sz="1200" kern="1200" dirty="0">
                <a:solidFill>
                  <a:schemeClr val="tx1"/>
                </a:solidFill>
                <a:effectLst/>
                <a:latin typeface="Arial" pitchFamily="24" charset="0"/>
                <a:ea typeface="ＭＳ Ｐゴシック" pitchFamily="24" charset="-128"/>
                <a:cs typeface="ＭＳ Ｐゴシック" pitchFamily="24" charset="-128"/>
              </a:rPr>
              <a:t> ng Biblia ang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katangiang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pisikal</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tao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dahil</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ay “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tumitingin</a:t>
            </a:r>
            <a:r>
              <a:rPr lang="en-US" sz="1200" kern="1200" dirty="0">
                <a:solidFill>
                  <a:schemeClr val="tx1"/>
                </a:solidFill>
                <a:effectLst/>
                <a:latin typeface="Arial" pitchFamily="24" charset="0"/>
                <a:ea typeface="ＭＳ Ｐゴシック" pitchFamily="24" charset="-128"/>
                <a:cs typeface="ＭＳ Ｐゴシック" pitchFamily="24" charset="-128"/>
              </a:rPr>
              <a:t>...</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gaya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pagtingin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tao</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tao</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tumitingin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panlabas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anyo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ngunit</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Panginoon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tumitingin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puso</a:t>
            </a:r>
            <a:r>
              <a:rPr lang="en-US" sz="1200" kern="1200" dirty="0">
                <a:solidFill>
                  <a:schemeClr val="tx1"/>
                </a:solidFill>
                <a:effectLst/>
                <a:latin typeface="Arial" pitchFamily="24" charset="0"/>
                <a:ea typeface="ＭＳ Ｐゴシック" pitchFamily="24" charset="-128"/>
                <a:cs typeface="ＭＳ Ｐゴシック" pitchFamily="24" charset="-128"/>
              </a:rPr>
              <a:t>’ ” </a:t>
            </a:r>
            <a:r>
              <a:rPr lang="en-US" sz="1200" i="1" kern="1200" dirty="0">
                <a:solidFill>
                  <a:schemeClr val="tx1"/>
                </a:solidFill>
                <a:effectLst/>
                <a:latin typeface="Arial" pitchFamily="24" charset="0"/>
                <a:ea typeface="ＭＳ Ｐゴシック" pitchFamily="24" charset="-128"/>
                <a:cs typeface="ＭＳ Ｐゴシック" pitchFamily="24" charset="-128"/>
              </a:rPr>
              <a:t>(1 Samuel 16:7)</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p:txBody>
      </p:sp>
    </p:spTree>
    <p:extLst>
      <p:ext uri="{BB962C8B-B14F-4D97-AF65-F5344CB8AC3E}">
        <p14:creationId xmlns:p14="http://schemas.microsoft.com/office/powerpoint/2010/main" val="3505660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21</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err="1">
                <a:solidFill>
                  <a:schemeClr val="tx1"/>
                </a:solidFill>
                <a:effectLst/>
                <a:latin typeface="Arial" pitchFamily="24" charset="0"/>
                <a:ea typeface="ＭＳ Ｐゴシック" pitchFamily="24" charset="-128"/>
                <a:cs typeface="ＭＳ Ｐゴシック" pitchFamily="24" charset="-128"/>
              </a:rPr>
              <a:t>Napagtanto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Jose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makukontrol</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pagpili</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iba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Nagpasya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gayunman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mamuhay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magmahal</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magtrato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nakapalibot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paraang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magbibigay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karangalan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 </a:t>
            </a:r>
            <a:r>
              <a:rPr lang="en-US" sz="1200" kern="1200" dirty="0" err="1">
                <a:solidFill>
                  <a:schemeClr val="tx1"/>
                </a:solidFill>
                <a:effectLst/>
                <a:latin typeface="Arial" pitchFamily="24" charset="0"/>
                <a:ea typeface="ＭＳ Ｐゴシック" pitchFamily="24" charset="-128"/>
                <a:cs typeface="ＭＳ Ｐゴシック" pitchFamily="24" charset="-128"/>
              </a:rPr>
              <a:t>Natuto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Jose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mamuhay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presensya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kaalamang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ito'y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natulungan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labanan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tukso</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p:txBody>
      </p:sp>
    </p:spTree>
    <p:extLst>
      <p:ext uri="{BB962C8B-B14F-4D97-AF65-F5344CB8AC3E}">
        <p14:creationId xmlns:p14="http://schemas.microsoft.com/office/powerpoint/2010/main" val="2791659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1E1F5E1C-72CF-0542-B23A-D6375333DFA4}" type="slidenum">
              <a:rPr lang="en-US" sz="1200"/>
              <a:pPr/>
              <a:t>22</a:t>
            </a:fld>
            <a:endParaRPr lang="en-US" sz="1200"/>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r>
              <a:rPr lang="en-US" b="1" dirty="0">
                <a:latin typeface="Arial" charset="0"/>
                <a:ea typeface="ＭＳ Ｐゴシック" charset="0"/>
                <a:cs typeface="ＭＳ Ｐゴシック" charset="0"/>
              </a:rPr>
              <a:t>3. Kasama Ni Jose ang </a:t>
            </a:r>
            <a:r>
              <a:rPr lang="en-US" b="1" dirty="0" err="1">
                <a:latin typeface="Arial" charset="0"/>
                <a:ea typeface="ＭＳ Ｐゴシック" charset="0"/>
                <a:cs typeface="ＭＳ Ｐゴシック" charset="0"/>
              </a:rPr>
              <a:t>Panginoon</a:t>
            </a:r>
            <a:r>
              <a:rPr lang="en-US" b="1" dirty="0">
                <a:latin typeface="Arial" charset="0"/>
                <a:ea typeface="ＭＳ Ｐゴシック" charset="0"/>
                <a:cs typeface="ＭＳ Ｐゴシック" charset="0"/>
              </a:rPr>
              <a:t>. </a:t>
            </a:r>
            <a:r>
              <a:rPr lang="en-US" b="0" dirty="0">
                <a:latin typeface="Arial" charset="0"/>
                <a:ea typeface="ＭＳ Ｐゴシック" charset="0"/>
                <a:cs typeface="ＭＳ Ｐゴシック" charset="0"/>
              </a:rPr>
              <a:t>“</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Subalit</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kasama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ni</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Jose ang</a:t>
            </a:r>
          </a:p>
          <a:p>
            <a:r>
              <a:rPr lang="en-PH" sz="1200" b="0" i="0" u="none" strike="noStrike" kern="1200" cap="small" baseline="0" dirty="0" err="1">
                <a:solidFill>
                  <a:schemeClr val="tx1"/>
                </a:solidFill>
                <a:effectLst/>
                <a:latin typeface="Arial" pitchFamily="24" charset="0"/>
                <a:ea typeface="ＭＳ Ｐゴシック" pitchFamily="24" charset="-128"/>
                <a:cs typeface="ＭＳ Ｐゴシック" pitchFamily="24" charset="-128"/>
              </a:rPr>
              <a:t>Panginoon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nagpakita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kanya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tapat</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pag-ibig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pinagkalooban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siya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biyaya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paningin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bantay</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bilangguan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 Hindi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pinakialaman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bantay</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bilangguan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anumang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bagay</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pamamahala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ni</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Jose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sapagkat</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 ang </a:t>
            </a:r>
            <a:r>
              <a:rPr lang="en-PH" sz="1200" b="0" i="0" u="none" strike="noStrike" kern="1200" cap="small" baseline="0" dirty="0" err="1">
                <a:solidFill>
                  <a:schemeClr val="tx1"/>
                </a:solidFill>
                <a:effectLst/>
                <a:latin typeface="Arial" pitchFamily="24" charset="0"/>
                <a:ea typeface="ＭＳ Ｐゴシック" pitchFamily="24" charset="-128"/>
                <a:cs typeface="ＭＳ Ｐゴシック" pitchFamily="24" charset="-128"/>
              </a:rPr>
              <a:t>Panginoon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ay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kasama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niya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Anumang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kanyang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ginagawa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ay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pinagpapala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ng </a:t>
            </a:r>
            <a:r>
              <a:rPr lang="en-PH" sz="1200" b="0" i="0" u="none" strike="noStrike" kern="1200" cap="small" baseline="0" dirty="0" err="1">
                <a:solidFill>
                  <a:schemeClr val="tx1"/>
                </a:solidFill>
                <a:effectLst/>
                <a:latin typeface="Arial" pitchFamily="24" charset="0"/>
                <a:ea typeface="ＭＳ Ｐゴシック" pitchFamily="24" charset="-128"/>
                <a:cs typeface="ＭＳ Ｐゴシック" pitchFamily="24" charset="-128"/>
              </a:rPr>
              <a:t>Panginoon</a:t>
            </a:r>
            <a:r>
              <a:rPr lang="en-US" dirty="0">
                <a:latin typeface="Arial" charset="0"/>
                <a:ea typeface="ＭＳ Ｐゴシック" charset="0"/>
                <a:cs typeface="ＭＳ Ｐゴシック" charset="0"/>
              </a:rPr>
              <a:t>” </a:t>
            </a:r>
            <a:r>
              <a:rPr lang="en-US" i="1" dirty="0">
                <a:latin typeface="Arial" charset="0"/>
                <a:ea typeface="ＭＳ Ｐゴシック" charset="0"/>
                <a:cs typeface="ＭＳ Ｐゴシック" charset="0"/>
              </a:rPr>
              <a:t>(Genesis 4:12).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23</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Arial" pitchFamily="24" charset="0"/>
                <a:ea typeface="ＭＳ Ｐゴシック" pitchFamily="24" charset="-128"/>
                <a:cs typeface="ＭＳ Ｐゴシック" pitchFamily="24" charset="-128"/>
              </a:rPr>
              <a:t>Ang </a:t>
            </a:r>
            <a:r>
              <a:rPr lang="en-US" sz="1200" b="1" kern="1200" dirty="0" err="1">
                <a:solidFill>
                  <a:schemeClr val="tx1"/>
                </a:solidFill>
                <a:effectLst/>
                <a:latin typeface="Arial" pitchFamily="24" charset="0"/>
                <a:ea typeface="ＭＳ Ｐゴシック" pitchFamily="24" charset="-128"/>
                <a:cs typeface="ＭＳ Ｐゴシック" pitchFamily="24" charset="-128"/>
              </a:rPr>
              <a:t>Malaking</a:t>
            </a:r>
            <a:r>
              <a:rPr lang="en-US" sz="1200" b="1" kern="1200" dirty="0">
                <a:solidFill>
                  <a:schemeClr val="tx1"/>
                </a:solidFill>
                <a:effectLst/>
                <a:latin typeface="Arial" pitchFamily="24" charset="0"/>
                <a:ea typeface="ＭＳ Ｐゴシック" pitchFamily="24" charset="-128"/>
                <a:cs typeface="ＭＳ Ｐゴシック" pitchFamily="24" charset="-128"/>
              </a:rPr>
              <a:t> </a:t>
            </a:r>
            <a:r>
              <a:rPr lang="en-US" sz="1200" b="1" kern="1200" dirty="0" err="1">
                <a:solidFill>
                  <a:schemeClr val="tx1"/>
                </a:solidFill>
                <a:effectLst/>
                <a:latin typeface="Arial" pitchFamily="24" charset="0"/>
                <a:ea typeface="ＭＳ Ｐゴシック" pitchFamily="24" charset="-128"/>
                <a:cs typeface="ＭＳ Ｐゴシック" pitchFamily="24" charset="-128"/>
              </a:rPr>
              <a:t>Tunggalian</a:t>
            </a:r>
            <a:r>
              <a:rPr lang="en-US" sz="1200" b="1" kern="1200" dirty="0">
                <a:solidFill>
                  <a:schemeClr val="tx1"/>
                </a:solidFill>
                <a:effectLst/>
                <a:latin typeface="Arial" pitchFamily="24" charset="0"/>
                <a:ea typeface="ＭＳ Ｐゴシック" pitchFamily="24" charset="-128"/>
                <a:cs typeface="ＭＳ Ｐゴシック" pitchFamily="24" charset="-128"/>
              </a:rPr>
              <a:t>, </a:t>
            </a:r>
            <a:r>
              <a:rPr lang="en-US" sz="1200" b="1" kern="1200" dirty="0" err="1">
                <a:solidFill>
                  <a:schemeClr val="tx1"/>
                </a:solidFill>
                <a:effectLst/>
                <a:latin typeface="Arial" pitchFamily="24" charset="0"/>
                <a:ea typeface="ＭＳ Ｐゴシック" pitchFamily="24" charset="-128"/>
                <a:cs typeface="ＭＳ Ｐゴシック" pitchFamily="24" charset="-128"/>
              </a:rPr>
              <a:t>Malapitan</a:t>
            </a:r>
            <a:r>
              <a:rPr lang="en-US" sz="1200" b="1" kern="1200" dirty="0">
                <a:solidFill>
                  <a:schemeClr val="tx1"/>
                </a:solidFill>
                <a:effectLst/>
                <a:latin typeface="Arial" pitchFamily="24" charset="0"/>
                <a:ea typeface="ＭＳ Ｐゴシック" pitchFamily="24" charset="-128"/>
                <a:cs typeface="ＭＳ Ｐゴシック" pitchFamily="24" charset="-128"/>
              </a:rPr>
              <a:t> at Personal</a:t>
            </a:r>
            <a:r>
              <a:rPr lang="en-US" dirty="0">
                <a:latin typeface="Arial" charset="0"/>
                <a:ea typeface="ＭＳ Ｐゴシック" charset="0"/>
                <a:cs typeface="ＭＳ Ｐゴシック" charset="0"/>
              </a:rPr>
              <a:t>. </a:t>
            </a:r>
            <a:r>
              <a:rPr lang="en-US" sz="1200" kern="1200" dirty="0" err="1">
                <a:solidFill>
                  <a:schemeClr val="tx1"/>
                </a:solidFill>
                <a:effectLst/>
                <a:latin typeface="Arial" pitchFamily="24" charset="0"/>
                <a:ea typeface="ＭＳ Ｐゴシック" pitchFamily="24" charset="-128"/>
                <a:cs typeface="ＭＳ Ｐゴシック" charset="0"/>
              </a:rPr>
              <a:t>N</a:t>
            </a:r>
            <a:r>
              <a:rPr lang="en-US" sz="1200" kern="1200" dirty="0" err="1">
                <a:solidFill>
                  <a:schemeClr val="tx1"/>
                </a:solidFill>
                <a:effectLst/>
                <a:latin typeface="Arial" pitchFamily="24" charset="0"/>
                <a:ea typeface="ＭＳ Ｐゴシック" pitchFamily="24" charset="-128"/>
                <a:cs typeface="ＭＳ Ｐゴシック" pitchFamily="24" charset="-128"/>
              </a:rPr>
              <a:t>agdusa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Jose </a:t>
            </a:r>
            <a:r>
              <a:rPr lang="en-US" sz="1200" kern="1200" dirty="0" err="1">
                <a:solidFill>
                  <a:schemeClr val="tx1"/>
                </a:solidFill>
                <a:effectLst/>
                <a:latin typeface="Arial" pitchFamily="24" charset="0"/>
                <a:ea typeface="ＭＳ Ｐゴシック" pitchFamily="24" charset="-128"/>
                <a:cs typeface="ＭＳ Ｐゴシック" pitchFamily="24" charset="-128"/>
              </a:rPr>
              <a:t>dahil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may </a:t>
            </a:r>
            <a:r>
              <a:rPr lang="en-US" sz="1200" kern="1200" dirty="0" err="1">
                <a:solidFill>
                  <a:schemeClr val="tx1"/>
                </a:solidFill>
                <a:effectLst/>
                <a:latin typeface="Arial" pitchFamily="24" charset="0"/>
                <a:ea typeface="ＭＳ Ｐゴシック" pitchFamily="24" charset="-128"/>
                <a:cs typeface="ＭＳ Ｐゴシック" pitchFamily="24" charset="-128"/>
              </a:rPr>
              <a:t>prinsipyong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pagpapasya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Itinapon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Jose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bilangguan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Bilang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pag-aari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Potipfar</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maaaring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pinatay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agad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Jose, </a:t>
            </a:r>
            <a:r>
              <a:rPr lang="en-US" sz="1200" kern="1200" dirty="0" err="1">
                <a:solidFill>
                  <a:schemeClr val="tx1"/>
                </a:solidFill>
                <a:effectLst/>
                <a:latin typeface="Arial" pitchFamily="24" charset="0"/>
                <a:ea typeface="ＭＳ Ｐゴシック" pitchFamily="24" charset="-128"/>
                <a:cs typeface="ＭＳ Ｐゴシック" pitchFamily="24" charset="-128"/>
              </a:rPr>
              <a:t>walang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tanung-tanong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Malinaw</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pinaniwalaan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Potifar</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misis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ngunit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kailangang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ingatan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niya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reputasyon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pamamagitan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pagkilos</a:t>
            </a:r>
            <a:r>
              <a:rPr lang="en-US" sz="1200" kern="1200" dirty="0">
                <a:solidFill>
                  <a:schemeClr val="tx1"/>
                </a:solidFill>
                <a:effectLst/>
                <a:latin typeface="Arial" pitchFamily="24" charset="0"/>
                <a:ea typeface="ＭＳ Ｐゴシック" pitchFamily="24" charset="-128"/>
                <a:cs typeface="ＭＳ Ｐゴシック" pitchFamily="24" charset="-128"/>
              </a:rPr>
              <a:t>. Sa </a:t>
            </a:r>
            <a:r>
              <a:rPr lang="en-US" sz="1200" kern="1200" dirty="0" err="1">
                <a:solidFill>
                  <a:schemeClr val="tx1"/>
                </a:solidFill>
                <a:effectLst/>
                <a:latin typeface="Arial" pitchFamily="24" charset="0"/>
                <a:ea typeface="ＭＳ Ｐゴシック" pitchFamily="24" charset="-128"/>
                <a:cs typeface="ＭＳ Ｐゴシック" pitchFamily="24" charset="-128"/>
              </a:rPr>
              <a:t>kabila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nakatatakot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pangyayari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sinasabi</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Kasulatan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kasama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Jose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t>
            </a:r>
            <a:r>
              <a:rPr lang="en-US" sz="1200" kern="1200" cap="small" dirty="0" err="1">
                <a:solidFill>
                  <a:schemeClr val="tx1"/>
                </a:solidFill>
                <a:effectLst/>
                <a:latin typeface="Arial" pitchFamily="24" charset="0"/>
                <a:ea typeface="ＭＳ Ｐゴシック" pitchFamily="24" charset="-128"/>
                <a:cs typeface="ＭＳ Ｐゴシック" pitchFamily="24" charset="-128"/>
              </a:rPr>
              <a:t>anginoon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a:solidFill>
                  <a:schemeClr val="tx1"/>
                </a:solidFill>
                <a:effectLst/>
                <a:latin typeface="Arial" pitchFamily="24" charset="0"/>
                <a:ea typeface="ＭＳ Ｐゴシック" pitchFamily="24" charset="-128"/>
                <a:cs typeface="ＭＳ Ｐゴシック" pitchFamily="24" charset="-128"/>
              </a:rPr>
              <a:t>(Genesis 39:21)</a:t>
            </a:r>
            <a:r>
              <a:rPr lang="en-US" sz="1200" kern="1200" dirty="0">
                <a:solidFill>
                  <a:schemeClr val="tx1"/>
                </a:solidFill>
                <a:effectLst/>
                <a:latin typeface="Arial" pitchFamily="24" charset="0"/>
                <a:ea typeface="ＭＳ Ｐゴシック" pitchFamily="24" charset="-128"/>
                <a:cs typeface="ＭＳ Ｐゴシック" pitchFamily="24" charset="-128"/>
              </a:rPr>
              <a:t>.</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24</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a:solidFill>
                  <a:schemeClr val="tx1"/>
                </a:solidFill>
                <a:effectLst/>
                <a:latin typeface="Arial" pitchFamily="24" charset="0"/>
                <a:ea typeface="ＭＳ Ｐゴシック" pitchFamily="24" charset="-128"/>
                <a:cs typeface="ＭＳ Ｐゴシック" pitchFamily="24" charset="-128"/>
              </a:rPr>
              <a:t>Ang </a:t>
            </a:r>
            <a:r>
              <a:rPr lang="en-US" sz="1200" kern="1200" dirty="0" err="1">
                <a:solidFill>
                  <a:schemeClr val="tx1"/>
                </a:solidFill>
                <a:effectLst/>
                <a:latin typeface="Arial" pitchFamily="24" charset="0"/>
                <a:ea typeface="ＭＳ Ｐゴシック" pitchFamily="24" charset="-128"/>
                <a:cs typeface="ＭＳ Ｐゴシック" pitchFamily="24" charset="-128"/>
              </a:rPr>
              <a:t>buhay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planeta</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patas</a:t>
            </a:r>
            <a:r>
              <a:rPr lang="en-US" sz="1200" kern="1200" dirty="0">
                <a:solidFill>
                  <a:schemeClr val="tx1"/>
                </a:solidFill>
                <a:effectLst/>
                <a:latin typeface="Arial" pitchFamily="24" charset="0"/>
                <a:ea typeface="ＭＳ Ｐゴシック" pitchFamily="24" charset="-128"/>
                <a:cs typeface="ＭＳ Ｐゴシック" pitchFamily="24" charset="-128"/>
              </a:rPr>
              <a:t>. Hindi </a:t>
            </a:r>
            <a:r>
              <a:rPr lang="en-US" sz="1200" kern="1200" dirty="0" err="1">
                <a:solidFill>
                  <a:schemeClr val="tx1"/>
                </a:solidFill>
                <a:effectLst/>
                <a:latin typeface="Arial" pitchFamily="24" charset="0"/>
                <a:ea typeface="ＭＳ Ｐゴシック" pitchFamily="24" charset="-128"/>
                <a:cs typeface="ＭＳ Ｐゴシック" pitchFamily="24" charset="-128"/>
              </a:rPr>
              <a:t>laging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ginagantipalaan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mabuti</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kaagad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pinaparusahan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kasamaan</a:t>
            </a:r>
            <a:r>
              <a:rPr lang="en-US" sz="1200" kern="1200" dirty="0">
                <a:solidFill>
                  <a:schemeClr val="tx1"/>
                </a:solidFill>
                <a:effectLst/>
                <a:latin typeface="Arial" pitchFamily="24" charset="0"/>
                <a:ea typeface="ＭＳ Ｐゴシック" pitchFamily="24" charset="-128"/>
                <a:cs typeface="ＭＳ Ｐゴシック" pitchFamily="24" charset="-128"/>
              </a:rPr>
              <a:t>. ¶ May </a:t>
            </a:r>
            <a:r>
              <a:rPr lang="en-US" sz="1200" kern="1200" dirty="0" err="1">
                <a:solidFill>
                  <a:schemeClr val="tx1"/>
                </a:solidFill>
                <a:effectLst/>
                <a:latin typeface="Arial" pitchFamily="24" charset="0"/>
                <a:ea typeface="ＭＳ Ｐゴシック" pitchFamily="24" charset="-128"/>
                <a:cs typeface="ＭＳ Ｐゴシック" pitchFamily="24" charset="-128"/>
              </a:rPr>
              <a:t>mabuting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balita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gayunman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makakasumpong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Jose 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kapahingahan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kahit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bilangguan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dahil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kasama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niya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Sa </a:t>
            </a:r>
            <a:r>
              <a:rPr lang="en-US" sz="1200" kern="1200" dirty="0" err="1">
                <a:solidFill>
                  <a:schemeClr val="tx1"/>
                </a:solidFill>
                <a:effectLst/>
                <a:latin typeface="Arial" pitchFamily="24" charset="0"/>
                <a:ea typeface="ＭＳ Ｐゴシック" pitchFamily="24" charset="-128"/>
                <a:cs typeface="ＭＳ Ｐゴシック" pitchFamily="24" charset="-128"/>
              </a:rPr>
              <a:t>piitan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maaaring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pinag-isipan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niya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pagiging</a:t>
            </a:r>
            <a:r>
              <a:rPr lang="en-US" sz="1200" kern="1200" dirty="0">
                <a:solidFill>
                  <a:schemeClr val="tx1"/>
                </a:solidFill>
                <a:effectLst/>
                <a:latin typeface="Arial" pitchFamily="24" charset="0"/>
                <a:ea typeface="ＭＳ Ｐゴシック" pitchFamily="24" charset="-128"/>
                <a:cs typeface="ＭＳ Ｐゴシック" pitchFamily="24" charset="-128"/>
              </a:rPr>
              <a:t> di </a:t>
            </a:r>
            <a:r>
              <a:rPr lang="en-US" sz="1200" kern="1200" dirty="0" err="1">
                <a:solidFill>
                  <a:schemeClr val="tx1"/>
                </a:solidFill>
                <a:effectLst/>
                <a:latin typeface="Arial" pitchFamily="24" charset="0"/>
                <a:ea typeface="ＭＳ Ｐゴシック" pitchFamily="24" charset="-128"/>
                <a:cs typeface="ＭＳ Ｐゴシック" pitchFamily="24" charset="-128"/>
              </a:rPr>
              <a:t>makatarungan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katayuan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walang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kibo</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kahit</a:t>
            </a:r>
            <a:r>
              <a:rPr lang="en-US" sz="1200" kern="1200" dirty="0">
                <a:solidFill>
                  <a:schemeClr val="tx1"/>
                </a:solidFill>
                <a:effectLst/>
                <a:latin typeface="Arial" pitchFamily="24" charset="0"/>
                <a:ea typeface="ＭＳ Ｐゴシック" pitchFamily="24" charset="-128"/>
                <a:cs typeface="ＭＳ Ｐゴシック" pitchFamily="24" charset="-128"/>
              </a:rPr>
              <a:t> pa </a:t>
            </a:r>
            <a:r>
              <a:rPr lang="en-US" sz="1200" kern="1200" dirty="0" err="1">
                <a:solidFill>
                  <a:schemeClr val="tx1"/>
                </a:solidFill>
                <a:effectLst/>
                <a:latin typeface="Arial" pitchFamily="24" charset="0"/>
                <a:ea typeface="ＭＳ Ｐゴシック" pitchFamily="24" charset="-128"/>
                <a:cs typeface="ＭＳ Ｐゴシック" pitchFamily="24" charset="-128"/>
              </a:rPr>
              <a:t>talikuran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p:txBody>
      </p:sp>
    </p:spTree>
    <p:extLst>
      <p:ext uri="{BB962C8B-B14F-4D97-AF65-F5344CB8AC3E}">
        <p14:creationId xmlns:p14="http://schemas.microsoft.com/office/powerpoint/2010/main" val="2562043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25</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a:solidFill>
                  <a:schemeClr val="tx1"/>
                </a:solidFill>
                <a:effectLst/>
                <a:latin typeface="Arial" pitchFamily="24" charset="0"/>
                <a:ea typeface="ＭＳ Ｐゴシック" pitchFamily="24" charset="-128"/>
                <a:cs typeface="ＭＳ Ｐゴシック" pitchFamily="24" charset="-128"/>
              </a:rPr>
              <a:t>Ang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relasyon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maliliit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larawan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malaking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tunggalian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pagitan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Satanas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nagngangalit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buong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kapanahunan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Nangangahulugan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ito</a:t>
            </a:r>
            <a:r>
              <a:rPr lang="en-US" sz="1200" kern="1200" dirty="0">
                <a:solidFill>
                  <a:schemeClr val="tx1"/>
                </a:solidFill>
                <a:effectLst/>
                <a:latin typeface="Arial" pitchFamily="24" charset="0"/>
                <a:ea typeface="ＭＳ Ｐゴシック" pitchFamily="24" charset="-128"/>
                <a:cs typeface="ＭＳ Ｐゴシック" pitchFamily="24" charset="-128"/>
              </a:rPr>
              <a:t>, kung </a:t>
            </a:r>
            <a:r>
              <a:rPr lang="en-US" sz="1200" kern="1200" dirty="0" err="1">
                <a:solidFill>
                  <a:schemeClr val="tx1"/>
                </a:solidFill>
                <a:effectLst/>
                <a:latin typeface="Arial" pitchFamily="24" charset="0"/>
                <a:ea typeface="ＭＳ Ｐゴシック" pitchFamily="24" charset="-128"/>
                <a:cs typeface="ＭＳ Ｐゴシック" pitchFamily="24" charset="-128"/>
              </a:rPr>
              <a:t>gayon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err="1">
                <a:solidFill>
                  <a:schemeClr val="tx1"/>
                </a:solidFill>
                <a:effectLst/>
                <a:latin typeface="Arial" pitchFamily="24" charset="0"/>
                <a:ea typeface="ＭＳ Ｐゴシック" pitchFamily="24" charset="-128"/>
                <a:cs typeface="ＭＳ Ｐゴシック" pitchFamily="24" charset="-128"/>
              </a:rPr>
              <a:t>walang</a:t>
            </a:r>
            <a:r>
              <a:rPr lang="en-US" sz="1200" i="1"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err="1">
                <a:solidFill>
                  <a:schemeClr val="tx1"/>
                </a:solidFill>
                <a:effectLst/>
                <a:latin typeface="Arial" pitchFamily="24" charset="0"/>
                <a:ea typeface="ＭＳ Ｐゴシック" pitchFamily="24" charset="-128"/>
                <a:cs typeface="ＭＳ Ｐゴシック" pitchFamily="24" charset="-128"/>
              </a:rPr>
              <a:t>perpektong</a:t>
            </a:r>
            <a:r>
              <a:rPr lang="en-US" sz="1200" i="1"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err="1">
                <a:solidFill>
                  <a:schemeClr val="tx1"/>
                </a:solidFill>
                <a:effectLst/>
                <a:latin typeface="Arial" pitchFamily="24" charset="0"/>
                <a:ea typeface="ＭＳ Ｐゴシック" pitchFamily="24" charset="-128"/>
                <a:cs typeface="ＭＳ Ｐゴシック" pitchFamily="24" charset="-128"/>
              </a:rPr>
              <a:t>relasyon</a:t>
            </a:r>
            <a:r>
              <a:rPr lang="en-US" sz="1200" i="1" kern="1200" dirty="0">
                <a:solidFill>
                  <a:schemeClr val="tx1"/>
                </a:solidFill>
                <a:effectLst/>
                <a:latin typeface="Arial" pitchFamily="24" charset="0"/>
                <a:ea typeface="ＭＳ Ｐゴシック" pitchFamily="24" charset="-128"/>
                <a:cs typeface="ＭＳ Ｐゴシック" pitchFamily="24" charset="-128"/>
              </a:rPr>
              <a:t>. ¶ S</a:t>
            </a:r>
            <a:r>
              <a:rPr lang="en-US" sz="1200" kern="1200" dirty="0">
                <a:solidFill>
                  <a:schemeClr val="tx1"/>
                </a:solidFill>
                <a:effectLst/>
                <a:latin typeface="Arial" pitchFamily="24" charset="0"/>
                <a:ea typeface="ＭＳ Ｐゴシック" pitchFamily="24" charset="-128"/>
                <a:cs typeface="ＭＳ Ｐゴシック" pitchFamily="24" charset="-128"/>
              </a:rPr>
              <a:t>i </a:t>
            </a:r>
            <a:r>
              <a:rPr lang="en-US" sz="1200" kern="1200" dirty="0" err="1">
                <a:solidFill>
                  <a:schemeClr val="tx1"/>
                </a:solidFill>
                <a:effectLst/>
                <a:latin typeface="Arial" pitchFamily="24" charset="0"/>
                <a:ea typeface="ＭＳ Ｐゴシック" pitchFamily="24" charset="-128"/>
                <a:cs typeface="ＭＳ Ｐゴシック" pitchFamily="24" charset="-128"/>
              </a:rPr>
              <a:t>Satanas</a:t>
            </a:r>
            <a:r>
              <a:rPr lang="en-US" sz="1200" kern="1200" dirty="0">
                <a:solidFill>
                  <a:schemeClr val="tx1"/>
                </a:solidFill>
                <a:effectLst/>
                <a:latin typeface="Arial" pitchFamily="24" charset="0"/>
                <a:ea typeface="ＭＳ Ｐゴシック" pitchFamily="24" charset="-128"/>
                <a:cs typeface="ＭＳ Ｐゴシック" pitchFamily="24" charset="-128"/>
              </a:rPr>
              <a:t> ay may </a:t>
            </a:r>
            <a:r>
              <a:rPr lang="en-US" sz="1200" kern="1200" dirty="0" err="1">
                <a:solidFill>
                  <a:schemeClr val="tx1"/>
                </a:solidFill>
                <a:effectLst/>
                <a:latin typeface="Arial" pitchFamily="24" charset="0"/>
                <a:ea typeface="ＭＳ Ｐゴシック" pitchFamily="24" charset="-128"/>
                <a:cs typeface="ＭＳ Ｐゴシック" pitchFamily="24" charset="-128"/>
              </a:rPr>
              <a:t>pansariling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kapakanan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paggamit</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lahat</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relasyon</a:t>
            </a:r>
            <a:r>
              <a:rPr lang="en-US" sz="1200" kern="1200" dirty="0">
                <a:solidFill>
                  <a:schemeClr val="tx1"/>
                </a:solidFill>
                <a:effectLst/>
                <a:latin typeface="Arial" pitchFamily="24" charset="0"/>
                <a:ea typeface="ＭＳ Ｐゴシック" pitchFamily="24" charset="-128"/>
                <a:cs typeface="ＭＳ Ｐゴシック" pitchFamily="24" charset="-128"/>
              </a:rPr>
              <a:t>—</a:t>
            </a:r>
            <a:r>
              <a:rPr lang="en-US" sz="1200" kern="1200" dirty="0" err="1">
                <a:solidFill>
                  <a:schemeClr val="tx1"/>
                </a:solidFill>
                <a:effectLst/>
                <a:latin typeface="Arial" pitchFamily="24" charset="0"/>
                <a:ea typeface="ＭＳ Ｐゴシック" pitchFamily="24" charset="-128"/>
                <a:cs typeface="ＭＳ Ｐゴシック" pitchFamily="24" charset="-128"/>
              </a:rPr>
              <a:t>lalo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yung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pinakamalapit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kalamagan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upang</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p:txBody>
      </p:sp>
    </p:spTree>
    <p:extLst>
      <p:ext uri="{BB962C8B-B14F-4D97-AF65-F5344CB8AC3E}">
        <p14:creationId xmlns:p14="http://schemas.microsoft.com/office/powerpoint/2010/main" val="2425702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26</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err="1">
                <a:solidFill>
                  <a:schemeClr val="tx1"/>
                </a:solidFill>
                <a:effectLst/>
                <a:latin typeface="Arial" pitchFamily="24" charset="0"/>
                <a:ea typeface="ＭＳ Ｐゴシック" pitchFamily="24" charset="-128"/>
                <a:cs typeface="ＭＳ Ｐゴシック" pitchFamily="24" charset="-128"/>
              </a:rPr>
              <a:t>saktan</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hadlangan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kalooban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para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buhay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Makapagpapasalamat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iniiwang</a:t>
            </a:r>
            <a:r>
              <a:rPr lang="en-US" sz="1200" kern="1200" dirty="0">
                <a:solidFill>
                  <a:schemeClr val="tx1"/>
                </a:solidFill>
                <a:effectLst/>
                <a:latin typeface="Arial" pitchFamily="24" charset="0"/>
                <a:ea typeface="ＭＳ Ｐゴシック" pitchFamily="24" charset="-128"/>
                <a:cs typeface="ＭＳ Ｐゴシック" pitchFamily="24" charset="-128"/>
              </a:rPr>
              <a:t> nag-</a:t>
            </a:r>
            <a:r>
              <a:rPr lang="en-US" sz="1200" kern="1200" dirty="0" err="1">
                <a:solidFill>
                  <a:schemeClr val="tx1"/>
                </a:solidFill>
                <a:effectLst/>
                <a:latin typeface="Arial" pitchFamily="24" charset="0"/>
                <a:ea typeface="ＭＳ Ｐゴシック" pitchFamily="24" charset="-128"/>
                <a:cs typeface="ＭＳ Ｐゴシック" pitchFamily="24" charset="-128"/>
              </a:rPr>
              <a:t>iisa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upang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lumabang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nagsasarili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labanan</a:t>
            </a:r>
            <a:r>
              <a:rPr lang="en-US" sz="1200" kern="1200" dirty="0">
                <a:solidFill>
                  <a:schemeClr val="tx1"/>
                </a:solidFill>
                <a:effectLst/>
                <a:latin typeface="Arial" pitchFamily="24" charset="0"/>
                <a:ea typeface="ＭＳ Ｐゴシック" pitchFamily="24" charset="-128"/>
                <a:cs typeface="ＭＳ Ｐゴシック" pitchFamily="24" charset="-128"/>
              </a:rPr>
              <a:t>. ¶ </a:t>
            </a:r>
            <a:r>
              <a:rPr lang="en-US" sz="1200" kern="1200" dirty="0" err="1">
                <a:solidFill>
                  <a:schemeClr val="tx1"/>
                </a:solidFill>
                <a:effectLst/>
                <a:latin typeface="Arial" pitchFamily="24" charset="0"/>
                <a:ea typeface="ＭＳ Ｐゴシック" pitchFamily="24" charset="-128"/>
                <a:cs typeface="ＭＳ Ｐゴシック" pitchFamily="24" charset="-128"/>
              </a:rPr>
              <a:t>Naglalatag</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Salita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prinsipyo</a:t>
            </a:r>
            <a:r>
              <a:rPr lang="en-US" sz="1200" kern="1200" dirty="0">
                <a:solidFill>
                  <a:schemeClr val="tx1"/>
                </a:solidFill>
                <a:effectLst/>
                <a:latin typeface="Arial" pitchFamily="24" charset="0"/>
                <a:ea typeface="ＭＳ Ｐゴシック" pitchFamily="24" charset="-128"/>
                <a:cs typeface="ＭＳ Ｐゴシック" pitchFamily="24" charset="-128"/>
              </a:rPr>
              <a:t> para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relasyon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pangako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magbibigay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katalinuhan</a:t>
            </a:r>
            <a:r>
              <a:rPr lang="en-US" sz="1200" kern="1200" dirty="0">
                <a:solidFill>
                  <a:schemeClr val="tx1"/>
                </a:solidFill>
                <a:effectLst/>
                <a:latin typeface="Arial" pitchFamily="24" charset="0"/>
                <a:ea typeface="ＭＳ Ｐゴシック" pitchFamily="24" charset="-128"/>
                <a:cs typeface="ＭＳ Ｐゴシック" pitchFamily="24" charset="-128"/>
              </a:rPr>
              <a:t> His </a:t>
            </a:r>
            <a:r>
              <a:rPr lang="en-US" sz="1200" i="1" kern="1200" dirty="0">
                <a:solidFill>
                  <a:schemeClr val="tx1"/>
                </a:solidFill>
                <a:effectLst/>
                <a:latin typeface="Arial" pitchFamily="24" charset="0"/>
                <a:ea typeface="ＭＳ Ｐゴシック" pitchFamily="24" charset="-128"/>
                <a:cs typeface="ＭＳ Ｐゴシック" pitchFamily="24" charset="-128"/>
              </a:rPr>
              <a:t>(Santiago 1:5)</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pinararating</a:t>
            </a:r>
            <a:r>
              <a:rPr lang="en-US" sz="1200" kern="1200" dirty="0">
                <a:solidFill>
                  <a:schemeClr val="tx1"/>
                </a:solidFill>
                <a:effectLst/>
                <a:latin typeface="Arial" pitchFamily="24" charset="0"/>
                <a:ea typeface="ＭＳ Ｐゴシック" pitchFamily="24" charset="-128"/>
                <a:cs typeface="ＭＳ Ｐゴシック" pitchFamily="24" charset="-128"/>
              </a:rPr>
              <a:t> din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relasyon</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gaya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Siya</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kay Jose, </a:t>
            </a:r>
            <a:r>
              <a:rPr lang="en-US" sz="1200" kern="1200" dirty="0" err="1">
                <a:solidFill>
                  <a:schemeClr val="tx1"/>
                </a:solidFill>
                <a:effectLst/>
                <a:latin typeface="Arial" pitchFamily="24" charset="0"/>
                <a:ea typeface="ＭＳ Ｐゴシック" pitchFamily="24" charset="-128"/>
                <a:cs typeface="ＭＳ Ｐゴシック" pitchFamily="24" charset="-128"/>
              </a:rPr>
              <a:t>nagangako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rin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sasaatin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kapag</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relasyon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lumabas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magusot</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576392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40F2854A-3D9B-BE40-B9F6-C97B8995E8FC}" type="slidenum">
              <a:rPr lang="en-US" sz="1200"/>
              <a:pPr/>
              <a:t>27</a:t>
            </a:fld>
            <a:endParaRPr lang="en-US" sz="1200"/>
          </a:p>
        </p:txBody>
      </p:sp>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err="1">
                <a:latin typeface="Arial" charset="0"/>
                <a:ea typeface="ＭＳ Ｐゴシック" charset="0"/>
                <a:cs typeface="ＭＳ Ｐゴシック" charset="0"/>
              </a:rPr>
              <a:t>Huling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Pananalita</a:t>
            </a:r>
            <a:r>
              <a:rPr lang="en-US" b="1" dirty="0">
                <a:latin typeface="Arial" charset="0"/>
                <a:ea typeface="ＭＳ Ｐゴシック" charset="0"/>
                <a:cs typeface="ＭＳ Ｐゴシック" charset="0"/>
              </a:rPr>
              <a:t>. </a:t>
            </a:r>
            <a:r>
              <a:rPr lang="en-US" sz="1200" b="1" i="1" cap="small" spc="50" dirty="0">
                <a:latin typeface="Arial" panose="020B0604020202020204" pitchFamily="34" charset="0"/>
                <a:cs typeface="Arial" panose="020B0604020202020204" pitchFamily="34" charset="0"/>
              </a:rPr>
              <a:t>The Spirit of Prophecy </a:t>
            </a:r>
            <a:r>
              <a:rPr lang="en-US" sz="1200" b="1" spc="50" dirty="0">
                <a:latin typeface="Arial" panose="020B0604020202020204" pitchFamily="34" charset="0"/>
                <a:cs typeface="Arial" panose="020B0604020202020204" pitchFamily="34" charset="0"/>
              </a:rPr>
              <a:t>1:132. </a:t>
            </a:r>
            <a:r>
              <a:rPr lang="en-US" sz="1200" b="0" spc="50" dirty="0">
                <a:latin typeface="Arial" panose="020B0604020202020204" pitchFamily="34" charset="0"/>
                <a:cs typeface="Arial" panose="020B0604020202020204" pitchFamily="34" charset="0"/>
              </a:rPr>
              <a:t>“</a:t>
            </a:r>
            <a:r>
              <a:rPr lang="en-US" sz="1200" kern="1200" dirty="0">
                <a:solidFill>
                  <a:schemeClr val="tx1"/>
                </a:solidFill>
                <a:effectLst/>
                <a:latin typeface="Arial" pitchFamily="24" charset="0"/>
                <a:ea typeface="ＭＳ Ｐゴシック" pitchFamily="24" charset="-128"/>
                <a:cs typeface="ＭＳ Ｐゴシック" pitchFamily="24" charset="-128"/>
              </a:rPr>
              <a:t>Sa </a:t>
            </a:r>
            <a:r>
              <a:rPr lang="en-US" sz="1200" kern="1200" dirty="0" err="1">
                <a:solidFill>
                  <a:schemeClr val="tx1"/>
                </a:solidFill>
                <a:effectLst/>
                <a:latin typeface="Arial" pitchFamily="24" charset="0"/>
                <a:ea typeface="ＭＳ Ｐゴシック" pitchFamily="24" charset="-128"/>
                <a:cs typeface="ＭＳ Ｐゴシック" pitchFamily="24" charset="-128"/>
              </a:rPr>
              <a:t>konteksto</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nangyari</a:t>
            </a:r>
            <a:r>
              <a:rPr lang="en-US" sz="1200" kern="1200" dirty="0">
                <a:solidFill>
                  <a:schemeClr val="tx1"/>
                </a:solidFill>
                <a:effectLst/>
                <a:latin typeface="Arial" pitchFamily="24" charset="0"/>
                <a:ea typeface="ＭＳ Ｐゴシック" pitchFamily="24" charset="-128"/>
                <a:cs typeface="ＭＳ Ｐゴシック" pitchFamily="24" charset="-128"/>
              </a:rPr>
              <a:t> kay Jose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misis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Potifar</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sumulat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Ellen White: ‘</a:t>
            </a:r>
            <a:r>
              <a:rPr lang="en-US" sz="1200" kern="1200" dirty="0" err="1">
                <a:solidFill>
                  <a:schemeClr val="tx1"/>
                </a:solidFill>
                <a:effectLst/>
                <a:latin typeface="Arial" pitchFamily="24" charset="0"/>
                <a:ea typeface="ＭＳ Ｐゴシック" pitchFamily="24" charset="-128"/>
                <a:cs typeface="ＭＳ Ｐゴシック" pitchFamily="24" charset="-128"/>
              </a:rPr>
              <a:t>Ginawa</a:t>
            </a:r>
            <a:r>
              <a:rPr lang="en-US" sz="1200" kern="1200" dirty="0">
                <a:solidFill>
                  <a:schemeClr val="tx1"/>
                </a:solidFill>
                <a:effectLst/>
                <a:latin typeface="Arial" pitchFamily="24" charset="0"/>
                <a:ea typeface="ＭＳ Ｐゴシック" pitchFamily="24" charset="-128"/>
                <a:cs typeface="ＭＳ Ｐゴシック" pitchFamily="24" charset="-128"/>
              </a:rPr>
              <a:t> pa </a:t>
            </a:r>
            <a:r>
              <a:rPr lang="en-US" sz="1200" kern="1200" dirty="0" err="1">
                <a:solidFill>
                  <a:schemeClr val="tx1"/>
                </a:solidFill>
                <a:effectLst/>
                <a:latin typeface="Arial" pitchFamily="24" charset="0"/>
                <a:ea typeface="ＭＳ Ｐゴシック" pitchFamily="24" charset="-128"/>
                <a:cs typeface="ＭＳ Ｐゴシック" pitchFamily="24" charset="-128"/>
              </a:rPr>
              <a:t>nga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piitan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pagkakaangat</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birtud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panahon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dadahin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sarili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nitong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gantimpala</a:t>
            </a:r>
            <a:r>
              <a:rPr lang="en-US" sz="1200" kern="1200" dirty="0">
                <a:solidFill>
                  <a:schemeClr val="tx1"/>
                </a:solidFill>
                <a:effectLst/>
                <a:latin typeface="Arial" pitchFamily="24" charset="0"/>
                <a:ea typeface="ＭＳ Ｐゴシック" pitchFamily="24" charset="-128"/>
                <a:cs typeface="ＭＳ Ｐゴシック" pitchFamily="24" charset="-128"/>
              </a:rPr>
              <a:t>. ¶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pananggalang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tumakip</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puso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Jose ay ang </a:t>
            </a:r>
            <a:r>
              <a:rPr lang="en-US" sz="1200" kern="1200" dirty="0" err="1">
                <a:solidFill>
                  <a:schemeClr val="tx1"/>
                </a:solidFill>
                <a:effectLst/>
                <a:latin typeface="Arial" pitchFamily="24" charset="0"/>
                <a:ea typeface="ＭＳ Ｐゴシック" pitchFamily="24" charset="-128"/>
                <a:cs typeface="ＭＳ Ｐゴシック" pitchFamily="24" charset="-128"/>
              </a:rPr>
              <a:t>takot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dahilan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upang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tapat</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makatarungan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panginoon</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totoo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DFD673B-5738-E841-BBC9-4BA789D5799D}" type="slidenum">
              <a:rPr lang="en-US" sz="1200"/>
              <a:pPr/>
              <a:t>3</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err="1">
                <a:latin typeface="Arial" charset="0"/>
                <a:ea typeface="ＭＳ Ｐゴシック" charset="0"/>
                <a:cs typeface="ＭＳ Ｐゴシック" charset="0"/>
              </a:rPr>
              <a:t>Kapahingahan</a:t>
            </a:r>
            <a:r>
              <a:rPr lang="en-US" dirty="0">
                <a:latin typeface="Arial" charset="0"/>
                <a:ea typeface="ＭＳ Ｐゴシック" charset="0"/>
                <a:cs typeface="ＭＳ Ｐゴシック" charset="0"/>
              </a:rPr>
              <a:t> Kay Cristo. </a:t>
            </a:r>
            <a:r>
              <a:rPr lang="en-US" b="1" dirty="0">
                <a:latin typeface="Arial" charset="0"/>
                <a:ea typeface="ＭＳ Ｐゴシック" charset="0"/>
                <a:cs typeface="ＭＳ Ｐゴシック" charset="0"/>
              </a:rPr>
              <a:t>Sa </a:t>
            </a:r>
            <a:r>
              <a:rPr lang="en-US" b="1" dirty="0" err="1">
                <a:latin typeface="Arial" charset="0"/>
                <a:ea typeface="ＭＳ Ｐゴシック" charset="0"/>
                <a:cs typeface="ＭＳ Ｐゴシック" charset="0"/>
              </a:rPr>
              <a:t>isang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Adventista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ano</a:t>
            </a:r>
            <a:r>
              <a:rPr lang="en-US" b="1" dirty="0">
                <a:latin typeface="Arial" charset="0"/>
                <a:ea typeface="ＭＳ Ｐゴシック" charset="0"/>
                <a:cs typeface="ＭＳ Ｐゴシック" charset="0"/>
              </a:rPr>
              <a:t> ang </a:t>
            </a:r>
            <a:r>
              <a:rPr lang="en-US" b="1" dirty="0" err="1">
                <a:latin typeface="Arial" charset="0"/>
                <a:ea typeface="ＭＳ Ｐゴシック" charset="0"/>
                <a:cs typeface="ＭＳ Ｐゴシック" charset="0"/>
              </a:rPr>
              <a:t>karaniwang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maiisip</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kapag</a:t>
            </a:r>
            <a:r>
              <a:rPr lang="en-US" b="1" dirty="0">
                <a:latin typeface="Arial" charset="0"/>
                <a:ea typeface="ＭＳ Ｐゴシック" charset="0"/>
                <a:cs typeface="ＭＳ Ｐゴシック" charset="0"/>
              </a:rPr>
              <a:t> ang </a:t>
            </a:r>
            <a:r>
              <a:rPr lang="en-US" b="1" dirty="0" err="1">
                <a:latin typeface="Arial" charset="0"/>
                <a:ea typeface="ＭＳ Ｐゴシック" charset="0"/>
                <a:cs typeface="ＭＳ Ｐゴシック" charset="0"/>
              </a:rPr>
              <a:t>usapan</a:t>
            </a:r>
            <a:r>
              <a:rPr lang="en-US" b="1" dirty="0">
                <a:latin typeface="Arial" charset="0"/>
                <a:ea typeface="ＭＳ Ｐゴシック" charset="0"/>
                <a:cs typeface="ＭＳ Ｐゴシック" charset="0"/>
              </a:rPr>
              <a:t> ay </a:t>
            </a:r>
            <a:r>
              <a:rPr lang="en-US" b="1" dirty="0" err="1">
                <a:latin typeface="Arial" charset="0"/>
                <a:ea typeface="ＭＳ Ｐゴシック" charset="0"/>
                <a:cs typeface="ＭＳ Ｐゴシック" charset="0"/>
              </a:rPr>
              <a:t>tungkol</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sa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kapahingahan</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lalo</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na</a:t>
            </a:r>
            <a:r>
              <a:rPr lang="en-US" b="1" dirty="0">
                <a:latin typeface="Arial" charset="0"/>
                <a:ea typeface="ＭＳ Ｐゴシック" charset="0"/>
                <a:cs typeface="ＭＳ Ｐゴシック" charset="0"/>
              </a:rPr>
              <a:t> kung </a:t>
            </a:r>
            <a:r>
              <a:rPr lang="en-US" b="1" dirty="0" err="1">
                <a:latin typeface="Arial" charset="0"/>
                <a:ea typeface="ＭＳ Ｐゴシック" charset="0"/>
                <a:cs typeface="ＭＳ Ｐゴシック" charset="0"/>
              </a:rPr>
              <a:t>kapahingahan</a:t>
            </a:r>
            <a:r>
              <a:rPr lang="en-US" b="1" dirty="0">
                <a:latin typeface="Arial" charset="0"/>
                <a:ea typeface="ＭＳ Ｐゴシック" charset="0"/>
                <a:cs typeface="ＭＳ Ｐゴシック" charset="0"/>
              </a:rPr>
              <a:t> kay Cristo? Ang </a:t>
            </a:r>
            <a:r>
              <a:rPr lang="en-US" b="1" dirty="0" err="1">
                <a:latin typeface="Arial" charset="0"/>
                <a:ea typeface="ＭＳ Ｐゴシック" charset="0"/>
                <a:cs typeface="ＭＳ Ｐゴシック" charset="0"/>
              </a:rPr>
              <a:t>araw</a:t>
            </a:r>
            <a:r>
              <a:rPr lang="en-US" b="1" dirty="0">
                <a:latin typeface="Arial" charset="0"/>
                <a:ea typeface="ＭＳ Ｐゴシック" charset="0"/>
                <a:cs typeface="ＭＳ Ｐゴシック" charset="0"/>
              </a:rPr>
              <a:t> ng Sabbath di </a:t>
            </a:r>
            <a:r>
              <a:rPr lang="en-US" b="1" dirty="0" err="1">
                <a:latin typeface="Arial" charset="0"/>
                <a:ea typeface="ＭＳ Ｐゴシック" charset="0"/>
                <a:cs typeface="ＭＳ Ｐゴシック" charset="0"/>
              </a:rPr>
              <a:t>ba</a:t>
            </a:r>
            <a:r>
              <a:rPr lang="en-US" b="1" dirty="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021913F-170F-2E49-B0A6-AD664C19AAA2}" type="slidenum">
              <a:rPr lang="en-US" sz="1200"/>
              <a:pPr/>
              <a:t>4</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Pang-</a:t>
            </a:r>
            <a:r>
              <a:rPr lang="en-US" dirty="0" err="1">
                <a:latin typeface="Arial" charset="0"/>
                <a:ea typeface="ＭＳ Ｐゴシック" charset="0"/>
                <a:cs typeface="ＭＳ Ｐゴシック" charset="0"/>
              </a:rPr>
              <a:t>anim</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liksyon</a:t>
            </a:r>
            <a:r>
              <a:rPr lang="en-US" dirty="0">
                <a:latin typeface="Arial" charset="0"/>
                <a:ea typeface="ＭＳ Ｐゴシック" charset="0"/>
                <a:cs typeface="ＭＳ Ｐゴシック" charset="0"/>
              </a:rPr>
              <a:t>. </a:t>
            </a:r>
            <a:endParaRPr lang="en-US" b="1"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46D5032-9B57-7F48-A889-62F94A33F229}" type="slidenum">
              <a:rPr lang="en-US" sz="1200"/>
              <a:pPr/>
              <a:t>5</a:t>
            </a:fld>
            <a:endParaRPr lang="en-US" sz="1200"/>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charset="0"/>
                <a:ea typeface="ＭＳ Ｐゴシック" charset="0"/>
                <a:cs typeface="ＭＳ Ｐゴシック" charset="0"/>
              </a:rPr>
              <a:t>Ang </a:t>
            </a:r>
            <a:r>
              <a:rPr lang="en-US" b="1" dirty="0" err="1">
                <a:latin typeface="Arial" charset="0"/>
                <a:ea typeface="ＭＳ Ｐゴシック" charset="0"/>
                <a:cs typeface="ＭＳ Ｐゴシック" charset="0"/>
              </a:rPr>
              <a:t>Ating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Mithiin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Kapahingahan</a:t>
            </a:r>
            <a:r>
              <a:rPr lang="en-US" dirty="0">
                <a:latin typeface="Arial" charset="0"/>
                <a:ea typeface="ＭＳ Ｐゴシック" charset="0"/>
                <a:cs typeface="ＭＳ Ｐゴシック" charset="0"/>
              </a:rPr>
              <a:t> kay Cristo ay ang </a:t>
            </a:r>
            <a:r>
              <a:rPr lang="en-US" dirty="0" err="1">
                <a:latin typeface="Arial" charset="0"/>
                <a:ea typeface="ＭＳ Ｐゴシック" charset="0"/>
                <a:cs typeface="ＭＳ Ｐゴシック" charset="0"/>
              </a:rPr>
              <a:t>susi</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uri</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buhay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ipinapangako</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ni</a:t>
            </a:r>
            <a:r>
              <a:rPr lang="en-US" dirty="0">
                <a:latin typeface="Arial" charset="0"/>
                <a:ea typeface="ＭＳ Ｐゴシック" charset="0"/>
                <a:cs typeface="ＭＳ Ｐゴシック" charset="0"/>
              </a:rPr>
              <a:t> Jesus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Kanyang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mga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tagasunod</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magnanakaw</a:t>
            </a:r>
            <a:r>
              <a:rPr lang="en-US" dirty="0">
                <a:latin typeface="Arial" charset="0"/>
                <a:ea typeface="ＭＳ Ｐゴシック" charset="0"/>
                <a:cs typeface="ＭＳ Ｐゴシック" charset="0"/>
              </a:rPr>
              <a:t> ay </a:t>
            </a:r>
            <a:r>
              <a:rPr lang="en-US" dirty="0" err="1">
                <a:latin typeface="Arial" charset="0"/>
                <a:ea typeface="ＭＳ Ｐゴシック" charset="0"/>
                <a:cs typeface="ＭＳ Ｐゴシック" charset="0"/>
              </a:rPr>
              <a:t>dumarating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lamang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upang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magnakaw</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pumatay</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pumuksa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Ako’y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pumarito</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upang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sila’y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magkaroon</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buhay</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magkaroon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nito</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nang</a:t>
            </a:r>
            <a:r>
              <a:rPr lang="en-US" dirty="0">
                <a:latin typeface="Arial" charset="0"/>
                <a:ea typeface="ＭＳ Ｐゴシック" charset="0"/>
                <a:cs typeface="ＭＳ Ｐゴシック" charset="0"/>
              </a:rPr>
              <a:t> may </a:t>
            </a:r>
            <a:r>
              <a:rPr lang="en-US" dirty="0" err="1">
                <a:latin typeface="Arial" charset="0"/>
                <a:ea typeface="ＭＳ Ｐゴシック" charset="0"/>
                <a:cs typeface="ＭＳ Ｐゴシック" charset="0"/>
              </a:rPr>
              <a:t>kasaganaan</a:t>
            </a:r>
            <a:r>
              <a:rPr lang="en-US" dirty="0">
                <a:latin typeface="Arial" charset="0"/>
                <a:ea typeface="ＭＳ Ｐゴシック" charset="0"/>
                <a:cs typeface="ＭＳ Ｐゴシック" charset="0"/>
              </a:rPr>
              <a:t>’ ” (</a:t>
            </a:r>
            <a:r>
              <a:rPr lang="en-US" i="1" dirty="0">
                <a:latin typeface="Arial" charset="0"/>
                <a:ea typeface="ＭＳ Ｐゴシック" charset="0"/>
                <a:cs typeface="ＭＳ Ｐゴシック" charset="0"/>
              </a:rPr>
              <a:t>Juan 10:10</a:t>
            </a:r>
            <a:r>
              <a:rPr lang="en-US" dirty="0">
                <a:latin typeface="Arial" charset="0"/>
                <a:ea typeface="ＭＳ Ｐゴシック" charset="0"/>
                <a:cs typeface="ＭＳ Ｐゴシック" charset="0"/>
              </a:rPr>
              <a:t>). ¶ </a:t>
            </a:r>
            <a:r>
              <a:rPr lang="en-US" dirty="0" err="1">
                <a:latin typeface="Arial" charset="0"/>
                <a:ea typeface="ＭＳ Ｐゴシック" charset="0"/>
                <a:cs typeface="ＭＳ Ｐゴシック" charset="0"/>
              </a:rPr>
              <a:t>Samantalang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pinag-aaralan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natin</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lingguhang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liksyon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ating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tandaang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lumapit</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magpahinga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Kanya.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0E7A0257-4B36-314F-A1E2-78A8CBF88EA8}" type="slidenum">
              <a:rPr lang="en-US" sz="1200"/>
              <a:pPr/>
              <a:t>6</a:t>
            </a:fld>
            <a:endParaRPr lang="en-US" sz="1200"/>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a:latin typeface="Arial" charset="0"/>
                <a:ea typeface="ＭＳ Ｐゴシック" charset="0"/>
                <a:cs typeface="ＭＳ Ｐゴシック" charset="0"/>
              </a:rPr>
              <a:t>Pagkatuklas</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Kapahingahan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mga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Tali</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Pamilya</a:t>
            </a:r>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660ABF7F-1B33-D241-82A4-5EEF122DB81E}" type="slidenum">
              <a:rPr lang="en-US" sz="1200"/>
              <a:pPr/>
              <a:t>7</a:t>
            </a:fld>
            <a:endParaRPr lang="en-US" sz="1200"/>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Arial" charset="0"/>
                <a:ea typeface="ＭＳ Ｐゴシック" charset="0"/>
                <a:cs typeface="ＭＳ Ｐゴシック" charset="0"/>
              </a:rPr>
              <a:t>Susing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Talata</a:t>
            </a:r>
            <a:r>
              <a:rPr lang="en-US" b="1" dirty="0">
                <a:latin typeface="Arial" charset="0"/>
                <a:ea typeface="ＭＳ Ｐゴシック" charset="0"/>
                <a:cs typeface="ＭＳ Ｐゴシック" charset="0"/>
              </a:rPr>
              <a:t>.</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Kaya’t</a:t>
            </a:r>
            <a:r>
              <a:rPr lang="en-US" b="0" dirty="0">
                <a:latin typeface="Arial" charset="0"/>
                <a:ea typeface="ＭＳ Ｐゴシック" charset="0"/>
                <a:cs typeface="ＭＳ Ｐゴシック" charset="0"/>
              </a:rPr>
              <a:t> kayo, </a:t>
            </a:r>
            <a:r>
              <a:rPr lang="en-US" b="0" dirty="0" err="1">
                <a:latin typeface="Arial" charset="0"/>
                <a:ea typeface="ＭＳ Ｐゴシック" charset="0"/>
                <a:cs typeface="ＭＳ Ｐゴシック" charset="0"/>
              </a:rPr>
              <a:t>mga</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minamahal</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yamang</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nalalaman</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na</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ninyo</a:t>
            </a:r>
            <a:r>
              <a:rPr lang="en-US" b="0" dirty="0">
                <a:latin typeface="Arial" charset="0"/>
                <a:ea typeface="ＭＳ Ｐゴシック" charset="0"/>
                <a:cs typeface="ＭＳ Ｐゴシック" charset="0"/>
              </a:rPr>
              <a:t> noon pa ang </a:t>
            </a:r>
            <a:r>
              <a:rPr lang="en-US" b="0" dirty="0" err="1">
                <a:latin typeface="Arial" charset="0"/>
                <a:ea typeface="ＭＳ Ｐゴシック" charset="0"/>
                <a:cs typeface="ＭＳ Ｐゴシック" charset="0"/>
              </a:rPr>
              <a:t>mga</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bagay</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na</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ito</a:t>
            </a:r>
            <a:r>
              <a:rPr lang="en-US" b="0" dirty="0">
                <a:latin typeface="Arial" charset="0"/>
                <a:ea typeface="ＭＳ Ｐゴシック" charset="0"/>
                <a:cs typeface="ＭＳ Ｐゴシック" charset="0"/>
              </a:rPr>
              <a:t>, mag-</a:t>
            </a:r>
            <a:r>
              <a:rPr lang="en-US" b="0" dirty="0" err="1">
                <a:latin typeface="Arial" charset="0"/>
                <a:ea typeface="ＭＳ Ｐゴシック" charset="0"/>
                <a:cs typeface="ＭＳ Ｐゴシック" charset="0"/>
              </a:rPr>
              <a:t>ingat</a:t>
            </a:r>
            <a:r>
              <a:rPr lang="en-US" b="0" dirty="0">
                <a:latin typeface="Arial" charset="0"/>
                <a:ea typeface="ＭＳ Ｐゴシック" charset="0"/>
                <a:cs typeface="ＭＳ Ｐゴシック" charset="0"/>
              </a:rPr>
              <a:t> kayo, </a:t>
            </a:r>
            <a:r>
              <a:rPr lang="en-US" b="0" dirty="0" err="1">
                <a:latin typeface="Arial" charset="0"/>
                <a:ea typeface="ＭＳ Ｐゴシック" charset="0"/>
                <a:cs typeface="ＭＳ Ｐゴシック" charset="0"/>
              </a:rPr>
              <a:t>baka</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mailigaw</a:t>
            </a:r>
            <a:r>
              <a:rPr lang="en-US" b="0" dirty="0">
                <a:latin typeface="Arial" charset="0"/>
                <a:ea typeface="ＭＳ Ｐゴシック" charset="0"/>
                <a:cs typeface="ＭＳ Ｐゴシック" charset="0"/>
              </a:rPr>
              <a:t> kayo </a:t>
            </a:r>
            <a:r>
              <a:rPr lang="en-US" b="0" dirty="0" err="1">
                <a:latin typeface="Arial" charset="0"/>
                <a:ea typeface="ＭＳ Ｐゴシック" charset="0"/>
                <a:cs typeface="ＭＳ Ｐゴシック" charset="0"/>
              </a:rPr>
              <a:t>sa</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pamamagitan</a:t>
            </a:r>
            <a:r>
              <a:rPr lang="en-US" b="0" dirty="0">
                <a:latin typeface="Arial" charset="0"/>
                <a:ea typeface="ＭＳ Ｐゴシック" charset="0"/>
                <a:cs typeface="ＭＳ Ｐゴシック" charset="0"/>
              </a:rPr>
              <a:t> ng </a:t>
            </a:r>
            <a:r>
              <a:rPr lang="en-US" b="0" dirty="0" err="1">
                <a:latin typeface="Arial" charset="0"/>
                <a:ea typeface="ＭＳ Ｐゴシック" charset="0"/>
                <a:cs typeface="ＭＳ Ｐゴシック" charset="0"/>
              </a:rPr>
              <a:t>kamalian</a:t>
            </a:r>
            <a:r>
              <a:rPr lang="en-US" b="0" dirty="0">
                <a:latin typeface="Arial" charset="0"/>
                <a:ea typeface="ＭＳ Ｐゴシック" charset="0"/>
                <a:cs typeface="ＭＳ Ｐゴシック" charset="0"/>
              </a:rPr>
              <a:t> ng </a:t>
            </a:r>
            <a:r>
              <a:rPr lang="en-US" b="0" dirty="0" err="1">
                <a:latin typeface="Arial" charset="0"/>
                <a:ea typeface="ＭＳ Ｐゴシック" charset="0"/>
                <a:cs typeface="ＭＳ Ｐゴシック" charset="0"/>
              </a:rPr>
              <a:t>masasama</a:t>
            </a:r>
            <a:r>
              <a:rPr lang="en-US" b="0" dirty="0">
                <a:latin typeface="Arial" charset="0"/>
                <a:ea typeface="ＭＳ Ｐゴシック" charset="0"/>
                <a:cs typeface="ＭＳ Ｐゴシック" charset="0"/>
              </a:rPr>
              <a:t> at </a:t>
            </a:r>
            <a:r>
              <a:rPr lang="en-US" b="0" dirty="0" err="1">
                <a:latin typeface="Arial" charset="0"/>
                <a:ea typeface="ＭＳ Ｐゴシック" charset="0"/>
                <a:cs typeface="ＭＳ Ｐゴシック" charset="0"/>
              </a:rPr>
              <a:t>mahulog</a:t>
            </a:r>
            <a:r>
              <a:rPr lang="en-US" b="0" dirty="0">
                <a:latin typeface="Arial" charset="0"/>
                <a:ea typeface="ＭＳ Ｐゴシック" charset="0"/>
                <a:cs typeface="ＭＳ Ｐゴシック" charset="0"/>
              </a:rPr>
              <a:t> kayo </a:t>
            </a:r>
            <a:r>
              <a:rPr lang="en-US" b="0" dirty="0" err="1">
                <a:latin typeface="Arial" charset="0"/>
                <a:ea typeface="ＭＳ Ｐゴシック" charset="0"/>
                <a:cs typeface="ＭＳ Ｐゴシック" charset="0"/>
              </a:rPr>
              <a:t>mula</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sa</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inyong</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sariling</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katatagan</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Subalit</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lumago</a:t>
            </a:r>
            <a:r>
              <a:rPr lang="en-US" b="0" dirty="0">
                <a:latin typeface="Arial" charset="0"/>
                <a:ea typeface="ＭＳ Ｐゴシック" charset="0"/>
                <a:cs typeface="ＭＳ Ｐゴシック" charset="0"/>
              </a:rPr>
              <a:t> kayo </a:t>
            </a:r>
            <a:r>
              <a:rPr lang="en-US" b="0" dirty="0" err="1">
                <a:latin typeface="Arial" charset="0"/>
                <a:ea typeface="ＭＳ Ｐゴシック" charset="0"/>
                <a:cs typeface="ＭＳ Ｐゴシック" charset="0"/>
              </a:rPr>
              <a:t>sa</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biyaya</a:t>
            </a:r>
            <a:r>
              <a:rPr lang="en-US" b="0" dirty="0">
                <a:latin typeface="Arial" charset="0"/>
                <a:ea typeface="ＭＳ Ｐゴシック" charset="0"/>
                <a:cs typeface="ＭＳ Ｐゴシック" charset="0"/>
              </a:rPr>
              <a:t> at </a:t>
            </a:r>
            <a:r>
              <a:rPr lang="en-US" b="0" dirty="0" err="1">
                <a:latin typeface="Arial" charset="0"/>
                <a:ea typeface="ＭＳ Ｐゴシック" charset="0"/>
                <a:cs typeface="ＭＳ Ｐゴシック" charset="0"/>
              </a:rPr>
              <a:t>sa</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pagkakilala</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sa</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ating</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Panginoon</a:t>
            </a:r>
            <a:r>
              <a:rPr lang="en-US" b="0" dirty="0">
                <a:latin typeface="Arial" charset="0"/>
                <a:ea typeface="ＭＳ Ｐゴシック" charset="0"/>
                <a:cs typeface="ＭＳ Ｐゴシック" charset="0"/>
              </a:rPr>
              <a:t> at </a:t>
            </a:r>
            <a:r>
              <a:rPr lang="en-US" b="0" dirty="0" err="1">
                <a:latin typeface="Arial" charset="0"/>
                <a:ea typeface="ＭＳ Ｐゴシック" charset="0"/>
                <a:cs typeface="ＭＳ Ｐゴシック" charset="0"/>
              </a:rPr>
              <a:t>Tagapagligtas</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na</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si</a:t>
            </a:r>
            <a:r>
              <a:rPr lang="en-US" b="0" dirty="0">
                <a:latin typeface="Arial" charset="0"/>
                <a:ea typeface="ＭＳ Ｐゴシック" charset="0"/>
                <a:cs typeface="ＭＳ Ｐゴシック" charset="0"/>
              </a:rPr>
              <a:t> Jesu-Cristo. </a:t>
            </a:r>
            <a:r>
              <a:rPr lang="en-US" b="0" dirty="0" err="1">
                <a:latin typeface="Arial" charset="0"/>
                <a:ea typeface="ＭＳ Ｐゴシック" charset="0"/>
                <a:cs typeface="ＭＳ Ｐゴシック" charset="0"/>
              </a:rPr>
              <a:t>Sumakanya</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nawa</a:t>
            </a:r>
            <a:r>
              <a:rPr lang="en-US" b="0" dirty="0">
                <a:latin typeface="Arial" charset="0"/>
                <a:ea typeface="ＭＳ Ｐゴシック" charset="0"/>
                <a:cs typeface="ＭＳ Ｐゴシック" charset="0"/>
              </a:rPr>
              <a:t> ang </a:t>
            </a:r>
            <a:r>
              <a:rPr lang="en-US" b="0" dirty="0" err="1">
                <a:latin typeface="Arial" charset="0"/>
                <a:ea typeface="ＭＳ Ｐゴシック" charset="0"/>
                <a:cs typeface="ＭＳ Ｐゴシック" charset="0"/>
              </a:rPr>
              <a:t>kaluwalhatian</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ngayon</a:t>
            </a:r>
            <a:r>
              <a:rPr lang="en-US" b="0" dirty="0">
                <a:latin typeface="Arial" charset="0"/>
                <a:ea typeface="ＭＳ Ｐゴシック" charset="0"/>
                <a:cs typeface="ＭＳ Ｐゴシック" charset="0"/>
              </a:rPr>
              <a:t> at </a:t>
            </a:r>
            <a:r>
              <a:rPr lang="en-US" b="0" dirty="0" err="1">
                <a:latin typeface="Arial" charset="0"/>
                <a:ea typeface="ＭＳ Ｐゴシック" charset="0"/>
                <a:cs typeface="ＭＳ Ｐゴシック" charset="0"/>
              </a:rPr>
              <a:t>hanggang</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sa</a:t>
            </a:r>
            <a:r>
              <a:rPr lang="en-US" b="0" dirty="0">
                <a:latin typeface="Arial" charset="0"/>
                <a:ea typeface="ＭＳ Ｐゴシック" charset="0"/>
                <a:cs typeface="ＭＳ Ｐゴシック" charset="0"/>
              </a:rPr>
              <a:t> </a:t>
            </a:r>
            <a:r>
              <a:rPr lang="en-US" b="0" dirty="0" err="1">
                <a:latin typeface="Arial" charset="0"/>
                <a:ea typeface="ＭＳ Ｐゴシック" charset="0"/>
                <a:cs typeface="ＭＳ Ｐゴシック" charset="0"/>
              </a:rPr>
              <a:t>araw</a:t>
            </a:r>
            <a:r>
              <a:rPr lang="en-US" b="0" dirty="0">
                <a:latin typeface="Arial" charset="0"/>
                <a:ea typeface="ＭＳ Ｐゴシック" charset="0"/>
                <a:cs typeface="ＭＳ Ｐゴシック" charset="0"/>
              </a:rPr>
              <a:t> ng </a:t>
            </a:r>
            <a:r>
              <a:rPr lang="en-US" b="0" dirty="0" err="1">
                <a:latin typeface="Arial" charset="0"/>
                <a:ea typeface="ＭＳ Ｐゴシック" charset="0"/>
                <a:cs typeface="ＭＳ Ｐゴシック" charset="0"/>
              </a:rPr>
              <a:t>walang-hanggan</a:t>
            </a:r>
            <a:r>
              <a:rPr lang="en-US" b="0" dirty="0">
                <a:latin typeface="Arial" charset="0"/>
                <a:ea typeface="ＭＳ Ｐゴシック" charset="0"/>
                <a:cs typeface="ＭＳ Ｐゴシック" charset="0"/>
              </a:rPr>
              <a:t>. Amen” (2 Pedro 3:17, 18).</a:t>
            </a:r>
            <a:endParaRPr lang="en-US"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264F3CEB-DF60-C54B-A8B4-37627484C02D}" type="slidenum">
              <a:rPr lang="en-US" sz="1200"/>
              <a:pPr/>
              <a:t>8</a:t>
            </a:fld>
            <a:endParaRPr lang="en-US" sz="1200"/>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Arial" charset="0"/>
                <a:ea typeface="ＭＳ Ｐゴシック" charset="0"/>
                <a:cs typeface="ＭＳ Ｐゴシック" charset="0"/>
              </a:rPr>
              <a:t>Panimulang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Salita</a:t>
            </a:r>
            <a:r>
              <a:rPr lang="en-US" b="1" dirty="0">
                <a:latin typeface="Arial" charset="0"/>
                <a:ea typeface="ＭＳ Ｐゴシック" charset="0"/>
                <a:cs typeface="ＭＳ Ｐゴシック" charset="0"/>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Makakapili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maraming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bagay</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buhay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ngunit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pamilya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Walang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perpekto</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wala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ang may </a:t>
            </a:r>
            <a:r>
              <a:rPr lang="en-US" sz="1200" kern="1200" dirty="0" err="1">
                <a:solidFill>
                  <a:schemeClr val="tx1"/>
                </a:solidFill>
                <a:effectLst/>
                <a:latin typeface="Arial" pitchFamily="24" charset="0"/>
                <a:ea typeface="ＭＳ Ｐゴシック" pitchFamily="24" charset="-128"/>
                <a:cs typeface="ＭＳ Ｐゴシック" pitchFamily="24" charset="-128"/>
              </a:rPr>
              <a:t>perpektong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pamilya</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perpektong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relasyong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pampamilya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Ilan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nabiyayaan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magulang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kapatid</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ibang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kaanib</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pamilya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nagpapakita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pag-ibig</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subalit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marami</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magtitiyaga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mas </a:t>
            </a:r>
            <a:r>
              <a:rPr lang="en-US" sz="1200" kern="1200" dirty="0" err="1">
                <a:solidFill>
                  <a:schemeClr val="tx1"/>
                </a:solidFill>
                <a:effectLst/>
                <a:latin typeface="Arial" pitchFamily="24" charset="0"/>
                <a:ea typeface="ＭＳ Ｐゴシック" pitchFamily="24" charset="-128"/>
                <a:cs typeface="ＭＳ Ｐゴシック" pitchFamily="24" charset="-128"/>
              </a:rPr>
              <a:t>mabababa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huwaran</a:t>
            </a:r>
            <a:r>
              <a:rPr lang="en-US" sz="1200" kern="1200" dirty="0">
                <a:solidFill>
                  <a:schemeClr val="tx1"/>
                </a:solidFill>
                <a:effectLst/>
                <a:latin typeface="Arial" pitchFamily="24" charset="0"/>
                <a:ea typeface="ＭＳ Ｐゴシック" pitchFamily="24" charset="-128"/>
                <a:cs typeface="ＭＳ Ｐゴシック" pitchFamily="24" charset="-128"/>
              </a:rPr>
              <a:t>. ¶ Ang </a:t>
            </a:r>
            <a:r>
              <a:rPr lang="en-US" sz="1200" kern="1200" dirty="0" err="1">
                <a:solidFill>
                  <a:schemeClr val="tx1"/>
                </a:solidFill>
                <a:effectLst/>
                <a:latin typeface="Arial" pitchFamily="24" charset="0"/>
                <a:ea typeface="ＭＳ Ｐゴシック" pitchFamily="24" charset="-128"/>
                <a:cs typeface="ＭＳ Ｐゴシック" pitchFamily="24" charset="-128"/>
              </a:rPr>
              <a:t>relasyong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pampamilya</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madalas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magusot</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nakasasakit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nagiiwan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balisa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nasaktan</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dala-dala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kargada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emosyon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bagahe</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naman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nagdidiskarga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iba</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i="0"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98B2642-3988-B146-AFCB-5EF537D5E8FD}" type="slidenum">
              <a:rPr lang="en-US" sz="1200"/>
              <a:pPr/>
              <a:t>9</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marL="0" indent="0" eaLnBrk="1" hangingPunct="1">
              <a:buFontTx/>
              <a:buNone/>
            </a:pPr>
            <a:r>
              <a:rPr lang="en-US" dirty="0">
                <a:latin typeface="Arial" charset="0"/>
                <a:ea typeface="ＭＳ Ｐゴシック" charset="0"/>
                <a:cs typeface="ＭＳ Ｐゴシック" charset="0"/>
              </a:rPr>
              <a:t>1.</a:t>
            </a:r>
            <a:r>
              <a:rPr lang="en-US" baseline="0"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Pumipili</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isang</a:t>
            </a:r>
            <a:r>
              <a:rPr lang="en-US" dirty="0">
                <a:latin typeface="Arial" charset="0"/>
                <a:ea typeface="ＭＳ Ｐゴシック" charset="0"/>
                <a:cs typeface="ＭＳ Ｐゴシック" charset="0"/>
              </a:rPr>
              <a:t> Bagong </a:t>
            </a:r>
            <a:r>
              <a:rPr lang="en-US" dirty="0" err="1">
                <a:latin typeface="Arial" charset="0"/>
                <a:ea typeface="ＭＳ Ｐゴシック" charset="0"/>
                <a:cs typeface="ＭＳ Ｐゴシック" charset="0"/>
              </a:rPr>
              <a:t>Direksyon</a:t>
            </a:r>
            <a:r>
              <a:rPr lang="en-US" dirty="0">
                <a:latin typeface="Arial" charset="0"/>
                <a:ea typeface="ＭＳ Ｐゴシック" charset="0"/>
                <a:cs typeface="ＭＳ Ｐゴシック" charset="0"/>
              </a:rPr>
              <a:t> </a:t>
            </a:r>
            <a:r>
              <a:rPr lang="en-US" i="1" dirty="0">
                <a:latin typeface="Arial" charset="0"/>
                <a:ea typeface="ＭＳ Ｐゴシック" charset="0"/>
                <a:cs typeface="ＭＳ Ｐゴシック" charset="0"/>
              </a:rPr>
              <a:t>(Josue 24:15</a:t>
            </a:r>
            <a:r>
              <a:rPr lang="de-DE" i="1" baseline="0" dirty="0">
                <a:latin typeface="Arial" charset="0"/>
                <a:ea typeface="ＭＳ Ｐゴシック" charset="0"/>
                <a:cs typeface="ＭＳ Ｐゴシック" charset="0"/>
              </a:rPr>
              <a:t>)</a:t>
            </a:r>
          </a:p>
          <a:p>
            <a:pPr marL="0" indent="0" eaLnBrk="1" hangingPunct="1">
              <a:buFontTx/>
              <a:buNone/>
            </a:pPr>
            <a:r>
              <a:rPr lang="en-US" dirty="0">
                <a:latin typeface="Arial" charset="0"/>
                <a:ea typeface="ＭＳ Ｐゴシック" charset="0"/>
                <a:cs typeface="ＭＳ Ｐゴシック" charset="0"/>
              </a:rPr>
              <a:t>2. </a:t>
            </a:r>
            <a:r>
              <a:rPr lang="en-US" dirty="0" err="1">
                <a:latin typeface="Arial" charset="0"/>
                <a:ea typeface="ＭＳ Ｐゴシック" charset="0"/>
                <a:cs typeface="ＭＳ Ｐゴシック" charset="0"/>
              </a:rPr>
              <a:t>Nakikipagrelasyon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Paraan</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Diyos</a:t>
            </a:r>
            <a:r>
              <a:rPr lang="en-US" dirty="0">
                <a:latin typeface="Arial" charset="0"/>
                <a:ea typeface="ＭＳ Ｐゴシック" charset="0"/>
                <a:cs typeface="ＭＳ Ｐゴシック" charset="0"/>
              </a:rPr>
              <a:t> </a:t>
            </a:r>
            <a:r>
              <a:rPr lang="en-US" i="1" dirty="0">
                <a:latin typeface="Arial" charset="0"/>
                <a:ea typeface="ＭＳ Ｐゴシック" charset="0"/>
                <a:cs typeface="ＭＳ Ｐゴシック" charset="0"/>
              </a:rPr>
              <a:t>(Genesis 39:9)</a:t>
            </a:r>
          </a:p>
          <a:p>
            <a:pPr marL="0" indent="0" eaLnBrk="1" hangingPunct="1">
              <a:buFontTx/>
              <a:buNone/>
            </a:pPr>
            <a:r>
              <a:rPr lang="en-US" dirty="0">
                <a:latin typeface="Arial" charset="0"/>
                <a:ea typeface="ＭＳ Ｐゴシック" charset="0"/>
                <a:cs typeface="ＭＳ Ｐゴシック" charset="0"/>
              </a:rPr>
              <a:t>3. Kasama Ni Jose ang </a:t>
            </a:r>
            <a:r>
              <a:rPr lang="en-US" dirty="0" err="1">
                <a:latin typeface="Arial" charset="0"/>
                <a:ea typeface="ＭＳ Ｐゴシック" charset="0"/>
                <a:cs typeface="ＭＳ Ｐゴシック" charset="0"/>
              </a:rPr>
              <a:t>Panginoon</a:t>
            </a:r>
            <a:r>
              <a:rPr lang="en-US" dirty="0">
                <a:latin typeface="Arial" charset="0"/>
                <a:ea typeface="ＭＳ Ｐゴシック" charset="0"/>
                <a:cs typeface="ＭＳ Ｐゴシック" charset="0"/>
              </a:rPr>
              <a:t> </a:t>
            </a:r>
            <a:r>
              <a:rPr lang="en-US" i="1" dirty="0">
                <a:latin typeface="Arial" charset="0"/>
                <a:ea typeface="ＭＳ Ｐゴシック" charset="0"/>
                <a:cs typeface="ＭＳ Ｐゴシック" charset="0"/>
              </a:rPr>
              <a:t>(Genesis 39:21-23</a:t>
            </a:r>
            <a:r>
              <a:rPr lang="en-US" i="1" baseline="0" dirty="0">
                <a:latin typeface="Arial" charset="0"/>
                <a:ea typeface="ＭＳ Ｐゴシック" charset="0"/>
                <a:cs typeface="ＭＳ Ｐゴシック" charset="0"/>
              </a:rPr>
              <a:t>) </a:t>
            </a:r>
          </a:p>
          <a:p>
            <a:pPr eaLnBrk="1" hangingPunct="1">
              <a:buFontTx/>
              <a:buNone/>
            </a:pP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20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687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257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24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9555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743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404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4204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5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22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804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p:nvSpPr>
        <p:spPr bwMode="auto">
          <a:xfrm>
            <a:off x="609600" y="561280"/>
            <a:ext cx="8534400" cy="12700"/>
          </a:xfrm>
          <a:prstGeom prst="line">
            <a:avLst/>
          </a:prstGeom>
          <a:noFill/>
          <a:ln w="3175">
            <a:solidFill>
              <a:srgbClr val="C0C0C0"/>
            </a:solidFill>
            <a:round/>
            <a:headEnd/>
            <a:tailEnd/>
          </a:ln>
        </p:spPr>
        <p:txBody>
          <a:bodyPr wrap="none" anchor="ctr"/>
          <a:lstStyle/>
          <a:p>
            <a:pPr algn="ctr" eaLnBrk="0" hangingPunct="0">
              <a:defRPr/>
            </a:pPr>
            <a:endParaRPr lang="en-US">
              <a:latin typeface="Helvetica Neue" pitchFamily="24" charset="0"/>
              <a:ea typeface="ＭＳ Ｐゴシック" pitchFamily="24" charset="-128"/>
              <a:cs typeface="ＭＳ Ｐゴシック" pitchFamily="24" charset="-128"/>
            </a:endParaRPr>
          </a:p>
        </p:txBody>
      </p:sp>
      <p:pic>
        <p:nvPicPr>
          <p:cNvPr id="1027" name="Picture 8" descr="crv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3338" y="0"/>
            <a:ext cx="990601"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cover 3.jpg">
            <a:extLst>
              <a:ext uri="{FF2B5EF4-FFF2-40B4-BE49-F238E27FC236}">
                <a16:creationId xmlns:a16="http://schemas.microsoft.com/office/drawing/2014/main" id="{A9F0697D-72E6-AE49-973B-DDC8B2CAB277}"/>
              </a:ext>
            </a:extLst>
          </p:cNvPr>
          <p:cNvPicPr>
            <a:picLocks noChangeAspect="1"/>
          </p:cNvPicPr>
          <p:nvPr userDrawn="1"/>
        </p:nvPicPr>
        <p:blipFill>
          <a:blip r:embed="rId14">
            <a:extLst>
              <a:ext uri="{BEBA8EAE-BF5A-486C-A8C5-ECC9F3942E4B}">
                <a14:imgProps xmlns:a14="http://schemas.microsoft.com/office/drawing/2010/main">
                  <a14:imgLayer r:embed="rId15">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93566" y="16084"/>
            <a:ext cx="773374" cy="1049245"/>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1" name="Picture 13" descr="crv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7850" y="2161158"/>
            <a:ext cx="2292350" cy="223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59050" y="3456558"/>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2068" name="Picture 20" descr="Untitled-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40400" y="3837558"/>
            <a:ext cx="366713" cy="533400"/>
          </a:xfrm>
          <a:prstGeom prst="rect">
            <a:avLst/>
          </a:prstGeom>
          <a:noFill/>
          <a:effectLst>
            <a:outerShdw blurRad="63500" dist="38099" dir="2700000" algn="ctr" rotWithShape="0">
              <a:schemeClr val="bg1">
                <a:alpha val="74998"/>
              </a:schemeClr>
            </a:outerShdw>
          </a:effectLst>
        </p:spPr>
      </p:pic>
      <p:sp>
        <p:nvSpPr>
          <p:cNvPr id="14341" name="Text Box 22"/>
          <p:cNvSpPr txBox="1">
            <a:spLocks noChangeArrowheads="1"/>
          </p:cNvSpPr>
          <p:nvPr/>
        </p:nvSpPr>
        <p:spPr bwMode="auto">
          <a:xfrm>
            <a:off x="0" y="5517232"/>
            <a:ext cx="91440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400" dirty="0" err="1">
                <a:latin typeface="+mn-lt"/>
                <a:cs typeface="Calibri"/>
              </a:rPr>
              <a:t>powerpoint</a:t>
            </a:r>
            <a:r>
              <a:rPr lang="en-US" sz="2400" dirty="0">
                <a:latin typeface="+mn-lt"/>
                <a:cs typeface="Calibri"/>
              </a:rPr>
              <a:t> presentation designed by </a:t>
            </a:r>
            <a:r>
              <a:rPr lang="en-US" sz="2400" dirty="0" err="1">
                <a:latin typeface="+mn-lt"/>
                <a:cs typeface="Calibri"/>
              </a:rPr>
              <a:t>claro</a:t>
            </a:r>
            <a:r>
              <a:rPr lang="en-US" sz="2400" dirty="0">
                <a:latin typeface="+mn-lt"/>
                <a:cs typeface="Calibri"/>
              </a:rPr>
              <a:t> </a:t>
            </a:r>
            <a:r>
              <a:rPr lang="en-US" sz="2400" dirty="0" err="1">
                <a:latin typeface="+mn-lt"/>
                <a:cs typeface="Calibri"/>
              </a:rPr>
              <a:t>ruiz</a:t>
            </a:r>
            <a:r>
              <a:rPr lang="en-US" sz="2400" dirty="0">
                <a:latin typeface="+mn-lt"/>
                <a:cs typeface="Calibri"/>
              </a:rPr>
              <a:t> </a:t>
            </a:r>
            <a:r>
              <a:rPr lang="en-US" sz="2400" dirty="0" err="1">
                <a:latin typeface="+mn-lt"/>
                <a:cs typeface="Calibri"/>
              </a:rPr>
              <a:t>vicente</a:t>
            </a:r>
            <a:endParaRPr lang="en-US" sz="2400" dirty="0">
              <a:latin typeface="+mn-lt"/>
              <a:cs typeface="Calibri"/>
            </a:endParaRPr>
          </a:p>
          <a:p>
            <a:pPr algn="ctr"/>
            <a:r>
              <a:rPr lang="en-US" sz="2800" dirty="0">
                <a:latin typeface="+mn-lt"/>
                <a:cs typeface="Calibri"/>
              </a:rPr>
              <a:t>http://</a:t>
            </a:r>
            <a:r>
              <a:rPr lang="en-US" sz="2800" dirty="0" err="1">
                <a:latin typeface="+mn-lt"/>
                <a:cs typeface="Calibri"/>
              </a:rPr>
              <a:t>clarovicente.weebly.com</a:t>
            </a:r>
            <a:endParaRPr lang="en-US" sz="2800" dirty="0">
              <a:solidFill>
                <a:srgbClr val="808080"/>
              </a:solidFill>
              <a:latin typeface="+mn-lt"/>
              <a:cs typeface="Calibri"/>
            </a:endParaRPr>
          </a:p>
        </p:txBody>
      </p:sp>
      <p:sp>
        <p:nvSpPr>
          <p:cNvPr id="14342"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a:p>
        </p:txBody>
      </p:sp>
      <p:sp>
        <p:nvSpPr>
          <p:cNvPr id="2074" name="Text Box 26"/>
          <p:cNvSpPr txBox="1">
            <a:spLocks noChangeArrowheads="1"/>
          </p:cNvSpPr>
          <p:nvPr/>
        </p:nvSpPr>
        <p:spPr bwMode="auto">
          <a:xfrm>
            <a:off x="0" y="228600"/>
            <a:ext cx="9143999" cy="1098762"/>
          </a:xfrm>
          <a:prstGeom prst="rect">
            <a:avLst/>
          </a:prstGeom>
          <a:noFill/>
          <a:ln w="9525">
            <a:noFill/>
            <a:miter lim="800000"/>
            <a:headEnd/>
            <a:tailEnd/>
          </a:ln>
          <a:effectLst>
            <a:outerShdw blurRad="63500" dist="38099"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3600" i="1" dirty="0">
                <a:solidFill>
                  <a:srgbClr val="FFFF00"/>
                </a:solidFill>
                <a:latin typeface="Times New Roman" panose="02020603050405020304" pitchFamily="18" charset="0"/>
                <a:cs typeface="Times New Roman" panose="02020603050405020304" pitchFamily="18" charset="0"/>
              </a:rPr>
              <a:t>Adult Bible Study Guide</a:t>
            </a:r>
            <a:endParaRPr lang="en-US" sz="3600" dirty="0">
              <a:solidFill>
                <a:srgbClr val="FFFF00"/>
              </a:solidFill>
              <a:latin typeface="Times New Roman" panose="02020603050405020304" pitchFamily="18" charset="0"/>
              <a:cs typeface="Times New Roman" panose="02020603050405020304" pitchFamily="18" charset="0"/>
            </a:endParaRPr>
          </a:p>
          <a:p>
            <a:pPr algn="ctr">
              <a:lnSpc>
                <a:spcPct val="90000"/>
              </a:lnSpc>
            </a:pPr>
            <a:r>
              <a:rPr lang="en-US" sz="3600" dirty="0">
                <a:latin typeface="Times New Roman" panose="02020603050405020304" pitchFamily="18" charset="0"/>
                <a:cs typeface="Times New Roman" panose="02020603050405020304" pitchFamily="18" charset="0"/>
              </a:rPr>
              <a:t>Jul • Aug • Sep 2021</a:t>
            </a:r>
          </a:p>
        </p:txBody>
      </p:sp>
      <p:pic>
        <p:nvPicPr>
          <p:cNvPr id="9" name="Picture 8" descr="CRV30Dec20_414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6372" y="1898831"/>
            <a:ext cx="1224136" cy="15301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691680" y="6484"/>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Finding Rest in Family Ties</a:t>
            </a:r>
          </a:p>
          <a:p>
            <a:pPr marL="36000"/>
            <a:r>
              <a:rPr lang="en-US" sz="3200" b="1" spc="50" dirty="0">
                <a:latin typeface="Times New Roman" panose="02020603050405020304" pitchFamily="18" charset="0"/>
                <a:cs typeface="Times New Roman" panose="02020603050405020304" pitchFamily="18" charset="0"/>
              </a:rPr>
              <a:t>1. Choosing a New Direction           	</a:t>
            </a:r>
          </a:p>
        </p:txBody>
      </p:sp>
      <p:pic>
        <p:nvPicPr>
          <p:cNvPr id="3" name="Picture 2">
            <a:extLst>
              <a:ext uri="{FF2B5EF4-FFF2-40B4-BE49-F238E27FC236}">
                <a16:creationId xmlns:a16="http://schemas.microsoft.com/office/drawing/2014/main" id="{ACC8509D-50E0-3E4A-A266-684362643E6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2915816" y="1754392"/>
            <a:ext cx="3267792" cy="3618824"/>
          </a:xfrm>
          <a:prstGeom prst="rect">
            <a:avLst/>
          </a:prstGeom>
        </p:spPr>
      </p:pic>
      <p:sp>
        <p:nvSpPr>
          <p:cNvPr id="4" name="Rectangle 3">
            <a:extLst>
              <a:ext uri="{FF2B5EF4-FFF2-40B4-BE49-F238E27FC236}">
                <a16:creationId xmlns:a16="http://schemas.microsoft.com/office/drawing/2014/main" id="{E1D68D3A-148B-9644-A576-5735640394BF}"/>
              </a:ext>
            </a:extLst>
          </p:cNvPr>
          <p:cNvSpPr/>
          <p:nvPr/>
        </p:nvSpPr>
        <p:spPr bwMode="auto">
          <a:xfrm>
            <a:off x="2915816" y="1628800"/>
            <a:ext cx="3267792" cy="37444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5" name="Text Box 3"/>
          <p:cNvSpPr txBox="1">
            <a:spLocks noChangeArrowheads="1"/>
          </p:cNvSpPr>
          <p:nvPr/>
        </p:nvSpPr>
        <p:spPr bwMode="auto">
          <a:xfrm>
            <a:off x="0" y="1124744"/>
            <a:ext cx="9144000" cy="5648790"/>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dirty="0">
                <a:latin typeface="Times New Roman" panose="02020603050405020304" pitchFamily="18" charset="0"/>
                <a:cs typeface="Times New Roman" panose="02020603050405020304" pitchFamily="18" charset="0"/>
              </a:rPr>
              <a:t>Joshua 24:15 </a:t>
            </a:r>
            <a:r>
              <a:rPr lang="en-US" sz="3200" dirty="0">
                <a:latin typeface="Times New Roman" panose="02020603050405020304" pitchFamily="18" charset="0"/>
                <a:cs typeface="Times New Roman" panose="02020603050405020304" pitchFamily="18" charset="0"/>
              </a:rPr>
              <a:t>NKJV</a:t>
            </a:r>
            <a:endParaRPr lang="en-US" dirty="0">
              <a:latin typeface="Times New Roman" panose="02020603050405020304" pitchFamily="18" charset="0"/>
              <a:cs typeface="Times New Roman" panose="02020603050405020304" pitchFamily="18" charset="0"/>
            </a:endParaRPr>
          </a:p>
          <a:p>
            <a:pPr algn="ctr" eaLnBrk="1" hangingPunct="1">
              <a:spcBef>
                <a:spcPts val="600"/>
              </a:spcBef>
              <a:tabLst/>
            </a:pPr>
            <a:r>
              <a:rPr lang="en-US" dirty="0">
                <a:latin typeface="+mn-lt"/>
                <a:cs typeface="Calibri"/>
              </a:rPr>
              <a:t>“</a:t>
            </a:r>
            <a:r>
              <a:rPr lang="en-US" b="1" spc="50" dirty="0">
                <a:latin typeface="+mn-lt"/>
                <a:cs typeface="Calibri"/>
              </a:rPr>
              <a:t>And if it </a:t>
            </a:r>
            <a:r>
              <a:rPr lang="en-US" spc="-100" dirty="0">
                <a:latin typeface="+mn-lt"/>
                <a:cs typeface="Calibri"/>
              </a:rPr>
              <a:t>seems evil to you to serve the </a:t>
            </a:r>
            <a:r>
              <a:rPr lang="en-US" cap="small" dirty="0">
                <a:latin typeface="+mn-lt"/>
                <a:cs typeface="Calibri"/>
              </a:rPr>
              <a:t>Lord, </a:t>
            </a:r>
            <a:r>
              <a:rPr lang="en-US" dirty="0">
                <a:latin typeface="+mn-lt"/>
                <a:cs typeface="Calibri"/>
              </a:rPr>
              <a:t>choose for yourselves this day </a:t>
            </a:r>
            <a:r>
              <a:rPr lang="en-US" spc="-100" dirty="0">
                <a:latin typeface="+mn-lt"/>
                <a:cs typeface="Calibri"/>
              </a:rPr>
              <a:t>whom you will serve, whether the gods which your fathers served that were on the other side of the River, or the gods of the Amorites, in whose land you dwell.</a:t>
            </a:r>
          </a:p>
          <a:p>
            <a:pPr algn="ctr" eaLnBrk="1" hangingPunct="1">
              <a:spcBef>
                <a:spcPts val="0"/>
              </a:spcBef>
              <a:tabLst/>
            </a:pPr>
            <a:r>
              <a:rPr lang="en-US" dirty="0">
                <a:latin typeface="+mn-lt"/>
                <a:cs typeface="Calibri"/>
              </a:rPr>
              <a:t>But as for me and my house, we will serve the </a:t>
            </a:r>
            <a:r>
              <a:rPr lang="en-US" cap="small" dirty="0">
                <a:cs typeface="Calibri"/>
              </a:rPr>
              <a:t>Lord</a:t>
            </a:r>
            <a:r>
              <a:rPr lang="en-US" dirty="0">
                <a:latin typeface="+mn-lt"/>
                <a:cs typeface="Calibri"/>
              </a:rPr>
              <a:t>.</a:t>
            </a:r>
            <a:r>
              <a:rPr lang="en-US" altLang="ja-JP" dirty="0">
                <a:latin typeface="+mn-lt"/>
                <a:cs typeface="Calibri"/>
              </a:rPr>
              <a:t>”</a:t>
            </a:r>
            <a:endParaRPr lang="en-US" dirty="0">
              <a:solidFill>
                <a:srgbClr val="C0C0C0"/>
              </a:solidFill>
              <a:latin typeface="+mn-lt"/>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 presetClass="exit"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hidden"/>
                                      </p:to>
                                    </p:set>
                                  </p:childTnLst>
                                </p:cTn>
                              </p:par>
                              <p:par>
                                <p:cTn id="23" presetID="16" presetClass="entr" presetSubtype="37"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Vertical)">
                                      <p:cBhvr>
                                        <p:cTn id="25" dur="2000"/>
                                        <p:tgtEl>
                                          <p:spTgt spid="3"/>
                                        </p:tgtEl>
                                      </p:cBhvr>
                                    </p:animEffect>
                                  </p:childTnLst>
                                </p:cTn>
                              </p:par>
                              <p:par>
                                <p:cTn id="26" presetID="1" presetClass="exit"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P spid="5" grpId="0" uiExpand="1"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983"/>
            <a:ext cx="7452320" cy="106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a:solidFill>
                  <a:srgbClr val="FFFF00"/>
                </a:solidFill>
                <a:latin typeface="Times New Roman" panose="02020603050405020304" pitchFamily="18" charset="0"/>
                <a:cs typeface="Times New Roman" panose="02020603050405020304" pitchFamily="18" charset="0"/>
              </a:rPr>
              <a:t>1. Choosing a New Direction </a:t>
            </a:r>
          </a:p>
          <a:p>
            <a:pPr marL="36000" indent="0"/>
            <a:r>
              <a:rPr lang="en-US" sz="3200" b="1" spc="50" dirty="0">
                <a:latin typeface="Times New Roman" panose="02020603050405020304" pitchFamily="18" charset="0"/>
                <a:cs typeface="Times New Roman" panose="02020603050405020304" pitchFamily="18" charset="0"/>
              </a:rPr>
              <a:t>Dysfunction at Home</a:t>
            </a:r>
          </a:p>
        </p:txBody>
      </p:sp>
      <p:sp>
        <p:nvSpPr>
          <p:cNvPr id="6" name="Text Box 3"/>
          <p:cNvSpPr txBox="1">
            <a:spLocks noChangeArrowheads="1"/>
          </p:cNvSpPr>
          <p:nvPr/>
        </p:nvSpPr>
        <p:spPr bwMode="auto">
          <a:xfrm>
            <a:off x="0" y="1215314"/>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b="1" spc="60" dirty="0">
                <a:latin typeface="+mn-lt"/>
                <a:ea typeface="Helvetica CY" charset="0"/>
                <a:cs typeface="Calibri"/>
              </a:rPr>
              <a:t>Joseph knew about </a:t>
            </a:r>
            <a:r>
              <a:rPr lang="en-US" dirty="0">
                <a:latin typeface="+mn-lt"/>
                <a:ea typeface="Helvetica CY" charset="0"/>
                <a:cs typeface="Calibri"/>
              </a:rPr>
              <a:t>dysfunctional families. It had started with his great-grandparents, Abraham and Sarah.</a:t>
            </a:r>
          </a:p>
          <a:p>
            <a:pPr algn="ctr" eaLnBrk="1" hangingPunct="1">
              <a:tabLst/>
            </a:pPr>
            <a:r>
              <a:rPr lang="en-US" dirty="0">
                <a:latin typeface="+mn-lt"/>
                <a:ea typeface="Helvetica CY" charset="0"/>
                <a:cs typeface="Calibri"/>
              </a:rPr>
              <a:t>Isaac made a point of favoring Esau.</a:t>
            </a:r>
          </a:p>
          <a:p>
            <a:pPr algn="ctr" eaLnBrk="1" hangingPunct="1">
              <a:tabLst/>
            </a:pPr>
            <a:r>
              <a:rPr lang="en-US" dirty="0">
                <a:latin typeface="+mn-lt"/>
                <a:ea typeface="Helvetica CY" charset="0"/>
                <a:cs typeface="Calibri"/>
              </a:rPr>
              <a:t>Jacob was tricked into marrying two sisters who competed with each     other through a childbearing race,  even enlisting their maids to bear Jacob’s children.</a:t>
            </a:r>
          </a:p>
        </p:txBody>
      </p:sp>
    </p:spTree>
    <p:extLst>
      <p:ext uri="{BB962C8B-B14F-4D97-AF65-F5344CB8AC3E}">
        <p14:creationId xmlns:p14="http://schemas.microsoft.com/office/powerpoint/2010/main" val="3269497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983"/>
            <a:ext cx="7452320" cy="106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a:solidFill>
                  <a:srgbClr val="FFFF00"/>
                </a:solidFill>
                <a:latin typeface="Times New Roman" panose="02020603050405020304" pitchFamily="18" charset="0"/>
                <a:cs typeface="Times New Roman" panose="02020603050405020304" pitchFamily="18" charset="0"/>
              </a:rPr>
              <a:t>1. Choosing a New Direction </a:t>
            </a:r>
          </a:p>
          <a:p>
            <a:pPr marL="36000" indent="0"/>
            <a:r>
              <a:rPr lang="en-US" sz="3200" b="1" spc="50" dirty="0">
                <a:latin typeface="Times New Roman" panose="02020603050405020304" pitchFamily="18" charset="0"/>
                <a:cs typeface="Times New Roman" panose="02020603050405020304" pitchFamily="18" charset="0"/>
              </a:rPr>
              <a:t>Dysfunction at Home</a:t>
            </a:r>
          </a:p>
        </p:txBody>
      </p:sp>
      <p:sp>
        <p:nvSpPr>
          <p:cNvPr id="6" name="Text Box 3"/>
          <p:cNvSpPr txBox="1">
            <a:spLocks noChangeArrowheads="1"/>
          </p:cNvSpPr>
          <p:nvPr/>
        </p:nvSpPr>
        <p:spPr bwMode="auto">
          <a:xfrm>
            <a:off x="0" y="1215314"/>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The rivalry between the mothers obviously spilled over to the children.</a:t>
            </a:r>
          </a:p>
          <a:p>
            <a:pPr algn="ctr" eaLnBrk="1" hangingPunct="1">
              <a:tabLst/>
            </a:pPr>
            <a:r>
              <a:rPr lang="en-US" dirty="0">
                <a:latin typeface="+mn-lt"/>
                <a:ea typeface="Helvetica CY" charset="0"/>
                <a:cs typeface="Calibri"/>
              </a:rPr>
              <a:t>Joseph’s older brothers massacred all the males in the town of Shechem. Reuben slept with Bilhah, Rachel’s maid. Judah mistook his widowed daughter-in-law for a </a:t>
            </a:r>
            <a:r>
              <a:rPr lang="en-US" spc="-100" dirty="0">
                <a:latin typeface="+mn-lt"/>
                <a:ea typeface="Helvetica CY" charset="0"/>
                <a:cs typeface="Calibri"/>
              </a:rPr>
              <a:t>prostitute and had twins with her. </a:t>
            </a:r>
            <a:r>
              <a:rPr lang="en-PH" dirty="0"/>
              <a:t>Jacob added fuel to the fire by his favoritism toward Joseph. </a:t>
            </a:r>
            <a:endParaRPr lang="en-US" spc="-100" dirty="0">
              <a:latin typeface="+mn-lt"/>
              <a:ea typeface="Helvetica CY" charset="0"/>
              <a:cs typeface="Calibri"/>
            </a:endParaRPr>
          </a:p>
        </p:txBody>
      </p:sp>
    </p:spTree>
    <p:extLst>
      <p:ext uri="{BB962C8B-B14F-4D97-AF65-F5344CB8AC3E}">
        <p14:creationId xmlns:p14="http://schemas.microsoft.com/office/powerpoint/2010/main" val="2888626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983"/>
            <a:ext cx="7452320" cy="106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a:solidFill>
                  <a:srgbClr val="FFFF00"/>
                </a:solidFill>
                <a:latin typeface="Times New Roman" panose="02020603050405020304" pitchFamily="18" charset="0"/>
                <a:cs typeface="Times New Roman" panose="02020603050405020304" pitchFamily="18" charset="0"/>
              </a:rPr>
              <a:t>1. Choosing a New Direction </a:t>
            </a:r>
          </a:p>
          <a:p>
            <a:pPr marL="36000" indent="0"/>
            <a:r>
              <a:rPr lang="en-US" sz="3200" b="1" spc="50" dirty="0">
                <a:latin typeface="Times New Roman" panose="02020603050405020304" pitchFamily="18" charset="0"/>
                <a:cs typeface="Times New Roman" panose="02020603050405020304" pitchFamily="18" charset="0"/>
              </a:rPr>
              <a:t>Committing Self to God</a:t>
            </a:r>
          </a:p>
        </p:txBody>
      </p:sp>
      <p:sp>
        <p:nvSpPr>
          <p:cNvPr id="6" name="Text Box 3"/>
          <p:cNvSpPr txBox="1">
            <a:spLocks noChangeArrowheads="1"/>
          </p:cNvSpPr>
          <p:nvPr/>
        </p:nvSpPr>
        <p:spPr bwMode="auto">
          <a:xfrm>
            <a:off x="0" y="1215314"/>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Joseph takes pain, complicated relationships, and anxiety with him as he travels to Egypt, where he is to be sold as a slave. This was not a restful trip as he fought back the tears.</a:t>
            </a:r>
          </a:p>
          <a:p>
            <a:pPr algn="ctr" eaLnBrk="1" hangingPunct="1">
              <a:tabLst/>
            </a:pPr>
            <a:r>
              <a:rPr lang="en-US" dirty="0">
                <a:latin typeface="+mn-lt"/>
                <a:ea typeface="Helvetica CY" charset="0"/>
                <a:cs typeface="Calibri"/>
              </a:rPr>
              <a:t>“Then his thoughts turned to his father’s God. In his childhood he had </a:t>
            </a:r>
            <a:r>
              <a:rPr lang="en-US" spc="-100" dirty="0">
                <a:latin typeface="+mn-lt"/>
                <a:ea typeface="Helvetica CY" charset="0"/>
                <a:cs typeface="Calibri"/>
              </a:rPr>
              <a:t>been taught to love and fear Him. Often </a:t>
            </a:r>
            <a:r>
              <a:rPr lang="en-US" dirty="0">
                <a:latin typeface="+mn-lt"/>
                <a:ea typeface="Helvetica CY" charset="0"/>
                <a:cs typeface="Calibri"/>
              </a:rPr>
              <a:t>…he had listened to the story of the</a:t>
            </a:r>
          </a:p>
        </p:txBody>
      </p:sp>
    </p:spTree>
    <p:extLst>
      <p:ext uri="{BB962C8B-B14F-4D97-AF65-F5344CB8AC3E}">
        <p14:creationId xmlns:p14="http://schemas.microsoft.com/office/powerpoint/2010/main" val="2360448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charRg st="29" end="52"/>
                                            </p:txEl>
                                          </p:spTgt>
                                        </p:tgtEl>
                                        <p:attrNameLst>
                                          <p:attrName>style.visibility</p:attrName>
                                        </p:attrNameLst>
                                      </p:cBhvr>
                                      <p:to>
                                        <p:strVal val="visible"/>
                                      </p:to>
                                    </p:set>
                                    <p:anim calcmode="lin" valueType="num">
                                      <p:cBhvr additive="base">
                                        <p:cTn id="7" dur="1000"/>
                                        <p:tgtEl>
                                          <p:spTgt spid="4">
                                            <p:txEl>
                                              <p:charRg st="29" end="5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charRg st="29" end="52"/>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983"/>
            <a:ext cx="7452320" cy="106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a:solidFill>
                  <a:srgbClr val="FFFF00"/>
                </a:solidFill>
                <a:latin typeface="Times New Roman" panose="02020603050405020304" pitchFamily="18" charset="0"/>
                <a:cs typeface="Times New Roman" panose="02020603050405020304" pitchFamily="18" charset="0"/>
              </a:rPr>
              <a:t>1. Choosing a New Direction </a:t>
            </a:r>
          </a:p>
          <a:p>
            <a:pPr marL="36000" indent="0"/>
            <a:r>
              <a:rPr lang="en-US" sz="3200" b="1" spc="50" dirty="0">
                <a:latin typeface="Times New Roman" panose="02020603050405020304" pitchFamily="18" charset="0"/>
                <a:cs typeface="Times New Roman" panose="02020603050405020304" pitchFamily="18" charset="0"/>
              </a:rPr>
              <a:t>Committing Self to God</a:t>
            </a:r>
          </a:p>
        </p:txBody>
      </p:sp>
      <p:sp>
        <p:nvSpPr>
          <p:cNvPr id="6" name="Text Box 3"/>
          <p:cNvSpPr txBox="1">
            <a:spLocks noChangeArrowheads="1"/>
          </p:cNvSpPr>
          <p:nvPr/>
        </p:nvSpPr>
        <p:spPr bwMode="auto">
          <a:xfrm>
            <a:off x="0" y="1215314"/>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vision that Jacob saw as he fled from his home an exile and a fugitive….</a:t>
            </a:r>
          </a:p>
          <a:p>
            <a:pPr algn="ctr" eaLnBrk="1" hangingPunct="1">
              <a:tabLst/>
            </a:pPr>
            <a:r>
              <a:rPr lang="en-US" spc="-100" dirty="0">
                <a:latin typeface="+mn-lt"/>
                <a:ea typeface="Helvetica CY" charset="0"/>
                <a:cs typeface="Calibri"/>
              </a:rPr>
              <a:t>Now all these precious lessons came vividly before him. Joseph believed that the God of his fathers would be his God.</a:t>
            </a:r>
          </a:p>
          <a:p>
            <a:pPr algn="ctr" eaLnBrk="1" hangingPunct="1">
              <a:tabLst/>
            </a:pPr>
            <a:r>
              <a:rPr lang="en-US" dirty="0">
                <a:latin typeface="+mn-lt"/>
                <a:ea typeface="Helvetica CY" charset="0"/>
                <a:cs typeface="Calibri"/>
              </a:rPr>
              <a:t>He then and there gave himself fully    to the Lord, and he prayed that the Keeper of Israel would be with him in the land of his exile.”</a:t>
            </a:r>
            <a:r>
              <a:rPr lang="en-US" sz="2000" dirty="0">
                <a:ea typeface="Helvetica CY" charset="0"/>
                <a:cs typeface="Calibri"/>
              </a:rPr>
              <a:t>—</a:t>
            </a:r>
            <a:r>
              <a:rPr lang="en-US" sz="2000" i="1" cap="small" dirty="0">
                <a:ea typeface="Helvetica CY" charset="0"/>
                <a:cs typeface="Calibri"/>
              </a:rPr>
              <a:t>Patriarchs and Prophets </a:t>
            </a:r>
            <a:r>
              <a:rPr lang="en-US" sz="2000" dirty="0">
                <a:ea typeface="Helvetica CY" charset="0"/>
                <a:cs typeface="Calibri"/>
              </a:rPr>
              <a:t>214</a:t>
            </a:r>
            <a:endParaRPr lang="en-US" dirty="0">
              <a:latin typeface="+mn-lt"/>
              <a:ea typeface="Helvetica CY" charset="0"/>
              <a:cs typeface="Calibri"/>
            </a:endParaRPr>
          </a:p>
        </p:txBody>
      </p:sp>
    </p:spTree>
    <p:extLst>
      <p:ext uri="{BB962C8B-B14F-4D97-AF65-F5344CB8AC3E}">
        <p14:creationId xmlns:p14="http://schemas.microsoft.com/office/powerpoint/2010/main" val="728679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983"/>
            <a:ext cx="7452320" cy="106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a:solidFill>
                  <a:srgbClr val="FFFF00"/>
                </a:solidFill>
                <a:latin typeface="Times New Roman" panose="02020603050405020304" pitchFamily="18" charset="0"/>
                <a:cs typeface="Times New Roman" panose="02020603050405020304" pitchFamily="18" charset="0"/>
              </a:rPr>
              <a:t>1. Choosing a New Direction </a:t>
            </a:r>
          </a:p>
          <a:p>
            <a:pPr marL="36000" indent="0"/>
            <a:r>
              <a:rPr lang="en-US" sz="3200" b="1" spc="50" dirty="0">
                <a:latin typeface="Times New Roman" panose="02020603050405020304" pitchFamily="18" charset="0"/>
                <a:cs typeface="Times New Roman" panose="02020603050405020304" pitchFamily="18" charset="0"/>
              </a:rPr>
              <a:t>Committing Self to God</a:t>
            </a:r>
          </a:p>
        </p:txBody>
      </p:sp>
      <p:sp>
        <p:nvSpPr>
          <p:cNvPr id="6" name="Text Box 3"/>
          <p:cNvSpPr txBox="1">
            <a:spLocks noChangeArrowheads="1"/>
          </p:cNvSpPr>
          <p:nvPr/>
        </p:nvSpPr>
        <p:spPr bwMode="auto">
          <a:xfrm>
            <a:off x="0" y="1215314"/>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Joseph begins to find rest in his relationships by making a personal decision to follow God.</a:t>
            </a:r>
          </a:p>
          <a:p>
            <a:pPr algn="ctr" eaLnBrk="1" hangingPunct="1">
              <a:tabLst/>
            </a:pPr>
            <a:r>
              <a:rPr lang="en-US" dirty="0">
                <a:latin typeface="+mn-lt"/>
                <a:ea typeface="Helvetica CY" charset="0"/>
                <a:cs typeface="Calibri"/>
              </a:rPr>
              <a:t>To find rest, we each must make a personal decision to follow God. Even  if our ancestors were spiritual giants, this faith and spirituality aren’t trans-mitted genetically. Remember, God  has only children, no grandchildren.</a:t>
            </a:r>
          </a:p>
        </p:txBody>
      </p:sp>
    </p:spTree>
    <p:extLst>
      <p:ext uri="{BB962C8B-B14F-4D97-AF65-F5344CB8AC3E}">
        <p14:creationId xmlns:p14="http://schemas.microsoft.com/office/powerpoint/2010/main" val="1841557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6015"/>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Finding Rest in Family Ties</a:t>
            </a:r>
          </a:p>
          <a:p>
            <a:pPr marL="36000"/>
            <a:r>
              <a:rPr lang="en-US" sz="3200" b="1" spc="50" dirty="0">
                <a:latin typeface="Times New Roman" panose="02020603050405020304" pitchFamily="18" charset="0"/>
                <a:cs typeface="Times New Roman" panose="02020603050405020304" pitchFamily="18" charset="0"/>
              </a:rPr>
              <a:t>2. Doing Relationships God’s Way</a:t>
            </a:r>
          </a:p>
        </p:txBody>
      </p:sp>
      <p:pic>
        <p:nvPicPr>
          <p:cNvPr id="3" name="Picture 2">
            <a:extLst>
              <a:ext uri="{FF2B5EF4-FFF2-40B4-BE49-F238E27FC236}">
                <a16:creationId xmlns:a16="http://schemas.microsoft.com/office/drawing/2014/main" id="{0515B5EB-699E-E841-B986-489DFFA1258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1331640" y="1970838"/>
            <a:ext cx="6408712" cy="3604901"/>
          </a:xfrm>
          <a:prstGeom prst="rect">
            <a:avLst/>
          </a:prstGeom>
        </p:spPr>
      </p:pic>
      <p:sp>
        <p:nvSpPr>
          <p:cNvPr id="5" name="Rectangle 4">
            <a:extLst>
              <a:ext uri="{FF2B5EF4-FFF2-40B4-BE49-F238E27FC236}">
                <a16:creationId xmlns:a16="http://schemas.microsoft.com/office/drawing/2014/main" id="{8B68C91F-2F78-524D-B6E4-6ADB8FE38D8C}"/>
              </a:ext>
            </a:extLst>
          </p:cNvPr>
          <p:cNvSpPr/>
          <p:nvPr/>
        </p:nvSpPr>
        <p:spPr bwMode="auto">
          <a:xfrm>
            <a:off x="1331640" y="1970838"/>
            <a:ext cx="6408712" cy="36049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7" name="Text Box 6"/>
          <p:cNvSpPr txBox="1">
            <a:spLocks noChangeArrowheads="1"/>
          </p:cNvSpPr>
          <p:nvPr/>
        </p:nvSpPr>
        <p:spPr bwMode="auto">
          <a:xfrm>
            <a:off x="0" y="1334953"/>
            <a:ext cx="9144000" cy="5478423"/>
          </a:xfrm>
          <a:prstGeom prst="rect">
            <a:avLst/>
          </a:prstGeom>
          <a:noFill/>
          <a:ln w="9525">
            <a:noFill/>
            <a:miter lim="800000"/>
            <a:headEnd/>
            <a:tailEnd/>
          </a:ln>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spcBef>
                <a:spcPts val="0"/>
              </a:spcBef>
              <a:tabLst/>
            </a:pPr>
            <a:r>
              <a:rPr lang="en-US" spc="50" dirty="0">
                <a:latin typeface="Times New Roman" panose="02020603050405020304" pitchFamily="18" charset="0"/>
                <a:cs typeface="Times New Roman" panose="02020603050405020304" pitchFamily="18" charset="0"/>
              </a:rPr>
              <a:t>Genesis 39:9 </a:t>
            </a:r>
            <a:r>
              <a:rPr lang="en-US" sz="3200" dirty="0">
                <a:latin typeface="Times New Roman" panose="02020603050405020304" pitchFamily="18" charset="0"/>
                <a:cs typeface="Times New Roman" panose="02020603050405020304" pitchFamily="18" charset="0"/>
              </a:rPr>
              <a:t>NKJV</a:t>
            </a:r>
            <a:endParaRPr lang="en-US" dirty="0">
              <a:latin typeface="Times New Roman" panose="02020603050405020304" pitchFamily="18" charset="0"/>
              <a:cs typeface="Times New Roman" panose="02020603050405020304" pitchFamily="18" charset="0"/>
            </a:endParaRPr>
          </a:p>
          <a:p>
            <a:pPr algn="ctr" eaLnBrk="1" hangingPunct="1">
              <a:spcBef>
                <a:spcPts val="0"/>
              </a:spcBef>
              <a:tabLst/>
            </a:pPr>
            <a:r>
              <a:rPr lang="en-US" sz="3600" dirty="0">
                <a:latin typeface="+mn-lt"/>
                <a:cs typeface="Calibri" panose="020F0502020204030204" pitchFamily="34" charset="0"/>
              </a:rPr>
              <a:t>“</a:t>
            </a:r>
            <a:r>
              <a:rPr lang="en-US" sz="3600" b="1" spc="50" dirty="0">
                <a:latin typeface="+mn-lt"/>
                <a:cs typeface="Calibri" panose="020F0502020204030204" pitchFamily="34" charset="0"/>
              </a:rPr>
              <a:t>There is no </a:t>
            </a:r>
            <a:r>
              <a:rPr lang="en-US" sz="3600" dirty="0">
                <a:latin typeface="+mn-lt"/>
                <a:cs typeface="Calibri" panose="020F0502020204030204" pitchFamily="34" charset="0"/>
              </a:rPr>
              <a:t>one greater in this house  than I, nor has he kept back anything from me but you, because you are his wife.</a:t>
            </a:r>
          </a:p>
          <a:p>
            <a:pPr algn="ctr" eaLnBrk="1" hangingPunct="1">
              <a:spcBef>
                <a:spcPts val="0"/>
              </a:spcBef>
              <a:tabLst/>
            </a:pPr>
            <a:endParaRPr lang="en-US" sz="3600" dirty="0">
              <a:latin typeface="+mn-lt"/>
              <a:cs typeface="Calibri" panose="020F0502020204030204" pitchFamily="34" charset="0"/>
            </a:endParaRPr>
          </a:p>
          <a:p>
            <a:pPr algn="ctr" eaLnBrk="1" hangingPunct="1">
              <a:spcBef>
                <a:spcPts val="0"/>
              </a:spcBef>
              <a:tabLst/>
            </a:pPr>
            <a:endParaRPr lang="en-US" sz="3600" dirty="0">
              <a:latin typeface="+mn-lt"/>
              <a:cs typeface="Calibri" panose="020F0502020204030204" pitchFamily="34" charset="0"/>
            </a:endParaRPr>
          </a:p>
          <a:p>
            <a:pPr algn="ctr" eaLnBrk="1" hangingPunct="1">
              <a:spcBef>
                <a:spcPts val="0"/>
              </a:spcBef>
              <a:tabLst/>
            </a:pPr>
            <a:endParaRPr lang="en-US" sz="3600" dirty="0">
              <a:latin typeface="+mn-lt"/>
              <a:cs typeface="Calibri" panose="020F0502020204030204" pitchFamily="34" charset="0"/>
            </a:endParaRPr>
          </a:p>
          <a:p>
            <a:pPr algn="ctr" eaLnBrk="1" hangingPunct="1">
              <a:spcBef>
                <a:spcPts val="3000"/>
              </a:spcBef>
              <a:tabLst/>
            </a:pPr>
            <a:r>
              <a:rPr lang="en-US" sz="3600" dirty="0">
                <a:latin typeface="+mn-lt"/>
                <a:cs typeface="Calibri" panose="020F0502020204030204" pitchFamily="34" charset="0"/>
              </a:rPr>
              <a:t>How then can I do this great wickedness, and sin against God?”</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1000"/>
                                        <p:tgtEl>
                                          <p:spTgt spid="7">
                                            <p:txEl>
                                              <p:pRg st="5" end="5"/>
                                            </p:txEl>
                                          </p:spTgt>
                                        </p:tgtEl>
                                      </p:cBhvr>
                                    </p:animEffect>
                                  </p:childTnLst>
                                </p:cTn>
                              </p:par>
                              <p:par>
                                <p:cTn id="21" presetID="1" presetClass="exit"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hidden"/>
                                      </p:to>
                                    </p:set>
                                  </p:childTnLst>
                                </p:cTn>
                              </p:par>
                              <p:par>
                                <p:cTn id="23" presetID="16" presetClass="entr" presetSubtype="37"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Vertical)">
                                      <p:cBhvr>
                                        <p:cTn id="25" dur="2000"/>
                                        <p:tgtEl>
                                          <p:spTgt spid="3"/>
                                        </p:tgtEl>
                                      </p:cBhvr>
                                    </p:animEffect>
                                  </p:childTnLst>
                                </p:cTn>
                              </p:par>
                              <p:par>
                                <p:cTn id="26" presetID="1" presetClass="exit"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7" grpId="0" uiExpand="1"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2335"/>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2. Doing Relationships God’s Way</a:t>
            </a:r>
          </a:p>
          <a:p>
            <a:pPr marL="36000"/>
            <a:r>
              <a:rPr lang="en-US" sz="3200" b="1" spc="50" dirty="0">
                <a:latin typeface="Times New Roman" panose="02020603050405020304" pitchFamily="18" charset="0"/>
                <a:cs typeface="Times New Roman" panose="02020603050405020304" pitchFamily="18" charset="0"/>
              </a:rPr>
              <a:t>Finding True Self-Worth</a:t>
            </a:r>
          </a:p>
        </p:txBody>
      </p:sp>
      <p:sp>
        <p:nvSpPr>
          <p:cNvPr id="6" name="Text Box 3"/>
          <p:cNvSpPr txBox="1">
            <a:spLocks noChangeArrowheads="1"/>
          </p:cNvSpPr>
          <p:nvPr/>
        </p:nvSpPr>
        <p:spPr bwMode="auto">
          <a:xfrm>
            <a:off x="0" y="1236465"/>
            <a:ext cx="9144000" cy="5632311"/>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tabLst/>
            </a:pPr>
            <a:r>
              <a:rPr lang="en-US" b="1" dirty="0">
                <a:latin typeface="+mn-lt"/>
                <a:ea typeface="Helvetica CY" charset="0"/>
                <a:cs typeface="Calibri"/>
              </a:rPr>
              <a:t>Joseph had grown </a:t>
            </a:r>
            <a:r>
              <a:rPr lang="en-US" spc="-100" dirty="0">
                <a:latin typeface="+mn-lt"/>
                <a:ea typeface="Helvetica CY" charset="0"/>
                <a:cs typeface="Calibri"/>
              </a:rPr>
              <a:t>up believing that he </a:t>
            </a:r>
            <a:r>
              <a:rPr lang="en-US" spc="-50" dirty="0">
                <a:latin typeface="+mn-lt"/>
                <a:ea typeface="Helvetica CY" charset="0"/>
                <a:cs typeface="Calibri"/>
              </a:rPr>
              <a:t>was something special—the oldest son of the most beloved wife (Gen. 29:18). He was definitely his father’s favorite—and the only one with a beautiful coat   </a:t>
            </a:r>
            <a:r>
              <a:rPr lang="en-US" dirty="0">
                <a:latin typeface="+mn-lt"/>
                <a:ea typeface="Helvetica CY" charset="0"/>
                <a:cs typeface="Calibri"/>
              </a:rPr>
              <a:t>of many colors (Gen. 37:3, 4).</a:t>
            </a:r>
          </a:p>
          <a:p>
            <a:pPr algn="ctr" eaLnBrk="1" hangingPunct="1">
              <a:tabLst/>
            </a:pPr>
            <a:r>
              <a:rPr lang="en-US" i="1" dirty="0">
                <a:latin typeface="+mn-lt"/>
                <a:ea typeface="Helvetica CY" charset="0"/>
                <a:cs typeface="Calibri"/>
              </a:rPr>
              <a:t>But who was he now? </a:t>
            </a:r>
            <a:r>
              <a:rPr lang="en-US" dirty="0">
                <a:latin typeface="+mn-lt"/>
                <a:ea typeface="Helvetica CY" charset="0"/>
                <a:cs typeface="Calibri"/>
              </a:rPr>
              <a:t>A slave, some-</a:t>
            </a:r>
            <a:r>
              <a:rPr lang="en-US" spc="-50" dirty="0">
                <a:latin typeface="+mn-lt"/>
                <a:ea typeface="Helvetica CY" charset="0"/>
                <a:cs typeface="Calibri"/>
              </a:rPr>
              <a:t>one who could be bought or sold at will. </a:t>
            </a:r>
            <a:r>
              <a:rPr lang="en-US" dirty="0">
                <a:latin typeface="+mn-lt"/>
                <a:ea typeface="Helvetica CY" charset="0"/>
                <a:cs typeface="Calibri"/>
              </a:rPr>
              <a:t>How quickly his situation changed.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2335"/>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2. Doing Relationships God’s Way</a:t>
            </a:r>
          </a:p>
          <a:p>
            <a:pPr marL="36000"/>
            <a:r>
              <a:rPr lang="en-US" sz="3200" b="1" spc="50" dirty="0">
                <a:latin typeface="Times New Roman" panose="02020603050405020304" pitchFamily="18" charset="0"/>
                <a:cs typeface="Times New Roman" panose="02020603050405020304" pitchFamily="18" charset="0"/>
              </a:rPr>
              <a:t>Finding True Self-Worth</a:t>
            </a:r>
          </a:p>
        </p:txBody>
      </p:sp>
      <p:sp>
        <p:nvSpPr>
          <p:cNvPr id="6" name="Text Box 3"/>
          <p:cNvSpPr txBox="1">
            <a:spLocks noChangeArrowheads="1"/>
          </p:cNvSpPr>
          <p:nvPr/>
        </p:nvSpPr>
        <p:spPr bwMode="auto">
          <a:xfrm>
            <a:off x="0" y="1236465"/>
            <a:ext cx="9144000" cy="5632311"/>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If we are dependent on others to tell   us what we are worth, then we will be  in for a rough ride and be horribly confused, because not everyone is going to appreciate who we are or  what we are like. </a:t>
            </a:r>
          </a:p>
          <a:p>
            <a:pPr algn="ctr" eaLnBrk="1" hangingPunct="1">
              <a:tabLst/>
            </a:pPr>
            <a:r>
              <a:rPr lang="en-US" dirty="0">
                <a:latin typeface="+mn-lt"/>
                <a:ea typeface="Helvetica CY" charset="0"/>
                <a:cs typeface="Calibri"/>
              </a:rPr>
              <a:t>We need to find our self-worth in     what God thinks of us and not in the roles that we currently have.</a:t>
            </a:r>
          </a:p>
        </p:txBody>
      </p:sp>
    </p:spTree>
    <p:extLst>
      <p:ext uri="{BB962C8B-B14F-4D97-AF65-F5344CB8AC3E}">
        <p14:creationId xmlns:p14="http://schemas.microsoft.com/office/powerpoint/2010/main" val="1385855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2335"/>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2. Doing Relationships God’s Way</a:t>
            </a:r>
          </a:p>
          <a:p>
            <a:pPr marL="36000"/>
            <a:r>
              <a:rPr lang="en-US" sz="3200" b="1" spc="50" dirty="0">
                <a:latin typeface="Times New Roman" panose="02020603050405020304" pitchFamily="18" charset="0"/>
                <a:cs typeface="Times New Roman" panose="02020603050405020304" pitchFamily="18" charset="0"/>
              </a:rPr>
              <a:t>Finding True Self-Worth</a:t>
            </a:r>
          </a:p>
        </p:txBody>
      </p:sp>
      <p:sp>
        <p:nvSpPr>
          <p:cNvPr id="6" name="Text Box 3"/>
          <p:cNvSpPr txBox="1">
            <a:spLocks noChangeArrowheads="1"/>
          </p:cNvSpPr>
          <p:nvPr/>
        </p:nvSpPr>
        <p:spPr bwMode="auto">
          <a:xfrm>
            <a:off x="0" y="1236465"/>
            <a:ext cx="9144000" cy="5632311"/>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God looks at each of us with glasses tinted with grace. He sees a potential, beauty, and talent that we can’t even imagine. Regardless of what others think of us or even what we think   about ourselves, God loves us and seeks to redeem us from not only the power of sins now but also from the eternal death that they bring.</a:t>
            </a:r>
          </a:p>
        </p:txBody>
      </p:sp>
    </p:spTree>
    <p:extLst>
      <p:ext uri="{BB962C8B-B14F-4D97-AF65-F5344CB8AC3E}">
        <p14:creationId xmlns:p14="http://schemas.microsoft.com/office/powerpoint/2010/main" val="2458712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2">
            <a:extLst>
              <a:ext uri="{FF2B5EF4-FFF2-40B4-BE49-F238E27FC236}">
                <a16:creationId xmlns:a16="http://schemas.microsoft.com/office/drawing/2014/main" id="{BE8CFA01-EE1D-E34D-B66F-DC146E775A15}"/>
              </a:ext>
            </a:extLst>
          </p:cNvPr>
          <p:cNvSpPr txBox="1">
            <a:spLocks noChangeArrowheads="1"/>
          </p:cNvSpPr>
          <p:nvPr/>
        </p:nvSpPr>
        <p:spPr bwMode="auto">
          <a:xfrm>
            <a:off x="457200" y="1033463"/>
            <a:ext cx="82296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Helvetica Neue" panose="02000503000000020004" pitchFamily="2" charset="0"/>
                <a:ea typeface="ＭＳ Ｐゴシック" panose="020B0600070205080204" pitchFamily="34" charset="-128"/>
              </a:defRPr>
            </a:lvl1pPr>
            <a:lvl2pPr marL="742950" indent="-285750">
              <a:defRPr sz="4000">
                <a:solidFill>
                  <a:schemeClr val="tx1"/>
                </a:solidFill>
                <a:latin typeface="Helvetica Neue" panose="02000503000000020004" pitchFamily="2" charset="0"/>
                <a:ea typeface="ＭＳ Ｐゴシック" panose="020B0600070205080204" pitchFamily="34" charset="-128"/>
              </a:defRPr>
            </a:lvl2pPr>
            <a:lvl3pPr marL="1143000" indent="-228600">
              <a:defRPr sz="4000">
                <a:solidFill>
                  <a:schemeClr val="tx1"/>
                </a:solidFill>
                <a:latin typeface="Helvetica Neue" panose="02000503000000020004" pitchFamily="2" charset="0"/>
                <a:ea typeface="ＭＳ Ｐゴシック" panose="020B0600070205080204" pitchFamily="34" charset="-128"/>
              </a:defRPr>
            </a:lvl3pPr>
            <a:lvl4pPr marL="1600200" indent="-228600">
              <a:defRPr sz="4000">
                <a:solidFill>
                  <a:schemeClr val="tx1"/>
                </a:solidFill>
                <a:latin typeface="Helvetica Neue" panose="02000503000000020004" pitchFamily="2" charset="0"/>
                <a:ea typeface="ＭＳ Ｐゴシック" panose="020B0600070205080204" pitchFamily="34" charset="-128"/>
              </a:defRPr>
            </a:lvl4pPr>
            <a:lvl5pPr marL="2057400" indent="-228600">
              <a:defRPr sz="4000">
                <a:solidFill>
                  <a:schemeClr val="tx1"/>
                </a:solidFill>
                <a:latin typeface="Helvetica Neue" panose="02000503000000020004" pitchFamily="2"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9pPr>
          </a:lstStyle>
          <a:p>
            <a:pPr algn="ctr">
              <a:lnSpc>
                <a:spcPct val="110000"/>
              </a:lnSpc>
            </a:pPr>
            <a:r>
              <a:rPr lang="en-US" altLang="en-US" sz="3600"/>
              <a:t>DEAR USER </a:t>
            </a:r>
          </a:p>
          <a:p>
            <a:pPr algn="ctr">
              <a:lnSpc>
                <a:spcPct val="110000"/>
              </a:lnSpc>
            </a:pPr>
            <a:r>
              <a:rPr lang="en-US" altLang="en-US" sz="2600"/>
              <a:t>This PowerPoint Show is freely shared to all who may find it beneficial. While intended primarily for personal use, some find it useful for teaching the lesson</a:t>
            </a:r>
          </a:p>
          <a:p>
            <a:pPr algn="ctr">
              <a:lnSpc>
                <a:spcPct val="110000"/>
              </a:lnSpc>
            </a:pPr>
            <a:r>
              <a:rPr lang="en-US" altLang="en-US" sz="2600"/>
              <a:t>in church. </a:t>
            </a:r>
          </a:p>
          <a:p>
            <a:pPr algn="ctr">
              <a:lnSpc>
                <a:spcPct val="110000"/>
              </a:lnSpc>
            </a:pPr>
            <a:r>
              <a:rPr lang="en-US" altLang="en-US" sz="2600"/>
              <a:t>There are those, however, who add illustrations, change background, replace fonts, etc. While their intention may be good, this is not right. Slide #1 says </a:t>
            </a:r>
            <a:r>
              <a:rPr lang="ja-JP" altLang="en-US" sz="2600"/>
              <a:t>“</a:t>
            </a:r>
            <a:r>
              <a:rPr lang="en-US" altLang="ja-JP" sz="2600"/>
              <a:t>designed by claro ruiz vicente.” For honest Christians, it is not necessary for another’s creation to be copyrighted in order to be respected. </a:t>
            </a:r>
          </a:p>
          <a:p>
            <a:pPr algn="ctr">
              <a:lnSpc>
                <a:spcPct val="110000"/>
              </a:lnSpc>
            </a:pPr>
            <a:r>
              <a:rPr lang="en-US" altLang="en-US" sz="2800"/>
              <a:t>PLEASE USE AS IS.</a:t>
            </a:r>
          </a:p>
        </p:txBody>
      </p:sp>
      <p:sp>
        <p:nvSpPr>
          <p:cNvPr id="5122" name="Text Box 4">
            <a:extLst>
              <a:ext uri="{FF2B5EF4-FFF2-40B4-BE49-F238E27FC236}">
                <a16:creationId xmlns:a16="http://schemas.microsoft.com/office/drawing/2014/main" id="{159C892A-3E03-6243-864D-65B0216F90BC}"/>
              </a:ext>
            </a:extLst>
          </p:cNvPr>
          <p:cNvSpPr txBox="1">
            <a:spLocks noChangeArrowheads="1"/>
          </p:cNvSpPr>
          <p:nvPr/>
        </p:nvSpPr>
        <p:spPr bwMode="auto">
          <a:xfrm>
            <a:off x="1691680" y="1588"/>
            <a:ext cx="745232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a:defRPr sz="4000">
                <a:solidFill>
                  <a:schemeClr val="tx1"/>
                </a:solidFill>
                <a:latin typeface="Helvetica Neue" panose="02000503000000020004" pitchFamily="2" charset="0"/>
                <a:ea typeface="ＭＳ Ｐゴシック" panose="020B0600070205080204" pitchFamily="34" charset="-128"/>
              </a:defRPr>
            </a:lvl1pPr>
            <a:lvl2pPr marL="742950" indent="-285750">
              <a:defRPr sz="4000">
                <a:solidFill>
                  <a:schemeClr val="tx1"/>
                </a:solidFill>
                <a:latin typeface="Helvetica Neue" panose="02000503000000020004" pitchFamily="2" charset="0"/>
                <a:ea typeface="ＭＳ Ｐゴシック" panose="020B0600070205080204" pitchFamily="34" charset="-128"/>
              </a:defRPr>
            </a:lvl2pPr>
            <a:lvl3pPr marL="1143000" indent="-228600">
              <a:defRPr sz="4000">
                <a:solidFill>
                  <a:schemeClr val="tx1"/>
                </a:solidFill>
                <a:latin typeface="Helvetica Neue" panose="02000503000000020004" pitchFamily="2" charset="0"/>
                <a:ea typeface="ＭＳ Ｐゴシック" panose="020B0600070205080204" pitchFamily="34" charset="-128"/>
              </a:defRPr>
            </a:lvl3pPr>
            <a:lvl4pPr marL="1600200" indent="-228600">
              <a:defRPr sz="4000">
                <a:solidFill>
                  <a:schemeClr val="tx1"/>
                </a:solidFill>
                <a:latin typeface="Helvetica Neue" panose="02000503000000020004" pitchFamily="2" charset="0"/>
                <a:ea typeface="ＭＳ Ｐゴシック" panose="020B0600070205080204" pitchFamily="34" charset="-128"/>
              </a:defRPr>
            </a:lvl4pPr>
            <a:lvl5pPr marL="2057400" indent="-228600">
              <a:defRPr sz="4000">
                <a:solidFill>
                  <a:schemeClr val="tx1"/>
                </a:solidFill>
                <a:latin typeface="Helvetica Neue" panose="02000503000000020004" pitchFamily="2"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9pPr>
          </a:lstStyle>
          <a:p>
            <a:pPr marL="71388"/>
            <a:r>
              <a:rPr lang="en-US" altLang="en-US" sz="3200" i="1" dirty="0">
                <a:solidFill>
                  <a:srgbClr val="FFFF00"/>
                </a:solidFill>
                <a:latin typeface="Times New Roman" panose="02020603050405020304" pitchFamily="18" charset="0"/>
              </a:rPr>
              <a:t>Adult Sabbath School Bible Study Guide</a:t>
            </a:r>
            <a:endParaRPr lang="en-US" altLang="en-US" sz="3200" dirty="0">
              <a:solidFill>
                <a:srgbClr val="FFFF00"/>
              </a:solidFill>
              <a:latin typeface="Times New Roman" panose="02020603050405020304" pitchFamily="18" charset="0"/>
            </a:endParaRPr>
          </a:p>
          <a:p>
            <a:pPr marL="71388"/>
            <a:r>
              <a:rPr lang="en-US" altLang="en-US" sz="3200" b="1" dirty="0">
                <a:latin typeface="Times New Roman" panose="02020603050405020304" pitchFamily="18" charset="0"/>
              </a:rPr>
              <a:t>An Appeal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2335"/>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2. Doing Relationships God’s Way</a:t>
            </a:r>
          </a:p>
          <a:p>
            <a:pPr marL="36000"/>
            <a:r>
              <a:rPr lang="en-US" sz="3200" b="1" spc="50" dirty="0">
                <a:latin typeface="Times New Roman" panose="02020603050405020304" pitchFamily="18" charset="0"/>
                <a:cs typeface="Times New Roman" panose="02020603050405020304" pitchFamily="18" charset="0"/>
              </a:rPr>
              <a:t>To Live in God’s Presence</a:t>
            </a:r>
          </a:p>
        </p:txBody>
      </p:sp>
      <p:sp>
        <p:nvSpPr>
          <p:cNvPr id="6" name="Text Box 3"/>
          <p:cNvSpPr txBox="1">
            <a:spLocks noChangeArrowheads="1"/>
          </p:cNvSpPr>
          <p:nvPr/>
        </p:nvSpPr>
        <p:spPr bwMode="auto">
          <a:xfrm>
            <a:off x="0" y="1236465"/>
            <a:ext cx="9144000" cy="5170646"/>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Potiphar’s wife wants to “use” Joseph. Joseph is described as “handsome in form and appearance” (Gen. 39:6). </a:t>
            </a:r>
          </a:p>
          <a:p>
            <a:pPr algn="ctr" eaLnBrk="1" hangingPunct="1">
              <a:spcBef>
                <a:spcPts val="1200"/>
              </a:spcBef>
              <a:tabLst/>
            </a:pPr>
            <a:r>
              <a:rPr lang="en-US" dirty="0">
                <a:latin typeface="+mn-lt"/>
                <a:ea typeface="Helvetica CY" charset="0"/>
                <a:cs typeface="Calibri"/>
              </a:rPr>
              <a:t>The Bible seldom mentions people’s physical traits, because God “ ‘does  not see as man sees; for man looks at the outward appearance, but the Lord looks at the heart’ ” (1 Sam. 16:7). </a:t>
            </a:r>
          </a:p>
        </p:txBody>
      </p:sp>
    </p:spTree>
    <p:extLst>
      <p:ext uri="{BB962C8B-B14F-4D97-AF65-F5344CB8AC3E}">
        <p14:creationId xmlns:p14="http://schemas.microsoft.com/office/powerpoint/2010/main" val="1165035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charRg st="33" end="59"/>
                                            </p:txEl>
                                          </p:spTgt>
                                        </p:tgtEl>
                                        <p:attrNameLst>
                                          <p:attrName>style.visibility</p:attrName>
                                        </p:attrNameLst>
                                      </p:cBhvr>
                                      <p:to>
                                        <p:strVal val="visible"/>
                                      </p:to>
                                    </p:set>
                                    <p:anim calcmode="lin" valueType="num">
                                      <p:cBhvr additive="base">
                                        <p:cTn id="7" dur="1000"/>
                                        <p:tgtEl>
                                          <p:spTgt spid="4">
                                            <p:txEl>
                                              <p:charRg st="33" end="59"/>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charRg st="33" end="59"/>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2335"/>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2. Doing Relationships God’s Way</a:t>
            </a:r>
          </a:p>
          <a:p>
            <a:pPr marL="36000"/>
            <a:r>
              <a:rPr lang="en-US" sz="3200" b="1" spc="50" dirty="0">
                <a:latin typeface="Times New Roman" panose="02020603050405020304" pitchFamily="18" charset="0"/>
                <a:cs typeface="Times New Roman" panose="02020603050405020304" pitchFamily="18" charset="0"/>
              </a:rPr>
              <a:t>To Live in God’s Presence</a:t>
            </a:r>
          </a:p>
        </p:txBody>
      </p:sp>
      <p:sp>
        <p:nvSpPr>
          <p:cNvPr id="6" name="Text Box 3"/>
          <p:cNvSpPr txBox="1">
            <a:spLocks noChangeArrowheads="1"/>
          </p:cNvSpPr>
          <p:nvPr/>
        </p:nvSpPr>
        <p:spPr bwMode="auto">
          <a:xfrm>
            <a:off x="0" y="1364570"/>
            <a:ext cx="9144000" cy="5016758"/>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Joseph realized that he could not control the choices of others.             He decided, however, to live, love,   and treat those around him in a way that would honor God.</a:t>
            </a:r>
          </a:p>
          <a:p>
            <a:pPr algn="ctr" eaLnBrk="1" hangingPunct="1">
              <a:tabLst/>
            </a:pPr>
            <a:r>
              <a:rPr lang="en-US" dirty="0">
                <a:latin typeface="+mn-lt"/>
                <a:ea typeface="Helvetica CY" charset="0"/>
                <a:cs typeface="Calibri"/>
              </a:rPr>
              <a:t>Joseph had learned to live in God’s presence. This knowledge helped him resist temptation.</a:t>
            </a:r>
          </a:p>
        </p:txBody>
      </p:sp>
    </p:spTree>
    <p:extLst>
      <p:ext uri="{BB962C8B-B14F-4D97-AF65-F5344CB8AC3E}">
        <p14:creationId xmlns:p14="http://schemas.microsoft.com/office/powerpoint/2010/main" val="676836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691680" y="14641"/>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Finding Rest in Family Ties</a:t>
            </a:r>
          </a:p>
          <a:p>
            <a:pPr marL="36000"/>
            <a:r>
              <a:rPr lang="en-US" sz="3200" b="1" spc="50" dirty="0">
                <a:latin typeface="Times New Roman" panose="02020603050405020304" pitchFamily="18" charset="0"/>
                <a:cs typeface="Times New Roman" panose="02020603050405020304" pitchFamily="18" charset="0"/>
              </a:rPr>
              <a:t>3. The Lord Was With Joseph 	 </a:t>
            </a:r>
          </a:p>
        </p:txBody>
      </p:sp>
      <p:pic>
        <p:nvPicPr>
          <p:cNvPr id="3" name="Picture 2">
            <a:extLst>
              <a:ext uri="{FF2B5EF4-FFF2-40B4-BE49-F238E27FC236}">
                <a16:creationId xmlns:a16="http://schemas.microsoft.com/office/drawing/2014/main" id="{ED22B53A-E306-2144-B230-EEBDC1CEC2A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2123728" y="1774348"/>
            <a:ext cx="4886543" cy="3742884"/>
          </a:xfrm>
          <a:prstGeom prst="rect">
            <a:avLst/>
          </a:prstGeom>
        </p:spPr>
      </p:pic>
      <p:sp>
        <p:nvSpPr>
          <p:cNvPr id="4" name="Rectangle 3">
            <a:extLst>
              <a:ext uri="{FF2B5EF4-FFF2-40B4-BE49-F238E27FC236}">
                <a16:creationId xmlns:a16="http://schemas.microsoft.com/office/drawing/2014/main" id="{5D75AB1D-D0F6-8D45-94E2-2F27281ED559}"/>
              </a:ext>
            </a:extLst>
          </p:cNvPr>
          <p:cNvSpPr/>
          <p:nvPr/>
        </p:nvSpPr>
        <p:spPr bwMode="auto">
          <a:xfrm>
            <a:off x="2123728" y="1772816"/>
            <a:ext cx="4896544" cy="37444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3"/>
          <p:cNvSpPr txBox="1">
            <a:spLocks noChangeArrowheads="1"/>
          </p:cNvSpPr>
          <p:nvPr/>
        </p:nvSpPr>
        <p:spPr bwMode="auto">
          <a:xfrm>
            <a:off x="0" y="1196752"/>
            <a:ext cx="9144000" cy="5678478"/>
          </a:xfrm>
          <a:prstGeom prst="rect">
            <a:avLst/>
          </a:prstGeom>
          <a:noFill/>
          <a:ln w="9525">
            <a:noFill/>
            <a:miter lim="800000"/>
            <a:headEnd/>
            <a:tailEnd/>
          </a:ln>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dirty="0">
                <a:latin typeface="Times New Roman" panose="02020603050405020304" pitchFamily="18" charset="0"/>
                <a:cs typeface="Times New Roman" panose="02020603050405020304" pitchFamily="18" charset="0"/>
              </a:rPr>
              <a:t>Genesis 9:21-23 </a:t>
            </a:r>
            <a:r>
              <a:rPr lang="en-US" cap="small" dirty="0" err="1">
                <a:latin typeface="Times New Roman" panose="02020603050405020304" pitchFamily="18" charset="0"/>
                <a:cs typeface="Times New Roman" panose="02020603050405020304" pitchFamily="18" charset="0"/>
              </a:rPr>
              <a:t>niv</a:t>
            </a:r>
            <a:r>
              <a:rPr lang="en-US" dirty="0">
                <a:latin typeface="Times New Roman" panose="02020603050405020304" pitchFamily="18" charset="0"/>
                <a:cs typeface="Times New Roman" panose="02020603050405020304" pitchFamily="18" charset="0"/>
              </a:rPr>
              <a:t> </a:t>
            </a:r>
          </a:p>
          <a:p>
            <a:pPr algn="ctr" eaLnBrk="1" hangingPunct="1">
              <a:spcBef>
                <a:spcPts val="600"/>
              </a:spcBef>
              <a:tabLst/>
            </a:pPr>
            <a:r>
              <a:rPr lang="en-US" dirty="0">
                <a:latin typeface="+mn-lt"/>
                <a:ea typeface="Helvetica CY" charset="0"/>
                <a:cs typeface="Calibri"/>
              </a:rPr>
              <a:t>“</a:t>
            </a:r>
            <a:r>
              <a:rPr lang="en-US" b="1" spc="50" dirty="0">
                <a:latin typeface="+mn-lt"/>
                <a:ea typeface="Helvetica CY" charset="0"/>
                <a:cs typeface="Calibri"/>
              </a:rPr>
              <a:t>But the </a:t>
            </a:r>
            <a:r>
              <a:rPr lang="en-US" b="1" cap="small" spc="50" dirty="0">
                <a:latin typeface="+mn-lt"/>
                <a:ea typeface="Helvetica CY" charset="0"/>
                <a:cs typeface="Calibri"/>
              </a:rPr>
              <a:t>Lord</a:t>
            </a:r>
            <a:r>
              <a:rPr lang="en-US" b="1" spc="50" dirty="0">
                <a:latin typeface="+mn-lt"/>
                <a:ea typeface="Helvetica CY" charset="0"/>
                <a:cs typeface="Calibri"/>
              </a:rPr>
              <a:t> </a:t>
            </a:r>
            <a:r>
              <a:rPr lang="en-US" dirty="0">
                <a:latin typeface="+mn-lt"/>
                <a:ea typeface="Helvetica CY" charset="0"/>
                <a:cs typeface="Calibri"/>
              </a:rPr>
              <a:t>was with Joseph and showed him mercy, and He gave him favor in the sight of the keeper of the prison. … The keeper of the  prison   did not look into anything that was under Joseph’s authority, because   </a:t>
            </a:r>
          </a:p>
          <a:p>
            <a:pPr algn="ctr" eaLnBrk="1" hangingPunct="1">
              <a:spcBef>
                <a:spcPts val="0"/>
              </a:spcBef>
              <a:tabLst/>
            </a:pPr>
            <a:r>
              <a:rPr lang="en-US" dirty="0">
                <a:latin typeface="+mn-lt"/>
                <a:ea typeface="Helvetica CY" charset="0"/>
                <a:cs typeface="Calibri"/>
              </a:rPr>
              <a:t>the </a:t>
            </a:r>
            <a:r>
              <a:rPr lang="en-US" cap="small" dirty="0">
                <a:latin typeface="+mn-lt"/>
                <a:ea typeface="Helvetica CY" charset="0"/>
                <a:cs typeface="Calibri"/>
              </a:rPr>
              <a:t>Lord</a:t>
            </a:r>
            <a:r>
              <a:rPr lang="en-US" dirty="0">
                <a:latin typeface="+mn-lt"/>
                <a:ea typeface="Helvetica CY" charset="0"/>
                <a:cs typeface="Calibri"/>
              </a:rPr>
              <a:t> was with him; and whatever  he did, the </a:t>
            </a:r>
            <a:r>
              <a:rPr lang="en-US" cap="small" dirty="0">
                <a:ea typeface="Helvetica CY" charset="0"/>
                <a:cs typeface="Calibri"/>
              </a:rPr>
              <a:t>Lord</a:t>
            </a:r>
            <a:r>
              <a:rPr lang="en-US" dirty="0">
                <a:latin typeface="+mn-lt"/>
                <a:ea typeface="Helvetica CY" charset="0"/>
                <a:cs typeface="Calibri"/>
              </a:rPr>
              <a:t> made it prosper.”</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Right)">
                                      <p:cBhvr>
                                        <p:cTn id="7" dur="1000"/>
                                        <p:tgtEl>
                                          <p:spTgt spid="7">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hidden"/>
                                      </p:to>
                                    </p:set>
                                  </p:childTnLst>
                                </p:cTn>
                              </p:par>
                              <p:par>
                                <p:cTn id="23" presetID="16" presetClass="entr" presetSubtype="37"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Vertical)">
                                      <p:cBhvr>
                                        <p:cTn id="25" dur="500"/>
                                        <p:tgtEl>
                                          <p:spTgt spid="3"/>
                                        </p:tgtEl>
                                      </p:cBhvr>
                                    </p:animEffect>
                                  </p:childTnLst>
                                </p:cTn>
                              </p:par>
                              <p:par>
                                <p:cTn id="26" presetID="1" presetClass="exit"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4" grpId="0" animBg="1"/>
      <p:bldP spid="6" grpId="0" uiExpand="1" build="p"/>
      <p:bldP spid="6" grpId="1"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691680" y="4781"/>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3. The Lord Was With Joseph 	 </a:t>
            </a:r>
          </a:p>
          <a:p>
            <a:pPr marL="36000"/>
            <a:r>
              <a:rPr lang="en-US" sz="3200" b="1" spc="-50" dirty="0">
                <a:latin typeface="Times New Roman" panose="02020603050405020304" pitchFamily="18" charset="0"/>
                <a:cs typeface="Times New Roman" panose="02020603050405020304" pitchFamily="18" charset="0"/>
              </a:rPr>
              <a:t>Great Controversy, Up Close and Personal</a:t>
            </a:r>
          </a:p>
        </p:txBody>
      </p:sp>
      <p:sp>
        <p:nvSpPr>
          <p:cNvPr id="7" name="Text Box 7"/>
          <p:cNvSpPr txBox="1">
            <a:spLocks noChangeArrowheads="1"/>
          </p:cNvSpPr>
          <p:nvPr/>
        </p:nvSpPr>
        <p:spPr bwMode="auto">
          <a:xfrm>
            <a:off x="36512" y="1215314"/>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b="1" spc="50" dirty="0">
                <a:latin typeface="+mn-lt"/>
                <a:ea typeface="Helvetica CY" charset="0"/>
                <a:cs typeface="Calibri"/>
              </a:rPr>
              <a:t>Joseph suffered because </a:t>
            </a:r>
            <a:r>
              <a:rPr lang="en-US" dirty="0">
                <a:latin typeface="+mn-lt"/>
                <a:ea typeface="Helvetica CY" charset="0"/>
                <a:cs typeface="Calibri"/>
              </a:rPr>
              <a:t>of his principled decision</a:t>
            </a:r>
            <a:r>
              <a:rPr lang="en-US" spc="-150" dirty="0">
                <a:latin typeface="+mn-lt"/>
                <a:ea typeface="Helvetica CY" charset="0"/>
                <a:cs typeface="Calibri"/>
              </a:rPr>
              <a:t>. </a:t>
            </a:r>
            <a:r>
              <a:rPr lang="en-US" dirty="0">
                <a:latin typeface="+mn-lt"/>
                <a:ea typeface="Helvetica CY" charset="0"/>
                <a:cs typeface="Calibri"/>
              </a:rPr>
              <a:t>Joseph was thrown into prison. As Potiphar’s property, Joseph could have been killed on the spot. Potiphar obviously didn’t believe </a:t>
            </a:r>
            <a:r>
              <a:rPr lang="en-US" spc="-50" dirty="0">
                <a:latin typeface="+mn-lt"/>
                <a:ea typeface="Helvetica CY" charset="0"/>
                <a:cs typeface="Calibri"/>
              </a:rPr>
              <a:t>his wife but had to guard his reputation </a:t>
            </a:r>
            <a:r>
              <a:rPr lang="en-US" dirty="0">
                <a:latin typeface="+mn-lt"/>
                <a:ea typeface="Helvetica CY" charset="0"/>
                <a:cs typeface="Calibri"/>
              </a:rPr>
              <a:t>by taking action. Despite the horrific circumstances, Scripture says, “The Lord was with Joseph” (Gen. </a:t>
            </a:r>
            <a:r>
              <a:rPr lang="en-US" spc="50" dirty="0">
                <a:latin typeface="+mn-lt"/>
                <a:ea typeface="Helvetica CY" charset="0"/>
                <a:cs typeface="Calibri"/>
              </a:rPr>
              <a:t>39:21).</a:t>
            </a:r>
            <a:endParaRPr lang="en-US" dirty="0">
              <a:latin typeface="+mn-lt"/>
              <a:ea typeface="Helvetica CY" charset="0"/>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57346">
                                            <p:txEl>
                                              <p:pRg st="1" end="1"/>
                                            </p:txEl>
                                          </p:spTgt>
                                        </p:tgtEl>
                                        <p:attrNameLst>
                                          <p:attrName>style.visibility</p:attrName>
                                        </p:attrNameLst>
                                      </p:cBhvr>
                                      <p:to>
                                        <p:strVal val="visible"/>
                                      </p:to>
                                    </p:set>
                                    <p:anim calcmode="lin" valueType="num">
                                      <p:cBhvr additive="base">
                                        <p:cTn id="7" dur="1000"/>
                                        <p:tgtEl>
                                          <p:spTgt spid="5734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734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advAuto="10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691680" y="4781"/>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3. The Lord Was With Joseph 	 </a:t>
            </a:r>
          </a:p>
          <a:p>
            <a:pPr marL="36000"/>
            <a:r>
              <a:rPr lang="en-US" sz="3200" b="1" spc="-50" dirty="0">
                <a:latin typeface="Times New Roman" panose="02020603050405020304" pitchFamily="18" charset="0"/>
                <a:cs typeface="Times New Roman" panose="02020603050405020304" pitchFamily="18" charset="0"/>
              </a:rPr>
              <a:t>Great Controversy, Up Close and Personal</a:t>
            </a:r>
          </a:p>
        </p:txBody>
      </p:sp>
      <p:sp>
        <p:nvSpPr>
          <p:cNvPr id="7" name="Text Box 7"/>
          <p:cNvSpPr txBox="1">
            <a:spLocks noChangeArrowheads="1"/>
          </p:cNvSpPr>
          <p:nvPr/>
        </p:nvSpPr>
        <p:spPr bwMode="auto">
          <a:xfrm>
            <a:off x="36512" y="1215314"/>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Life on planet Earth isn’t fair. Good is not always rewarded, and evil is not always immediately punished.</a:t>
            </a:r>
          </a:p>
          <a:p>
            <a:pPr algn="ctr" eaLnBrk="1" hangingPunct="1">
              <a:tabLst/>
            </a:pPr>
            <a:r>
              <a:rPr lang="en-US" dirty="0">
                <a:latin typeface="+mn-lt"/>
                <a:ea typeface="Helvetica CY" charset="0"/>
                <a:cs typeface="Calibri"/>
              </a:rPr>
              <a:t>There is some good news, though: Joseph could find rest, even in prison, because God was with him. In prison he could have meditated on the unfairness of his situation, withdrawn, and even given up on God.</a:t>
            </a:r>
          </a:p>
        </p:txBody>
      </p:sp>
    </p:spTree>
    <p:extLst>
      <p:ext uri="{BB962C8B-B14F-4D97-AF65-F5344CB8AC3E}">
        <p14:creationId xmlns:p14="http://schemas.microsoft.com/office/powerpoint/2010/main" val="3218568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advAuto="10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691680" y="4781"/>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3. The Lord Was With Joseph 	 </a:t>
            </a:r>
          </a:p>
          <a:p>
            <a:pPr marL="36000"/>
            <a:r>
              <a:rPr lang="en-US" sz="3200" b="1" spc="-50" dirty="0">
                <a:latin typeface="Times New Roman" panose="02020603050405020304" pitchFamily="18" charset="0"/>
                <a:cs typeface="Times New Roman" panose="02020603050405020304" pitchFamily="18" charset="0"/>
              </a:rPr>
              <a:t>Great Controversy, Up Close and Personal</a:t>
            </a:r>
          </a:p>
        </p:txBody>
      </p:sp>
      <p:sp>
        <p:nvSpPr>
          <p:cNvPr id="7" name="Text Box 7"/>
          <p:cNvSpPr txBox="1">
            <a:spLocks noChangeArrowheads="1"/>
          </p:cNvSpPr>
          <p:nvPr/>
        </p:nvSpPr>
        <p:spPr bwMode="auto">
          <a:xfrm>
            <a:off x="36512" y="1215314"/>
            <a:ext cx="9144000" cy="5170646"/>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Our relationships are miniature reflections of the great controversy between God and Satan that is raging through the ages. This means, then, that </a:t>
            </a:r>
            <a:r>
              <a:rPr lang="en-US" i="1" dirty="0">
                <a:latin typeface="+mn-lt"/>
                <a:ea typeface="Helvetica CY" charset="0"/>
                <a:cs typeface="Calibri"/>
              </a:rPr>
              <a:t>there are no perfect relationships</a:t>
            </a:r>
            <a:r>
              <a:rPr lang="en-US" dirty="0">
                <a:latin typeface="+mn-lt"/>
                <a:ea typeface="Helvetica CY" charset="0"/>
                <a:cs typeface="Calibri"/>
              </a:rPr>
              <a:t>.</a:t>
            </a:r>
          </a:p>
          <a:p>
            <a:pPr algn="ctr" eaLnBrk="1" hangingPunct="1">
              <a:spcBef>
                <a:spcPts val="1200"/>
              </a:spcBef>
              <a:tabLst/>
            </a:pPr>
            <a:r>
              <a:rPr lang="en-US" dirty="0">
                <a:latin typeface="+mn-lt"/>
                <a:ea typeface="Helvetica CY" charset="0"/>
                <a:cs typeface="Calibri"/>
              </a:rPr>
              <a:t>Satan has a vested interest in using        all our relationships—especially those </a:t>
            </a:r>
            <a:r>
              <a:rPr lang="en-US" spc="-60" dirty="0">
                <a:latin typeface="+mn-lt"/>
                <a:ea typeface="Helvetica CY" charset="0"/>
                <a:cs typeface="Calibri"/>
              </a:rPr>
              <a:t>closest to us—to his advantage in order</a:t>
            </a:r>
          </a:p>
        </p:txBody>
      </p:sp>
    </p:spTree>
    <p:extLst>
      <p:ext uri="{BB962C8B-B14F-4D97-AF65-F5344CB8AC3E}">
        <p14:creationId xmlns:p14="http://schemas.microsoft.com/office/powerpoint/2010/main" val="4126274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advAuto="100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691680" y="4781"/>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3. The Lord Was With Joseph 	 </a:t>
            </a:r>
          </a:p>
          <a:p>
            <a:pPr marL="36000"/>
            <a:r>
              <a:rPr lang="en-US" sz="3200" b="1" spc="-50" dirty="0">
                <a:latin typeface="Times New Roman" panose="02020603050405020304" pitchFamily="18" charset="0"/>
                <a:cs typeface="Times New Roman" panose="02020603050405020304" pitchFamily="18" charset="0"/>
              </a:rPr>
              <a:t>Great Controversy, Up Close and Personal</a:t>
            </a:r>
          </a:p>
        </p:txBody>
      </p:sp>
      <p:sp>
        <p:nvSpPr>
          <p:cNvPr id="7" name="Text Box 7"/>
          <p:cNvSpPr txBox="1">
            <a:spLocks noChangeArrowheads="1"/>
          </p:cNvSpPr>
          <p:nvPr/>
        </p:nvSpPr>
        <p:spPr bwMode="auto">
          <a:xfrm>
            <a:off x="36512" y="1215314"/>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to hurt and frustrate God’s will for our lives. We can be thankful that we are </a:t>
            </a:r>
            <a:r>
              <a:rPr lang="en-US" spc="-100" dirty="0">
                <a:latin typeface="+mn-lt"/>
                <a:ea typeface="Helvetica CY" charset="0"/>
                <a:cs typeface="Calibri"/>
              </a:rPr>
              <a:t>not left to fight these battles on our own.</a:t>
            </a:r>
          </a:p>
          <a:p>
            <a:pPr algn="ctr" eaLnBrk="1" hangingPunct="1">
              <a:tabLst/>
            </a:pPr>
            <a:r>
              <a:rPr lang="en-US" dirty="0">
                <a:latin typeface="+mn-lt"/>
                <a:ea typeface="Helvetica CY" charset="0"/>
                <a:cs typeface="Calibri"/>
              </a:rPr>
              <a:t>God’s Word sets out principles for our relationships. His promise to give us wisdom (James 1:5) also extends to our relationships. And as He was with Joseph, He promises to be with us when our relationships prove complex.</a:t>
            </a:r>
          </a:p>
        </p:txBody>
      </p:sp>
    </p:spTree>
    <p:extLst>
      <p:ext uri="{BB962C8B-B14F-4D97-AF65-F5344CB8AC3E}">
        <p14:creationId xmlns:p14="http://schemas.microsoft.com/office/powerpoint/2010/main" val="1332075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advAuto="100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2409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tabLst/>
            </a:pPr>
            <a:r>
              <a:rPr lang="en-US" dirty="0">
                <a:latin typeface="+mn-lt"/>
                <a:ea typeface="Helvetica CY" charset="0"/>
                <a:cs typeface="Calibri"/>
              </a:rPr>
              <a:t>“In the context of what happened to Joseph with Potiphar’s wife, Ellen  White wrote: ‘God made even the prison the way to his elevation. Virtue will in time bring its own reward.</a:t>
            </a:r>
          </a:p>
          <a:p>
            <a:pPr algn="ctr">
              <a:tabLst/>
            </a:pPr>
            <a:r>
              <a:rPr lang="en-US" dirty="0">
                <a:latin typeface="+mn-lt"/>
                <a:ea typeface="Helvetica CY" charset="0"/>
                <a:cs typeface="Calibri"/>
              </a:rPr>
              <a:t>The shield which covered Joseph’s heart, was the fear of God, which caused him to be faithful and just to   his master, and true to God.’ ”</a:t>
            </a:r>
          </a:p>
        </p:txBody>
      </p:sp>
      <p:sp>
        <p:nvSpPr>
          <p:cNvPr id="4" name="Text Box 2"/>
          <p:cNvSpPr txBox="1">
            <a:spLocks noChangeArrowheads="1"/>
          </p:cNvSpPr>
          <p:nvPr/>
        </p:nvSpPr>
        <p:spPr bwMode="auto">
          <a:xfrm>
            <a:off x="1691680" y="7408"/>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Final Words  </a:t>
            </a:r>
          </a:p>
          <a:p>
            <a:pPr marL="36000"/>
            <a:r>
              <a:rPr lang="en-US" sz="3200" b="1" i="1" cap="small" spc="50" dirty="0">
                <a:latin typeface="Times New Roman" panose="02020603050405020304" pitchFamily="18" charset="0"/>
                <a:cs typeface="Times New Roman" panose="02020603050405020304" pitchFamily="18" charset="0"/>
              </a:rPr>
              <a:t>The Spirit of Prophecy </a:t>
            </a:r>
            <a:r>
              <a:rPr lang="en-US" sz="3200" b="1" spc="50" dirty="0">
                <a:latin typeface="Times New Roman" panose="02020603050405020304" pitchFamily="18" charset="0"/>
                <a:cs typeface="Times New Roman" panose="02020603050405020304" pitchFamily="18" charset="0"/>
              </a:rPr>
              <a:t>1:132.</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par>
                          <p:cTn id="13" fill="hold">
                            <p:stCondLst>
                              <p:cond delay="2500"/>
                            </p:stCondLst>
                            <p:childTnLst>
                              <p:par>
                                <p:cTn id="14" presetID="10" presetClass="entr" presetSubtype="0" fill="hold" grpId="0" nodeType="afterEffect">
                                  <p:stCondLst>
                                    <p:cond delay="100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860032" y="4903420"/>
            <a:ext cx="4283968" cy="1169551"/>
          </a:xfrm>
          <a:prstGeom prst="rect">
            <a:avLst/>
          </a:prstGeom>
          <a:noFill/>
        </p:spPr>
        <p:txBody>
          <a:bodyPr wrap="square" rtlCol="0">
            <a:spAutoFit/>
          </a:bodyPr>
          <a:lstStyle/>
          <a:p>
            <a:pPr algn="ctr"/>
            <a:r>
              <a:rPr lang="en-US" sz="2400" dirty="0">
                <a:solidFill>
                  <a:schemeClr val="tx1">
                    <a:lumMod val="95000"/>
                  </a:schemeClr>
                </a:solidFill>
                <a:latin typeface="+mn-lt"/>
                <a:cs typeface="Calibri"/>
              </a:rPr>
              <a:t>Gerald &amp; Chantal                         </a:t>
            </a:r>
            <a:r>
              <a:rPr lang="en-US" sz="2400" dirty="0" err="1">
                <a:solidFill>
                  <a:schemeClr val="tx1">
                    <a:lumMod val="95000"/>
                  </a:schemeClr>
                </a:solidFill>
                <a:latin typeface="+mn-lt"/>
                <a:cs typeface="Calibri"/>
              </a:rPr>
              <a:t>Klingbeil</a:t>
            </a:r>
            <a:endParaRPr lang="en-US" sz="2400" dirty="0">
              <a:solidFill>
                <a:schemeClr val="tx1">
                  <a:lumMod val="95000"/>
                </a:schemeClr>
              </a:solidFill>
              <a:latin typeface="+mn-lt"/>
              <a:cs typeface="Calibri"/>
            </a:endParaRPr>
          </a:p>
          <a:p>
            <a:pPr algn="ctr"/>
            <a:r>
              <a:rPr lang="en-US" sz="2000" spc="100" dirty="0">
                <a:solidFill>
                  <a:schemeClr val="tx1">
                    <a:lumMod val="95000"/>
                  </a:schemeClr>
                </a:solidFill>
                <a:latin typeface="+mn-lt"/>
                <a:cs typeface="Calibri"/>
              </a:rPr>
              <a:t>Principal Contributors</a:t>
            </a:r>
          </a:p>
        </p:txBody>
      </p:sp>
      <p:sp>
        <p:nvSpPr>
          <p:cNvPr id="7" name="TextBox 6"/>
          <p:cNvSpPr txBox="1"/>
          <p:nvPr/>
        </p:nvSpPr>
        <p:spPr>
          <a:xfrm>
            <a:off x="-1328615" y="4708769"/>
            <a:ext cx="184666" cy="707886"/>
          </a:xfrm>
          <a:prstGeom prst="rect">
            <a:avLst/>
          </a:prstGeom>
          <a:noFill/>
        </p:spPr>
        <p:txBody>
          <a:bodyPr wrap="none" rtlCol="0">
            <a:spAutoFit/>
          </a:bodyPr>
          <a:lstStyle/>
          <a:p>
            <a:endParaRPr lang="en-US" dirty="0"/>
          </a:p>
        </p:txBody>
      </p:sp>
      <p:pic>
        <p:nvPicPr>
          <p:cNvPr id="4" name="Picture 3" descr="cover 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484784"/>
            <a:ext cx="4293810" cy="2016224"/>
          </a:xfrm>
          <a:prstGeom prst="rect">
            <a:avLst/>
          </a:prstGeom>
        </p:spPr>
      </p:pic>
      <p:pic>
        <p:nvPicPr>
          <p:cNvPr id="5" name="Picture 4" descr="cover 3.jpg"/>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94432" y="596900"/>
            <a:ext cx="4165600" cy="5651500"/>
          </a:xfrm>
          <a:prstGeom prst="rect">
            <a:avLst/>
          </a:prstGeom>
        </p:spPr>
      </p:pic>
    </p:spTree>
    <p:extLst>
      <p:ext uri="{BB962C8B-B14F-4D97-AF65-F5344CB8AC3E}">
        <p14:creationId xmlns:p14="http://schemas.microsoft.com/office/powerpoint/2010/main" val="40740702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3000"/>
                            </p:stCondLst>
                            <p:childTnLst>
                              <p:par>
                                <p:cTn id="22" presetID="10" presetClass="entr" presetSubtype="0" fill="hold" grpId="1"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691680" y="-365"/>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spc="100" dirty="0">
                <a:solidFill>
                  <a:srgbClr val="FFFF00"/>
                </a:solidFill>
                <a:latin typeface="Times New Roman" panose="02020603050405020304" pitchFamily="18" charset="0"/>
                <a:cs typeface="Times New Roman" panose="02020603050405020304" pitchFamily="18" charset="0"/>
              </a:rPr>
              <a:t>Rest in Christ</a:t>
            </a:r>
          </a:p>
          <a:p>
            <a:pPr marL="36000"/>
            <a:r>
              <a:rPr lang="en-US" sz="3200" b="1" spc="50" dirty="0">
                <a:latin typeface="Times New Roman" panose="02020603050405020304" pitchFamily="18" charset="0"/>
                <a:cs typeface="Times New Roman" panose="02020603050405020304" pitchFamily="18" charset="0"/>
              </a:rPr>
              <a:t>Contents</a:t>
            </a:r>
          </a:p>
        </p:txBody>
      </p:sp>
      <p:sp>
        <p:nvSpPr>
          <p:cNvPr id="20483" name="Rectangle 10"/>
          <p:cNvSpPr>
            <a:spLocks noChangeArrowheads="1"/>
          </p:cNvSpPr>
          <p:nvPr/>
        </p:nvSpPr>
        <p:spPr bwMode="auto">
          <a:xfrm>
            <a:off x="0" y="1196752"/>
            <a:ext cx="9144000" cy="5693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1620000">
              <a:tabLst>
                <a:tab pos="8440738" algn="r"/>
              </a:tabLst>
            </a:pPr>
            <a:r>
              <a:rPr lang="en-US" sz="2800" dirty="0">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 Living in a 24-7 Society</a:t>
            </a:r>
          </a:p>
          <a:p>
            <a:pPr marL="1620000">
              <a:tabLst>
                <a:tab pos="8440738" algn="r"/>
              </a:tabLst>
            </a:pPr>
            <a:r>
              <a:rPr lang="en-US" sz="2800" dirty="0">
                <a:latin typeface="Arial" panose="020B0604020202020204" pitchFamily="34" charset="0"/>
                <a:cs typeface="Arial" panose="020B0604020202020204" pitchFamily="34" charset="0"/>
              </a:rPr>
              <a:t>2</a:t>
            </a:r>
            <a:r>
              <a:rPr lang="en-US" sz="2800" b="1" dirty="0">
                <a:latin typeface="Arial" panose="020B0604020202020204" pitchFamily="34" charset="0"/>
                <a:cs typeface="Arial" panose="020B0604020202020204" pitchFamily="34" charset="0"/>
              </a:rPr>
              <a:t> Restless and Rebellious</a:t>
            </a:r>
          </a:p>
          <a:p>
            <a:pPr marL="1620000">
              <a:tabLst>
                <a:tab pos="8440738" algn="r"/>
              </a:tabLst>
            </a:pPr>
            <a:r>
              <a:rPr lang="en-US" sz="2800" dirty="0">
                <a:latin typeface="Arial" panose="020B0604020202020204" pitchFamily="34" charset="0"/>
                <a:cs typeface="Arial" panose="020B0604020202020204" pitchFamily="34" charset="0"/>
              </a:rPr>
              <a:t>3</a:t>
            </a:r>
            <a:r>
              <a:rPr lang="en-US" sz="2800" b="1" dirty="0">
                <a:latin typeface="Arial" panose="020B0604020202020204" pitchFamily="34" charset="0"/>
                <a:cs typeface="Arial" panose="020B0604020202020204" pitchFamily="34" charset="0"/>
              </a:rPr>
              <a:t> The Roots of Restlessness</a:t>
            </a:r>
          </a:p>
          <a:p>
            <a:pPr marL="1620000">
              <a:tabLst>
                <a:tab pos="8440738" algn="r"/>
              </a:tabLst>
            </a:pPr>
            <a:r>
              <a:rPr lang="en-US" sz="2800" dirty="0">
                <a:latin typeface="Arial" panose="020B0604020202020204" pitchFamily="34" charset="0"/>
                <a:cs typeface="Arial" panose="020B0604020202020204" pitchFamily="34" charset="0"/>
              </a:rPr>
              <a:t>4</a:t>
            </a:r>
            <a:r>
              <a:rPr lang="en-US" sz="2800" b="1" dirty="0">
                <a:latin typeface="Arial" panose="020B0604020202020204" pitchFamily="34" charset="0"/>
                <a:cs typeface="Arial" panose="020B0604020202020204" pitchFamily="34" charset="0"/>
              </a:rPr>
              <a:t> The Cost of Rest</a:t>
            </a:r>
          </a:p>
          <a:p>
            <a:pPr marL="1620000">
              <a:tabLst>
                <a:tab pos="8440738" algn="r"/>
              </a:tabLst>
            </a:pPr>
            <a:r>
              <a:rPr lang="en-US" sz="2800" dirty="0">
                <a:latin typeface="Arial" panose="020B0604020202020204" pitchFamily="34" charset="0"/>
                <a:cs typeface="Arial" panose="020B0604020202020204" pitchFamily="34" charset="0"/>
              </a:rPr>
              <a:t>5</a:t>
            </a:r>
            <a:r>
              <a:rPr lang="en-US" sz="2800" b="1" dirty="0">
                <a:latin typeface="Arial" panose="020B0604020202020204" pitchFamily="34" charset="0"/>
                <a:cs typeface="Arial" panose="020B0604020202020204" pitchFamily="34" charset="0"/>
              </a:rPr>
              <a:t> “ ‘Come to Me . . .’ ”</a:t>
            </a:r>
          </a:p>
          <a:p>
            <a:pPr marL="1620000">
              <a:tabLst>
                <a:tab pos="8440738" algn="r"/>
              </a:tabLst>
            </a:pPr>
            <a:r>
              <a:rPr lang="en-US" sz="2800" dirty="0">
                <a:solidFill>
                  <a:schemeClr val="tx2"/>
                </a:solidFill>
                <a:latin typeface="Arial" panose="020B0604020202020204" pitchFamily="34" charset="0"/>
                <a:cs typeface="Arial" panose="020B0604020202020204" pitchFamily="34" charset="0"/>
              </a:rPr>
              <a:t>6</a:t>
            </a:r>
            <a:r>
              <a:rPr lang="en-US" sz="2800" b="1" dirty="0">
                <a:solidFill>
                  <a:schemeClr val="tx2"/>
                </a:solidFill>
                <a:latin typeface="Arial" panose="020B0604020202020204" pitchFamily="34" charset="0"/>
                <a:cs typeface="Arial" panose="020B0604020202020204" pitchFamily="34" charset="0"/>
              </a:rPr>
              <a:t> Finding Rest in Family Ties</a:t>
            </a:r>
          </a:p>
          <a:p>
            <a:pPr marL="1620000">
              <a:tabLst>
                <a:tab pos="8440738" algn="r"/>
              </a:tabLst>
            </a:pPr>
            <a:r>
              <a:rPr lang="en-US" sz="2800" dirty="0">
                <a:latin typeface="Arial" panose="020B0604020202020204" pitchFamily="34" charset="0"/>
                <a:cs typeface="Arial" panose="020B0604020202020204" pitchFamily="34" charset="0"/>
              </a:rPr>
              <a:t>7</a:t>
            </a:r>
            <a:r>
              <a:rPr lang="en-US" sz="2800" b="1" dirty="0">
                <a:latin typeface="Arial" panose="020B0604020202020204" pitchFamily="34" charset="0"/>
                <a:cs typeface="Arial" panose="020B0604020202020204" pitchFamily="34" charset="0"/>
              </a:rPr>
              <a:t> Rest, Relationships, and Healing</a:t>
            </a:r>
          </a:p>
          <a:p>
            <a:pPr marL="1620000">
              <a:tabLst>
                <a:tab pos="8440738" algn="r"/>
              </a:tabLst>
            </a:pPr>
            <a:r>
              <a:rPr lang="en-US" sz="2800" dirty="0">
                <a:latin typeface="Arial" panose="020B0604020202020204" pitchFamily="34" charset="0"/>
                <a:cs typeface="Arial" panose="020B0604020202020204" pitchFamily="34" charset="0"/>
              </a:rPr>
              <a:t>8</a:t>
            </a:r>
            <a:r>
              <a:rPr lang="en-US" sz="2800" b="1" dirty="0">
                <a:latin typeface="Arial" panose="020B0604020202020204" pitchFamily="34" charset="0"/>
                <a:cs typeface="Arial" panose="020B0604020202020204" pitchFamily="34" charset="0"/>
              </a:rPr>
              <a:t> Free to Rest </a:t>
            </a:r>
          </a:p>
          <a:p>
            <a:pPr marL="1620000">
              <a:tabLst>
                <a:tab pos="8440738" algn="r"/>
              </a:tabLst>
            </a:pPr>
            <a:r>
              <a:rPr lang="en-US" sz="2800" dirty="0">
                <a:latin typeface="Arial" panose="020B0604020202020204" pitchFamily="34" charset="0"/>
                <a:cs typeface="Arial" panose="020B0604020202020204" pitchFamily="34" charset="0"/>
              </a:rPr>
              <a:t>9</a:t>
            </a:r>
            <a:r>
              <a:rPr lang="en-US" sz="2800" b="1" dirty="0">
                <a:latin typeface="Arial" panose="020B0604020202020204" pitchFamily="34" charset="0"/>
                <a:cs typeface="Arial" panose="020B0604020202020204" pitchFamily="34" charset="0"/>
              </a:rPr>
              <a:t> The Rhythms of Rest</a:t>
            </a:r>
          </a:p>
          <a:p>
            <a:pPr marL="1620000">
              <a:tabLst>
                <a:tab pos="8440738" algn="r"/>
              </a:tabLst>
            </a:pPr>
            <a:r>
              <a:rPr lang="en-US" sz="2800" dirty="0">
                <a:latin typeface="Arial" panose="020B0604020202020204" pitchFamily="34" charset="0"/>
                <a:cs typeface="Arial" panose="020B0604020202020204" pitchFamily="34" charset="0"/>
              </a:rPr>
              <a:t>10</a:t>
            </a:r>
            <a:r>
              <a:rPr lang="en-US" sz="2800" b="1" dirty="0">
                <a:latin typeface="Arial" panose="020B0604020202020204" pitchFamily="34" charset="0"/>
                <a:cs typeface="Arial" panose="020B0604020202020204" pitchFamily="34" charset="0"/>
              </a:rPr>
              <a:t> Sabbath Rest</a:t>
            </a:r>
          </a:p>
          <a:p>
            <a:pPr marL="1620000">
              <a:tabLst>
                <a:tab pos="8440738" algn="r"/>
              </a:tabLst>
            </a:pPr>
            <a:r>
              <a:rPr lang="en-US" sz="2800" dirty="0">
                <a:latin typeface="Arial" panose="020B0604020202020204" pitchFamily="34" charset="0"/>
                <a:cs typeface="Arial" panose="020B0604020202020204" pitchFamily="34" charset="0"/>
              </a:rPr>
              <a:t>11</a:t>
            </a:r>
            <a:r>
              <a:rPr lang="en-US" sz="2800" b="1" dirty="0">
                <a:latin typeface="Arial" panose="020B0604020202020204" pitchFamily="34" charset="0"/>
                <a:cs typeface="Arial" panose="020B0604020202020204" pitchFamily="34" charset="0"/>
              </a:rPr>
              <a:t> Longing for More</a:t>
            </a:r>
          </a:p>
          <a:p>
            <a:pPr marL="1620000">
              <a:tabLst>
                <a:tab pos="8440738" algn="r"/>
              </a:tabLst>
            </a:pPr>
            <a:r>
              <a:rPr lang="en-US" sz="2800" dirty="0">
                <a:latin typeface="Arial" panose="020B0604020202020204" pitchFamily="34" charset="0"/>
                <a:cs typeface="Arial" panose="020B0604020202020204" pitchFamily="34" charset="0"/>
              </a:rPr>
              <a:t>12</a:t>
            </a:r>
            <a:r>
              <a:rPr lang="en-US" sz="2800" b="1" dirty="0">
                <a:latin typeface="Arial" panose="020B0604020202020204" pitchFamily="34" charset="0"/>
                <a:cs typeface="Arial" panose="020B0604020202020204" pitchFamily="34" charset="0"/>
              </a:rPr>
              <a:t> The Restless Prophet </a:t>
            </a:r>
          </a:p>
          <a:p>
            <a:pPr marL="1620000">
              <a:tabLst>
                <a:tab pos="8440738" algn="r"/>
              </a:tabLst>
            </a:pPr>
            <a:r>
              <a:rPr lang="en-US" sz="2800" dirty="0">
                <a:latin typeface="Arial" panose="020B0604020202020204" pitchFamily="34" charset="0"/>
                <a:cs typeface="Arial" panose="020B0604020202020204" pitchFamily="34" charset="0"/>
              </a:rPr>
              <a:t>13</a:t>
            </a:r>
            <a:r>
              <a:rPr lang="en-US" sz="2800" b="1" dirty="0">
                <a:latin typeface="Arial" panose="020B0604020202020204" pitchFamily="34" charset="0"/>
                <a:cs typeface="Arial" panose="020B0604020202020204" pitchFamily="34" charset="0"/>
              </a:rPr>
              <a:t> The Ultimate Rest </a:t>
            </a:r>
          </a:p>
        </p:txBody>
      </p:sp>
    </p:spTree>
    <p:extLst>
      <p:ext uri="{BB962C8B-B14F-4D97-AF65-F5344CB8AC3E}">
        <p14:creationId xmlns:p14="http://schemas.microsoft.com/office/powerpoint/2010/main" val="1008855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27384"/>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spc="100" dirty="0">
                <a:solidFill>
                  <a:srgbClr val="FFFF00"/>
                </a:solidFill>
                <a:latin typeface="Times New Roman" panose="02020603050405020304" pitchFamily="18" charset="0"/>
                <a:cs typeface="Times New Roman" panose="02020603050405020304" pitchFamily="18" charset="0"/>
              </a:rPr>
              <a:t>Rest in Christ</a:t>
            </a:r>
          </a:p>
          <a:p>
            <a:pPr marL="36000"/>
            <a:r>
              <a:rPr lang="en-US" sz="3200" b="1" cap="small" spc="50" dirty="0">
                <a:latin typeface="Times New Roman" panose="02020603050405020304" pitchFamily="18" charset="0"/>
                <a:cs typeface="Times New Roman" panose="02020603050405020304" pitchFamily="18" charset="0"/>
              </a:rPr>
              <a:t>Our Goal</a:t>
            </a:r>
            <a:endParaRPr lang="en-US" sz="3200" b="1" cap="small" spc="50" dirty="0">
              <a:solidFill>
                <a:srgbClr val="C0C0C0"/>
              </a:solidFill>
              <a:latin typeface="Times New Roman" panose="02020603050405020304" pitchFamily="18" charset="0"/>
              <a:cs typeface="Times New Roman" panose="02020603050405020304" pitchFamily="18" charset="0"/>
            </a:endParaRPr>
          </a:p>
        </p:txBody>
      </p:sp>
      <p:sp>
        <p:nvSpPr>
          <p:cNvPr id="5" name="Text Box 3"/>
          <p:cNvSpPr txBox="1">
            <a:spLocks noChangeArrowheads="1"/>
          </p:cNvSpPr>
          <p:nvPr/>
        </p:nvSpPr>
        <p:spPr bwMode="auto">
          <a:xfrm>
            <a:off x="0" y="1231663"/>
            <a:ext cx="9144000" cy="5663089"/>
          </a:xfrm>
          <a:prstGeom prst="rect">
            <a:avLst/>
          </a:prstGeom>
          <a:noFill/>
          <a:ln w="9525">
            <a:noFill/>
            <a:miter lim="800000"/>
            <a:headEnd/>
            <a:tailEnd/>
          </a:ln>
        </p:spPr>
        <p:txBody>
          <a:bodyPr wrap="square" lIns="108000" tIns="0" rIns="108000">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spcBef>
                <a:spcPts val="0"/>
              </a:spcBef>
            </a:pPr>
            <a:r>
              <a:rPr lang="en-US" dirty="0">
                <a:latin typeface="Arial" panose="020B0604020202020204" pitchFamily="34" charset="0"/>
                <a:ea typeface="Helvetica CY" charset="0"/>
                <a:cs typeface="Arial" panose="020B0604020202020204" pitchFamily="34" charset="0"/>
              </a:rPr>
              <a:t>“</a:t>
            </a:r>
            <a:r>
              <a:rPr lang="en-US" b="1" spc="50" dirty="0">
                <a:latin typeface="Arial" panose="020B0604020202020204" pitchFamily="34" charset="0"/>
                <a:ea typeface="Helvetica CY" charset="0"/>
                <a:cs typeface="Arial" panose="020B0604020202020204" pitchFamily="34" charset="0"/>
              </a:rPr>
              <a:t>Resting in Christ </a:t>
            </a:r>
            <a:r>
              <a:rPr lang="en-US" dirty="0">
                <a:latin typeface="Arial" panose="020B0604020202020204" pitchFamily="34" charset="0"/>
                <a:ea typeface="Helvetica CY" charset="0"/>
                <a:cs typeface="Arial" panose="020B0604020202020204" pitchFamily="34" charset="0"/>
              </a:rPr>
              <a:t>is the key to the   type of life that Jesus promises to His followers: ‘The thief does not come except to steal, and to kill, and to destroy. I have come that they may have life, and that they may have it more abundantly’ ” (</a:t>
            </a:r>
            <a:r>
              <a:rPr lang="en-US" i="1" dirty="0">
                <a:latin typeface="Arial" panose="020B0604020202020204" pitchFamily="34" charset="0"/>
                <a:ea typeface="Helvetica CY" charset="0"/>
                <a:cs typeface="Arial" panose="020B0604020202020204" pitchFamily="34" charset="0"/>
              </a:rPr>
              <a:t>John 10:10 </a:t>
            </a:r>
            <a:r>
              <a:rPr lang="en-US" sz="3600" dirty="0">
                <a:latin typeface="Arial" panose="020B0604020202020204" pitchFamily="34" charset="0"/>
                <a:ea typeface="Helvetica CY" charset="0"/>
                <a:cs typeface="Arial" panose="020B0604020202020204" pitchFamily="34" charset="0"/>
              </a:rPr>
              <a:t>NKJV</a:t>
            </a:r>
            <a:r>
              <a:rPr lang="en-US" dirty="0">
                <a:latin typeface="Arial" panose="020B0604020202020204" pitchFamily="34" charset="0"/>
                <a:ea typeface="Helvetica CY" charset="0"/>
                <a:cs typeface="Arial" panose="020B0604020202020204" pitchFamily="34" charset="0"/>
              </a:rPr>
              <a:t>).</a:t>
            </a:r>
          </a:p>
          <a:p>
            <a:pPr algn="ctr" eaLnBrk="1" hangingPunct="1">
              <a:spcBef>
                <a:spcPts val="600"/>
              </a:spcBef>
            </a:pPr>
            <a:r>
              <a:rPr lang="en-US" dirty="0">
                <a:latin typeface="Arial" panose="020B0604020202020204" pitchFamily="34" charset="0"/>
                <a:ea typeface="Helvetica CY" charset="0"/>
                <a:cs typeface="Arial" panose="020B0604020202020204" pitchFamily="34" charset="0"/>
              </a:rPr>
              <a:t>As we study the weekly lessons, let us remember to come and rest in Him.</a:t>
            </a:r>
          </a:p>
        </p:txBody>
      </p:sp>
    </p:spTree>
    <p:extLst>
      <p:ext uri="{BB962C8B-B14F-4D97-AF65-F5344CB8AC3E}">
        <p14:creationId xmlns:p14="http://schemas.microsoft.com/office/powerpoint/2010/main" val="26962157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691680" y="-1234"/>
            <a:ext cx="7452320" cy="1077218"/>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spc="100" dirty="0">
                <a:solidFill>
                  <a:srgbClr val="FFFF00"/>
                </a:solidFill>
                <a:latin typeface="Times New Roman" panose="02020603050405020304" pitchFamily="18" charset="0"/>
                <a:cs typeface="Times New Roman" panose="02020603050405020304" pitchFamily="18" charset="0"/>
              </a:rPr>
              <a:t>Rest in Christ</a:t>
            </a:r>
          </a:p>
          <a:p>
            <a:pPr marL="36000"/>
            <a:r>
              <a:rPr lang="en-US" sz="3200" b="1" spc="50" dirty="0">
                <a:latin typeface="Times New Roman" panose="02020603050405020304" pitchFamily="18" charset="0"/>
                <a:cs typeface="Times New Roman" panose="02020603050405020304" pitchFamily="18" charset="0"/>
              </a:rPr>
              <a:t>Lesson 6, August 7, 2021</a:t>
            </a:r>
          </a:p>
        </p:txBody>
      </p:sp>
      <p:sp>
        <p:nvSpPr>
          <p:cNvPr id="6" name="Rectangle 5"/>
          <p:cNvSpPr/>
          <p:nvPr/>
        </p:nvSpPr>
        <p:spPr>
          <a:xfrm>
            <a:off x="0" y="1412776"/>
            <a:ext cx="9144000" cy="1742015"/>
          </a:xfrm>
          <a:prstGeom prst="rect">
            <a:avLst/>
          </a:prstGeom>
        </p:spPr>
        <p:txBody>
          <a:bodyPr wrap="square">
            <a:spAutoFit/>
          </a:bodyPr>
          <a:lstStyle/>
          <a:p>
            <a:pPr algn="ctr">
              <a:lnSpc>
                <a:spcPct val="80000"/>
              </a:lnSpc>
            </a:pPr>
            <a:r>
              <a:rPr lang="en-US" sz="54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Finding Rest </a:t>
            </a:r>
            <a:r>
              <a:rPr lang="en-US" sz="5400" i="1" dirty="0">
                <a:effectLst>
                  <a:outerShdw blurRad="38100" dist="38100" dir="2700000" algn="tl">
                    <a:srgbClr val="000000"/>
                  </a:outerShdw>
                </a:effectLst>
                <a:latin typeface="Times New Roman" panose="02020603050405020304" pitchFamily="18" charset="0"/>
                <a:cs typeface="Times New Roman" panose="02020603050405020304" pitchFamily="18" charset="0"/>
              </a:rPr>
              <a:t>in</a:t>
            </a:r>
            <a:r>
              <a:rPr lang="en-US" sz="54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                                Family </a:t>
            </a:r>
            <a:r>
              <a:rPr lang="en-US" sz="80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Ties</a:t>
            </a:r>
          </a:p>
        </p:txBody>
      </p:sp>
      <p:pic>
        <p:nvPicPr>
          <p:cNvPr id="4" name="Picture 3">
            <a:extLst>
              <a:ext uri="{FF2B5EF4-FFF2-40B4-BE49-F238E27FC236}">
                <a16:creationId xmlns:a16="http://schemas.microsoft.com/office/drawing/2014/main" id="{7B7D3845-9348-3D44-AE6D-683F6F71B3E0}"/>
              </a:ext>
            </a:extLst>
          </p:cNvPr>
          <p:cNvPicPr>
            <a:picLocks noChangeAspect="1"/>
          </p:cNvPicPr>
          <p:nvPr/>
        </p:nvPicPr>
        <p:blipFill>
          <a:blip r:embed="rId3"/>
          <a:stretch>
            <a:fillRect/>
          </a:stretch>
        </p:blipFill>
        <p:spPr>
          <a:xfrm>
            <a:off x="683568" y="3184872"/>
            <a:ext cx="7878231" cy="32684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511">
                                            <p:txEl>
                                              <p:pRg st="1" end="1"/>
                                            </p:txEl>
                                          </p:spTgt>
                                        </p:tgtEl>
                                        <p:attrNameLst>
                                          <p:attrName>style.visibility</p:attrName>
                                        </p:attrNameLst>
                                      </p:cBhvr>
                                      <p:to>
                                        <p:strVal val="visible"/>
                                      </p:to>
                                    </p:set>
                                    <p:animEffect transition="in" filter="slide(fromRight)">
                                      <p:cBhvr>
                                        <p:cTn id="7" dur="1000"/>
                                        <p:tgtEl>
                                          <p:spTgt spid="21511">
                                            <p:txEl>
                                              <p:pRg st="1" end="1"/>
                                            </p:txEl>
                                          </p:spTgt>
                                        </p:tgtEl>
                                      </p:cBhvr>
                                    </p:animEffect>
                                  </p:childTnLst>
                                </p:cTn>
                              </p:par>
                            </p:childTnLst>
                          </p:cTn>
                        </p:par>
                        <p:par>
                          <p:cTn id="8" fill="hold">
                            <p:stCondLst>
                              <p:cond delay="1000"/>
                            </p:stCondLst>
                            <p:childTnLst>
                              <p:par>
                                <p:cTn id="9" presetID="23" presetClass="entr" presetSubtype="528" fill="hold"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14" dur="1000" fill="hold"/>
                                        <p:tgtEl>
                                          <p:spTgt spid="6">
                                            <p:txEl>
                                              <p:pRg st="0" end="0"/>
                                            </p:txEl>
                                          </p:spTgt>
                                        </p:tgtEl>
                                        <p:attrNameLst>
                                          <p:attrName>ppt_y</p:attrName>
                                        </p:attrNameLst>
                                      </p:cBhvr>
                                      <p:tavLst>
                                        <p:tav tm="0">
                                          <p:val>
                                            <p:fltVal val="0.5"/>
                                          </p:val>
                                        </p:tav>
                                        <p:tav tm="100000">
                                          <p:val>
                                            <p:strVal val="#ppt_y"/>
                                          </p:val>
                                        </p:tav>
                                      </p:tavLst>
                                    </p:anim>
                                  </p:childTnLst>
                                </p:cTn>
                              </p:par>
                              <p:par>
                                <p:cTn id="15" presetID="16" presetClass="entr" presetSubtype="37"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91680" y="-1234"/>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Finding Rest in Family Ties</a:t>
            </a:r>
          </a:p>
          <a:p>
            <a:pPr marL="36000"/>
            <a:r>
              <a:rPr lang="en-US" sz="3200" b="1" spc="50" dirty="0">
                <a:latin typeface="Times New Roman" panose="02020603050405020304" pitchFamily="18" charset="0"/>
                <a:cs typeface="Times New Roman" panose="02020603050405020304" pitchFamily="18" charset="0"/>
              </a:rPr>
              <a:t>Key Text   </a:t>
            </a:r>
          </a:p>
        </p:txBody>
      </p:sp>
      <p:sp>
        <p:nvSpPr>
          <p:cNvPr id="6" name="Text Box 7"/>
          <p:cNvSpPr txBox="1">
            <a:spLocks noChangeArrowheads="1"/>
          </p:cNvSpPr>
          <p:nvPr/>
        </p:nvSpPr>
        <p:spPr bwMode="auto">
          <a:xfrm>
            <a:off x="0" y="1124744"/>
            <a:ext cx="9144000" cy="5601533"/>
          </a:xfrm>
          <a:prstGeom prst="rect">
            <a:avLst/>
          </a:prstGeom>
          <a:noFill/>
          <a:ln w="9525">
            <a:noFill/>
            <a:miter lim="800000"/>
            <a:headEnd/>
            <a:tailEnd/>
          </a:ln>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tabLst/>
            </a:pPr>
            <a:r>
              <a:rPr lang="pt-BR" dirty="0">
                <a:latin typeface="Times New Roman" panose="02020603050405020304" pitchFamily="18" charset="0"/>
                <a:ea typeface="Helvetica CY" charset="0"/>
                <a:cs typeface="Times New Roman" panose="02020603050405020304" pitchFamily="18" charset="0"/>
              </a:rPr>
              <a:t>2 Peter 3:17, 18 </a:t>
            </a:r>
            <a:r>
              <a:rPr lang="en-US" sz="3200" dirty="0">
                <a:latin typeface="Times New Roman" panose="02020603050405020304" pitchFamily="18" charset="0"/>
                <a:ea typeface="Helvetica CY" charset="0"/>
                <a:cs typeface="Times New Roman" panose="02020603050405020304" pitchFamily="18" charset="0"/>
              </a:rPr>
              <a:t>NKJV</a:t>
            </a:r>
            <a:endParaRPr lang="en-US" sz="3600" dirty="0">
              <a:latin typeface="Times New Roman" panose="02020603050405020304" pitchFamily="18" charset="0"/>
              <a:ea typeface="Helvetica CY" charset="0"/>
              <a:cs typeface="Times New Roman" panose="02020603050405020304" pitchFamily="18" charset="0"/>
            </a:endParaRPr>
          </a:p>
          <a:p>
            <a:pPr algn="ctr" eaLnBrk="1" hangingPunct="1">
              <a:spcBef>
                <a:spcPts val="600"/>
              </a:spcBef>
              <a:tabLst/>
            </a:pPr>
            <a:r>
              <a:rPr lang="en-US" dirty="0">
                <a:latin typeface="+mn-lt"/>
                <a:ea typeface="Helvetica CY" charset="0"/>
                <a:cs typeface="Calibri"/>
              </a:rPr>
              <a:t>“</a:t>
            </a:r>
            <a:r>
              <a:rPr lang="en-US" b="1" spc="50" dirty="0">
                <a:latin typeface="+mn-lt"/>
                <a:ea typeface="Helvetica CY" charset="0"/>
                <a:cs typeface="Calibri"/>
              </a:rPr>
              <a:t>You therefore, beloved, </a:t>
            </a:r>
            <a:r>
              <a:rPr lang="en-US" dirty="0">
                <a:latin typeface="+mn-lt"/>
                <a:ea typeface="Helvetica CY" charset="0"/>
                <a:cs typeface="Calibri"/>
              </a:rPr>
              <a:t>since you know this beforehand, beware lest you also fall from your own steadfastness, being led away with the error of the wicked; but grow in the grace and knowledge of our Lord and Savior Jesus Christ. To Him be the glory    both now and forever. Amen.”</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4641"/>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Finding Rest in Family Ties</a:t>
            </a:r>
          </a:p>
          <a:p>
            <a:pPr marL="36000"/>
            <a:r>
              <a:rPr lang="en-US" sz="3200" b="1" spc="50" dirty="0">
                <a:latin typeface="Times New Roman" panose="02020603050405020304" pitchFamily="18" charset="0"/>
                <a:cs typeface="Times New Roman" panose="02020603050405020304" pitchFamily="18" charset="0"/>
              </a:rPr>
              <a:t>Initial Words</a:t>
            </a:r>
            <a:endParaRPr lang="en-US" sz="3200" b="1" spc="50" dirty="0">
              <a:solidFill>
                <a:srgbClr val="C0C0C0"/>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0" y="1224090"/>
            <a:ext cx="9144000" cy="5633402"/>
          </a:xfrm>
          <a:prstGeom prst="rect">
            <a:avLst/>
          </a:prstGeom>
          <a:noFill/>
          <a:ln w="9525">
            <a:noFill/>
            <a:miter lim="800000"/>
            <a:headEnd/>
            <a:tailEnd/>
          </a:ln>
        </p:spPr>
        <p:txBody>
          <a:bodyPr wrap="square" tIns="46800">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r>
              <a:rPr lang="en-US" b="1" spc="50" dirty="0">
                <a:latin typeface="+mn-lt"/>
                <a:ea typeface="Helvetica CY" charset="0"/>
                <a:cs typeface="Calibri"/>
              </a:rPr>
              <a:t>We get to choose </a:t>
            </a:r>
            <a:r>
              <a:rPr lang="en-US" dirty="0">
                <a:latin typeface="+mn-lt"/>
                <a:ea typeface="Helvetica CY" charset="0"/>
                <a:cs typeface="Calibri"/>
              </a:rPr>
              <a:t>many things in life —but not our family. No one is perfect, and none of us have perfect families and perfect family relationships.</a:t>
            </a:r>
          </a:p>
          <a:p>
            <a:pPr algn="ctr" eaLnBrk="1" hangingPunct="1"/>
            <a:r>
              <a:rPr lang="en-US" dirty="0">
                <a:latin typeface="+mn-lt"/>
                <a:ea typeface="Helvetica CY" charset="0"/>
                <a:cs typeface="Calibri"/>
              </a:rPr>
              <a:t>Family relationships often are complicated and painful, leaving us restless, hurt, and carrying loads of emotional baggage that we, in turn,   off-load on others.</a:t>
            </a:r>
            <a:endParaRPr lang="en-US" dirty="0">
              <a:latin typeface="+mn-lt"/>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983"/>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Finding Rest in Family Ties</a:t>
            </a:r>
          </a:p>
          <a:p>
            <a:pPr marL="36000"/>
            <a:r>
              <a:rPr lang="en-US" sz="3200" b="1" spc="50" dirty="0">
                <a:latin typeface="Times New Roman" panose="02020603050405020304" pitchFamily="18" charset="0"/>
                <a:cs typeface="Times New Roman" panose="02020603050405020304" pitchFamily="18" charset="0"/>
              </a:rPr>
              <a:t>Quick Look   </a:t>
            </a:r>
          </a:p>
        </p:txBody>
      </p:sp>
      <p:sp>
        <p:nvSpPr>
          <p:cNvPr id="6" name="Text Box 4"/>
          <p:cNvSpPr txBox="1">
            <a:spLocks noChangeArrowheads="1"/>
          </p:cNvSpPr>
          <p:nvPr/>
        </p:nvSpPr>
        <p:spPr bwMode="auto">
          <a:xfrm>
            <a:off x="0" y="1676400"/>
            <a:ext cx="9144000" cy="4093428"/>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684000" eaLnBrk="1" hangingPunct="1">
              <a:spcBef>
                <a:spcPts val="1200"/>
              </a:spcBef>
              <a:tabLst>
                <a:tab pos="508000" algn="l"/>
                <a:tab pos="1249363" algn="l"/>
              </a:tabLst>
            </a:pPr>
            <a:r>
              <a:rPr lang="en-US" dirty="0">
                <a:latin typeface="Arial" panose="020B0604020202020204" pitchFamily="34" charset="0"/>
                <a:cs typeface="Arial" panose="020B0604020202020204" pitchFamily="34" charset="0"/>
              </a:rPr>
              <a:t>1. Choosing a </a:t>
            </a:r>
            <a:r>
              <a:rPr lang="en-US" b="1" spc="50" dirty="0">
                <a:latin typeface="Arial" panose="020B0604020202020204" pitchFamily="34" charset="0"/>
                <a:cs typeface="Arial" panose="020B0604020202020204" pitchFamily="34" charset="0"/>
              </a:rPr>
              <a:t>New</a:t>
            </a:r>
            <a:r>
              <a:rPr lang="en-US" dirty="0">
                <a:latin typeface="Arial" panose="020B0604020202020204" pitchFamily="34" charset="0"/>
                <a:cs typeface="Arial" panose="020B0604020202020204" pitchFamily="34" charset="0"/>
              </a:rPr>
              <a:t> Direction  </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(Joshua 24:15)</a:t>
            </a:r>
          </a:p>
          <a:p>
            <a:pPr marL="684000" eaLnBrk="1" hangingPunct="1">
              <a:spcBef>
                <a:spcPts val="1200"/>
              </a:spcBef>
              <a:tabLst>
                <a:tab pos="508000" algn="l"/>
                <a:tab pos="1249363" algn="l"/>
              </a:tabLst>
            </a:pPr>
            <a:r>
              <a:rPr lang="en-US" dirty="0">
                <a:latin typeface="Arial" panose="020B0604020202020204" pitchFamily="34" charset="0"/>
                <a:cs typeface="Arial" panose="020B0604020202020204" pitchFamily="34" charset="0"/>
              </a:rPr>
              <a:t>2. Doing Relationships God’s </a:t>
            </a:r>
            <a:r>
              <a:rPr lang="en-US" b="1" spc="50" dirty="0">
                <a:latin typeface="Arial" panose="020B0604020202020204" pitchFamily="34" charset="0"/>
                <a:cs typeface="Arial" panose="020B0604020202020204" pitchFamily="34" charset="0"/>
              </a:rPr>
              <a:t>Way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(Genesis 39:9)</a:t>
            </a:r>
          </a:p>
          <a:p>
            <a:pPr marL="684000" eaLnBrk="1" hangingPunct="1">
              <a:spcBef>
                <a:spcPts val="1200"/>
              </a:spcBef>
              <a:tabLst>
                <a:tab pos="508000" algn="l"/>
                <a:tab pos="1249363" algn="l"/>
              </a:tabLst>
            </a:pPr>
            <a:r>
              <a:rPr lang="en-US" dirty="0">
                <a:latin typeface="Arial" panose="020B0604020202020204" pitchFamily="34" charset="0"/>
                <a:cs typeface="Arial" panose="020B0604020202020204" pitchFamily="34" charset="0"/>
              </a:rPr>
              <a:t>3. The Lord Was </a:t>
            </a:r>
            <a:r>
              <a:rPr lang="en-US" b="1" spc="50" dirty="0">
                <a:latin typeface="Arial" panose="020B0604020202020204" pitchFamily="34" charset="0"/>
                <a:cs typeface="Arial" panose="020B0604020202020204" pitchFamily="34" charset="0"/>
              </a:rPr>
              <a:t>With</a:t>
            </a:r>
            <a:r>
              <a:rPr lang="en-US" dirty="0">
                <a:latin typeface="Arial" panose="020B0604020202020204" pitchFamily="34" charset="0"/>
                <a:cs typeface="Arial" panose="020B0604020202020204" pitchFamily="34" charset="0"/>
              </a:rPr>
              <a:t> Joseph 	 	</a:t>
            </a:r>
            <a:r>
              <a:rPr lang="en-US" i="1" dirty="0">
                <a:latin typeface="Arial" panose="020B0604020202020204" pitchFamily="34" charset="0"/>
                <a:cs typeface="Arial" panose="020B0604020202020204" pitchFamily="34" charset="0"/>
              </a:rPr>
              <a:t>(Genesis 39:21-23)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37"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5" fill="hold">
                            <p:stCondLst>
                              <p:cond delay="3000"/>
                            </p:stCondLst>
                            <p:childTnLst>
                              <p:par>
                                <p:cTn id="16" presetID="37" presetClass="entr" presetSubtype="0" fill="hold" grpId="0" nodeType="afterEffect">
                                  <p:stCondLst>
                                    <p:cond delay="100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par>
                          <p:cTn id="22" fill="hold">
                            <p:stCondLst>
                              <p:cond delay="5000"/>
                            </p:stCondLst>
                            <p:childTnLst>
                              <p:par>
                                <p:cTn id="23" presetID="37" presetClass="entr" presetSubtype="0" fill="hold" grpId="0" nodeType="afterEffect">
                                  <p:stCondLst>
                                    <p:cond delay="100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autoUpdateAnimBg="0" advAuto="1000"/>
    </p:bldLst>
  </p:timing>
</p:sld>
</file>

<file path=ppt/theme/theme1.xml><?xml version="1.0" encoding="utf-8"?>
<a:theme xmlns:a="http://schemas.openxmlformats.org/drawingml/2006/main" name="•21.2Q CHRIST">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02871B4-4845-1E4A-A183-363B0D9D4452}" vid="{825AC47B-C673-484F-8D76-9A8DC669344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•21</Template>
  <TotalTime>486</TotalTime>
  <Words>3538</Words>
  <Application>Microsoft Macintosh PowerPoint</Application>
  <PresentationFormat>On-screen Show (4:3)</PresentationFormat>
  <Paragraphs>181</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Helvetica Neue</vt:lpstr>
      <vt:lpstr>Times New Roman</vt:lpstr>
      <vt:lpstr>•21.2Q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30</cp:revision>
  <dcterms:created xsi:type="dcterms:W3CDTF">2021-08-04T01:23:45Z</dcterms:created>
  <dcterms:modified xsi:type="dcterms:W3CDTF">2021-08-04T09:31:47Z</dcterms:modified>
</cp:coreProperties>
</file>