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0"/>
  </p:notesMasterIdLst>
  <p:sldIdLst>
    <p:sldId id="357" r:id="rId3"/>
    <p:sldId id="265" r:id="rId4"/>
    <p:sldId id="268" r:id="rId5"/>
    <p:sldId id="458" r:id="rId6"/>
    <p:sldId id="479" r:id="rId7"/>
    <p:sldId id="603" r:id="rId8"/>
    <p:sldId id="589" r:id="rId9"/>
    <p:sldId id="700" r:id="rId10"/>
    <p:sldId id="701" r:id="rId11"/>
    <p:sldId id="702" r:id="rId12"/>
    <p:sldId id="699" r:id="rId13"/>
    <p:sldId id="680" r:id="rId14"/>
    <p:sldId id="703" r:id="rId15"/>
    <p:sldId id="704" r:id="rId16"/>
    <p:sldId id="678" r:id="rId17"/>
    <p:sldId id="698" r:id="rId18"/>
    <p:sldId id="705" r:id="rId19"/>
    <p:sldId id="646" r:id="rId20"/>
    <p:sldId id="650" r:id="rId21"/>
    <p:sldId id="706" r:id="rId22"/>
    <p:sldId id="685" r:id="rId23"/>
    <p:sldId id="602" r:id="rId24"/>
    <p:sldId id="707" r:id="rId25"/>
    <p:sldId id="596" r:id="rId26"/>
    <p:sldId id="710" r:id="rId27"/>
    <p:sldId id="711" r:id="rId28"/>
    <p:sldId id="677" r:id="rId2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BE"/>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01" autoAdjust="0"/>
    <p:restoredTop sz="64815" autoAdjust="0"/>
  </p:normalViewPr>
  <p:slideViewPr>
    <p:cSldViewPr>
      <p:cViewPr varScale="1">
        <p:scale>
          <a:sx n="59" d="100"/>
          <a:sy n="59" d="100"/>
        </p:scale>
        <p:origin x="1808" y="184"/>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“Dahil </a:t>
            </a:r>
            <a:r>
              <a:rPr lang="en-US" b="0" i="0" spc="100" baseline="0" dirty="0" err="1">
                <a:latin typeface="Arial" charset="0"/>
                <a:cs typeface="ＭＳ Ｐゴシック" charset="0"/>
              </a:rPr>
              <a:t>dito'y</a:t>
            </a:r>
            <a:r>
              <a:rPr lang="en-US" b="0" i="0" spc="100" baseline="0" dirty="0">
                <a:latin typeface="Arial" charset="0"/>
                <a:cs typeface="ＭＳ Ｐゴシック" charset="0"/>
              </a:rPr>
              <a:t> </a:t>
            </a:r>
            <a:r>
              <a:rPr lang="en-US" b="0" i="0" spc="100" baseline="0" dirty="0" err="1">
                <a:latin typeface="Arial" charset="0"/>
                <a:cs typeface="ＭＳ Ｐゴシック" charset="0"/>
              </a:rPr>
              <a:t>nagpapagal</a:t>
            </a:r>
            <a:r>
              <a:rPr lang="en-US" b="0" i="0" spc="100" baseline="0" dirty="0">
                <a:latin typeface="Arial" charset="0"/>
                <a:cs typeface="ＭＳ Ｐゴシック" charset="0"/>
              </a:rPr>
              <a:t> din naman </a:t>
            </a:r>
            <a:r>
              <a:rPr lang="en-US" b="0" i="0" spc="100" baseline="0" dirty="0" err="1">
                <a:latin typeface="Arial" charset="0"/>
                <a:cs typeface="ＭＳ Ｐゴシック" charset="0"/>
              </a:rPr>
              <a:t>ako</a:t>
            </a:r>
            <a:r>
              <a:rPr lang="en-US" b="0" i="0" spc="100" baseline="0" dirty="0">
                <a:latin typeface="Arial" charset="0"/>
                <a:cs typeface="ＭＳ Ｐゴシック" charset="0"/>
              </a:rPr>
              <a:t> at </a:t>
            </a:r>
            <a:r>
              <a:rPr lang="en-US" b="0" i="0" spc="100" baseline="0" dirty="0" err="1">
                <a:latin typeface="Arial" charset="0"/>
                <a:cs typeface="ＭＳ Ｐゴシック" charset="0"/>
              </a:rPr>
              <a:t>nagsisikap</a:t>
            </a:r>
            <a:r>
              <a:rPr lang="en-US" b="0" i="0" spc="100" baseline="0" dirty="0">
                <a:latin typeface="Arial" charset="0"/>
                <a:cs typeface="ＭＳ Ｐゴシック" charset="0"/>
              </a:rPr>
              <a:t> </a:t>
            </a:r>
            <a:r>
              <a:rPr lang="en-US" b="0" i="0" spc="100" baseline="0" dirty="0" err="1">
                <a:latin typeface="Arial" charset="0"/>
                <a:cs typeface="ＭＳ Ｐゴシック" charset="0"/>
              </a:rPr>
              <a:t>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paggawa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gumagawa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akin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1" spc="100" baseline="0" dirty="0" err="1">
                <a:latin typeface="Arial" charset="0"/>
                <a:cs typeface="ＭＳ Ｐゴシック" charset="0"/>
              </a:rPr>
              <a:t>Colosas</a:t>
            </a:r>
            <a:r>
              <a:rPr lang="en-US" b="0" i="1" spc="100" baseline="0" dirty="0">
                <a:latin typeface="Arial" charset="0"/>
                <a:cs typeface="ＭＳ Ｐゴシック" charset="0"/>
              </a:rPr>
              <a:t> 1:9</a:t>
            </a:r>
            <a:r>
              <a:rPr lang="en-US" b="0" i="0" spc="100" baseline="0" dirty="0">
                <a:latin typeface="Arial" charset="0"/>
                <a:cs typeface="ＭＳ Ｐゴシック" charset="0"/>
              </a:rPr>
              <a:t>). </a:t>
            </a:r>
            <a:r>
              <a:rPr lang="en-US" b="0" i="1" spc="100" baseline="0" dirty="0">
                <a:latin typeface="Arial" charset="0"/>
                <a:cs typeface="ＭＳ Ｐゴシック" charset="0"/>
              </a:rPr>
              <a:t>¶ </a:t>
            </a:r>
            <a:r>
              <a:rPr lang="en-US" b="0" i="0" spc="100" baseline="0" dirty="0" err="1">
                <a:latin typeface="Arial" charset="0"/>
                <a:cs typeface="ＭＳ Ｐゴシック" charset="0"/>
              </a:rPr>
              <a:t>Namumuhay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tatanggapin</a:t>
            </a:r>
            <a:r>
              <a:rPr lang="en-US" b="0" i="0" spc="100" baseline="0" dirty="0">
                <a:latin typeface="Arial" charset="0"/>
                <a:cs typeface="ＭＳ Ｐゴシック" charset="0"/>
              </a:rPr>
              <a:t> natin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biyaya</a:t>
            </a:r>
            <a:r>
              <a:rPr lang="en-US" b="0" i="0" spc="100" baseline="0" dirty="0">
                <a:latin typeface="Arial" charset="0"/>
                <a:cs typeface="ＭＳ Ｐゴシック" charset="0"/>
              </a:rPr>
              <a:t>, at ang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ay </a:t>
            </a:r>
            <a:r>
              <a:rPr lang="en-US" b="0" i="0" spc="100" baseline="0" dirty="0" err="1">
                <a:latin typeface="Arial" charset="0"/>
                <a:cs typeface="ＭＳ Ｐゴシック" charset="0"/>
              </a:rPr>
              <a:t>mababago</a:t>
            </a:r>
            <a:r>
              <a:rPr lang="en-US" b="0" i="0" spc="100" baseline="0" dirty="0">
                <a:latin typeface="Arial" charset="0"/>
                <a:cs typeface="ＭＳ Ｐゴシック" charset="0"/>
              </a:rPr>
              <a:t>. </a:t>
            </a:r>
            <a:r>
              <a:rPr lang="en-US" b="0" i="0" spc="100" baseline="0" dirty="0" err="1">
                <a:latin typeface="Arial" charset="0"/>
                <a:cs typeface="ＭＳ Ｐゴシック" charset="0"/>
              </a:rPr>
              <a:t>Itong</a:t>
            </a:r>
            <a:r>
              <a:rPr lang="en-US" b="0" i="0" spc="100" baseline="0" dirty="0">
                <a:latin typeface="Arial" charset="0"/>
                <a:cs typeface="ＭＳ Ｐゴシック" charset="0"/>
              </a:rPr>
              <a:t> </a:t>
            </a:r>
            <a:r>
              <a:rPr lang="en-US" b="0" i="0" spc="100" baseline="0" dirty="0" err="1">
                <a:latin typeface="Arial" charset="0"/>
                <a:cs typeface="ＭＳ Ｐゴシック" charset="0"/>
              </a:rPr>
              <a:t>natatalagang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tagasunod</a:t>
            </a:r>
            <a:r>
              <a:rPr lang="en-US" b="0" i="0" spc="100" baseline="0" dirty="0">
                <a:latin typeface="Arial" charset="0"/>
                <a:cs typeface="ＭＳ Ｐゴシック" charset="0"/>
              </a:rPr>
              <a:t> ng </a:t>
            </a:r>
            <a:r>
              <a:rPr lang="en-US" b="0" i="0" spc="100" baseline="0" dirty="0" err="1">
                <a:latin typeface="Arial" charset="0"/>
                <a:cs typeface="ＭＳ Ｐゴシック" charset="0"/>
              </a:rPr>
              <a:t>Tagapagligtas</a:t>
            </a:r>
            <a:r>
              <a:rPr lang="en-US" b="0" i="0" spc="100" baseline="0" dirty="0">
                <a:latin typeface="Arial" charset="0"/>
                <a:cs typeface="ＭＳ Ｐゴシック" charset="0"/>
              </a:rPr>
              <a:t> ay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may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“kay” Jesus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mayroon</a:t>
            </a:r>
            <a:r>
              <a:rPr lang="en-US" b="0" i="0" spc="100" baseline="0" dirty="0">
                <a:latin typeface="Arial" charset="0"/>
                <a:cs typeface="ＭＳ Ｐゴシック" charset="0"/>
              </a:rPr>
              <a:t> din </a:t>
            </a:r>
            <a:r>
              <a:rPr lang="en-US" b="0" i="0" spc="100" baseline="0" dirty="0" err="1">
                <a:latin typeface="Arial" charset="0"/>
                <a:cs typeface="ＭＳ Ｐゴシック" charset="0"/>
              </a:rPr>
              <a:t>silang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Ang </a:t>
            </a:r>
            <a:r>
              <a:rPr lang="en-US" b="0" i="0" spc="100" baseline="0" dirty="0" err="1">
                <a:latin typeface="Arial" charset="0"/>
                <a:cs typeface="ＭＳ Ｐゴシック" charset="0"/>
              </a:rPr>
              <a:t>kalidad</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ay </a:t>
            </a:r>
            <a:r>
              <a:rPr lang="en-US" b="0" i="0" spc="100" baseline="0" dirty="0" err="1">
                <a:latin typeface="Arial" charset="0"/>
                <a:cs typeface="ＭＳ Ｐゴシック" charset="0"/>
              </a:rPr>
              <a:t>magiging</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t>
            </a:r>
            <a:r>
              <a:rPr lang="en-US" b="0" i="0" spc="100" baseline="0" dirty="0" err="1">
                <a:latin typeface="Arial" charset="0"/>
                <a:cs typeface="ＭＳ Ｐゴシック" charset="0"/>
              </a:rPr>
              <a:t>sila’y</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mananatiling</a:t>
            </a:r>
            <a:r>
              <a:rPr lang="en-US" b="0" i="0" spc="100" baseline="0" dirty="0">
                <a:latin typeface="Arial" charset="0"/>
                <a:cs typeface="ＭＳ Ｐゴシック" charset="0"/>
              </a:rPr>
              <a:t> </a:t>
            </a:r>
            <a:r>
              <a:rPr lang="en-US" b="0" i="0" spc="100" baseline="0" dirty="0" err="1">
                <a:latin typeface="Arial" charset="0"/>
                <a:cs typeface="ＭＳ Ｐゴシック" charset="0"/>
              </a:rPr>
              <a:t>matapat</a:t>
            </a:r>
            <a:r>
              <a:rPr lang="en-US" b="0" i="0" spc="100" baseline="0" dirty="0">
                <a:latin typeface="Arial" charset="0"/>
                <a:cs typeface="ＭＳ Ｐゴシック" charset="0"/>
              </a:rPr>
              <a:t>, </a:t>
            </a:r>
            <a:r>
              <a:rPr lang="en-US" b="0" i="0" spc="100" baseline="0" dirty="0" err="1">
                <a:latin typeface="Arial" charset="0"/>
                <a:cs typeface="ＭＳ Ｐゴシック" charset="0"/>
              </a:rPr>
              <a:t>kahit</a:t>
            </a:r>
            <a:r>
              <a:rPr lang="en-US" b="0" i="0" spc="100" baseline="0" dirty="0">
                <a:latin typeface="Arial" charset="0"/>
                <a:cs typeface="ＭＳ Ｐゴシック" charset="0"/>
              </a:rPr>
              <a:t> pa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kamatayan</a:t>
            </a:r>
            <a:r>
              <a:rPr lang="en-US" b="0" i="0" spc="100" baseline="0" dirty="0">
                <a:latin typeface="Arial" charset="0"/>
                <a:cs typeface="ＭＳ Ｐゴシック" charset="0"/>
              </a:rPr>
              <a:t>, </a:t>
            </a:r>
            <a:r>
              <a:rPr lang="en-US" b="0" i="0" spc="100" baseline="0" dirty="0" err="1">
                <a:latin typeface="Arial" charset="0"/>
                <a:cs typeface="ＭＳ Ｐゴシック" charset="0"/>
              </a:rPr>
              <a:t>gaya</a:t>
            </a:r>
            <a:r>
              <a:rPr lang="en-US" b="0" i="0" spc="100" baseline="0" dirty="0">
                <a:latin typeface="Arial" charset="0"/>
                <a:cs typeface="ＭＳ Ｐゴシック" charset="0"/>
              </a:rPr>
              <a:t> ng </a:t>
            </a:r>
            <a:r>
              <a:rPr lang="en-US" b="0" i="0" spc="100" baseline="0" dirty="0" err="1">
                <a:latin typeface="Arial" charset="0"/>
                <a:cs typeface="ＭＳ Ｐゴシック" charset="0"/>
              </a:rPr>
              <a:t>ginawa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a:t>
            </a:r>
            <a:endParaRPr lang="en-PH" b="1" i="0" dirty="0"/>
          </a:p>
        </p:txBody>
      </p:sp>
    </p:spTree>
    <p:extLst>
      <p:ext uri="{BB962C8B-B14F-4D97-AF65-F5344CB8AC3E}">
        <p14:creationId xmlns:p14="http://schemas.microsoft.com/office/powerpoint/2010/main" val="7278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 Ang </a:t>
            </a:r>
            <a:r>
              <a:rPr lang="en-US" b="1" spc="100" baseline="0" dirty="0" err="1">
                <a:latin typeface="Arial" charset="0"/>
                <a:cs typeface="ＭＳ Ｐゴシック" charset="0"/>
              </a:rPr>
              <a:t>Kosmikong</a:t>
            </a:r>
            <a:r>
              <a:rPr lang="en-US" b="1" spc="100" baseline="0" dirty="0">
                <a:latin typeface="Arial" charset="0"/>
                <a:cs typeface="ＭＳ Ｐゴシック" charset="0"/>
              </a:rPr>
              <a:t> </a:t>
            </a:r>
            <a:r>
              <a:rPr lang="en-US" b="1" spc="100" baseline="0" dirty="0" err="1">
                <a:latin typeface="Arial" charset="0"/>
                <a:cs typeface="ＭＳ Ｐゴシック" charset="0"/>
              </a:rPr>
              <a:t>Pagpupunyagi</a:t>
            </a:r>
            <a:r>
              <a:rPr lang="en-US" b="1" spc="100" baseline="0" dirty="0">
                <a:latin typeface="Arial" charset="0"/>
                <a:cs typeface="ＭＳ Ｐゴシック" charset="0"/>
              </a:rPr>
              <a:t> .  </a:t>
            </a:r>
            <a:r>
              <a:rPr lang="en-US" b="0" spc="100" baseline="0" dirty="0">
                <a:latin typeface="Arial" charset="0"/>
                <a:cs typeface="ＭＳ Ｐゴシック" charset="0"/>
              </a:rPr>
              <a:t>“</a:t>
            </a:r>
            <a:r>
              <a:rPr lang="en-US" b="0" spc="100" baseline="0" dirty="0" err="1">
                <a:latin typeface="Arial" charset="0"/>
                <a:cs typeface="ＭＳ Ｐゴシック" charset="0"/>
              </a:rPr>
              <a:t>Sumigaw</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Jesus ng may </a:t>
            </a:r>
            <a:r>
              <a:rPr lang="en-US" b="0" spc="100" baseline="0" dirty="0" err="1">
                <a:latin typeface="Arial" charset="0"/>
                <a:cs typeface="ＭＳ Ｐゴシック" charset="0"/>
              </a:rPr>
              <a:t>malakas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tinig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sinasabi</a:t>
            </a:r>
            <a:r>
              <a:rPr lang="en-US" b="0" spc="100" baseline="0" dirty="0">
                <a:latin typeface="Arial" charset="0"/>
                <a:cs typeface="ＭＳ Ｐゴシック" charset="0"/>
              </a:rPr>
              <a:t>, ‘Eli, Eli, lama </a:t>
            </a:r>
            <a:r>
              <a:rPr lang="en-US" b="0" spc="100" baseline="0" dirty="0" err="1">
                <a:latin typeface="Arial" charset="0"/>
                <a:cs typeface="ＭＳ Ｐゴシック" charset="0"/>
              </a:rPr>
              <a:t>sabacthani</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kahulugan</a:t>
            </a:r>
            <a:r>
              <a:rPr lang="en-US" b="0" spc="100" baseline="0" dirty="0">
                <a:latin typeface="Arial" charset="0"/>
                <a:cs typeface="ＭＳ Ｐゴシック" charset="0"/>
              </a:rPr>
              <a:t> ay ‘</a:t>
            </a:r>
            <a:r>
              <a:rPr lang="en-US" b="0" spc="100" baseline="0" dirty="0" err="1">
                <a:latin typeface="Arial" charset="0"/>
                <a:cs typeface="ＭＳ Ｐゴシック" charset="0"/>
              </a:rPr>
              <a:t>Diyos</a:t>
            </a:r>
            <a:r>
              <a:rPr lang="en-US" b="0" spc="100" baseline="0" dirty="0">
                <a:latin typeface="Arial" charset="0"/>
                <a:cs typeface="ＭＳ Ｐゴシック" charset="0"/>
              </a:rPr>
              <a:t> ko, </a:t>
            </a:r>
            <a:r>
              <a:rPr lang="en-US" b="0" spc="100" baseline="0" dirty="0" err="1">
                <a:latin typeface="Arial" charset="0"/>
                <a:cs typeface="ＭＳ Ｐゴシック" charset="0"/>
              </a:rPr>
              <a:t>Diyos</a:t>
            </a:r>
            <a:r>
              <a:rPr lang="en-US" b="0" spc="100" baseline="0" dirty="0">
                <a:latin typeface="Arial" charset="0"/>
                <a:cs typeface="ＭＳ Ｐゴシック" charset="0"/>
              </a:rPr>
              <a:t> ko, </a:t>
            </a:r>
            <a:r>
              <a:rPr lang="en-US" b="0" spc="100" baseline="0" dirty="0" err="1">
                <a:latin typeface="Arial" charset="0"/>
                <a:cs typeface="ＭＳ Ｐゴシック" charset="0"/>
              </a:rPr>
              <a:t>bakit</a:t>
            </a:r>
            <a:r>
              <a:rPr lang="en-US" b="0" spc="100" baseline="0" dirty="0">
                <a:latin typeface="Arial" charset="0"/>
                <a:cs typeface="ＭＳ Ｐゴシック" charset="0"/>
              </a:rPr>
              <a:t> </a:t>
            </a:r>
            <a:r>
              <a:rPr lang="en-US" b="0" spc="100" baseline="0" dirty="0" err="1">
                <a:latin typeface="Arial" charset="0"/>
                <a:cs typeface="ＭＳ Ｐゴシック" charset="0"/>
              </a:rPr>
              <a:t>mo</a:t>
            </a:r>
            <a:r>
              <a:rPr lang="en-US" b="0" spc="100" baseline="0" dirty="0">
                <a:latin typeface="Arial" charset="0"/>
                <a:cs typeface="ＭＳ Ｐゴシック" charset="0"/>
              </a:rPr>
              <a:t> </a:t>
            </a:r>
            <a:r>
              <a:rPr lang="en-US" b="0" spc="100" baseline="0" dirty="0" err="1">
                <a:latin typeface="Arial" charset="0"/>
                <a:cs typeface="ＭＳ Ｐゴシック" charset="0"/>
              </a:rPr>
              <a:t>ako</a:t>
            </a:r>
            <a:r>
              <a:rPr lang="en-US" b="0" spc="100" baseline="0" dirty="0">
                <a:latin typeface="Arial" charset="0"/>
                <a:cs typeface="ＭＳ Ｐゴシック" charset="0"/>
              </a:rPr>
              <a:t> </a:t>
            </a:r>
            <a:r>
              <a:rPr lang="en-US" b="0" spc="100" baseline="0" dirty="0" err="1">
                <a:latin typeface="Arial" charset="0"/>
                <a:cs typeface="ＭＳ Ｐゴシック" charset="0"/>
              </a:rPr>
              <a:t>pinabayaan</a:t>
            </a:r>
            <a:r>
              <a:rPr lang="en-US" b="0" spc="100" baseline="0" dirty="0">
                <a:latin typeface="Arial" charset="0"/>
                <a:cs typeface="ＭＳ Ｐゴシック" charset="0"/>
              </a:rPr>
              <a:t>?’ … </a:t>
            </a:r>
            <a:r>
              <a:rPr lang="en-US" b="0" spc="100" baseline="0" dirty="0" err="1">
                <a:latin typeface="Arial" charset="0"/>
                <a:cs typeface="ＭＳ Ｐゴシック" charset="0"/>
              </a:rPr>
              <a:t>Ilan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nakatayo</a:t>
            </a:r>
            <a:r>
              <a:rPr lang="en-US" b="0" spc="100" baseline="0" dirty="0">
                <a:latin typeface="Arial" charset="0"/>
                <a:cs typeface="ＭＳ Ｐゴシック" charset="0"/>
              </a:rPr>
              <a:t> </a:t>
            </a:r>
            <a:r>
              <a:rPr lang="en-US" b="0" spc="100" baseline="0" dirty="0" err="1">
                <a:latin typeface="Arial" charset="0"/>
                <a:cs typeface="ＭＳ Ｐゴシック" charset="0"/>
              </a:rPr>
              <a:t>roon</a:t>
            </a:r>
            <a:r>
              <a:rPr lang="en-US" b="0" spc="100" baseline="0" dirty="0">
                <a:latin typeface="Arial" charset="0"/>
                <a:cs typeface="ＭＳ Ｐゴシック" charset="0"/>
              </a:rPr>
              <a:t> ay </a:t>
            </a:r>
            <a:r>
              <a:rPr lang="en-US" b="0" spc="100" baseline="0" dirty="0" err="1">
                <a:latin typeface="Arial" charset="0"/>
                <a:cs typeface="ＭＳ Ｐゴシック" charset="0"/>
              </a:rPr>
              <a:t>sinabi</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Tinatawag</a:t>
            </a:r>
            <a:r>
              <a:rPr lang="en-US" b="0" spc="100" baseline="0" dirty="0">
                <a:latin typeface="Arial" charset="0"/>
                <a:cs typeface="ＭＳ Ｐゴシック" charset="0"/>
              </a:rPr>
              <a:t> ng </a:t>
            </a:r>
            <a:r>
              <a:rPr lang="en-US" b="0" spc="100" baseline="0" dirty="0" err="1">
                <a:latin typeface="Arial" charset="0"/>
                <a:cs typeface="ＭＳ Ｐゴシック" charset="0"/>
              </a:rPr>
              <a:t>taong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Elias.’ … </a:t>
            </a:r>
            <a:r>
              <a:rPr lang="en-US" b="0" spc="100" baseline="0" dirty="0" err="1">
                <a:latin typeface="Arial" charset="0"/>
                <a:cs typeface="ＭＳ Ｐゴシック" charset="0"/>
              </a:rPr>
              <a:t>Sinabi</a:t>
            </a:r>
            <a:r>
              <a:rPr lang="en-US" b="0" spc="100" baseline="0" dirty="0">
                <a:latin typeface="Arial" charset="0"/>
                <a:cs typeface="ＭＳ Ｐゴシック" charset="0"/>
              </a:rPr>
              <a:t> ng </a:t>
            </a:r>
            <a:r>
              <a:rPr lang="en-US" b="0" spc="100" baseline="0" dirty="0" err="1">
                <a:latin typeface="Arial" charset="0"/>
                <a:cs typeface="ＭＳ Ｐゴシック" charset="0"/>
              </a:rPr>
              <a:t>iba</a:t>
            </a:r>
            <a:r>
              <a:rPr lang="en-US" b="0" spc="100" baseline="0" dirty="0">
                <a:latin typeface="Arial" charset="0"/>
                <a:cs typeface="ＭＳ Ｐゴシック" charset="0"/>
              </a:rPr>
              <a:t>…’</a:t>
            </a:r>
            <a:r>
              <a:rPr lang="en-US" b="0" spc="100" baseline="0" dirty="0" err="1">
                <a:latin typeface="Arial" charset="0"/>
                <a:cs typeface="ＭＳ Ｐゴシック" charset="0"/>
              </a:rPr>
              <a:t>tingnan</a:t>
            </a:r>
            <a:r>
              <a:rPr lang="en-US" b="0" spc="100" baseline="0" dirty="0">
                <a:latin typeface="Arial" charset="0"/>
                <a:cs typeface="ＭＳ Ｐゴシック" charset="0"/>
              </a:rPr>
              <a:t> natin kung </a:t>
            </a:r>
            <a:r>
              <a:rPr lang="en-US" b="0" spc="100" baseline="0" dirty="0" err="1">
                <a:latin typeface="Arial" charset="0"/>
                <a:cs typeface="ＭＳ Ｐゴシック" charset="0"/>
              </a:rPr>
              <a:t>darating</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Elias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iligtas</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 At </a:t>
            </a:r>
            <a:r>
              <a:rPr lang="en-US" b="0" spc="100" baseline="0" dirty="0" err="1">
                <a:latin typeface="Arial" charset="0"/>
                <a:cs typeface="ＭＳ Ｐゴシック" charset="0"/>
              </a:rPr>
              <a:t>muling</a:t>
            </a:r>
            <a:r>
              <a:rPr lang="en-US" b="0" spc="100" baseline="0" dirty="0">
                <a:latin typeface="Arial" charset="0"/>
                <a:cs typeface="ＭＳ Ｐゴシック" charset="0"/>
              </a:rPr>
              <a:t> </a:t>
            </a:r>
            <a:r>
              <a:rPr lang="en-US" b="0" spc="100" baseline="0" dirty="0" err="1">
                <a:latin typeface="Arial" charset="0"/>
                <a:cs typeface="ＭＳ Ｐゴシック" charset="0"/>
              </a:rPr>
              <a:t>sumigaw</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Jesus ng may </a:t>
            </a:r>
            <a:r>
              <a:rPr lang="en-US" b="0" spc="100" baseline="0" dirty="0" err="1">
                <a:latin typeface="Arial" charset="0"/>
                <a:cs typeface="ＭＳ Ｐゴシック" charset="0"/>
              </a:rPr>
              <a:t>malakas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tinig</a:t>
            </a:r>
            <a:r>
              <a:rPr lang="en-US" b="0" spc="100" baseline="0" dirty="0">
                <a:latin typeface="Arial" charset="0"/>
                <a:cs typeface="ＭＳ Ｐゴシック" charset="0"/>
              </a:rPr>
              <a:t> at </a:t>
            </a:r>
            <a:r>
              <a:rPr lang="en-US" b="0" spc="100" baseline="0" dirty="0" err="1">
                <a:latin typeface="Arial" charset="0"/>
                <a:cs typeface="ＭＳ Ｐゴシック" charset="0"/>
              </a:rPr>
              <a:t>nalagot</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hininga</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a:latin typeface="Arial" charset="0"/>
                <a:cs typeface="ＭＳ Ｐゴシック" charset="0"/>
              </a:rPr>
              <a:t>Mateo 27:46–50</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69811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Si Cristo </a:t>
            </a:r>
            <a:r>
              <a:rPr lang="en-US" b="1" i="0" spc="100" baseline="0" dirty="0" err="1">
                <a:latin typeface="Arial" charset="0"/>
                <a:cs typeface="ＭＳ Ｐゴシック" charset="0"/>
              </a:rPr>
              <a:t>sa</a:t>
            </a:r>
            <a:r>
              <a:rPr lang="en-US" b="1" i="0" spc="100" baseline="0" dirty="0">
                <a:latin typeface="Arial" charset="0"/>
                <a:cs typeface="ＭＳ Ｐゴシック" charset="0"/>
              </a:rPr>
              <a:t> Krus. </a:t>
            </a:r>
            <a:r>
              <a:rPr lang="en-US" b="0" i="0" spc="100" baseline="0" dirty="0">
                <a:latin typeface="Arial" charset="0"/>
                <a:cs typeface="ＭＳ Ｐゴシック" charset="0"/>
              </a:rPr>
              <a:t>¶ * Sa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lubos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nakadepende</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Ama, </a:t>
            </a:r>
            <a:r>
              <a:rPr lang="en-US" b="0" i="0" spc="100" baseline="0" dirty="0" err="1">
                <a:latin typeface="Arial" charset="0"/>
                <a:cs typeface="ＭＳ Ｐゴシック" charset="0"/>
              </a:rPr>
              <a:t>kahit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panahong</a:t>
            </a:r>
            <a:r>
              <a:rPr lang="en-US" b="0" i="0" spc="100" baseline="0" dirty="0">
                <a:latin typeface="Arial" charset="0"/>
                <a:cs typeface="ＭＳ Ｐゴシック" charset="0"/>
              </a:rPr>
              <a:t> </a:t>
            </a:r>
            <a:r>
              <a:rPr lang="en-US" b="0" i="0" spc="100" baseline="0" dirty="0" err="1">
                <a:latin typeface="Arial" charset="0"/>
                <a:cs typeface="ＭＳ Ｐゴシック" charset="0"/>
              </a:rPr>
              <a:t>mabuti</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Jesus ay </a:t>
            </a:r>
            <a:r>
              <a:rPr lang="en-US" b="0" i="0" spc="100" baseline="0" dirty="0" err="1">
                <a:latin typeface="Arial" charset="0"/>
                <a:cs typeface="ＭＳ Ｐゴシック" charset="0"/>
              </a:rPr>
              <a:t>naihanda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pinakamasasamang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a:t>
            </a:r>
            <a:r>
              <a:rPr lang="en-US" b="0" i="0" spc="100" baseline="0" dirty="0" err="1">
                <a:latin typeface="Arial" charset="0"/>
                <a:cs typeface="ＭＳ Ｐゴシック" charset="0"/>
              </a:rPr>
              <a:t>kahit</a:t>
            </a:r>
            <a:r>
              <a:rPr lang="en-US" b="0" i="0" spc="100" baseline="0" dirty="0">
                <a:latin typeface="Arial" charset="0"/>
                <a:cs typeface="ＭＳ Ｐゴシック" charset="0"/>
              </a:rPr>
              <a:t> pa ang </a:t>
            </a:r>
            <a:r>
              <a:rPr lang="en-US" b="0" i="0" spc="100" baseline="0" dirty="0" err="1">
                <a:latin typeface="Arial" charset="0"/>
                <a:cs typeface="ＭＳ Ｐゴシック" charset="0"/>
              </a:rPr>
              <a:t>krus</a:t>
            </a:r>
            <a:r>
              <a:rPr lang="en-US" b="0" i="0" spc="100" baseline="0" dirty="0">
                <a:latin typeface="Arial" charset="0"/>
                <a:cs typeface="ＭＳ Ｐゴシック" charset="0"/>
              </a:rPr>
              <a:t>. ¶ • “Sa </a:t>
            </a:r>
            <a:r>
              <a:rPr lang="en-US" b="0" i="0" spc="100" baseline="0" dirty="0" err="1">
                <a:latin typeface="Arial" charset="0"/>
                <a:cs typeface="ＭＳ Ｐゴシック" charset="0"/>
              </a:rPr>
              <a:t>gitna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kakila-kilabot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dilim</a:t>
            </a:r>
            <a:r>
              <a:rPr lang="en-US" b="0" i="0" spc="100" baseline="0" dirty="0">
                <a:latin typeface="Arial" charset="0"/>
                <a:cs typeface="ＭＳ Ｐゴシック" charset="0"/>
              </a:rPr>
              <a:t>, para bang </a:t>
            </a:r>
            <a:r>
              <a:rPr lang="en-US" b="0" i="0" spc="100" baseline="0" dirty="0" err="1">
                <a:latin typeface="Arial" charset="0"/>
                <a:cs typeface="ＭＳ Ｐゴシック" charset="0"/>
              </a:rPr>
              <a:t>itinakwil</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sinaid</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ang </a:t>
            </a:r>
            <a:r>
              <a:rPr lang="en-US" b="0" i="0" spc="100" baseline="0" dirty="0" err="1">
                <a:latin typeface="Arial" charset="0"/>
                <a:cs typeface="ＭＳ Ｐゴシック" charset="0"/>
              </a:rPr>
              <a:t>huling</a:t>
            </a:r>
            <a:r>
              <a:rPr lang="en-US" b="0" i="0" spc="100" baseline="0" dirty="0">
                <a:latin typeface="Arial" charset="0"/>
                <a:cs typeface="ＭＳ Ｐゴシック" charset="0"/>
              </a:rPr>
              <a:t> </a:t>
            </a:r>
            <a:r>
              <a:rPr lang="en-US" b="0" i="0" spc="100" baseline="0" dirty="0" err="1">
                <a:latin typeface="Arial" charset="0"/>
                <a:cs typeface="ＭＳ Ｐゴシック" charset="0"/>
              </a:rPr>
              <a:t>latak</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saro</a:t>
            </a:r>
            <a:r>
              <a:rPr lang="en-US" b="0" i="0" spc="100" baseline="0" dirty="0">
                <a:latin typeface="Arial" charset="0"/>
                <a:cs typeface="ＭＳ Ｐゴシック" charset="0"/>
              </a:rPr>
              <a:t> ng </a:t>
            </a:r>
            <a:r>
              <a:rPr lang="en-US" b="0" i="0" spc="100" baseline="0" dirty="0" err="1">
                <a:latin typeface="Arial" charset="0"/>
                <a:cs typeface="ＭＳ Ｐゴシック" charset="0"/>
              </a:rPr>
              <a:t>kapighatian</a:t>
            </a:r>
            <a:r>
              <a:rPr lang="en-US" b="0" i="0" spc="100" baseline="0" dirty="0">
                <a:latin typeface="Arial" charset="0"/>
                <a:cs typeface="ＭＳ Ｐゴシック" charset="0"/>
              </a:rPr>
              <a:t> ng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Umasa</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katunayan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pagtanggap</a:t>
            </a:r>
            <a:r>
              <a:rPr lang="en-US" b="0" i="0" spc="100" baseline="0" dirty="0">
                <a:latin typeface="Arial" charset="0"/>
                <a:cs typeface="ＭＳ Ｐゴシック" charset="0"/>
              </a:rPr>
              <a:t> ng Ama </a:t>
            </a:r>
            <a:r>
              <a:rPr lang="en-US" b="0" i="0" spc="100" baseline="0" dirty="0" err="1">
                <a:latin typeface="Arial" charset="0"/>
                <a:cs typeface="ＭＳ Ｐゴシック" charset="0"/>
              </a:rPr>
              <a:t>na</a:t>
            </a:r>
            <a:r>
              <a:rPr lang="en-US" b="0" i="0" spc="100" baseline="0" dirty="0">
                <a:latin typeface="Arial" charset="0"/>
                <a:cs typeface="ＭＳ Ｐゴシック" charset="0"/>
              </a:rPr>
              <a:t> noon ay </a:t>
            </a:r>
            <a:r>
              <a:rPr lang="en-US" b="0" i="0" spc="100" baseline="0" dirty="0" err="1">
                <a:latin typeface="Arial" charset="0"/>
                <a:cs typeface="ＭＳ Ｐゴシック" charset="0"/>
              </a:rPr>
              <a:t>naibigay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a:t>
            </a:r>
            <a:endParaRPr lang="en-PH" b="0" dirty="0"/>
          </a:p>
        </p:txBody>
      </p:sp>
    </p:spTree>
    <p:extLst>
      <p:ext uri="{BB962C8B-B14F-4D97-AF65-F5344CB8AC3E}">
        <p14:creationId xmlns:p14="http://schemas.microsoft.com/office/powerpoint/2010/main" val="303950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Pananampalataya</a:t>
            </a:r>
            <a:r>
              <a:rPr lang="en-US" b="1" i="0" spc="100" baseline="0" dirty="0">
                <a:latin typeface="Arial" charset="0"/>
                <a:cs typeface="ＭＳ Ｐゴシック" charset="0"/>
              </a:rPr>
              <a:t> </a:t>
            </a:r>
            <a:r>
              <a:rPr lang="en-US" b="1" i="0" spc="100" baseline="0" dirty="0" err="1">
                <a:latin typeface="Arial" charset="0"/>
                <a:cs typeface="ＭＳ Ｐゴシック" charset="0"/>
              </a:rPr>
              <a:t>ni</a:t>
            </a:r>
            <a:r>
              <a:rPr lang="en-US" b="1" i="0" spc="100" baseline="0" dirty="0">
                <a:latin typeface="Arial" charset="0"/>
                <a:cs typeface="ＭＳ Ｐゴシック" charset="0"/>
              </a:rPr>
              <a:t> Jesus. </a:t>
            </a:r>
            <a:r>
              <a:rPr lang="en-US" b="0" i="0" spc="100" baseline="0" dirty="0">
                <a:latin typeface="Arial" charset="0"/>
                <a:cs typeface="ＭＳ Ｐゴシック" charset="0"/>
              </a:rPr>
              <a:t>¶ Isang </a:t>
            </a:r>
            <a:r>
              <a:rPr lang="en-US" b="0" i="0" spc="100" baseline="0" dirty="0" err="1">
                <a:latin typeface="Arial" charset="0"/>
                <a:cs typeface="ＭＳ Ｐゴシック" charset="0"/>
              </a:rPr>
              <a:t>pananampalatayang</a:t>
            </a:r>
            <a:r>
              <a:rPr lang="en-US" b="0" i="0" spc="100" baseline="0" dirty="0">
                <a:latin typeface="Arial" charset="0"/>
                <a:cs typeface="ＭＳ Ｐゴシック" charset="0"/>
              </a:rPr>
              <a:t> </a:t>
            </a:r>
            <a:r>
              <a:rPr lang="en-US" b="0" i="0" spc="100" baseline="0" dirty="0" err="1">
                <a:latin typeface="Arial" charset="0"/>
                <a:cs typeface="ＭＳ Ｐゴシック" charset="0"/>
              </a:rPr>
              <a:t>lubhang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malalim</a:t>
            </a:r>
            <a:r>
              <a:rPr lang="en-US" b="0" i="0" spc="100" baseline="0" dirty="0">
                <a:latin typeface="Arial" charset="0"/>
                <a:cs typeface="ＭＳ Ｐゴシック" charset="0"/>
              </a:rPr>
              <a:t>, </a:t>
            </a:r>
            <a:r>
              <a:rPr lang="en-US" b="0" i="0" spc="100" baseline="0" dirty="0" err="1">
                <a:latin typeface="Arial" charset="0"/>
                <a:cs typeface="ＭＳ Ｐゴシック" charset="0"/>
              </a:rPr>
              <a:t>totoong</a:t>
            </a:r>
            <a:r>
              <a:rPr lang="en-US" b="0" i="0" spc="100" baseline="0" dirty="0">
                <a:latin typeface="Arial" charset="0"/>
                <a:cs typeface="ＭＳ Ｐゴシック" charset="0"/>
              </a:rPr>
              <a:t> </a:t>
            </a:r>
            <a:r>
              <a:rPr lang="en-US" b="0" i="0" spc="100" baseline="0" dirty="0" err="1">
                <a:latin typeface="Arial" charset="0"/>
                <a:cs typeface="ＭＳ Ｐゴシック" charset="0"/>
              </a:rPr>
              <a:t>nagtitiwala</a:t>
            </a:r>
            <a:r>
              <a:rPr lang="en-US" b="0" i="0" spc="100" baseline="0" dirty="0">
                <a:latin typeface="Arial" charset="0"/>
                <a:cs typeface="ＭＳ Ｐゴシック" charset="0"/>
              </a:rPr>
              <a:t>, </a:t>
            </a:r>
            <a:r>
              <a:rPr lang="en-US" b="0" i="0" spc="100" baseline="0" dirty="0" err="1">
                <a:latin typeface="Arial" charset="0"/>
                <a:cs typeface="ＭＳ Ｐゴシック" charset="0"/>
              </a:rPr>
              <a:t>masyadong</a:t>
            </a:r>
            <a:r>
              <a:rPr lang="en-US" b="0" i="0" spc="100" baseline="0" dirty="0">
                <a:latin typeface="Arial" charset="0"/>
                <a:cs typeface="ＭＳ Ｐゴシック" charset="0"/>
              </a:rPr>
              <a:t> </a:t>
            </a:r>
            <a:r>
              <a:rPr lang="en-US" b="0" i="0" spc="100" baseline="0" dirty="0" err="1">
                <a:latin typeface="Arial" charset="0"/>
                <a:cs typeface="ＭＳ Ｐゴシック" charset="0"/>
              </a:rPr>
              <a:t>nakatalaga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demonyo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sansinukob</a:t>
            </a:r>
            <a:r>
              <a:rPr lang="en-US" b="0" i="0" spc="100" baseline="0" dirty="0">
                <a:latin typeface="Arial" charset="0"/>
                <a:cs typeface="ＭＳ Ｐゴシック" charset="0"/>
              </a:rPr>
              <a:t> at lahat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pagsubok</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lupa</a:t>
            </a:r>
            <a:r>
              <a:rPr lang="en-US" b="0" i="0" spc="100" baseline="0" dirty="0">
                <a:latin typeface="Arial" charset="0"/>
                <a:cs typeface="ＭＳ Ｐゴシック" charset="0"/>
              </a:rPr>
              <a:t> ay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matitigatig</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 • Isang </a:t>
            </a:r>
            <a:r>
              <a:rPr lang="en-US" b="0" i="0" spc="100" baseline="0" dirty="0" err="1">
                <a:latin typeface="Arial" charset="0"/>
                <a:cs typeface="ＭＳ Ｐゴシック" charset="0"/>
              </a:rPr>
              <a:t>pananampalatayang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nagtitiwala</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t>
            </a:r>
            <a:r>
              <a:rPr lang="en-US" b="0" i="0" spc="100" baseline="0" dirty="0" err="1">
                <a:latin typeface="Arial" charset="0"/>
                <a:cs typeface="ＭＳ Ｐゴシック" charset="0"/>
              </a:rPr>
              <a:t>nakikita</a:t>
            </a:r>
            <a:r>
              <a:rPr lang="en-US" b="0" i="0" spc="100" baseline="0" dirty="0">
                <a:latin typeface="Arial" charset="0"/>
                <a:cs typeface="ＭＳ Ｐゴシック" charset="0"/>
              </a:rPr>
              <a:t>, </a:t>
            </a:r>
            <a:r>
              <a:rPr lang="en-US" b="0" i="0" spc="100" baseline="0" dirty="0" err="1">
                <a:latin typeface="Arial" charset="0"/>
                <a:cs typeface="ＭＳ Ｐゴシック" charset="0"/>
              </a:rPr>
              <a:t>naniniwala</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nauunawaan</a:t>
            </a:r>
            <a:r>
              <a:rPr lang="en-US" b="0" i="0" spc="100" baseline="0" dirty="0">
                <a:latin typeface="Arial" charset="0"/>
                <a:cs typeface="ＭＳ Ｐゴシック" charset="0"/>
              </a:rPr>
              <a:t>, </a:t>
            </a:r>
            <a:r>
              <a:rPr lang="en-US" b="0" i="0" spc="100" baseline="0" dirty="0" err="1">
                <a:latin typeface="Arial" charset="0"/>
                <a:cs typeface="ＭＳ Ｐゴシック" charset="0"/>
              </a:rPr>
              <a:t>kumakapit</a:t>
            </a:r>
            <a:r>
              <a:rPr lang="en-US" b="0" i="0" spc="100" baseline="0" dirty="0">
                <a:latin typeface="Arial" charset="0"/>
                <a:cs typeface="ＭＳ Ｐゴシック" charset="0"/>
              </a:rPr>
              <a:t> ng </a:t>
            </a:r>
            <a:r>
              <a:rPr lang="en-US" b="0" i="0" spc="100" baseline="0" dirty="0" err="1">
                <a:latin typeface="Arial" charset="0"/>
                <a:cs typeface="ＭＳ Ｐゴシック" charset="0"/>
              </a:rPr>
              <a:t>maburi</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maliit</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makakapitan</a:t>
            </a:r>
            <a:r>
              <a:rPr lang="en-US" b="1" i="1" spc="100" baseline="0" dirty="0">
                <a:latin typeface="Arial" charset="0"/>
                <a:cs typeface="ＭＳ Ｐゴシック" charset="0"/>
              </a:rPr>
              <a:t>. </a:t>
            </a:r>
            <a:r>
              <a:rPr lang="en-US" b="0" i="0" spc="100" baseline="0" dirty="0">
                <a:latin typeface="Arial" charset="0"/>
                <a:cs typeface="ＭＳ Ｐゴシック" charset="0"/>
              </a:rPr>
              <a:t>¶ • Isang </a:t>
            </a:r>
            <a:r>
              <a:rPr lang="en-US" b="0" i="0" spc="100" baseline="0" dirty="0" err="1">
                <a:latin typeface="Arial" charset="0"/>
                <a:cs typeface="ＭＳ Ｐゴシック" charset="0"/>
              </a:rPr>
              <a:t>kaloob</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tinatanggap</a:t>
            </a:r>
            <a:r>
              <a:rPr lang="en-US" b="0" i="0" spc="100" baseline="0" dirty="0">
                <a:latin typeface="Arial" charset="0"/>
                <a:cs typeface="ＭＳ Ｐゴシック" charset="0"/>
              </a:rPr>
              <a:t> natin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t>
            </a:r>
            <a:r>
              <a:rPr lang="en-US" b="0" i="0" spc="100" baseline="0" dirty="0" err="1">
                <a:latin typeface="Arial" charset="0"/>
                <a:cs typeface="ＭＳ Ｐゴシック" charset="0"/>
              </a:rPr>
              <a:t>palulusutin</a:t>
            </a:r>
            <a:r>
              <a:rPr lang="en-US" b="0" i="0" spc="100" baseline="0" dirty="0">
                <a:latin typeface="Arial" charset="0"/>
                <a:cs typeface="ＭＳ Ｐゴシック" charset="0"/>
              </a:rPr>
              <a:t> tayo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haharaping</a:t>
            </a:r>
            <a:r>
              <a:rPr lang="en-US" b="0" i="0" spc="100" baseline="0" dirty="0">
                <a:latin typeface="Arial" charset="0"/>
                <a:cs typeface="ＭＳ Ｐゴシック" charset="0"/>
              </a:rPr>
              <a:t> </a:t>
            </a:r>
            <a:r>
              <a:rPr lang="en-US" b="0" i="0" spc="100" baseline="0" dirty="0" err="1">
                <a:latin typeface="Arial" charset="0"/>
                <a:cs typeface="ＭＳ Ｐゴシック" charset="0"/>
              </a:rPr>
              <a:t>krisis</a:t>
            </a:r>
            <a:r>
              <a:rPr lang="en-US" b="0" i="0" spc="100" baseline="0" dirty="0">
                <a:latin typeface="Arial" charset="0"/>
                <a:cs typeface="ＭＳ Ｐゴシック" charset="0"/>
              </a:rPr>
              <a:t>.</a:t>
            </a:r>
            <a:endParaRPr lang="en-PH" b="0" dirty="0"/>
          </a:p>
        </p:txBody>
      </p:sp>
    </p:spTree>
    <p:extLst>
      <p:ext uri="{BB962C8B-B14F-4D97-AF65-F5344CB8AC3E}">
        <p14:creationId xmlns:p14="http://schemas.microsoft.com/office/powerpoint/2010/main" val="330312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pananampalatayang</a:t>
            </a:r>
            <a:r>
              <a:rPr lang="en-US" b="0" i="0" spc="100" baseline="0" dirty="0">
                <a:latin typeface="Arial" charset="0"/>
                <a:cs typeface="ＭＳ Ｐゴシック" charset="0"/>
              </a:rPr>
              <a:t> </a:t>
            </a:r>
            <a:r>
              <a:rPr lang="en-US" b="0" i="0" spc="100" baseline="0" dirty="0" err="1">
                <a:latin typeface="Arial" charset="0"/>
                <a:cs typeface="ＭＳ Ｐゴシック" charset="0"/>
              </a:rPr>
              <a:t>tumatahan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puso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nakapagpapasamba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kay Cristo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kataas-taasan</a:t>
            </a:r>
            <a:r>
              <a:rPr lang="en-US" b="0" i="0" spc="100" baseline="0" dirty="0">
                <a:latin typeface="Arial" charset="0"/>
                <a:cs typeface="ＭＳ Ｐゴシック" charset="0"/>
              </a:rPr>
              <a:t> at </a:t>
            </a:r>
            <a:r>
              <a:rPr lang="en-US" b="0" i="0" spc="100" baseline="0" dirty="0" err="1">
                <a:latin typeface="Arial" charset="0"/>
                <a:cs typeface="ＭＳ Ｐゴシック" charset="0"/>
              </a:rPr>
              <a:t>matatag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nagtitiis</a:t>
            </a: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marka</a:t>
            </a:r>
            <a:r>
              <a:rPr lang="en-US" b="0" i="0" spc="100" baseline="0" dirty="0">
                <a:latin typeface="Arial" charset="0"/>
                <a:cs typeface="ＭＳ Ｐゴシック" charset="0"/>
              </a:rPr>
              <a:t> ng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ay </a:t>
            </a:r>
            <a:r>
              <a:rPr lang="en-US" b="0" i="0" spc="100" baseline="0" dirty="0" err="1">
                <a:latin typeface="Arial" charset="0"/>
                <a:cs typeface="ＭＳ Ｐゴシック" charset="0"/>
              </a:rPr>
              <a:t>ipinatupad</a:t>
            </a:r>
            <a:r>
              <a:rPr lang="en-US" b="0" i="0" spc="100" baseline="0" dirty="0">
                <a:latin typeface="Arial" charset="0"/>
                <a:cs typeface="ＭＳ Ｐゴシック" charset="0"/>
              </a:rPr>
              <a:t>.. ¶ • Ang bayan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natututong</a:t>
            </a:r>
            <a:r>
              <a:rPr lang="en-US" b="0" i="0" spc="100" baseline="0" dirty="0">
                <a:latin typeface="Arial" charset="0"/>
                <a:cs typeface="ＭＳ Ｐゴシック" charset="0"/>
              </a:rPr>
              <a:t> </a:t>
            </a:r>
            <a:r>
              <a:rPr lang="en-US" b="0" i="0" spc="100" baseline="0" dirty="0" err="1">
                <a:latin typeface="Arial" charset="0"/>
                <a:cs typeface="ＭＳ Ｐゴシック" charset="0"/>
              </a:rPr>
              <a:t>mamuhay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araw-araw</a:t>
            </a:r>
            <a:r>
              <a:rPr lang="en-US" b="0" i="0" spc="100" baseline="0" dirty="0">
                <a:latin typeface="Arial" charset="0"/>
                <a:cs typeface="ＭＳ Ｐゴシック" charset="0"/>
              </a:rPr>
              <a:t>, </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 </a:t>
            </a:r>
            <a:r>
              <a:rPr lang="en-US" b="0" i="0" spc="100" baseline="0" dirty="0" err="1">
                <a:latin typeface="Arial" charset="0"/>
                <a:cs typeface="ＭＳ Ｐゴシック" charset="0"/>
              </a:rPr>
              <a:t>Nayon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para </a:t>
            </a:r>
            <a:r>
              <a:rPr lang="en-US" b="0" i="0" spc="100" baseline="0" dirty="0" err="1">
                <a:latin typeface="Arial" charset="0"/>
                <a:cs typeface="ＭＳ Ｐゴシック" charset="0"/>
              </a:rPr>
              <a:t>maghanda</a:t>
            </a:r>
            <a:r>
              <a:rPr lang="en-US" b="0" i="0" spc="100" baseline="0" dirty="0">
                <a:latin typeface="Arial" charset="0"/>
                <a:cs typeface="ＭＳ Ｐゴシック" charset="0"/>
              </a:rPr>
              <a:t>. ¶ •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pagsubok</a:t>
            </a:r>
            <a:r>
              <a:rPr lang="en-US" b="0" i="0" spc="100" baseline="0" dirty="0">
                <a:latin typeface="Arial" charset="0"/>
                <a:cs typeface="ＭＳ Ｐゴシック" charset="0"/>
              </a:rPr>
              <a:t> </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kung </a:t>
            </a:r>
            <a:r>
              <a:rPr lang="en-US" b="0" i="0" spc="100" baseline="0" dirty="0" err="1">
                <a:latin typeface="Arial" charset="0"/>
                <a:cs typeface="ＭＳ Ｐゴシック" charset="0"/>
              </a:rPr>
              <a:t>mapagtitiisan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ay </a:t>
            </a:r>
            <a:r>
              <a:rPr lang="en-US" b="0" i="0" spc="100" baseline="0" dirty="0" err="1">
                <a:latin typeface="Arial" charset="0"/>
                <a:cs typeface="ＭＳ Ｐゴシック" charset="0"/>
              </a:rPr>
              <a:t>maaaring</a:t>
            </a:r>
            <a:r>
              <a:rPr lang="en-US" b="0" i="0" spc="100" baseline="0" dirty="0">
                <a:latin typeface="Arial" charset="0"/>
                <a:cs typeface="ＭＳ Ｐゴシック" charset="0"/>
              </a:rPr>
              <a:t> </a:t>
            </a:r>
            <a:r>
              <a:rPr lang="en-US" b="0" i="0" spc="100" baseline="0" dirty="0" err="1">
                <a:latin typeface="Arial" charset="0"/>
                <a:cs typeface="ＭＳ Ｐゴシック" charset="0"/>
              </a:rPr>
              <a:t>magbunga</a:t>
            </a:r>
            <a:r>
              <a:rPr lang="en-US" b="0" i="0" spc="100" baseline="0" dirty="0">
                <a:latin typeface="Arial" charset="0"/>
                <a:cs typeface="ＭＳ Ｐゴシック" charset="0"/>
              </a:rPr>
              <a:t> ng </a:t>
            </a:r>
            <a:r>
              <a:rPr lang="en-US" b="0" i="0" spc="100" baseline="0" dirty="0" err="1">
                <a:latin typeface="Arial" charset="0"/>
                <a:cs typeface="ＭＳ Ｐゴシック" charset="0"/>
              </a:rPr>
              <a:t>mahalagang</a:t>
            </a:r>
            <a:r>
              <a:rPr lang="en-US" b="0" i="0" spc="100" baseline="0" dirty="0">
                <a:latin typeface="Arial" charset="0"/>
                <a:cs typeface="ＭＳ Ｐゴシック" charset="0"/>
              </a:rPr>
              <a:t> </a:t>
            </a:r>
            <a:r>
              <a:rPr lang="en-US" b="0" i="0" spc="100" baseline="0" dirty="0" err="1">
                <a:latin typeface="Arial" charset="0"/>
                <a:cs typeface="ＭＳ Ｐゴシック" charset="0"/>
              </a:rPr>
              <a:t>bunga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a:t>
            </a:r>
            <a:endParaRPr lang="en-PH" b="0" dirty="0"/>
          </a:p>
        </p:txBody>
      </p:sp>
    </p:spTree>
    <p:extLst>
      <p:ext uri="{BB962C8B-B14F-4D97-AF65-F5344CB8AC3E}">
        <p14:creationId xmlns:p14="http://schemas.microsoft.com/office/powerpoint/2010/main" val="83281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2. Ang </a:t>
            </a:r>
            <a:r>
              <a:rPr lang="en-US" b="1" spc="100" baseline="0" dirty="0" err="1">
                <a:latin typeface="Arial" charset="0"/>
                <a:cs typeface="ＭＳ Ｐゴシック" charset="0"/>
              </a:rPr>
              <a:t>Marka</a:t>
            </a:r>
            <a:r>
              <a:rPr lang="en-US" b="1" spc="100" baseline="0" dirty="0">
                <a:latin typeface="Arial" charset="0"/>
                <a:cs typeface="ＭＳ Ｐゴシック" charset="0"/>
              </a:rPr>
              <a:t> ng </a:t>
            </a:r>
            <a:r>
              <a:rPr lang="en-US" b="1" spc="100" baseline="0" dirty="0" err="1">
                <a:latin typeface="Arial" charset="0"/>
                <a:cs typeface="ＭＳ Ｐゴシック" charset="0"/>
              </a:rPr>
              <a:t>Halimaw</a:t>
            </a:r>
            <a:r>
              <a:rPr lang="en-US" b="1" spc="100" baseline="0" dirty="0">
                <a:latin typeface="Arial" charset="0"/>
                <a:cs typeface="ＭＳ Ｐゴシック" charset="0"/>
              </a:rPr>
              <a:t>. a. Ang Hindi </a:t>
            </a:r>
            <a:r>
              <a:rPr lang="en-US" b="1" spc="100" baseline="0" dirty="0" err="1">
                <a:latin typeface="Arial" charset="0"/>
                <a:cs typeface="ＭＳ Ｐゴシック" charset="0"/>
              </a:rPr>
              <a:t>Makadiyos</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Kadena</a:t>
            </a:r>
            <a:r>
              <a:rPr lang="en-US" b="1" spc="100" baseline="0" dirty="0">
                <a:latin typeface="Arial" charset="0"/>
                <a:cs typeface="ＭＳ Ｐゴシック" charset="0"/>
              </a:rPr>
              <a:t>. </a:t>
            </a:r>
            <a:r>
              <a:rPr lang="en-US" b="0" spc="100" baseline="0" dirty="0">
                <a:latin typeface="Arial" charset="0"/>
                <a:cs typeface="ＭＳ Ｐゴシック" charset="0"/>
              </a:rPr>
              <a:t>“At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pinahintulutang</a:t>
            </a:r>
            <a:r>
              <a:rPr lang="en-US" b="0" spc="100" baseline="0" dirty="0">
                <a:latin typeface="Arial" charset="0"/>
                <a:cs typeface="ＭＳ Ｐゴシック" charset="0"/>
              </a:rPr>
              <a:t> </a:t>
            </a:r>
            <a:r>
              <a:rPr lang="en-US" b="0" spc="100" baseline="0" dirty="0" err="1">
                <a:latin typeface="Arial" charset="0"/>
                <a:cs typeface="ＭＳ Ｐゴシック" charset="0"/>
              </a:rPr>
              <a:t>makapagbigay</a:t>
            </a:r>
            <a:r>
              <a:rPr lang="en-US" b="0" spc="100" baseline="0" dirty="0">
                <a:latin typeface="Arial" charset="0"/>
                <a:cs typeface="ＭＳ Ｐゴシック" charset="0"/>
              </a:rPr>
              <a:t> ng </a:t>
            </a:r>
            <a:r>
              <a:rPr lang="en-US" b="0" spc="100" baseline="0" dirty="0" err="1">
                <a:latin typeface="Arial" charset="0"/>
                <a:cs typeface="ＭＳ Ｐゴシック" charset="0"/>
              </a:rPr>
              <a:t>hininga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larawan</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ang </a:t>
            </a:r>
            <a:r>
              <a:rPr lang="en-US" b="0" spc="100" baseline="0" dirty="0" err="1">
                <a:latin typeface="Arial" charset="0"/>
                <a:cs typeface="ＭＳ Ｐゴシック" charset="0"/>
              </a:rPr>
              <a:t>larawan</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ay </a:t>
            </a:r>
            <a:r>
              <a:rPr lang="en-US" b="0" spc="100" baseline="0" dirty="0" err="1">
                <a:latin typeface="Arial" charset="0"/>
                <a:cs typeface="ＭＳ Ｐゴシック" charset="0"/>
              </a:rPr>
              <a:t>makapagsalita</a:t>
            </a:r>
            <a:r>
              <a:rPr lang="en-US" b="0" spc="100" baseline="0" dirty="0">
                <a:latin typeface="Arial" charset="0"/>
                <a:cs typeface="ＭＳ Ｐゴシック" charset="0"/>
              </a:rPr>
              <a:t>, at </a:t>
            </a:r>
            <a:r>
              <a:rPr lang="en-US" b="0" spc="100" baseline="0" dirty="0" err="1">
                <a:latin typeface="Arial" charset="0"/>
                <a:cs typeface="ＭＳ Ｐゴシック" charset="0"/>
              </a:rPr>
              <a:t>maipapatay</a:t>
            </a:r>
            <a:r>
              <a:rPr lang="en-US" b="0" spc="100" baseline="0" dirty="0">
                <a:latin typeface="Arial" charset="0"/>
                <a:cs typeface="ＭＳ Ｐゴシック" charset="0"/>
              </a:rPr>
              <a:t> naman ang lahat ng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sumasamba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larawan</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ang lahat, ang </a:t>
            </a:r>
            <a:r>
              <a:rPr lang="en-US" b="0" spc="100" baseline="0" dirty="0" err="1">
                <a:latin typeface="Arial" charset="0"/>
                <a:cs typeface="ＭＳ Ｐゴシック" charset="0"/>
              </a:rPr>
              <a:t>hamak</a:t>
            </a:r>
            <a:r>
              <a:rPr lang="en-US" b="0" spc="100" baseline="0" dirty="0">
                <a:latin typeface="Arial" charset="0"/>
                <a:cs typeface="ＭＳ Ｐゴシック" charset="0"/>
              </a:rPr>
              <a:t> at ang </a:t>
            </a:r>
            <a:r>
              <a:rPr lang="en-US" b="0" spc="100" baseline="0" dirty="0" err="1">
                <a:latin typeface="Arial" charset="0"/>
                <a:cs typeface="ＭＳ Ｐゴシック" charset="0"/>
              </a:rPr>
              <a:t>dakila</a:t>
            </a:r>
            <a:r>
              <a:rPr lang="en-US" b="0" spc="100" baseline="0" dirty="0">
                <a:latin typeface="Arial" charset="0"/>
                <a:cs typeface="ＭＳ Ｐゴシック" charset="0"/>
              </a:rPr>
              <a:t>, ang </a:t>
            </a:r>
            <a:r>
              <a:rPr lang="en-US" b="0" spc="100" baseline="0" dirty="0" err="1">
                <a:latin typeface="Arial" charset="0"/>
                <a:cs typeface="ＭＳ Ｐゴシック" charset="0"/>
              </a:rPr>
              <a:t>mayayaman</a:t>
            </a:r>
            <a:r>
              <a:rPr lang="en-US" b="0" spc="100" baseline="0" dirty="0">
                <a:latin typeface="Arial" charset="0"/>
                <a:cs typeface="ＭＳ Ｐゴシック" charset="0"/>
              </a:rPr>
              <a:t>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dukha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malaya</a:t>
            </a:r>
            <a:r>
              <a:rPr lang="en-US" b="0" spc="100" baseline="0" dirty="0">
                <a:latin typeface="Arial" charset="0"/>
                <a:cs typeface="ＭＳ Ｐゴシック" charset="0"/>
              </a:rPr>
              <a:t>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alipin</a:t>
            </a:r>
            <a:r>
              <a:rPr lang="en-US" b="0" spc="100" baseline="0" dirty="0">
                <a:latin typeface="Arial" charset="0"/>
                <a:cs typeface="ＭＳ Ｐゴシック" charset="0"/>
              </a:rPr>
              <a:t> ay </a:t>
            </a:r>
            <a:r>
              <a:rPr lang="en-US" b="0" spc="100" baseline="0" dirty="0" err="1">
                <a:latin typeface="Arial" charset="0"/>
                <a:cs typeface="ＭＳ Ｐゴシック" charset="0"/>
              </a:rPr>
              <a:t>pinalagyan</a:t>
            </a:r>
            <a:r>
              <a:rPr lang="en-US" b="0" spc="100" baseline="0" dirty="0">
                <a:latin typeface="Arial" charset="0"/>
                <a:cs typeface="ＭＳ Ｐゴシック" charset="0"/>
              </a:rPr>
              <a:t> </a:t>
            </a:r>
            <a:r>
              <a:rPr lang="en-US" b="0" spc="100" baseline="0" dirty="0" err="1">
                <a:latin typeface="Arial" charset="0"/>
                <a:cs typeface="ＭＳ Ｐゴシック" charset="0"/>
              </a:rPr>
              <a:t>nito</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tanda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kanang</a:t>
            </a:r>
            <a:r>
              <a:rPr lang="en-US" b="0" spc="100" baseline="0" dirty="0">
                <a:latin typeface="Arial" charset="0"/>
                <a:cs typeface="ＭＳ Ｐゴシック" charset="0"/>
              </a:rPr>
              <a:t> </a:t>
            </a:r>
            <a:r>
              <a:rPr lang="en-US" b="0" spc="100" baseline="0" dirty="0" err="1">
                <a:latin typeface="Arial" charset="0"/>
                <a:cs typeface="ＭＳ Ｐゴシック" charset="0"/>
              </a:rPr>
              <a:t>kamay</a:t>
            </a:r>
            <a:r>
              <a:rPr lang="en-US" b="0" spc="100" baseline="0" dirty="0">
                <a:latin typeface="Arial" charset="0"/>
                <a:cs typeface="ＭＳ Ｐゴシック" charset="0"/>
              </a:rPr>
              <a:t> 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noo</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walang</a:t>
            </a:r>
            <a:r>
              <a:rPr lang="en-US" b="0" spc="100" baseline="0" dirty="0">
                <a:latin typeface="Arial" charset="0"/>
                <a:cs typeface="ＭＳ Ｐゴシック" charset="0"/>
              </a:rPr>
              <a:t> </a:t>
            </a:r>
            <a:r>
              <a:rPr lang="en-US" b="0" spc="100" baseline="0" dirty="0" err="1">
                <a:latin typeface="Arial" charset="0"/>
                <a:cs typeface="ＭＳ Ｐゴシック" charset="0"/>
              </a:rPr>
              <a:t>sinumang</a:t>
            </a:r>
            <a:r>
              <a:rPr lang="en-US" b="0" spc="100" baseline="0" dirty="0">
                <a:latin typeface="Arial" charset="0"/>
                <a:cs typeface="ＭＳ Ｐゴシック" charset="0"/>
              </a:rPr>
              <a:t> </a:t>
            </a:r>
            <a:r>
              <a:rPr lang="en-US" b="0" spc="100" baseline="0" dirty="0" err="1">
                <a:latin typeface="Arial" charset="0"/>
                <a:cs typeface="ＭＳ Ｐゴシック" charset="0"/>
              </a:rPr>
              <a:t>makabili</a:t>
            </a:r>
            <a:r>
              <a:rPr lang="en-US" b="0" spc="100" baseline="0" dirty="0">
                <a:latin typeface="Arial" charset="0"/>
                <a:cs typeface="ＭＳ Ｐゴシック" charset="0"/>
              </a:rPr>
              <a:t> o ¶ </a:t>
            </a:r>
            <a:r>
              <a:rPr lang="en-US" b="0" spc="100" baseline="0" dirty="0" err="1">
                <a:latin typeface="Arial" charset="0"/>
                <a:cs typeface="ＭＳ Ｐゴシック" charset="0"/>
              </a:rPr>
              <a:t>makapagbili</a:t>
            </a:r>
            <a:r>
              <a:rPr lang="en-US" b="0" spc="100" baseline="0" dirty="0">
                <a:latin typeface="Arial" charset="0"/>
                <a:cs typeface="ＭＳ Ｐゴシック" charset="0"/>
              </a:rPr>
              <a:t>, </a:t>
            </a:r>
            <a:r>
              <a:rPr lang="en-US" b="0" spc="100" baseline="0" dirty="0" err="1">
                <a:latin typeface="Arial" charset="0"/>
                <a:cs typeface="ＭＳ Ｐゴシック" charset="0"/>
              </a:rPr>
              <a:t>maliban</a:t>
            </a:r>
            <a:r>
              <a:rPr lang="en-US" b="0" spc="100" baseline="0" dirty="0">
                <a:latin typeface="Arial" charset="0"/>
                <a:cs typeface="ＭＳ Ｐゴシック" charset="0"/>
              </a:rPr>
              <a:t> ang may </a:t>
            </a:r>
            <a:r>
              <a:rPr lang="en-US" b="0" spc="100" baseline="0" dirty="0" err="1">
                <a:latin typeface="Arial" charset="0"/>
                <a:cs typeface="ＭＳ Ｐゴシック" charset="0"/>
              </a:rPr>
              <a:t>tanda</a:t>
            </a:r>
            <a:r>
              <a:rPr lang="en-US" b="0" spc="100" baseline="0" dirty="0">
                <a:latin typeface="Arial" charset="0"/>
                <a:cs typeface="ＭＳ Ｐゴシック" charset="0"/>
              </a:rPr>
              <a:t>, </a:t>
            </a:r>
            <a:r>
              <a:rPr lang="en-US" b="0" spc="100" baseline="0" dirty="0" err="1">
                <a:latin typeface="Arial" charset="0"/>
                <a:cs typeface="ＭＳ Ｐゴシック" charset="0"/>
              </a:rPr>
              <a:t>samakatuwid</a:t>
            </a:r>
            <a:r>
              <a:rPr lang="en-US" b="0" spc="100" baseline="0" dirty="0">
                <a:latin typeface="Arial" charset="0"/>
                <a:cs typeface="ＭＳ Ｐゴシック" charset="0"/>
              </a:rPr>
              <a:t>, ng </a:t>
            </a:r>
            <a:r>
              <a:rPr lang="en-US" b="0" spc="100" baseline="0" dirty="0" err="1">
                <a:latin typeface="Arial" charset="0"/>
                <a:cs typeface="ＭＳ Ｐゴシック" charset="0"/>
              </a:rPr>
              <a:t>pangalan</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o ng </a:t>
            </a:r>
            <a:r>
              <a:rPr lang="en-US" b="0" spc="100" baseline="0" dirty="0" err="1">
                <a:latin typeface="Arial" charset="0"/>
                <a:cs typeface="ＭＳ Ｐゴシック" charset="0"/>
              </a:rPr>
              <a:t>bilang</a:t>
            </a:r>
            <a:r>
              <a:rPr lang="en-US" b="0" spc="100" baseline="0" dirty="0">
                <a:latin typeface="Arial" charset="0"/>
                <a:cs typeface="ＭＳ Ｐゴシック" charset="0"/>
              </a:rPr>
              <a:t> ng </a:t>
            </a:r>
            <a:r>
              <a:rPr lang="en-US" b="0" spc="100" baseline="0" dirty="0" err="1">
                <a:latin typeface="Arial" charset="0"/>
                <a:cs typeface="ＭＳ Ｐゴシック" charset="0"/>
              </a:rPr>
              <a:t>pangalan</a:t>
            </a:r>
            <a:r>
              <a:rPr lang="en-US" b="0" spc="100" baseline="0" dirty="0">
                <a:latin typeface="Arial" charset="0"/>
                <a:cs typeface="ＭＳ Ｐゴシック" charset="0"/>
              </a:rPr>
              <a:t> </a:t>
            </a:r>
            <a:r>
              <a:rPr lang="en-US" b="0" spc="100" baseline="0" dirty="0" err="1">
                <a:latin typeface="Arial" charset="0"/>
                <a:cs typeface="ＭＳ Ｐゴシック" charset="0"/>
              </a:rPr>
              <a:t>nito</a:t>
            </a:r>
            <a:r>
              <a:rPr lang="en-US" b="0" spc="100" baseline="0" dirty="0">
                <a:latin typeface="Arial" charset="0"/>
                <a:cs typeface="ＭＳ Ｐゴシック" charset="0"/>
              </a:rPr>
              <a:t>”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13:15–17</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04972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Ang </a:t>
            </a:r>
            <a:r>
              <a:rPr lang="en-US" b="0" spc="100" baseline="0" dirty="0" err="1">
                <a:latin typeface="Arial" charset="0"/>
                <a:cs typeface="ＭＳ Ｐゴシック" charset="0"/>
              </a:rPr>
              <a:t>propesiya</a:t>
            </a:r>
            <a:r>
              <a:rPr lang="en-US" b="0" spc="100" baseline="0" dirty="0">
                <a:latin typeface="Arial" charset="0"/>
                <a:cs typeface="ＭＳ Ｐゴシック" charset="0"/>
              </a:rPr>
              <a:t> ng </a:t>
            </a:r>
            <a:r>
              <a:rPr lang="en-US" b="0" spc="100" baseline="0" dirty="0" err="1">
                <a:latin typeface="Arial" charset="0"/>
                <a:cs typeface="ＭＳ Ｐゴシック" charset="0"/>
              </a:rPr>
              <a:t>marka</a:t>
            </a:r>
            <a:r>
              <a:rPr lang="en-US" b="0" spc="100" baseline="0" dirty="0">
                <a:latin typeface="Arial" charset="0"/>
                <a:cs typeface="ＭＳ Ｐゴシック" charset="0"/>
              </a:rPr>
              <a:t>-ng-</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13 ¶ Ay </a:t>
            </a:r>
            <a:r>
              <a:rPr lang="en-US" b="0" spc="100" baseline="0" dirty="0" err="1">
                <a:latin typeface="Arial" charset="0"/>
                <a:cs typeface="ＭＳ Ｐゴシック" charset="0"/>
              </a:rPr>
              <a:t>tungkol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i="0" spc="100" baseline="0" dirty="0">
                <a:latin typeface="Arial" charset="0"/>
                <a:cs typeface="ＭＳ Ｐゴシック" charset="0"/>
              </a:rPr>
              <a:t>di-</a:t>
            </a:r>
            <a:r>
              <a:rPr lang="en-US" b="0" i="0" spc="100" baseline="0" dirty="0" err="1">
                <a:latin typeface="Arial" charset="0"/>
                <a:cs typeface="ＭＳ Ｐゴシック" charset="0"/>
              </a:rPr>
              <a:t>pagpaparaya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relihiyon</a:t>
            </a:r>
            <a:r>
              <a:rPr lang="en-US" b="0" i="0" spc="100" baseline="0" dirty="0">
                <a:latin typeface="Arial" charset="0"/>
                <a:cs typeface="ＭＳ Ｐゴシック" charset="0"/>
              </a:rPr>
              <a:t>, </a:t>
            </a:r>
            <a:r>
              <a:rPr lang="en-US" b="0" i="0" spc="100" baseline="0" dirty="0" err="1">
                <a:latin typeface="Arial" charset="0"/>
                <a:cs typeface="ＭＳ Ｐゴシック" charset="0"/>
              </a:rPr>
              <a:t>pangkabuhayang</a:t>
            </a:r>
            <a:r>
              <a:rPr lang="en-US" b="0" i="0" spc="100" baseline="0" dirty="0">
                <a:latin typeface="Arial" charset="0"/>
                <a:cs typeface="ＭＳ Ｐゴシック" charset="0"/>
              </a:rPr>
              <a:t> </a:t>
            </a:r>
            <a:r>
              <a:rPr lang="en-US" b="0" i="0" spc="100" baseline="0" dirty="0" err="1">
                <a:latin typeface="Arial" charset="0"/>
                <a:cs typeface="ＭＳ Ｐゴシック" charset="0"/>
              </a:rPr>
              <a:t>boykoteo</a:t>
            </a:r>
            <a:r>
              <a:rPr lang="en-US" b="0" i="0" spc="100" baseline="0" dirty="0">
                <a:latin typeface="Arial" charset="0"/>
                <a:cs typeface="ＭＳ Ｐゴシック" charset="0"/>
              </a:rPr>
              <a:t>, </a:t>
            </a:r>
            <a:r>
              <a:rPr lang="en-US" b="0" i="0" spc="100" baseline="0" dirty="0" err="1">
                <a:latin typeface="Arial" charset="0"/>
                <a:cs typeface="ＭＳ Ｐゴシック" charset="0"/>
              </a:rPr>
              <a:t>pag-uusig</a:t>
            </a:r>
            <a:r>
              <a:rPr lang="en-US" b="0" i="0" spc="100" baseline="0" dirty="0">
                <a:latin typeface="Arial" charset="0"/>
                <a:cs typeface="ＭＳ Ｐゴシック" charset="0"/>
              </a:rPr>
              <a:t>,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wakas ay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kamatayang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kautusan</a:t>
            </a:r>
            <a:r>
              <a:rPr lang="en-US" b="0" i="0" spc="100" baseline="0" dirty="0">
                <a:latin typeface="Arial" charset="0"/>
                <a:cs typeface="ＭＳ Ｐゴシック" charset="0"/>
              </a:rPr>
              <a:t>. ¶ • Sa </a:t>
            </a:r>
            <a:r>
              <a:rPr lang="en-US" b="0" i="0" spc="100" baseline="0" dirty="0" err="1">
                <a:latin typeface="Arial" charset="0"/>
                <a:cs typeface="ＭＳ Ｐゴシック" charset="0"/>
              </a:rPr>
              <a:t>pakikipagdigma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t>
            </a:r>
            <a:r>
              <a:rPr lang="en-US" b="0" i="0" spc="100" baseline="0" dirty="0" err="1">
                <a:latin typeface="Arial" charset="0"/>
                <a:cs typeface="ＭＳ Ｐゴシック" charset="0"/>
              </a:rPr>
              <a:t>Satanas</a:t>
            </a:r>
            <a:r>
              <a:rPr lang="en-US" b="0" i="0" spc="100" baseline="0" dirty="0">
                <a:latin typeface="Arial" charset="0"/>
                <a:cs typeface="ＭＳ Ｐゴシック" charset="0"/>
              </a:rPr>
              <a:t>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ang </a:t>
            </a:r>
            <a:r>
              <a:rPr lang="en-US" b="0" i="0" spc="100" baseline="0" dirty="0" err="1">
                <a:latin typeface="Arial" charset="0"/>
                <a:cs typeface="ＭＳ Ｐゴシック" charset="0"/>
              </a:rPr>
              <a:t>una</a:t>
            </a:r>
            <a:r>
              <a:rPr lang="en-US" b="0" i="0" spc="100" baseline="0" dirty="0">
                <a:latin typeface="Arial" charset="0"/>
                <a:cs typeface="ＭＳ Ｐゴシック" charset="0"/>
              </a:rPr>
              <a:t> </a:t>
            </a:r>
            <a:r>
              <a:rPr lang="en-US" b="0" i="0" spc="100" baseline="0" dirty="0" err="1">
                <a:latin typeface="Arial" charset="0"/>
                <a:cs typeface="ＭＳ Ｐゴシック" charset="0"/>
              </a:rPr>
              <a:t>niyang</a:t>
            </a:r>
            <a:r>
              <a:rPr lang="en-US" b="0" i="0" spc="100" baseline="0" dirty="0">
                <a:latin typeface="Arial" charset="0"/>
                <a:cs typeface="ＭＳ Ｐゴシック" charset="0"/>
              </a:rPr>
              <a:t> </a:t>
            </a:r>
            <a:r>
              <a:rPr lang="en-US" b="0" i="0" spc="100" baseline="0" dirty="0" err="1">
                <a:latin typeface="Arial" charset="0"/>
                <a:cs typeface="ＭＳ Ｐゴシック" charset="0"/>
              </a:rPr>
              <a:t>estratehiya</a:t>
            </a:r>
            <a:r>
              <a:rPr lang="en-US" b="0" i="0" spc="100" baseline="0" dirty="0">
                <a:latin typeface="Arial" charset="0"/>
                <a:cs typeface="ＭＳ Ｐゴシック" charset="0"/>
              </a:rPr>
              <a:t> ay </a:t>
            </a:r>
            <a:r>
              <a:rPr lang="en-US" b="0" i="0" spc="100" baseline="0" dirty="0" err="1">
                <a:latin typeface="Arial" charset="0"/>
                <a:cs typeface="ＭＳ Ｐゴシック" charset="0"/>
              </a:rPr>
              <a:t>pandaraya</a:t>
            </a:r>
            <a:r>
              <a:rPr lang="en-US" b="1" i="1" spc="100" baseline="0" dirty="0">
                <a:latin typeface="Arial" charset="0"/>
                <a:cs typeface="ＭＳ Ｐゴシック" charset="0"/>
              </a:rPr>
              <a:t>. </a:t>
            </a:r>
            <a:r>
              <a:rPr lang="en-US" b="0" i="0" spc="100" baseline="0" dirty="0">
                <a:latin typeface="Arial" charset="0"/>
                <a:cs typeface="ＭＳ Ｐゴシック" charset="0"/>
              </a:rPr>
              <a:t>¶ • Ay </a:t>
            </a:r>
            <a:r>
              <a:rPr lang="en-US" b="0" i="0" spc="100" baseline="0" dirty="0" err="1">
                <a:latin typeface="Arial" charset="0"/>
                <a:cs typeface="ＭＳ Ｐゴシック" charset="0"/>
              </a:rPr>
              <a:t>tungkol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kawing</a:t>
            </a:r>
            <a:r>
              <a:rPr lang="en-US" b="0" i="0" spc="100" baseline="0" dirty="0">
                <a:latin typeface="Arial" charset="0"/>
                <a:cs typeface="ＭＳ Ｐゴシック" charset="0"/>
              </a:rPr>
              <a:t> </a:t>
            </a:r>
            <a:r>
              <a:rPr lang="en-US" b="0" i="0" spc="100" baseline="0" dirty="0" err="1">
                <a:latin typeface="Arial" charset="0"/>
                <a:cs typeface="ＭＳ Ｐゴシック" charset="0"/>
              </a:rPr>
              <a:t>dito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makadiyos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kadena</a:t>
            </a:r>
            <a:r>
              <a:rPr lang="en-US" b="0" i="0" spc="100" baseline="0" dirty="0">
                <a:latin typeface="Arial" charset="0"/>
                <a:cs typeface="ＭＳ Ｐゴシック" charset="0"/>
              </a:rPr>
              <a:t>; </a:t>
            </a:r>
            <a:r>
              <a:rPr lang="en-US" b="0" i="0" spc="100" baseline="0" dirty="0" err="1">
                <a:latin typeface="Arial" charset="0"/>
                <a:cs typeface="ＭＳ Ｐゴシック" charset="0"/>
              </a:rPr>
              <a:t>dinesenyo</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puwersahin</a:t>
            </a:r>
            <a:r>
              <a:rPr lang="en-US" b="0" i="0" spc="100" baseline="0" dirty="0">
                <a:latin typeface="Arial" charset="0"/>
                <a:cs typeface="ＭＳ Ｐゴシック" charset="0"/>
              </a:rPr>
              <a:t> ang lahat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umayon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nasang-ayunang</a:t>
            </a:r>
            <a:r>
              <a:rPr lang="en-US" b="0" i="0" spc="100" baseline="0" dirty="0">
                <a:latin typeface="Arial" charset="0"/>
                <a:cs typeface="ＭＳ Ｐゴシック" charset="0"/>
              </a:rPr>
              <a:t> </a:t>
            </a:r>
            <a:r>
              <a:rPr lang="en-US" b="0" i="0" spc="100" baseline="0" dirty="0" err="1">
                <a:latin typeface="Arial" charset="0"/>
                <a:cs typeface="ＭＳ Ｐゴシック" charset="0"/>
              </a:rPr>
              <a:t>sistema</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 • Ito </a:t>
            </a:r>
            <a:r>
              <a:rPr lang="en-US" b="0" i="0" spc="100" baseline="0" dirty="0" err="1">
                <a:latin typeface="Arial" charset="0"/>
                <a:cs typeface="ＭＳ Ｐゴシック" charset="0"/>
              </a:rPr>
              <a:t>rin</a:t>
            </a:r>
            <a:r>
              <a:rPr lang="en-US" b="0" i="0" spc="100" baseline="0" dirty="0">
                <a:latin typeface="Arial" charset="0"/>
                <a:cs typeface="ＭＳ Ｐゴシック" charset="0"/>
              </a:rPr>
              <a:t> ay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pagpapalakas-loob</a:t>
            </a:r>
            <a:r>
              <a:rPr lang="en-US" b="0" i="0" spc="100" baseline="0" dirty="0">
                <a:latin typeface="Arial" charset="0"/>
                <a:cs typeface="ＭＳ Ｐゴシック" charset="0"/>
              </a:rPr>
              <a:t>.</a:t>
            </a:r>
            <a:r>
              <a:rPr lang="en-US" b="1" i="1"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19780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Ang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tadhanang</a:t>
            </a:r>
            <a:r>
              <a:rPr lang="en-US" b="1" spc="100" baseline="0" dirty="0">
                <a:latin typeface="Arial" charset="0"/>
                <a:cs typeface="ＭＳ Ｐゴシック" charset="0"/>
              </a:rPr>
              <a:t> </a:t>
            </a:r>
            <a:r>
              <a:rPr lang="en-US" b="1" spc="100" baseline="0" dirty="0" err="1">
                <a:latin typeface="Arial" charset="0"/>
                <a:cs typeface="ＭＳ Ｐゴシック" charset="0"/>
              </a:rPr>
              <a:t>parusa</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pangekonomiya</a:t>
            </a:r>
            <a:r>
              <a:rPr lang="en-US" b="1" spc="100" baseline="0" dirty="0">
                <a:latin typeface="Arial" charset="0"/>
                <a:cs typeface="ＭＳ Ｐゴシック" charset="0"/>
              </a:rPr>
              <a:t> ay </a:t>
            </a:r>
            <a:r>
              <a:rPr lang="en-US" b="1" spc="100" baseline="0" dirty="0" err="1">
                <a:latin typeface="Arial" charset="0"/>
                <a:cs typeface="ＭＳ Ｐゴシック" charset="0"/>
              </a:rPr>
              <a:t>pasisimulan</a:t>
            </a:r>
            <a:r>
              <a:rPr lang="en-US" b="1" spc="100" baseline="0" dirty="0">
                <a:latin typeface="Arial" charset="0"/>
                <a:cs typeface="ＭＳ Ｐゴシック" charset="0"/>
              </a:rPr>
              <a:t> ng </a:t>
            </a:r>
            <a:r>
              <a:rPr lang="en-US" b="1" spc="100" baseline="0" dirty="0" err="1">
                <a:latin typeface="Arial" charset="0"/>
                <a:cs typeface="ＭＳ Ｐゴシック" charset="0"/>
              </a:rPr>
              <a:t>pag-uusig</a:t>
            </a:r>
            <a:r>
              <a:rPr lang="en-US" b="1" spc="100" baseline="0" dirty="0">
                <a:latin typeface="Arial" charset="0"/>
                <a:cs typeface="ＭＳ Ｐゴシック" charset="0"/>
              </a:rPr>
              <a:t>. </a:t>
            </a:r>
            <a:r>
              <a:rPr lang="en-US" b="0" spc="100" baseline="0" dirty="0">
                <a:latin typeface="Arial" charset="0"/>
                <a:cs typeface="ＭＳ Ｐゴシック" charset="0"/>
              </a:rPr>
              <a:t>¶ • “Walang </a:t>
            </a:r>
            <a:r>
              <a:rPr lang="en-US" b="0" spc="100" baseline="0" dirty="0" err="1">
                <a:latin typeface="Arial" charset="0"/>
                <a:cs typeface="ＭＳ Ｐゴシック" charset="0"/>
              </a:rPr>
              <a:t>makabibili</a:t>
            </a:r>
            <a:r>
              <a:rPr lang="en-US" b="0" spc="100" baseline="0" dirty="0">
                <a:latin typeface="Arial" charset="0"/>
                <a:cs typeface="ＭＳ Ｐゴシック" charset="0"/>
              </a:rPr>
              <a:t> o </a:t>
            </a:r>
            <a:r>
              <a:rPr lang="en-US" b="0" spc="100" baseline="0" dirty="0" err="1">
                <a:latin typeface="Arial" charset="0"/>
                <a:cs typeface="ＭＳ Ｐゴシック" charset="0"/>
              </a:rPr>
              <a:t>makatitinda</a:t>
            </a:r>
            <a:r>
              <a:rPr lang="en-US" b="0" spc="100" baseline="0" dirty="0">
                <a:latin typeface="Arial" charset="0"/>
                <a:cs typeface="ＭＳ Ｐゴシック" charset="0"/>
              </a:rPr>
              <a:t>” </a:t>
            </a:r>
            <a:r>
              <a:rPr lang="en-US" b="0" spc="100" baseline="0" dirty="0" err="1">
                <a:latin typeface="Arial" charset="0"/>
                <a:cs typeface="ＭＳ Ｐゴシック" charset="0"/>
              </a:rPr>
              <a:t>maliban</a:t>
            </a:r>
            <a:r>
              <a:rPr lang="en-US" b="0" spc="100" baseline="0" dirty="0">
                <a:latin typeface="Arial" charset="0"/>
                <a:cs typeface="ＭＳ Ｐゴシック" charset="0"/>
              </a:rPr>
              <a:t> meron </a:t>
            </a:r>
            <a:r>
              <a:rPr lang="en-US" b="0" spc="100" baseline="0" dirty="0" err="1">
                <a:latin typeface="Arial" charset="0"/>
                <a:cs typeface="ＭＳ Ｐゴシック" charset="0"/>
              </a:rPr>
              <a:t>sila</a:t>
            </a:r>
            <a:r>
              <a:rPr lang="en-US" b="0" spc="100" baseline="0" dirty="0">
                <a:latin typeface="Arial" charset="0"/>
                <a:cs typeface="ＭＳ Ｐゴシック" charset="0"/>
              </a:rPr>
              <a:t> ng “</a:t>
            </a:r>
            <a:r>
              <a:rPr lang="en-US" b="0" spc="100" baseline="0" dirty="0" err="1">
                <a:latin typeface="Arial" charset="0"/>
                <a:cs typeface="ＭＳ Ｐゴシック" charset="0"/>
              </a:rPr>
              <a:t>marka</a:t>
            </a:r>
            <a:r>
              <a:rPr lang="en-US" b="0"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napakalaking</a:t>
            </a:r>
            <a:r>
              <a:rPr lang="en-US" b="0" i="0" spc="100" baseline="0" dirty="0">
                <a:latin typeface="Arial" charset="0"/>
                <a:cs typeface="ＭＳ Ｐゴシック" charset="0"/>
              </a:rPr>
              <a:t> </a:t>
            </a:r>
            <a:r>
              <a:rPr lang="en-US" b="0" i="0" spc="100" baseline="0" dirty="0" err="1">
                <a:latin typeface="Arial" charset="0"/>
                <a:cs typeface="ＭＳ Ｐゴシック" charset="0"/>
              </a:rPr>
              <a:t>karamihan</a:t>
            </a:r>
            <a:r>
              <a:rPr lang="en-US" b="0" i="0" spc="100" baseline="0" dirty="0">
                <a:latin typeface="Arial" charset="0"/>
                <a:cs typeface="ＭＳ Ｐゴシック" charset="0"/>
              </a:rPr>
              <a:t> ay </a:t>
            </a:r>
            <a:r>
              <a:rPr lang="en-US" b="0" i="0" spc="100" baseline="0" dirty="0" err="1">
                <a:latin typeface="Arial" charset="0"/>
                <a:cs typeface="ＭＳ Ｐゴシック" charset="0"/>
              </a:rPr>
              <a:t>susuko</a:t>
            </a:r>
            <a:r>
              <a:rPr lang="en-US" b="0" i="0" spc="100" baseline="0" dirty="0">
                <a:latin typeface="Arial" charset="0"/>
                <a:cs typeface="ＭＳ Ｐゴシック" charset="0"/>
              </a:rPr>
              <a:t> </a:t>
            </a:r>
            <a:r>
              <a:rPr lang="en-US" b="0" i="0" spc="100" baseline="0" dirty="0" err="1">
                <a:latin typeface="Arial" charset="0"/>
                <a:cs typeface="ＭＳ Ｐゴシック" charset="0"/>
              </a:rPr>
              <a:t>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kasunduan</a:t>
            </a:r>
            <a:r>
              <a:rPr lang="en-US" b="0" i="0" spc="100" baseline="0" dirty="0">
                <a:latin typeface="Arial" charset="0"/>
                <a:cs typeface="ＭＳ Ｐゴシック" charset="0"/>
              </a:rPr>
              <a:t>.. ¶ • </a:t>
            </a:r>
            <a:r>
              <a:rPr lang="en-US" b="0" i="0" spc="100" baseline="0" dirty="0" err="1">
                <a:latin typeface="Arial" charset="0"/>
                <a:cs typeface="ＭＳ Ｐゴシック" charset="0"/>
              </a:rPr>
              <a:t>Inihahanda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diyablo</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nagpapahayag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Kristiyano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kompromiso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tanggapin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marka</a:t>
            </a:r>
            <a:r>
              <a:rPr lang="en-US" b="0" i="0" spc="100" baseline="0" dirty="0">
                <a:latin typeface="Arial" charset="0"/>
                <a:cs typeface="ＭＳ Ｐゴシック" charset="0"/>
              </a:rPr>
              <a:t> ng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57146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a:t>
            </a:r>
            <a:r>
              <a:rPr lang="en-US" sz="1600" b="1" spc="100" baseline="0" dirty="0" err="1">
                <a:latin typeface="Arial" charset="0"/>
                <a:cs typeface="ＭＳ Ｐゴシック" charset="0"/>
              </a:rPr>
              <a:t>ito'y</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Sumusunod</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Kordero</a:t>
            </a:r>
            <a:r>
              <a:rPr lang="en-US" sz="1600" b="1" spc="100" baseline="0" dirty="0">
                <a:latin typeface="Arial" charset="0"/>
                <a:cs typeface="ＭＳ Ｐゴシック" charset="0"/>
              </a:rPr>
              <a:t>. </a:t>
            </a:r>
            <a:r>
              <a:rPr lang="en-US" sz="1600" b="0" spc="100" baseline="0" dirty="0">
                <a:latin typeface="Arial" charset="0"/>
                <a:cs typeface="ＭＳ Ｐゴシック" charset="0"/>
              </a:rPr>
              <a:t>“Hindi </a:t>
            </a:r>
            <a:r>
              <a:rPr lang="en-US" sz="1600" b="0" spc="100" baseline="0" dirty="0" err="1">
                <a:latin typeface="Arial" charset="0"/>
                <a:cs typeface="ＭＳ Ｐゴシック" charset="0"/>
              </a:rPr>
              <a:t>dinungisan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malilinis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sumusunod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Kordero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man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magtungo</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tinubos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pangunahing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bunga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Kordero</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14:4</a:t>
            </a:r>
            <a:r>
              <a:rPr lang="en-US" sz="1600" b="0" i="0" spc="100" baseline="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278750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Ang </a:t>
            </a:r>
            <a:r>
              <a:rPr lang="en-US" sz="1600" b="1" spc="100" baseline="0" dirty="0" err="1">
                <a:latin typeface="Arial" charset="0"/>
                <a:cs typeface="ＭＳ Ｐゴシック" charset="0"/>
              </a:rPr>
              <a:t>pinagmumulan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kapangyariahn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unang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halimaw</a:t>
            </a:r>
            <a:r>
              <a:rPr lang="en-US" sz="1600" b="1" spc="100" baseline="0" dirty="0">
                <a:latin typeface="Arial" charset="0"/>
                <a:cs typeface="ＭＳ Ｐゴシック" charset="0"/>
              </a:rPr>
              <a:t> </a:t>
            </a:r>
            <a:r>
              <a:rPr lang="en-US" sz="1600" b="0" spc="100" baseline="0" dirty="0">
                <a:latin typeface="Arial" charset="0"/>
                <a:cs typeface="ＭＳ Ｐゴシック" charset="0"/>
              </a:rPr>
              <a:t>¶ • Una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tinatanggap</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luklukan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malaking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dragon,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a:t>
            </a:r>
            <a:r>
              <a:rPr lang="en-US" sz="1600" b="0" i="0" spc="100" baseline="0" dirty="0">
                <a:latin typeface="Arial" charset="0"/>
                <a:cs typeface="ＭＳ Ｐゴシック" charset="0"/>
              </a:rPr>
              <a:t>. </a:t>
            </a:r>
            <a:r>
              <a:rPr lang="en-US" sz="1600" b="1" i="0" spc="100" baseline="0" dirty="0">
                <a:latin typeface="Arial" charset="0"/>
                <a:cs typeface="ＭＳ Ｐゴシック" charset="0"/>
              </a:rPr>
              <a:t>(</a:t>
            </a:r>
            <a:r>
              <a:rPr lang="en-US" sz="1600" b="1" i="1" spc="100" baseline="0" dirty="0">
                <a:latin typeface="Arial" charset="0"/>
                <a:cs typeface="ＭＳ Ｐゴシック" charset="0"/>
              </a:rPr>
              <a:t>see Revelation 12:9 and 20:2</a:t>
            </a:r>
            <a:r>
              <a:rPr lang="en-US" sz="1600" b="1" i="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 • Isang </a:t>
            </a:r>
            <a:r>
              <a:rPr lang="en-US" sz="1600" b="0" i="0" spc="100" baseline="0" dirty="0" err="1">
                <a:latin typeface="Arial" charset="0"/>
                <a:cs typeface="ＭＳ Ｐゴシック" charset="0"/>
              </a:rPr>
              <a:t>tusong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kaaway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Satanas</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gumagawa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pamamagitan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makakalupang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kapangyarihan</a:t>
            </a:r>
            <a:r>
              <a:rPr lang="en-US" sz="1600" b="0" i="0" spc="100" baseline="0" dirty="0">
                <a:latin typeface="Arial" charset="0"/>
                <a:cs typeface="ＭＳ Ｐゴシック" charset="0"/>
              </a:rPr>
              <a:t>, </a:t>
            </a:r>
            <a:r>
              <a:rPr lang="en-US" sz="1600" b="1" i="1" spc="100" baseline="0" dirty="0">
                <a:latin typeface="Arial" charset="0"/>
                <a:cs typeface="ＭＳ Ｐゴシック" charset="0"/>
              </a:rPr>
              <a:t>¶ • “</a:t>
            </a:r>
            <a:r>
              <a:rPr lang="en-US" sz="1600" b="0" i="0" spc="100" baseline="0" dirty="0" err="1">
                <a:latin typeface="Arial" charset="0"/>
                <a:cs typeface="ＭＳ Ｐゴシック" charset="0"/>
              </a:rPr>
              <a:t>Bagaman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lahat </a:t>
            </a:r>
            <a:r>
              <a:rPr lang="en-US" sz="1600" b="0" i="0" spc="100" baseline="0" dirty="0" err="1">
                <a:latin typeface="Arial" charset="0"/>
                <a:cs typeface="ＭＳ Ｐゴシック" charset="0"/>
              </a:rPr>
              <a:t>kumakatawan</a:t>
            </a:r>
            <a:r>
              <a:rPr lang="en-US" sz="1600" b="0" i="0" spc="100" baseline="0" dirty="0">
                <a:latin typeface="Arial" charset="0"/>
                <a:cs typeface="ＭＳ Ｐゴシック" charset="0"/>
              </a:rPr>
              <a:t> kay </a:t>
            </a:r>
            <a:r>
              <a:rPr lang="en-US" sz="1600" b="0" i="0" spc="100" baseline="0" dirty="0" err="1">
                <a:latin typeface="Arial" charset="0"/>
                <a:cs typeface="ＭＳ Ｐゴシック" charset="0"/>
              </a:rPr>
              <a:t>Satanas</a:t>
            </a:r>
            <a:r>
              <a:rPr lang="en-US" sz="1600" b="0" i="0" spc="100" baseline="0" dirty="0">
                <a:latin typeface="Arial" charset="0"/>
                <a:cs typeface="ＭＳ Ｐゴシック" charset="0"/>
              </a:rPr>
              <a:t>, ang dragon,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pangalawang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kaisipan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kumakatawan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Romanong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Imperyo</a:t>
            </a:r>
            <a:r>
              <a:rPr lang="en-US" sz="1600" b="0" i="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kapangyarihan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humahalili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Romanong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Imperyo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malinaw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kapapahan</a:t>
            </a:r>
            <a:r>
              <a:rPr lang="en-US" sz="1600" b="0" i="0" spc="100" baseline="0" dirty="0">
                <a:latin typeface="Arial" charset="0"/>
                <a:cs typeface="ＭＳ Ｐゴシック" charset="0"/>
              </a:rPr>
              <a:t> ng Roma.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dirty="0">
                <a:latin typeface="Arial" charset="0"/>
                <a:cs typeface="ＭＳ Ｐゴシック" charset="0"/>
              </a:rPr>
              <a:t>Nasa </a:t>
            </a:r>
            <a:r>
              <a:rPr lang="en-US" b="1" i="1" spc="100" dirty="0" err="1">
                <a:latin typeface="Arial" charset="0"/>
                <a:cs typeface="ＭＳ Ｐゴシック" charset="0"/>
              </a:rPr>
              <a:t>panlabing-isang</a:t>
            </a:r>
            <a:r>
              <a:rPr lang="en-US" b="1" i="1" spc="100" dirty="0">
                <a:latin typeface="Arial" charset="0"/>
                <a:cs typeface="ＭＳ Ｐゴシック" charset="0"/>
              </a:rPr>
              <a:t> </a:t>
            </a:r>
            <a:r>
              <a:rPr lang="en-US" b="1" i="1" spc="100" dirty="0" err="1">
                <a:latin typeface="Arial" charset="0"/>
                <a:cs typeface="ＭＳ Ｐゴシック" charset="0"/>
              </a:rPr>
              <a:t>liksyon</a:t>
            </a:r>
            <a:r>
              <a:rPr lang="en-US" b="1" i="1" spc="100" dirty="0">
                <a:latin typeface="Arial" charset="0"/>
                <a:cs typeface="ＭＳ Ｐゴシック" charset="0"/>
              </a:rPr>
              <a:t> </a:t>
            </a:r>
            <a:r>
              <a:rPr lang="en-US" b="1" i="1" spc="100" dirty="0" err="1">
                <a:latin typeface="Arial" charset="0"/>
                <a:cs typeface="ＭＳ Ｐゴシック" charset="0"/>
              </a:rPr>
              <a:t>na</a:t>
            </a:r>
            <a:r>
              <a:rPr lang="en-US" b="1" i="1" spc="100" dirty="0">
                <a:latin typeface="Arial" charset="0"/>
                <a:cs typeface="ＭＳ Ｐゴシック" charset="0"/>
              </a:rPr>
              <a:t> tayo at ang </a:t>
            </a:r>
            <a:r>
              <a:rPr lang="en-US" b="1" i="1" spc="100" dirty="0" err="1">
                <a:latin typeface="Arial" charset="0"/>
                <a:cs typeface="ＭＳ Ｐゴシック" charset="0"/>
              </a:rPr>
              <a:t>pamagat</a:t>
            </a:r>
            <a:r>
              <a:rPr lang="en-US" b="1" i="1" spc="100" dirty="0">
                <a:latin typeface="Arial" charset="0"/>
                <a:cs typeface="ＭＳ Ｐゴシック" charset="0"/>
              </a:rPr>
              <a:t> ay </a:t>
            </a:r>
            <a:r>
              <a:rPr lang="en-US" b="0" i="0" spc="100" dirty="0">
                <a:latin typeface="Arial" charset="0"/>
                <a:cs typeface="ＭＳ Ｐゴシック" charset="0"/>
              </a:rPr>
              <a:t>Ang </a:t>
            </a:r>
            <a:r>
              <a:rPr lang="en-US" b="0" i="0" spc="100" dirty="0" err="1">
                <a:latin typeface="Arial" charset="0"/>
                <a:cs typeface="ＭＳ Ｐゴシック" charset="0"/>
              </a:rPr>
              <a:t>Tatak</a:t>
            </a:r>
            <a:r>
              <a:rPr lang="en-US" b="0" i="0" spc="100" dirty="0">
                <a:latin typeface="Arial" charset="0"/>
                <a:cs typeface="ＭＳ Ｐゴシック" charset="0"/>
              </a:rPr>
              <a:t> ng </a:t>
            </a:r>
            <a:r>
              <a:rPr lang="en-US" b="0" i="0" spc="100" dirty="0" err="1">
                <a:latin typeface="Arial" charset="0"/>
                <a:cs typeface="ＭＳ Ｐゴシック" charset="0"/>
              </a:rPr>
              <a:t>Diyos</a:t>
            </a:r>
            <a:r>
              <a:rPr lang="en-US" b="0" i="0" spc="100" dirty="0">
                <a:latin typeface="Arial" charset="0"/>
                <a:cs typeface="ＭＳ Ｐゴシック" charset="0"/>
              </a:rPr>
              <a:t> at </a:t>
            </a:r>
            <a:r>
              <a:rPr lang="en-US" b="0" i="0" spc="100" dirty="0" err="1">
                <a:latin typeface="Arial" charset="0"/>
                <a:cs typeface="ＭＳ Ｐゴシック" charset="0"/>
              </a:rPr>
              <a:t>Marka</a:t>
            </a:r>
            <a:r>
              <a:rPr lang="en-US" b="0" i="0" spc="100" dirty="0">
                <a:latin typeface="Arial" charset="0"/>
                <a:cs typeface="ＭＳ Ｐゴシック" charset="0"/>
              </a:rPr>
              <a:t> ng </a:t>
            </a:r>
            <a:r>
              <a:rPr lang="en-US" b="0" i="0" spc="100" dirty="0" err="1">
                <a:latin typeface="Arial" charset="0"/>
                <a:cs typeface="ＭＳ Ｐゴシック" charset="0"/>
              </a:rPr>
              <a:t>Halimaw</a:t>
            </a:r>
            <a:r>
              <a:rPr lang="en-US" b="0" i="0" spc="100" dirty="0">
                <a:latin typeface="Arial" charset="0"/>
                <a:cs typeface="ＭＳ Ｐゴシック" charset="0"/>
              </a:rPr>
              <a:t>. </a:t>
            </a:r>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Kataliwas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sumusunod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bayan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susunod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Kordero</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Gaya </a:t>
            </a:r>
            <a:r>
              <a:rPr lang="en-US" sz="1600" b="0" i="0" spc="100" baseline="0" dirty="0" err="1">
                <a:latin typeface="Arial" charset="0"/>
                <a:cs typeface="ＭＳ Ｐゴシック" charset="0"/>
              </a:rPr>
              <a:t>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lagi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panig</a:t>
            </a:r>
            <a:r>
              <a:rPr lang="en-US" sz="1600" b="0" i="0" spc="100" baseline="0" dirty="0">
                <a:latin typeface="Arial" charset="0"/>
                <a:cs typeface="ＭＳ Ｐゴシック" charset="0"/>
              </a:rPr>
              <a:t> o ang </a:t>
            </a:r>
            <a:r>
              <a:rPr lang="en-US" sz="1600" b="0" i="0" spc="100" baseline="0" dirty="0" err="1">
                <a:latin typeface="Arial" charset="0"/>
                <a:cs typeface="ＭＳ Ｐゴシック" charset="0"/>
              </a:rPr>
              <a:t>kabila</a:t>
            </a:r>
            <a:r>
              <a:rPr lang="en-US" sz="1600" b="0" i="0" spc="100" baseline="0" dirty="0">
                <a:latin typeface="Arial" charset="0"/>
                <a:cs typeface="ＭＳ Ｐゴシック" charset="0"/>
              </a:rPr>
              <a:t>, para kay Jesus o </a:t>
            </a:r>
            <a:r>
              <a:rPr lang="en-US" sz="1600" b="0" i="0" spc="100" baseline="0" dirty="0" err="1">
                <a:latin typeface="Arial" charset="0"/>
                <a:cs typeface="ＭＳ Ｐゴシック" charset="0"/>
              </a:rPr>
              <a:t>laban</a:t>
            </a:r>
            <a:r>
              <a:rPr lang="en-US" sz="1600" b="0" i="0" spc="100" baseline="0" dirty="0">
                <a:latin typeface="Arial" charset="0"/>
                <a:cs typeface="ＭＳ Ｐゴシック" charset="0"/>
              </a:rPr>
              <a:t> kay Jesus. ¶ • </a:t>
            </a:r>
            <a:r>
              <a:rPr lang="en-US" sz="1600" b="0" i="0" spc="100" baseline="0" dirty="0" err="1">
                <a:latin typeface="Arial" charset="0"/>
                <a:cs typeface="ＭＳ Ｐゴシック" charset="0"/>
              </a:rPr>
              <a:t>Magkakaroon</a:t>
            </a:r>
            <a:r>
              <a:rPr lang="en-US" sz="1600" b="0" i="0" spc="100" baseline="0" dirty="0">
                <a:latin typeface="Arial" charset="0"/>
                <a:cs typeface="ＭＳ Ｐゴシック" charset="0"/>
              </a:rPr>
              <a:t> noon, </a:t>
            </a:r>
            <a:r>
              <a:rPr lang="en-US" sz="1600" b="0" i="0" spc="100" baseline="0" dirty="0" err="1">
                <a:latin typeface="Arial" charset="0"/>
                <a:cs typeface="ＭＳ Ｐゴシック" charset="0"/>
              </a:rPr>
              <a:t>gaya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ngayon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walang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gitna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walang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niyutral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katayuan</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buong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tatag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magtalaga</a:t>
            </a:r>
            <a:r>
              <a:rPr lang="en-US" sz="1600" b="0" i="0" spc="100" baseline="0" dirty="0">
                <a:latin typeface="Arial" charset="0"/>
                <a:cs typeface="ＭＳ Ｐゴシック" charset="0"/>
              </a:rPr>
              <a:t> kay Jesus ay, </a:t>
            </a:r>
            <a:r>
              <a:rPr lang="en-US" sz="1600" b="0" i="0" spc="100" baseline="0" dirty="0" err="1">
                <a:latin typeface="Arial" charset="0"/>
                <a:cs typeface="ＭＳ Ｐゴシック" charset="0"/>
              </a:rPr>
              <a:t>sinasadya</a:t>
            </a:r>
            <a:r>
              <a:rPr lang="en-US" sz="1600" b="0" i="0" spc="100" baseline="0" dirty="0">
                <a:latin typeface="Arial" charset="0"/>
                <a:cs typeface="ＭＳ Ｐゴシック" charset="0"/>
              </a:rPr>
              <a:t> o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magtatalaga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kabilang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panig</a:t>
            </a:r>
            <a:r>
              <a:rPr lang="en-US" sz="1600" b="0" i="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16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3. </a:t>
            </a:r>
            <a:r>
              <a:rPr lang="en-US" sz="1600" b="1" spc="100" baseline="0" dirty="0" err="1">
                <a:latin typeface="Arial" charset="0"/>
                <a:cs typeface="ＭＳ Ｐゴシック" charset="0"/>
              </a:rPr>
              <a:t>Dalawang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Kalapastanganan</a:t>
            </a:r>
            <a:r>
              <a:rPr lang="en-US" sz="1600" b="1" spc="100" baseline="0" dirty="0">
                <a:latin typeface="Arial" charset="0"/>
                <a:cs typeface="ＭＳ Ｐゴシック" charset="0"/>
              </a:rPr>
              <a:t>.</a:t>
            </a:r>
            <a:r>
              <a:rPr lang="en-US" sz="1600" b="0" i="1" spc="100" baseline="0" dirty="0">
                <a:latin typeface="Arial" charset="0"/>
                <a:cs typeface="ＭＳ Ｐゴシック" charset="0"/>
              </a:rPr>
              <a:t> </a:t>
            </a:r>
            <a:r>
              <a:rPr lang="en-US" sz="1600" b="0" spc="100" baseline="0" dirty="0">
                <a:latin typeface="Arial" charset="0"/>
                <a:cs typeface="ＭＳ Ｐゴシック" charset="0"/>
              </a:rPr>
              <a:t>a. </a:t>
            </a:r>
            <a:r>
              <a:rPr lang="en-US" sz="1600" b="0" spc="100" baseline="0" dirty="0" err="1">
                <a:latin typeface="Arial" charset="0"/>
                <a:cs typeface="ＭＳ Ｐゴシック" charset="0"/>
              </a:rPr>
              <a:t>Kapangyarihang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Magpatawad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t>
            </a:r>
            <a:r>
              <a:rPr lang="en-US" sz="1600" b="1" spc="100" baseline="0" dirty="0">
                <a:latin typeface="Arial" charset="0"/>
                <a:cs typeface="ＭＳ Ｐゴシック" charset="0"/>
              </a:rPr>
              <a:t>“</a:t>
            </a:r>
            <a:r>
              <a:rPr lang="en-US" sz="1600" b="0" spc="100" baseline="0" dirty="0">
                <a:latin typeface="Arial" charset="0"/>
                <a:cs typeface="ＭＳ Ｐゴシック" charset="0"/>
              </a:rPr>
              <a:t>Nang </a:t>
            </a:r>
            <a:r>
              <a:rPr lang="en-US" sz="1600" b="0" spc="100" baseline="0" dirty="0" err="1">
                <a:latin typeface="Arial" charset="0"/>
                <a:cs typeface="ＭＳ Ｐゴシック" charset="0"/>
              </a:rPr>
              <a:t>makita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Lalaki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pinatatawad</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eskriba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Fariseo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nagsimulang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magtanong</a:t>
            </a:r>
            <a:r>
              <a:rPr lang="en-US" sz="1600" b="0" spc="100" baseline="0" dirty="0">
                <a:latin typeface="Arial" charset="0"/>
                <a:cs typeface="ＭＳ Ｐゴシック" charset="0"/>
              </a:rPr>
              <a:t>, “Sino </a:t>
            </a:r>
            <a:r>
              <a:rPr lang="en-US" sz="1600" b="0" spc="100" baseline="0" dirty="0" err="1">
                <a:latin typeface="Arial" charset="0"/>
                <a:cs typeface="ＭＳ Ｐゴシック" charset="0"/>
              </a:rPr>
              <a:t>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nagsasalita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kalapastanganan</a:t>
            </a:r>
            <a:r>
              <a:rPr lang="en-US" sz="1600" b="0" spc="100" baseline="0" dirty="0">
                <a:latin typeface="Arial" charset="0"/>
                <a:cs typeface="ＭＳ Ｐゴシック" charset="0"/>
              </a:rPr>
              <a:t>? ¶ Sino ang </a:t>
            </a:r>
            <a:r>
              <a:rPr lang="en-US" sz="1600" b="0" spc="100" baseline="0" dirty="0" err="1">
                <a:latin typeface="Arial" charset="0"/>
                <a:cs typeface="ＭＳ Ｐゴシック" charset="0"/>
              </a:rPr>
              <a:t>makapagpapatawad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t>
            </a:r>
            <a:r>
              <a:rPr lang="en-US" sz="1600" b="0" i="0" spc="100" baseline="0" dirty="0">
                <a:effectLst/>
                <a:latin typeface="Arial" panose="020B0604020202020204" pitchFamily="34" charset="0"/>
                <a:cs typeface="Arial" panose="020B0604020202020204" pitchFamily="34" charset="0"/>
              </a:rPr>
              <a:t>(</a:t>
            </a:r>
            <a:r>
              <a:rPr lang="en-US" sz="1600" b="0" i="1" spc="100" baseline="0" dirty="0">
                <a:effectLst/>
                <a:latin typeface="Arial" panose="020B0604020202020204" pitchFamily="34" charset="0"/>
                <a:cs typeface="Arial" panose="020B0604020202020204" pitchFamily="34" charset="0"/>
              </a:rPr>
              <a:t>Lucas, 5:20–25</a:t>
            </a:r>
            <a:r>
              <a:rPr lang="en-US" sz="1600" b="0" i="0" spc="100" baseline="0" dirty="0">
                <a:effectLst/>
                <a:latin typeface="Arial" panose="020B0604020202020204" pitchFamily="34" charset="0"/>
                <a:cs typeface="Arial" panose="020B0604020202020204" pitchFamily="34" charset="0"/>
              </a:rPr>
              <a:t>).</a:t>
            </a:r>
            <a:endParaRPr lang="en-PH" sz="2400" b="0" dirty="0"/>
          </a:p>
        </p:txBody>
      </p:sp>
    </p:spTree>
    <p:extLst>
      <p:ext uri="{BB962C8B-B14F-4D97-AF65-F5344CB8AC3E}">
        <p14:creationId xmlns:p14="http://schemas.microsoft.com/office/powerpoint/2010/main" val="42309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halimaw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tumalikod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relihiyosong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bumangon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paganong</a:t>
            </a:r>
            <a:r>
              <a:rPr lang="en-US" sz="1600" b="0" spc="100" baseline="0" dirty="0">
                <a:latin typeface="Arial" charset="0"/>
                <a:cs typeface="ＭＳ Ｐゴシック" charset="0"/>
              </a:rPr>
              <a:t> Roma at </a:t>
            </a:r>
            <a:r>
              <a:rPr lang="en-US" sz="1600" b="0" spc="100" baseline="0" dirty="0" err="1">
                <a:latin typeface="Arial" charset="0"/>
                <a:cs typeface="ＭＳ Ｐゴシック" charset="0"/>
              </a:rPr>
              <a:t>lumaki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mundong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sistema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 • Ayon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Apocalispsis</a:t>
            </a:r>
            <a:r>
              <a:rPr lang="en-US" sz="1600" b="0" spc="100" baseline="0" dirty="0">
                <a:latin typeface="Arial" charset="0"/>
                <a:cs typeface="ＭＳ Ｐゴシック" charset="0"/>
              </a:rPr>
              <a:t> 13:5,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Lapastangang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 • Sa Bagong </a:t>
            </a:r>
            <a:r>
              <a:rPr lang="en-US" sz="1600" b="0" spc="100" baseline="0" dirty="0" err="1">
                <a:latin typeface="Arial" charset="0"/>
                <a:cs typeface="ＭＳ Ｐゴシック" charset="0"/>
              </a:rPr>
              <a:t>Tipan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kalapastanganan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itinutumbas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pag-ako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prebilehiyo</a:t>
            </a:r>
            <a:r>
              <a:rPr lang="en-US" sz="1600" b="0" spc="100" baseline="0" dirty="0">
                <a:latin typeface="Arial" charset="0"/>
                <a:cs typeface="ＭＳ Ｐゴシック" charset="0"/>
              </a:rPr>
              <a:t> at tanging </a:t>
            </a:r>
            <a:r>
              <a:rPr lang="en-US" sz="1600" b="0" spc="100" baseline="0" dirty="0" err="1">
                <a:latin typeface="Arial" charset="0"/>
                <a:cs typeface="ＭＳ Ｐゴシック" charset="0"/>
              </a:rPr>
              <a:t>karapatan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kapantay</a:t>
            </a:r>
            <a:r>
              <a:rPr lang="en-US" sz="1600" b="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Inakusahan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ng </a:t>
            </a:r>
            <a:r>
              <a:rPr lang="en-US" sz="1600" b="0" spc="100" baseline="0" dirty="0" err="1">
                <a:latin typeface="Arial" charset="0"/>
                <a:cs typeface="ＭＳ Ｐゴシック" charset="0"/>
              </a:rPr>
              <a:t>kalapastanganan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pagpapatawad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 • Sino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makapagpapatawad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ng lahat ng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tanging </a:t>
            </a:r>
            <a:r>
              <a:rPr lang="en-US" sz="1600" b="0" spc="100" baseline="0" dirty="0" err="1">
                <a:latin typeface="Arial" charset="0"/>
                <a:cs typeface="ＭＳ Ｐゴシック" charset="0"/>
              </a:rPr>
              <a:t>karapatan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kabilang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karapatang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magpatawad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Nagtuturo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Romanong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pari</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tagapamagitan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makasalanan</a:t>
            </a:r>
            <a:r>
              <a:rPr lang="en-US" sz="1600" b="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940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Sa Lugar ng </a:t>
            </a:r>
            <a:r>
              <a:rPr lang="en-US" sz="1600" b="1" spc="100" baseline="0" dirty="0" err="1">
                <a:latin typeface="Arial" charset="0"/>
                <a:cs typeface="ＭＳ Ｐゴシック" charset="0"/>
              </a:rPr>
              <a:t>Diyos</a:t>
            </a:r>
            <a:r>
              <a:rPr lang="en-US" sz="1600" b="1" spc="100" baseline="0" dirty="0">
                <a:latin typeface="Arial" charset="0"/>
                <a:cs typeface="ＭＳ Ｐゴシック" charset="0"/>
              </a:rPr>
              <a:t>. “</a:t>
            </a:r>
            <a:r>
              <a:rPr lang="en-US" sz="1600" b="0" spc="100" baseline="0" dirty="0" err="1">
                <a:latin typeface="Arial" charset="0"/>
                <a:cs typeface="ＭＳ Ｐゴシック" charset="0"/>
              </a:rPr>
              <a:t>Sumagot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namin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babatuhin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paglapastangan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ay nag-</a:t>
            </a:r>
            <a:r>
              <a:rPr lang="en-US" sz="1600" b="0" spc="100" baseline="0" dirty="0" err="1">
                <a:latin typeface="Arial" charset="0"/>
                <a:cs typeface="ＭＳ Ｐゴシック" charset="0"/>
              </a:rPr>
              <a:t>aangkin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Juan 17:17</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42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papa ay </a:t>
            </a:r>
            <a:r>
              <a:rPr lang="en-US" sz="1600" b="0" spc="100" baseline="0" dirty="0" err="1">
                <a:latin typeface="Arial" charset="0"/>
                <a:cs typeface="ＭＳ Ｐゴシック" charset="0"/>
              </a:rPr>
              <a:t>sinasabing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 “Ang papa ay may </a:t>
            </a:r>
            <a:r>
              <a:rPr lang="en-US" sz="1600" b="0" spc="100" baseline="0" dirty="0" err="1">
                <a:latin typeface="Arial" charset="0"/>
                <a:cs typeface="ＭＳ Ｐゴシック" charset="0"/>
              </a:rPr>
              <a:t>totoong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dakilang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karangalan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totoong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ay parang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 “Kami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papa] ay </a:t>
            </a:r>
            <a:r>
              <a:rPr lang="en-US" sz="1600" b="0" spc="100" baseline="0" dirty="0" err="1">
                <a:latin typeface="Arial" charset="0"/>
                <a:cs typeface="ＭＳ Ｐゴシック" charset="0"/>
              </a:rPr>
              <a:t>humahawak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a:t>
            </a:r>
            <a:r>
              <a:rPr lang="en-US" sz="1600" b="1" i="1" spc="100" baseline="0" dirty="0" err="1">
                <a:latin typeface="Arial" charset="0"/>
                <a:cs typeface="ＭＳ Ｐゴシック" charset="0"/>
              </a:rPr>
              <a:t>Ito'y</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mula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Encyclical Letter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Papa Leo 13. Ang </a:t>
            </a:r>
            <a:r>
              <a:rPr lang="en-US" sz="1600" b="1" i="1" spc="100" baseline="0" dirty="0" err="1">
                <a:latin typeface="Arial" charset="0"/>
                <a:cs typeface="ＭＳ Ｐゴシック" charset="0"/>
              </a:rPr>
              <a:t>kahulugan</a:t>
            </a:r>
            <a:r>
              <a:rPr lang="en-US" sz="1600" b="1" i="1" spc="100" baseline="0" dirty="0">
                <a:latin typeface="Arial" charset="0"/>
                <a:cs typeface="ＭＳ Ｐゴシック" charset="0"/>
              </a:rPr>
              <a:t> ng encyclical ay </a:t>
            </a:r>
            <a:r>
              <a:rPr lang="en-US" sz="1600" b="1" i="1" spc="100" baseline="0" dirty="0" err="1">
                <a:latin typeface="Arial" charset="0"/>
                <a:cs typeface="ＭＳ Ｐゴシック" charset="0"/>
              </a:rPr>
              <a:t>palibot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liham</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ipinapadala</a:t>
            </a:r>
            <a:r>
              <a:rPr lang="en-US" sz="1600" b="1" i="1" spc="100" baseline="0" dirty="0">
                <a:latin typeface="Arial" charset="0"/>
                <a:cs typeface="ＭＳ Ｐゴシック" charset="0"/>
              </a:rPr>
              <a:t> ng papa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isang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grupo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itinuturing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kinasihan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at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naglalaman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bagay</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itinuturing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bagong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kapahayagan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Gayunman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ito'y</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itinuturing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bilang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instrumento</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ordinaryong</a:t>
            </a:r>
            <a:r>
              <a:rPr lang="en-US" sz="1600" b="1" i="1" spc="100" baseline="0" dirty="0">
                <a:latin typeface="Arial" charset="0"/>
                <a:cs typeface="ＭＳ Ｐゴシック" charset="0"/>
              </a:rPr>
              <a:t> Magisterium [Latin,”</a:t>
            </a:r>
            <a:r>
              <a:rPr lang="en-US" sz="1600" b="1" i="1" spc="100" baseline="0" dirty="0" err="1">
                <a:latin typeface="Arial" charset="0"/>
                <a:cs typeface="ＭＳ Ｐゴシック" charset="0"/>
              </a:rPr>
              <a:t>tagapagturo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awtoridad</a:t>
            </a:r>
            <a:r>
              <a:rPr lang="en-US" sz="1600" b="1" i="1" spc="100" baseline="0" dirty="0">
                <a:latin typeface="Arial" charset="0"/>
                <a:cs typeface="ＭＳ Ｐゴシック" charset="0"/>
              </a:rPr>
              <a:t> ng Roman Catholic Church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upang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magturo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naglalaman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dapat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sunding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katuruan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Kahalili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Cristo.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734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pag-aangking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nagiging</a:t>
            </a:r>
            <a:r>
              <a:rPr lang="en-US" sz="1600" b="0" spc="100" baseline="0" dirty="0">
                <a:latin typeface="Arial" charset="0"/>
                <a:cs typeface="ＭＳ Ｐゴシック" charset="0"/>
              </a:rPr>
              <a:t> mas </a:t>
            </a:r>
            <a:r>
              <a:rPr lang="en-US" sz="1600" b="0" spc="100" baseline="0" dirty="0" err="1">
                <a:latin typeface="Arial" charset="0"/>
                <a:cs typeface="ＭＳ Ｐゴシック" charset="0"/>
              </a:rPr>
              <a:t>nauukol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naunawaan</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unlaping</a:t>
            </a:r>
            <a:r>
              <a:rPr lang="en-US" sz="1600" b="0" spc="100" baseline="0" dirty="0">
                <a:latin typeface="Arial" charset="0"/>
                <a:cs typeface="ＭＳ Ｐゴシック" charset="0"/>
              </a:rPr>
              <a:t> "anti”,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anticristo</a:t>
            </a:r>
            <a:r>
              <a:rPr lang="en-US" sz="1600" b="0" spc="100" baseline="0" dirty="0">
                <a:latin typeface="Arial" charset="0"/>
                <a:cs typeface="ＭＳ Ｐゴシック" charset="0"/>
              </a:rPr>
              <a:t>, ¶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nangangahulugang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mangahulugan</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 Kaya ang </a:t>
            </a:r>
            <a:r>
              <a:rPr lang="en-US" sz="1600" b="0" spc="100" baseline="0" dirty="0" err="1">
                <a:latin typeface="Arial" charset="0"/>
                <a:cs typeface="ＭＳ Ｐゴシック" charset="0"/>
              </a:rPr>
              <a:t>anticristo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nangangahulgan</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45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27</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Sa </a:t>
            </a:r>
            <a:r>
              <a:rPr lang="en-US" b="0" spc="100" baseline="0" dirty="0" err="1">
                <a:latin typeface="Arial" charset="0"/>
                <a:ea typeface="ＭＳ Ｐゴシック" pitchFamily="24" charset="-128"/>
                <a:cs typeface="ＭＳ Ｐゴシック" charset="0"/>
              </a:rPr>
              <a:t>buong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Apocalipsis</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pagsamba</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Paglalang</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masisirang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ugnayan</a:t>
            </a:r>
            <a:r>
              <a:rPr lang="en-US" b="0" spc="100" baseline="0" dirty="0">
                <a:latin typeface="Arial" charset="0"/>
                <a:ea typeface="ＭＳ Ｐゴシック" pitchFamily="24" charset="-128"/>
                <a:cs typeface="ＭＳ Ｐゴシック" charset="0"/>
              </a:rPr>
              <a:t>. ¶ Ang </a:t>
            </a:r>
            <a:r>
              <a:rPr lang="en-US" b="0" spc="100" baseline="0" dirty="0" err="1">
                <a:latin typeface="Arial" charset="0"/>
                <a:ea typeface="ＭＳ Ｐゴシック" pitchFamily="24" charset="-128"/>
                <a:cs typeface="ＭＳ Ｐゴシック" charset="0"/>
              </a:rPr>
              <a:t>pinakadiwa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tunggalian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pagitan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mabuti’t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masama</a:t>
            </a:r>
            <a:r>
              <a:rPr lang="en-US" b="0" spc="100" baseline="0" dirty="0">
                <a:latin typeface="Arial" charset="0"/>
                <a:ea typeface="ＭＳ Ｐゴシック" pitchFamily="24" charset="-128"/>
                <a:cs typeface="ＭＳ Ｐゴシック" charset="0"/>
              </a:rPr>
              <a:t> at ang </a:t>
            </a:r>
            <a:r>
              <a:rPr lang="en-US" b="0" spc="100" baseline="0" dirty="0" err="1">
                <a:latin typeface="Arial" charset="0"/>
                <a:ea typeface="ＭＳ Ｐゴシック" pitchFamily="24" charset="-128"/>
                <a:cs typeface="ＭＳ Ｐゴシック" charset="0"/>
              </a:rPr>
              <a:t>isyung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pumapalibot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marka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halimaw</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umiikot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kung ang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ay ¶ </a:t>
            </a:r>
            <a:r>
              <a:rPr lang="en-US" b="0" spc="100" baseline="0" dirty="0" err="1">
                <a:latin typeface="Arial" charset="0"/>
                <a:ea typeface="ＭＳ Ｐゴシック" pitchFamily="24" charset="-128"/>
                <a:cs typeface="ＭＳ Ｐゴシック" charset="0"/>
              </a:rPr>
              <a:t>nararapat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sambahin</a:t>
            </a:r>
            <a:r>
              <a:rPr lang="en-US" b="0" spc="100" baseline="0" dirty="0">
                <a:latin typeface="Arial" charset="0"/>
                <a:ea typeface="ＭＳ Ｐゴシック" pitchFamily="24" charset="-128"/>
                <a:cs typeface="ＭＳ Ｐゴシック" charset="0"/>
              </a:rPr>
              <a:t>.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57939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“At </a:t>
            </a:r>
            <a:r>
              <a:rPr lang="en-US" sz="1200" b="0" spc="100" baseline="0" dirty="0" err="1">
                <a:latin typeface="Arial" charset="0"/>
                <a:cs typeface="ＭＳ Ｐゴシック" charset="0"/>
              </a:rPr>
              <a:t>nakita</a:t>
            </a:r>
            <a:r>
              <a:rPr lang="en-US" sz="1200" b="0" spc="100" baseline="0" dirty="0">
                <a:latin typeface="Arial" charset="0"/>
                <a:cs typeface="ＭＳ Ｐゴシック" charset="0"/>
              </a:rPr>
              <a:t> ko ang isa pang </a:t>
            </a:r>
            <a:r>
              <a:rPr lang="en-US" sz="1200" b="0" spc="100" baseline="0" dirty="0" err="1">
                <a:latin typeface="Arial" charset="0"/>
                <a:cs typeface="ＭＳ Ｐゴシック" charset="0"/>
              </a:rPr>
              <a:t>anghel</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umaakyat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mula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sikatan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araw</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taglay</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tatak</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Diyos</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buháy</a:t>
            </a:r>
            <a:r>
              <a:rPr lang="en-US" sz="1200" b="0" spc="100" baseline="0" dirty="0">
                <a:latin typeface="Arial" charset="0"/>
                <a:cs typeface="ＭＳ Ｐゴシック" charset="0"/>
              </a:rPr>
              <a:t> at </a:t>
            </a:r>
            <a:r>
              <a:rPr lang="en-US" sz="1200" b="0" spc="100" baseline="0" dirty="0" err="1">
                <a:latin typeface="Arial" charset="0"/>
                <a:cs typeface="ＭＳ Ｐゴシック" charset="0"/>
              </a:rPr>
              <a:t>siya'y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sumigaw</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nang</a:t>
            </a:r>
            <a:r>
              <a:rPr lang="en-US" sz="1200" b="0" spc="100" baseline="0" dirty="0">
                <a:latin typeface="Arial" charset="0"/>
                <a:cs typeface="ＭＳ Ｐゴシック" charset="0"/>
              </a:rPr>
              <a:t> may </a:t>
            </a:r>
            <a:r>
              <a:rPr lang="en-US" sz="1200" b="0" spc="100" baseline="0" dirty="0" err="1">
                <a:latin typeface="Arial" charset="0"/>
                <a:cs typeface="ＭＳ Ｐゴシック" charset="0"/>
              </a:rPr>
              <a:t>malakas</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tinig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apat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anghel</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pinagkalooban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kapangyarihang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pinsalain</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lupa</a:t>
            </a:r>
            <a:r>
              <a:rPr lang="en-US" sz="1200" b="0" spc="100" baseline="0" dirty="0">
                <a:latin typeface="Arial" charset="0"/>
                <a:cs typeface="ＭＳ Ｐゴシック" charset="0"/>
              </a:rPr>
              <a:t> at ang </a:t>
            </a:r>
            <a:r>
              <a:rPr lang="en-US" sz="1200" b="0" spc="100" baseline="0" dirty="0" err="1">
                <a:latin typeface="Arial" charset="0"/>
                <a:cs typeface="ＭＳ Ｐゴシック" charset="0"/>
              </a:rPr>
              <a:t>dagat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nagsasabi</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Huwag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ninyong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pinsalain</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lupa</a:t>
            </a:r>
            <a:r>
              <a:rPr lang="en-US" sz="1200" b="0" spc="100" baseline="0" dirty="0">
                <a:latin typeface="Arial" charset="0"/>
                <a:cs typeface="ＭＳ Ｐゴシック" charset="0"/>
              </a:rPr>
              <a:t>, o ang </a:t>
            </a:r>
            <a:r>
              <a:rPr lang="en-US" sz="1200" b="0" spc="100" baseline="0" dirty="0" err="1">
                <a:latin typeface="Arial" charset="0"/>
                <a:cs typeface="ＭＳ Ｐゴシック" charset="0"/>
              </a:rPr>
              <a:t>dagat</a:t>
            </a:r>
            <a:r>
              <a:rPr lang="en-US" sz="1200" b="0" spc="100" baseline="0" dirty="0">
                <a:latin typeface="Arial" charset="0"/>
                <a:cs typeface="ＭＳ Ｐゴシック" charset="0"/>
              </a:rPr>
              <a:t>, o ang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punungkahoy</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hanggang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aming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matatakan</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kanilang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noo</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mga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alipin</a:t>
            </a:r>
            <a:r>
              <a:rPr lang="en-US" sz="1200" b="0" spc="100" baseline="0" dirty="0">
                <a:latin typeface="Arial" charset="0"/>
                <a:cs typeface="ＭＳ Ｐゴシック" charset="0"/>
              </a:rPr>
              <a:t> ng </a:t>
            </a:r>
            <a:r>
              <a:rPr lang="en-US" sz="1200" b="0" spc="100" baseline="0" dirty="0" err="1">
                <a:latin typeface="Arial" charset="0"/>
                <a:cs typeface="ＭＳ Ｐゴシック" charset="0"/>
              </a:rPr>
              <a:t>ating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Diyos</a:t>
            </a:r>
            <a:r>
              <a:rPr lang="en-US" sz="1200" b="0" spc="100" baseline="0" dirty="0">
                <a:latin typeface="Arial" charset="0"/>
                <a:cs typeface="ＭＳ Ｐゴシック" charset="0"/>
              </a:rPr>
              <a:t>” (</a:t>
            </a:r>
            <a:r>
              <a:rPr lang="en-US" sz="1200" b="0" i="1" spc="100" baseline="0" dirty="0" err="1">
                <a:latin typeface="Arial" charset="0"/>
                <a:cs typeface="ＭＳ Ｐゴシック" charset="0"/>
              </a:rPr>
              <a:t>Apocalipsis</a:t>
            </a:r>
            <a:r>
              <a:rPr lang="en-US" sz="1200" b="0" i="1" spc="100" baseline="0" dirty="0">
                <a:latin typeface="Arial" charset="0"/>
                <a:cs typeface="ＭＳ Ｐゴシック" charset="0"/>
              </a:rPr>
              <a:t> 7:2, 3</a:t>
            </a:r>
            <a:r>
              <a:rPr lang="en-US" sz="1200" b="0" i="0" spc="100" baseline="0" dirty="0">
                <a:latin typeface="Arial" charset="0"/>
                <a:cs typeface="ＭＳ Ｐゴシック" charset="0"/>
              </a:rPr>
              <a:t>).</a:t>
            </a:r>
          </a:p>
          <a:p>
            <a:pPr eaLnBrk="1" hangingPunct="1"/>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propesiyang</a:t>
            </a:r>
            <a:r>
              <a:rPr lang="en-US" b="0" spc="100" baseline="0" dirty="0">
                <a:latin typeface="Arial" charset="0"/>
                <a:cs typeface="ＭＳ Ｐゴシック" charset="0"/>
              </a:rPr>
              <a:t> </a:t>
            </a:r>
            <a:r>
              <a:rPr lang="en-US" b="0" spc="100" baseline="0" dirty="0" err="1">
                <a:latin typeface="Arial" charset="0"/>
                <a:cs typeface="ＭＳ Ｐゴシック" charset="0"/>
              </a:rPr>
              <a:t>naglalarawan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halimaw</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Apocalipsis</a:t>
            </a:r>
            <a:r>
              <a:rPr lang="en-US" b="0" spc="100" baseline="0" dirty="0">
                <a:latin typeface="Arial" charset="0"/>
                <a:cs typeface="ＭＳ Ｐゴシック" charset="0"/>
              </a:rPr>
              <a:t> 13, ang </a:t>
            </a:r>
            <a:r>
              <a:rPr lang="en-US" b="0" spc="100" baseline="0" dirty="0" err="1">
                <a:latin typeface="Arial" charset="0"/>
                <a:cs typeface="ＭＳ Ｐゴシック" charset="0"/>
              </a:rPr>
              <a:t>maliit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sungay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Daniel 7, at ang “</a:t>
            </a:r>
            <a:r>
              <a:rPr lang="en-US" b="0" spc="100" baseline="0" dirty="0" err="1">
                <a:latin typeface="Arial" charset="0"/>
                <a:cs typeface="ＭＳ Ｐゴシック" charset="0"/>
              </a:rPr>
              <a:t>anak</a:t>
            </a:r>
            <a:r>
              <a:rPr lang="en-US" b="0" spc="100" baseline="0" dirty="0">
                <a:latin typeface="Arial" charset="0"/>
                <a:cs typeface="ＭＳ Ｐゴシック" charset="0"/>
              </a:rPr>
              <a:t> ng </a:t>
            </a:r>
            <a:r>
              <a:rPr lang="en-US" b="0" spc="100" baseline="0" dirty="0" err="1">
                <a:latin typeface="Arial" charset="0"/>
                <a:cs typeface="ＭＳ Ｐゴシック" charset="0"/>
              </a:rPr>
              <a:t>kapahamakan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2 </a:t>
            </a:r>
            <a:r>
              <a:rPr lang="en-US" b="0" spc="100" baseline="0" dirty="0" err="1">
                <a:latin typeface="Arial" charset="0"/>
                <a:cs typeface="ＭＳ Ｐゴシック" charset="0"/>
              </a:rPr>
              <a:t>Tesalonica</a:t>
            </a:r>
            <a:r>
              <a:rPr lang="en-US" b="0" spc="100" baseline="0" dirty="0">
                <a:latin typeface="Arial" charset="0"/>
                <a:cs typeface="ＭＳ Ｐゴシック" charset="0"/>
              </a:rPr>
              <a:t> 2 ay lahat </a:t>
            </a:r>
            <a:r>
              <a:rPr lang="en-US" b="0" spc="100" baseline="0" dirty="0" err="1">
                <a:latin typeface="Arial" charset="0"/>
                <a:cs typeface="ＭＳ Ｐゴシック" charset="0"/>
              </a:rPr>
              <a:t>nagsasalita</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kumakamkam</a:t>
            </a:r>
            <a:r>
              <a:rPr lang="en-US" b="0" spc="100" baseline="0" dirty="0">
                <a:latin typeface="Arial" charset="0"/>
                <a:cs typeface="ＭＳ Ｐゴシック" charset="0"/>
              </a:rPr>
              <a:t> ng </a:t>
            </a:r>
            <a:r>
              <a:rPr lang="en-US" b="0" spc="100" baseline="0" dirty="0" err="1">
                <a:latin typeface="Arial" charset="0"/>
                <a:cs typeface="ＭＳ Ｐゴシック" charset="0"/>
              </a:rPr>
              <a:t>awtoridad</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nag-</a:t>
            </a:r>
            <a:r>
              <a:rPr lang="en-US" b="0" spc="100" baseline="0" dirty="0" err="1">
                <a:latin typeface="Arial" charset="0"/>
                <a:cs typeface="ＭＳ Ｐゴシック" charset="0"/>
              </a:rPr>
              <a:t>uutos</a:t>
            </a:r>
            <a:r>
              <a:rPr lang="en-US" b="0" spc="100" baseline="0" dirty="0">
                <a:latin typeface="Arial" charset="0"/>
                <a:cs typeface="ＭＳ Ｐゴシック" charset="0"/>
              </a:rPr>
              <a:t> ng </a:t>
            </a:r>
            <a:r>
              <a:rPr lang="en-US" b="0" spc="100" baseline="0" dirty="0" err="1">
                <a:latin typeface="Arial" charset="0"/>
                <a:cs typeface="ＭＳ Ｐゴシック" charset="0"/>
              </a:rPr>
              <a:t>katapatan</a:t>
            </a:r>
            <a:r>
              <a:rPr lang="en-US" b="0" spc="100" baseline="0" dirty="0">
                <a:latin typeface="Arial" charset="0"/>
                <a:cs typeface="ＭＳ Ｐゴシック" charset="0"/>
              </a:rPr>
              <a:t>, at </a:t>
            </a:r>
            <a:r>
              <a:rPr lang="en-US" b="0" spc="100" baseline="0" dirty="0" err="1">
                <a:latin typeface="Arial" charset="0"/>
                <a:cs typeface="ＭＳ Ｐゴシック" charset="0"/>
              </a:rPr>
              <a:t>nagpapasok</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huwad</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sistema</a:t>
            </a:r>
            <a:r>
              <a:rPr lang="en-US" b="0" spc="100" baseline="0" dirty="0">
                <a:latin typeface="Arial" charset="0"/>
                <a:cs typeface="ＭＳ Ｐゴシック" charset="0"/>
              </a:rPr>
              <a:t> ng </a:t>
            </a:r>
            <a:r>
              <a:rPr lang="en-US" b="0" spc="100" baseline="0" dirty="0" err="1">
                <a:latin typeface="Arial" charset="0"/>
                <a:cs typeface="ＭＳ Ｐゴシック" charset="0"/>
              </a:rPr>
              <a:t>pagsamba</a:t>
            </a:r>
            <a:r>
              <a:rPr lang="en-US" b="0" spc="100" baseline="0" dirty="0">
                <a:latin typeface="Arial" charset="0"/>
                <a:cs typeface="ＭＳ Ｐゴシック" charset="0"/>
              </a:rPr>
              <a:t>. ¶ At </a:t>
            </a:r>
            <a:r>
              <a:rPr lang="en-US" b="0" spc="100" baseline="0" dirty="0" err="1">
                <a:latin typeface="Arial" charset="0"/>
                <a:cs typeface="ＭＳ Ｐゴシック" charset="0"/>
              </a:rPr>
              <a:t>ginagawa</a:t>
            </a:r>
            <a:r>
              <a:rPr lang="en-US" b="0" spc="100" baseline="0" dirty="0">
                <a:latin typeface="Arial" charset="0"/>
                <a:cs typeface="ＭＳ Ｐゴシック" charset="0"/>
              </a:rPr>
              <a:t> </a:t>
            </a:r>
            <a:r>
              <a:rPr lang="en-US" b="0" spc="100" baseline="0" dirty="0" err="1">
                <a:latin typeface="Arial" charset="0"/>
                <a:cs typeface="ＭＳ Ｐゴシック" charset="0"/>
              </a:rPr>
              <a:t>nito</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paggamit</a:t>
            </a:r>
            <a:r>
              <a:rPr lang="en-US" b="0" spc="100" baseline="0" dirty="0">
                <a:latin typeface="Arial" charset="0"/>
                <a:cs typeface="ＭＳ Ｐゴシック" charset="0"/>
              </a:rPr>
              <a:t> ng </a:t>
            </a:r>
            <a:r>
              <a:rPr lang="en-US" b="0" spc="100" baseline="0" dirty="0" err="1">
                <a:latin typeface="Arial" charset="0"/>
                <a:cs typeface="ＭＳ Ｐゴシック" charset="0"/>
              </a:rPr>
              <a:t>dahas</a:t>
            </a:r>
            <a:r>
              <a:rPr lang="en-US" b="0" spc="100" baseline="0" dirty="0">
                <a:latin typeface="Arial" charset="0"/>
                <a:cs typeface="ＭＳ Ｐゴシック" charset="0"/>
              </a:rPr>
              <a:t>, </a:t>
            </a:r>
            <a:r>
              <a:rPr lang="en-US" b="0" spc="100" baseline="0" dirty="0" err="1">
                <a:latin typeface="Arial" charset="0"/>
                <a:cs typeface="ＭＳ Ｐゴシック" charset="0"/>
              </a:rPr>
              <a:t>pamumuwersa</a:t>
            </a:r>
            <a:r>
              <a:rPr lang="en-US" b="0" spc="100" baseline="0" dirty="0">
                <a:latin typeface="Arial" charset="0"/>
                <a:cs typeface="ＭＳ Ｐゴシック" charset="0"/>
              </a:rPr>
              <a:t>, at kung </a:t>
            </a:r>
            <a:r>
              <a:rPr lang="en-US" b="0" spc="100" baseline="0" dirty="0" err="1">
                <a:latin typeface="Arial" charset="0"/>
                <a:cs typeface="ＭＳ Ｐゴシック" charset="0"/>
              </a:rPr>
              <a:t>minsan</a:t>
            </a:r>
            <a:r>
              <a:rPr lang="en-US" b="0" spc="100" baseline="0" dirty="0">
                <a:latin typeface="Arial" charset="0"/>
                <a:cs typeface="ＭＳ Ｐゴシック" charset="0"/>
              </a:rPr>
              <a:t> </a:t>
            </a:r>
            <a:r>
              <a:rPr lang="en-US" b="0" spc="100" baseline="0" dirty="0" err="1">
                <a:latin typeface="Arial" charset="0"/>
                <a:cs typeface="ＭＳ Ｐゴシック" charset="0"/>
              </a:rPr>
              <a:t>panunuhol</a:t>
            </a:r>
            <a:r>
              <a:rPr lang="en-US" b="0" spc="100" baseline="0" dirty="0">
                <a:latin typeface="Arial" charset="0"/>
                <a:cs typeface="ＭＳ Ｐゴシック" charset="0"/>
              </a:rPr>
              <a:t> at </a:t>
            </a:r>
            <a:r>
              <a:rPr lang="en-US" b="0" spc="100" baseline="0" dirty="0" err="1">
                <a:latin typeface="Arial" charset="0"/>
                <a:cs typeface="ＭＳ Ｐゴシック" charset="0"/>
              </a:rPr>
              <a:t>pabuya</a:t>
            </a:r>
            <a:r>
              <a:rPr lang="en-US" b="0" spc="100" baseline="0" dirty="0">
                <a:latin typeface="Arial" charset="0"/>
                <a:cs typeface="ＭＳ Ｐゴシック" charset="0"/>
              </a:rPr>
              <a:t>—lahat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puwersahin</a:t>
            </a:r>
            <a:r>
              <a:rPr lang="en-US" b="0" spc="100" baseline="0" dirty="0">
                <a:latin typeface="Arial" charset="0"/>
                <a:cs typeface="ＭＳ Ｐゴシック" charset="0"/>
              </a:rPr>
              <a:t> ang </a:t>
            </a:r>
            <a:r>
              <a:rPr lang="en-US" b="0" spc="100" baseline="0" dirty="0" err="1">
                <a:latin typeface="Arial" charset="0"/>
                <a:cs typeface="ＭＳ Ｐゴシック" charset="0"/>
              </a:rPr>
              <a:t>pagsamba</a:t>
            </a:r>
            <a:r>
              <a:rPr lang="en-US" b="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Ang </a:t>
            </a:r>
            <a:r>
              <a:rPr lang="en-US" b="0" spc="100" dirty="0" err="1">
                <a:latin typeface="Arial" charset="0"/>
                <a:ea typeface="ＭＳ Ｐゴシック" charset="0"/>
                <a:cs typeface="ＭＳ Ｐゴシック" charset="0"/>
              </a:rPr>
              <a:t>Pananampalataya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ni</a:t>
            </a:r>
            <a:r>
              <a:rPr lang="en-US" b="0" spc="100" dirty="0">
                <a:latin typeface="Arial" charset="0"/>
                <a:ea typeface="ＭＳ Ｐゴシック" charset="0"/>
                <a:cs typeface="ＭＳ Ｐゴシック" charset="0"/>
              </a:rPr>
              <a:t> Jesus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spc="100" baseline="0" dirty="0" err="1">
                <a:latin typeface="Arial" charset="0"/>
                <a:ea typeface="ＭＳ Ｐゴシック" charset="0"/>
                <a:cs typeface="ＭＳ Ｐゴシック" charset="0"/>
              </a:rPr>
              <a:t>Matatag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na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Tibay</a:t>
            </a:r>
            <a:r>
              <a:rPr lang="en-US"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dirty="0" err="1">
                <a:latin typeface="Arial" charset="0"/>
                <a:ea typeface="ＭＳ Ｐゴシック" charset="0"/>
                <a:cs typeface="ＭＳ Ｐゴシック" charset="0"/>
              </a:rPr>
              <a:t>Kawikaan</a:t>
            </a:r>
            <a:r>
              <a:rPr lang="en-US" b="0" i="1" spc="100" dirty="0">
                <a:latin typeface="Arial" charset="0"/>
                <a:ea typeface="ＭＳ Ｐゴシック" charset="0"/>
                <a:cs typeface="ＭＳ Ｐゴシック" charset="0"/>
              </a:rPr>
              <a:t> 14:12</a:t>
            </a:r>
            <a:r>
              <a:rPr lang="en-US" b="0" i="0" spc="100" dirty="0">
                <a:latin typeface="Arial" charset="0"/>
                <a:ea typeface="ＭＳ Ｐゴシック" charset="0"/>
                <a:cs typeface="ＭＳ Ｐゴシック" charset="0"/>
              </a:rPr>
              <a:t>).</a:t>
            </a:r>
            <a:endParaRPr lang="en-US"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Ang </a:t>
            </a:r>
            <a:r>
              <a:rPr lang="en-US" b="0" i="0" spc="100" baseline="0" dirty="0" err="1">
                <a:latin typeface="Arial" charset="0"/>
                <a:ea typeface="ＭＳ Ｐゴシック" charset="0"/>
                <a:cs typeface="ＭＳ Ｐゴシック" charset="0"/>
              </a:rPr>
              <a:t>Kosmikong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Pagpupunyagi</a:t>
            </a:r>
            <a:r>
              <a:rPr lang="en-US" b="0" i="0"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Mateo 27:46–50</a:t>
            </a:r>
            <a:r>
              <a:rPr lang="en-US" b="0" i="0"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a:t>
            </a:r>
            <a:r>
              <a:rPr lang="en-US" b="0" spc="100" baseline="0" dirty="0" err="1">
                <a:latin typeface="Arial" charset="0"/>
                <a:ea typeface="ＭＳ Ｐゴシック" charset="0"/>
                <a:cs typeface="ＭＳ Ｐゴシック" charset="0"/>
              </a:rPr>
              <a:t>Marka</a:t>
            </a:r>
            <a:r>
              <a:rPr lang="en-US" b="0" spc="100" baseline="0" dirty="0">
                <a:latin typeface="Arial" charset="0"/>
                <a:ea typeface="ＭＳ Ｐゴシック" charset="0"/>
                <a:cs typeface="ＭＳ Ｐゴシック" charset="0"/>
              </a:rPr>
              <a:t> ng </a:t>
            </a:r>
            <a:r>
              <a:rPr lang="en-US" b="0" spc="100" baseline="0" dirty="0" err="1">
                <a:latin typeface="Arial" charset="0"/>
                <a:ea typeface="ＭＳ Ｐゴシック" charset="0"/>
                <a:cs typeface="ＭＳ Ｐゴシック" charset="0"/>
              </a:rPr>
              <a:t>Halimaw</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Ang Hindi </a:t>
            </a:r>
            <a:r>
              <a:rPr lang="en-US" i="0" spc="100" baseline="0" dirty="0" err="1">
                <a:latin typeface="Arial" charset="0"/>
                <a:ea typeface="ＭＳ Ｐゴシック" charset="0"/>
                <a:cs typeface="ＭＳ Ｐゴシック" charset="0"/>
              </a:rPr>
              <a:t>Makadiyos</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Kadena</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13:15–17</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t>
            </a:r>
            <a:r>
              <a:rPr lang="en-US" spc="100" baseline="0" dirty="0" err="1">
                <a:latin typeface="Arial" charset="0"/>
                <a:ea typeface="ＭＳ Ｐゴシック" charset="0"/>
                <a:cs typeface="ＭＳ Ｐゴシック" charset="0"/>
              </a:rPr>
              <a:t>ito'y</a:t>
            </a:r>
            <a:r>
              <a:rPr lang="en-US" spc="100" baseline="0" dirty="0">
                <a:latin typeface="Arial" charset="0"/>
                <a:ea typeface="ＭＳ Ｐゴシック" charset="0"/>
                <a:cs typeface="ＭＳ Ｐゴシック" charset="0"/>
              </a:rPr>
              <a:t> ang </a:t>
            </a:r>
            <a:r>
              <a:rPr lang="en-US" spc="100" baseline="0" dirty="0" err="1">
                <a:latin typeface="Arial" charset="0"/>
                <a:ea typeface="ＭＳ Ｐゴシック" charset="0"/>
                <a:cs typeface="ＭＳ Ｐゴシック" charset="0"/>
              </a:rPr>
              <a:t>mga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Sumusunod</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Kordero</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14:4</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Dalawang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mga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Kalapastanganan</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 </a:t>
            </a:r>
            <a:r>
              <a:rPr lang="en-US" b="0" i="0" spc="100" baseline="0" dirty="0" err="1">
                <a:latin typeface="Arial" charset="0"/>
                <a:ea typeface="ＭＳ Ｐゴシック" charset="0"/>
                <a:cs typeface="ＭＳ Ｐゴシック" charset="0"/>
              </a:rPr>
              <a:t>Kapangyarihang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Magpatawad</a:t>
            </a:r>
            <a:r>
              <a:rPr lang="en-US" b="0" i="0" spc="100" baseline="0" dirty="0">
                <a:latin typeface="Arial" charset="0"/>
                <a:ea typeface="ＭＳ Ｐゴシック" charset="0"/>
                <a:cs typeface="ＭＳ Ｐゴシック" charset="0"/>
              </a:rPr>
              <a:t> ng </a:t>
            </a:r>
            <a:r>
              <a:rPr lang="en-US" b="0" i="0" spc="100" baseline="0" dirty="0" err="1">
                <a:latin typeface="Arial" charset="0"/>
                <a:ea typeface="ＭＳ Ｐゴシック" charset="0"/>
                <a:cs typeface="ＭＳ Ｐゴシック" charset="0"/>
              </a:rPr>
              <a:t>Kasalanan</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Lucas 5:1–26</a:t>
            </a:r>
            <a:r>
              <a:rPr lang="en-US" b="0" i="0" spc="100" baseline="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t>
            </a:r>
            <a:r>
              <a:rPr lang="en-US" b="0" i="0" spc="100" baseline="0" dirty="0" err="1">
                <a:latin typeface="Arial" charset="0"/>
                <a:ea typeface="ＭＳ Ｐゴシック" charset="0"/>
                <a:cs typeface="ＭＳ Ｐゴシック" charset="0"/>
              </a:rPr>
              <a:t>Kahalili</a:t>
            </a:r>
            <a:r>
              <a:rPr lang="en-US" b="0" i="0" spc="100" baseline="0" dirty="0">
                <a:latin typeface="Arial" charset="0"/>
                <a:ea typeface="ＭＳ Ｐゴシック" charset="0"/>
                <a:cs typeface="ＭＳ Ｐゴシック" charset="0"/>
              </a:rPr>
              <a:t> ng </a:t>
            </a:r>
            <a:r>
              <a:rPr lang="en-US" b="0" i="0" spc="100" baseline="0" dirty="0" err="1">
                <a:latin typeface="Arial" charset="0"/>
                <a:ea typeface="ＭＳ Ｐゴシック" charset="0"/>
                <a:cs typeface="ＭＳ Ｐゴシック" charset="0"/>
              </a:rPr>
              <a:t>Diyos</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Juan 10:33</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Ang </a:t>
            </a:r>
            <a:r>
              <a:rPr lang="en-US" b="1" spc="100" baseline="0" dirty="0" err="1">
                <a:latin typeface="Arial" charset="0"/>
                <a:cs typeface="ＭＳ Ｐゴシック" charset="0"/>
              </a:rPr>
              <a:t>Pananampalataya</a:t>
            </a:r>
            <a:r>
              <a:rPr lang="en-US" b="1" spc="100" baseline="0" dirty="0">
                <a:latin typeface="Arial" charset="0"/>
                <a:cs typeface="ＭＳ Ｐゴシック" charset="0"/>
              </a:rPr>
              <a:t> </a:t>
            </a:r>
            <a:r>
              <a:rPr lang="en-US" b="1" spc="100" baseline="0" dirty="0" err="1">
                <a:latin typeface="Arial" charset="0"/>
                <a:cs typeface="ＭＳ Ｐゴシック" charset="0"/>
              </a:rPr>
              <a:t>ni</a:t>
            </a:r>
            <a:r>
              <a:rPr lang="en-US" b="1" spc="100" baseline="0" dirty="0">
                <a:latin typeface="Arial" charset="0"/>
                <a:cs typeface="ＭＳ Ｐゴシック" charset="0"/>
              </a:rPr>
              <a:t> Jesus. a. </a:t>
            </a:r>
            <a:r>
              <a:rPr lang="en-US" b="1" spc="100" baseline="0" dirty="0" err="1">
                <a:latin typeface="Arial" charset="0"/>
                <a:cs typeface="ＭＳ Ｐゴシック" charset="0"/>
              </a:rPr>
              <a:t>Matatag</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Pagtitiis</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Narito</a:t>
            </a:r>
            <a:r>
              <a:rPr lang="en-US" b="0" spc="100" baseline="0" dirty="0">
                <a:latin typeface="Arial" charset="0"/>
                <a:cs typeface="ＭＳ Ｐゴシック" charset="0"/>
              </a:rPr>
              <a:t> ang </a:t>
            </a:r>
            <a:r>
              <a:rPr lang="en-US" b="0" spc="100" baseline="0" dirty="0" err="1">
                <a:latin typeface="Arial" charset="0"/>
                <a:cs typeface="ＭＳ Ｐゴシック" charset="0"/>
              </a:rPr>
              <a:t>panawagan</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pagtitiis</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banal,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tumutupad</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utos</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humahawak</a:t>
            </a:r>
            <a:r>
              <a:rPr lang="en-US" b="0" spc="100" baseline="0" dirty="0">
                <a:latin typeface="Arial" charset="0"/>
                <a:cs typeface="ＭＳ Ｐゴシック" charset="0"/>
              </a:rPr>
              <a:t> ng </a:t>
            </a:r>
            <a:r>
              <a:rPr lang="en-US" b="0" spc="100" baseline="0" dirty="0" err="1">
                <a:latin typeface="Arial" charset="0"/>
                <a:cs typeface="ＭＳ Ｐゴシック" charset="0"/>
              </a:rPr>
              <a:t>matatag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a:t>
            </a:r>
            <a:r>
              <a:rPr lang="en-US" b="0" i="0" spc="100" baseline="0" dirty="0">
                <a:latin typeface="Arial" charset="0"/>
                <a:cs typeface="ＭＳ Ｐゴシック" charset="0"/>
              </a:rPr>
              <a:t> (</a:t>
            </a:r>
            <a:r>
              <a:rPr lang="en-US" b="0" i="1" spc="100" baseline="0" dirty="0" err="1">
                <a:latin typeface="Arial" charset="0"/>
                <a:cs typeface="ＭＳ Ｐゴシック" charset="0"/>
              </a:rPr>
              <a:t>Apocalispsis</a:t>
            </a:r>
            <a:r>
              <a:rPr lang="en-US" b="0" i="1" spc="100" baseline="0" dirty="0">
                <a:latin typeface="Arial" charset="0"/>
                <a:cs typeface="ＭＳ Ｐゴシック" charset="0"/>
              </a:rPr>
              <a:t> 14:12</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Pagtitiyaga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Banal: </a:t>
            </a:r>
            <a:r>
              <a:rPr lang="en-US" b="0" i="0" spc="100" baseline="0" dirty="0" err="1">
                <a:latin typeface="Arial" charset="0"/>
                <a:cs typeface="ＭＳ Ｐゴシック" charset="0"/>
              </a:rPr>
              <a:t>Pagtitiis</a:t>
            </a:r>
            <a:r>
              <a:rPr lang="en-US" b="0" i="0" spc="100" baseline="0" dirty="0">
                <a:latin typeface="Arial" charset="0"/>
                <a:cs typeface="ＭＳ Ｐゴシック" charset="0"/>
              </a:rPr>
              <a:t> </a:t>
            </a:r>
            <a:r>
              <a:rPr lang="en-US" b="0" i="0" spc="100" baseline="0" dirty="0" err="1">
                <a:latin typeface="Arial" charset="0"/>
                <a:cs typeface="ＭＳ Ｐゴシック" charset="0"/>
              </a:rPr>
              <a:t>hanggang</a:t>
            </a:r>
            <a:r>
              <a:rPr lang="en-US" b="0" i="0" spc="100" baseline="0" dirty="0">
                <a:latin typeface="Arial" charset="0"/>
                <a:cs typeface="ＭＳ Ｐゴシック" charset="0"/>
              </a:rPr>
              <a:t> Wakas.</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Panawagan</a:t>
            </a:r>
            <a:r>
              <a:rPr lang="en-US" b="1" i="0" spc="100" baseline="0" dirty="0">
                <a:latin typeface="Arial" charset="0"/>
                <a:cs typeface="ＭＳ Ｐゴシック" charset="0"/>
              </a:rPr>
              <a:t> </a:t>
            </a:r>
            <a:r>
              <a:rPr lang="en-US" b="1" i="0" spc="100" baseline="0" dirty="0" err="1">
                <a:latin typeface="Arial" charset="0"/>
                <a:cs typeface="ＭＳ Ｐゴシック" charset="0"/>
              </a:rPr>
              <a:t>upang</a:t>
            </a:r>
            <a:r>
              <a:rPr lang="en-US" b="1" i="0" spc="100" baseline="0" dirty="0">
                <a:latin typeface="Arial" charset="0"/>
                <a:cs typeface="ＭＳ Ｐゴシック" charset="0"/>
              </a:rPr>
              <a:t> </a:t>
            </a:r>
            <a:r>
              <a:rPr lang="en-US" b="1" i="0" spc="100" baseline="0" dirty="0" err="1">
                <a:latin typeface="Arial" charset="0"/>
                <a:cs typeface="ＭＳ Ｐゴシック" charset="0"/>
              </a:rPr>
              <a:t>Sumamba</a:t>
            </a:r>
            <a:r>
              <a:rPr lang="en-US" b="1" i="0" spc="100" baseline="0" dirty="0">
                <a:latin typeface="Arial" charset="0"/>
                <a:cs typeface="ＭＳ Ｐゴシック" charset="0"/>
              </a:rPr>
              <a:t>. </a:t>
            </a:r>
            <a:r>
              <a:rPr lang="en-US" b="0" i="0" spc="100" baseline="0" dirty="0">
                <a:latin typeface="Arial" charset="0"/>
                <a:cs typeface="ＭＳ Ｐゴシック" charset="0"/>
              </a:rPr>
              <a:t>“ Sa </a:t>
            </a:r>
            <a:r>
              <a:rPr lang="en-US" b="0" i="0" spc="100" baseline="0" dirty="0" err="1">
                <a:latin typeface="Arial" charset="0"/>
                <a:cs typeface="ＭＳ Ｐゴシック" charset="0"/>
              </a:rPr>
              <a:t>Apocalispsis</a:t>
            </a:r>
            <a:r>
              <a:rPr lang="en-US" b="0" i="0" spc="100" baseline="0" dirty="0">
                <a:latin typeface="Arial" charset="0"/>
                <a:cs typeface="ＭＳ Ｐゴシック" charset="0"/>
              </a:rPr>
              <a:t> 14:7, </a:t>
            </a:r>
            <a:r>
              <a:rPr lang="en-US" b="0" i="0" spc="100" baseline="0" dirty="0" err="1">
                <a:latin typeface="Arial" charset="0"/>
                <a:cs typeface="ＭＳ Ｐゴシック" charset="0"/>
              </a:rPr>
              <a:t>nananawagan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sambahin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Manlalalang</a:t>
            </a:r>
            <a:r>
              <a:rPr lang="en-US" b="0" i="0" spc="100" baseline="0" dirty="0">
                <a:latin typeface="Arial" charset="0"/>
                <a:cs typeface="ＭＳ Ｐゴシック" charset="0"/>
              </a:rPr>
              <a:t>. Ito ang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unang</a:t>
            </a:r>
            <a:r>
              <a:rPr lang="en-US" b="0" i="0" spc="100" baseline="0" dirty="0">
                <a:latin typeface="Arial" charset="0"/>
                <a:cs typeface="ＭＳ Ｐゴシック" charset="0"/>
              </a:rPr>
              <a:t>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Sa </a:t>
            </a:r>
            <a:r>
              <a:rPr lang="en-US" b="0" i="0" spc="100" baseline="0" dirty="0" err="1">
                <a:latin typeface="Arial" charset="0"/>
                <a:cs typeface="ＭＳ Ｐゴシック" charset="0"/>
              </a:rPr>
              <a:t>talatang</a:t>
            </a:r>
            <a:r>
              <a:rPr lang="en-US" b="0" i="0" spc="100" baseline="0" dirty="0">
                <a:latin typeface="Arial" charset="0"/>
                <a:cs typeface="ＭＳ Ｐゴシック" charset="0"/>
              </a:rPr>
              <a:t> 8, </a:t>
            </a:r>
            <a:r>
              <a:rPr lang="en-US" b="0" i="0" spc="100" baseline="0" dirty="0" err="1">
                <a:latin typeface="Arial" charset="0"/>
                <a:cs typeface="ＭＳ Ｐゴシック" charset="0"/>
              </a:rPr>
              <a:t>nagbababala</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 </a:t>
            </a:r>
            <a:r>
              <a:rPr lang="en-US" b="0" i="0" spc="100" baseline="0" dirty="0" err="1">
                <a:latin typeface="Arial" charset="0"/>
                <a:cs typeface="ＭＳ Ｐゴシック" charset="0"/>
              </a:rPr>
              <a:t>tungkol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huwad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relihiyosong</a:t>
            </a:r>
            <a:r>
              <a:rPr lang="en-US" b="0" i="0" spc="100" baseline="0" dirty="0">
                <a:latin typeface="Arial" charset="0"/>
                <a:cs typeface="ＭＳ Ｐゴシック" charset="0"/>
              </a:rPr>
              <a:t> </a:t>
            </a:r>
            <a:r>
              <a:rPr lang="en-US" b="0" i="0" spc="100" baseline="0" dirty="0" err="1">
                <a:latin typeface="Arial" charset="0"/>
                <a:cs typeface="ＭＳ Ｐゴシック" charset="0"/>
              </a:rPr>
              <a:t>sistema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nakaugat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matandang</a:t>
            </a:r>
            <a:r>
              <a:rPr lang="en-US" b="0" i="0" spc="100" baseline="0" dirty="0">
                <a:latin typeface="Arial" charset="0"/>
                <a:cs typeface="ＭＳ Ｐゴシック" charset="0"/>
              </a:rPr>
              <a:t> </a:t>
            </a:r>
            <a:r>
              <a:rPr lang="en-US" b="0" i="0" spc="100" baseline="0" dirty="0" err="1">
                <a:latin typeface="Arial" charset="0"/>
                <a:cs typeface="ＭＳ Ｐゴシック" charset="0"/>
              </a:rPr>
              <a:t>Babilonia</a:t>
            </a:r>
            <a:r>
              <a:rPr lang="en-US" b="0" i="0" spc="100" baseline="0" dirty="0">
                <a:latin typeface="Arial" charset="0"/>
                <a:cs typeface="ＭＳ Ｐゴシック" charset="0"/>
              </a:rPr>
              <a:t>. Ito ang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ikalawang</a:t>
            </a:r>
            <a:r>
              <a:rPr lang="en-US" b="0" i="0" spc="100" baseline="0" dirty="0">
                <a:latin typeface="Arial" charset="0"/>
                <a:cs typeface="ＭＳ Ｐゴシック" charset="0"/>
              </a:rPr>
              <a:t>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 • Sa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talatang</a:t>
            </a:r>
            <a:r>
              <a:rPr lang="en-US" b="0" i="0" spc="100" baseline="0" dirty="0">
                <a:latin typeface="Arial" charset="0"/>
                <a:cs typeface="ＭＳ Ｐゴシック" charset="0"/>
              </a:rPr>
              <a:t> 9 at 10, </a:t>
            </a:r>
            <a:r>
              <a:rPr lang="en-US" b="0" i="0" spc="100" baseline="0" dirty="0" err="1">
                <a:latin typeface="Arial" charset="0"/>
                <a:cs typeface="ＭＳ Ｐゴシック" charset="0"/>
              </a:rPr>
              <a:t>nagbababala</a:t>
            </a:r>
            <a:r>
              <a:rPr lang="en-US" b="0" i="0" spc="100" baseline="0" dirty="0">
                <a:latin typeface="Arial" charset="0"/>
                <a:cs typeface="ＭＳ Ｐゴシック" charset="0"/>
              </a:rPr>
              <a:t> ang </a:t>
            </a:r>
            <a:r>
              <a:rPr lang="en-US" b="0" i="0" spc="100" baseline="0" dirty="0" err="1">
                <a:latin typeface="Arial" charset="0"/>
                <a:cs typeface="ＭＳ Ｐゴシック" charset="0"/>
              </a:rPr>
              <a:t>ikatlong</a:t>
            </a:r>
            <a:r>
              <a:rPr lang="en-US" b="0" i="0" spc="100" baseline="0" dirty="0">
                <a:latin typeface="Arial" charset="0"/>
                <a:cs typeface="ＭＳ Ｐゴシック" charset="0"/>
              </a:rPr>
              <a:t>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24497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Panawagan</a:t>
            </a:r>
            <a:r>
              <a:rPr lang="en-US" b="1" i="0" spc="100" baseline="0" dirty="0">
                <a:latin typeface="Arial" charset="0"/>
                <a:cs typeface="ＭＳ Ｐゴシック" charset="0"/>
              </a:rPr>
              <a:t> para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Matatag</a:t>
            </a:r>
            <a:r>
              <a:rPr lang="en-US" b="1" i="0" spc="100" baseline="0" dirty="0">
                <a:latin typeface="Arial" charset="0"/>
                <a:cs typeface="ＭＳ Ｐゴシック" charset="0"/>
              </a:rPr>
              <a:t> </a:t>
            </a:r>
            <a:r>
              <a:rPr lang="en-US" b="1" i="0" spc="100" baseline="0" dirty="0" err="1">
                <a:latin typeface="Arial" charset="0"/>
                <a:cs typeface="ＭＳ Ｐゴシック" charset="0"/>
              </a:rPr>
              <a:t>na</a:t>
            </a:r>
            <a:r>
              <a:rPr lang="en-US" b="1" i="0" spc="100" baseline="0" dirty="0">
                <a:latin typeface="Arial" charset="0"/>
                <a:cs typeface="ＭＳ Ｐゴシック" charset="0"/>
              </a:rPr>
              <a:t> </a:t>
            </a:r>
            <a:r>
              <a:rPr lang="en-US" b="1" i="0" spc="100" baseline="0" dirty="0" err="1">
                <a:latin typeface="Arial" charset="0"/>
                <a:cs typeface="ＭＳ Ｐゴシック" charset="0"/>
              </a:rPr>
              <a:t>Tibay</a:t>
            </a:r>
            <a:r>
              <a:rPr lang="en-US" b="1" i="0" spc="100" baseline="0" dirty="0">
                <a:latin typeface="Arial" charset="0"/>
                <a:cs typeface="ＭＳ Ｐゴシック" charset="0"/>
              </a:rPr>
              <a:t>. </a:t>
            </a:r>
            <a:r>
              <a:rPr lang="en-US" b="0" i="0" spc="100" baseline="0" dirty="0">
                <a:latin typeface="Arial" charset="0"/>
                <a:cs typeface="ＭＳ Ｐゴシック" charset="0"/>
              </a:rPr>
              <a:t>• Ang </a:t>
            </a:r>
            <a:r>
              <a:rPr lang="en-US" b="0" i="0" spc="100" baseline="0" dirty="0" err="1">
                <a:latin typeface="Arial" charset="0"/>
                <a:cs typeface="ＭＳ Ｐゴシック" charset="0"/>
              </a:rPr>
              <a:t>Grieygong</a:t>
            </a:r>
            <a:r>
              <a:rPr lang="en-US" b="0" i="0" spc="100" baseline="0" dirty="0">
                <a:latin typeface="Arial" charset="0"/>
                <a:cs typeface="ＭＳ Ｐゴシック" charset="0"/>
              </a:rPr>
              <a:t> </a:t>
            </a:r>
            <a:r>
              <a:rPr lang="en-US" b="0" i="1" spc="100" baseline="0" dirty="0" err="1">
                <a:latin typeface="Arial" charset="0"/>
                <a:cs typeface="ＭＳ Ｐゴシック" charset="0"/>
              </a:rPr>
              <a:t>hupomone</a:t>
            </a:r>
            <a:r>
              <a:rPr lang="en-US" b="0" i="1" spc="100" baseline="0" dirty="0">
                <a:latin typeface="Arial" charset="0"/>
                <a:cs typeface="ＭＳ Ｐゴシック" charset="0"/>
              </a:rPr>
              <a:t>, </a:t>
            </a:r>
            <a:r>
              <a:rPr lang="en-US" b="0" i="0" spc="100" baseline="0" dirty="0">
                <a:latin typeface="Arial" charset="0"/>
                <a:cs typeface="ＭＳ Ｐゴシック" charset="0"/>
              </a:rPr>
              <a:t>“</a:t>
            </a:r>
            <a:r>
              <a:rPr lang="en-US" b="0" i="0" spc="100" baseline="0" dirty="0" err="1">
                <a:latin typeface="Arial" charset="0"/>
                <a:cs typeface="ＭＳ Ｐゴシック" charset="0"/>
              </a:rPr>
              <a:t>pagtitiis</a:t>
            </a:r>
            <a:r>
              <a:rPr lang="en-US" b="0" i="0" spc="100" baseline="0" dirty="0">
                <a:latin typeface="Arial" charset="0"/>
                <a:cs typeface="ＭＳ Ｐゴシック" charset="0"/>
              </a:rPr>
              <a:t>” ay mas </a:t>
            </a:r>
            <a:r>
              <a:rPr lang="en-US" b="0" i="0" spc="100" baseline="0" dirty="0" err="1">
                <a:latin typeface="Arial" charset="0"/>
                <a:cs typeface="ＭＳ Ｐゴシック" charset="0"/>
              </a:rPr>
              <a:t>mabuting</a:t>
            </a:r>
            <a:r>
              <a:rPr lang="en-US" b="0" i="0" spc="100" baseline="0" dirty="0">
                <a:latin typeface="Arial" charset="0"/>
                <a:cs typeface="ＭＳ Ｐゴシック" charset="0"/>
              </a:rPr>
              <a:t> </a:t>
            </a:r>
            <a:r>
              <a:rPr lang="en-US" b="0" i="0" spc="100" baseline="0" dirty="0" err="1">
                <a:latin typeface="Arial" charset="0"/>
                <a:cs typeface="ＭＳ Ｐゴシック" charset="0"/>
              </a:rPr>
              <a:t>isalin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matatag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tibay</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magkakaroon</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bayan </a:t>
            </a:r>
            <a:r>
              <a:rPr lang="en-US" b="0" i="0" spc="100" baseline="0" dirty="0" err="1">
                <a:latin typeface="Arial" charset="0"/>
                <a:cs typeface="ＭＳ Ｐゴシック" charset="0"/>
              </a:rPr>
              <a:t>sa</a:t>
            </a:r>
            <a:r>
              <a:rPr lang="en-US" b="0" i="0" spc="100" baseline="0" dirty="0">
                <a:latin typeface="Arial" charset="0"/>
                <a:cs typeface="ＭＳ Ｐゴシック" charset="0"/>
              </a:rPr>
              <a:t> wakas-ng-</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matapat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harap</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pag-uusig</a:t>
            </a:r>
            <a:r>
              <a:rPr lang="en-US" b="1" i="1"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Manlalalang</a:t>
            </a:r>
            <a:r>
              <a:rPr lang="en-US" b="0" i="0" spc="100" baseline="0" dirty="0">
                <a:latin typeface="Arial" charset="0"/>
                <a:cs typeface="ＭＳ Ｐゴシック" charset="0"/>
              </a:rPr>
              <a:t> ay </a:t>
            </a:r>
            <a:r>
              <a:rPr lang="en-US" b="0" i="0" spc="100" baseline="0" dirty="0" err="1">
                <a:latin typeface="Arial" charset="0"/>
                <a:cs typeface="ＭＳ Ｐゴシック" charset="0"/>
              </a:rPr>
              <a:t>tumatayong</a:t>
            </a:r>
            <a:r>
              <a:rPr lang="en-US" b="0" i="0" spc="100" baseline="0" dirty="0">
                <a:latin typeface="Arial" charset="0"/>
                <a:cs typeface="ＭＳ Ｐゴシック" charset="0"/>
              </a:rPr>
              <a:t> </a:t>
            </a:r>
            <a:r>
              <a:rPr lang="en-US" b="0" i="0" spc="100" baseline="0" dirty="0" err="1">
                <a:latin typeface="Arial" charset="0"/>
                <a:cs typeface="ＭＳ Ｐゴシック" charset="0"/>
              </a:rPr>
              <a:t>tuwirang</a:t>
            </a:r>
            <a:r>
              <a:rPr lang="en-US" b="0" i="0" spc="100" baseline="0" dirty="0">
                <a:latin typeface="Arial" charset="0"/>
                <a:cs typeface="ＭＳ Ｐゴシック" charset="0"/>
              </a:rPr>
              <a:t> </a:t>
            </a:r>
            <a:r>
              <a:rPr lang="en-US" b="0" i="0" spc="100" baseline="0" dirty="0" err="1">
                <a:latin typeface="Arial" charset="0"/>
                <a:cs typeface="ＭＳ Ｐゴシック" charset="0"/>
              </a:rPr>
              <a:t>sumasalungat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halimaw</a:t>
            </a:r>
            <a:r>
              <a:rPr lang="en-US" b="0" i="0" spc="100" baseline="0" dirty="0">
                <a:latin typeface="Arial" charset="0"/>
                <a:cs typeface="ＭＳ Ｐゴシック" charset="0"/>
              </a:rPr>
              <a:t> at ang </a:t>
            </a:r>
            <a:r>
              <a:rPr lang="en-US" b="0" i="0" spc="100" baseline="0" dirty="0" err="1">
                <a:latin typeface="Arial" charset="0"/>
                <a:cs typeface="ＭＳ Ｐゴシック" charset="0"/>
              </a:rPr>
              <a:t>pagpapahayag</a:t>
            </a:r>
            <a:r>
              <a:rPr lang="en-US" b="0" i="0" spc="100" baseline="0" dirty="0">
                <a:latin typeface="Arial" charset="0"/>
                <a:cs typeface="ＭＳ Ｐゴシック" charset="0"/>
              </a:rPr>
              <a:t> </a:t>
            </a:r>
            <a:r>
              <a:rPr lang="en-US" b="0" i="0" spc="100" baseline="0" dirty="0" err="1">
                <a:latin typeface="Arial" charset="0"/>
                <a:cs typeface="ＭＳ Ｐゴシック" charset="0"/>
              </a:rPr>
              <a:t>nito’y</a:t>
            </a:r>
            <a:r>
              <a:rPr lang="en-US" b="0" i="0" spc="100" baseline="0" dirty="0">
                <a:latin typeface="Arial" charset="0"/>
                <a:cs typeface="ＭＳ Ｐゴシック" charset="0"/>
              </a:rPr>
              <a:t> </a:t>
            </a:r>
            <a:r>
              <a:rPr lang="en-US" b="0" i="0" spc="100" baseline="0" dirty="0" err="1">
                <a:latin typeface="Arial" charset="0"/>
                <a:cs typeface="ＭＳ Ｐゴシック" charset="0"/>
              </a:rPr>
              <a:t>masusumpungan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bayan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iniingatan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utos</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may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endParaRPr lang="en-PH" b="1" dirty="0"/>
          </a:p>
        </p:txBody>
      </p:sp>
    </p:spTree>
    <p:extLst>
      <p:ext uri="{BB962C8B-B14F-4D97-AF65-F5344CB8AC3E}">
        <p14:creationId xmlns:p14="http://schemas.microsoft.com/office/powerpoint/2010/main" val="258143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Nabubuhay</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Pamamagitan</a:t>
            </a:r>
            <a:r>
              <a:rPr lang="en-US" b="1" i="0" spc="100" baseline="0" dirty="0">
                <a:latin typeface="Arial" charset="0"/>
                <a:cs typeface="ＭＳ Ｐゴシック" charset="0"/>
              </a:rPr>
              <a:t> ng </a:t>
            </a:r>
            <a:r>
              <a:rPr lang="en-US" b="1" i="0" spc="100" baseline="0" dirty="0" err="1">
                <a:latin typeface="Arial" charset="0"/>
                <a:cs typeface="ＭＳ Ｐゴシック" charset="0"/>
              </a:rPr>
              <a:t>Pananampalataya</a:t>
            </a:r>
            <a:r>
              <a:rPr lang="en-US" b="1" i="0" spc="100" baseline="0" dirty="0">
                <a:latin typeface="Arial" charset="0"/>
                <a:cs typeface="ＭＳ Ｐゴシック" charset="0"/>
              </a:rPr>
              <a:t>. </a:t>
            </a:r>
            <a:r>
              <a:rPr lang="en-US" b="0" i="0" spc="100" baseline="0" dirty="0">
                <a:latin typeface="Arial" charset="0"/>
                <a:cs typeface="ＭＳ Ｐゴシック" charset="0"/>
              </a:rPr>
              <a:t>“</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a:t>
            </a:r>
            <a:r>
              <a:rPr lang="en-US" b="0" i="0" spc="100" baseline="0" dirty="0" err="1">
                <a:latin typeface="Arial" charset="0"/>
                <a:cs typeface="ＭＳ Ｐゴシック" charset="0"/>
              </a:rPr>
              <a:t>nga</a:t>
            </a:r>
            <a:r>
              <a:rPr lang="en-US" b="0" i="0" spc="100" baseline="0" dirty="0">
                <a:latin typeface="Arial" charset="0"/>
                <a:cs typeface="ＭＳ Ｐゴシック" charset="0"/>
              </a:rPr>
              <a:t> ay </a:t>
            </a:r>
            <a:r>
              <a:rPr lang="en-US" b="0" i="0" spc="100" baseline="0" dirty="0" err="1">
                <a:latin typeface="Arial" charset="0"/>
                <a:cs typeface="ＭＳ Ｐゴシック" charset="0"/>
              </a:rPr>
              <a:t>wala</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kahatulan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kay Cristo Jesus. </a:t>
            </a:r>
            <a:r>
              <a:rPr lang="en-US" b="0" i="0" spc="100" baseline="0" dirty="0" err="1">
                <a:latin typeface="Arial" charset="0"/>
                <a:cs typeface="ＭＳ Ｐゴシック" charset="0"/>
              </a:rPr>
              <a:t>Sila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lumalakad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makalamang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kalikasan</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ayon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Espiritu” </a:t>
            </a:r>
            <a:r>
              <a:rPr lang="en-US" b="0" i="1" spc="100" baseline="0" dirty="0">
                <a:latin typeface="Arial" charset="0"/>
                <a:cs typeface="ＭＳ Ｐゴシック" charset="0"/>
              </a:rPr>
              <a:t>(Roma 8:1</a:t>
            </a:r>
            <a:r>
              <a:rPr lang="en-US" b="0"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Ito ay </a:t>
            </a:r>
            <a:r>
              <a:rPr lang="en-US" b="0" i="0" spc="100" baseline="0" dirty="0" err="1">
                <a:latin typeface="Arial" charset="0"/>
                <a:cs typeface="ＭＳ Ｐゴシック" charset="0"/>
              </a:rPr>
              <a:t>sapagkat</a:t>
            </a:r>
            <a:r>
              <a:rPr lang="en-US" b="0" i="0" spc="100" baseline="0" dirty="0">
                <a:latin typeface="Arial" charset="0"/>
                <a:cs typeface="ＭＳ Ｐゴシック" charset="0"/>
              </a:rPr>
              <a:t> tayo ay </a:t>
            </a:r>
            <a:r>
              <a:rPr lang="en-US" b="0" i="0" spc="100" baseline="0" dirty="0" err="1">
                <a:latin typeface="Arial" charset="0"/>
                <a:cs typeface="ＭＳ Ｐゴシック" charset="0"/>
              </a:rPr>
              <a:t>kaniyang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likha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nilikha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kay Cristo Jesus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mabuting</a:t>
            </a:r>
            <a:r>
              <a:rPr lang="en-US" b="0" i="0" spc="100" baseline="0" dirty="0">
                <a:latin typeface="Arial" charset="0"/>
                <a:cs typeface="ＭＳ Ｐゴシック" charset="0"/>
              </a:rPr>
              <a:t> </a:t>
            </a:r>
            <a:r>
              <a:rPr lang="en-US" b="0" i="0" spc="100" baseline="0" dirty="0" err="1">
                <a:latin typeface="Arial" charset="0"/>
                <a:cs typeface="ＭＳ Ｐゴシック" charset="0"/>
              </a:rPr>
              <a:t>gawa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inihanda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noong</a:t>
            </a:r>
            <a:r>
              <a:rPr lang="en-US" b="0" i="0" spc="100" baseline="0" dirty="0">
                <a:latin typeface="Arial" charset="0"/>
                <a:cs typeface="ＭＳ Ｐゴシック" charset="0"/>
              </a:rPr>
              <a:t> </a:t>
            </a:r>
            <a:r>
              <a:rPr lang="en-US" b="0" i="0" spc="100" baseline="0" dirty="0" err="1">
                <a:latin typeface="Arial" charset="0"/>
                <a:cs typeface="ＭＳ Ｐゴシック" charset="0"/>
              </a:rPr>
              <a:t>una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ipamuhay</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2:10</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61036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6/9/23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Mark Finley</a:t>
            </a: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a:t>
            </a:r>
            <a:r>
              <a:rPr lang="en-US" i="1" dirty="0">
                <a:latin typeface="Calibri"/>
                <a:cs typeface="Calibri"/>
              </a:rPr>
              <a:t>Colossians 1:29.</a:t>
            </a:r>
            <a:r>
              <a:rPr lang="en-US" dirty="0">
                <a:latin typeface="Calibri"/>
                <a:cs typeface="Calibri"/>
              </a:rPr>
              <a:t> “To this end I also 	labor, striving according to His working 	which works in me mightily.” </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Living by faith, we receive His grace, 	and our lives are changed. The commit-	ted followers of the Savior not only will 	have faith “in” Jesus but also will have 	the faith “of ” Jesus. Jesus’ quality of 	faith will be theirs, and they will remain 	faithful, even unto death, as Jesus did.</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Steadfast Endurance </a:t>
            </a:r>
          </a:p>
          <a:p>
            <a:pPr marL="36000">
              <a:defRPr/>
            </a:pPr>
            <a:r>
              <a:rPr lang="en-US" sz="3200" b="1" cap="small" spc="50" dirty="0">
                <a:latin typeface="Cambria"/>
                <a:cs typeface="Cambria"/>
              </a:rPr>
              <a:t>Living By Faith</a:t>
            </a:r>
          </a:p>
        </p:txBody>
      </p:sp>
    </p:spTree>
    <p:extLst>
      <p:ext uri="{BB962C8B-B14F-4D97-AF65-F5344CB8AC3E}">
        <p14:creationId xmlns:p14="http://schemas.microsoft.com/office/powerpoint/2010/main" val="42347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1. The Faith of Jesus </a:t>
            </a:r>
          </a:p>
          <a:p>
            <a:pPr marL="36000">
              <a:defRPr/>
            </a:pPr>
            <a:r>
              <a:rPr lang="en-US" sz="3200" cap="small" spc="50" dirty="0">
                <a:latin typeface="Cambria"/>
                <a:cs typeface="Cambria"/>
              </a:rPr>
              <a:t>b. The Cosmic Struggle</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66BF416-372B-8A87-70D3-9D79ED8C9FF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658879" y="2492896"/>
            <a:ext cx="7873561" cy="3096344"/>
          </a:xfrm>
          <a:prstGeom prst="rect">
            <a:avLst/>
          </a:prstGeom>
        </p:spPr>
      </p:pic>
      <p:sp>
        <p:nvSpPr>
          <p:cNvPr id="6" name="Rectangle 5">
            <a:extLst>
              <a:ext uri="{FF2B5EF4-FFF2-40B4-BE49-F238E27FC236}">
                <a16:creationId xmlns:a16="http://schemas.microsoft.com/office/drawing/2014/main" id="{713F75F8-AE39-9776-C45E-4E7405A0BDB0}"/>
              </a:ext>
            </a:extLst>
          </p:cNvPr>
          <p:cNvSpPr/>
          <p:nvPr/>
        </p:nvSpPr>
        <p:spPr bwMode="auto">
          <a:xfrm>
            <a:off x="658879" y="2492896"/>
            <a:ext cx="7873561" cy="3096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0" y="1772816"/>
            <a:ext cx="9144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Matthew 27:46–50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“Jesus cried out with a loud voice, saying, ‘Eli, Eli, lama </a:t>
            </a:r>
            <a:r>
              <a:rPr lang="en-US" dirty="0" err="1">
                <a:latin typeface="Calibri"/>
                <a:cs typeface="Calibri"/>
              </a:rPr>
              <a:t>sabachthani</a:t>
            </a:r>
            <a:r>
              <a:rPr lang="en-US" dirty="0">
                <a:latin typeface="Calibri"/>
                <a:cs typeface="Calibri"/>
              </a:rPr>
              <a:t>?’ that is, ‘My  </a:t>
            </a:r>
            <a:r>
              <a:rPr lang="en-US" spc="-100" dirty="0">
                <a:latin typeface="Calibri"/>
                <a:cs typeface="Calibri"/>
              </a:rPr>
              <a:t>God, My God, why have You forsaken Me?’</a:t>
            </a:r>
          </a:p>
          <a:p>
            <a:pPr algn="ctr" eaLnBrk="1" hangingPunct="1">
              <a:lnSpc>
                <a:spcPct val="90000"/>
              </a:lnSpc>
              <a:spcBef>
                <a:spcPts val="0"/>
              </a:spcBef>
              <a:spcAft>
                <a:spcPts val="0"/>
              </a:spcAft>
              <a:defRPr/>
            </a:pPr>
            <a:r>
              <a:rPr lang="en-US" spc="-100" dirty="0">
                <a:latin typeface="Calibri"/>
                <a:cs typeface="Calibri"/>
              </a:rPr>
              <a:t>Some of those who stood there…said, ‘This </a:t>
            </a:r>
            <a:r>
              <a:rPr lang="en-US" dirty="0">
                <a:latin typeface="Calibri"/>
                <a:cs typeface="Calibri"/>
              </a:rPr>
              <a:t>Man is calling for Elijah!’ … The rest said… ‘let us see if Elijah will come to save Him.’</a:t>
            </a:r>
          </a:p>
          <a:p>
            <a:pPr algn="ctr" eaLnBrk="1" hangingPunct="1">
              <a:lnSpc>
                <a:spcPct val="90000"/>
              </a:lnSpc>
              <a:spcBef>
                <a:spcPts val="0"/>
              </a:spcBef>
              <a:spcAft>
                <a:spcPts val="0"/>
              </a:spcAft>
              <a:defRPr/>
            </a:pPr>
            <a:r>
              <a:rPr lang="en-US" dirty="0">
                <a:latin typeface="Calibri"/>
                <a:cs typeface="Calibri"/>
              </a:rPr>
              <a:t>And Jesus cried out again with a loud   voice, and yielded up His spirit.”</a:t>
            </a:r>
          </a:p>
        </p:txBody>
      </p:sp>
    </p:spTree>
    <p:extLst>
      <p:ext uri="{BB962C8B-B14F-4D97-AF65-F5344CB8AC3E}">
        <p14:creationId xmlns:p14="http://schemas.microsoft.com/office/powerpoint/2010/main" val="3885645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par>
                                <p:cTn id="29" presetID="5" presetClass="entr" presetSubtype="5"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down)">
                                      <p:cBhvr>
                                        <p:cTn id="31" dur="2000"/>
                                        <p:tgtEl>
                                          <p:spTgt spid="5"/>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4176"/>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7213" algn="l"/>
              </a:tabLst>
              <a:defRPr/>
            </a:pPr>
            <a:r>
              <a:rPr lang="en-US" b="1" spc="100" dirty="0">
                <a:latin typeface="Calibri"/>
                <a:cs typeface="Calibri"/>
              </a:rPr>
              <a:t>Christ on the Cross</a:t>
            </a:r>
            <a:r>
              <a:rPr lang="en-US" dirty="0">
                <a:latin typeface="Calibri"/>
                <a:cs typeface="Calibri"/>
              </a:rPr>
              <a:t>	</a:t>
            </a:r>
          </a:p>
          <a:p>
            <a:pPr marL="273050" eaLnBrk="1" hangingPunct="1">
              <a:lnSpc>
                <a:spcPct val="90000"/>
              </a:lnSpc>
              <a:spcBef>
                <a:spcPts val="0"/>
              </a:spcBef>
              <a:spcAft>
                <a:spcPts val="0"/>
              </a:spcAft>
              <a:tabLst>
                <a:tab pos="557213" algn="l"/>
              </a:tabLst>
              <a:defRPr/>
            </a:pPr>
            <a:r>
              <a:rPr lang="en-US" dirty="0">
                <a:latin typeface="Calibri"/>
                <a:cs typeface="Calibri"/>
              </a:rPr>
              <a:t>	• Through a life of complete </a:t>
            </a:r>
            <a:r>
              <a:rPr lang="en-US" dirty="0" err="1">
                <a:latin typeface="Calibri"/>
                <a:cs typeface="Calibri"/>
              </a:rPr>
              <a:t>depen</a:t>
            </a:r>
            <a:r>
              <a:rPr lang="en-US" dirty="0">
                <a:latin typeface="Calibri"/>
                <a:cs typeface="Calibri"/>
              </a:rPr>
              <a:t>-	</a:t>
            </a:r>
            <a:r>
              <a:rPr lang="en-US" dirty="0" err="1">
                <a:latin typeface="Calibri"/>
                <a:cs typeface="Calibri"/>
              </a:rPr>
              <a:t>dence</a:t>
            </a:r>
            <a:r>
              <a:rPr lang="en-US" dirty="0">
                <a:latin typeface="Calibri"/>
                <a:cs typeface="Calibri"/>
              </a:rPr>
              <a:t> upon the Father, even in good 	times, Jesus had been prepared for the 	worst times—even the cross. </a:t>
            </a:r>
          </a:p>
          <a:p>
            <a:pPr marL="273050" eaLnBrk="1" hangingPunct="1">
              <a:lnSpc>
                <a:spcPct val="90000"/>
              </a:lnSpc>
              <a:spcBef>
                <a:spcPts val="0"/>
              </a:spcBef>
              <a:spcAft>
                <a:spcPts val="0"/>
              </a:spcAft>
              <a:tabLst>
                <a:tab pos="557213" algn="l"/>
              </a:tabLst>
              <a:defRPr/>
            </a:pPr>
            <a:r>
              <a:rPr lang="en-US" dirty="0">
                <a:latin typeface="Calibri"/>
                <a:cs typeface="Calibri"/>
              </a:rPr>
              <a:t>	• “Amid the awful darkness, apparently </a:t>
            </a:r>
            <a:r>
              <a:rPr lang="en-US" spc="-100" dirty="0">
                <a:latin typeface="Calibri"/>
                <a:cs typeface="Calibri"/>
              </a:rPr>
              <a:t>	forsaken of God, Christ had drained the last 	</a:t>
            </a:r>
            <a:r>
              <a:rPr lang="en-US" kern="1400" spc="-50" dirty="0">
                <a:latin typeface="Calibri"/>
                <a:cs typeface="Calibri"/>
              </a:rPr>
              <a:t>dregs in the cup of human woe. …He had </a:t>
            </a:r>
            <a:r>
              <a:rPr lang="en-US" spc="-100" dirty="0">
                <a:latin typeface="Calibri"/>
                <a:cs typeface="Calibri"/>
              </a:rPr>
              <a:t>	</a:t>
            </a:r>
            <a:r>
              <a:rPr lang="en-US" dirty="0">
                <a:latin typeface="Calibri"/>
                <a:cs typeface="Calibri"/>
              </a:rPr>
              <a:t>relied upon the evidence of His Father’s </a:t>
            </a:r>
            <a:r>
              <a:rPr lang="en-US" spc="-100" dirty="0">
                <a:latin typeface="Calibri"/>
                <a:cs typeface="Calibri"/>
              </a:rPr>
              <a:t>	</a:t>
            </a:r>
            <a:r>
              <a:rPr lang="en-US" dirty="0">
                <a:latin typeface="Calibri"/>
                <a:cs typeface="Calibri"/>
              </a:rPr>
              <a:t>acceptance heretofore given Him….”</a:t>
            </a:r>
            <a:endParaRPr lang="en-PH" dirty="0">
              <a:latin typeface="Calibri" panose="020F0502020204030204" pitchFamily="34" charset="0"/>
              <a:cs typeface="Calibri" panose="020F0502020204030204" pitchFamily="34" charset="0"/>
            </a:endParaRP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The Faith of Jesus</a:t>
            </a:r>
          </a:p>
          <a:p>
            <a:pPr marL="36000">
              <a:defRPr/>
            </a:pPr>
            <a:r>
              <a:rPr lang="en-US" sz="3200" b="1" cap="small" spc="50" dirty="0">
                <a:latin typeface="Cambria"/>
                <a:cs typeface="Cambria"/>
              </a:rPr>
              <a:t>b. The Cosmic Struggle</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31132"/>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600"/>
              </a:spcAft>
              <a:tabLst>
                <a:tab pos="557213" algn="l"/>
              </a:tabLst>
              <a:defRPr/>
            </a:pPr>
            <a:r>
              <a:rPr lang="en-US" b="1" spc="100" dirty="0">
                <a:latin typeface="Calibri"/>
                <a:cs typeface="Calibri"/>
              </a:rPr>
              <a:t>The Faith </a:t>
            </a:r>
            <a:r>
              <a:rPr lang="en-US" b="1" spc="100" dirty="0">
                <a:highlight>
                  <a:srgbClr val="FF00FF"/>
                </a:highlight>
                <a:latin typeface="Calibri"/>
                <a:cs typeface="Calibri"/>
              </a:rPr>
              <a:t>of</a:t>
            </a:r>
            <a:r>
              <a:rPr lang="en-US" b="1" spc="100" dirty="0">
                <a:latin typeface="Calibri"/>
                <a:cs typeface="Calibri"/>
              </a:rPr>
              <a:t> Jesus</a:t>
            </a:r>
            <a:r>
              <a:rPr lang="en-US" dirty="0">
                <a:latin typeface="Calibri"/>
                <a:cs typeface="Calibri"/>
              </a:rPr>
              <a:t>	</a:t>
            </a:r>
          </a:p>
          <a:p>
            <a:pPr marL="273050" eaLnBrk="1" hangingPunct="1">
              <a:lnSpc>
                <a:spcPct val="90000"/>
              </a:lnSpc>
              <a:spcBef>
                <a:spcPts val="0"/>
              </a:spcBef>
              <a:spcAft>
                <a:spcPts val="600"/>
              </a:spcAft>
              <a:tabLst>
                <a:tab pos="557213" algn="l"/>
              </a:tabLst>
              <a:defRPr/>
            </a:pPr>
            <a:r>
              <a:rPr lang="en-US" dirty="0">
                <a:latin typeface="Calibri"/>
                <a:cs typeface="Calibri"/>
              </a:rPr>
              <a:t>	• A faith so deep, so trusting, so commit-	ted, that all the demons in the cosmos 	</a:t>
            </a:r>
            <a:r>
              <a:rPr lang="en-US" spc="-50" dirty="0">
                <a:latin typeface="Calibri"/>
                <a:cs typeface="Calibri"/>
              </a:rPr>
              <a:t>and all the trials on earth cannot shake it.</a:t>
            </a:r>
            <a:endParaRPr lang="en-US" dirty="0">
              <a:latin typeface="Calibri"/>
              <a:cs typeface="Calibri"/>
            </a:endParaRPr>
          </a:p>
          <a:p>
            <a:pPr marL="273050" eaLnBrk="1" hangingPunct="1">
              <a:lnSpc>
                <a:spcPct val="90000"/>
              </a:lnSpc>
              <a:spcBef>
                <a:spcPts val="0"/>
              </a:spcBef>
              <a:spcAft>
                <a:spcPts val="600"/>
              </a:spcAft>
              <a:tabLst>
                <a:tab pos="557213" algn="l"/>
              </a:tabLst>
              <a:defRPr/>
            </a:pPr>
            <a:r>
              <a:rPr lang="en-US" dirty="0">
                <a:latin typeface="Calibri"/>
                <a:cs typeface="Calibri"/>
              </a:rPr>
              <a:t>• A faith that trusts when it cannot see, 	</a:t>
            </a:r>
            <a:r>
              <a:rPr lang="en-US" spc="-100" dirty="0">
                <a:latin typeface="Calibri"/>
                <a:cs typeface="Calibri"/>
              </a:rPr>
              <a:t>believes when it cannot understand, hangs 	</a:t>
            </a:r>
            <a:r>
              <a:rPr lang="en-US" dirty="0">
                <a:latin typeface="Calibri"/>
                <a:cs typeface="Calibri"/>
              </a:rPr>
              <a:t>on when there is little to hang on to.</a:t>
            </a:r>
          </a:p>
          <a:p>
            <a:pPr marL="273050" eaLnBrk="1" hangingPunct="1">
              <a:lnSpc>
                <a:spcPct val="90000"/>
              </a:lnSpc>
              <a:spcBef>
                <a:spcPts val="0"/>
              </a:spcBef>
              <a:spcAft>
                <a:spcPts val="600"/>
              </a:spcAft>
              <a:tabLst>
                <a:tab pos="557213" algn="l"/>
              </a:tabLst>
              <a:defRPr/>
            </a:pPr>
            <a:r>
              <a:rPr lang="en-US" dirty="0">
                <a:latin typeface="Calibri"/>
                <a:cs typeface="Calibri"/>
              </a:rPr>
              <a:t>	• A gift we receive by faith and it will 	carry us through the crisis ahead.  </a:t>
            </a:r>
            <a:endParaRPr lang="en-PH" dirty="0">
              <a:latin typeface="Calibri" panose="020F0502020204030204" pitchFamily="34" charset="0"/>
              <a:cs typeface="Calibri" panose="020F0502020204030204" pitchFamily="34" charset="0"/>
            </a:endParaRP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The Faith of Jesus</a:t>
            </a:r>
          </a:p>
          <a:p>
            <a:pPr marL="36000">
              <a:defRPr/>
            </a:pPr>
            <a:r>
              <a:rPr lang="en-US" sz="3200" b="1" cap="small" spc="50" dirty="0">
                <a:latin typeface="Cambria"/>
                <a:cs typeface="Cambria"/>
              </a:rPr>
              <a:t>b. The Cosmic Struggle</a:t>
            </a:r>
          </a:p>
        </p:txBody>
      </p:sp>
    </p:spTree>
    <p:extLst>
      <p:ext uri="{BB962C8B-B14F-4D97-AF65-F5344CB8AC3E}">
        <p14:creationId xmlns:p14="http://schemas.microsoft.com/office/powerpoint/2010/main" val="36905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31132"/>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600"/>
              </a:spcAft>
              <a:tabLst>
                <a:tab pos="557213" algn="l"/>
              </a:tabLst>
              <a:defRPr/>
            </a:pPr>
            <a:r>
              <a:rPr lang="en-US" dirty="0">
                <a:latin typeface="Calibri"/>
                <a:cs typeface="Calibri"/>
              </a:rPr>
              <a:t>	</a:t>
            </a:r>
            <a:r>
              <a:rPr lang="en-US" spc="-100" dirty="0">
                <a:latin typeface="Calibri"/>
                <a:cs typeface="Calibri"/>
              </a:rPr>
              <a:t>• </a:t>
            </a:r>
            <a:r>
              <a:rPr lang="en-US" spc="-50" dirty="0">
                <a:latin typeface="Calibri"/>
                <a:cs typeface="Calibri"/>
              </a:rPr>
              <a:t>It is the faith dwelling in our hearts that </a:t>
            </a:r>
            <a:r>
              <a:rPr lang="en-US" dirty="0">
                <a:latin typeface="Calibri"/>
                <a:cs typeface="Calibri"/>
              </a:rPr>
              <a:t>	enables us to worship Christ as supreme 	and steadfastly endure when </a:t>
            </a:r>
            <a:r>
              <a:rPr lang="en-US" dirty="0" err="1">
                <a:latin typeface="Calibri"/>
                <a:cs typeface="Calibri"/>
              </a:rPr>
              <a:t>Revela</a:t>
            </a:r>
            <a:r>
              <a:rPr lang="en-US" dirty="0">
                <a:latin typeface="Calibri"/>
                <a:cs typeface="Calibri"/>
              </a:rPr>
              <a:t>-	</a:t>
            </a:r>
            <a:r>
              <a:rPr lang="en-US" dirty="0" err="1">
                <a:latin typeface="Calibri"/>
                <a:cs typeface="Calibri"/>
              </a:rPr>
              <a:t>tion’s</a:t>
            </a:r>
            <a:r>
              <a:rPr lang="en-US" dirty="0">
                <a:latin typeface="Calibri"/>
                <a:cs typeface="Calibri"/>
              </a:rPr>
              <a:t> mark of the beast is enforced.	</a:t>
            </a:r>
          </a:p>
          <a:p>
            <a:pPr marL="273050" eaLnBrk="1" hangingPunct="1">
              <a:lnSpc>
                <a:spcPct val="90000"/>
              </a:lnSpc>
              <a:spcBef>
                <a:spcPts val="0"/>
              </a:spcBef>
              <a:spcAft>
                <a:spcPts val="600"/>
              </a:spcAft>
              <a:tabLst>
                <a:tab pos="557213" algn="l"/>
              </a:tabLst>
              <a:defRPr/>
            </a:pPr>
            <a:r>
              <a:rPr lang="en-US" dirty="0">
                <a:latin typeface="Calibri"/>
                <a:cs typeface="Calibri"/>
              </a:rPr>
              <a:t>	• God’s people have been learning to 	live by faith, day by day, now.</a:t>
            </a:r>
          </a:p>
          <a:p>
            <a:pPr marL="273050" eaLnBrk="1" hangingPunct="1">
              <a:lnSpc>
                <a:spcPct val="90000"/>
              </a:lnSpc>
              <a:spcBef>
                <a:spcPts val="0"/>
              </a:spcBef>
              <a:spcAft>
                <a:spcPts val="600"/>
              </a:spcAft>
              <a:tabLst>
                <a:tab pos="557213" algn="l"/>
              </a:tabLst>
              <a:defRPr/>
            </a:pPr>
            <a:r>
              <a:rPr lang="en-US" b="1" spc="100" dirty="0">
                <a:latin typeface="Calibri"/>
                <a:cs typeface="Calibri"/>
              </a:rPr>
              <a:t>The time for preparation is now.</a:t>
            </a:r>
          </a:p>
          <a:p>
            <a:pPr marL="273050" eaLnBrk="1" hangingPunct="1">
              <a:lnSpc>
                <a:spcPct val="90000"/>
              </a:lnSpc>
              <a:spcBef>
                <a:spcPts val="0"/>
              </a:spcBef>
              <a:spcAft>
                <a:spcPts val="600"/>
              </a:spcAft>
              <a:tabLst>
                <a:tab pos="557213" algn="l"/>
              </a:tabLst>
              <a:defRPr/>
            </a:pPr>
            <a:r>
              <a:rPr lang="en-US" b="1" spc="100" dirty="0">
                <a:latin typeface="Calibri"/>
                <a:cs typeface="Calibri"/>
              </a:rPr>
              <a:t>	</a:t>
            </a:r>
            <a:r>
              <a:rPr lang="en-US" dirty="0">
                <a:latin typeface="Calibri"/>
                <a:cs typeface="Calibri"/>
              </a:rPr>
              <a:t>• Every trial now, if endured in faith,        	can bear precious fruit in our lives.</a:t>
            </a:r>
            <a:endParaRPr lang="en-PH" dirty="0">
              <a:latin typeface="Calibri" panose="020F0502020204030204" pitchFamily="34" charset="0"/>
              <a:cs typeface="Calibri" panose="020F0502020204030204" pitchFamily="34" charset="0"/>
            </a:endParaRPr>
          </a:p>
        </p:txBody>
      </p:sp>
      <p:sp>
        <p:nvSpPr>
          <p:cNvPr id="3" name="Text Box 2">
            <a:extLst>
              <a:ext uri="{FF2B5EF4-FFF2-40B4-BE49-F238E27FC236}">
                <a16:creationId xmlns:a16="http://schemas.microsoft.com/office/drawing/2014/main" id="{31E306B1-B192-F842-988E-890AEBAD8C71}"/>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The Cosmic Struggle</a:t>
            </a:r>
          </a:p>
          <a:p>
            <a:pPr marL="36000">
              <a:defRPr/>
            </a:pPr>
            <a:r>
              <a:rPr lang="en-US" sz="3200" b="1" cap="small" spc="50" dirty="0">
                <a:latin typeface="Cambria"/>
                <a:cs typeface="Cambria"/>
              </a:rPr>
              <a:t>The Faith of Jesus</a:t>
            </a:r>
          </a:p>
        </p:txBody>
      </p:sp>
    </p:spTree>
    <p:extLst>
      <p:ext uri="{BB962C8B-B14F-4D97-AF65-F5344CB8AC3E}">
        <p14:creationId xmlns:p14="http://schemas.microsoft.com/office/powerpoint/2010/main" val="16780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2. The Mark of the Beast </a:t>
            </a:r>
          </a:p>
          <a:p>
            <a:pPr marL="36000">
              <a:defRPr/>
            </a:pPr>
            <a:r>
              <a:rPr lang="en-US" sz="3200" cap="small" spc="50" dirty="0">
                <a:latin typeface="Cambria"/>
                <a:cs typeface="Cambria"/>
              </a:rPr>
              <a:t>a. The Ungodly Chain </a:t>
            </a:r>
            <a:endParaRPr lang="en-US" sz="3200" b="1" cap="small" spc="50" dirty="0">
              <a:latin typeface="Cambria"/>
              <a:cs typeface="Cambria"/>
            </a:endParaRPr>
          </a:p>
        </p:txBody>
      </p:sp>
      <p:pic>
        <p:nvPicPr>
          <p:cNvPr id="5" name="Picture 4">
            <a:extLst>
              <a:ext uri="{FF2B5EF4-FFF2-40B4-BE49-F238E27FC236}">
                <a16:creationId xmlns:a16="http://schemas.microsoft.com/office/drawing/2014/main" id="{89C24F7F-91AE-D0CB-A434-0C2E524B6511}"/>
              </a:ext>
            </a:extLst>
          </p:cNvPr>
          <p:cNvPicPr>
            <a:picLocks noChangeAspect="1"/>
          </p:cNvPicPr>
          <p:nvPr/>
        </p:nvPicPr>
        <p:blipFill>
          <a:blip r:embed="rId3"/>
          <a:stretch>
            <a:fillRect/>
          </a:stretch>
        </p:blipFill>
        <p:spPr>
          <a:xfrm>
            <a:off x="2220686" y="2492896"/>
            <a:ext cx="4799586" cy="3188046"/>
          </a:xfrm>
          <a:prstGeom prst="rect">
            <a:avLst/>
          </a:prstGeom>
        </p:spPr>
      </p:pic>
      <p:sp>
        <p:nvSpPr>
          <p:cNvPr id="6" name="Rectangle 5">
            <a:extLst>
              <a:ext uri="{FF2B5EF4-FFF2-40B4-BE49-F238E27FC236}">
                <a16:creationId xmlns:a16="http://schemas.microsoft.com/office/drawing/2014/main" id="{D132772E-E3DC-4C85-7861-547BEA6700CC}"/>
              </a:ext>
            </a:extLst>
          </p:cNvPr>
          <p:cNvSpPr/>
          <p:nvPr/>
        </p:nvSpPr>
        <p:spPr bwMode="auto">
          <a:xfrm>
            <a:off x="2220686" y="2492896"/>
            <a:ext cx="4799586" cy="31880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700808"/>
            <a:ext cx="9144000"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13:15–17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spc="-100" dirty="0">
                <a:latin typeface="Calibri"/>
                <a:cs typeface="Calibri"/>
              </a:rPr>
              <a:t>“He was granted </a:t>
            </a:r>
            <a:r>
              <a:rPr lang="en-US" i="1" spc="-100" dirty="0">
                <a:latin typeface="Calibri"/>
                <a:cs typeface="Calibri"/>
              </a:rPr>
              <a:t>power</a:t>
            </a:r>
            <a:r>
              <a:rPr lang="en-US" spc="-100" dirty="0">
                <a:latin typeface="Calibri"/>
                <a:cs typeface="Calibri"/>
              </a:rPr>
              <a:t> to give breath to the image of the beast,</a:t>
            </a:r>
            <a:r>
              <a:rPr lang="en-US" spc="-300" dirty="0">
                <a:latin typeface="Calibri"/>
                <a:cs typeface="Calibri"/>
              </a:rPr>
              <a:t> </a:t>
            </a:r>
            <a:r>
              <a:rPr lang="en-US" spc="-100" dirty="0">
                <a:latin typeface="Calibri"/>
                <a:cs typeface="Calibri"/>
              </a:rPr>
              <a:t>that</a:t>
            </a:r>
            <a:r>
              <a:rPr lang="en-US" spc="-300" dirty="0">
                <a:latin typeface="Calibri"/>
                <a:cs typeface="Calibri"/>
              </a:rPr>
              <a:t> </a:t>
            </a:r>
            <a:r>
              <a:rPr lang="en-US" spc="-100" dirty="0">
                <a:latin typeface="Calibri"/>
                <a:cs typeface="Calibri"/>
              </a:rPr>
              <a:t>[it]</a:t>
            </a:r>
            <a:r>
              <a:rPr lang="en-US" spc="-300" dirty="0">
                <a:latin typeface="Calibri"/>
                <a:cs typeface="Calibri"/>
              </a:rPr>
              <a:t> </a:t>
            </a:r>
            <a:r>
              <a:rPr lang="en-US" spc="-100" dirty="0">
                <a:latin typeface="Calibri"/>
                <a:cs typeface="Calibri"/>
              </a:rPr>
              <a:t>should both speak   and cause as many as would not worship the </a:t>
            </a:r>
            <a:r>
              <a:rPr lang="en-US" dirty="0">
                <a:latin typeface="Calibri"/>
                <a:cs typeface="Calibri"/>
              </a:rPr>
              <a:t>image of the beast to be killed. He causes </a:t>
            </a:r>
            <a:r>
              <a:rPr lang="en-US" spc="-100" dirty="0">
                <a:latin typeface="Calibri"/>
                <a:cs typeface="Calibri"/>
              </a:rPr>
              <a:t>all…to</a:t>
            </a:r>
            <a:r>
              <a:rPr lang="en-US" spc="-150" dirty="0">
                <a:latin typeface="Calibri"/>
                <a:cs typeface="Calibri"/>
              </a:rPr>
              <a:t> </a:t>
            </a:r>
            <a:r>
              <a:rPr lang="en-US" spc="-100" dirty="0">
                <a:latin typeface="Calibri"/>
                <a:cs typeface="Calibri"/>
              </a:rPr>
              <a:t>receive</a:t>
            </a:r>
            <a:r>
              <a:rPr lang="en-US" spc="-150" dirty="0">
                <a:latin typeface="Calibri"/>
                <a:cs typeface="Calibri"/>
              </a:rPr>
              <a:t> </a:t>
            </a:r>
            <a:r>
              <a:rPr lang="en-US" spc="-100" dirty="0">
                <a:latin typeface="Calibri"/>
                <a:cs typeface="Calibri"/>
              </a:rPr>
              <a:t>a</a:t>
            </a:r>
            <a:r>
              <a:rPr lang="en-US" spc="-150" dirty="0">
                <a:latin typeface="Calibri"/>
                <a:cs typeface="Calibri"/>
              </a:rPr>
              <a:t> </a:t>
            </a:r>
            <a:r>
              <a:rPr lang="en-US" spc="-100" dirty="0">
                <a:latin typeface="Calibri"/>
                <a:cs typeface="Calibri"/>
              </a:rPr>
              <a:t>mark</a:t>
            </a:r>
            <a:r>
              <a:rPr lang="en-US" spc="-150" dirty="0">
                <a:latin typeface="Calibri"/>
                <a:cs typeface="Calibri"/>
              </a:rPr>
              <a:t> </a:t>
            </a:r>
            <a:r>
              <a:rPr lang="en-US" spc="-100" dirty="0">
                <a:latin typeface="Calibri"/>
                <a:cs typeface="Calibri"/>
              </a:rPr>
              <a:t>on</a:t>
            </a:r>
            <a:r>
              <a:rPr lang="en-US" spc="-150" dirty="0">
                <a:latin typeface="Calibri"/>
                <a:cs typeface="Calibri"/>
              </a:rPr>
              <a:t> </a:t>
            </a:r>
            <a:r>
              <a:rPr lang="en-US" spc="-100" dirty="0">
                <a:latin typeface="Calibri"/>
                <a:cs typeface="Calibri"/>
              </a:rPr>
              <a:t>their</a:t>
            </a:r>
            <a:r>
              <a:rPr lang="en-US" spc="-300" dirty="0">
                <a:latin typeface="Calibri"/>
                <a:cs typeface="Calibri"/>
              </a:rPr>
              <a:t> </a:t>
            </a:r>
            <a:r>
              <a:rPr lang="en-US" spc="-100" dirty="0">
                <a:latin typeface="Calibri"/>
                <a:cs typeface="Calibri"/>
              </a:rPr>
              <a:t>right</a:t>
            </a:r>
            <a:r>
              <a:rPr lang="en-US" spc="-150" dirty="0">
                <a:latin typeface="Calibri"/>
                <a:cs typeface="Calibri"/>
              </a:rPr>
              <a:t> </a:t>
            </a:r>
            <a:r>
              <a:rPr lang="en-US" spc="-100" dirty="0">
                <a:latin typeface="Calibri"/>
                <a:cs typeface="Calibri"/>
              </a:rPr>
              <a:t>hand</a:t>
            </a:r>
            <a:r>
              <a:rPr lang="en-US" spc="-150" dirty="0">
                <a:latin typeface="Calibri"/>
                <a:cs typeface="Calibri"/>
              </a:rPr>
              <a:t> </a:t>
            </a:r>
            <a:r>
              <a:rPr lang="en-US" spc="-100" dirty="0">
                <a:latin typeface="Calibri"/>
                <a:cs typeface="Calibri"/>
              </a:rPr>
              <a:t>or</a:t>
            </a:r>
            <a:r>
              <a:rPr lang="en-US" spc="-150" dirty="0">
                <a:latin typeface="Calibri"/>
                <a:cs typeface="Calibri"/>
              </a:rPr>
              <a:t> </a:t>
            </a:r>
            <a:r>
              <a:rPr lang="en-US" spc="-100" dirty="0">
                <a:latin typeface="Calibri"/>
                <a:cs typeface="Calibri"/>
              </a:rPr>
              <a:t>on their foreheads, and that no one may buy or</a:t>
            </a:r>
          </a:p>
          <a:p>
            <a:pPr algn="ctr" eaLnBrk="1" hangingPunct="1">
              <a:lnSpc>
                <a:spcPct val="90000"/>
              </a:lnSpc>
              <a:spcBef>
                <a:spcPts val="0"/>
              </a:spcBef>
              <a:spcAft>
                <a:spcPts val="1200"/>
              </a:spcAft>
              <a:defRPr/>
            </a:pPr>
            <a:r>
              <a:rPr lang="en-US" spc="-100" dirty="0">
                <a:latin typeface="Calibri"/>
                <a:cs typeface="Calibri"/>
              </a:rPr>
              <a:t>sell</a:t>
            </a:r>
            <a:r>
              <a:rPr lang="en-US" spc="-150" dirty="0">
                <a:latin typeface="Calibri"/>
                <a:cs typeface="Calibri"/>
              </a:rPr>
              <a:t> </a:t>
            </a:r>
            <a:r>
              <a:rPr lang="en-US" spc="-100" dirty="0">
                <a:latin typeface="Calibri"/>
                <a:cs typeface="Calibri"/>
              </a:rPr>
              <a:t>except</a:t>
            </a:r>
            <a:r>
              <a:rPr lang="en-US" spc="-150" dirty="0">
                <a:latin typeface="Calibri"/>
                <a:cs typeface="Calibri"/>
              </a:rPr>
              <a:t> </a:t>
            </a:r>
            <a:r>
              <a:rPr lang="en-US" spc="-100" dirty="0">
                <a:latin typeface="Calibri"/>
                <a:cs typeface="Calibri"/>
              </a:rPr>
              <a:t>one</a:t>
            </a:r>
            <a:r>
              <a:rPr lang="en-US" spc="-150" dirty="0">
                <a:latin typeface="Calibri"/>
                <a:cs typeface="Calibri"/>
              </a:rPr>
              <a:t> </a:t>
            </a:r>
            <a:r>
              <a:rPr lang="en-US" spc="-100" dirty="0">
                <a:latin typeface="Calibri"/>
                <a:cs typeface="Calibri"/>
              </a:rPr>
              <a:t>who</a:t>
            </a:r>
            <a:r>
              <a:rPr lang="en-US" spc="-150" dirty="0">
                <a:latin typeface="Calibri"/>
                <a:cs typeface="Calibri"/>
              </a:rPr>
              <a:t> </a:t>
            </a:r>
            <a:r>
              <a:rPr lang="en-US" spc="-100" dirty="0">
                <a:latin typeface="Calibri"/>
                <a:cs typeface="Calibri"/>
              </a:rPr>
              <a:t>has</a:t>
            </a:r>
            <a:r>
              <a:rPr lang="en-US" spc="-150" dirty="0">
                <a:latin typeface="Calibri"/>
                <a:cs typeface="Calibri"/>
              </a:rPr>
              <a:t> </a:t>
            </a:r>
            <a:r>
              <a:rPr lang="en-US" spc="-100" dirty="0">
                <a:latin typeface="Calibri"/>
                <a:cs typeface="Calibri"/>
              </a:rPr>
              <a:t>the</a:t>
            </a:r>
            <a:r>
              <a:rPr lang="en-US" spc="-150" dirty="0">
                <a:latin typeface="Calibri"/>
                <a:cs typeface="Calibri"/>
              </a:rPr>
              <a:t> </a:t>
            </a:r>
            <a:r>
              <a:rPr lang="en-US" spc="-100" dirty="0">
                <a:latin typeface="Calibri"/>
                <a:cs typeface="Calibri"/>
              </a:rPr>
              <a:t>mark</a:t>
            </a:r>
            <a:r>
              <a:rPr lang="en-US" spc="-150" dirty="0">
                <a:latin typeface="Calibri"/>
                <a:cs typeface="Calibri"/>
              </a:rPr>
              <a:t> </a:t>
            </a:r>
            <a:r>
              <a:rPr lang="en-US" spc="-100" dirty="0">
                <a:latin typeface="Calibri"/>
                <a:cs typeface="Calibri"/>
              </a:rPr>
              <a:t>or</a:t>
            </a:r>
            <a:r>
              <a:rPr lang="en-US" spc="-150" dirty="0">
                <a:latin typeface="Calibri"/>
                <a:cs typeface="Calibri"/>
              </a:rPr>
              <a:t> </a:t>
            </a:r>
            <a:r>
              <a:rPr lang="en-US" spc="-100" dirty="0">
                <a:latin typeface="Calibri"/>
                <a:cs typeface="Calibri"/>
              </a:rPr>
              <a:t>the</a:t>
            </a:r>
            <a:r>
              <a:rPr lang="en-US" spc="-150" dirty="0">
                <a:latin typeface="Calibri"/>
                <a:cs typeface="Calibri"/>
              </a:rPr>
              <a:t> </a:t>
            </a:r>
            <a:r>
              <a:rPr lang="en-US" spc="-100" dirty="0">
                <a:latin typeface="Calibri"/>
                <a:cs typeface="Calibri"/>
              </a:rPr>
              <a:t>name </a:t>
            </a:r>
            <a:r>
              <a:rPr lang="en-US" dirty="0">
                <a:latin typeface="Calibri"/>
                <a:cs typeface="Calibri"/>
              </a:rPr>
              <a:t>of the beast, or the number of his name.”</a:t>
            </a:r>
          </a:p>
        </p:txBody>
      </p:sp>
    </p:spTree>
    <p:extLst>
      <p:ext uri="{BB962C8B-B14F-4D97-AF65-F5344CB8AC3E}">
        <p14:creationId xmlns:p14="http://schemas.microsoft.com/office/powerpoint/2010/main" val="992836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par>
                                <p:cTn id="28" presetID="5" presetClass="entr" presetSubtype="5"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checkerboard(down)">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The Mark of the Beast </a:t>
            </a:r>
          </a:p>
          <a:p>
            <a:pPr marL="36000">
              <a:defRPr/>
            </a:pPr>
            <a:r>
              <a:rPr lang="en-US" sz="3200" b="1" cap="small" spc="50" dirty="0">
                <a:latin typeface="Cambria"/>
                <a:cs typeface="Cambria"/>
              </a:rPr>
              <a:t>a. The Ungodly Chain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spc="-70" dirty="0">
                <a:highlight>
                  <a:srgbClr val="FF0000"/>
                </a:highlight>
                <a:latin typeface="Calibri"/>
                <a:cs typeface="Calibri"/>
              </a:rPr>
              <a:t>Revelation 13’s mark-of-the-beast prophecy</a:t>
            </a:r>
          </a:p>
          <a:p>
            <a:pPr marL="182880" eaLnBrk="1" hangingPunct="1">
              <a:lnSpc>
                <a:spcPct val="90000"/>
              </a:lnSpc>
              <a:spcBef>
                <a:spcPts val="0"/>
              </a:spcBef>
              <a:spcAft>
                <a:spcPts val="0"/>
              </a:spcAft>
              <a:defRPr/>
            </a:pPr>
            <a:r>
              <a:rPr lang="en-US" spc="-70" dirty="0">
                <a:latin typeface="Calibri"/>
                <a:cs typeface="Calibri"/>
              </a:rPr>
              <a:t>	• </a:t>
            </a:r>
            <a:r>
              <a:rPr lang="en-US" dirty="0">
                <a:latin typeface="Calibri"/>
                <a:cs typeface="Calibri"/>
              </a:rPr>
              <a:t>Is about religious intolerance, an 	economic boycott, persecution, and 	eventually a death decree.</a:t>
            </a:r>
          </a:p>
          <a:p>
            <a:pPr marL="182880" eaLnBrk="1" hangingPunct="1">
              <a:lnSpc>
                <a:spcPct val="90000"/>
              </a:lnSpc>
              <a:spcBef>
                <a:spcPts val="0"/>
              </a:spcBef>
              <a:spcAft>
                <a:spcPts val="0"/>
              </a:spcAft>
              <a:defRPr/>
            </a:pPr>
            <a:r>
              <a:rPr lang="en-US" dirty="0">
                <a:latin typeface="Calibri"/>
                <a:cs typeface="Calibri"/>
              </a:rPr>
              <a:t>	• In Satan’s war against God his first 	strategy in this campaign is deception.</a:t>
            </a:r>
          </a:p>
          <a:p>
            <a:pPr marL="182880" eaLnBrk="1" hangingPunct="1">
              <a:lnSpc>
                <a:spcPct val="90000"/>
              </a:lnSpc>
              <a:spcBef>
                <a:spcPts val="0"/>
              </a:spcBef>
              <a:spcAft>
                <a:spcPts val="0"/>
              </a:spcAft>
              <a:defRPr/>
            </a:pPr>
            <a:r>
              <a:rPr lang="en-US" dirty="0">
                <a:latin typeface="Calibri"/>
                <a:cs typeface="Calibri"/>
              </a:rPr>
              <a:t>	• Is about the final link in this ungodly 	chain; designed to force everyone to con-	form to an approved system of worship.</a:t>
            </a:r>
          </a:p>
          <a:p>
            <a:pPr marL="182880" eaLnBrk="1" hangingPunct="1">
              <a:lnSpc>
                <a:spcPct val="90000"/>
              </a:lnSpc>
              <a:spcBef>
                <a:spcPts val="0"/>
              </a:spcBef>
              <a:spcAft>
                <a:spcPts val="0"/>
              </a:spcAft>
              <a:defRPr/>
            </a:pPr>
            <a:r>
              <a:rPr lang="en-US" dirty="0">
                <a:latin typeface="Calibri"/>
                <a:cs typeface="Calibri"/>
              </a:rPr>
              <a:t>	• It also is a message of encouragement.</a:t>
            </a:r>
          </a:p>
        </p:txBody>
      </p:sp>
    </p:spTree>
    <p:extLst>
      <p:ext uri="{BB962C8B-B14F-4D97-AF65-F5344CB8AC3E}">
        <p14:creationId xmlns:p14="http://schemas.microsoft.com/office/powerpoint/2010/main" val="278959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The Mark of the Beast </a:t>
            </a:r>
          </a:p>
          <a:p>
            <a:pPr marL="36000">
              <a:defRPr/>
            </a:pPr>
            <a:r>
              <a:rPr lang="en-US" sz="3200" b="1" cap="small" spc="50" dirty="0">
                <a:latin typeface="Cambria"/>
                <a:cs typeface="Cambria"/>
              </a:rPr>
              <a:t>a. The Ungodly Chain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p:cNvSpPr txBox="1">
            <a:spLocks noChangeArrowheads="1"/>
          </p:cNvSpPr>
          <p:nvPr/>
        </p:nvSpPr>
        <p:spPr bwMode="auto">
          <a:xfrm>
            <a:off x="0" y="1268760"/>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Economic sanctions start persecution </a:t>
            </a:r>
          </a:p>
          <a:p>
            <a:pPr marL="182880" eaLnBrk="1" hangingPunct="1">
              <a:lnSpc>
                <a:spcPct val="90000"/>
              </a:lnSpc>
              <a:spcBef>
                <a:spcPts val="0"/>
              </a:spcBef>
              <a:spcAft>
                <a:spcPts val="600"/>
              </a:spcAft>
              <a:defRPr/>
            </a:pPr>
            <a:r>
              <a:rPr lang="en-US" spc="-70" dirty="0">
                <a:latin typeface="Calibri"/>
                <a:cs typeface="Calibri"/>
              </a:rPr>
              <a:t>	</a:t>
            </a:r>
            <a:r>
              <a:rPr lang="en-US" dirty="0">
                <a:latin typeface="Calibri"/>
                <a:cs typeface="Calibri"/>
              </a:rPr>
              <a:t>• “No one can buy or sell” unless they 	have “the mark.”	</a:t>
            </a:r>
          </a:p>
          <a:p>
            <a:pPr marL="182880" eaLnBrk="1" hangingPunct="1">
              <a:lnSpc>
                <a:spcPct val="90000"/>
              </a:lnSpc>
              <a:spcBef>
                <a:spcPts val="0"/>
              </a:spcBef>
              <a:spcAft>
                <a:spcPts val="600"/>
              </a:spcAft>
              <a:defRPr/>
            </a:pPr>
            <a:r>
              <a:rPr lang="en-US" dirty="0">
                <a:latin typeface="Calibri"/>
                <a:cs typeface="Calibri"/>
              </a:rPr>
              <a:t>	• The immense majority will capitulate.</a:t>
            </a:r>
          </a:p>
          <a:p>
            <a:pPr marL="182880" eaLnBrk="1" hangingPunct="1">
              <a:lnSpc>
                <a:spcPct val="90000"/>
              </a:lnSpc>
              <a:spcBef>
                <a:spcPts val="0"/>
              </a:spcBef>
              <a:spcAft>
                <a:spcPts val="600"/>
              </a:spcAft>
              <a:defRPr/>
            </a:pPr>
            <a:r>
              <a:rPr lang="en-US" dirty="0">
                <a:latin typeface="Calibri"/>
                <a:cs typeface="Calibri"/>
              </a:rPr>
              <a:t>	• Anyone who refuses will eventually be 	placed under a death decree.</a:t>
            </a:r>
          </a:p>
          <a:p>
            <a:pPr marL="182880" eaLnBrk="1" hangingPunct="1">
              <a:lnSpc>
                <a:spcPct val="90000"/>
              </a:lnSpc>
              <a:spcBef>
                <a:spcPts val="0"/>
              </a:spcBef>
              <a:spcAft>
                <a:spcPts val="600"/>
              </a:spcAft>
              <a:defRPr/>
            </a:pPr>
            <a:r>
              <a:rPr lang="en-US" dirty="0">
                <a:latin typeface="Calibri"/>
                <a:cs typeface="Calibri"/>
              </a:rPr>
              <a:t>	• The devil is preparing professed Chris-	tians by compromises in their lives to 	receive the mark of the beast.</a:t>
            </a:r>
          </a:p>
        </p:txBody>
      </p:sp>
    </p:spTree>
    <p:extLst>
      <p:ext uri="{BB962C8B-B14F-4D97-AF65-F5344CB8AC3E}">
        <p14:creationId xmlns:p14="http://schemas.microsoft.com/office/powerpoint/2010/main" val="53024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C650669-306B-10CC-D2B7-A7541646B056}"/>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2. The Mark of the Beast </a:t>
            </a:r>
          </a:p>
          <a:p>
            <a:pPr marL="36000">
              <a:defRPr/>
            </a:pPr>
            <a:r>
              <a:rPr lang="en-US" sz="3200" cap="small" spc="50" dirty="0">
                <a:latin typeface="Cambria"/>
                <a:cs typeface="Cambria"/>
              </a:rPr>
              <a:t>b. Those Who Follow the Lamb </a:t>
            </a:r>
            <a:endParaRPr lang="en-US" sz="3200" b="1" cap="small" spc="50" dirty="0">
              <a:latin typeface="Cambria"/>
              <a:cs typeface="Cambria"/>
            </a:endParaRPr>
          </a:p>
        </p:txBody>
      </p:sp>
      <p:pic>
        <p:nvPicPr>
          <p:cNvPr id="8" name="Picture 7">
            <a:extLst>
              <a:ext uri="{FF2B5EF4-FFF2-40B4-BE49-F238E27FC236}">
                <a16:creationId xmlns:a16="http://schemas.microsoft.com/office/drawing/2014/main" id="{82AEE626-61BA-F689-562F-6EBA251B1C19}"/>
              </a:ext>
            </a:extLst>
          </p:cNvPr>
          <p:cNvPicPr>
            <a:picLocks noChangeAspect="1"/>
          </p:cNvPicPr>
          <p:nvPr/>
        </p:nvPicPr>
        <p:blipFill>
          <a:blip r:embed="rId3"/>
          <a:stretch>
            <a:fillRect/>
          </a:stretch>
        </p:blipFill>
        <p:spPr>
          <a:xfrm>
            <a:off x="2915816" y="2348880"/>
            <a:ext cx="3240360" cy="3240360"/>
          </a:xfrm>
          <a:prstGeom prst="rect">
            <a:avLst/>
          </a:prstGeom>
        </p:spPr>
      </p:pic>
      <p:sp>
        <p:nvSpPr>
          <p:cNvPr id="9" name="Rectangle 8">
            <a:extLst>
              <a:ext uri="{FF2B5EF4-FFF2-40B4-BE49-F238E27FC236}">
                <a16:creationId xmlns:a16="http://schemas.microsoft.com/office/drawing/2014/main" id="{60D8CE88-08A6-E622-A718-C9D50AE69B83}"/>
              </a:ext>
            </a:extLst>
          </p:cNvPr>
          <p:cNvSpPr/>
          <p:nvPr/>
        </p:nvSpPr>
        <p:spPr bwMode="auto">
          <a:xfrm>
            <a:off x="2915816" y="2348880"/>
            <a:ext cx="3240360" cy="32403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712428"/>
            <a:ext cx="9144000" cy="50855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14:4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3000"/>
              </a:spcAft>
              <a:defRPr/>
            </a:pPr>
            <a:r>
              <a:rPr lang="en-US" dirty="0">
                <a:latin typeface="Calibri"/>
                <a:cs typeface="Calibri"/>
              </a:rPr>
              <a:t>“These are the ones who were not     defiled with women, for they are virgins. These are the ones who follow the Lamb wherever He goes.</a:t>
            </a: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1200"/>
              </a:spcAft>
              <a:defRPr/>
            </a:pPr>
            <a:r>
              <a:rPr lang="en-US" dirty="0">
                <a:latin typeface="Calibri"/>
                <a:cs typeface="Calibri"/>
              </a:rPr>
              <a:t>These were redeemed from </a:t>
            </a:r>
            <a:r>
              <a:rPr lang="en-US" i="1" dirty="0">
                <a:latin typeface="Calibri"/>
                <a:cs typeface="Calibri"/>
              </a:rPr>
              <a:t>among</a:t>
            </a:r>
            <a:r>
              <a:rPr lang="en-US" dirty="0">
                <a:latin typeface="Calibri"/>
                <a:cs typeface="Calibri"/>
              </a:rPr>
              <a:t> men, </a:t>
            </a:r>
            <a:r>
              <a:rPr lang="en-US" i="1" dirty="0">
                <a:latin typeface="Calibri"/>
                <a:cs typeface="Calibri"/>
              </a:rPr>
              <a:t>being</a:t>
            </a:r>
            <a:r>
              <a:rPr lang="en-US" dirty="0">
                <a:latin typeface="Calibri"/>
                <a:cs typeface="Calibri"/>
              </a:rPr>
              <a:t> </a:t>
            </a:r>
            <a:r>
              <a:rPr lang="en-US" dirty="0" err="1">
                <a:latin typeface="Calibri"/>
                <a:cs typeface="Calibri"/>
              </a:rPr>
              <a:t>firstfruits</a:t>
            </a:r>
            <a:r>
              <a:rPr lang="en-US" dirty="0">
                <a:latin typeface="Calibri"/>
                <a:cs typeface="Calibri"/>
              </a:rPr>
              <a:t> to God and to the Lamb</a:t>
            </a:r>
            <a:r>
              <a:rPr lang="en-PH"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down)">
                                      <p:cBhvr>
                                        <p:cTn id="26" dur="2000"/>
                                        <p:tgtEl>
                                          <p:spTgt spid="8"/>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0"/>
              </a:spcAft>
              <a:tabLst>
                <a:tab pos="444500" algn="l"/>
              </a:tabLst>
              <a:defRPr/>
            </a:pPr>
            <a:r>
              <a:rPr lang="en-US" b="1" spc="100" dirty="0">
                <a:latin typeface="Calibri"/>
                <a:cs typeface="Calibri"/>
              </a:rPr>
              <a:t>The first beast’s source of power </a:t>
            </a:r>
          </a:p>
          <a:p>
            <a:pPr marL="179388" eaLnBrk="1" hangingPunct="1">
              <a:lnSpc>
                <a:spcPct val="90000"/>
              </a:lnSpc>
              <a:spcBef>
                <a:spcPts val="0"/>
              </a:spcBef>
              <a:spcAft>
                <a:spcPts val="0"/>
              </a:spcAft>
              <a:tabLst>
                <a:tab pos="444500" algn="l"/>
              </a:tabLst>
              <a:defRPr/>
            </a:pPr>
            <a:r>
              <a:rPr lang="en-US" dirty="0">
                <a:latin typeface="Calibri"/>
                <a:cs typeface="Calibri"/>
              </a:rPr>
              <a:t>	• Primarily receives his power, seat, and 	great authority from the dragon, Satan. </a:t>
            </a:r>
          </a:p>
          <a:p>
            <a:pPr marL="179388" eaLnBrk="1" hangingPunct="1">
              <a:lnSpc>
                <a:spcPct val="90000"/>
              </a:lnSpc>
              <a:spcBef>
                <a:spcPts val="0"/>
              </a:spcBef>
              <a:spcAft>
                <a:spcPts val="0"/>
              </a:spcAft>
              <a:tabLst>
                <a:tab pos="444500" algn="l"/>
              </a:tabLst>
              <a:defRPr/>
            </a:pPr>
            <a:r>
              <a:rPr lang="en-US" dirty="0">
                <a:latin typeface="Calibri"/>
                <a:cs typeface="Calibri"/>
              </a:rPr>
              <a:t>	• Satan is a cunning foe and works 	through earthly powers.</a:t>
            </a:r>
          </a:p>
          <a:p>
            <a:pPr marL="179388" eaLnBrk="1" hangingPunct="1">
              <a:lnSpc>
                <a:spcPct val="90000"/>
              </a:lnSpc>
              <a:spcBef>
                <a:spcPts val="0"/>
              </a:spcBef>
              <a:spcAft>
                <a:spcPts val="0"/>
              </a:spcAft>
              <a:tabLst>
                <a:tab pos="444500" algn="l"/>
              </a:tabLst>
              <a:defRPr/>
            </a:pPr>
            <a:r>
              <a:rPr lang="en-US" dirty="0">
                <a:latin typeface="Calibri"/>
                <a:cs typeface="Calibri"/>
              </a:rPr>
              <a:t>	•</a:t>
            </a:r>
            <a:r>
              <a:rPr lang="en-US" spc="-100" dirty="0">
                <a:latin typeface="Calibri"/>
                <a:cs typeface="Calibri"/>
              </a:rPr>
              <a:t> “Though primarily representing Satan,  	the dragon, in a secondary sense, </a:t>
            </a:r>
            <a:r>
              <a:rPr lang="en-US" spc="-100" dirty="0" err="1">
                <a:latin typeface="Calibri"/>
                <a:cs typeface="Calibri"/>
              </a:rPr>
              <a:t>repre</a:t>
            </a:r>
            <a:r>
              <a:rPr lang="en-US" spc="-100" dirty="0">
                <a:latin typeface="Calibri"/>
                <a:cs typeface="Calibri"/>
              </a:rPr>
              <a:t>-	</a:t>
            </a:r>
            <a:r>
              <a:rPr lang="en-US" spc="-100" dirty="0" err="1">
                <a:latin typeface="Calibri"/>
                <a:cs typeface="Calibri"/>
              </a:rPr>
              <a:t>sents</a:t>
            </a:r>
            <a:r>
              <a:rPr lang="en-US" spc="-100" dirty="0">
                <a:latin typeface="Calibri"/>
                <a:cs typeface="Calibri"/>
              </a:rPr>
              <a:t> the Roman Empire.”</a:t>
            </a:r>
          </a:p>
          <a:p>
            <a:pPr marL="179388" eaLnBrk="1" hangingPunct="1">
              <a:lnSpc>
                <a:spcPct val="90000"/>
              </a:lnSpc>
              <a:spcBef>
                <a:spcPts val="0"/>
              </a:spcBef>
              <a:spcAft>
                <a:spcPts val="0"/>
              </a:spcAft>
              <a:tabLst>
                <a:tab pos="444500" algn="l"/>
              </a:tabLst>
              <a:defRPr/>
            </a:pPr>
            <a:r>
              <a:rPr lang="en-US" spc="-100" dirty="0">
                <a:latin typeface="Calibri"/>
                <a:cs typeface="Calibri"/>
              </a:rPr>
              <a:t>	• </a:t>
            </a:r>
            <a:r>
              <a:rPr lang="en-US" dirty="0">
                <a:latin typeface="Calibri"/>
                <a:cs typeface="Calibri"/>
              </a:rPr>
              <a:t>“The power succeeding the Roman 	Empire, is clearly papal Rome.”</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The Mark of the Beast </a:t>
            </a:r>
            <a:endParaRPr lang="en-US" sz="3200" i="1" dirty="0">
              <a:solidFill>
                <a:srgbClr val="FFFF00"/>
              </a:solidFill>
              <a:latin typeface="Cambria"/>
              <a:cs typeface="Cambria"/>
            </a:endParaRPr>
          </a:p>
          <a:p>
            <a:pPr marL="36000">
              <a:defRPr/>
            </a:pPr>
            <a:r>
              <a:rPr lang="en-US" sz="3200" b="1" cap="small" spc="100" dirty="0">
                <a:latin typeface="Cambria"/>
                <a:cs typeface="Cambria"/>
              </a:rPr>
              <a:t>b. Those Who Follow the Lamb </a:t>
            </a:r>
          </a:p>
        </p:txBody>
      </p:sp>
    </p:spTree>
    <p:extLst>
      <p:ext uri="{BB962C8B-B14F-4D97-AF65-F5344CB8AC3E}">
        <p14:creationId xmlns:p14="http://schemas.microsoft.com/office/powerpoint/2010/main" val="3850190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Three Cosmic Messages</a:t>
            </a:r>
          </a:p>
          <a:p>
            <a:pPr marL="36000">
              <a:defRPr/>
            </a:pPr>
            <a:r>
              <a:rPr lang="en-US" sz="3200" b="1" cap="small" spc="50" dirty="0">
                <a:latin typeface="Cambria"/>
                <a:cs typeface="Cambria"/>
              </a:rPr>
              <a:t>Lesson 11,  June 10,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The Seal </a:t>
            </a:r>
            <a:r>
              <a:rPr lang="en-US" sz="5400" i="1" dirty="0">
                <a:effectLst>
                  <a:outerShdw blurRad="38100" dist="38100" dir="2700000" algn="tl">
                    <a:srgbClr val="000000"/>
                  </a:outerShdw>
                </a:effectLst>
                <a:latin typeface="Cambria"/>
                <a:ea typeface="ＭＳ Ｐゴシック" charset="0"/>
                <a:cs typeface="Cambria"/>
              </a:rPr>
              <a:t>of</a:t>
            </a:r>
            <a:r>
              <a:rPr lang="en-US" sz="5400" dirty="0">
                <a:effectLst>
                  <a:outerShdw blurRad="38100" dist="38100" dir="2700000" algn="tl">
                    <a:srgbClr val="000000"/>
                  </a:outerShdw>
                </a:effectLst>
                <a:latin typeface="Cambria"/>
                <a:ea typeface="ＭＳ Ｐゴシック" charset="0"/>
                <a:cs typeface="Cambria"/>
              </a:rPr>
              <a:t> God </a:t>
            </a:r>
            <a:r>
              <a:rPr lang="en-US" sz="5400" i="1" dirty="0">
                <a:effectLst>
                  <a:outerShdw blurRad="38100" dist="38100" dir="2700000" algn="tl">
                    <a:srgbClr val="000000"/>
                  </a:outerShdw>
                </a:effectLst>
                <a:latin typeface="Cambria"/>
                <a:ea typeface="ＭＳ Ｐゴシック" charset="0"/>
                <a:cs typeface="Cambria"/>
              </a:rPr>
              <a:t>and</a:t>
            </a:r>
            <a:r>
              <a:rPr lang="en-US" sz="5400" dirty="0">
                <a:effectLst>
                  <a:outerShdw blurRad="38100" dist="38100" dir="2700000" algn="tl">
                    <a:srgbClr val="000000"/>
                  </a:outerShdw>
                </a:effectLst>
                <a:latin typeface="Cambria"/>
                <a:ea typeface="ＭＳ Ｐゴシック" charset="0"/>
                <a:cs typeface="Cambria"/>
              </a:rPr>
              <a:t> Mark       </a:t>
            </a:r>
            <a:r>
              <a:rPr lang="en-US" sz="5400" i="1" dirty="0">
                <a:effectLst>
                  <a:outerShdw blurRad="38100" dist="38100" dir="2700000" algn="tl">
                    <a:srgbClr val="000000"/>
                  </a:outerShdw>
                </a:effectLst>
                <a:latin typeface="Cambria"/>
                <a:ea typeface="ＭＳ Ｐゴシック" charset="0"/>
                <a:cs typeface="Cambria"/>
              </a:rPr>
              <a:t>of</a:t>
            </a:r>
            <a:r>
              <a:rPr lang="en-US" sz="5400" dirty="0">
                <a:effectLst>
                  <a:outerShdw blurRad="38100" dist="38100" dir="2700000" algn="tl">
                    <a:srgbClr val="000000"/>
                  </a:outerShdw>
                </a:effectLst>
                <a:latin typeface="Cambria"/>
                <a:ea typeface="ＭＳ Ｐゴシック" charset="0"/>
                <a:cs typeface="Cambria"/>
              </a:rPr>
              <a:t> </a:t>
            </a:r>
            <a:r>
              <a:rPr lang="en-US" sz="5400" i="1" dirty="0">
                <a:effectLst>
                  <a:outerShdw blurRad="38100" dist="38100" dir="2700000" algn="tl">
                    <a:srgbClr val="000000"/>
                  </a:outerShdw>
                </a:effectLst>
                <a:latin typeface="Cambria"/>
                <a:ea typeface="ＭＳ Ｐゴシック" charset="0"/>
                <a:cs typeface="Cambria"/>
              </a:rPr>
              <a:t>the</a:t>
            </a:r>
            <a:r>
              <a:rPr lang="en-US" sz="5400" dirty="0">
                <a:effectLst>
                  <a:outerShdw blurRad="38100" dist="38100" dir="2700000" algn="tl">
                    <a:srgbClr val="000000"/>
                  </a:outerShdw>
                </a:effectLst>
                <a:latin typeface="Cambria"/>
                <a:ea typeface="ＭＳ Ｐゴシック" charset="0"/>
                <a:cs typeface="Cambria"/>
              </a:rPr>
              <a:t> Beast: </a:t>
            </a:r>
            <a:r>
              <a:rPr lang="en-US" sz="8000" dirty="0">
                <a:effectLst>
                  <a:outerShdw blurRad="38100" dist="38100" dir="2700000" algn="tl">
                    <a:srgbClr val="000000"/>
                  </a:outerShdw>
                </a:effectLst>
                <a:latin typeface="Cambria"/>
                <a:ea typeface="ＭＳ Ｐゴシック" charset="0"/>
                <a:cs typeface="Cambria"/>
              </a:rPr>
              <a:t>Part 1</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8EEC1D11-3D69-17F5-7DFB-7A83F714C25F}"/>
              </a:ext>
            </a:extLst>
          </p:cNvPr>
          <p:cNvPicPr>
            <a:picLocks noChangeAspect="1"/>
          </p:cNvPicPr>
          <p:nvPr/>
        </p:nvPicPr>
        <p:blipFill>
          <a:blip r:embed="rId3"/>
          <a:stretch>
            <a:fillRect/>
          </a:stretch>
        </p:blipFill>
        <p:spPr>
          <a:xfrm>
            <a:off x="1403648" y="3301063"/>
            <a:ext cx="6264696" cy="35569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5" presetClass="entr" presetSubtype="5"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checkerboard(dow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0"/>
              </a:spcAft>
              <a:tabLst>
                <a:tab pos="444500" algn="l"/>
              </a:tabLst>
              <a:defRPr/>
            </a:pPr>
            <a:r>
              <a:rPr lang="en-US" dirty="0">
                <a:latin typeface="Calibri"/>
                <a:cs typeface="Calibri"/>
              </a:rPr>
              <a:t>In contrast to “all the world,” who      follows the beast, God will have a people who will “follow the Lamb” instead.</a:t>
            </a:r>
          </a:p>
          <a:p>
            <a:pPr algn="ctr" eaLnBrk="1" hangingPunct="1">
              <a:lnSpc>
                <a:spcPct val="90000"/>
              </a:lnSpc>
              <a:spcBef>
                <a:spcPts val="0"/>
              </a:spcBef>
              <a:spcAft>
                <a:spcPts val="0"/>
              </a:spcAft>
              <a:tabLst>
                <a:tab pos="444500" algn="l"/>
              </a:tabLst>
              <a:defRPr/>
            </a:pPr>
            <a:r>
              <a:rPr lang="en-US" dirty="0">
                <a:latin typeface="Calibri"/>
                <a:cs typeface="Calibri"/>
              </a:rPr>
              <a:t>As always, it will be one side or the other, </a:t>
            </a:r>
            <a:r>
              <a:rPr lang="en-US" dirty="0">
                <a:highlight>
                  <a:srgbClr val="FF0000"/>
                </a:highlight>
                <a:latin typeface="Calibri"/>
                <a:cs typeface="Calibri"/>
              </a:rPr>
              <a:t>for</a:t>
            </a:r>
            <a:r>
              <a:rPr lang="en-US" dirty="0">
                <a:latin typeface="Calibri"/>
                <a:cs typeface="Calibri"/>
              </a:rPr>
              <a:t> Jesus or </a:t>
            </a:r>
            <a:r>
              <a:rPr lang="en-US" dirty="0">
                <a:highlight>
                  <a:srgbClr val="FF0000"/>
                </a:highlight>
                <a:latin typeface="Calibri"/>
                <a:cs typeface="Calibri"/>
              </a:rPr>
              <a:t>against</a:t>
            </a:r>
            <a:r>
              <a:rPr lang="en-US" dirty="0">
                <a:latin typeface="Calibri"/>
                <a:cs typeface="Calibri"/>
              </a:rPr>
              <a:t> Jesus.</a:t>
            </a:r>
          </a:p>
          <a:p>
            <a:pPr algn="ctr" eaLnBrk="1" hangingPunct="1">
              <a:lnSpc>
                <a:spcPct val="90000"/>
              </a:lnSpc>
              <a:spcBef>
                <a:spcPts val="0"/>
              </a:spcBef>
              <a:spcAft>
                <a:spcPts val="0"/>
              </a:spcAft>
              <a:tabLst>
                <a:tab pos="444500" algn="l"/>
              </a:tabLst>
              <a:defRPr/>
            </a:pPr>
            <a:r>
              <a:rPr lang="en-US" dirty="0">
                <a:latin typeface="Calibri"/>
                <a:cs typeface="Calibri"/>
              </a:rPr>
              <a:t>There will be then, as now,                                 no </a:t>
            </a:r>
            <a:r>
              <a:rPr lang="en-US" b="1" spc="50" dirty="0">
                <a:latin typeface="Calibri"/>
                <a:cs typeface="Calibri"/>
              </a:rPr>
              <a:t>middle ground</a:t>
            </a:r>
            <a:r>
              <a:rPr lang="en-US" dirty="0">
                <a:latin typeface="Calibri"/>
                <a:cs typeface="Calibri"/>
              </a:rPr>
              <a:t>, no </a:t>
            </a:r>
            <a:r>
              <a:rPr lang="en-US" b="1" spc="50" dirty="0">
                <a:latin typeface="Calibri"/>
                <a:cs typeface="Calibri"/>
              </a:rPr>
              <a:t>neutral position</a:t>
            </a:r>
            <a:r>
              <a:rPr lang="en-US" dirty="0">
                <a:latin typeface="Calibri"/>
                <a:cs typeface="Calibri"/>
              </a:rPr>
              <a:t>.</a:t>
            </a:r>
          </a:p>
          <a:p>
            <a:pPr algn="ctr" eaLnBrk="1" hangingPunct="1">
              <a:lnSpc>
                <a:spcPct val="90000"/>
              </a:lnSpc>
              <a:spcBef>
                <a:spcPts val="0"/>
              </a:spcBef>
              <a:spcAft>
                <a:spcPts val="0"/>
              </a:spcAft>
              <a:tabLst>
                <a:tab pos="444500" algn="l"/>
              </a:tabLst>
              <a:defRPr/>
            </a:pPr>
            <a:r>
              <a:rPr lang="en-US" dirty="0">
                <a:latin typeface="Calibri"/>
                <a:cs typeface="Calibri"/>
              </a:rPr>
              <a:t>To not firmly commit to Jesus is, consciously or not, to commit to                     </a:t>
            </a:r>
            <a:r>
              <a:rPr lang="en-US" b="1" spc="100" dirty="0">
                <a:latin typeface="Calibri"/>
                <a:cs typeface="Calibri"/>
              </a:rPr>
              <a:t>the other side</a:t>
            </a:r>
            <a:r>
              <a:rPr lang="en-US" dirty="0">
                <a:latin typeface="Calibri"/>
                <a:cs typeface="Calibri"/>
              </a:rPr>
              <a:t>.</a:t>
            </a:r>
            <a:endParaRPr lang="en-US" spc="-100" dirty="0">
              <a:latin typeface="Calibri"/>
              <a:cs typeface="Calibri"/>
            </a:endParaRP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The Mark of the Beast </a:t>
            </a:r>
            <a:endParaRPr lang="en-US" sz="3200" i="1" dirty="0">
              <a:solidFill>
                <a:srgbClr val="FFFF00"/>
              </a:solidFill>
              <a:latin typeface="Cambria"/>
              <a:cs typeface="Cambria"/>
            </a:endParaRPr>
          </a:p>
          <a:p>
            <a:pPr marL="36000">
              <a:defRPr/>
            </a:pPr>
            <a:r>
              <a:rPr lang="en-US" sz="3200" b="1" cap="small" spc="100" dirty="0">
                <a:latin typeface="Cambria"/>
                <a:cs typeface="Cambria"/>
              </a:rPr>
              <a:t>b. Those Who Follow the Lamb </a:t>
            </a:r>
          </a:p>
        </p:txBody>
      </p:sp>
    </p:spTree>
    <p:extLst>
      <p:ext uri="{BB962C8B-B14F-4D97-AF65-F5344CB8AC3E}">
        <p14:creationId xmlns:p14="http://schemas.microsoft.com/office/powerpoint/2010/main" val="2417162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100" dirty="0">
                <a:latin typeface="Cambria"/>
                <a:cs typeface="Cambria"/>
              </a:rPr>
              <a:t>3. Two Blasphemies </a:t>
            </a:r>
          </a:p>
          <a:p>
            <a:pPr marL="36000">
              <a:defRPr/>
            </a:pPr>
            <a:r>
              <a:rPr lang="en-US" sz="3200" cap="small" spc="100" dirty="0">
                <a:latin typeface="Cambria"/>
                <a:cs typeface="Cambria"/>
              </a:rPr>
              <a:t>a. Power to Forgive Sins </a:t>
            </a:r>
          </a:p>
        </p:txBody>
      </p:sp>
      <p:pic>
        <p:nvPicPr>
          <p:cNvPr id="3" name="Picture 2">
            <a:extLst>
              <a:ext uri="{FF2B5EF4-FFF2-40B4-BE49-F238E27FC236}">
                <a16:creationId xmlns:a16="http://schemas.microsoft.com/office/drawing/2014/main" id="{22827F0E-C8F0-6672-CCA7-1C2F054C8210}"/>
              </a:ext>
            </a:extLst>
          </p:cNvPr>
          <p:cNvPicPr>
            <a:picLocks noChangeAspect="1"/>
          </p:cNvPicPr>
          <p:nvPr/>
        </p:nvPicPr>
        <p:blipFill>
          <a:blip r:embed="rId3"/>
          <a:stretch>
            <a:fillRect/>
          </a:stretch>
        </p:blipFill>
        <p:spPr>
          <a:xfrm>
            <a:off x="3130456" y="2409552"/>
            <a:ext cx="2881704" cy="3611736"/>
          </a:xfrm>
          <a:prstGeom prst="rect">
            <a:avLst/>
          </a:prstGeom>
        </p:spPr>
      </p:pic>
      <p:sp>
        <p:nvSpPr>
          <p:cNvPr id="4" name="Rectangle 3">
            <a:extLst>
              <a:ext uri="{FF2B5EF4-FFF2-40B4-BE49-F238E27FC236}">
                <a16:creationId xmlns:a16="http://schemas.microsoft.com/office/drawing/2014/main" id="{BDFE2288-B0BB-BB2E-F35B-36CB31ECB6EC}"/>
              </a:ext>
            </a:extLst>
          </p:cNvPr>
          <p:cNvSpPr/>
          <p:nvPr/>
        </p:nvSpPr>
        <p:spPr bwMode="auto">
          <a:xfrm>
            <a:off x="3130456" y="2409552"/>
            <a:ext cx="2881704" cy="3611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8" name="Text Box 3">
            <a:extLst>
              <a:ext uri="{FF2B5EF4-FFF2-40B4-BE49-F238E27FC236}">
                <a16:creationId xmlns:a16="http://schemas.microsoft.com/office/drawing/2014/main" id="{4F95F654-71CE-9F8A-F051-C652B7138DFB}"/>
              </a:ext>
            </a:extLst>
          </p:cNvPr>
          <p:cNvSpPr txBox="1">
            <a:spLocks noChangeArrowheads="1"/>
          </p:cNvSpPr>
          <p:nvPr/>
        </p:nvSpPr>
        <p:spPr bwMode="auto">
          <a:xfrm>
            <a:off x="0" y="1712428"/>
            <a:ext cx="9144000" cy="50855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Luke 5:20, 21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“When He saw their faith, He said to him, ‘Man, your sins are forgiven you.’</a:t>
            </a:r>
          </a:p>
          <a:p>
            <a:pPr algn="ctr" eaLnBrk="1" hangingPunct="1">
              <a:lnSpc>
                <a:spcPct val="90000"/>
              </a:lnSpc>
              <a:spcBef>
                <a:spcPts val="0"/>
              </a:spcBef>
              <a:spcAft>
                <a:spcPts val="3000"/>
              </a:spcAft>
              <a:defRPr/>
            </a:pPr>
            <a:r>
              <a:rPr lang="en-US" dirty="0">
                <a:latin typeface="Calibri"/>
                <a:cs typeface="Calibri"/>
              </a:rPr>
              <a:t>And the scribes and the Pharisees began   to reason, saying, ‘Who is this who           speaks blasphemies?</a:t>
            </a:r>
          </a:p>
          <a:p>
            <a:pPr algn="ctr" eaLnBrk="1" hangingPunct="1">
              <a:lnSpc>
                <a:spcPct val="90000"/>
              </a:lnSpc>
              <a:spcBef>
                <a:spcPts val="0"/>
              </a:spcBef>
              <a:spcAft>
                <a:spcPts val="1200"/>
              </a:spcAft>
              <a:defRPr/>
            </a:pPr>
            <a:endParaRPr lang="en-US" dirty="0">
              <a:latin typeface="Calibri"/>
              <a:cs typeface="Calibri"/>
            </a:endParaRPr>
          </a:p>
          <a:p>
            <a:pPr algn="ctr" eaLnBrk="1" hangingPunct="1">
              <a:lnSpc>
                <a:spcPct val="90000"/>
              </a:lnSpc>
              <a:spcBef>
                <a:spcPts val="0"/>
              </a:spcBef>
              <a:spcAft>
                <a:spcPts val="2400"/>
              </a:spcAft>
              <a:defRPr/>
            </a:pPr>
            <a:r>
              <a:rPr lang="en-US" dirty="0">
                <a:latin typeface="Calibri"/>
                <a:cs typeface="Calibri"/>
              </a:rPr>
              <a:t>Who can forgive sins but God alone?’ ”</a:t>
            </a:r>
          </a:p>
        </p:txBody>
      </p:sp>
    </p:spTree>
    <p:extLst>
      <p:ext uri="{BB962C8B-B14F-4D97-AF65-F5344CB8AC3E}">
        <p14:creationId xmlns:p14="http://schemas.microsoft.com/office/powerpoint/2010/main" val="691586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par>
                                <p:cTn id="21" presetID="10" presetClass="entr" presetSubtype="0" fill="hold" nodeType="withEffect">
                                  <p:stCondLst>
                                    <p:cond delay="100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par>
                                <p:cTn id="29" presetID="1" presetClass="exit"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hidden"/>
                                      </p:to>
                                    </p:set>
                                  </p:childTnLst>
                                </p:cTn>
                              </p:par>
                              <p:par>
                                <p:cTn id="33" presetID="5" presetClass="entr" presetSubtype="5"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down)">
                                      <p:cBhvr>
                                        <p:cTn id="35" dur="2000"/>
                                        <p:tgtEl>
                                          <p:spTgt spid="3"/>
                                        </p:tgtEl>
                                      </p:cBhvr>
                                    </p:animEffect>
                                  </p:childTnLst>
                                </p:cTn>
                              </p:par>
                              <p:par>
                                <p:cTn id="36" presetID="1" presetClass="exit"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35640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0"/>
              </a:spcAft>
              <a:tabLst>
                <a:tab pos="454025" algn="l"/>
              </a:tabLst>
              <a:defRPr/>
            </a:pPr>
            <a:r>
              <a:rPr lang="en-US" dirty="0">
                <a:latin typeface="Calibri"/>
                <a:cs typeface="Calibri"/>
              </a:rPr>
              <a:t>The beast of Revelation is an apostate religious power that rises out of pagan Rome and grows to become a worldwide system of worship.</a:t>
            </a:r>
          </a:p>
          <a:p>
            <a:pPr algn="ctr" eaLnBrk="1" hangingPunct="1">
              <a:lnSpc>
                <a:spcPct val="90000"/>
              </a:lnSpc>
              <a:spcBef>
                <a:spcPts val="0"/>
              </a:spcBef>
              <a:spcAft>
                <a:spcPts val="0"/>
              </a:spcAft>
              <a:tabLst>
                <a:tab pos="454025" algn="l"/>
              </a:tabLst>
              <a:defRPr/>
            </a:pPr>
            <a:r>
              <a:rPr lang="en-US" dirty="0">
                <a:latin typeface="Calibri"/>
                <a:cs typeface="Calibri"/>
              </a:rPr>
              <a:t>According to Revelation 13:5, it is a </a:t>
            </a:r>
            <a:r>
              <a:rPr lang="en-US" sz="6000" dirty="0">
                <a:latin typeface="Calibri Light" panose="020F0302020204030204" pitchFamily="34" charset="0"/>
                <a:cs typeface="Calibri Light" panose="020F0302020204030204" pitchFamily="34" charset="0"/>
              </a:rPr>
              <a:t>BLASPHEMOUS POWER</a:t>
            </a:r>
            <a:r>
              <a:rPr lang="en-US" dirty="0">
                <a:latin typeface="Calibri"/>
                <a:cs typeface="Calibri"/>
              </a:rPr>
              <a:t>.</a:t>
            </a:r>
          </a:p>
          <a:p>
            <a:pPr algn="ctr" eaLnBrk="1" hangingPunct="1">
              <a:lnSpc>
                <a:spcPct val="90000"/>
              </a:lnSpc>
              <a:spcBef>
                <a:spcPts val="0"/>
              </a:spcBef>
              <a:spcAft>
                <a:spcPts val="0"/>
              </a:spcAft>
              <a:tabLst>
                <a:tab pos="454025" algn="l"/>
              </a:tabLst>
              <a:defRPr/>
            </a:pPr>
            <a:r>
              <a:rPr lang="en-US" dirty="0">
                <a:latin typeface="Calibri"/>
                <a:cs typeface="Calibri"/>
              </a:rPr>
              <a:t>In the New Testament, blasphemy is equated with assuming the privileges and prerogatives of God </a:t>
            </a:r>
            <a:r>
              <a:rPr lang="en-US" b="1" spc="100" dirty="0">
                <a:latin typeface="Calibri"/>
                <a:cs typeface="Calibri"/>
              </a:rPr>
              <a:t>as an equal</a:t>
            </a:r>
            <a:r>
              <a:rPr lang="en-US" dirty="0">
                <a:latin typeface="Calibri"/>
                <a:cs typeface="Calibri"/>
              </a:rPr>
              <a:t>.</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Two Blasphemies </a:t>
            </a:r>
            <a:r>
              <a:rPr lang="en-US" sz="3200" i="1" dirty="0">
                <a:solidFill>
                  <a:srgbClr val="FFFF00"/>
                </a:solidFill>
                <a:latin typeface="Cambria"/>
                <a:cs typeface="Cambria"/>
              </a:rPr>
              <a:t>	 </a:t>
            </a:r>
          </a:p>
          <a:p>
            <a:pPr marL="36000">
              <a:defRPr/>
            </a:pPr>
            <a:r>
              <a:rPr lang="en-US" sz="3200" b="1" cap="small" spc="100" dirty="0">
                <a:latin typeface="Cambria"/>
                <a:cs typeface="Cambria"/>
              </a:rPr>
              <a:t>a. Power to Forgive Sins </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51982"/>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0"/>
              </a:spcAft>
              <a:tabLst>
                <a:tab pos="454025" algn="l"/>
              </a:tabLst>
              <a:defRPr/>
            </a:pPr>
            <a:r>
              <a:rPr lang="en-US" b="1" spc="100" dirty="0">
                <a:latin typeface="Calibri"/>
                <a:cs typeface="Calibri"/>
              </a:rPr>
              <a:t>Jesus was accused of blasphemy for forgiving sin.</a:t>
            </a:r>
          </a:p>
          <a:p>
            <a:pPr marL="182880" eaLnBrk="1" hangingPunct="1">
              <a:lnSpc>
                <a:spcPct val="90000"/>
              </a:lnSpc>
              <a:spcBef>
                <a:spcPts val="0"/>
              </a:spcBef>
              <a:spcAft>
                <a:spcPts val="0"/>
              </a:spcAft>
              <a:tabLst>
                <a:tab pos="454025" algn="l"/>
              </a:tabLst>
              <a:defRPr/>
            </a:pPr>
            <a:r>
              <a:rPr lang="en-US" b="1" spc="100" dirty="0">
                <a:latin typeface="Calibri"/>
                <a:cs typeface="Calibri"/>
              </a:rPr>
              <a:t>	</a:t>
            </a:r>
            <a:r>
              <a:rPr lang="en-US" spc="100" dirty="0">
                <a:latin typeface="Calibri"/>
                <a:cs typeface="Calibri"/>
              </a:rPr>
              <a:t>• </a:t>
            </a:r>
            <a:r>
              <a:rPr lang="en-US" dirty="0">
                <a:latin typeface="Calibri"/>
                <a:cs typeface="Calibri"/>
              </a:rPr>
              <a:t>Who can forgive sins but God alone?</a:t>
            </a:r>
          </a:p>
          <a:p>
            <a:pPr marL="182880" eaLnBrk="1" hangingPunct="1">
              <a:lnSpc>
                <a:spcPct val="90000"/>
              </a:lnSpc>
              <a:spcBef>
                <a:spcPts val="0"/>
              </a:spcBef>
              <a:spcAft>
                <a:spcPts val="0"/>
              </a:spcAft>
              <a:tabLst>
                <a:tab pos="454025" algn="l"/>
              </a:tabLst>
              <a:defRPr/>
            </a:pPr>
            <a:r>
              <a:rPr lang="en-US" spc="100" dirty="0">
                <a:latin typeface="Calibri"/>
                <a:cs typeface="Calibri"/>
              </a:rPr>
              <a:t>	• He has all the powers and </a:t>
            </a:r>
            <a:r>
              <a:rPr lang="en-US" spc="100" dirty="0" err="1">
                <a:latin typeface="Calibri"/>
                <a:cs typeface="Calibri"/>
              </a:rPr>
              <a:t>preroga</a:t>
            </a:r>
            <a:r>
              <a:rPr lang="en-US" spc="100" dirty="0">
                <a:latin typeface="Calibri"/>
                <a:cs typeface="Calibri"/>
              </a:rPr>
              <a:t>-	</a:t>
            </a:r>
            <a:r>
              <a:rPr lang="en-US" spc="100" dirty="0" err="1">
                <a:latin typeface="Calibri"/>
                <a:cs typeface="Calibri"/>
              </a:rPr>
              <a:t>tives</a:t>
            </a:r>
            <a:r>
              <a:rPr lang="en-US" spc="100" dirty="0">
                <a:latin typeface="Calibri"/>
                <a:cs typeface="Calibri"/>
              </a:rPr>
              <a:t> of God—including the right to 	forgive our sins.</a:t>
            </a:r>
          </a:p>
          <a:p>
            <a:pPr marL="182880" eaLnBrk="1" hangingPunct="1">
              <a:lnSpc>
                <a:spcPct val="90000"/>
              </a:lnSpc>
              <a:spcBef>
                <a:spcPts val="0"/>
              </a:spcBef>
              <a:spcAft>
                <a:spcPts val="0"/>
              </a:spcAft>
              <a:tabLst>
                <a:tab pos="454025" algn="l"/>
              </a:tabLst>
              <a:defRPr/>
            </a:pPr>
            <a:r>
              <a:rPr lang="en-US" spc="100" dirty="0">
                <a:latin typeface="Calibri"/>
                <a:cs typeface="Calibri"/>
              </a:rPr>
              <a:t>	</a:t>
            </a:r>
            <a:r>
              <a:rPr lang="en-US" spc="-30" dirty="0">
                <a:latin typeface="Calibri"/>
                <a:cs typeface="Calibri"/>
              </a:rPr>
              <a:t>• Roman Church teaches that the priest is </a:t>
            </a:r>
            <a:r>
              <a:rPr lang="en-US" spc="-100" dirty="0">
                <a:latin typeface="Calibri"/>
                <a:cs typeface="Calibri"/>
              </a:rPr>
              <a:t>	</a:t>
            </a:r>
            <a:r>
              <a:rPr lang="en-US" dirty="0">
                <a:latin typeface="Calibri"/>
                <a:cs typeface="Calibri"/>
              </a:rPr>
              <a:t>the mediator between God and sinners. 	He cannot mediate because he also 	needs a mediator for being a sinner.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Two Blasphemies </a:t>
            </a:r>
            <a:r>
              <a:rPr lang="en-US" sz="3200" i="1" dirty="0">
                <a:solidFill>
                  <a:srgbClr val="FFFF00"/>
                </a:solidFill>
                <a:latin typeface="Cambria"/>
                <a:cs typeface="Cambria"/>
              </a:rPr>
              <a:t>	 </a:t>
            </a:r>
          </a:p>
          <a:p>
            <a:pPr marL="36000">
              <a:defRPr/>
            </a:pPr>
            <a:r>
              <a:rPr lang="en-US" sz="3200" b="1" cap="small" spc="100" dirty="0">
                <a:latin typeface="Cambria"/>
                <a:cs typeface="Cambria"/>
              </a:rPr>
              <a:t>a. Power to Forgive Sins </a:t>
            </a:r>
          </a:p>
        </p:txBody>
      </p:sp>
    </p:spTree>
    <p:extLst>
      <p:ext uri="{BB962C8B-B14F-4D97-AF65-F5344CB8AC3E}">
        <p14:creationId xmlns:p14="http://schemas.microsoft.com/office/powerpoint/2010/main" val="297658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100" dirty="0">
                <a:latin typeface="Cambria"/>
                <a:cs typeface="Cambria"/>
              </a:rPr>
              <a:t>3. Two Blasphemies </a:t>
            </a:r>
          </a:p>
          <a:p>
            <a:pPr marL="36000">
              <a:defRPr/>
            </a:pPr>
            <a:r>
              <a:rPr lang="en-US" sz="3200" cap="small" spc="100" dirty="0">
                <a:latin typeface="Cambria"/>
                <a:cs typeface="Cambria"/>
              </a:rPr>
              <a:t>b. Vicar of God </a:t>
            </a:r>
          </a:p>
        </p:txBody>
      </p:sp>
      <p:sp>
        <p:nvSpPr>
          <p:cNvPr id="2" name="Text Box 3">
            <a:extLst>
              <a:ext uri="{FF2B5EF4-FFF2-40B4-BE49-F238E27FC236}">
                <a16:creationId xmlns:a16="http://schemas.microsoft.com/office/drawing/2014/main" id="{5C051DE6-5B7E-A9F3-0480-517B0858282F}"/>
              </a:ext>
            </a:extLst>
          </p:cNvPr>
          <p:cNvSpPr txBox="1">
            <a:spLocks noChangeArrowheads="1"/>
          </p:cNvSpPr>
          <p:nvPr/>
        </p:nvSpPr>
        <p:spPr bwMode="auto">
          <a:xfrm>
            <a:off x="0" y="1712428"/>
            <a:ext cx="4572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John 10:33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“The Jews answered Him, saying, ‘For a good work we do  not stone You, but  for blasphemy, and because You, being   a Man, make  Yourself God</a:t>
            </a:r>
            <a:r>
              <a:rPr lang="en-PH"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D7C2AFC-32B8-C7E6-E37B-39ECDE2B2029}"/>
              </a:ext>
            </a:extLst>
          </p:cNvPr>
          <p:cNvPicPr>
            <a:picLocks noChangeAspect="1"/>
          </p:cNvPicPr>
          <p:nvPr/>
        </p:nvPicPr>
        <p:blipFill>
          <a:blip r:embed="rId3"/>
          <a:stretch>
            <a:fillRect/>
          </a:stretch>
        </p:blipFill>
        <p:spPr>
          <a:xfrm>
            <a:off x="4572000" y="2425136"/>
            <a:ext cx="4538052" cy="3452136"/>
          </a:xfrm>
          <a:prstGeom prst="rect">
            <a:avLst/>
          </a:prstGeom>
        </p:spPr>
      </p:pic>
    </p:spTree>
    <p:extLst>
      <p:ext uri="{BB962C8B-B14F-4D97-AF65-F5344CB8AC3E}">
        <p14:creationId xmlns:p14="http://schemas.microsoft.com/office/powerpoint/2010/main" val="133780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5" presetClass="entr" presetSubtype="5"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dow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9124"/>
            <a:ext cx="9108504" cy="54425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880" eaLnBrk="1" hangingPunct="1">
              <a:lnSpc>
                <a:spcPct val="90000"/>
              </a:lnSpc>
              <a:spcBef>
                <a:spcPts val="0"/>
              </a:spcBef>
              <a:spcAft>
                <a:spcPts val="1200"/>
              </a:spcAft>
              <a:tabLst>
                <a:tab pos="454025" algn="l"/>
              </a:tabLst>
              <a:defRPr/>
            </a:pPr>
            <a:r>
              <a:rPr lang="en-US" b="1" spc="100" dirty="0">
                <a:latin typeface="Calibri"/>
                <a:cs typeface="Calibri"/>
              </a:rPr>
              <a:t>The pope is claimed to be God on earth.</a:t>
            </a:r>
          </a:p>
          <a:p>
            <a:pPr marL="182880" eaLnBrk="1" hangingPunct="1">
              <a:lnSpc>
                <a:spcPct val="90000"/>
              </a:lnSpc>
              <a:spcBef>
                <a:spcPts val="0"/>
              </a:spcBef>
              <a:spcAft>
                <a:spcPts val="1200"/>
              </a:spcAft>
              <a:tabLst>
                <a:tab pos="454025" algn="l"/>
              </a:tabLst>
              <a:defRPr/>
            </a:pPr>
            <a:r>
              <a:rPr lang="en-US" b="1" spc="100" dirty="0">
                <a:latin typeface="Calibri"/>
                <a:cs typeface="Calibri"/>
              </a:rPr>
              <a:t>	</a:t>
            </a:r>
            <a:r>
              <a:rPr lang="en-US" spc="-100" dirty="0">
                <a:latin typeface="Calibri"/>
                <a:cs typeface="Calibri"/>
              </a:rPr>
              <a:t>• </a:t>
            </a:r>
            <a:r>
              <a:rPr lang="en-US" spc="-30" dirty="0">
                <a:latin typeface="Calibri"/>
                <a:cs typeface="Calibri"/>
              </a:rPr>
              <a:t>“The pope is of so great dignity and so 	exalted that he is not a mere man…. He is 	as it were God on earth.”</a:t>
            </a:r>
            <a:r>
              <a:rPr lang="en-US" sz="2800" spc="-30" dirty="0">
                <a:latin typeface="Calibri"/>
                <a:cs typeface="Calibri"/>
              </a:rPr>
              <a:t>—Lucius Ferraris, 	“Papa,” </a:t>
            </a:r>
            <a:r>
              <a:rPr lang="en-US" sz="2800" i="1" cap="small" spc="-30" dirty="0" err="1">
                <a:latin typeface="Calibri"/>
                <a:cs typeface="Calibri"/>
              </a:rPr>
              <a:t>Prompta</a:t>
            </a:r>
            <a:r>
              <a:rPr lang="en-US" sz="2800" i="1" cap="small" spc="-30" dirty="0">
                <a:latin typeface="Calibri"/>
                <a:cs typeface="Calibri"/>
              </a:rPr>
              <a:t> Bibliotheca </a:t>
            </a:r>
            <a:r>
              <a:rPr lang="en-US" sz="2800" spc="-30" dirty="0">
                <a:latin typeface="Calibri"/>
                <a:cs typeface="Calibri"/>
              </a:rPr>
              <a:t>(1763), vol. 6, pp. 25–29.</a:t>
            </a:r>
            <a:endParaRPr lang="en-US" sz="2800" spc="-100" dirty="0">
              <a:latin typeface="Calibri"/>
              <a:cs typeface="Calibri"/>
            </a:endParaRPr>
          </a:p>
          <a:p>
            <a:pPr marL="182880" eaLnBrk="1" hangingPunct="1">
              <a:lnSpc>
                <a:spcPct val="90000"/>
              </a:lnSpc>
              <a:spcBef>
                <a:spcPts val="0"/>
              </a:spcBef>
              <a:spcAft>
                <a:spcPts val="1200"/>
              </a:spcAft>
              <a:tabLst>
                <a:tab pos="454025" algn="l"/>
              </a:tabLst>
              <a:defRPr/>
            </a:pPr>
            <a:r>
              <a:rPr lang="en-US" spc="100" dirty="0">
                <a:latin typeface="Calibri"/>
                <a:cs typeface="Calibri"/>
              </a:rPr>
              <a:t>	• “We [the popes] hold upon this 	earth the place of God Almighty.”</a:t>
            </a:r>
            <a:r>
              <a:rPr lang="en-US" sz="2800" spc="100" dirty="0">
                <a:latin typeface="Calibri"/>
                <a:cs typeface="Calibri"/>
              </a:rPr>
              <a:t>—The 	Great Encyclical Letters of Pope Leo XIII (New York: 	</a:t>
            </a:r>
            <a:r>
              <a:rPr lang="en-US" sz="2800" spc="100" dirty="0" err="1">
                <a:latin typeface="Calibri"/>
                <a:cs typeface="Calibri"/>
              </a:rPr>
              <a:t>Benziger</a:t>
            </a:r>
            <a:r>
              <a:rPr lang="en-US" sz="2800" spc="100" dirty="0">
                <a:latin typeface="Calibri"/>
                <a:cs typeface="Calibri"/>
              </a:rPr>
              <a:t>, 1903), p. 193.”</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Two Blasphemies </a:t>
            </a:r>
            <a:r>
              <a:rPr lang="en-US" sz="3200" i="1" dirty="0">
                <a:solidFill>
                  <a:srgbClr val="FFFF00"/>
                </a:solidFill>
                <a:latin typeface="Cambria"/>
                <a:cs typeface="Cambria"/>
              </a:rPr>
              <a:t>	 </a:t>
            </a:r>
          </a:p>
          <a:p>
            <a:pPr marL="36000">
              <a:defRPr/>
            </a:pPr>
            <a:r>
              <a:rPr lang="en-US" sz="3200" b="1" cap="small" spc="100" dirty="0">
                <a:latin typeface="Cambria"/>
                <a:cs typeface="Cambria"/>
              </a:rPr>
              <a:t>b. </a:t>
            </a:r>
            <a:r>
              <a:rPr lang="en-US" sz="3200" b="1" cap="small" spc="100">
                <a:latin typeface="Cambria"/>
                <a:cs typeface="Cambria"/>
              </a:rPr>
              <a:t>Vicar of God</a:t>
            </a:r>
            <a:endParaRPr lang="en-US" sz="3200" b="1" cap="small" spc="100" dirty="0">
              <a:latin typeface="Cambria"/>
              <a:cs typeface="Cambria"/>
            </a:endParaRPr>
          </a:p>
        </p:txBody>
      </p:sp>
    </p:spTree>
    <p:extLst>
      <p:ext uri="{BB962C8B-B14F-4D97-AF65-F5344CB8AC3E}">
        <p14:creationId xmlns:p14="http://schemas.microsoft.com/office/powerpoint/2010/main" val="239855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567890"/>
            <a:ext cx="9108504" cy="467929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0"/>
              </a:spcAft>
              <a:tabLst>
                <a:tab pos="454025" algn="l"/>
              </a:tabLst>
              <a:defRPr/>
            </a:pPr>
            <a:r>
              <a:rPr lang="en-US" dirty="0">
                <a:latin typeface="Calibri"/>
                <a:cs typeface="Calibri"/>
              </a:rPr>
              <a:t>These claims become even more relevant when we understand that the prefix anti-, </a:t>
            </a:r>
          </a:p>
          <a:p>
            <a:pPr algn="ctr" eaLnBrk="1" hangingPunct="1">
              <a:lnSpc>
                <a:spcPct val="90000"/>
              </a:lnSpc>
              <a:spcBef>
                <a:spcPts val="0"/>
              </a:spcBef>
              <a:spcAft>
                <a:spcPts val="0"/>
              </a:spcAft>
              <a:tabLst>
                <a:tab pos="454025" algn="l"/>
              </a:tabLst>
              <a:defRPr/>
            </a:pPr>
            <a:r>
              <a:rPr lang="en-US" dirty="0">
                <a:latin typeface="Calibri"/>
                <a:cs typeface="Calibri"/>
              </a:rPr>
              <a:t>as in </a:t>
            </a:r>
            <a:r>
              <a:rPr lang="en-US" sz="6000" dirty="0">
                <a:latin typeface="Calibri Light" panose="020F0302020204030204" pitchFamily="34" charset="0"/>
                <a:cs typeface="Calibri Light" panose="020F0302020204030204" pitchFamily="34" charset="0"/>
              </a:rPr>
              <a:t>antichrist</a:t>
            </a:r>
            <a:r>
              <a:rPr lang="en-US" dirty="0">
                <a:latin typeface="Calibri"/>
                <a:cs typeface="Calibri"/>
              </a:rPr>
              <a:t>,</a:t>
            </a:r>
          </a:p>
          <a:p>
            <a:pPr algn="ctr" eaLnBrk="1" hangingPunct="1">
              <a:lnSpc>
                <a:spcPct val="90000"/>
              </a:lnSpc>
              <a:spcBef>
                <a:spcPts val="0"/>
              </a:spcBef>
              <a:spcAft>
                <a:spcPts val="0"/>
              </a:spcAft>
              <a:tabLst>
                <a:tab pos="454025" algn="l"/>
              </a:tabLst>
              <a:defRPr/>
            </a:pPr>
            <a:r>
              <a:rPr lang="en-US" dirty="0">
                <a:latin typeface="Calibri"/>
                <a:cs typeface="Calibri"/>
              </a:rPr>
              <a:t>doesn’t always mean “against” </a:t>
            </a:r>
          </a:p>
          <a:p>
            <a:pPr algn="ctr" eaLnBrk="1" hangingPunct="1">
              <a:lnSpc>
                <a:spcPct val="90000"/>
              </a:lnSpc>
              <a:spcBef>
                <a:spcPts val="0"/>
              </a:spcBef>
              <a:spcAft>
                <a:spcPts val="0"/>
              </a:spcAft>
              <a:tabLst>
                <a:tab pos="454025" algn="l"/>
              </a:tabLst>
              <a:defRPr/>
            </a:pPr>
            <a:r>
              <a:rPr lang="en-US" dirty="0">
                <a:latin typeface="Calibri"/>
                <a:cs typeface="Calibri"/>
              </a:rPr>
              <a:t>but also can mean “in the place of.” </a:t>
            </a:r>
          </a:p>
          <a:p>
            <a:pPr algn="ctr" eaLnBrk="1" hangingPunct="1">
              <a:lnSpc>
                <a:spcPct val="90000"/>
              </a:lnSpc>
              <a:spcBef>
                <a:spcPts val="0"/>
              </a:spcBef>
              <a:spcAft>
                <a:spcPts val="1200"/>
              </a:spcAft>
              <a:tabLst>
                <a:tab pos="454025" algn="l"/>
              </a:tabLst>
              <a:defRPr/>
            </a:pPr>
            <a:r>
              <a:rPr lang="en-US" dirty="0">
                <a:latin typeface="Calibri"/>
                <a:cs typeface="Calibri"/>
              </a:rPr>
              <a:t>Hence antichrist also means </a:t>
            </a:r>
          </a:p>
          <a:p>
            <a:pPr algn="ctr" eaLnBrk="1" hangingPunct="1">
              <a:lnSpc>
                <a:spcPct val="90000"/>
              </a:lnSpc>
              <a:spcBef>
                <a:spcPts val="0"/>
              </a:spcBef>
              <a:spcAft>
                <a:spcPts val="0"/>
              </a:spcAft>
              <a:tabLst>
                <a:tab pos="454025" algn="l"/>
              </a:tabLst>
              <a:defRPr/>
            </a:pPr>
            <a:r>
              <a:rPr lang="en-US" sz="6000" dirty="0">
                <a:latin typeface="Calibri Light" panose="020F0302020204030204" pitchFamily="34" charset="0"/>
                <a:cs typeface="Calibri Light" panose="020F0302020204030204" pitchFamily="34" charset="0"/>
              </a:rPr>
              <a:t>“in place of Christ.”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Two Blasphemies </a:t>
            </a:r>
            <a:r>
              <a:rPr lang="en-US" sz="3200" i="1" dirty="0">
                <a:solidFill>
                  <a:srgbClr val="FFFF00"/>
                </a:solidFill>
                <a:latin typeface="Cambria"/>
                <a:cs typeface="Cambria"/>
              </a:rPr>
              <a:t>	 </a:t>
            </a:r>
          </a:p>
          <a:p>
            <a:pPr marL="36000">
              <a:defRPr/>
            </a:pPr>
            <a:r>
              <a:rPr lang="en-US" sz="3200" b="1" cap="small" spc="100" dirty="0">
                <a:latin typeface="Cambria"/>
                <a:cs typeface="Cambria"/>
              </a:rPr>
              <a:t>b. </a:t>
            </a:r>
            <a:r>
              <a:rPr lang="en-US" sz="3200" b="1" cap="small" spc="100">
                <a:latin typeface="Cambria"/>
                <a:cs typeface="Cambria"/>
              </a:rPr>
              <a:t>Vicar of God</a:t>
            </a:r>
            <a:endParaRPr lang="en-US" sz="3200" b="1" cap="small" spc="100" dirty="0">
              <a:latin typeface="Cambria"/>
              <a:cs typeface="Cambria"/>
            </a:endParaRPr>
          </a:p>
        </p:txBody>
      </p:sp>
    </p:spTree>
    <p:extLst>
      <p:ext uri="{BB962C8B-B14F-4D97-AF65-F5344CB8AC3E}">
        <p14:creationId xmlns:p14="http://schemas.microsoft.com/office/powerpoint/2010/main" val="2914900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The Last Word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412776"/>
            <a:ext cx="9144000" cy="531331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538163" algn="l"/>
                <a:tab pos="4445000" algn="l"/>
                <a:tab pos="4911725" algn="l"/>
              </a:tabLst>
              <a:defRPr/>
            </a:pPr>
            <a:r>
              <a:rPr lang="en-US" dirty="0">
                <a:latin typeface="Calibri"/>
                <a:cs typeface="Calibri"/>
              </a:rPr>
              <a:t>Throughout Revelation,                                </a:t>
            </a:r>
            <a:r>
              <a:rPr lang="en-US" sz="6000" dirty="0">
                <a:latin typeface="Calibri Light" panose="020F0302020204030204" pitchFamily="34" charset="0"/>
                <a:cs typeface="Calibri Light" panose="020F0302020204030204" pitchFamily="34" charset="0"/>
              </a:rPr>
              <a:t>worship </a:t>
            </a:r>
            <a:r>
              <a:rPr lang="en-US" dirty="0">
                <a:latin typeface="Calibri"/>
                <a:cs typeface="Calibri"/>
              </a:rPr>
              <a:t>and </a:t>
            </a:r>
            <a:r>
              <a:rPr lang="en-US" sz="6000" dirty="0">
                <a:latin typeface="Calibri Light" panose="020F0302020204030204" pitchFamily="34" charset="0"/>
                <a:cs typeface="Calibri Light" panose="020F0302020204030204" pitchFamily="34" charset="0"/>
              </a:rPr>
              <a:t>Creation</a:t>
            </a:r>
            <a:r>
              <a:rPr lang="en-US" dirty="0">
                <a:latin typeface="Calibri"/>
                <a:cs typeface="Calibri"/>
              </a:rPr>
              <a:t>                                            are indissolubly linked.</a:t>
            </a:r>
          </a:p>
          <a:p>
            <a:pPr algn="ctr" eaLnBrk="1" hangingPunct="1">
              <a:lnSpc>
                <a:spcPct val="90000"/>
              </a:lnSpc>
              <a:spcBef>
                <a:spcPts val="0"/>
              </a:spcBef>
              <a:spcAft>
                <a:spcPts val="600"/>
              </a:spcAft>
              <a:tabLst>
                <a:tab pos="538163" algn="l"/>
                <a:tab pos="4445000" algn="l"/>
                <a:tab pos="4911725" algn="l"/>
              </a:tabLst>
              <a:defRPr/>
            </a:pPr>
            <a:r>
              <a:rPr lang="en-US" dirty="0">
                <a:latin typeface="Calibri"/>
                <a:cs typeface="Calibri"/>
              </a:rPr>
              <a:t>The essence of the controversy between good and evil and the issues surrounding the </a:t>
            </a:r>
            <a:r>
              <a:rPr lang="en-US" b="1" spc="100" dirty="0">
                <a:latin typeface="Calibri"/>
                <a:cs typeface="Calibri"/>
              </a:rPr>
              <a:t>mark of the beast </a:t>
            </a:r>
            <a:r>
              <a:rPr lang="en-US" dirty="0">
                <a:latin typeface="Calibri"/>
                <a:cs typeface="Calibri"/>
              </a:rPr>
              <a:t>revolve around whether </a:t>
            </a:r>
            <a:r>
              <a:rPr lang="en-US" dirty="0">
                <a:highlight>
                  <a:srgbClr val="FF0000"/>
                </a:highlight>
                <a:latin typeface="Calibri"/>
                <a:cs typeface="Calibri"/>
              </a:rPr>
              <a:t>God</a:t>
            </a:r>
            <a:r>
              <a:rPr lang="en-US" dirty="0">
                <a:latin typeface="Calibri"/>
                <a:cs typeface="Calibri"/>
              </a:rPr>
              <a:t> is</a:t>
            </a:r>
          </a:p>
          <a:p>
            <a:pPr algn="ctr" eaLnBrk="1" hangingPunct="1">
              <a:lnSpc>
                <a:spcPct val="80000"/>
              </a:lnSpc>
              <a:spcBef>
                <a:spcPts val="0"/>
              </a:spcBef>
              <a:spcAft>
                <a:spcPts val="0"/>
              </a:spcAft>
              <a:tabLst>
                <a:tab pos="538163" algn="l"/>
                <a:tab pos="4445000" algn="l"/>
                <a:tab pos="4911725" algn="l"/>
              </a:tabLst>
              <a:defRPr/>
            </a:pPr>
            <a:r>
              <a:rPr lang="en-US" sz="6000" dirty="0">
                <a:latin typeface="Calibri Light" panose="020F0302020204030204" pitchFamily="34" charset="0"/>
                <a:cs typeface="Calibri Light" panose="020F0302020204030204" pitchFamily="34" charset="0"/>
              </a:rPr>
              <a:t>worthy to be worshiped.</a:t>
            </a:r>
          </a:p>
        </p:txBody>
      </p:sp>
    </p:spTree>
    <p:extLst>
      <p:ext uri="{BB962C8B-B14F-4D97-AF65-F5344CB8AC3E}">
        <p14:creationId xmlns:p14="http://schemas.microsoft.com/office/powerpoint/2010/main" val="2685895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12776"/>
            <a:ext cx="9144000" cy="5130635"/>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Cambria"/>
                <a:ea typeface="Helvetica CY" charset="0"/>
                <a:cs typeface="Cambria"/>
              </a:rPr>
              <a:t>Revelation 7:2, 3, </a:t>
            </a:r>
            <a:r>
              <a:rPr lang="de-DE" sz="2800" cap="small" dirty="0">
                <a:latin typeface="Cambria"/>
                <a:ea typeface="Helvetica CY" charset="0"/>
                <a:cs typeface="Cambria"/>
              </a:rPr>
              <a:t>NKJV</a:t>
            </a:r>
            <a:endParaRPr lang="de-DE" sz="3600" cap="small"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“Then I saw another angel ascending     from the east, having the seal of the living God. And he cried with a loud voice to     the four angels to whom it was granted     to harm the earth and the sea, saying,     ‘Do not harm the earth, the sea, or the trees till we have sealed the servants of  our God on their foreheads.”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The prophecies describing the beast     power in Revelation 13, the little horn in Daniel 7, and the “son of perdition” in           2 Thessalonians 2 all speak of a power     that </a:t>
            </a:r>
            <a:r>
              <a:rPr lang="en-US" u="sng" dirty="0">
                <a:latin typeface="Calibri"/>
                <a:cs typeface="Calibri"/>
              </a:rPr>
              <a:t>usurps</a:t>
            </a:r>
            <a:r>
              <a:rPr lang="en-US" dirty="0">
                <a:latin typeface="Calibri"/>
                <a:cs typeface="Calibri"/>
              </a:rPr>
              <a:t> God’s authority, commands loyalty, and </a:t>
            </a:r>
            <a:r>
              <a:rPr lang="en-US" u="sng" dirty="0">
                <a:latin typeface="Calibri"/>
                <a:cs typeface="Calibri"/>
              </a:rPr>
              <a:t>introduces</a:t>
            </a:r>
            <a:r>
              <a:rPr lang="en-US" dirty="0">
                <a:latin typeface="Calibri"/>
                <a:cs typeface="Calibri"/>
              </a:rPr>
              <a:t> a counterfeit    system of worship.</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And it does so through the use of </a:t>
            </a:r>
            <a:r>
              <a:rPr lang="en-US" u="sng" dirty="0">
                <a:latin typeface="Calibri"/>
                <a:cs typeface="Calibri"/>
              </a:rPr>
              <a:t>force</a:t>
            </a:r>
            <a:r>
              <a:rPr lang="en-US" dirty="0">
                <a:latin typeface="Calibri"/>
                <a:cs typeface="Calibri"/>
              </a:rPr>
              <a:t>, </a:t>
            </a:r>
            <a:r>
              <a:rPr lang="en-US" u="sng" spc="-50" dirty="0">
                <a:latin typeface="Calibri"/>
                <a:cs typeface="Calibri"/>
              </a:rPr>
              <a:t>coercion</a:t>
            </a:r>
            <a:r>
              <a:rPr lang="en-US" spc="-50" dirty="0">
                <a:latin typeface="Calibri"/>
                <a:cs typeface="Calibri"/>
              </a:rPr>
              <a:t>, and at times </a:t>
            </a:r>
            <a:r>
              <a:rPr lang="en-US" u="sng" spc="-50" dirty="0">
                <a:latin typeface="Calibri"/>
                <a:cs typeface="Calibri"/>
              </a:rPr>
              <a:t>bribes</a:t>
            </a:r>
            <a:r>
              <a:rPr lang="en-US" spc="-50" dirty="0">
                <a:latin typeface="Calibri"/>
                <a:cs typeface="Calibri"/>
              </a:rPr>
              <a:t> and </a:t>
            </a:r>
            <a:r>
              <a:rPr lang="en-US" u="sng" spc="-50" dirty="0">
                <a:latin typeface="Calibri"/>
                <a:cs typeface="Calibri"/>
              </a:rPr>
              <a:t>rewards</a:t>
            </a:r>
            <a:r>
              <a:rPr lang="en-US" spc="-50" dirty="0">
                <a:latin typeface="Calibri"/>
                <a:cs typeface="Calibri"/>
              </a:rPr>
              <a:t>  </a:t>
            </a:r>
            <a:r>
              <a:rPr lang="en-US" dirty="0">
                <a:latin typeface="Calibri"/>
                <a:cs typeface="Calibri"/>
              </a:rPr>
              <a:t>—all in order to </a:t>
            </a:r>
            <a:r>
              <a:rPr lang="en-US" b="1" spc="100" dirty="0">
                <a:latin typeface="Calibri"/>
                <a:cs typeface="Calibri"/>
              </a:rPr>
              <a:t>compel worship</a:t>
            </a:r>
            <a:r>
              <a:rPr lang="en-US" dirty="0">
                <a:latin typeface="Calibri"/>
                <a:cs typeface="Calibri"/>
              </a:rPr>
              <a:t>.</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endParaRPr lang="en-PH" sz="3200" i="1" dirty="0">
              <a:solidFill>
                <a:srgbClr val="FFFF00"/>
              </a:solidFill>
              <a:latin typeface="Cambria"/>
              <a:cs typeface="Cambria"/>
            </a:endParaRP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108520" y="1415092"/>
            <a:ext cx="9252520" cy="5232202"/>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1.	The </a:t>
            </a:r>
            <a:r>
              <a:rPr lang="en-US" b="1" spc="100" dirty="0">
                <a:latin typeface="Calibri" panose="020F0502020204030204" pitchFamily="34" charset="0"/>
                <a:cs typeface="Calibri" panose="020F0502020204030204" pitchFamily="34" charset="0"/>
              </a:rPr>
              <a:t>Faith </a:t>
            </a:r>
            <a:r>
              <a:rPr lang="en-US" dirty="0">
                <a:latin typeface="Calibri" panose="020F0502020204030204" pitchFamily="34" charset="0"/>
                <a:cs typeface="Calibri" panose="020F0502020204030204" pitchFamily="34" charset="0"/>
              </a:rPr>
              <a:t>of Jesus  </a:t>
            </a:r>
            <a:r>
              <a:rPr lang="en-US" b="1" spc="10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Steadfast Endurance (</a:t>
            </a:r>
            <a:r>
              <a:rPr lang="en-US" i="1" dirty="0">
                <a:latin typeface="Calibri" panose="020F0502020204030204" pitchFamily="34" charset="0"/>
                <a:cs typeface="Calibri" panose="020F0502020204030204" pitchFamily="34" charset="0"/>
              </a:rPr>
              <a:t>Rev. 14: 12</a:t>
            </a:r>
            <a:r>
              <a:rPr lang="en-US"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b. The Cosmic Struggle (</a:t>
            </a:r>
            <a:r>
              <a:rPr lang="en-US" i="1" spc="-100" dirty="0">
                <a:latin typeface="Calibri" panose="020F0502020204030204" pitchFamily="34" charset="0"/>
                <a:cs typeface="Calibri" panose="020F0502020204030204" pitchFamily="34" charset="0"/>
              </a:rPr>
              <a:t>Matt. 27:46-50</a:t>
            </a:r>
            <a:r>
              <a:rPr lang="en-US" spc="-10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2. The </a:t>
            </a:r>
            <a:r>
              <a:rPr lang="en-US" b="1" spc="100" dirty="0">
                <a:latin typeface="Calibri" panose="020F0502020204030204" pitchFamily="34" charset="0"/>
                <a:cs typeface="Calibri" panose="020F0502020204030204" pitchFamily="34" charset="0"/>
              </a:rPr>
              <a:t>Mark</a:t>
            </a:r>
            <a:r>
              <a:rPr lang="en-US" dirty="0">
                <a:latin typeface="Calibri" panose="020F0502020204030204" pitchFamily="34" charset="0"/>
                <a:cs typeface="Calibri" panose="020F0502020204030204" pitchFamily="34" charset="0"/>
              </a:rPr>
              <a:t> of the Beast 	</a:t>
            </a:r>
          </a:p>
          <a:p>
            <a:pPr marL="455613" eaLnBrk="1" hangingPunct="1">
              <a:lnSpc>
                <a:spcPct val="90000"/>
              </a:lnSpc>
              <a:spcBef>
                <a:spcPts val="0"/>
              </a:spcBef>
              <a:spcAft>
                <a:spcPts val="0"/>
              </a:spcAft>
              <a:tabLst>
                <a:tab pos="952500" algn="l"/>
                <a:tab pos="1417638" algn="l"/>
                <a:tab pos="3810000" algn="l"/>
              </a:tabLst>
            </a:pPr>
            <a:r>
              <a:rPr lang="en-US" spc="-100" dirty="0">
                <a:latin typeface="Calibri" panose="020F0502020204030204" pitchFamily="34" charset="0"/>
                <a:cs typeface="Calibri" panose="020F0502020204030204" pitchFamily="34" charset="0"/>
              </a:rPr>
              <a:t>	a.</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The Ungodly Chain </a:t>
            </a:r>
            <a:r>
              <a:rPr lang="en-US"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Rev. 13:15–17</a:t>
            </a:r>
            <a:r>
              <a:rPr lang="en-US" spc="-150" dirty="0">
                <a:latin typeface="Calibri" panose="020F0502020204030204" pitchFamily="34" charset="0"/>
                <a:cs typeface="Calibri" panose="020F0502020204030204" pitchFamily="34" charset="0"/>
              </a:rPr>
              <a:t>).</a:t>
            </a:r>
          </a:p>
          <a:p>
            <a:pPr marL="455613" eaLnBrk="1" hangingPunct="1">
              <a:lnSpc>
                <a:spcPct val="90000"/>
              </a:lnSpc>
              <a:spcBef>
                <a:spcPts val="0"/>
              </a:spcBef>
              <a:spcAft>
                <a:spcPts val="1200"/>
              </a:spcAft>
              <a:tabLst>
                <a:tab pos="952500" algn="l"/>
                <a:tab pos="1417638" algn="l"/>
                <a:tab pos="3810000" algn="l"/>
              </a:tabLst>
            </a:pPr>
            <a:r>
              <a:rPr lang="en-US"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b.</a:t>
            </a:r>
            <a:r>
              <a:rPr lang="en-US" spc="-15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Those</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Who Follow the Lamb</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Rev.</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14:4</a:t>
            </a:r>
            <a:r>
              <a:rPr lang="en-US" spc="-100" dirty="0">
                <a:latin typeface="Calibri" panose="020F0502020204030204" pitchFamily="34" charset="0"/>
                <a:cs typeface="Calibri" panose="020F0502020204030204" pitchFamily="34" charset="0"/>
              </a:rPr>
              <a:t>).</a:t>
            </a:r>
          </a:p>
          <a:p>
            <a:pPr marL="455613" eaLnBrk="1" hangingPunct="1">
              <a:lnSpc>
                <a:spcPct val="90000"/>
              </a:lnSpc>
              <a:spcBef>
                <a:spcPts val="0"/>
              </a:spcBef>
              <a:spcAft>
                <a:spcPts val="0"/>
              </a:spcAft>
              <a:tabLst>
                <a:tab pos="952500" algn="l"/>
                <a:tab pos="1417638" algn="l"/>
                <a:tab pos="3810000" algn="l"/>
              </a:tabLst>
            </a:pPr>
            <a:r>
              <a:rPr lang="en-US" dirty="0">
                <a:latin typeface="Calibri" panose="020F0502020204030204" pitchFamily="34" charset="0"/>
                <a:cs typeface="Calibri" panose="020F0502020204030204" pitchFamily="34" charset="0"/>
              </a:rPr>
              <a:t>3. Two </a:t>
            </a:r>
            <a:r>
              <a:rPr lang="en-US" b="1" spc="100" dirty="0">
                <a:latin typeface="Calibri" panose="020F0502020204030204" pitchFamily="34" charset="0"/>
                <a:cs typeface="Calibri" panose="020F0502020204030204" pitchFamily="34" charset="0"/>
              </a:rPr>
              <a:t>Blasphemies </a:t>
            </a:r>
            <a:endParaRPr lang="en-US" dirty="0">
              <a:latin typeface="Calibri" panose="020F0502020204030204" pitchFamily="34" charset="0"/>
              <a:cs typeface="Calibri" panose="020F0502020204030204" pitchFamily="34" charset="0"/>
            </a:endParaRPr>
          </a:p>
          <a:p>
            <a:pPr marL="455613" eaLnBrk="1" hangingPunct="1">
              <a:lnSpc>
                <a:spcPct val="90000"/>
              </a:lnSpc>
              <a:spcBef>
                <a:spcPts val="0"/>
              </a:spcBef>
              <a:spcAft>
                <a:spcPts val="0"/>
              </a:spcAft>
              <a:tabLst>
                <a:tab pos="952500" algn="l"/>
                <a:tab pos="1417638" algn="l"/>
                <a:tab pos="3810000" algn="l"/>
              </a:tabLst>
            </a:pPr>
            <a:r>
              <a:rPr lang="en-US" spc="-60" dirty="0">
                <a:latin typeface="Calibri" panose="020F0502020204030204" pitchFamily="34" charset="0"/>
                <a:cs typeface="Calibri" panose="020F0502020204030204" pitchFamily="34" charset="0"/>
              </a:rPr>
              <a:t>	</a:t>
            </a:r>
            <a:r>
              <a:rPr lang="en-US" spc="-50" dirty="0">
                <a:latin typeface="Calibri" panose="020F0502020204030204" pitchFamily="34" charset="0"/>
                <a:cs typeface="Calibri" panose="020F0502020204030204" pitchFamily="34" charset="0"/>
              </a:rPr>
              <a:t>a. Power to Forgive Sins (</a:t>
            </a:r>
            <a:r>
              <a:rPr lang="en-US" i="1" spc="-50" dirty="0">
                <a:latin typeface="Calibri" panose="020F0502020204030204" pitchFamily="34" charset="0"/>
                <a:cs typeface="Calibri" panose="020F0502020204030204" pitchFamily="34" charset="0"/>
              </a:rPr>
              <a:t>Luke 5:18–26</a:t>
            </a:r>
            <a:r>
              <a:rPr lang="en-US" spc="-50" dirty="0">
                <a:latin typeface="Calibri" panose="020F0502020204030204" pitchFamily="34" charset="0"/>
                <a:cs typeface="Calibri" panose="020F0502020204030204" pitchFamily="34" charset="0"/>
              </a:rPr>
              <a:t>).                      </a:t>
            </a:r>
          </a:p>
          <a:p>
            <a:pPr marL="455613" eaLnBrk="1" hangingPunct="1">
              <a:lnSpc>
                <a:spcPct val="90000"/>
              </a:lnSpc>
              <a:spcBef>
                <a:spcPts val="0"/>
              </a:spcBef>
              <a:spcAft>
                <a:spcPts val="600"/>
              </a:spcAft>
              <a:tabLst>
                <a:tab pos="952500" algn="l"/>
                <a:tab pos="1417638" algn="l"/>
                <a:tab pos="3810000" algn="l"/>
              </a:tabLst>
            </a:pPr>
            <a:r>
              <a:rPr lang="en-US" spc="-50" dirty="0">
                <a:latin typeface="Calibri" panose="020F0502020204030204" pitchFamily="34" charset="0"/>
                <a:cs typeface="Calibri" panose="020F0502020204030204" pitchFamily="34" charset="0"/>
              </a:rPr>
              <a:t>	b. Vicar of God (</a:t>
            </a:r>
            <a:r>
              <a:rPr lang="en-US" i="1" spc="-50" dirty="0">
                <a:latin typeface="Calibri" panose="020F0502020204030204" pitchFamily="34" charset="0"/>
                <a:cs typeface="Calibri" panose="020F0502020204030204" pitchFamily="34" charset="0"/>
              </a:rPr>
              <a:t>John 10:33</a:t>
            </a:r>
            <a:r>
              <a:rPr lang="en-US" spc="-5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The Seal of God and Mark of the Beast: Part 1</a:t>
            </a:r>
          </a:p>
          <a:p>
            <a:pPr marL="36000">
              <a:defRPr/>
            </a:pPr>
            <a:r>
              <a:rPr lang="en-US" sz="3200" b="1" cap="small" spc="50" dirty="0">
                <a:latin typeface="Cambria"/>
                <a:cs typeface="Cambria"/>
              </a:rPr>
              <a:t>1. The Faith of Jesus </a:t>
            </a:r>
          </a:p>
          <a:p>
            <a:pPr marL="36000">
              <a:defRPr/>
            </a:pPr>
            <a:r>
              <a:rPr lang="en-US" sz="3200" cap="small" spc="50" dirty="0">
                <a:latin typeface="Cambria"/>
                <a:cs typeface="Cambria"/>
              </a:rPr>
              <a:t>a. Steadfast Endurance </a:t>
            </a:r>
            <a:endParaRPr lang="en-US" sz="3200" b="1" cap="small" spc="50" dirty="0">
              <a:latin typeface="Cambria"/>
              <a:cs typeface="Cambria"/>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0" y="1916832"/>
            <a:ext cx="4572000" cy="454695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14:12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“Here is the   patience of the saints; here are t hose who keep the commandments of God and the faith    of Jesus.”</a:t>
            </a:r>
          </a:p>
        </p:txBody>
      </p:sp>
      <p:pic>
        <p:nvPicPr>
          <p:cNvPr id="5" name="Picture 4">
            <a:extLst>
              <a:ext uri="{FF2B5EF4-FFF2-40B4-BE49-F238E27FC236}">
                <a16:creationId xmlns:a16="http://schemas.microsoft.com/office/drawing/2014/main" id="{9D6EFFFF-D6BE-1A69-3403-D2A4626A0C74}"/>
              </a:ext>
            </a:extLst>
          </p:cNvPr>
          <p:cNvPicPr>
            <a:picLocks noChangeAspect="1"/>
          </p:cNvPicPr>
          <p:nvPr/>
        </p:nvPicPr>
        <p:blipFill>
          <a:blip r:embed="rId3"/>
          <a:stretch>
            <a:fillRect/>
          </a:stretch>
        </p:blipFill>
        <p:spPr>
          <a:xfrm>
            <a:off x="4756938" y="2174083"/>
            <a:ext cx="4032448" cy="4032448"/>
          </a:xfrm>
          <a:prstGeom prst="rect">
            <a:avLst/>
          </a:prstGeom>
          <a:ln>
            <a:solidFill>
              <a:schemeClr val="tx1"/>
            </a:solidFill>
          </a:ln>
        </p:spPr>
      </p:pic>
      <p:sp>
        <p:nvSpPr>
          <p:cNvPr id="6" name="Rectangle 5">
            <a:extLst>
              <a:ext uri="{FF2B5EF4-FFF2-40B4-BE49-F238E27FC236}">
                <a16:creationId xmlns:a16="http://schemas.microsoft.com/office/drawing/2014/main" id="{AC5345F3-4FEC-A074-A033-84E2A3D64784}"/>
              </a:ext>
            </a:extLst>
          </p:cNvPr>
          <p:cNvSpPr/>
          <p:nvPr/>
        </p:nvSpPr>
        <p:spPr bwMode="auto">
          <a:xfrm>
            <a:off x="6012160" y="4581128"/>
            <a:ext cx="2736304" cy="288032"/>
          </a:xfrm>
          <a:prstGeom prst="rect">
            <a:avLst/>
          </a:prstGeom>
          <a:solidFill>
            <a:srgbClr val="00B0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Helvetica Neue"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par>
                                <p:cTn id="23" presetID="5" presetClass="entr" presetSubtype="5"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checkerboard(down)">
                                      <p:cBhvr>
                                        <p:cTn id="25" dur="2000"/>
                                        <p:tgtEl>
                                          <p:spTgt spid="5"/>
                                        </p:tgtEl>
                                      </p:cBhvr>
                                    </p:animEffect>
                                  </p:childTnLst>
                                </p:cTn>
                              </p:par>
                              <p:par>
                                <p:cTn id="26" presetID="5" presetClass="entr" presetSubtype="5"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checkerboard(dow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8800" algn="l"/>
              </a:tabLst>
              <a:defRPr/>
            </a:pPr>
            <a:r>
              <a:rPr lang="en-US" b="1" spc="100" dirty="0">
                <a:latin typeface="Calibri"/>
                <a:cs typeface="Calibri"/>
              </a:rPr>
              <a:t>The Call to Worship</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In Revelation 14:7, God calls all people 	to worship the Creator. This is the first 	angel’s message.</a:t>
            </a:r>
          </a:p>
          <a:p>
            <a:pPr marL="273050" eaLnBrk="1" hangingPunct="1">
              <a:lnSpc>
                <a:spcPct val="90000"/>
              </a:lnSpc>
              <a:spcBef>
                <a:spcPts val="0"/>
              </a:spcBef>
              <a:spcAft>
                <a:spcPts val="0"/>
              </a:spcAft>
              <a:tabLst>
                <a:tab pos="558800" algn="l"/>
              </a:tabLst>
              <a:defRPr/>
            </a:pPr>
            <a:r>
              <a:rPr lang="en-US" spc="-100" dirty="0">
                <a:latin typeface="Calibri"/>
                <a:cs typeface="Calibri"/>
              </a:rPr>
              <a:t>	• </a:t>
            </a:r>
            <a:r>
              <a:rPr lang="en-US" dirty="0">
                <a:latin typeface="Calibri"/>
                <a:cs typeface="Calibri"/>
              </a:rPr>
              <a:t>In verse 8, God warns people about      	“	Babylon,” a false religious system with 	roots back in ancient Babylon. This is    	the second angel’s message.</a:t>
            </a:r>
          </a:p>
          <a:p>
            <a:pPr marL="273050" eaLnBrk="1" hangingPunct="1">
              <a:lnSpc>
                <a:spcPct val="90000"/>
              </a:lnSpc>
              <a:spcBef>
                <a:spcPts val="0"/>
              </a:spcBef>
              <a:spcAft>
                <a:spcPts val="0"/>
              </a:spcAft>
              <a:tabLst>
                <a:tab pos="558800" algn="l"/>
              </a:tabLst>
              <a:defRPr/>
            </a:pPr>
            <a:r>
              <a:rPr lang="en-US" b="1" dirty="0">
                <a:latin typeface="Calibri"/>
                <a:cs typeface="Calibri"/>
              </a:rPr>
              <a:t>	</a:t>
            </a:r>
            <a:r>
              <a:rPr lang="en-US" dirty="0">
                <a:latin typeface="Calibri"/>
                <a:cs typeface="Calibri"/>
              </a:rPr>
              <a:t>• In verses 9, 10, the third angel warns 	against worshiping the beast.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The Faith of Jesus</a:t>
            </a:r>
          </a:p>
          <a:p>
            <a:pPr marL="36000">
              <a:defRPr/>
            </a:pPr>
            <a:r>
              <a:rPr lang="en-US" sz="3200" b="1" cap="small" spc="50" dirty="0">
                <a:latin typeface="Cambria"/>
                <a:cs typeface="Cambria"/>
              </a:rPr>
              <a:t>a. Steadfast Endurance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8800" algn="l"/>
              </a:tabLst>
              <a:defRPr/>
            </a:pPr>
            <a:r>
              <a:rPr lang="en-US" b="1" spc="100" dirty="0">
                <a:latin typeface="Calibri"/>
                <a:cs typeface="Calibri"/>
              </a:rPr>
              <a:t>The Calls for Steadfast Endurance</a:t>
            </a:r>
            <a:r>
              <a:rPr lang="en-US" spc="-100" dirty="0">
                <a:latin typeface="Calibri"/>
                <a:cs typeface="Calibri"/>
              </a:rPr>
              <a:t>	</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The Greek </a:t>
            </a:r>
            <a:r>
              <a:rPr lang="en-US" i="1" dirty="0" err="1">
                <a:latin typeface="Calibri"/>
                <a:cs typeface="Calibri"/>
              </a:rPr>
              <a:t>hupomone</a:t>
            </a:r>
            <a:r>
              <a:rPr lang="en-US" dirty="0">
                <a:latin typeface="Calibri"/>
                <a:cs typeface="Calibri"/>
              </a:rPr>
              <a:t>, “patience” is 	better translated “steadfast endurance.” 	God will have an end-time people loyal   	to Him in the face of persecution. </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Worshiping the Creator stands in  	direct opposition to worshiping the  	beast and 	finds its expression in a 	people who keep the commandments   	of God and have the faith of Jesus.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The Faith of Jesus</a:t>
            </a:r>
          </a:p>
          <a:p>
            <a:pPr marL="36000">
              <a:defRPr/>
            </a:pPr>
            <a:r>
              <a:rPr lang="en-US" sz="3200" b="1" cap="small" spc="50" dirty="0">
                <a:latin typeface="Cambria"/>
                <a:cs typeface="Cambria"/>
              </a:rPr>
              <a:t>a. Steadfast Endurance </a:t>
            </a:r>
          </a:p>
        </p:txBody>
      </p:sp>
    </p:spTree>
    <p:extLst>
      <p:ext uri="{BB962C8B-B14F-4D97-AF65-F5344CB8AC3E}">
        <p14:creationId xmlns:p14="http://schemas.microsoft.com/office/powerpoint/2010/main" val="37311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0"/>
              </a:spcAft>
              <a:tabLst>
                <a:tab pos="558800" algn="l"/>
              </a:tabLst>
              <a:defRPr/>
            </a:pPr>
            <a:r>
              <a:rPr lang="en-US" b="1" spc="100" dirty="0">
                <a:latin typeface="Calibri"/>
                <a:cs typeface="Calibri"/>
              </a:rPr>
              <a:t>Living By Faith</a:t>
            </a:r>
            <a:r>
              <a:rPr lang="en-US" spc="-100" dirty="0">
                <a:latin typeface="Calibri"/>
                <a:cs typeface="Calibri"/>
              </a:rPr>
              <a:t>	</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a:t>
            </a:r>
            <a:r>
              <a:rPr lang="en-US" i="1" dirty="0">
                <a:latin typeface="Calibri"/>
                <a:cs typeface="Calibri"/>
              </a:rPr>
              <a:t>Romans 8:1.</a:t>
            </a:r>
            <a:r>
              <a:rPr lang="en-US" dirty="0">
                <a:latin typeface="Calibri"/>
                <a:cs typeface="Calibri"/>
              </a:rPr>
              <a:t> “There is therefore now 	no condemnation to those who are in 	Christ Jesus, who do not walk according 	to the flesh, but according to the Spirit.” </a:t>
            </a:r>
          </a:p>
          <a:p>
            <a:pPr marL="273050" eaLnBrk="1" hangingPunct="1">
              <a:lnSpc>
                <a:spcPct val="90000"/>
              </a:lnSpc>
              <a:spcBef>
                <a:spcPts val="0"/>
              </a:spcBef>
              <a:spcAft>
                <a:spcPts val="0"/>
              </a:spcAft>
              <a:tabLst>
                <a:tab pos="558800" algn="l"/>
              </a:tabLst>
              <a:defRPr/>
            </a:pPr>
            <a:r>
              <a:rPr lang="en-US" spc="-100" dirty="0">
                <a:latin typeface="Calibri"/>
                <a:cs typeface="Calibri"/>
              </a:rPr>
              <a:t>	</a:t>
            </a:r>
            <a:r>
              <a:rPr lang="en-US" dirty="0">
                <a:latin typeface="Calibri"/>
                <a:cs typeface="Calibri"/>
              </a:rPr>
              <a:t>• </a:t>
            </a:r>
            <a:r>
              <a:rPr lang="en-US" i="1" dirty="0">
                <a:latin typeface="Calibri"/>
                <a:cs typeface="Calibri"/>
              </a:rPr>
              <a:t>Ephesians 2:10. “</a:t>
            </a:r>
            <a:r>
              <a:rPr lang="en-US" dirty="0">
                <a:latin typeface="Calibri"/>
                <a:cs typeface="Calibri"/>
              </a:rPr>
              <a:t>For we are His 	workmanship, created in Christ Jesus   	for good works, which God prepared 	beforehand that we should walk                    	in them.”</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The Faith of Jesus</a:t>
            </a:r>
          </a:p>
          <a:p>
            <a:pPr marL="36000">
              <a:defRPr/>
            </a:pPr>
            <a:r>
              <a:rPr lang="en-US" sz="3200" b="1" cap="small" spc="50" dirty="0">
                <a:latin typeface="Cambria"/>
                <a:cs typeface="Cambria"/>
              </a:rPr>
              <a:t>a. Steadfast Endurance </a:t>
            </a:r>
          </a:p>
        </p:txBody>
      </p:sp>
    </p:spTree>
    <p:extLst>
      <p:ext uri="{BB962C8B-B14F-4D97-AF65-F5344CB8AC3E}">
        <p14:creationId xmlns:p14="http://schemas.microsoft.com/office/powerpoint/2010/main" val="21142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68962</TotalTime>
  <Words>4221</Words>
  <Application>Microsoft Macintosh PowerPoint</Application>
  <PresentationFormat>On-screen Show (4:3)</PresentationFormat>
  <Paragraphs>216</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1078</cp:revision>
  <cp:lastPrinted>2023-06-07T19:19:13Z</cp:lastPrinted>
  <dcterms:created xsi:type="dcterms:W3CDTF">2021-07-03T11:23:54Z</dcterms:created>
  <dcterms:modified xsi:type="dcterms:W3CDTF">2023-06-09T03:03:18Z</dcterms:modified>
</cp:coreProperties>
</file>