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256" r:id="rId3"/>
    <p:sldId id="357" r:id="rId4"/>
    <p:sldId id="265" r:id="rId5"/>
    <p:sldId id="268" r:id="rId6"/>
    <p:sldId id="458" r:id="rId7"/>
    <p:sldId id="479" r:id="rId8"/>
    <p:sldId id="603" r:id="rId9"/>
    <p:sldId id="589" r:id="rId10"/>
    <p:sldId id="654" r:id="rId11"/>
    <p:sldId id="655" r:id="rId12"/>
    <p:sldId id="653" r:id="rId13"/>
    <p:sldId id="639" r:id="rId14"/>
    <p:sldId id="640" r:id="rId15"/>
    <p:sldId id="656" r:id="rId16"/>
    <p:sldId id="657" r:id="rId17"/>
    <p:sldId id="646" r:id="rId18"/>
    <p:sldId id="650" r:id="rId19"/>
    <p:sldId id="658" r:id="rId20"/>
    <p:sldId id="596" r:id="rId21"/>
    <p:sldId id="602" r:id="rId22"/>
    <p:sldId id="659" r:id="rId23"/>
    <p:sldId id="662" r:id="rId24"/>
    <p:sldId id="661" r:id="rId25"/>
    <p:sldId id="664" r:id="rId26"/>
    <p:sldId id="651" r:id="rId27"/>
    <p:sldId id="660" r:id="rId28"/>
    <p:sldId id="663" r:id="rId29"/>
    <p:sldId id="554"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0" autoAdjust="0"/>
    <p:restoredTop sz="72176" autoAdjust="0"/>
  </p:normalViewPr>
  <p:slideViewPr>
    <p:cSldViewPr>
      <p:cViewPr varScale="1">
        <p:scale>
          <a:sx n="85" d="100"/>
          <a:sy n="85" d="100"/>
        </p:scale>
        <p:origin x="240" y="168"/>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dirty="0"/>
              <a:t>Shalom! </a:t>
            </a:r>
            <a:r>
              <a:rPr lang="en-US" b="1" i="1" spc="100" dirty="0" err="1"/>
              <a:t>sa</a:t>
            </a:r>
            <a:r>
              <a:rPr lang="en-US" b="1" i="1" spc="100" dirty="0"/>
              <a:t> </a:t>
            </a:r>
            <a:r>
              <a:rPr lang="en-US" b="1" i="1" spc="100" dirty="0" err="1"/>
              <a:t>inyong</a:t>
            </a:r>
            <a:r>
              <a:rPr lang="en-US" b="1" i="1" spc="100" dirty="0"/>
              <a:t> lahat. “</a:t>
            </a:r>
            <a:r>
              <a:rPr lang="en-US" b="1" i="1" spc="100" dirty="0" err="1"/>
              <a:t>Huwag</a:t>
            </a:r>
            <a:r>
              <a:rPr lang="en-US" b="1" i="1" spc="100" dirty="0"/>
              <a:t> </a:t>
            </a:r>
            <a:r>
              <a:rPr lang="en-US" b="1" i="1" spc="100" dirty="0" err="1"/>
              <a:t>sa</a:t>
            </a:r>
            <a:r>
              <a:rPr lang="en-US" b="1" i="1" spc="100" dirty="0"/>
              <a:t> amin, O </a:t>
            </a:r>
            <a:r>
              <a:rPr lang="en-US" b="1" i="1" spc="100" dirty="0" err="1"/>
              <a:t>Panginoon</a:t>
            </a:r>
            <a:r>
              <a:rPr lang="en-US" b="1" i="1" spc="100" dirty="0"/>
              <a:t>, </a:t>
            </a:r>
            <a:r>
              <a:rPr lang="en-US" b="1" i="1" spc="100" dirty="0" err="1"/>
              <a:t>huwag</a:t>
            </a:r>
            <a:r>
              <a:rPr lang="en-US" b="1" i="1" spc="100" dirty="0"/>
              <a:t> </a:t>
            </a:r>
            <a:r>
              <a:rPr lang="en-US" b="1" i="1" spc="100" dirty="0" err="1"/>
              <a:t>sa</a:t>
            </a:r>
            <a:r>
              <a:rPr lang="en-US" b="1" i="1" spc="100" dirty="0"/>
              <a:t> amin, </a:t>
            </a:r>
            <a:r>
              <a:rPr lang="en-US" b="1" i="1" spc="100" dirty="0" err="1"/>
              <a:t>kundi</a:t>
            </a:r>
            <a:r>
              <a:rPr lang="en-US" b="1" i="1" spc="100" dirty="0"/>
              <a:t> </a:t>
            </a:r>
            <a:r>
              <a:rPr lang="en-US" b="1" i="1" spc="100" dirty="0" err="1"/>
              <a:t>sa</a:t>
            </a:r>
            <a:r>
              <a:rPr lang="en-US" b="1" i="1" spc="100" dirty="0"/>
              <a:t> </a:t>
            </a:r>
            <a:r>
              <a:rPr lang="en-US" b="1" i="1" spc="100" dirty="0" err="1"/>
              <a:t>iyong</a:t>
            </a:r>
            <a:r>
              <a:rPr lang="en-US" b="1" i="1" spc="100" dirty="0"/>
              <a:t> </a:t>
            </a:r>
            <a:r>
              <a:rPr lang="en-US" b="1" i="1" spc="100" dirty="0" err="1"/>
              <a:t>pangalan</a:t>
            </a:r>
            <a:r>
              <a:rPr lang="en-US" b="1" i="1" spc="100" dirty="0"/>
              <a:t> ay </a:t>
            </a:r>
            <a:r>
              <a:rPr lang="en-US" b="1" i="1" spc="100" dirty="0" err="1"/>
              <a:t>ibigay</a:t>
            </a:r>
            <a:r>
              <a:rPr lang="en-US" b="1" i="1" spc="100" dirty="0"/>
              <a:t> ang </a:t>
            </a:r>
            <a:r>
              <a:rPr lang="en-US" b="1" i="1" spc="100" dirty="0" err="1"/>
              <a:t>karangalan</a:t>
            </a:r>
            <a:r>
              <a:rPr lang="en-US" b="1" i="1" spc="100" dirty="0"/>
              <a:t>, </a:t>
            </a:r>
            <a:r>
              <a:rPr lang="en-US" b="1" i="1" spc="100" dirty="0" err="1"/>
              <a:t>dahil</a:t>
            </a:r>
            <a:r>
              <a:rPr lang="en-US" b="1" i="1" spc="100" dirty="0"/>
              <a:t> </a:t>
            </a:r>
            <a:r>
              <a:rPr lang="en-US" b="1" i="1" spc="100" dirty="0" err="1"/>
              <a:t>sa</a:t>
            </a:r>
            <a:r>
              <a:rPr lang="en-US" b="1" i="1" spc="100" dirty="0"/>
              <a:t> </a:t>
            </a:r>
            <a:r>
              <a:rPr lang="en-US" b="1" i="1" spc="100" dirty="0" err="1"/>
              <a:t>iyong</a:t>
            </a:r>
            <a:r>
              <a:rPr lang="en-US" b="1" i="1" spc="100" dirty="0"/>
              <a:t> </a:t>
            </a:r>
            <a:r>
              <a:rPr lang="en-US" b="1" i="1" spc="100" dirty="0" err="1"/>
              <a:t>tapat</a:t>
            </a:r>
            <a:r>
              <a:rPr lang="en-US" b="1" i="1" spc="100" dirty="0"/>
              <a:t> </a:t>
            </a:r>
            <a:r>
              <a:rPr lang="en-US" b="1" i="1" spc="100" dirty="0" err="1"/>
              <a:t>na</a:t>
            </a:r>
            <a:r>
              <a:rPr lang="en-US" b="1" i="1" spc="100" dirty="0"/>
              <a:t> </a:t>
            </a:r>
            <a:r>
              <a:rPr lang="en-US" b="1" i="1" spc="100" dirty="0" err="1"/>
              <a:t>pag-ibig</a:t>
            </a:r>
            <a:r>
              <a:rPr lang="en-US" b="1" i="1" spc="100" dirty="0"/>
              <a:t>, at </a:t>
            </a:r>
            <a:r>
              <a:rPr lang="en-US" b="1" i="1" spc="100" dirty="0" err="1"/>
              <a:t>dahil</a:t>
            </a:r>
            <a:r>
              <a:rPr lang="en-US" b="1" i="1" spc="100" dirty="0"/>
              <a:t> </a:t>
            </a:r>
            <a:r>
              <a:rPr lang="en-US" b="1" i="1" spc="100" dirty="0" err="1"/>
              <a:t>sa</a:t>
            </a:r>
            <a:r>
              <a:rPr lang="en-US" b="1" i="1" spc="100" dirty="0"/>
              <a:t> </a:t>
            </a:r>
            <a:r>
              <a:rPr lang="en-US" b="1" i="1" spc="100" dirty="0" err="1"/>
              <a:t>iyong</a:t>
            </a:r>
            <a:r>
              <a:rPr lang="en-US" b="1" i="1" spc="100" dirty="0"/>
              <a:t> </a:t>
            </a:r>
            <a:r>
              <a:rPr lang="en-US" b="1" i="1" spc="100" dirty="0" err="1"/>
              <a:t>katapatan</a:t>
            </a:r>
            <a:r>
              <a:rPr lang="en-US" b="1" i="1" spc="100" dirty="0"/>
              <a:t>!” (</a:t>
            </a:r>
            <a:r>
              <a:rPr lang="en-US" b="1" i="1" spc="100" dirty="0" err="1"/>
              <a:t>Awit</a:t>
            </a:r>
            <a:r>
              <a:rPr lang="en-US" b="1" i="1" spc="100" dirty="0"/>
              <a:t> 115:1). Welcome po </a:t>
            </a:r>
            <a:r>
              <a:rPr lang="en-US" b="1" i="1" spc="100" dirty="0" err="1"/>
              <a:t>sa</a:t>
            </a:r>
            <a:r>
              <a:rPr lang="en-US" b="1" i="1" spc="100" dirty="0"/>
              <a:t> </a:t>
            </a:r>
            <a:r>
              <a:rPr lang="en-US" b="1" i="1" spc="100" dirty="0" err="1"/>
              <a:t>Good&amp;Faithful</a:t>
            </a:r>
            <a:r>
              <a:rPr lang="en-US" b="1" i="1" spc="100" dirty="0"/>
              <a:t> channel </a:t>
            </a:r>
            <a:r>
              <a:rPr lang="en-US" b="1" i="1" spc="100" dirty="0" err="1"/>
              <a:t>dito</a:t>
            </a:r>
            <a:r>
              <a:rPr lang="en-US" b="1" i="1" spc="100" dirty="0"/>
              <a:t> </a:t>
            </a:r>
            <a:r>
              <a:rPr lang="en-US" b="1" i="1" spc="100" dirty="0" err="1"/>
              <a:t>sa</a:t>
            </a:r>
            <a:r>
              <a:rPr lang="en-US" b="1" i="1" spc="100" dirty="0"/>
              <a:t> YouTube. </a:t>
            </a:r>
            <a:r>
              <a:rPr lang="en-US" b="1" i="1" spc="100" dirty="0" err="1"/>
              <a:t>Dalangin</a:t>
            </a:r>
            <a:r>
              <a:rPr lang="en-US" b="1" i="1" spc="100" baseline="0" dirty="0"/>
              <a:t> </a:t>
            </a:r>
            <a:r>
              <a:rPr lang="en-US" b="1" i="1" spc="100" baseline="0" dirty="0" err="1"/>
              <a:t>kong</a:t>
            </a:r>
            <a:r>
              <a:rPr lang="en-US" b="1" i="1" spc="100" baseline="0" dirty="0"/>
              <a:t> </a:t>
            </a:r>
            <a:r>
              <a:rPr lang="en-US" b="1" i="1" spc="100" baseline="0" dirty="0" err="1"/>
              <a:t>maging</a:t>
            </a:r>
            <a:r>
              <a:rPr lang="en-US" b="1" i="1" spc="100" baseline="0" dirty="0"/>
              <a:t> </a:t>
            </a:r>
            <a:r>
              <a:rPr lang="en-US" b="1" i="1" spc="100" baseline="0" dirty="0" err="1"/>
              <a:t>pagpapala</a:t>
            </a:r>
            <a:r>
              <a:rPr lang="en-US" b="1" i="1" spc="100" baseline="0" dirty="0"/>
              <a:t> </a:t>
            </a:r>
            <a:r>
              <a:rPr lang="en-US" b="1" i="1" spc="100" baseline="0" dirty="0" err="1"/>
              <a:t>sa</a:t>
            </a:r>
            <a:r>
              <a:rPr lang="en-US" b="1" i="1" spc="100" baseline="0" dirty="0"/>
              <a:t> </a:t>
            </a:r>
            <a:r>
              <a:rPr lang="en-US" b="1" i="1" spc="100" baseline="0" dirty="0" err="1"/>
              <a:t>iyo</a:t>
            </a:r>
            <a:r>
              <a:rPr lang="en-US" b="1" i="1" spc="100" baseline="0" dirty="0"/>
              <a:t> </a:t>
            </a:r>
            <a:r>
              <a:rPr lang="en-US" b="1" i="1" spc="100" baseline="0" dirty="0" err="1"/>
              <a:t>ito</a:t>
            </a:r>
            <a:r>
              <a:rPr lang="en-US" b="1" i="1" spc="100" baseline="0" dirty="0"/>
              <a:t> </a:t>
            </a:r>
            <a:r>
              <a:rPr lang="en-US" b="1" i="1" spc="100" baseline="0" dirty="0" err="1"/>
              <a:t>tuwing</a:t>
            </a:r>
            <a:r>
              <a:rPr lang="en-US" b="1" i="1" spc="100" baseline="0" dirty="0"/>
              <a:t> </a:t>
            </a:r>
            <a:r>
              <a:rPr lang="en-US" b="1" i="1" spc="100" baseline="0" dirty="0" err="1"/>
              <a:t>ikaw</a:t>
            </a:r>
            <a:r>
              <a:rPr lang="en-US" b="1" i="1" spc="100" baseline="0" dirty="0"/>
              <a:t> ay </a:t>
            </a:r>
            <a:r>
              <a:rPr lang="en-US" b="1" i="1" spc="100" baseline="0" dirty="0" err="1"/>
              <a:t>magbubukas</a:t>
            </a:r>
            <a:r>
              <a:rPr lang="en-US" b="1" i="1" spc="100" baseline="0" dirty="0"/>
              <a:t> at </a:t>
            </a:r>
            <a:r>
              <a:rPr lang="en-US" b="1" i="1" spc="100" baseline="0" dirty="0" err="1"/>
              <a:t>manonood</a:t>
            </a:r>
            <a:r>
              <a:rPr lang="en-US" b="1" i="1" spc="100" baseline="0" dirty="0"/>
              <a:t>. Ang </a:t>
            </a:r>
            <a:r>
              <a:rPr lang="en-US" b="1" i="1" spc="100" baseline="0" dirty="0" err="1"/>
              <a:t>pangunahing</a:t>
            </a:r>
            <a:r>
              <a:rPr lang="en-US" b="1" i="1" spc="100" baseline="0" dirty="0"/>
              <a:t> </a:t>
            </a:r>
            <a:r>
              <a:rPr lang="en-US" b="1" i="1" spc="100" baseline="0" dirty="0" err="1"/>
              <a:t>mapapanood</a:t>
            </a:r>
            <a:r>
              <a:rPr lang="en-US" b="1" i="1" spc="100" baseline="0" dirty="0"/>
              <a:t> </a:t>
            </a:r>
            <a:r>
              <a:rPr lang="en-US" b="1" i="1" spc="100" baseline="0" dirty="0" err="1"/>
              <a:t>mo</a:t>
            </a:r>
            <a:r>
              <a:rPr lang="en-US" b="1" i="1" spc="100" baseline="0" dirty="0"/>
              <a:t> ay ang </a:t>
            </a:r>
            <a:r>
              <a:rPr lang="en-US" b="1" i="1" spc="100" baseline="0" dirty="0" err="1"/>
              <a:t>pagtatalakay</a:t>
            </a:r>
            <a:r>
              <a:rPr lang="en-US" b="1" i="1" spc="100" baseline="0" dirty="0"/>
              <a:t> ng </a:t>
            </a:r>
            <a:r>
              <a:rPr lang="en-US" b="1" i="1" spc="100" baseline="0" dirty="0" err="1"/>
              <a:t>lingguhang</a:t>
            </a:r>
            <a:r>
              <a:rPr lang="en-US" b="1" i="1" spc="100" baseline="0" dirty="0"/>
              <a:t> Sabbath School lesson. </a:t>
            </a:r>
            <a:r>
              <a:rPr lang="en-US" b="1" i="1" spc="100" baseline="0" dirty="0" err="1"/>
              <a:t>Darating</a:t>
            </a:r>
            <a:r>
              <a:rPr lang="en-US" b="1" i="1" spc="100" baseline="0" dirty="0"/>
              <a:t> ang </a:t>
            </a:r>
            <a:r>
              <a:rPr lang="en-US" b="1" i="1" spc="100" baseline="0" dirty="0" err="1"/>
              <a:t>araw</a:t>
            </a:r>
            <a:r>
              <a:rPr lang="en-US" b="1" i="1" spc="100" baseline="0" dirty="0"/>
              <a:t> </a:t>
            </a:r>
            <a:r>
              <a:rPr lang="en-US" b="1" i="1" spc="100" baseline="0" dirty="0" err="1"/>
              <a:t>na</a:t>
            </a:r>
            <a:r>
              <a:rPr lang="en-US" b="1" i="1" spc="100" baseline="0" dirty="0"/>
              <a:t> </a:t>
            </a:r>
            <a:r>
              <a:rPr lang="en-US" b="1" i="1" spc="100" baseline="0" dirty="0" err="1"/>
              <a:t>madaragdagan</a:t>
            </a:r>
            <a:r>
              <a:rPr lang="en-US" b="1" i="1" spc="100" baseline="0" dirty="0"/>
              <a:t> </a:t>
            </a:r>
            <a:r>
              <a:rPr lang="en-US" b="1" i="1" spc="100" baseline="0" dirty="0" err="1"/>
              <a:t>ito</a:t>
            </a:r>
            <a:r>
              <a:rPr lang="en-US" b="1" i="1" spc="100" baseline="0" dirty="0"/>
              <a:t> ng </a:t>
            </a:r>
            <a:r>
              <a:rPr lang="en-US" b="1" i="1" spc="100" baseline="0" dirty="0" err="1"/>
              <a:t>mga</a:t>
            </a:r>
            <a:r>
              <a:rPr lang="en-US" b="1" i="1" spc="100" baseline="0" dirty="0"/>
              <a:t> </a:t>
            </a:r>
            <a:r>
              <a:rPr lang="en-US" b="1" i="1" spc="100" baseline="0" dirty="0" err="1"/>
              <a:t>serye</a:t>
            </a:r>
            <a:r>
              <a:rPr lang="en-US" b="1" i="1" spc="100" baseline="0" dirty="0"/>
              <a:t> ng </a:t>
            </a:r>
            <a:r>
              <a:rPr lang="en-US" b="1" i="1" spc="100" baseline="0" dirty="0" err="1"/>
              <a:t>pag-aaral</a:t>
            </a:r>
            <a:r>
              <a:rPr lang="en-US" b="1" i="1" spc="100" baseline="0" dirty="0"/>
              <a:t> </a:t>
            </a:r>
            <a:r>
              <a:rPr lang="en-US" b="1" i="1" spc="100" baseline="0" dirty="0" err="1"/>
              <a:t>sa</a:t>
            </a:r>
            <a:r>
              <a:rPr lang="en-US" b="1" i="1" spc="100" baseline="0" dirty="0"/>
              <a:t> </a:t>
            </a:r>
            <a:r>
              <a:rPr lang="en-US" b="1" i="1" spc="100" baseline="0" dirty="0" err="1"/>
              <a:t>iba</a:t>
            </a:r>
            <a:r>
              <a:rPr lang="en-US" b="1" i="1" spc="100" baseline="0" dirty="0"/>
              <a:t> pang </a:t>
            </a:r>
            <a:r>
              <a:rPr lang="en-US" b="1" i="1" spc="100" baseline="0" dirty="0" err="1"/>
              <a:t>paksa</a:t>
            </a:r>
            <a:r>
              <a:rPr lang="en-US" b="1" i="1" spc="100" baseline="0" dirty="0"/>
              <a:t> </a:t>
            </a:r>
            <a:r>
              <a:rPr lang="en-US" b="1" i="1" spc="100" baseline="0" dirty="0" err="1"/>
              <a:t>tungkol</a:t>
            </a:r>
            <a:r>
              <a:rPr lang="en-US" b="1" i="1" spc="100" baseline="0" dirty="0"/>
              <a:t> </a:t>
            </a:r>
            <a:r>
              <a:rPr lang="en-US" b="1" i="1" spc="100" baseline="0" dirty="0" err="1"/>
              <a:t>sa</a:t>
            </a:r>
            <a:r>
              <a:rPr lang="en-US" b="1" i="1" spc="100" baseline="0" dirty="0"/>
              <a:t> </a:t>
            </a:r>
            <a:r>
              <a:rPr lang="en-US" b="1" i="1" spc="100" baseline="0" dirty="0" err="1"/>
              <a:t>pagiging</a:t>
            </a:r>
            <a:r>
              <a:rPr lang="en-US" b="1" i="1" spc="100" baseline="0" dirty="0"/>
              <a:t> </a:t>
            </a:r>
            <a:r>
              <a:rPr lang="en-US" b="1" i="1" spc="100" baseline="0" dirty="0" err="1"/>
              <a:t>katiwala</a:t>
            </a:r>
            <a:r>
              <a:rPr lang="en-US" b="1" i="1" spc="100" baseline="0" dirty="0"/>
              <a:t> ng </a:t>
            </a:r>
            <a:r>
              <a:rPr lang="en-US" b="1" i="1" spc="100" baseline="0" dirty="0" err="1"/>
              <a:t>Diyos</a:t>
            </a:r>
            <a:r>
              <a:rPr lang="en-US" b="1" i="1" spc="100" baseline="0" dirty="0"/>
              <a:t>. </a:t>
            </a:r>
            <a:r>
              <a:rPr lang="en-US" b="0" i="0" spc="100" baseline="0" dirty="0">
                <a:latin typeface="Arial" charset="0"/>
              </a:rPr>
              <a:t>Isang </a:t>
            </a:r>
            <a:r>
              <a:rPr lang="en-US" b="0" i="0" spc="100" baseline="0" dirty="0" err="1">
                <a:latin typeface="Arial" charset="0"/>
              </a:rPr>
              <a:t>Malakas</a:t>
            </a:r>
            <a:r>
              <a:rPr lang="en-US" b="0" i="0" spc="100" baseline="0" dirty="0">
                <a:latin typeface="Arial" charset="0"/>
              </a:rPr>
              <a:t> at </a:t>
            </a:r>
            <a:r>
              <a:rPr lang="en-US" b="0" i="0" spc="100" baseline="0" dirty="0" err="1">
                <a:latin typeface="Arial" charset="0"/>
              </a:rPr>
              <a:t>Malinaw</a:t>
            </a:r>
            <a:r>
              <a:rPr lang="en-US" b="0" i="0" spc="100" baseline="0" dirty="0">
                <a:latin typeface="Arial" charset="0"/>
              </a:rPr>
              <a:t> </a:t>
            </a:r>
            <a:r>
              <a:rPr lang="en-US" b="0" i="0" spc="100" baseline="0" dirty="0" err="1">
                <a:latin typeface="Arial" charset="0"/>
              </a:rPr>
              <a:t>na</a:t>
            </a:r>
            <a:r>
              <a:rPr lang="en-US" b="0" i="0" spc="100" baseline="0" dirty="0">
                <a:latin typeface="Arial" charset="0"/>
              </a:rPr>
              <a:t> </a:t>
            </a:r>
            <a:r>
              <a:rPr lang="en-US" b="0" i="0" spc="100" baseline="0" dirty="0" err="1">
                <a:latin typeface="Arial" charset="0"/>
              </a:rPr>
              <a:t>Panawagan</a:t>
            </a:r>
            <a:r>
              <a:rPr lang="en-US" b="0" i="0" spc="100" baseline="0" dirty="0">
                <a:latin typeface="Arial" charset="0"/>
              </a:rPr>
              <a:t> </a:t>
            </a:r>
            <a:r>
              <a:rPr lang="en-US" b="0" i="0" spc="100" baseline="0" dirty="0" err="1">
                <a:latin typeface="Arial" charset="0"/>
              </a:rPr>
              <a:t>upang</a:t>
            </a:r>
            <a:r>
              <a:rPr lang="en-US" b="0" i="0" spc="100" baseline="0" dirty="0">
                <a:latin typeface="Arial" charset="0"/>
              </a:rPr>
              <a:t> </a:t>
            </a:r>
            <a:r>
              <a:rPr lang="en-US" b="0" i="0" spc="100" baseline="0" dirty="0" err="1">
                <a:latin typeface="Arial" charset="0"/>
              </a:rPr>
              <a:t>Sambahin</a:t>
            </a:r>
            <a:r>
              <a:rPr lang="en-US" b="0" i="0" spc="100" baseline="0" dirty="0">
                <a:latin typeface="Arial" charset="0"/>
              </a:rPr>
              <a:t> ang </a:t>
            </a:r>
            <a:r>
              <a:rPr lang="en-US" b="0" i="0" spc="100" baseline="0" dirty="0" err="1">
                <a:latin typeface="Arial" charset="0"/>
              </a:rPr>
              <a:t>Manlalalang-Manunubos</a:t>
            </a:r>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pag-asa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henerasyon</a:t>
            </a:r>
            <a:r>
              <a:rPr lang="en-US" b="0" i="0" spc="100" baseline="0" dirty="0">
                <a:latin typeface="Arial" charset="0"/>
                <a:cs typeface="ＭＳ Ｐゴシック" charset="0"/>
              </a:rPr>
              <a:t>. ¶ • Isang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ihanda</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pangwakas-na-araw</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bayan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pagdating</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1" spc="100" baseline="0" dirty="0">
                <a:latin typeface="Arial" charset="0"/>
                <a:cs typeface="ＭＳ Ｐゴシック" charset="0"/>
              </a:rPr>
              <a:t>¶</a:t>
            </a:r>
            <a:r>
              <a:rPr lang="en-US" b="0" i="0" spc="100" baseline="0" dirty="0">
                <a:latin typeface="Arial" charset="0"/>
                <a:cs typeface="ＭＳ Ｐゴシック" charset="0"/>
              </a:rPr>
              <a:t> • Isang </a:t>
            </a:r>
            <a:r>
              <a:rPr lang="en-US" b="0" i="0" spc="100" baseline="0" dirty="0" err="1">
                <a:latin typeface="Arial" charset="0"/>
                <a:cs typeface="ＭＳ Ｐゴシック" charset="0"/>
              </a:rPr>
              <a:t>nagbababalang</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 • Isang </a:t>
            </a:r>
            <a:r>
              <a:rPr lang="en-US" b="0" i="0" spc="100" baseline="0" dirty="0" err="1">
                <a:latin typeface="Arial" charset="0"/>
                <a:cs typeface="ＭＳ Ｐゴシック" charset="0"/>
              </a:rPr>
              <a:t>nagpapalakas-loob</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a:t>
            </a:r>
            <a:r>
              <a:rPr lang="en-US" b="0" i="0" spc="100" baseline="0" dirty="0">
                <a:latin typeface="Arial" charset="0"/>
                <a:cs typeface="ＭＳ Ｐゴシック" charset="0"/>
              </a:rPr>
              <a:t>. </a:t>
            </a:r>
            <a:r>
              <a:rPr lang="en-US" b="1" i="1" spc="100" baseline="0" dirty="0">
                <a:latin typeface="Arial" charset="0"/>
                <a:cs typeface="ＭＳ Ｐゴシック" charset="0"/>
              </a:rPr>
              <a:t>Sa </a:t>
            </a:r>
            <a:r>
              <a:rPr lang="en-US" b="1" i="1" spc="100" baseline="0" dirty="0" err="1">
                <a:latin typeface="Arial" charset="0"/>
                <a:cs typeface="ＭＳ Ｐゴシック" charset="0"/>
              </a:rPr>
              <a:t>mga</a:t>
            </a:r>
            <a:r>
              <a:rPr lang="en-US" b="1" i="1" spc="100" baseline="0" dirty="0">
                <a:latin typeface="Arial" charset="0"/>
                <a:cs typeface="ＭＳ Ｐゴシック" charset="0"/>
              </a:rPr>
              <a:t> </a:t>
            </a:r>
            <a:r>
              <a:rPr lang="en-US" b="1" i="1" spc="100" baseline="0" dirty="0" err="1">
                <a:latin typeface="Arial" charset="0"/>
                <a:cs typeface="ＭＳ Ｐゴシック" charset="0"/>
              </a:rPr>
              <a:t>salitang</a:t>
            </a:r>
            <a:r>
              <a:rPr lang="en-US" b="1" i="1" spc="100" baseline="0" dirty="0">
                <a:latin typeface="Arial" charset="0"/>
                <a:cs typeface="ＭＳ Ｐゴシック" charset="0"/>
              </a:rPr>
              <a:t> </a:t>
            </a:r>
            <a:r>
              <a:rPr lang="en-US" b="1" i="1" spc="100" baseline="0" dirty="0" err="1">
                <a:latin typeface="Arial" charset="0"/>
                <a:cs typeface="ＭＳ Ｐゴシック" charset="0"/>
              </a:rPr>
              <a:t>ito</a:t>
            </a:r>
            <a:r>
              <a:rPr lang="en-US" b="1" i="1" spc="100" baseline="0" dirty="0">
                <a:latin typeface="Arial" charset="0"/>
                <a:cs typeface="ＭＳ Ｐゴシック" charset="0"/>
              </a:rPr>
              <a:t> </a:t>
            </a:r>
            <a:r>
              <a:rPr lang="en-US" b="1" i="1" spc="100" baseline="0" dirty="0" err="1">
                <a:latin typeface="Arial" charset="0"/>
                <a:cs typeface="ＭＳ Ｐゴシック" charset="0"/>
              </a:rPr>
              <a:t>mula</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Diyos</a:t>
            </a:r>
            <a:r>
              <a:rPr lang="en-US" b="1" i="1" spc="100" baseline="0" dirty="0">
                <a:latin typeface="Arial" charset="0"/>
                <a:cs typeface="ＭＳ Ｐゴシック" charset="0"/>
              </a:rPr>
              <a:t> ay </a:t>
            </a:r>
            <a:r>
              <a:rPr lang="en-US" b="1" i="1" spc="100" baseline="0" dirty="0" err="1">
                <a:latin typeface="Arial" charset="0"/>
                <a:cs typeface="ＭＳ Ｐゴシック" charset="0"/>
              </a:rPr>
              <a:t>nakakasama</a:t>
            </a:r>
            <a:r>
              <a:rPr lang="en-US" b="1" i="1" spc="100" baseline="0" dirty="0">
                <a:latin typeface="Arial" charset="0"/>
                <a:cs typeface="ＭＳ Ｐゴシック" charset="0"/>
              </a:rPr>
              <a:t> </a:t>
            </a:r>
            <a:r>
              <a:rPr lang="en-US" b="1" i="1" spc="100" baseline="0" dirty="0" err="1">
                <a:latin typeface="Arial" charset="0"/>
                <a:cs typeface="ＭＳ Ｐゴシック" charset="0"/>
              </a:rPr>
              <a:t>niya</a:t>
            </a:r>
            <a:r>
              <a:rPr lang="en-US" b="1" i="1" spc="100" baseline="0" dirty="0">
                <a:latin typeface="Arial" charset="0"/>
                <a:cs typeface="ＭＳ Ｐゴシック" charset="0"/>
              </a:rPr>
              <a:t> ang </a:t>
            </a:r>
            <a:r>
              <a:rPr lang="en-US" b="1" i="1" spc="100" baseline="0" dirty="0" err="1">
                <a:latin typeface="Arial" charset="0"/>
                <a:cs typeface="ＭＳ Ｐゴシック" charset="0"/>
              </a:rPr>
              <a:t>Diyos</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kanyang</a:t>
            </a:r>
            <a:r>
              <a:rPr lang="en-US" b="1" i="1" spc="100" baseline="0" dirty="0">
                <a:latin typeface="Arial" charset="0"/>
                <a:cs typeface="ＭＳ Ｐゴシック" charset="0"/>
              </a:rPr>
              <a:t> </a:t>
            </a:r>
            <a:r>
              <a:rPr lang="en-US" b="1" i="1" spc="100" baseline="0" dirty="0" err="1">
                <a:latin typeface="Arial" charset="0"/>
                <a:cs typeface="ＭＳ Ｐゴシック" charset="0"/>
              </a:rPr>
              <a:t>pag-iisa</a:t>
            </a:r>
            <a:r>
              <a:rPr lang="en-US" b="1" i="1" spc="100" baseline="0" dirty="0">
                <a:latin typeface="Arial" charset="0"/>
                <a:cs typeface="ＭＳ Ｐゴシック" charset="0"/>
              </a:rPr>
              <a:t>. </a:t>
            </a:r>
            <a:r>
              <a:rPr lang="en-US" b="1" i="1" spc="100" baseline="0" dirty="0" err="1">
                <a:latin typeface="Arial" charset="0"/>
                <a:cs typeface="ＭＳ Ｐゴシック" charset="0"/>
              </a:rPr>
              <a:t>Gayon</a:t>
            </a:r>
            <a:r>
              <a:rPr lang="en-US" b="1" i="1" spc="100" baseline="0" dirty="0">
                <a:latin typeface="Arial" charset="0"/>
                <a:cs typeface="ＭＳ Ｐゴシック" charset="0"/>
              </a:rPr>
              <a:t> din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atin</a:t>
            </a:r>
            <a:r>
              <a:rPr lang="en-US" b="1" i="1" spc="100" baseline="0" dirty="0">
                <a:latin typeface="Arial" charset="0"/>
                <a:cs typeface="ＭＳ Ｐゴシック" charset="0"/>
              </a:rPr>
              <a:t>. Hindi tayo nag-isa </a:t>
            </a:r>
            <a:r>
              <a:rPr lang="en-US" b="1" i="1" spc="100" baseline="0" dirty="0" err="1">
                <a:latin typeface="Arial" charset="0"/>
                <a:cs typeface="ＭＳ Ｐゴシック" charset="0"/>
              </a:rPr>
              <a:t>kapag</a:t>
            </a:r>
            <a:r>
              <a:rPr lang="en-US" b="1" i="1" spc="100" baseline="0" dirty="0">
                <a:latin typeface="Arial" charset="0"/>
                <a:cs typeface="ＭＳ Ｐゴシック" charset="0"/>
              </a:rPr>
              <a:t> ang </a:t>
            </a:r>
            <a:r>
              <a:rPr lang="en-US" b="1" i="1" spc="100" baseline="0" dirty="0" err="1">
                <a:latin typeface="Arial" charset="0"/>
                <a:cs typeface="ＭＳ Ｐゴシック" charset="0"/>
              </a:rPr>
              <a:t>mga</a:t>
            </a:r>
            <a:r>
              <a:rPr lang="en-US" b="1" i="1" spc="100" baseline="0" dirty="0">
                <a:latin typeface="Arial" charset="0"/>
                <a:cs typeface="ＭＳ Ｐゴシック" charset="0"/>
              </a:rPr>
              <a:t> </a:t>
            </a:r>
            <a:r>
              <a:rPr lang="en-US" b="1" i="1" spc="100" baseline="0" dirty="0" err="1">
                <a:latin typeface="Arial" charset="0"/>
                <a:cs typeface="ＭＳ Ｐゴシック" charset="0"/>
              </a:rPr>
              <a:t>pangako</a:t>
            </a:r>
            <a:r>
              <a:rPr lang="en-US" b="1" i="1" spc="100" baseline="0" dirty="0">
                <a:latin typeface="Arial" charset="0"/>
                <a:cs typeface="ＭＳ Ｐゴシック" charset="0"/>
              </a:rPr>
              <a:t> ng </a:t>
            </a:r>
            <a:r>
              <a:rPr lang="en-US" b="1" i="1" spc="100" baseline="0" dirty="0" err="1">
                <a:latin typeface="Arial" charset="0"/>
                <a:cs typeface="ＭＳ Ｐゴシック" charset="0"/>
              </a:rPr>
              <a:t>Diyos</a:t>
            </a:r>
            <a:r>
              <a:rPr lang="en-US" b="1" i="1" spc="100" baseline="0" dirty="0">
                <a:latin typeface="Arial" charset="0"/>
                <a:cs typeface="ＭＳ Ｐゴシック" charset="0"/>
              </a:rPr>
              <a:t> ay </a:t>
            </a:r>
            <a:r>
              <a:rPr lang="en-US" b="1" i="1" spc="100" baseline="0" dirty="0" err="1">
                <a:latin typeface="Arial" charset="0"/>
                <a:cs typeface="ＭＳ Ｐゴシック" charset="0"/>
              </a:rPr>
              <a:t>hawak-hawak</a:t>
            </a:r>
            <a:r>
              <a:rPr lang="en-US" b="1" i="1" spc="100" baseline="0" dirty="0">
                <a:latin typeface="Arial" charset="0"/>
                <a:cs typeface="ＭＳ Ｐゴシック" charset="0"/>
              </a:rPr>
              <a:t> natin.</a:t>
            </a:r>
            <a:r>
              <a:rPr lang="en-US" b="0" i="0" spc="100" baseline="0" dirty="0">
                <a:latin typeface="Arial" charset="0"/>
                <a:cs typeface="ＭＳ Ｐゴシック" charset="0"/>
              </a:rPr>
              <a:t> ¶ Ang </a:t>
            </a:r>
            <a:r>
              <a:rPr lang="en-US" b="0" i="0" spc="100" baseline="0" dirty="0" err="1">
                <a:latin typeface="Arial" charset="0"/>
                <a:cs typeface="ＭＳ Ｐゴシック" charset="0"/>
              </a:rPr>
              <a:t>mahalagang</a:t>
            </a:r>
            <a:r>
              <a:rPr lang="en-US" b="0" i="0" spc="100" baseline="0" dirty="0">
                <a:latin typeface="Arial" charset="0"/>
                <a:cs typeface="ＭＳ Ｐゴシック" charset="0"/>
              </a:rPr>
              <a:t> </a:t>
            </a:r>
            <a:r>
              <a:rPr lang="en-US" b="0" i="0" spc="100" baseline="0" dirty="0" err="1">
                <a:latin typeface="Arial" charset="0"/>
                <a:cs typeface="ＭＳ Ｐゴシック" charset="0"/>
              </a:rPr>
              <a:t>isyu</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aklat</a:t>
            </a:r>
            <a:r>
              <a:rPr lang="en-US" b="0" i="0" spc="100" baseline="0" dirty="0">
                <a:latin typeface="Arial" charset="0"/>
                <a:cs typeface="ＭＳ Ｐゴシック" charset="0"/>
              </a:rPr>
              <a:t> ng </a:t>
            </a:r>
            <a:r>
              <a:rPr lang="en-US" b="0" i="0" spc="100" baseline="0" dirty="0" err="1">
                <a:latin typeface="Arial" charset="0"/>
                <a:cs typeface="ＭＳ Ｐゴシック" charset="0"/>
              </a:rPr>
              <a:t>Apocalipsis</a:t>
            </a:r>
            <a:r>
              <a:rPr lang="en-US" b="0" i="0" spc="100" baseline="0" dirty="0">
                <a:latin typeface="Arial" charset="0"/>
                <a:cs typeface="ＭＳ Ｐゴシック" charset="0"/>
              </a:rPr>
              <a:t> ay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nilikha</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sumasambang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katauhan</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390869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Ang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ay ang </a:t>
            </a:r>
            <a:r>
              <a:rPr lang="en-US" b="0" i="0" spc="100" baseline="0" dirty="0" err="1">
                <a:latin typeface="Arial" charset="0"/>
                <a:cs typeface="ＭＳ Ｐゴシック" charset="0"/>
              </a:rPr>
              <a:t>pagsamba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Manlalalang</a:t>
            </a:r>
            <a:r>
              <a:rPr lang="en-US" b="0" i="0" spc="100" baseline="0" dirty="0">
                <a:latin typeface="Arial" charset="0"/>
                <a:cs typeface="ＭＳ Ｐゴシック" charset="0"/>
              </a:rPr>
              <a:t> ¶ • </a:t>
            </a:r>
            <a:r>
              <a:rPr lang="en-US" b="0" i="0" spc="100" baseline="0" dirty="0" err="1">
                <a:latin typeface="Arial" charset="0"/>
                <a:cs typeface="ＭＳ Ｐゴシック" charset="0"/>
              </a:rPr>
              <a:t>tinutulungan</a:t>
            </a:r>
            <a:r>
              <a:rPr lang="en-US" b="0" i="0" spc="100" baseline="0" dirty="0">
                <a:latin typeface="Arial" charset="0"/>
                <a:cs typeface="ＭＳ Ｐゴシック" charset="0"/>
              </a:rPr>
              <a:t> </a:t>
            </a:r>
            <a:r>
              <a:rPr lang="en-US" b="0" i="0" spc="100" baseline="0" dirty="0" err="1">
                <a:latin typeface="Arial" charset="0"/>
                <a:cs typeface="ＭＳ Ｐゴシック" charset="0"/>
              </a:rPr>
              <a:t>tayong</a:t>
            </a:r>
            <a:r>
              <a:rPr lang="en-US" b="0" i="0" spc="100" baseline="0" dirty="0">
                <a:latin typeface="Arial" charset="0"/>
                <a:cs typeface="ＭＳ Ｐゴシック" charset="0"/>
              </a:rPr>
              <a:t> </a:t>
            </a:r>
            <a:r>
              <a:rPr lang="en-US" b="0" i="0" spc="100" baseline="0" dirty="0" err="1">
                <a:latin typeface="Arial" charset="0"/>
                <a:cs typeface="ＭＳ Ｐゴシック" charset="0"/>
              </a:rPr>
              <a:t>matuklasan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layunin</a:t>
            </a:r>
            <a:r>
              <a:rPr lang="en-US" b="0" i="0" spc="100" baseline="0" dirty="0">
                <a:latin typeface="Arial" charset="0"/>
                <a:cs typeface="ＭＳ Ｐゴシック" charset="0"/>
              </a:rPr>
              <a:t> ng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 •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ng </a:t>
            </a:r>
            <a:r>
              <a:rPr lang="en-US" b="0" i="0" spc="100" baseline="0" dirty="0" err="1">
                <a:latin typeface="Arial" charset="0"/>
                <a:cs typeface="ＭＳ Ｐゴシック" charset="0"/>
              </a:rPr>
              <a:t>dahilan</a:t>
            </a:r>
            <a:r>
              <a:rPr lang="en-US" b="0" i="0" spc="100" baseline="0" dirty="0">
                <a:latin typeface="Arial" charset="0"/>
                <a:cs typeface="ＭＳ Ｐゴシック" charset="0"/>
              </a:rPr>
              <a:t> para mabuhay.. ¶ •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ng </a:t>
            </a:r>
            <a:r>
              <a:rPr lang="en-US" b="0" i="0" spc="100" baseline="0" dirty="0" err="1">
                <a:latin typeface="Arial" charset="0"/>
                <a:cs typeface="ＭＳ Ｐゴシック" charset="0"/>
              </a:rPr>
              <a:t>dahilang</a:t>
            </a:r>
            <a:r>
              <a:rPr lang="en-US" b="0" i="0" spc="100" baseline="0" dirty="0">
                <a:latin typeface="Arial" charset="0"/>
                <a:cs typeface="ＭＳ Ｐゴシック" charset="0"/>
              </a:rPr>
              <a:t> </a:t>
            </a:r>
            <a:r>
              <a:rPr lang="en-US" b="0" i="0" spc="100" baseline="0" dirty="0" err="1">
                <a:latin typeface="Arial" charset="0"/>
                <a:cs typeface="ＭＳ Ｐゴシック" charset="0"/>
              </a:rPr>
              <a:t>ibuwis</a:t>
            </a:r>
            <a:r>
              <a:rPr lang="en-US" b="0" i="0" spc="100" baseline="0" dirty="0">
                <a:latin typeface="Arial" charset="0"/>
                <a:cs typeface="ＭＳ Ｐゴシック" charset="0"/>
              </a:rPr>
              <a:t> ang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 •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ng </a:t>
            </a:r>
            <a:r>
              <a:rPr lang="en-US" b="0" i="0" spc="100" baseline="0" dirty="0" err="1">
                <a:latin typeface="Arial" charset="0"/>
                <a:cs typeface="ＭＳ Ｐゴシック" charset="0"/>
              </a:rPr>
              <a:t>dahilan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pagtiisan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kapighatian</a:t>
            </a:r>
            <a:r>
              <a:rPr lang="en-US" b="0" i="0"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55446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baseline="0" dirty="0" err="1">
                <a:latin typeface="Arial" charset="0"/>
                <a:cs typeface="ＭＳ Ｐゴシック" charset="0"/>
              </a:rPr>
              <a:t>Ikalawang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pagkakahati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2. </a:t>
            </a:r>
            <a:r>
              <a:rPr lang="en-US" sz="1600" b="1" spc="100" baseline="0" dirty="0" err="1">
                <a:latin typeface="Arial" charset="0"/>
                <a:cs typeface="ＭＳ Ｐゴシック" charset="0"/>
              </a:rPr>
              <a:t>Sambahin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Manlalalang</a:t>
            </a:r>
            <a:r>
              <a:rPr lang="en-US" sz="1600" b="1" spc="100" baseline="0" dirty="0">
                <a:latin typeface="Arial" charset="0"/>
                <a:cs typeface="ＭＳ Ｐゴシック" charset="0"/>
              </a:rPr>
              <a:t>. a. Isang </a:t>
            </a:r>
            <a:r>
              <a:rPr lang="en-US" sz="1600" b="1" spc="100" baseline="0" dirty="0" err="1">
                <a:latin typeface="Arial" charset="0"/>
                <a:cs typeface="ＭＳ Ｐゴシック" charset="0"/>
              </a:rPr>
              <a:t>Malakas</a:t>
            </a:r>
            <a:r>
              <a:rPr lang="en-US" sz="1600" b="1" spc="100" baseline="0" dirty="0">
                <a:latin typeface="Arial" charset="0"/>
                <a:cs typeface="ＭＳ Ｐゴシック" charset="0"/>
              </a:rPr>
              <a:t> at </a:t>
            </a:r>
            <a:r>
              <a:rPr lang="en-US" sz="1600" b="1" spc="100" baseline="0" dirty="0" err="1">
                <a:latin typeface="Arial" charset="0"/>
                <a:cs typeface="ＭＳ Ｐゴシック" charset="0"/>
              </a:rPr>
              <a:t>Malinaw</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Panawagan</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Matakot</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magbigay-luwalhati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dumating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oras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at ¶ </a:t>
            </a:r>
            <a:r>
              <a:rPr lang="en-US" sz="1600" b="0" spc="100" baseline="0" dirty="0" err="1">
                <a:latin typeface="Arial" charset="0"/>
                <a:cs typeface="ＭＳ Ｐゴシック" charset="0"/>
              </a:rPr>
              <a:t>sambahin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bukal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tubig</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14:7</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Sambahin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Manlalalang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nilalang</a:t>
            </a:r>
            <a:r>
              <a:rPr lang="en-US" sz="1600" b="0" i="0" spc="100" baseline="0" dirty="0">
                <a:latin typeface="Arial"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0" i="0" spc="100" baseline="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0" i="0" spc="100" baseline="0" dirty="0">
              <a:latin typeface="Arial" charset="0"/>
              <a:cs typeface="ＭＳ Ｐゴシック" charset="0"/>
            </a:endParaRPr>
          </a:p>
        </p:txBody>
      </p:sp>
    </p:spTree>
    <p:extLst>
      <p:ext uri="{BB962C8B-B14F-4D97-AF65-F5344CB8AC3E}">
        <p14:creationId xmlns:p14="http://schemas.microsoft.com/office/powerpoint/2010/main" val="208444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Nagwawakas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14:7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malinaw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panawagan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sambahin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panawagang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1" i="1" spc="100" baseline="0" dirty="0">
                <a:latin typeface="Arial" charset="0"/>
                <a:cs typeface="ＭＳ Ｐゴシック" charset="0"/>
              </a:rPr>
              <a:t> </a:t>
            </a:r>
            <a:r>
              <a:rPr lang="en-US" sz="1600" b="0" spc="100" baseline="0" dirty="0" err="1">
                <a:latin typeface="Arial" charset="0"/>
                <a:cs typeface="ＭＳ Ｐゴシック" charset="0"/>
              </a:rPr>
              <a:t>mahalaga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karamihan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siyentipiko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kahit</a:t>
            </a:r>
            <a:r>
              <a:rPr lang="en-US" sz="1600" b="0" spc="100" baseline="0" dirty="0">
                <a:latin typeface="Arial" charset="0"/>
                <a:cs typeface="ＭＳ Ｐゴシック" charset="0"/>
              </a:rPr>
              <a:t> pa ang </a:t>
            </a:r>
            <a:r>
              <a:rPr lang="en-US" sz="1600" b="0" spc="100" baseline="0" dirty="0" err="1">
                <a:latin typeface="Arial" charset="0"/>
                <a:cs typeface="ＭＳ Ｐゴシック" charset="0"/>
              </a:rPr>
              <a:t>Kristiyanong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tinanggap</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katuruan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titirahin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pinakapuso</a:t>
            </a:r>
            <a:r>
              <a:rPr lang="en-US" sz="1600" b="0" spc="100" baseline="0" dirty="0">
                <a:latin typeface="Arial" charset="0"/>
                <a:cs typeface="ＭＳ Ｐゴシック" charset="0"/>
              </a:rPr>
              <a:t> 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biblikal</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Kristiyano</a:t>
            </a:r>
            <a:r>
              <a:rPr lang="en-US" sz="1600" b="0" spc="100" baseline="0" dirty="0">
                <a:latin typeface="Arial" charset="0"/>
                <a:cs typeface="ＭＳ Ｐゴシック" charset="0"/>
              </a:rPr>
              <a:t>. ¶ • Kung </a:t>
            </a:r>
            <a:r>
              <a:rPr lang="en-US" sz="1600" b="0" spc="100" baseline="0" dirty="0" err="1">
                <a:latin typeface="Arial" charset="0"/>
                <a:cs typeface="ＭＳ Ｐゴシック" charset="0"/>
              </a:rPr>
              <a:t>totoo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tiyak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kasinungalingan</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Kung </a:t>
            </a:r>
            <a:r>
              <a:rPr lang="en-US" sz="1600" b="1" i="1" spc="100" baseline="0" dirty="0" err="1">
                <a:latin typeface="Arial" charset="0"/>
                <a:cs typeface="ＭＳ Ｐゴシック" charset="0"/>
              </a:rPr>
              <a:t>totoo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ebolusyon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gaano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karami</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kasinungalingan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sinabi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Biblia? Sa Genesis 2:1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nagsasabing</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orihinal</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gawa</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paglalang</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natapos</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magiging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isang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kasinungalingan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dahil</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sinasabi</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siyensya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malikhaing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proseso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ebolusyon</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nagpapatuloy</a:t>
            </a:r>
            <a:r>
              <a:rPr lang="en-US" sz="1600" b="1" i="1" spc="100" baseline="0" dirty="0">
                <a:latin typeface="Arial" charset="0"/>
                <a:cs typeface="ＭＳ Ｐゴシック" charset="0"/>
              </a:rPr>
              <a:t> pa. Sa </a:t>
            </a:r>
            <a:r>
              <a:rPr lang="en-US" sz="1600" b="1" i="1" spc="100" baseline="0" dirty="0" err="1">
                <a:latin typeface="Arial" charset="0"/>
                <a:cs typeface="ＭＳ Ｐゴシック" charset="0"/>
              </a:rPr>
              <a:t>talatang</a:t>
            </a:r>
            <a:r>
              <a:rPr lang="en-US" sz="1600" b="1" i="1" spc="100" baseline="0" dirty="0">
                <a:latin typeface="Arial" charset="0"/>
                <a:cs typeface="ＭＳ Ｐゴシック" charset="0"/>
              </a:rPr>
              <a:t> 2 ay </a:t>
            </a:r>
            <a:r>
              <a:rPr lang="en-US" sz="1600" b="1" i="1" spc="100" baseline="0" dirty="0" err="1">
                <a:latin typeface="Arial" charset="0"/>
                <a:cs typeface="ＭＳ Ｐゴシック" charset="0"/>
              </a:rPr>
              <a:t>nagsasabing</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nagpahinga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mula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gawa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ikapitong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araw</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ikapitong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araw</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ano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Sinasabi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atin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bilyong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taon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ebolusyon</a:t>
            </a:r>
            <a:r>
              <a:rPr lang="en-US" sz="1600" b="1" i="1" spc="100" baseline="0" dirty="0">
                <a:latin typeface="Arial" charset="0"/>
                <a:cs typeface="ＭＳ Ｐゴシック" charset="0"/>
              </a:rPr>
              <a:t> kaya </a:t>
            </a:r>
            <a:r>
              <a:rPr lang="en-US" sz="1600" b="1" i="1" spc="100" baseline="0" dirty="0" err="1">
                <a:latin typeface="Arial" charset="0"/>
                <a:cs typeface="ＭＳ Ｐゴシック" charset="0"/>
              </a:rPr>
              <a:t>itong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pamamahinga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ikapitong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araw</a:t>
            </a:r>
            <a:r>
              <a:rPr lang="en-US" sz="1600" b="1" i="1" spc="100" baseline="0" dirty="0">
                <a:latin typeface="Arial" charset="0"/>
                <a:cs typeface="ＭＳ Ｐゴシック" charset="0"/>
              </a:rPr>
              <a:t> ay isa pang </a:t>
            </a:r>
            <a:r>
              <a:rPr lang="en-US" sz="1600" b="1" i="1" spc="100" baseline="0" dirty="0" err="1">
                <a:latin typeface="Arial" charset="0"/>
                <a:cs typeface="ＭＳ Ｐゴシック" charset="0"/>
              </a:rPr>
              <a:t>kasinungalingan</a:t>
            </a:r>
            <a:r>
              <a:rPr lang="en-US" sz="1600" b="1" i="1" spc="100" baseline="0" dirty="0">
                <a:latin typeface="Arial" charset="0"/>
                <a:cs typeface="ＭＳ Ｐゴシック" charset="0"/>
              </a:rPr>
              <a:t>. Kung </a:t>
            </a:r>
            <a:r>
              <a:rPr lang="en-US" sz="1600" b="1" i="1" spc="100" baseline="0" dirty="0" err="1">
                <a:latin typeface="Arial" charset="0"/>
                <a:cs typeface="ＭＳ Ｐゴシック" charset="0"/>
              </a:rPr>
              <a:t>totoo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ebolusyon</a:t>
            </a:r>
            <a:r>
              <a:rPr lang="en-US" sz="1600" b="1" i="1"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4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pangwakas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apela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nakaugat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aklat</a:t>
            </a:r>
            <a:r>
              <a:rPr lang="en-US" sz="1600" b="0" spc="100" baseline="0" dirty="0">
                <a:latin typeface="Arial" charset="0"/>
                <a:cs typeface="ＭＳ Ｐゴシック" charset="0"/>
              </a:rPr>
              <a:t> ng Biblia, ang Genesis.</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Hinding-hindi</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mauunawaan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isyu</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pansansinukob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maunawaan</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kabuluhan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Paglalang</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Hebreong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Genesis 1:1 ay </a:t>
            </a:r>
            <a:r>
              <a:rPr lang="en-US" sz="1600" b="0" i="1" spc="100" baseline="0" dirty="0">
                <a:latin typeface="Arial" charset="0"/>
                <a:cs typeface="ＭＳ Ｐゴシック" charset="0"/>
              </a:rPr>
              <a:t>bara,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pandiwa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ginagamit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lamang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kapag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mismo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simuno</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Ang </a:t>
            </a:r>
            <a:r>
              <a:rPr lang="en-US" sz="1600" b="1" i="1" spc="100" baseline="0" dirty="0" err="1">
                <a:latin typeface="Arial" charset="0"/>
                <a:cs typeface="ＭＳ Ｐゴシック" charset="0"/>
              </a:rPr>
              <a:t>talatang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ito’y</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pundasyon</a:t>
            </a:r>
            <a:r>
              <a:rPr lang="en-US" sz="1600" b="1" i="1" spc="100" baseline="0" dirty="0">
                <a:latin typeface="Arial" charset="0"/>
                <a:cs typeface="ＭＳ Ｐゴシック" charset="0"/>
              </a:rPr>
              <a:t> para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lahat ng </a:t>
            </a:r>
            <a:r>
              <a:rPr lang="en-US" sz="1600" b="1" i="1" spc="100" baseline="0" dirty="0" err="1">
                <a:latin typeface="Arial" charset="0"/>
                <a:cs typeface="ＭＳ Ｐゴシック" charset="0"/>
              </a:rPr>
              <a:t>Kasulatan</a:t>
            </a:r>
            <a:r>
              <a:rPr lang="en-US" sz="1600" b="1" i="1" spc="100" baseline="0" dirty="0">
                <a:latin typeface="Arial" charset="0"/>
                <a:cs typeface="ＭＳ Ｐゴシック" charset="0"/>
              </a:rPr>
              <a:t>. </a:t>
            </a:r>
            <a:r>
              <a:rPr lang="en-US" sz="1600" b="1" i="1" strike="sngStrike" spc="100" baseline="0" dirty="0">
                <a:solidFill>
                  <a:schemeClr val="bg2">
                    <a:lumMod val="40000"/>
                    <a:lumOff val="60000"/>
                  </a:schemeClr>
                </a:solidFill>
                <a:latin typeface="Arial" charset="0"/>
                <a:cs typeface="ＭＳ Ｐゴシック" charset="0"/>
              </a:rPr>
              <a:t>God is usually the subject of the verb </a:t>
            </a:r>
            <a:r>
              <a:rPr lang="en-US" sz="1600" b="1" i="0" strike="sngStrike" spc="100" baseline="0" dirty="0">
                <a:solidFill>
                  <a:schemeClr val="bg2">
                    <a:lumMod val="40000"/>
                    <a:lumOff val="60000"/>
                  </a:schemeClr>
                </a:solidFill>
                <a:latin typeface="Arial" charset="0"/>
                <a:cs typeface="ＭＳ Ｐゴシック" charset="0"/>
              </a:rPr>
              <a:t>bara</a:t>
            </a:r>
            <a:r>
              <a:rPr lang="en-US" sz="1600" b="1" i="1" strike="sngStrike" spc="100" baseline="0" dirty="0">
                <a:solidFill>
                  <a:schemeClr val="bg2">
                    <a:lumMod val="40000"/>
                    <a:lumOff val="60000"/>
                  </a:schemeClr>
                </a:solidFill>
                <a:latin typeface="Arial" charset="0"/>
                <a:cs typeface="ＭＳ Ｐゴシック" charset="0"/>
              </a:rPr>
              <a:t>, but not always. A few times in the Old Testament, man is the subject of that verb (e.g., Joshua 17:15, 18 and 1 Samuel 2:29, although in these cases bara is not translated as “create”). Bara (</a:t>
            </a:r>
            <a:r>
              <a:rPr lang="he-IL" sz="1600" b="1" i="1" strike="sngStrike" spc="100" baseline="0" dirty="0">
                <a:solidFill>
                  <a:schemeClr val="bg2">
                    <a:lumMod val="40000"/>
                    <a:lumOff val="60000"/>
                  </a:schemeClr>
                </a:solidFill>
                <a:latin typeface="Arial" charset="0"/>
                <a:cs typeface="ＭＳ Ｐゴシック" charset="0"/>
              </a:rPr>
              <a:t>ברא‎</a:t>
            </a:r>
            <a:r>
              <a:rPr lang="en-US" sz="1600" b="1" i="1" strike="sngStrike" spc="100" baseline="0" dirty="0">
                <a:solidFill>
                  <a:schemeClr val="bg2">
                    <a:lumMod val="40000"/>
                    <a:lumOff val="60000"/>
                  </a:schemeClr>
                </a:solidFill>
                <a:latin typeface="Arial" charset="0"/>
                <a:cs typeface="ＭＳ Ｐゴシック" charset="0"/>
              </a:rPr>
              <a:t>) “[he] created/creating". The word is in the masculine singular form, so that "he" is implied; a peculiarity of this verb is that it used only of God.</a:t>
            </a:r>
            <a:endParaRPr lang="en-US" sz="1600" b="1" i="1" strike="sngStrike" spc="100" baseline="0"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83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Nagpapakita</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Kapangyarihan</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Diyos</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Walang </a:t>
            </a:r>
            <a:r>
              <a:rPr lang="en-US" sz="1600" b="1" spc="100" baseline="0" dirty="0" err="1">
                <a:latin typeface="Arial" charset="0"/>
                <a:cs typeface="ＭＳ Ｐゴシック" charset="0"/>
              </a:rPr>
              <a:t>Hangganan</a:t>
            </a:r>
            <a:r>
              <a:rPr lang="en-US" sz="1600" b="1" spc="100" baseline="0" dirty="0">
                <a:latin typeface="Arial" charset="0"/>
                <a:cs typeface="ＭＳ Ｐゴシック" charset="0"/>
              </a:rPr>
              <a:t>. </a:t>
            </a:r>
            <a:r>
              <a:rPr lang="en-US" sz="1600" b="1" i="1" spc="100" baseline="0" dirty="0" err="1">
                <a:latin typeface="Arial" charset="0"/>
                <a:cs typeface="ＭＳ Ｐゴシック" charset="0"/>
              </a:rPr>
              <a:t>Upang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magkaroon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maliit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ideya</a:t>
            </a:r>
            <a:r>
              <a:rPr lang="en-US" sz="1600" b="1" i="1" spc="100" baseline="0" dirty="0">
                <a:latin typeface="Arial" charset="0"/>
                <a:cs typeface="ＭＳ Ｐゴシック" charset="0"/>
              </a:rPr>
              <a:t> kung </a:t>
            </a:r>
            <a:r>
              <a:rPr lang="en-US" sz="1600" b="1" i="1" spc="100" baseline="0" dirty="0" err="1">
                <a:latin typeface="Arial" charset="0"/>
                <a:cs typeface="ＭＳ Ｐゴシック" charset="0"/>
              </a:rPr>
              <a:t>gaano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walang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hangganan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kapangyarihan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ating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tingnan</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araw</a:t>
            </a:r>
            <a:r>
              <a:rPr lang="en-US" sz="1600" b="1" i="1" spc="100" baseline="0" dirty="0">
                <a:latin typeface="Arial" charset="0"/>
                <a:cs typeface="ＭＳ Ｐゴシック" charset="0"/>
              </a:rPr>
              <a:t>.</a:t>
            </a:r>
            <a:r>
              <a:rPr lang="en-US" sz="1600" b="0" i="1" spc="100" baseline="0" dirty="0">
                <a:latin typeface="Arial" charset="0"/>
                <a:cs typeface="ＭＳ Ｐゴシック" charset="0"/>
              </a:rPr>
              <a:t> ¶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diyametro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halos 865,000 </a:t>
            </a:r>
            <a:r>
              <a:rPr lang="en-US" sz="1600" b="0" spc="100" baseline="0" dirty="0" err="1">
                <a:latin typeface="Arial" charset="0"/>
                <a:cs typeface="ＭＳ Ｐゴシック" charset="0"/>
              </a:rPr>
              <a:t>milya</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1,384,000 </a:t>
            </a:r>
            <a:r>
              <a:rPr lang="en-US" sz="1600" b="1" i="1" spc="100" baseline="0" dirty="0" err="1">
                <a:latin typeface="Arial" charset="0"/>
                <a:cs typeface="ＭＳ Ｐゴシック" charset="0"/>
              </a:rPr>
              <a:t>kilometro</a:t>
            </a:r>
            <a:r>
              <a:rPr lang="en-US" sz="1600" b="1" i="1" spc="100" baseline="0" dirty="0">
                <a:latin typeface="Arial" charset="0"/>
                <a:cs typeface="ＭＳ Ｐゴシック" charset="0"/>
              </a:rPr>
              <a:t> </a:t>
            </a:r>
            <a:r>
              <a:rPr lang="en-US" sz="1600" b="0" i="0" spc="100" baseline="0" dirty="0">
                <a:latin typeface="Arial" charset="0"/>
                <a:cs typeface="ＭＳ Ｐゴシック" charset="0"/>
              </a:rPr>
              <a:t>at </a:t>
            </a:r>
            <a:r>
              <a:rPr lang="en-US" sz="1600" b="0" i="0" spc="100" baseline="0" dirty="0" err="1">
                <a:latin typeface="Arial" charset="0"/>
                <a:cs typeface="ＭＳ Ｐゴシック" charset="0"/>
              </a:rPr>
              <a:t>maaaring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maglaman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milyong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planeta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kasinlalaki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daigdig</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Subalit</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ay isa lang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kahiman</a:t>
            </a:r>
            <a:r>
              <a:rPr lang="en-US" sz="1600" b="0" i="0" spc="100" baseline="0" dirty="0">
                <a:latin typeface="Arial" charset="0"/>
                <a:cs typeface="ＭＳ Ｐゴシック" charset="0"/>
              </a:rPr>
              <a:t> 100 </a:t>
            </a:r>
            <a:r>
              <a:rPr lang="en-US" sz="1600" b="0" i="0" spc="100" baseline="0" dirty="0" err="1">
                <a:latin typeface="Arial" charset="0"/>
                <a:cs typeface="ＭＳ Ｐゴシック" charset="0"/>
              </a:rPr>
              <a:t>bilyong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bituwin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galaksi,ang</a:t>
            </a:r>
            <a:r>
              <a:rPr lang="en-US" sz="1600" b="0" i="0" spc="100" baseline="0" dirty="0">
                <a:latin typeface="Arial" charset="0"/>
                <a:cs typeface="ＭＳ Ｐゴシック" charset="0"/>
              </a:rPr>
              <a:t> Milky Way.</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ating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galaksi</a:t>
            </a:r>
            <a:r>
              <a:rPr lang="en-US" sz="1600" b="1" i="1" spc="100" baseline="0" dirty="0">
                <a:latin typeface="Arial" charset="0"/>
                <a:cs typeface="ＭＳ Ｐゴシック" charset="0"/>
              </a:rPr>
              <a:t> ay isa lang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tinatayang</a:t>
            </a:r>
            <a:r>
              <a:rPr lang="en-US" sz="1600" b="1" i="1" spc="100" baseline="0" dirty="0">
                <a:latin typeface="Arial" charset="0"/>
                <a:cs typeface="ＭＳ Ｐゴシック" charset="0"/>
              </a:rPr>
              <a:t> 100 </a:t>
            </a:r>
            <a:r>
              <a:rPr lang="en-US" sz="1600" b="1" i="1" spc="100" baseline="0" dirty="0" err="1">
                <a:latin typeface="Arial" charset="0"/>
                <a:cs typeface="ＭＳ Ｐゴシック" charset="0"/>
              </a:rPr>
              <a:t>hanggang</a:t>
            </a:r>
            <a:r>
              <a:rPr lang="en-US" sz="1600" b="1" i="1" spc="100" baseline="0" dirty="0">
                <a:latin typeface="Arial" charset="0"/>
                <a:cs typeface="ＭＳ Ｐゴシック" charset="0"/>
              </a:rPr>
              <a:t> 200 billion galaxies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nakikitang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sansinukob</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Posible</a:t>
            </a:r>
            <a:r>
              <a:rPr lang="en-US" sz="1600" b="1" i="1" spc="100" baseline="0" dirty="0">
                <a:latin typeface="Arial" charset="0"/>
                <a:cs typeface="ＭＳ Ｐゴシック" charset="0"/>
              </a:rPr>
              <a:t> raw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2 </a:t>
            </a:r>
            <a:r>
              <a:rPr lang="en-US" sz="1600" b="1" i="1" spc="100" baseline="0" dirty="0" err="1">
                <a:latin typeface="Arial" charset="0"/>
                <a:cs typeface="ＭＳ Ｐゴシック" charset="0"/>
              </a:rPr>
              <a:t>trilyon</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Isang </a:t>
            </a:r>
            <a:r>
              <a:rPr lang="en-US" sz="1600" b="0" spc="100" baseline="0" dirty="0" err="1">
                <a:latin typeface="Arial" charset="0"/>
                <a:cs typeface="ＭＳ Ｐゴシック" charset="0"/>
              </a:rPr>
              <a:t>bituwin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Pistol Star ay </a:t>
            </a:r>
            <a:r>
              <a:rPr lang="en-US" sz="1600" b="0" spc="100" baseline="0" dirty="0" err="1">
                <a:latin typeface="Arial" charset="0"/>
                <a:cs typeface="ＭＳ Ｐゴシック" charset="0"/>
              </a:rPr>
              <a:t>naglalabas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10 </a:t>
            </a:r>
            <a:r>
              <a:rPr lang="en-US" sz="1600" b="0" spc="100" baseline="0" dirty="0" err="1">
                <a:latin typeface="Arial" charset="0"/>
                <a:cs typeface="ＭＳ Ｐゴシック" charset="0"/>
              </a:rPr>
              <a:t>milyong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beses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inilalabas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 Isang </a:t>
            </a:r>
            <a:r>
              <a:rPr lang="en-US" sz="1600" b="0" spc="100" baseline="0" dirty="0" err="1">
                <a:latin typeface="Arial" charset="0"/>
                <a:cs typeface="ＭＳ Ｐゴシック" charset="0"/>
              </a:rPr>
              <a:t>milyong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bituwin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kasinlaki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madaling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magkakasya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Pistol Star. </a:t>
            </a:r>
            <a:r>
              <a:rPr lang="en-US" sz="1600" b="1" i="1" spc="100" baseline="0" dirty="0">
                <a:latin typeface="Arial" charset="0"/>
                <a:cs typeface="ＭＳ Ｐゴシック" charset="0"/>
              </a:rPr>
              <a:t>Ang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malikhaing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kapangyarihan</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lamang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nagpairal</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langit</a:t>
            </a:r>
            <a:r>
              <a:rPr lang="en-US" sz="1600" b="1" i="1" spc="100" baseline="0" dirty="0">
                <a:latin typeface="Arial" charset="0"/>
                <a:cs typeface="ＭＳ Ｐゴシック" charset="0"/>
              </a:rPr>
              <a:t> at </a:t>
            </a:r>
            <a:r>
              <a:rPr lang="en-US" sz="1600" b="1" i="1" spc="100" baseline="0" dirty="0" err="1">
                <a:latin typeface="Arial" charset="0"/>
                <a:cs typeface="ＭＳ Ｐゴシック" charset="0"/>
              </a:rPr>
              <a:t>lupa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kundi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gumagawa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rin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kapakanan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bayan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dantaon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Siya</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Diyos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nagpasimula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nitong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mundo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laging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naririto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mundong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a:t>
            </a:r>
            <a:r>
              <a:rPr lang="en-US" sz="1600" b="1" i="1" spc="100" baseline="0" dirty="0">
                <a:latin typeface="Arial" charset="0"/>
                <a:cs typeface="ＭＳ Ｐゴシック" charset="0"/>
              </a:rPr>
              <a:t>, at </a:t>
            </a:r>
            <a:r>
              <a:rPr lang="en-US" sz="1600" b="1" i="1" spc="100" baseline="0" dirty="0" err="1">
                <a:latin typeface="Arial" charset="0"/>
                <a:cs typeface="ＭＳ Ｐゴシック" charset="0"/>
              </a:rPr>
              <a:t>hinding-hindi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itatakwil</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bayan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mundong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ito</a:t>
            </a:r>
            <a:r>
              <a:rPr lang="en-US" sz="1600" b="1" i="1"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23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Isang </a:t>
            </a:r>
            <a:r>
              <a:rPr lang="en-US" sz="1600" b="1" spc="100" baseline="0" dirty="0" err="1">
                <a:latin typeface="Arial" charset="0"/>
                <a:cs typeface="ＭＳ Ｐゴシック" charset="0"/>
              </a:rPr>
              <a:t>Diyos</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Malapit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kung ang </a:t>
            </a:r>
            <a:r>
              <a:rPr lang="en-US" sz="1600" b="0" spc="100" baseline="0" dirty="0" err="1">
                <a:latin typeface="Arial" charset="0"/>
                <a:cs typeface="ＭＳ Ｐゴシック" charset="0"/>
              </a:rPr>
              <a:t>sinuman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lumipas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tingnan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lahat ay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2 </a:t>
            </a:r>
            <a:r>
              <a:rPr lang="en-US" sz="1600" b="0" i="1" spc="100" baseline="0" dirty="0" err="1">
                <a:latin typeface="Arial" charset="0"/>
                <a:cs typeface="ＭＳ Ｐゴシック" charset="0"/>
              </a:rPr>
              <a:t>Corinto</a:t>
            </a:r>
            <a:r>
              <a:rPr lang="en-US" sz="1600" b="0" i="1" spc="100" baseline="0" dirty="0">
                <a:latin typeface="Arial" charset="0"/>
                <a:cs typeface="ＭＳ Ｐゴシック" charset="0"/>
              </a:rPr>
              <a:t> 5:17</a:t>
            </a:r>
            <a:r>
              <a:rPr lang="en-US" sz="1600" b="0" i="0" spc="100" baseline="0" dirty="0">
                <a:latin typeface="Arial" charset="0"/>
                <a:cs typeface="ＭＳ Ｐゴシック" charset="0"/>
              </a:rPr>
              <a:t>). “</a:t>
            </a:r>
            <a:r>
              <a:rPr lang="en-US" sz="1600" b="1" i="1" spc="100" baseline="0" dirty="0">
                <a:latin typeface="Arial" charset="0"/>
                <a:cs typeface="ＭＳ Ｐゴシック" charset="0"/>
              </a:rPr>
              <a:t>Na kay Cristo” </a:t>
            </a:r>
            <a:r>
              <a:rPr lang="en-US" sz="1600" b="1" i="1" spc="100" baseline="0" dirty="0" err="1">
                <a:latin typeface="Arial" charset="0"/>
                <a:cs typeface="ＭＳ Ｐゴシック" charset="0"/>
              </a:rPr>
              <a:t>ito</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paglalarawan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Pablo kung </a:t>
            </a:r>
            <a:r>
              <a:rPr lang="en-US" sz="1600" b="1" i="1" spc="100" baseline="0" dirty="0" err="1">
                <a:latin typeface="Arial" charset="0"/>
                <a:cs typeface="ＭＳ Ｐゴシック" charset="0"/>
              </a:rPr>
              <a:t>gaano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kalapit</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Manlalalang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atin</a:t>
            </a:r>
            <a:r>
              <a:rPr lang="en-US" sz="1600" b="1" i="1" spc="100" baseline="0" dirty="0">
                <a:latin typeface="Arial" charset="0"/>
                <a:cs typeface="ＭＳ Ｐゴシック" charset="0"/>
              </a:rPr>
              <a:t>. Ayon naman kay Juan: </a:t>
            </a:r>
            <a:r>
              <a:rPr lang="en-US" sz="1600" b="1" i="1" spc="100" baseline="0" dirty="0" err="1">
                <a:latin typeface="Arial" charset="0"/>
                <a:cs typeface="ＭＳ Ｐゴシック" charset="0"/>
              </a:rPr>
              <a:t>Sinabi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Jesus, </a:t>
            </a:r>
            <a:r>
              <a:rPr lang="en-US" sz="1600" b="0" i="0" spc="100" baseline="0" dirty="0" err="1">
                <a:latin typeface="Arial" charset="0"/>
                <a:cs typeface="ＭＳ Ｐゴシック" charset="0"/>
              </a:rPr>
              <a:t>Ako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puno</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ubas</a:t>
            </a:r>
            <a:r>
              <a:rPr lang="en-US" sz="1600" b="0" i="0" spc="100" baseline="0" dirty="0">
                <a:latin typeface="Arial" charset="0"/>
                <a:cs typeface="ＭＳ Ｐゴシック" charset="0"/>
              </a:rPr>
              <a:t>, kayo ang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sanga</a:t>
            </a:r>
            <a:r>
              <a:rPr lang="en-US" sz="1600" b="0" i="0" spc="100" baseline="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27875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Sangnilikha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nagpairal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bituin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din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interesado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nangingibabaw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Ito ang </a:t>
            </a:r>
            <a:r>
              <a:rPr lang="en-US" sz="1600" b="0" spc="100" baseline="0" dirty="0" err="1">
                <a:latin typeface="Arial" charset="0"/>
                <a:cs typeface="ＭＳ Ｐゴシック" charset="0"/>
              </a:rPr>
              <a:t>isipan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umiiral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ibaabw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kalahatan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sangnilikha</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Palagiang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isipang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ito’y</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umiiral</a:t>
            </a:r>
            <a:r>
              <a:rPr lang="en-US" sz="1600" b="0" i="0" spc="100" baseline="0" dirty="0">
                <a:latin typeface="Arial" charset="0"/>
                <a:cs typeface="ＭＳ Ｐゴシック" charset="0"/>
              </a:rPr>
              <a:t> din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sanlibutan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masalimuot</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napakalapit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sangkot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dito</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malaking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balita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kadakilaan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totoong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napakalawak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umaabot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kalaparan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a:t>
            </a:r>
            <a:r>
              <a:rPr lang="en-US" sz="1600" b="1" i="1" spc="100" baseline="0" dirty="0" err="1">
                <a:latin typeface="Arial" charset="0"/>
                <a:cs typeface="ＭＳ Ｐゴシック" charset="0"/>
              </a:rPr>
              <a:t>tinatayang</a:t>
            </a:r>
            <a:r>
              <a:rPr lang="en-US" sz="1600" b="1" i="1" spc="100" baseline="0" dirty="0">
                <a:latin typeface="Arial" charset="0"/>
                <a:cs typeface="ＭＳ Ｐゴシック" charset="0"/>
              </a:rPr>
              <a:t> 2 </a:t>
            </a:r>
            <a:r>
              <a:rPr lang="en-US" sz="1600" b="1" i="1" spc="100" baseline="0" dirty="0" err="1">
                <a:latin typeface="Arial" charset="0"/>
                <a:cs typeface="ＭＳ Ｐゴシック" charset="0"/>
              </a:rPr>
              <a:t>Trilyong</a:t>
            </a:r>
            <a:r>
              <a:rPr lang="en-US" sz="1600" b="1" i="1" spc="100" baseline="0" dirty="0">
                <a:latin typeface="Arial" charset="0"/>
                <a:cs typeface="ＭＳ Ｐゴシック" charset="0"/>
              </a:rPr>
              <a:t> Galaxy</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Sa </a:t>
            </a:r>
            <a:r>
              <a:rPr lang="en-US" sz="1600" b="1" i="1" spc="100" baseline="0" dirty="0" err="1">
                <a:latin typeface="Arial" charset="0"/>
                <a:cs typeface="ＭＳ Ｐゴシック" charset="0"/>
              </a:rPr>
              <a:t>lawak</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Kanyang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nasasakupan</a:t>
            </a:r>
            <a:r>
              <a:rPr lang="en-US" sz="1600" b="1" i="1" spc="100" baseline="0" dirty="0">
                <a:latin typeface="Arial" charset="0"/>
                <a:cs typeface="ＭＳ Ｐゴシック" charset="0"/>
              </a:rPr>
              <a:t> ay may </a:t>
            </a:r>
            <a:r>
              <a:rPr lang="en-US" sz="1600" b="1" i="1" spc="100" baseline="0" dirty="0" err="1">
                <a:latin typeface="Arial" charset="0"/>
                <a:cs typeface="ＭＳ Ｐゴシック" charset="0"/>
              </a:rPr>
              <a:t>panahon</a:t>
            </a:r>
            <a:r>
              <a:rPr lang="en-US" sz="1600" b="1" i="1" spc="100" baseline="0" dirty="0">
                <a:latin typeface="Arial" charset="0"/>
                <a:cs typeface="ＭＳ Ｐゴシック" charset="0"/>
              </a:rPr>
              <a:t> pa </a:t>
            </a:r>
            <a:r>
              <a:rPr lang="en-US" sz="1600" b="1" i="1" spc="100" baseline="0" dirty="0" err="1">
                <a:latin typeface="Arial" charset="0"/>
                <a:cs typeface="ＭＳ Ｐゴシック" charset="0"/>
              </a:rPr>
              <a:t>Siya</a:t>
            </a:r>
            <a:r>
              <a:rPr lang="en-US" sz="1600" b="1" i="1" spc="100" baseline="0" dirty="0">
                <a:latin typeface="Arial" charset="0"/>
                <a:cs typeface="ＭＳ Ｐゴシック" charset="0"/>
              </a:rPr>
              <a:t> para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bawat</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isang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nilalang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Niya</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Nangangako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gagawin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huhubugin</a:t>
            </a:r>
            <a:r>
              <a:rPr lang="en-US" sz="1600" b="0" spc="100" baseline="0" dirty="0">
                <a:latin typeface="Arial" charset="0"/>
                <a:cs typeface="ＭＳ Ｐゴシック" charset="0"/>
              </a:rPr>
              <a:t> tayo, at </a:t>
            </a:r>
            <a:r>
              <a:rPr lang="en-US" sz="1600" b="0" spc="100" baseline="0" dirty="0" err="1">
                <a:latin typeface="Arial" charset="0"/>
                <a:cs typeface="ＭＳ Ｐゴシック" charset="0"/>
              </a:rPr>
              <a:t>babaguhin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wangis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larawan</a:t>
            </a:r>
            <a:r>
              <a:rPr lang="en-US" sz="1600" b="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bigyan</a:t>
            </a:r>
            <a:r>
              <a:rPr lang="en-US" sz="1600" b="0" i="0" spc="100" baseline="0" dirty="0">
                <a:latin typeface="Arial" charset="0"/>
                <a:cs typeface="ＭＳ Ｐゴシック" charset="0"/>
              </a:rPr>
              <a:t> tayo ng </a:t>
            </a:r>
            <a:r>
              <a:rPr lang="en-US" sz="1600" b="0" i="0" spc="100" baseline="0" dirty="0" err="1">
                <a:latin typeface="Arial" charset="0"/>
                <a:cs typeface="ＭＳ Ｐゴシック" charset="0"/>
              </a:rPr>
              <a:t>bagong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puso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linisin</a:t>
            </a:r>
            <a:r>
              <a:rPr lang="en-US" sz="1600" b="0" i="0" spc="100" baseline="0" dirty="0">
                <a:latin typeface="Arial" charset="0"/>
                <a:cs typeface="ＭＳ Ｐゴシック" charset="0"/>
              </a:rPr>
              <a:t> tayo </a:t>
            </a:r>
            <a:r>
              <a:rPr lang="en-US" sz="1600" b="0" i="0" spc="100" baseline="0" dirty="0" err="1">
                <a:latin typeface="Arial" charset="0"/>
                <a:cs typeface="ＭＳ Ｐゴシック" charset="0"/>
              </a:rPr>
              <a:t>mula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kasalanan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gawin</a:t>
            </a:r>
            <a:r>
              <a:rPr lang="en-US" sz="1600" b="0" i="0" spc="100" baseline="0" dirty="0">
                <a:latin typeface="Arial" charset="0"/>
                <a:cs typeface="ＭＳ Ｐゴシック" charset="0"/>
              </a:rPr>
              <a:t> tayo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bagong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nilalang</a:t>
            </a:r>
            <a:r>
              <a:rPr lang="en-US" sz="1600" b="0" i="0" spc="100" baseline="0" dirty="0">
                <a:latin typeface="Arial" charset="0"/>
                <a:cs typeface="ＭＳ Ｐゴシック" charset="0"/>
              </a:rPr>
              <a:t> kay Cristo.</a:t>
            </a: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87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a:t>
            </a:r>
            <a:r>
              <a:rPr lang="en-US" sz="1600" b="1" spc="100" baseline="0" dirty="0" err="1">
                <a:latin typeface="Arial" charset="0"/>
                <a:cs typeface="ＭＳ Ｐゴシック" charset="0"/>
              </a:rPr>
              <a:t>Sambahin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Manunubos</a:t>
            </a:r>
            <a:r>
              <a:rPr lang="en-US" sz="1600" b="1" spc="100" baseline="0" dirty="0">
                <a:latin typeface="Arial" charset="0"/>
                <a:cs typeface="ＭＳ Ｐゴシック" charset="0"/>
              </a:rPr>
              <a:t>. A. </a:t>
            </a:r>
            <a:r>
              <a:rPr lang="en-US" sz="1600" b="1" spc="100" baseline="0" dirty="0" err="1">
                <a:latin typeface="Arial" charset="0"/>
                <a:cs typeface="ＭＳ Ｐゴシック" charset="0"/>
              </a:rPr>
              <a:t>Malapit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Pagkakaugnay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Sangnilikha</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Karapat-dapat</a:t>
            </a:r>
            <a:r>
              <a:rPr lang="en-US" sz="1600" b="0" spc="100" baseline="0" dirty="0">
                <a:latin typeface="Arial" charset="0"/>
                <a:cs typeface="ＭＳ Ｐゴシック" charset="0"/>
              </a:rPr>
              <a:t> ka, O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tumanggap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karangalan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nilikha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nalikha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4:11</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oras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magkaugnay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tumayo</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magbibigay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alinmang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pag-asa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kahatulan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kay Cristo Jesus. </a:t>
            </a:r>
            <a:r>
              <a:rPr lang="en-US" sz="1600" b="0" spc="100" baseline="0" dirty="0" err="1">
                <a:latin typeface="Arial" charset="0"/>
                <a:cs typeface="ＭＳ Ｐゴシック" charset="0"/>
              </a:rPr>
              <a:t>Sila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lumalakad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makalamang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kalikasan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Espiritu” (</a:t>
            </a:r>
            <a:r>
              <a:rPr lang="en-US" sz="1600" b="0" i="1" spc="100" baseline="0" dirty="0">
                <a:latin typeface="Arial" charset="0"/>
                <a:cs typeface="ＭＳ Ｐゴシック" charset="0"/>
              </a:rPr>
              <a:t>Roma 8:1 SND</a:t>
            </a:r>
            <a:r>
              <a:rPr lang="en-US" sz="1600" b="0" i="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Iniligtas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kadiliman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inilipat</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kaharian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minamahal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Anak,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ay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katubusan</a:t>
            </a:r>
            <a:r>
              <a:rPr lang="en-US" sz="1600" b="0" spc="100" baseline="0" dirty="0">
                <a:latin typeface="Arial" charset="0"/>
                <a:cs typeface="ＭＳ Ｐゴシック" charset="0"/>
              </a:rPr>
              <a:t>…. [S]</a:t>
            </a:r>
            <a:r>
              <a:rPr lang="en-US" sz="1600" b="0" spc="100" baseline="0" dirty="0" err="1">
                <a:latin typeface="Arial" charset="0"/>
                <a:cs typeface="ＭＳ Ｐゴシック" charset="0"/>
              </a:rPr>
              <a:t>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nilalang</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Colosas</a:t>
            </a:r>
            <a:r>
              <a:rPr lang="en-US" sz="1600" b="0" i="1" spc="100" baseline="0" dirty="0">
                <a:latin typeface="Arial" charset="0"/>
                <a:cs typeface="ＭＳ Ｐゴシック" charset="0"/>
              </a:rPr>
              <a:t> 1:13-16</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Si Jesus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nakaugnay</a:t>
            </a:r>
            <a:r>
              <a:rPr lang="en-US" sz="1600" b="0" spc="100" baseline="0" dirty="0">
                <a:latin typeface="Arial" charset="0"/>
                <a:cs typeface="ＭＳ Ｐゴシック" charset="0"/>
              </a:rPr>
              <a:t> kay Jesus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Manunubos</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sandaling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papel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napaliit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papel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Manunubos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mapag-aalinlanganan</a:t>
            </a:r>
            <a:r>
              <a:rPr lang="en-US" sz="1600" b="0" spc="100" baseline="0" dirty="0">
                <a:latin typeface="Arial" charset="0"/>
                <a:cs typeface="ＭＳ Ｐゴシック" charset="0"/>
              </a:rPr>
              <a:t>, din naman.</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93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Naparito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tubusin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pagdurusa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karahasan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Nagtuturo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pagdurusa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karahasan</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pinakaparaan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paglalalang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mismo</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Survival of the fittest.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Tinutubos</a:t>
            </a:r>
            <a:r>
              <a:rPr lang="en-US" sz="1600" b="0" spc="100" baseline="0" dirty="0">
                <a:latin typeface="Arial" charset="0"/>
                <a:cs typeface="ＭＳ Ｐゴシック" charset="0"/>
              </a:rPr>
              <a:t> tayo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pinakaproseso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lalangin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mapanganib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kasinungalingan</a:t>
            </a:r>
            <a:r>
              <a:rPr lang="en-US" sz="1600" b="0"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088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paanong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pagsuway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marami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makasalanan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gayundin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pagsunod</a:t>
            </a:r>
            <a:r>
              <a:rPr lang="en-US" sz="1600" b="0" spc="100" baseline="0" dirty="0">
                <a:latin typeface="Arial" charset="0"/>
                <a:cs typeface="ＭＳ Ｐゴシック" charset="0"/>
              </a:rPr>
              <a:t> ng isa ang </a:t>
            </a:r>
            <a:r>
              <a:rPr lang="en-US" sz="1600" b="0" spc="100" baseline="0" dirty="0" err="1">
                <a:latin typeface="Arial" charset="0"/>
                <a:cs typeface="ＭＳ Ｐゴシック" charset="0"/>
              </a:rPr>
              <a:t>marami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matuwid</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(Roma 5:19</a:t>
            </a:r>
            <a:r>
              <a:rPr lang="en-US" sz="1600" b="0" i="0" spc="100" baseline="0" dirty="0">
                <a:latin typeface="Arial" charset="0"/>
                <a:cs typeface="ＭＳ Ｐゴシック" charset="0"/>
              </a:rPr>
              <a:t>). </a:t>
            </a:r>
            <a:r>
              <a:rPr lang="en-US" sz="1600" b="1" i="1" spc="100" baseline="0" dirty="0">
                <a:latin typeface="Arial" charset="0"/>
                <a:cs typeface="ＭＳ Ｐゴシック" charset="0"/>
              </a:rPr>
              <a:t>Sa </a:t>
            </a:r>
            <a:r>
              <a:rPr lang="en-US" sz="1600" b="1" i="1" spc="100" baseline="0" dirty="0" err="1">
                <a:latin typeface="Arial" charset="0"/>
                <a:cs typeface="ＭＳ Ｐゴシック" charset="0"/>
              </a:rPr>
              <a:t>pamamagitan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pagkakasala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ni</a:t>
            </a:r>
            <a:r>
              <a:rPr lang="en-US" sz="1600" b="1" i="1" spc="100" baseline="0" dirty="0">
                <a:latin typeface="Arial" charset="0"/>
                <a:cs typeface="ＭＳ Ｐゴシック" charset="0"/>
              </a:rPr>
              <a:t> Adan ang </a:t>
            </a:r>
            <a:r>
              <a:rPr lang="en-US" sz="1600" b="1" i="1" spc="100" baseline="0" dirty="0" err="1">
                <a:latin typeface="Arial" charset="0"/>
                <a:cs typeface="ＭＳ Ｐゴシック" charset="0"/>
              </a:rPr>
              <a:t>kamatayan</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pumasok</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sangkatauhan</a:t>
            </a:r>
            <a:r>
              <a:rPr lang="en-US" sz="1600" b="1" i="1"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alinmang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ebolusyunaryong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modelo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Adan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makapagpapasok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milyun-milyong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—ay, </a:t>
            </a:r>
            <a:r>
              <a:rPr lang="en-US" sz="1600" b="0" spc="100" baseline="0" dirty="0" err="1">
                <a:latin typeface="Arial" charset="0"/>
                <a:cs typeface="ＭＳ Ｐゴシック" charset="0"/>
              </a:rPr>
              <a:t>inaakalang,ang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puwersa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lalangin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Adan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pasimula.</a:t>
            </a:r>
            <a:r>
              <a:rPr lang="en-US" sz="1600" b="1" i="1" spc="100" baseline="0" dirty="0" err="1">
                <a:latin typeface="Arial" charset="0"/>
                <a:cs typeface="ＭＳ Ｐゴシック" charset="0"/>
              </a:rPr>
              <a:t>Ayon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evolusyon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hindi</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kilangang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magkasala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a:t>
            </a:r>
            <a:r>
              <a:rPr lang="en-US" sz="1600" b="1" i="1" spc="100" baseline="0" dirty="0">
                <a:latin typeface="Arial" charset="0"/>
                <a:cs typeface="ＭＳ Ｐゴシック" charset="0"/>
              </a:rPr>
              <a:t> Adan para </a:t>
            </a:r>
            <a:r>
              <a:rPr lang="en-US" sz="1600" b="1" i="1" spc="100" baseline="0" dirty="0" err="1">
                <a:latin typeface="Arial" charset="0"/>
                <a:cs typeface="ＭＳ Ｐゴシック" charset="0"/>
              </a:rPr>
              <a:t>pumasok</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kamatayan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dahil</a:t>
            </a:r>
            <a:r>
              <a:rPr lang="en-US" sz="1600" b="1" i="1" spc="100" baseline="0" dirty="0">
                <a:latin typeface="Arial" charset="0"/>
                <a:cs typeface="ＭＳ Ｐゴシック" charset="0"/>
              </a:rPr>
              <a:t> ang </a:t>
            </a:r>
            <a:r>
              <a:rPr lang="en-US" sz="1600" b="1" i="1" spc="100" baseline="0" dirty="0" err="1">
                <a:latin typeface="Arial" charset="0"/>
                <a:cs typeface="ＭＳ Ｐゴシック" charset="0"/>
              </a:rPr>
              <a:t>proseso</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evolusyon</a:t>
            </a:r>
            <a:r>
              <a:rPr lang="en-US" sz="1600" b="0" i="1" spc="100" baseline="0" dirty="0">
                <a:latin typeface="Arial" charset="0"/>
                <a:cs typeface="ＭＳ Ｐゴシック" charset="0"/>
              </a:rPr>
              <a:t> </a:t>
            </a:r>
            <a:r>
              <a:rPr lang="en-US" sz="1600" b="1" i="1" spc="100" baseline="0" dirty="0">
                <a:latin typeface="Arial" charset="0"/>
                <a:cs typeface="ＭＳ Ｐゴシック" charset="0"/>
              </a:rPr>
              <a:t>ay </a:t>
            </a:r>
            <a:r>
              <a:rPr lang="en-US" sz="1600" b="1" i="1" spc="100" baseline="0" dirty="0" err="1">
                <a:latin typeface="Arial" charset="0"/>
                <a:cs typeface="ＭＳ Ｐゴシック" charset="0"/>
              </a:rPr>
              <a:t>kamatayan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loob</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milyun-milyong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taon</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bago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nagkaroon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tao</a:t>
            </a:r>
            <a:r>
              <a:rPr lang="en-US" sz="1600" b="0" i="1" spc="100" baseline="0" dirty="0">
                <a:latin typeface="Arial" charset="0"/>
                <a:cs typeface="ＭＳ Ｐゴシック" charset="0"/>
              </a:rPr>
              <a:t>. </a:t>
            </a:r>
            <a:r>
              <a:rPr lang="en-US" sz="1600" b="1" spc="100" baseline="0" dirty="0">
                <a:latin typeface="Arial" charset="0"/>
                <a:cs typeface="ＭＳ Ｐゴシック" charset="0"/>
              </a:rPr>
              <a:t>[5]</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96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Kaya,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sinisira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ebolusyon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biblikal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pundasyon</a:t>
            </a:r>
            <a:r>
              <a:rPr lang="en-US" sz="1600" b="0" spc="100" baseline="0" dirty="0">
                <a:latin typeface="Arial" charset="0"/>
                <a:cs typeface="ＭＳ Ｐゴシック" charset="0"/>
              </a:rPr>
              <a:t> ng Krus.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pamamagitan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pagsunod</a:t>
            </a:r>
            <a:r>
              <a:rPr lang="en-US" sz="1600" b="1" i="1" spc="100" baseline="0" dirty="0">
                <a:latin typeface="Arial" charset="0"/>
                <a:cs typeface="ＭＳ Ｐゴシック" charset="0"/>
              </a:rPr>
              <a:t> ng isa ang </a:t>
            </a:r>
            <a:r>
              <a:rPr lang="en-US" sz="1600" b="1" i="1" spc="100" baseline="0" dirty="0" err="1">
                <a:latin typeface="Arial" charset="0"/>
                <a:cs typeface="ＭＳ Ｐゴシック" charset="0"/>
              </a:rPr>
              <a:t>marami</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magiging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mga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matuwid</a:t>
            </a:r>
            <a:r>
              <a:rPr lang="en-US" sz="1600" b="1" i="1" spc="100" baseline="0" dirty="0">
                <a:latin typeface="Arial" charset="0"/>
                <a:cs typeface="ＭＳ Ｐゴシック" charset="0"/>
              </a:rPr>
              <a:t>” Sa </a:t>
            </a:r>
            <a:r>
              <a:rPr lang="en-US" sz="1600" b="1" i="1" spc="100" baseline="0" dirty="0" err="1">
                <a:latin typeface="Arial" charset="0"/>
                <a:cs typeface="ＭＳ Ｐゴシック" charset="0"/>
              </a:rPr>
              <a:t>pamamagitan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pagsunod</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kahilingang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kamatayan</a:t>
            </a:r>
            <a:r>
              <a:rPr lang="en-US" sz="1600" b="1" i="1" spc="100" baseline="0" dirty="0">
                <a:latin typeface="Arial" charset="0"/>
                <a:cs typeface="ＭＳ Ｐゴシック" charset="0"/>
              </a:rPr>
              <a:t> ay </a:t>
            </a:r>
            <a:r>
              <a:rPr lang="en-US" sz="1600" b="1" i="1" spc="100" baseline="0" dirty="0" err="1">
                <a:latin typeface="Arial" charset="0"/>
                <a:cs typeface="ＭＳ Ｐゴシック" charset="0"/>
              </a:rPr>
              <a:t>napako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krus</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si</a:t>
            </a:r>
            <a:r>
              <a:rPr lang="en-US" sz="1600" b="1" i="1" spc="100" baseline="0" dirty="0">
                <a:latin typeface="Arial" charset="0"/>
                <a:cs typeface="ＭＳ Ｐゴシック" charset="0"/>
              </a:rPr>
              <a:t> Jesus.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Kataliwas</a:t>
            </a:r>
            <a:r>
              <a:rPr lang="en-US" sz="1600" b="0" spc="100" baseline="0" dirty="0">
                <a:latin typeface="Arial" charset="0"/>
                <a:cs typeface="ＭＳ Ｐゴシック" charset="0"/>
              </a:rPr>
              <a:t>, ang Seventh-day Adventists,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sambahin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tumatayo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saksi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kamaliang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Ng </a:t>
            </a:r>
            <a:r>
              <a:rPr lang="en-US" sz="1600" b="1" i="1" spc="100" baseline="0" dirty="0" err="1">
                <a:latin typeface="Arial" charset="0"/>
                <a:cs typeface="ＭＳ Ｐゴシック" charset="0"/>
              </a:rPr>
              <a:t>ebolusyn</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[4]</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3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a:t>
            </a:r>
            <a:r>
              <a:rPr lang="en-US" sz="1600" b="1" spc="100" baseline="0" dirty="0" err="1">
                <a:latin typeface="Arial" charset="0"/>
                <a:cs typeface="ＭＳ Ｐゴシック" charset="0"/>
              </a:rPr>
              <a:t>Sambahin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Manlalalang</a:t>
            </a:r>
            <a:r>
              <a:rPr lang="en-US" sz="1600" b="1" spc="100" baseline="0" dirty="0">
                <a:latin typeface="Arial" charset="0"/>
                <a:cs typeface="ＭＳ Ｐゴシック" charset="0"/>
              </a:rPr>
              <a:t>. b. Ang </a:t>
            </a:r>
            <a:r>
              <a:rPr lang="en-US" sz="1600" b="1" spc="100" baseline="0" dirty="0" err="1">
                <a:latin typeface="Arial" charset="0"/>
                <a:cs typeface="ＭＳ Ｐゴシック" charset="0"/>
              </a:rPr>
              <a:t>Manlalalang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Krus.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lumabas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krus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patungo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Pook</a:t>
            </a:r>
            <a:r>
              <a:rPr lang="en-US" sz="1600" b="0" spc="100" baseline="0" dirty="0">
                <a:latin typeface="Arial" charset="0"/>
                <a:cs typeface="ＭＳ Ｐゴシック" charset="0"/>
              </a:rPr>
              <a:t> ng Bungo,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wikang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Hebreo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tinatawag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Golgota</a:t>
            </a:r>
            <a:r>
              <a:rPr lang="en-US" sz="1600" b="0" spc="100" baseline="0" dirty="0">
                <a:latin typeface="Arial" charset="0"/>
                <a:cs typeface="ＭＳ Ｐゴシック" charset="0"/>
              </a:rPr>
              <a:t>. Doon ay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dalawa</a:t>
            </a:r>
            <a:r>
              <a:rPr lang="en-US" sz="1600" b="0" spc="100" baseline="0" dirty="0">
                <a:latin typeface="Arial" charset="0"/>
                <a:cs typeface="ＭＳ Ｐゴシック" charset="0"/>
              </a:rPr>
              <a:t> pa,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tagiliran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Nang </a:t>
            </a:r>
            <a:r>
              <a:rPr lang="en-US" sz="1600" b="0" spc="100" baseline="0" dirty="0" err="1">
                <a:latin typeface="Arial" charset="0"/>
                <a:cs typeface="ＭＳ Ｐゴシック" charset="0"/>
              </a:rPr>
              <a:t>matanggap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ang </a:t>
            </a:r>
            <a:r>
              <a:rPr lang="en-US" sz="1600" b="0" spc="100" baseline="0" dirty="0" err="1">
                <a:latin typeface="Arial" charset="0"/>
                <a:cs typeface="ＭＳ Ｐゴシック" charset="0"/>
              </a:rPr>
              <a:t>suka</a:t>
            </a:r>
            <a:r>
              <a:rPr lang="en-US" sz="1600" b="0" spc="100" baseline="0" dirty="0">
                <a:latin typeface="Arial" charset="0"/>
                <a:cs typeface="ＭＳ Ｐゴシック" charset="0"/>
              </a:rPr>
              <a:t>[ ay ¶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Natupad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itinungo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ulo,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Juan 19:17, 18, 30</a:t>
            </a:r>
            <a:r>
              <a:rPr lang="en-US" sz="1600" b="0" i="0" spc="100" baseline="0" dirty="0">
                <a:latin typeface="Arial" charset="0"/>
                <a:cs typeface="ＭＳ Ｐゴシック" charset="0"/>
              </a:rPr>
              <a:t>). </a:t>
            </a:r>
            <a:r>
              <a:rPr lang="en-US" sz="1600" b="1" spc="100" baseline="0" dirty="0">
                <a:latin typeface="Arial" charset="0"/>
                <a:cs typeface="ＭＳ Ｐゴシック" charset="0"/>
              </a:rPr>
              <a:t>[3]</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88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lumikha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kaparehong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Agn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nagsabi</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Lalangin</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larawan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wangis</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Genesis 1:2</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pareho</a:t>
            </a:r>
            <a:r>
              <a:rPr lang="en-US" sz="1600" b="0" i="0" spc="100" baseline="0" dirty="0">
                <a:latin typeface="Arial" charset="0"/>
                <a:cs typeface="ＭＳ Ｐゴシック" charset="0"/>
              </a:rPr>
              <a:t> ng Isa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krus</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humiyaw</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ko,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ko, </a:t>
            </a:r>
            <a:r>
              <a:rPr lang="en-US" sz="1600" b="0" i="0" spc="100" baseline="0" dirty="0" err="1">
                <a:latin typeface="Arial" charset="0"/>
                <a:cs typeface="ＭＳ Ｐゴシック" charset="0"/>
              </a:rPr>
              <a:t>bakit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ako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pinabayaan</a:t>
            </a:r>
            <a:r>
              <a:rPr lang="en-US" sz="1600" b="0" i="0" spc="100" baseline="0" dirty="0">
                <a:latin typeface="Arial" charset="0"/>
                <a:cs typeface="ＭＳ Ｐゴシック" charset="0"/>
              </a:rPr>
              <a:t>?’ ” (</a:t>
            </a:r>
            <a:r>
              <a:rPr lang="en-US" sz="1600" b="0" i="1" spc="100" baseline="0" dirty="0">
                <a:latin typeface="Arial" charset="0"/>
                <a:cs typeface="ＭＳ Ｐゴシック" charset="0"/>
              </a:rPr>
              <a:t>Mateo 27:46</a:t>
            </a:r>
            <a:r>
              <a:rPr lang="en-US" sz="1600" b="0" i="0" spc="100" baseline="0" dirty="0">
                <a:latin typeface="Arial" charset="0"/>
                <a:cs typeface="ＭＳ Ｐゴシック" charset="0"/>
              </a:rPr>
              <a:t>). </a:t>
            </a:r>
            <a:r>
              <a:rPr lang="en-US" sz="1600" b="1" spc="100" baseline="0" dirty="0">
                <a:latin typeface="Arial" charset="0"/>
                <a:cs typeface="ＭＳ Ｐゴシック" charset="0"/>
              </a:rPr>
              <a:t>[2]</a:t>
            </a:r>
          </a:p>
          <a:p>
            <a:pPr eaLnBrk="1" hangingPunct="1"/>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1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mensahe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anghel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sambahin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Manlalalang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dumating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matapos</a:t>
            </a:r>
            <a:r>
              <a:rPr lang="en-US" sz="1600" b="0" spc="100" baseline="0" dirty="0">
                <a:latin typeface="Arial" charset="0"/>
                <a:cs typeface="ＭＳ Ｐゴシック" charset="0"/>
              </a:rPr>
              <a:t> ang Krus,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malaman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nanonood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ang Isa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kapareho</a:t>
            </a:r>
            <a:r>
              <a:rPr lang="en-US" sz="1600" b="0" spc="100" baseline="0" dirty="0">
                <a:latin typeface="Arial" charset="0"/>
                <a:cs typeface="ＭＳ Ｐゴシック" charset="0"/>
              </a:rPr>
              <a:t> ng Isa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dumating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anyo</a:t>
            </a:r>
            <a:r>
              <a:rPr lang="en-US" sz="1600" b="0" spc="100" baseline="0" dirty="0">
                <a:latin typeface="Arial" charset="0"/>
                <a:cs typeface="ＭＳ Ｐゴシック" charset="0"/>
              </a:rPr>
              <a:t> nag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masunurin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krus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Filipos</a:t>
            </a:r>
            <a:r>
              <a:rPr lang="en-US" sz="1600" b="0" i="1" spc="100" baseline="0" dirty="0">
                <a:latin typeface="Arial" charset="0"/>
                <a:cs typeface="ＭＳ Ｐゴシック" charset="0"/>
              </a:rPr>
              <a:t> 2:7, 8</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pagsamba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tugon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1" spc="100" baseline="0" dirty="0">
                <a:latin typeface="Arial" charset="0"/>
                <a:cs typeface="ＭＳ Ｐゴシック" charset="0"/>
              </a:rPr>
              <a:t>[1] </a:t>
            </a:r>
            <a:r>
              <a:rPr lang="en-US" sz="1600" b="1" spc="100" baseline="0" dirty="0" err="1">
                <a:latin typeface="Arial" charset="0"/>
                <a:cs typeface="ＭＳ Ｐゴシック" charset="0"/>
              </a:rPr>
              <a:t>Kumusta</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antas</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iyong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pagsamba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Diyos</a:t>
            </a:r>
            <a:r>
              <a:rPr lang="en-US" sz="1600" b="1" spc="100" baseline="0" dirty="0">
                <a:latin typeface="Arial" charset="0"/>
                <a:cs typeface="ＭＳ Ｐゴシック" charset="0"/>
              </a:rPr>
              <a:t>?</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79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“Ang Isa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lumikha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atin</a:t>
            </a:r>
            <a:r>
              <a:rPr lang="en-US" b="0" spc="100" baseline="0" dirty="0">
                <a:latin typeface="Arial" charset="0"/>
                <a:ea typeface="ＭＳ Ｐゴシック" pitchFamily="24" charset="-128"/>
                <a:cs typeface="ＭＳ Ｐゴシック" charset="0"/>
              </a:rPr>
              <a:t> ay nag-</a:t>
            </a:r>
            <a:r>
              <a:rPr lang="en-US" b="0" spc="100" baseline="0" dirty="0" err="1">
                <a:latin typeface="Arial" charset="0"/>
                <a:ea typeface="ＭＳ Ｐゴシック" pitchFamily="24" charset="-128"/>
                <a:cs typeface="ＭＳ Ｐゴシック" charset="0"/>
              </a:rPr>
              <a:t>aanyaya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atin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isuko</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ating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buhay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akto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pagsamba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tanggapin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pabalik</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Kanya ang </a:t>
            </a:r>
            <a:r>
              <a:rPr lang="en-US" b="0" spc="100" baseline="0" dirty="0" err="1">
                <a:latin typeface="Arial" charset="0"/>
                <a:ea typeface="ＭＳ Ｐゴシック" pitchFamily="24" charset="-128"/>
                <a:cs typeface="ＭＳ Ｐゴシック" charset="0"/>
              </a:rPr>
              <a:t>napayaman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buhay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upang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magamit</a:t>
            </a:r>
            <a:r>
              <a:rPr lang="en-US" b="0" spc="100" baseline="0" dirty="0">
                <a:latin typeface="Arial" charset="0"/>
                <a:ea typeface="ＭＳ Ｐゴシック" pitchFamily="24" charset="-128"/>
                <a:cs typeface="ＭＳ Ｐゴシック" charset="0"/>
              </a:rPr>
              <a:t> para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pakinabang</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iba</a:t>
            </a:r>
            <a:r>
              <a:rPr lang="en-US" b="0" spc="100" baseline="0" dirty="0">
                <a:latin typeface="Arial" charset="0"/>
                <a:ea typeface="ＭＳ Ｐゴシック" pitchFamily="24" charset="-128"/>
                <a:cs typeface="ＭＳ Ｐゴシック" charset="0"/>
              </a:rPr>
              <a:t>. ¶ Ang </a:t>
            </a:r>
            <a:r>
              <a:rPr lang="en-US" b="0" spc="100" baseline="0" dirty="0" err="1">
                <a:latin typeface="Arial" charset="0"/>
                <a:ea typeface="ＭＳ Ｐゴシック" pitchFamily="24" charset="-128"/>
                <a:cs typeface="ＭＳ Ｐゴシック" charset="0"/>
              </a:rPr>
              <a:t>pagsamba</a:t>
            </a:r>
            <a:r>
              <a:rPr lang="en-US" b="0" spc="100" baseline="0" dirty="0">
                <a:latin typeface="Arial" charset="0"/>
                <a:ea typeface="ＭＳ Ｐゴシック" pitchFamily="24" charset="-128"/>
                <a:cs typeface="ＭＳ Ｐゴシック" charset="0"/>
              </a:rPr>
              <a:t> ay may </a:t>
            </a:r>
            <a:r>
              <a:rPr lang="en-US" b="0" spc="100" baseline="0" dirty="0" err="1">
                <a:latin typeface="Arial" charset="0"/>
                <a:ea typeface="ＭＳ Ｐゴシック" pitchFamily="24" charset="-128"/>
                <a:cs typeface="ＭＳ Ｐゴシック" charset="0"/>
              </a:rPr>
              <a:t>kinalaman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pinakalikas</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layunin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ating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pag-iral</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kasama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pangangailangan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pagkakaroon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sentrong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labas</a:t>
            </a:r>
            <a:r>
              <a:rPr lang="en-US" b="0" spc="100" baseline="0" dirty="0">
                <a:latin typeface="Arial" charset="0"/>
                <a:ea typeface="ＭＳ Ｐゴシック" pitchFamily="24" charset="-128"/>
                <a:cs typeface="ＭＳ Ｐゴシック" charset="0"/>
              </a:rPr>
              <a:t> natin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magpapalaya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atin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pagkamakasarili</a:t>
            </a:r>
            <a:r>
              <a:rPr lang="en-US" b="0"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Amen.</a:t>
            </a:r>
            <a:endParaRPr lang="en-US" b="0" spc="100" baseline="0" dirty="0">
              <a:latin typeface="Arial" charset="0"/>
              <a:ea typeface="ＭＳ Ｐゴシック" pitchFamily="24" charset="-128"/>
              <a:cs typeface="ＭＳ Ｐゴシック" charset="0"/>
            </a:endParaRP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dirty="0">
                <a:latin typeface="Arial" charset="0"/>
                <a:cs typeface="ＭＳ Ｐゴシック" charset="0"/>
              </a:rPr>
              <a:t>Nasa </a:t>
            </a:r>
            <a:r>
              <a:rPr lang="en-US" b="1" i="1" spc="100" dirty="0" err="1">
                <a:latin typeface="Arial" charset="0"/>
                <a:cs typeface="ＭＳ Ｐゴシック" charset="0"/>
              </a:rPr>
              <a:t>pampitong</a:t>
            </a:r>
            <a:r>
              <a:rPr lang="en-US" b="1" i="1" spc="100" dirty="0">
                <a:latin typeface="Arial" charset="0"/>
                <a:cs typeface="ＭＳ Ｐゴシック" charset="0"/>
              </a:rPr>
              <a:t> </a:t>
            </a:r>
            <a:r>
              <a:rPr lang="en-US" b="1" i="1" spc="100" dirty="0" err="1">
                <a:latin typeface="Arial" charset="0"/>
                <a:cs typeface="ＭＳ Ｐゴシック" charset="0"/>
              </a:rPr>
              <a:t>liksyon</a:t>
            </a:r>
            <a:r>
              <a:rPr lang="en-US" b="1" i="1" spc="100" dirty="0">
                <a:latin typeface="Arial" charset="0"/>
                <a:cs typeface="ＭＳ Ｐゴシック" charset="0"/>
              </a:rPr>
              <a:t> </a:t>
            </a:r>
            <a:r>
              <a:rPr lang="en-US" b="1" i="1" spc="100" dirty="0" err="1">
                <a:latin typeface="Arial" charset="0"/>
                <a:cs typeface="ＭＳ Ｐゴシック" charset="0"/>
              </a:rPr>
              <a:t>na</a:t>
            </a:r>
            <a:r>
              <a:rPr lang="en-US" b="1" i="1" spc="100" dirty="0">
                <a:latin typeface="Arial" charset="0"/>
                <a:cs typeface="ＭＳ Ｐゴシック" charset="0"/>
              </a:rPr>
              <a:t> tayo at ang </a:t>
            </a:r>
            <a:r>
              <a:rPr lang="en-US" b="1" i="1" spc="100" dirty="0" err="1">
                <a:latin typeface="Arial" charset="0"/>
                <a:cs typeface="ＭＳ Ｐゴシック" charset="0"/>
              </a:rPr>
              <a:t>pamagat</a:t>
            </a:r>
            <a:r>
              <a:rPr lang="en-US" b="1" i="1" spc="100" dirty="0">
                <a:latin typeface="Arial" charset="0"/>
                <a:cs typeface="ＭＳ Ｐゴシック" charset="0"/>
              </a:rPr>
              <a:t> ay </a:t>
            </a:r>
            <a:r>
              <a:rPr lang="en-US" b="0" i="0" spc="100" dirty="0" err="1">
                <a:latin typeface="Arial" charset="0"/>
                <a:cs typeface="ＭＳ Ｐゴシック" charset="0"/>
              </a:rPr>
              <a:t>Sinasamba</a:t>
            </a:r>
            <a:r>
              <a:rPr lang="en-US" b="0" i="0" spc="100" dirty="0">
                <a:latin typeface="Arial" charset="0"/>
                <a:cs typeface="ＭＳ Ｐゴシック" charset="0"/>
              </a:rPr>
              <a:t> ang </a:t>
            </a:r>
            <a:r>
              <a:rPr lang="en-US" b="0" i="0" spc="100" dirty="0" err="1">
                <a:latin typeface="Arial" charset="0"/>
                <a:cs typeface="ＭＳ Ｐゴシック" charset="0"/>
              </a:rPr>
              <a:t>Manlalalang</a:t>
            </a:r>
            <a:r>
              <a:rPr lang="en-US" b="0" i="0" spc="100" dirty="0">
                <a:latin typeface="Arial" charset="0"/>
                <a:cs typeface="ＭＳ Ｐゴシック" charset="0"/>
              </a:rPr>
              <a:t> </a:t>
            </a:r>
            <a:r>
              <a:rPr lang="en-US" b="1" i="1" spc="100" dirty="0">
                <a:latin typeface="Arial" charset="0"/>
                <a:cs typeface="ＭＳ Ｐゴシック" charset="0"/>
              </a:rPr>
              <a:t>Bago tayo </a:t>
            </a:r>
            <a:r>
              <a:rPr lang="en-US" b="1" i="1" spc="100" dirty="0" err="1">
                <a:latin typeface="Arial" charset="0"/>
                <a:cs typeface="ＭＳ Ｐゴシック" charset="0"/>
              </a:rPr>
              <a:t>pumalaot</a:t>
            </a:r>
            <a:r>
              <a:rPr lang="en-US" b="1" i="1" spc="100" dirty="0">
                <a:latin typeface="Arial" charset="0"/>
                <a:cs typeface="ＭＳ Ｐゴシック" charset="0"/>
              </a:rPr>
              <a:t> ay </a:t>
            </a:r>
            <a:r>
              <a:rPr lang="en-US" b="1" i="1" spc="100" dirty="0" err="1">
                <a:latin typeface="Arial" charset="0"/>
                <a:cs typeface="ＭＳ Ｐゴシック" charset="0"/>
              </a:rPr>
              <a:t>manalangin</a:t>
            </a:r>
            <a:r>
              <a:rPr lang="en-US" b="1" i="1" spc="100" dirty="0">
                <a:latin typeface="Arial" charset="0"/>
                <a:cs typeface="ＭＳ Ｐゴシック" charset="0"/>
              </a:rPr>
              <a:t> </a:t>
            </a:r>
            <a:r>
              <a:rPr lang="en-US" b="1" i="1" spc="100" baseline="0" dirty="0" err="1">
                <a:latin typeface="Arial" charset="0"/>
                <a:cs typeface="ＭＳ Ｐゴシック" charset="0"/>
              </a:rPr>
              <a:t>muna</a:t>
            </a:r>
            <a:r>
              <a:rPr lang="en-US" b="1" i="1" spc="100" baseline="0" dirty="0">
                <a:latin typeface="Arial" charset="0"/>
                <a:cs typeface="ＭＳ Ｐゴシック" charset="0"/>
              </a:rPr>
              <a:t> tayo. “</a:t>
            </a:r>
            <a:r>
              <a:rPr lang="en-US" b="1" i="1" spc="100" baseline="0" dirty="0" err="1">
                <a:latin typeface="Arial" charset="0"/>
                <a:cs typeface="ＭＳ Ｐゴシック" charset="0"/>
              </a:rPr>
              <a:t>Sambahin</a:t>
            </a:r>
            <a:r>
              <a:rPr lang="en-US" b="1" i="1" spc="100" baseline="0" dirty="0">
                <a:latin typeface="Arial" charset="0"/>
                <a:cs typeface="ＭＳ Ｐゴシック" charset="0"/>
              </a:rPr>
              <a:t> natin ang </a:t>
            </a:r>
            <a:r>
              <a:rPr lang="en-US" b="1" i="1" spc="100" baseline="0" dirty="0" err="1">
                <a:latin typeface="Arial" charset="0"/>
                <a:cs typeface="ＭＳ Ｐゴシック" charset="0"/>
              </a:rPr>
              <a:t>Panginoon</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kagandahan</a:t>
            </a:r>
            <a:r>
              <a:rPr lang="en-US" b="1" i="1" spc="100" baseline="0" dirty="0">
                <a:latin typeface="Arial" charset="0"/>
                <a:cs typeface="ＭＳ Ｐゴシック" charset="0"/>
              </a:rPr>
              <a:t> ng </a:t>
            </a:r>
            <a:r>
              <a:rPr lang="en-US" b="1" i="1" spc="100" baseline="0" dirty="0" err="1">
                <a:latin typeface="Arial" charset="0"/>
                <a:cs typeface="ＭＳ Ｐゴシック" charset="0"/>
              </a:rPr>
              <a:t>kabanalan</a:t>
            </a:r>
            <a:r>
              <a:rPr lang="en-US" b="1" i="1" spc="100" baseline="0" dirty="0">
                <a:latin typeface="Arial" charset="0"/>
                <a:cs typeface="ＭＳ Ｐゴシック" charset="0"/>
              </a:rPr>
              <a:t>, </a:t>
            </a:r>
            <a:r>
              <a:rPr lang="en-US" b="1" i="1" spc="100" baseline="0" dirty="0" err="1">
                <a:latin typeface="Arial" charset="0"/>
                <a:cs typeface="ＭＳ Ｐゴシック" charset="0"/>
              </a:rPr>
              <a:t>manginig</a:t>
            </a:r>
            <a:r>
              <a:rPr lang="en-US" b="1" i="1" spc="100" baseline="0" dirty="0">
                <a:latin typeface="Arial" charset="0"/>
                <a:cs typeface="ＭＳ Ｐゴシック" charset="0"/>
              </a:rPr>
              <a:t> </a:t>
            </a:r>
            <a:r>
              <a:rPr lang="en-US" b="1" i="1" spc="100" baseline="0" dirty="0" err="1">
                <a:latin typeface="Arial" charset="0"/>
                <a:cs typeface="ＭＳ Ｐゴシック" charset="0"/>
              </a:rPr>
              <a:t>kayong</a:t>
            </a:r>
            <a:r>
              <a:rPr lang="en-US" b="1" i="1" spc="100" baseline="0" dirty="0">
                <a:latin typeface="Arial" charset="0"/>
                <a:cs typeface="ＭＳ Ｐゴシック" charset="0"/>
              </a:rPr>
              <a:t> </a:t>
            </a:r>
            <a:r>
              <a:rPr lang="en-US" b="1" i="1" spc="100" baseline="0" dirty="0" err="1">
                <a:latin typeface="Arial" charset="0"/>
                <a:cs typeface="ＭＳ Ｐゴシック" charset="0"/>
              </a:rPr>
              <a:t>buong</a:t>
            </a:r>
            <a:r>
              <a:rPr lang="en-US" b="1" i="1" spc="100" baseline="0" dirty="0">
                <a:latin typeface="Arial" charset="0"/>
                <a:cs typeface="ＭＳ Ｐゴシック" charset="0"/>
              </a:rPr>
              <a:t> </a:t>
            </a:r>
            <a:r>
              <a:rPr lang="en-US" b="1" i="1" spc="100" baseline="0" dirty="0" err="1">
                <a:latin typeface="Arial" charset="0"/>
                <a:cs typeface="ＭＳ Ｐゴシック" charset="0"/>
              </a:rPr>
              <a:t>lupa</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kanyang</a:t>
            </a:r>
            <a:r>
              <a:rPr lang="en-US" b="1" i="1" spc="100" baseline="0" dirty="0">
                <a:latin typeface="Arial" charset="0"/>
                <a:cs typeface="ＭＳ Ｐゴシック" charset="0"/>
              </a:rPr>
              <a:t> </a:t>
            </a:r>
            <a:r>
              <a:rPr lang="en-US" b="1" i="1" spc="100" baseline="0" dirty="0" err="1">
                <a:latin typeface="Arial" charset="0"/>
                <a:cs typeface="ＭＳ Ｐゴシック" charset="0"/>
              </a:rPr>
              <a:t>harapan</a:t>
            </a:r>
            <a:r>
              <a:rPr lang="en-US" b="1" i="1" spc="100" baseline="0" dirty="0">
                <a:latin typeface="Arial" charset="0"/>
                <a:cs typeface="ＭＳ Ｐゴシック" charset="0"/>
              </a:rPr>
              <a:t>! … </a:t>
            </a:r>
            <a:r>
              <a:rPr lang="en-US" b="1" i="1" spc="100" baseline="0" dirty="0" err="1">
                <a:latin typeface="Arial" charset="0"/>
                <a:cs typeface="ＭＳ Ｐゴシック" charset="0"/>
              </a:rPr>
              <a:t>Matuwa</a:t>
            </a:r>
            <a:r>
              <a:rPr lang="en-US" b="1" i="1" spc="100" baseline="0" dirty="0">
                <a:latin typeface="Arial" charset="0"/>
                <a:cs typeface="ＭＳ Ｐゴシック" charset="0"/>
              </a:rPr>
              <a:t> </a:t>
            </a:r>
            <a:r>
              <a:rPr lang="en-US" b="1" i="1" spc="100" baseline="0" dirty="0" err="1">
                <a:latin typeface="Arial" charset="0"/>
                <a:cs typeface="ＭＳ Ｐゴシック" charset="0"/>
              </a:rPr>
              <a:t>nawa</a:t>
            </a:r>
            <a:r>
              <a:rPr lang="en-US" b="1" i="1" spc="100" baseline="0" dirty="0">
                <a:latin typeface="Arial" charset="0"/>
                <a:cs typeface="ＭＳ Ｐゴシック" charset="0"/>
              </a:rPr>
              <a:t> ang </a:t>
            </a:r>
            <a:r>
              <a:rPr lang="en-US" b="1" i="1" spc="100" baseline="0" dirty="0" err="1">
                <a:latin typeface="Arial" charset="0"/>
                <a:cs typeface="ＭＳ Ｐゴシック" charset="0"/>
              </a:rPr>
              <a:t>langit</a:t>
            </a:r>
            <a:r>
              <a:rPr lang="en-US" b="1" i="1" spc="100" baseline="0" dirty="0">
                <a:latin typeface="Arial" charset="0"/>
                <a:cs typeface="ＭＳ Ｐゴシック" charset="0"/>
              </a:rPr>
              <a:t> at </a:t>
            </a:r>
            <a:r>
              <a:rPr lang="en-US" b="1" i="1" spc="100" baseline="0" dirty="0" err="1">
                <a:latin typeface="Arial" charset="0"/>
                <a:cs typeface="ＭＳ Ｐゴシック" charset="0"/>
              </a:rPr>
              <a:t>magalak</a:t>
            </a:r>
            <a:r>
              <a:rPr lang="en-US" b="1" i="1" spc="100" baseline="0" dirty="0">
                <a:latin typeface="Arial" charset="0"/>
                <a:cs typeface="ＭＳ Ｐゴシック" charset="0"/>
              </a:rPr>
              <a:t> </a:t>
            </a:r>
            <a:r>
              <a:rPr lang="en-US" b="1" i="1" spc="100" baseline="0" dirty="0" err="1">
                <a:latin typeface="Arial" charset="0"/>
                <a:cs typeface="ＭＳ Ｐゴシック" charset="0"/>
              </a:rPr>
              <a:t>nawa</a:t>
            </a:r>
            <a:r>
              <a:rPr lang="en-US" b="1" i="1" spc="100" baseline="0" dirty="0">
                <a:latin typeface="Arial" charset="0"/>
                <a:cs typeface="ＭＳ Ｐゴシック" charset="0"/>
              </a:rPr>
              <a:t> ang </a:t>
            </a:r>
            <a:r>
              <a:rPr lang="en-US" b="1" i="1" spc="100" baseline="0" dirty="0" err="1">
                <a:latin typeface="Arial" charset="0"/>
                <a:cs typeface="ＭＳ Ｐゴシック" charset="0"/>
              </a:rPr>
              <a:t>lupa</a:t>
            </a:r>
            <a:r>
              <a:rPr lang="en-US" b="1" i="1" spc="100" baseline="0" dirty="0">
                <a:latin typeface="Arial" charset="0"/>
                <a:cs typeface="ＭＳ Ｐゴシック" charset="0"/>
              </a:rPr>
              <a:t>…</a:t>
            </a:r>
            <a:r>
              <a:rPr lang="en-US" b="1" i="1" spc="100" baseline="0" dirty="0" err="1">
                <a:latin typeface="Arial" charset="0"/>
                <a:cs typeface="ＭＳ Ｐゴシック" charset="0"/>
              </a:rPr>
              <a:t>sapagkat</a:t>
            </a:r>
            <a:r>
              <a:rPr lang="en-US" b="1" i="1" spc="100" baseline="0" dirty="0">
                <a:latin typeface="Arial" charset="0"/>
                <a:cs typeface="ＭＳ Ｐゴシック" charset="0"/>
              </a:rPr>
              <a:t>…</a:t>
            </a:r>
            <a:r>
              <a:rPr lang="en-US" b="1" i="1" spc="100" baseline="0" dirty="0" err="1">
                <a:latin typeface="Arial" charset="0"/>
                <a:cs typeface="ＭＳ Ｐゴシック" charset="0"/>
              </a:rPr>
              <a:t>Kanyang</a:t>
            </a:r>
            <a:r>
              <a:rPr lang="en-US" b="1" i="1" spc="100" baseline="0" dirty="0">
                <a:latin typeface="Arial" charset="0"/>
                <a:cs typeface="ＭＳ Ｐゴシック" charset="0"/>
              </a:rPr>
              <a:t> </a:t>
            </a:r>
            <a:r>
              <a:rPr lang="en-US" b="1" i="1" spc="100" baseline="0" dirty="0" err="1">
                <a:latin typeface="Arial" charset="0"/>
                <a:cs typeface="ＭＳ Ｐゴシック" charset="0"/>
              </a:rPr>
              <a:t>hahatulan</a:t>
            </a:r>
            <a:r>
              <a:rPr lang="en-US" b="1" i="1" spc="100" baseline="0" dirty="0">
                <a:latin typeface="Arial" charset="0"/>
                <a:cs typeface="ＭＳ Ｐゴシック" charset="0"/>
              </a:rPr>
              <a:t> </a:t>
            </a:r>
            <a:r>
              <a:rPr lang="en-US" b="1" i="1" spc="100" baseline="0" dirty="0" err="1">
                <a:latin typeface="Arial" charset="0"/>
                <a:cs typeface="ＭＳ Ｐゴシック" charset="0"/>
              </a:rPr>
              <a:t>na</a:t>
            </a:r>
            <a:r>
              <a:rPr lang="en-US" b="1" i="1" spc="100" baseline="0" dirty="0">
                <a:latin typeface="Arial" charset="0"/>
                <a:cs typeface="ＭＳ Ｐゴシック" charset="0"/>
              </a:rPr>
              <a:t> may </a:t>
            </a:r>
            <a:r>
              <a:rPr lang="en-US" b="1" i="1" spc="100" baseline="0" dirty="0" err="1">
                <a:latin typeface="Arial" charset="0"/>
                <a:cs typeface="ＭＳ Ｐゴシック" charset="0"/>
              </a:rPr>
              <a:t>katuwiran</a:t>
            </a:r>
            <a:r>
              <a:rPr lang="en-US" b="1" i="1" spc="100" baseline="0" dirty="0">
                <a:latin typeface="Arial" charset="0"/>
                <a:cs typeface="ＭＳ Ｐゴシック" charset="0"/>
              </a:rPr>
              <a:t> ang </a:t>
            </a:r>
            <a:r>
              <a:rPr lang="en-US" b="1" i="1" spc="100" baseline="0" dirty="0" err="1">
                <a:latin typeface="Arial" charset="0"/>
                <a:cs typeface="ＭＳ Ｐゴシック" charset="0"/>
              </a:rPr>
              <a:t>sanlibutan</a:t>
            </a:r>
            <a:r>
              <a:rPr lang="en-US" b="1" i="1" spc="100" baseline="0" dirty="0">
                <a:latin typeface="Arial" charset="0"/>
                <a:cs typeface="ＭＳ Ｐゴシック" charset="0"/>
              </a:rPr>
              <a:t>, at ng </a:t>
            </a:r>
            <a:r>
              <a:rPr lang="en-US" b="1" i="1" spc="100" baseline="0" dirty="0" err="1">
                <a:latin typeface="Arial" charset="0"/>
                <a:cs typeface="ＭＳ Ｐゴシック" charset="0"/>
              </a:rPr>
              <a:t>kanyang</a:t>
            </a:r>
            <a:r>
              <a:rPr lang="en-US" b="1" i="1" spc="100" baseline="0" dirty="0">
                <a:latin typeface="Arial" charset="0"/>
                <a:cs typeface="ＭＳ Ｐゴシック" charset="0"/>
              </a:rPr>
              <a:t> </a:t>
            </a:r>
            <a:r>
              <a:rPr lang="en-US" b="1" i="1" spc="100" baseline="0" dirty="0" err="1">
                <a:latin typeface="Arial" charset="0"/>
                <a:cs typeface="ＭＳ Ｐゴシック" charset="0"/>
              </a:rPr>
              <a:t>katotohanan</a:t>
            </a:r>
            <a:r>
              <a:rPr lang="en-US" b="1" i="1" spc="100" baseline="0" dirty="0">
                <a:latin typeface="Arial" charset="0"/>
                <a:cs typeface="ＭＳ Ｐゴシック" charset="0"/>
              </a:rPr>
              <a:t> ang </a:t>
            </a:r>
            <a:r>
              <a:rPr lang="en-US" b="1" i="1" spc="100" baseline="0" dirty="0" err="1">
                <a:latin typeface="Arial" charset="0"/>
                <a:cs typeface="ＭＳ Ｐゴシック" charset="0"/>
              </a:rPr>
              <a:t>mga</a:t>
            </a:r>
            <a:r>
              <a:rPr lang="en-US" b="1" i="1" spc="100" baseline="0" dirty="0">
                <a:latin typeface="Arial" charset="0"/>
                <a:cs typeface="ＭＳ Ｐゴシック" charset="0"/>
              </a:rPr>
              <a:t> bayan” (Mga </a:t>
            </a:r>
            <a:r>
              <a:rPr lang="en-US" b="1" i="1" spc="100" baseline="0" dirty="0" err="1">
                <a:latin typeface="Arial" charset="0"/>
                <a:cs typeface="ＭＳ Ｐゴシック" charset="0"/>
              </a:rPr>
              <a:t>Awit</a:t>
            </a:r>
            <a:r>
              <a:rPr lang="en-US" b="1" i="1" spc="100" baseline="0" dirty="0">
                <a:latin typeface="Arial" charset="0"/>
                <a:cs typeface="ＭＳ Ｐゴシック" charset="0"/>
              </a:rPr>
              <a:t> 96:9–13). Amen. </a:t>
            </a:r>
          </a:p>
          <a:p>
            <a:pPr eaLnBrk="1" hangingPunct="1"/>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pc="100" baseline="0" dirty="0" err="1">
                <a:latin typeface="Arial" charset="0"/>
                <a:cs typeface="ＭＳ Ｐゴシック" charset="0"/>
              </a:rPr>
              <a:t>Karapat-dapat</a:t>
            </a:r>
            <a:r>
              <a:rPr lang="en-US" spc="100" baseline="0" dirty="0">
                <a:latin typeface="Arial" charset="0"/>
                <a:cs typeface="ＭＳ Ｐゴシック" charset="0"/>
              </a:rPr>
              <a:t> ka, O </a:t>
            </a:r>
            <a:r>
              <a:rPr lang="en-US" spc="100" baseline="0" dirty="0" err="1">
                <a:latin typeface="Arial" charset="0"/>
                <a:cs typeface="ＭＳ Ｐゴシック" charset="0"/>
              </a:rPr>
              <a:t>Panginoon</a:t>
            </a:r>
            <a:r>
              <a:rPr lang="en-US" spc="100" baseline="0" dirty="0">
                <a:latin typeface="Arial" charset="0"/>
                <a:cs typeface="ＭＳ Ｐゴシック" charset="0"/>
              </a:rPr>
              <a:t> at </a:t>
            </a:r>
            <a:r>
              <a:rPr lang="en-US" spc="100" baseline="0" dirty="0" err="1">
                <a:latin typeface="Arial" charset="0"/>
                <a:cs typeface="ＭＳ Ｐゴシック" charset="0"/>
              </a:rPr>
              <a:t>Diyos</a:t>
            </a:r>
            <a:r>
              <a:rPr lang="en-US" spc="100" baseline="0" dirty="0">
                <a:latin typeface="Arial" charset="0"/>
                <a:cs typeface="ＭＳ Ｐゴシック" charset="0"/>
              </a:rPr>
              <a:t> </a:t>
            </a:r>
            <a:r>
              <a:rPr lang="en-US" spc="100" baseline="0" dirty="0" err="1">
                <a:latin typeface="Arial" charset="0"/>
                <a:cs typeface="ＭＳ Ｐゴシック" charset="0"/>
              </a:rPr>
              <a:t>namin</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tumanggap</a:t>
            </a:r>
            <a:r>
              <a:rPr lang="en-US" spc="100" baseline="0" dirty="0">
                <a:latin typeface="Arial" charset="0"/>
                <a:cs typeface="ＭＳ Ｐゴシック" charset="0"/>
              </a:rPr>
              <a:t> ng </a:t>
            </a:r>
            <a:r>
              <a:rPr lang="en-US" spc="100" baseline="0" dirty="0" err="1">
                <a:latin typeface="Arial" charset="0"/>
                <a:cs typeface="ＭＳ Ｐゴシック" charset="0"/>
              </a:rPr>
              <a:t>kaluwalhatian</a:t>
            </a:r>
            <a:r>
              <a:rPr lang="en-US" spc="100" baseline="0" dirty="0">
                <a:latin typeface="Arial" charset="0"/>
                <a:cs typeface="ＭＳ Ｐゴシック" charset="0"/>
              </a:rPr>
              <a:t> at </a:t>
            </a:r>
            <a:r>
              <a:rPr lang="en-US" spc="100" baseline="0" dirty="0" err="1">
                <a:latin typeface="Arial" charset="0"/>
                <a:cs typeface="ＭＳ Ｐゴシック" charset="0"/>
              </a:rPr>
              <a:t>karangalan</a:t>
            </a:r>
            <a:r>
              <a:rPr lang="en-US" spc="100" baseline="0" dirty="0">
                <a:latin typeface="Arial" charset="0"/>
                <a:cs typeface="ＭＳ Ｐゴシック" charset="0"/>
              </a:rPr>
              <a:t> at </a:t>
            </a:r>
            <a:r>
              <a:rPr lang="en-US" spc="100" baseline="0" dirty="0" err="1">
                <a:latin typeface="Arial" charset="0"/>
                <a:cs typeface="ＭＳ Ｐゴシック" charset="0"/>
              </a:rPr>
              <a:t>kapangyarihan</a:t>
            </a:r>
            <a:r>
              <a:rPr lang="en-US" spc="100" baseline="0" dirty="0">
                <a:latin typeface="Arial" charset="0"/>
                <a:cs typeface="ＭＳ Ｐゴシック" charset="0"/>
              </a:rPr>
              <a:t>, </a:t>
            </a:r>
            <a:r>
              <a:rPr lang="en-US" spc="100" baseline="0" dirty="0" err="1">
                <a:latin typeface="Arial" charset="0"/>
                <a:cs typeface="ＭＳ Ｐゴシック" charset="0"/>
              </a:rPr>
              <a:t>sapagkat</a:t>
            </a:r>
            <a:r>
              <a:rPr lang="en-US" spc="100" baseline="0" dirty="0">
                <a:latin typeface="Arial" charset="0"/>
                <a:cs typeface="ＭＳ Ｐゴシック" charset="0"/>
              </a:rPr>
              <a:t> </a:t>
            </a:r>
            <a:r>
              <a:rPr lang="en-US" spc="100" baseline="0" dirty="0" err="1">
                <a:latin typeface="Arial" charset="0"/>
                <a:cs typeface="ＭＳ Ｐゴシック" charset="0"/>
              </a:rPr>
              <a:t>nilikha</a:t>
            </a:r>
            <a:r>
              <a:rPr lang="en-US" spc="100" baseline="0" dirty="0">
                <a:latin typeface="Arial" charset="0"/>
                <a:cs typeface="ＭＳ Ｐゴシック" charset="0"/>
              </a:rPr>
              <a:t> </a:t>
            </a:r>
            <a:r>
              <a:rPr lang="en-US" spc="100" baseline="0" dirty="0" err="1">
                <a:latin typeface="Arial" charset="0"/>
                <a:cs typeface="ＭＳ Ｐゴシック" charset="0"/>
              </a:rPr>
              <a:t>mo</a:t>
            </a:r>
            <a:r>
              <a:rPr lang="en-US" spc="100" baseline="0" dirty="0">
                <a:latin typeface="Arial" charset="0"/>
                <a:cs typeface="ＭＳ Ｐゴシック" charset="0"/>
              </a:rPr>
              <a:t> ang lahat ng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bagay</a:t>
            </a:r>
            <a:r>
              <a:rPr lang="en-US" spc="100" baseline="0" dirty="0">
                <a:latin typeface="Arial" charset="0"/>
                <a:cs typeface="ＭＳ Ｐゴシック" charset="0"/>
              </a:rPr>
              <a:t> at </a:t>
            </a:r>
            <a:r>
              <a:rPr lang="en-US" spc="100" baseline="0" dirty="0" err="1">
                <a:latin typeface="Arial" charset="0"/>
                <a:cs typeface="ＭＳ Ｐゴシック" charset="0"/>
              </a:rPr>
              <a:t>dahil</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iyong</a:t>
            </a:r>
            <a:r>
              <a:rPr lang="en-US" spc="100" baseline="0" dirty="0">
                <a:latin typeface="Arial" charset="0"/>
                <a:cs typeface="ＭＳ Ｐゴシック" charset="0"/>
              </a:rPr>
              <a:t> </a:t>
            </a:r>
            <a:r>
              <a:rPr lang="en-US" spc="100" baseline="0" dirty="0" err="1">
                <a:latin typeface="Arial" charset="0"/>
                <a:cs typeface="ＭＳ Ｐゴシック" charset="0"/>
              </a:rPr>
              <a:t>kalooban</a:t>
            </a:r>
            <a:r>
              <a:rPr lang="en-US" spc="100" baseline="0" dirty="0">
                <a:latin typeface="Arial" charset="0"/>
                <a:cs typeface="ＭＳ Ｐゴシック" charset="0"/>
              </a:rPr>
              <a:t> ay </a:t>
            </a:r>
            <a:r>
              <a:rPr lang="en-US" spc="100" baseline="0" dirty="0" err="1">
                <a:latin typeface="Arial" charset="0"/>
                <a:cs typeface="ＭＳ Ｐゴシック" charset="0"/>
              </a:rPr>
              <a:t>nabuhay</a:t>
            </a:r>
            <a:r>
              <a:rPr lang="en-US" spc="100" baseline="0" dirty="0">
                <a:latin typeface="Arial" charset="0"/>
                <a:cs typeface="ＭＳ Ｐゴシック" charset="0"/>
              </a:rPr>
              <a:t> </a:t>
            </a:r>
            <a:r>
              <a:rPr lang="en-US" spc="100" baseline="0" dirty="0" err="1">
                <a:latin typeface="Arial" charset="0"/>
                <a:cs typeface="ＭＳ Ｐゴシック" charset="0"/>
              </a:rPr>
              <a:t>sila</a:t>
            </a:r>
            <a:r>
              <a:rPr lang="en-US" spc="100" baseline="0" dirty="0">
                <a:latin typeface="Arial" charset="0"/>
                <a:cs typeface="ＭＳ Ｐゴシック" charset="0"/>
              </a:rPr>
              <a:t> at </a:t>
            </a:r>
            <a:r>
              <a:rPr lang="en-US" spc="100" baseline="0" dirty="0" err="1">
                <a:latin typeface="Arial" charset="0"/>
                <a:cs typeface="ＭＳ Ｐゴシック" charset="0"/>
              </a:rPr>
              <a:t>nalikha</a:t>
            </a:r>
            <a:r>
              <a:rPr lang="en-US" spc="100" baseline="0" dirty="0">
                <a:latin typeface="Arial" charset="0"/>
                <a:cs typeface="ＭＳ Ｐゴシック" charset="0"/>
              </a:rPr>
              <a:t>” </a:t>
            </a:r>
            <a:r>
              <a:rPr lang="en-US" i="1" spc="100" baseline="0" dirty="0">
                <a:latin typeface="Arial" charset="0"/>
                <a:cs typeface="ＭＳ Ｐゴシック" charset="0"/>
              </a:rPr>
              <a:t>(</a:t>
            </a:r>
            <a:r>
              <a:rPr lang="en-US" i="1" spc="100" baseline="0" dirty="0" err="1">
                <a:latin typeface="Arial" charset="0"/>
                <a:cs typeface="ＭＳ Ｐゴシック" charset="0"/>
              </a:rPr>
              <a:t>Apocalipsis</a:t>
            </a:r>
            <a:r>
              <a:rPr lang="en-US" i="1" spc="100" baseline="0" dirty="0">
                <a:latin typeface="Arial" charset="0"/>
                <a:cs typeface="ＭＳ Ｐゴシック" charset="0"/>
              </a:rPr>
              <a:t> 4:11</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err="1">
                <a:latin typeface="Arial" charset="0"/>
                <a:cs typeface="ＭＳ Ｐゴシック" charset="0"/>
              </a:rPr>
              <a:t>Napakadaling</a:t>
            </a:r>
            <a:r>
              <a:rPr lang="en-US" b="0" spc="100" baseline="0" dirty="0">
                <a:latin typeface="Arial" charset="0"/>
                <a:cs typeface="ＭＳ Ｐゴシック" charset="0"/>
              </a:rPr>
              <a:t> </a:t>
            </a:r>
            <a:r>
              <a:rPr lang="en-US" b="0" spc="100" baseline="0" dirty="0" err="1">
                <a:latin typeface="Arial" charset="0"/>
                <a:cs typeface="ＭＳ Ｐゴシック" charset="0"/>
              </a:rPr>
              <a:t>balewalain</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lalo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lagi</a:t>
            </a:r>
            <a:r>
              <a:rPr lang="en-US" b="0" spc="100" baseline="0" dirty="0">
                <a:latin typeface="Arial" charset="0"/>
                <a:cs typeface="ＭＳ Ｐゴシック" charset="0"/>
              </a:rPr>
              <a:t> </a:t>
            </a:r>
            <a:r>
              <a:rPr lang="en-US" b="0" spc="100" baseline="0" dirty="0" err="1">
                <a:latin typeface="Arial" charset="0"/>
                <a:cs typeface="ＭＳ Ｐゴシック" charset="0"/>
              </a:rPr>
              <a:t>nating</a:t>
            </a:r>
            <a:r>
              <a:rPr lang="en-US" b="0" spc="100" baseline="0" dirty="0">
                <a:latin typeface="Arial" charset="0"/>
                <a:cs typeface="ＭＳ Ｐゴシック" charset="0"/>
              </a:rPr>
              <a:t> </a:t>
            </a:r>
            <a:r>
              <a:rPr lang="en-US" b="0" spc="100" baseline="0" dirty="0" err="1">
                <a:latin typeface="Arial" charset="0"/>
                <a:cs typeface="ＭＳ Ｐゴシック" charset="0"/>
              </a:rPr>
              <a:t>alam</a:t>
            </a:r>
            <a:r>
              <a:rPr lang="en-US" b="0" spc="100" baseline="0" dirty="0">
                <a:latin typeface="Arial" charset="0"/>
                <a:cs typeface="ＭＳ Ｐゴシック" charset="0"/>
              </a:rPr>
              <a:t> o </a:t>
            </a:r>
            <a:r>
              <a:rPr lang="en-US" b="0" spc="100" baseline="0" dirty="0" err="1">
                <a:latin typeface="Arial" charset="0"/>
                <a:cs typeface="ＭＳ Ｐゴシック" charset="0"/>
              </a:rPr>
              <a:t>naranasan</a:t>
            </a:r>
            <a:r>
              <a:rPr lang="en-US" b="0" spc="100" baseline="0" dirty="0">
                <a:latin typeface="Arial" charset="0"/>
                <a:cs typeface="ＭＳ Ｐゴシック" charset="0"/>
              </a:rPr>
              <a:t>. </a:t>
            </a:r>
            <a:r>
              <a:rPr lang="en-US" b="0" spc="100" baseline="0" dirty="0" err="1">
                <a:latin typeface="Arial" charset="0"/>
                <a:cs typeface="ＭＳ Ｐゴシック" charset="0"/>
              </a:rPr>
              <a:t>Napag-isipan</a:t>
            </a:r>
            <a:r>
              <a:rPr lang="en-US" b="0" spc="100" baseline="0" dirty="0">
                <a:latin typeface="Arial" charset="0"/>
                <a:cs typeface="ＭＳ Ｐゴシック" charset="0"/>
              </a:rPr>
              <a:t> </a:t>
            </a:r>
            <a:r>
              <a:rPr lang="en-US" b="0" spc="100" baseline="0" dirty="0" err="1">
                <a:latin typeface="Arial" charset="0"/>
                <a:cs typeface="ＭＳ Ｐゴシック" charset="0"/>
              </a:rPr>
              <a:t>mo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ba</a:t>
            </a:r>
            <a:r>
              <a:rPr lang="en-US" b="0" spc="100" baseline="0" dirty="0">
                <a:latin typeface="Arial" charset="0"/>
                <a:cs typeface="ＭＳ Ｐゴシック" charset="0"/>
              </a:rPr>
              <a:t> ang </a:t>
            </a:r>
            <a:r>
              <a:rPr lang="en-US" b="0" spc="100" baseline="0" dirty="0" err="1">
                <a:latin typeface="Arial" charset="0"/>
                <a:cs typeface="ＭＳ Ｐゴシック" charset="0"/>
              </a:rPr>
              <a:t>tungkol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kung </a:t>
            </a:r>
            <a:r>
              <a:rPr lang="en-US" b="0" spc="100" baseline="0" dirty="0" err="1">
                <a:latin typeface="Arial" charset="0"/>
                <a:cs typeface="ＭＳ Ｐゴシック" charset="0"/>
              </a:rPr>
              <a:t>paanong</a:t>
            </a:r>
            <a:r>
              <a:rPr lang="en-US" b="0" spc="100" baseline="0" dirty="0">
                <a:latin typeface="Arial" charset="0"/>
                <a:cs typeface="ＭＳ Ｐゴシック" charset="0"/>
              </a:rPr>
              <a:t> </a:t>
            </a:r>
            <a:r>
              <a:rPr lang="en-US" b="0" spc="100" baseline="0" dirty="0" err="1">
                <a:latin typeface="Arial" charset="0"/>
                <a:cs typeface="ＭＳ Ｐゴシック" charset="0"/>
              </a:rPr>
              <a:t>binabalewala</a:t>
            </a:r>
            <a:r>
              <a:rPr lang="en-US" b="0" spc="100" baseline="0" dirty="0">
                <a:latin typeface="Arial" charset="0"/>
                <a:cs typeface="ＭＳ Ｐゴシック" charset="0"/>
              </a:rPr>
              <a:t> natin ang </a:t>
            </a:r>
            <a:r>
              <a:rPr lang="en-US" b="0" spc="100" baseline="0" dirty="0" err="1">
                <a:latin typeface="Arial" charset="0"/>
                <a:cs typeface="ＭＳ Ｐゴシック" charset="0"/>
              </a:rPr>
              <a:t>buhay</a:t>
            </a:r>
            <a:r>
              <a:rPr lang="en-US" b="0" spc="100" baseline="0" dirty="0">
                <a:latin typeface="Arial" charset="0"/>
                <a:cs typeface="ＭＳ Ｐゴシック" charset="0"/>
              </a:rPr>
              <a:t> </a:t>
            </a:r>
            <a:r>
              <a:rPr lang="en-US" b="0" spc="100" baseline="0" dirty="0" err="1">
                <a:latin typeface="Arial" charset="0"/>
                <a:cs typeface="ＭＳ Ｐゴシック" charset="0"/>
              </a:rPr>
              <a:t>mismo</a:t>
            </a:r>
            <a:r>
              <a:rPr lang="en-US" b="0" spc="100" baseline="0" dirty="0">
                <a:latin typeface="Arial" charset="0"/>
                <a:cs typeface="ＭＳ Ｐゴシック" charset="0"/>
              </a:rPr>
              <a:t>? </a:t>
            </a:r>
            <a:r>
              <a:rPr lang="en-US" b="0" i="1" spc="100" baseline="0" dirty="0">
                <a:latin typeface="Arial" charset="0"/>
                <a:cs typeface="ＭＳ Ｐゴシック" charset="0"/>
              </a:rPr>
              <a:t>Bakit </a:t>
            </a:r>
            <a:r>
              <a:rPr lang="en-US" b="0" i="1" spc="100" baseline="0" dirty="0" err="1">
                <a:latin typeface="Arial" charset="0"/>
                <a:cs typeface="ＭＳ Ｐゴシック" charset="0"/>
              </a:rPr>
              <a:t>mayroon</a:t>
            </a:r>
            <a:r>
              <a:rPr lang="en-US" b="0" i="1" spc="100" baseline="0" dirty="0">
                <a:latin typeface="Arial" charset="0"/>
                <a:cs typeface="ＭＳ Ｐゴシック" charset="0"/>
              </a:rPr>
              <a:t> </a:t>
            </a:r>
            <a:r>
              <a:rPr lang="en-US" b="0" i="1" spc="100" baseline="0" dirty="0" err="1">
                <a:latin typeface="Arial" charset="0"/>
                <a:cs typeface="ＭＳ Ｐゴシック" charset="0"/>
              </a:rPr>
              <a:t>sa</a:t>
            </a:r>
            <a:r>
              <a:rPr lang="en-US" b="0" i="1" spc="100" baseline="0" dirty="0">
                <a:latin typeface="Arial" charset="0"/>
                <a:cs typeface="ＭＳ Ｐゴシック" charset="0"/>
              </a:rPr>
              <a:t> </a:t>
            </a:r>
            <a:r>
              <a:rPr lang="en-US" b="0" i="1" spc="100" baseline="0" dirty="0" err="1">
                <a:latin typeface="Arial" charset="0"/>
                <a:cs typeface="ＭＳ Ｐゴシック" charset="0"/>
              </a:rPr>
              <a:t>halip</a:t>
            </a:r>
            <a:r>
              <a:rPr lang="en-US" b="0" i="1" spc="100" baseline="0" dirty="0">
                <a:latin typeface="Arial" charset="0"/>
                <a:cs typeface="ＭＳ Ｐゴシック" charset="0"/>
              </a:rPr>
              <a:t> </a:t>
            </a:r>
            <a:r>
              <a:rPr lang="en-US" b="0" i="1" spc="100" baseline="0" dirty="0" err="1">
                <a:latin typeface="Arial" charset="0"/>
                <a:cs typeface="ＭＳ Ｐゴシック" charset="0"/>
              </a:rPr>
              <a:t>na</a:t>
            </a:r>
            <a:r>
              <a:rPr lang="en-US" b="0" i="1" spc="100" baseline="0" dirty="0">
                <a:latin typeface="Arial" charset="0"/>
                <a:cs typeface="ＭＳ Ｐゴシック" charset="0"/>
              </a:rPr>
              <a:t> </a:t>
            </a:r>
            <a:r>
              <a:rPr lang="en-US" b="0" i="1" spc="100" baseline="0" dirty="0" err="1">
                <a:latin typeface="Arial" charset="0"/>
                <a:cs typeface="ＭＳ Ｐゴシック" charset="0"/>
              </a:rPr>
              <a:t>wala</a:t>
            </a:r>
            <a:r>
              <a:rPr lang="en-US" b="0" i="1" spc="100" baseline="0" dirty="0">
                <a:latin typeface="Arial" charset="0"/>
                <a:cs typeface="ＭＳ Ｐゴシック" charset="0"/>
              </a:rPr>
              <a:t>?</a:t>
            </a:r>
            <a:r>
              <a:rPr lang="en-US" b="0" spc="100" baseline="0" dirty="0">
                <a:latin typeface="Arial" charset="0"/>
                <a:cs typeface="ＭＳ Ｐゴシック" charset="0"/>
              </a:rPr>
              <a:t> ¶ Sa </a:t>
            </a:r>
            <a:r>
              <a:rPr lang="en-US" b="0" spc="100" baseline="0" dirty="0" err="1">
                <a:latin typeface="Arial" charset="0"/>
                <a:cs typeface="ＭＳ Ｐゴシック" charset="0"/>
              </a:rPr>
              <a:t>kabila</a:t>
            </a:r>
            <a:r>
              <a:rPr lang="en-US" b="0" spc="100" baseline="0" dirty="0">
                <a:latin typeface="Arial" charset="0"/>
                <a:cs typeface="ＭＳ Ｐゴシック" charset="0"/>
              </a:rPr>
              <a:t> ng lahat ng </a:t>
            </a:r>
            <a:r>
              <a:rPr lang="en-US" b="0" spc="100" baseline="0" dirty="0" err="1">
                <a:latin typeface="Arial" charset="0"/>
                <a:cs typeface="ＭＳ Ｐゴシック" charset="0"/>
              </a:rPr>
              <a:t>uri</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katha-katha </a:t>
            </a:r>
            <a:r>
              <a:rPr lang="en-US" b="0" spc="100" baseline="0" dirty="0" err="1">
                <a:latin typeface="Arial" charset="0"/>
                <a:cs typeface="ＭＳ Ｐゴシック" charset="0"/>
              </a:rPr>
              <a:t>tungkol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sansinukob</a:t>
            </a:r>
            <a:r>
              <a:rPr lang="en-US" b="0" spc="100" baseline="0" dirty="0">
                <a:latin typeface="Arial" charset="0"/>
                <a:cs typeface="ＭＳ Ｐゴシック" charset="0"/>
              </a:rPr>
              <a:t>, ang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sansinukob</a:t>
            </a:r>
            <a:r>
              <a:rPr lang="en-US" b="0" spc="100" baseline="0" dirty="0">
                <a:latin typeface="Arial" charset="0"/>
                <a:cs typeface="ＭＳ Ｐゴシック" charset="0"/>
              </a:rPr>
              <a:t> ay </a:t>
            </a:r>
            <a:r>
              <a:rPr lang="en-US" b="0" spc="100" baseline="0" dirty="0" err="1">
                <a:latin typeface="Arial" charset="0"/>
                <a:cs typeface="ＭＳ Ｐゴシック" charset="0"/>
              </a:rPr>
              <a:t>umiiral</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ang </a:t>
            </a:r>
            <a:r>
              <a:rPr lang="en-US" b="0" spc="100" baseline="0" dirty="0" err="1">
                <a:latin typeface="Arial" charset="0"/>
                <a:cs typeface="ＭＳ Ｐゴシック" charset="0"/>
              </a:rPr>
              <a:t>Manlalalang</a:t>
            </a:r>
            <a:r>
              <a:rPr lang="en-US" b="0" spc="100" baseline="0" dirty="0">
                <a:latin typeface="Arial" charset="0"/>
                <a:cs typeface="ＭＳ Ｐゴシック" charset="0"/>
              </a:rPr>
              <a:t>, ay </a:t>
            </a:r>
            <a:r>
              <a:rPr lang="en-US" b="0" spc="100" baseline="0" dirty="0" err="1">
                <a:latin typeface="Arial" charset="0"/>
                <a:cs typeface="ＭＳ Ｐゴシック" charset="0"/>
              </a:rPr>
              <a:t>ginawa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lahat ng </a:t>
            </a:r>
            <a:r>
              <a:rPr lang="en-US" b="0" spc="100" baseline="0" dirty="0" err="1">
                <a:latin typeface="Arial" charset="0"/>
                <a:cs typeface="ＭＳ Ｐゴシック" charset="0"/>
              </a:rPr>
              <a:t>naroroon</a:t>
            </a:r>
            <a:r>
              <a:rPr lang="en-US" b="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spc="100" dirty="0" err="1">
                <a:latin typeface="Arial" charset="0"/>
                <a:ea typeface="ＭＳ Ｐゴシック" charset="0"/>
                <a:cs typeface="ＭＳ Ｐゴシック" charset="0"/>
              </a:rPr>
              <a:t>Muli</a:t>
            </a:r>
            <a:r>
              <a:rPr lang="en-US" b="1" i="1" spc="100" dirty="0">
                <a:latin typeface="Arial" charset="0"/>
                <a:ea typeface="ＭＳ Ｐゴシック" charset="0"/>
                <a:cs typeface="ＭＳ Ｐゴシック" charset="0"/>
              </a:rPr>
              <a:t> ay </a:t>
            </a:r>
            <a:r>
              <a:rPr lang="en-US" b="1" i="1" spc="100" dirty="0" err="1">
                <a:latin typeface="Arial" charset="0"/>
                <a:ea typeface="ＭＳ Ｐゴシック" charset="0"/>
                <a:cs typeface="ＭＳ Ｐゴシック" charset="0"/>
              </a:rPr>
              <a:t>tatlong</a:t>
            </a:r>
            <a:r>
              <a:rPr lang="en-US" b="1" i="1" spc="100" dirty="0">
                <a:latin typeface="Arial" charset="0"/>
                <a:ea typeface="ＭＳ Ｐゴシック" charset="0"/>
                <a:cs typeface="ＭＳ Ｐゴシック" charset="0"/>
              </a:rPr>
              <a:t> </a:t>
            </a:r>
            <a:r>
              <a:rPr lang="en-US" b="1" i="1" spc="100" dirty="0" err="1">
                <a:latin typeface="Arial" charset="0"/>
                <a:ea typeface="ＭＳ Ｐゴシック" charset="0"/>
                <a:cs typeface="ＭＳ Ｐゴシック" charset="0"/>
              </a:rPr>
              <a:t>paghahati</a:t>
            </a:r>
            <a:r>
              <a:rPr lang="en-US" b="1" i="1" spc="100" dirty="0">
                <a:latin typeface="Arial" charset="0"/>
                <a:ea typeface="ＭＳ Ｐゴシック" charset="0"/>
                <a:cs typeface="ＭＳ Ｐゴシック" charset="0"/>
              </a:rPr>
              <a:t> ng </a:t>
            </a:r>
            <a:r>
              <a:rPr lang="en-US" b="1" i="1" spc="100" dirty="0" err="1">
                <a:latin typeface="Arial" charset="0"/>
                <a:ea typeface="ＭＳ Ｐゴシック" charset="0"/>
                <a:cs typeface="ＭＳ Ｐゴシック" charset="0"/>
              </a:rPr>
              <a:t>liksyon</a:t>
            </a:r>
            <a:r>
              <a:rPr lang="en-US" b="1" i="1" spc="100" dirty="0">
                <a:latin typeface="Arial" charset="0"/>
                <a:ea typeface="ＭＳ Ｐゴシック"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Mga </a:t>
            </a:r>
            <a:r>
              <a:rPr lang="en-US" b="0" spc="100" dirty="0" err="1">
                <a:latin typeface="Arial" charset="0"/>
                <a:ea typeface="ＭＳ Ｐゴシック" charset="0"/>
                <a:cs typeface="ＭＳ Ｐゴシック" charset="0"/>
              </a:rPr>
              <a:t>Dahilan</a:t>
            </a:r>
            <a:r>
              <a:rPr lang="en-US" b="0" spc="100" dirty="0">
                <a:latin typeface="Arial" charset="0"/>
                <a:ea typeface="ＭＳ Ｐゴシック" charset="0"/>
                <a:cs typeface="ＭＳ Ｐゴシック" charset="0"/>
              </a:rPr>
              <a:t> para </a:t>
            </a:r>
            <a:r>
              <a:rPr lang="en-US" b="0" spc="100" dirty="0" err="1">
                <a:latin typeface="Arial" charset="0"/>
                <a:ea typeface="ＭＳ Ｐゴシック" charset="0"/>
                <a:cs typeface="ＭＳ Ｐゴシック" charset="0"/>
              </a:rPr>
              <a:t>sa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Tunay</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na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Pagsamba</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Pagsamba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isang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Pangunahing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Isyu</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1:9</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err="1">
                <a:latin typeface="Arial" charset="0"/>
                <a:ea typeface="ＭＳ Ｐゴシック" charset="0"/>
                <a:cs typeface="ＭＳ Ｐゴシック" charset="0"/>
              </a:rPr>
              <a:t>Sambahin</a:t>
            </a:r>
            <a:r>
              <a:rPr lang="en-US" b="0" spc="100" baseline="0" dirty="0">
                <a:latin typeface="Arial" charset="0"/>
                <a:ea typeface="ＭＳ Ｐゴシック" charset="0"/>
                <a:cs typeface="ＭＳ Ｐゴシック" charset="0"/>
              </a:rPr>
              <a:t> ang </a:t>
            </a:r>
            <a:r>
              <a:rPr lang="en-US" b="0" spc="100" baseline="0" dirty="0" err="1">
                <a:latin typeface="Arial" charset="0"/>
                <a:ea typeface="ＭＳ Ｐゴシック" charset="0"/>
                <a:cs typeface="ＭＳ Ｐゴシック" charset="0"/>
              </a:rPr>
              <a:t>Manlalalang</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Isang </a:t>
            </a:r>
            <a:r>
              <a:rPr lang="en-US" i="0" spc="100" baseline="0" dirty="0" err="1">
                <a:latin typeface="Arial" charset="0"/>
                <a:ea typeface="ＭＳ Ｐゴシック" charset="0"/>
                <a:cs typeface="ＭＳ Ｐゴシック" charset="0"/>
              </a:rPr>
              <a:t>Malakas</a:t>
            </a:r>
            <a:r>
              <a:rPr lang="en-US" i="0" spc="100" baseline="0" dirty="0">
                <a:latin typeface="Arial" charset="0"/>
                <a:ea typeface="ＭＳ Ｐゴシック" charset="0"/>
                <a:cs typeface="ＭＳ Ｐゴシック" charset="0"/>
              </a:rPr>
              <a:t> at </a:t>
            </a:r>
            <a:r>
              <a:rPr lang="en-US" i="0" spc="100" baseline="0" dirty="0" err="1">
                <a:latin typeface="Arial" charset="0"/>
                <a:ea typeface="ＭＳ Ｐゴシック" charset="0"/>
                <a:cs typeface="ＭＳ Ｐゴシック" charset="0"/>
              </a:rPr>
              <a:t>Malinaw</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Panawagan</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14:7</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Isang </a:t>
            </a:r>
            <a:r>
              <a:rPr lang="en-US" spc="100" baseline="0" dirty="0" err="1">
                <a:latin typeface="Arial" charset="0"/>
                <a:ea typeface="ＭＳ Ｐゴシック" charset="0"/>
                <a:cs typeface="ＭＳ Ｐゴシック" charset="0"/>
              </a:rPr>
              <a:t>Diyos</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na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Malapit</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2 </a:t>
            </a:r>
            <a:r>
              <a:rPr lang="en-US" b="0" i="1" spc="100" baseline="0" dirty="0" err="1">
                <a:latin typeface="Arial" charset="0"/>
                <a:ea typeface="ＭＳ Ｐゴシック" charset="0"/>
                <a:cs typeface="ＭＳ Ｐゴシック" charset="0"/>
              </a:rPr>
              <a:t>Corinto</a:t>
            </a:r>
            <a:r>
              <a:rPr lang="en-US" b="0" i="1" spc="100" baseline="0" dirty="0">
                <a:latin typeface="Arial" charset="0"/>
                <a:ea typeface="ＭＳ Ｐゴシック" charset="0"/>
                <a:cs typeface="ＭＳ Ｐゴシック" charset="0"/>
              </a:rPr>
              <a:t> 5:17</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Sambahin</a:t>
            </a:r>
            <a:r>
              <a:rPr lang="en-US" b="0" spc="100" dirty="0">
                <a:latin typeface="Arial" charset="0"/>
                <a:ea typeface="ＭＳ Ｐゴシック" charset="0"/>
                <a:cs typeface="ＭＳ Ｐゴシック" charset="0"/>
              </a:rPr>
              <a:t> ang </a:t>
            </a:r>
            <a:r>
              <a:rPr lang="en-US" b="0" spc="100" dirty="0" err="1">
                <a:latin typeface="Arial" charset="0"/>
                <a:ea typeface="ＭＳ Ｐゴシック" charset="0"/>
                <a:cs typeface="ＭＳ Ｐゴシック" charset="0"/>
              </a:rPr>
              <a:t>Manunubos</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i="0" spc="100" baseline="0" dirty="0" err="1">
                <a:latin typeface="Arial" charset="0"/>
                <a:ea typeface="ＭＳ Ｐゴシック" charset="0"/>
                <a:cs typeface="ＭＳ Ｐゴシック" charset="0"/>
              </a:rPr>
              <a:t>Malapit</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pagkakaugnay</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sa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Sangnilikha</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Apocalipsis</a:t>
            </a:r>
            <a:r>
              <a:rPr lang="en-US" b="0" i="1" spc="100" baseline="0" dirty="0">
                <a:latin typeface="Arial" charset="0"/>
                <a:ea typeface="ＭＳ Ｐゴシック" charset="0"/>
                <a:cs typeface="ＭＳ Ｐゴシック" charset="0"/>
              </a:rPr>
              <a:t> 4:11</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a:t>
            </a:r>
            <a:r>
              <a:rPr lang="en-US" spc="100" baseline="0" dirty="0" err="1">
                <a:latin typeface="Arial" charset="0"/>
                <a:ea typeface="ＭＳ Ｐゴシック" charset="0"/>
                <a:cs typeface="ＭＳ Ｐゴシック" charset="0"/>
              </a:rPr>
              <a:t>Manlalalang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sa</a:t>
            </a:r>
            <a:r>
              <a:rPr lang="en-US" spc="100" baseline="0" dirty="0">
                <a:latin typeface="Arial" charset="0"/>
                <a:ea typeface="ＭＳ Ｐゴシック" charset="0"/>
                <a:cs typeface="ＭＳ Ｐゴシック" charset="0"/>
              </a:rPr>
              <a:t> Krus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Juan 19:17, 18, 30</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a:latin typeface="Arial" charset="0"/>
                <a:cs typeface="ＭＳ Ｐゴシック" charset="0"/>
              </a:rPr>
              <a:t>Unang </a:t>
            </a:r>
            <a:r>
              <a:rPr lang="en-US" b="1" i="1" spc="100" baseline="0" dirty="0" err="1">
                <a:latin typeface="Arial" charset="0"/>
                <a:cs typeface="ＭＳ Ｐゴシック" charset="0"/>
              </a:rPr>
              <a:t>Pagkakahati</a:t>
            </a:r>
            <a:r>
              <a:rPr lang="en-US" b="1" i="1" spc="100" baseline="0" dirty="0">
                <a:latin typeface="Arial" charset="0"/>
                <a:cs typeface="ＭＳ Ｐゴシック" charset="0"/>
              </a:rPr>
              <a:t>. </a:t>
            </a:r>
            <a:r>
              <a:rPr lang="en-US" b="1" spc="100" baseline="0" dirty="0">
                <a:latin typeface="Arial" charset="0"/>
                <a:cs typeface="ＭＳ Ｐゴシック" charset="0"/>
              </a:rPr>
              <a:t>1. Mga </a:t>
            </a:r>
            <a:r>
              <a:rPr lang="en-US" b="1" spc="100" baseline="0" dirty="0" err="1">
                <a:latin typeface="Arial" charset="0"/>
                <a:cs typeface="ＭＳ Ｐゴシック" charset="0"/>
              </a:rPr>
              <a:t>Dahilan</a:t>
            </a:r>
            <a:r>
              <a:rPr lang="en-US" b="1" spc="100" baseline="0" dirty="0">
                <a:latin typeface="Arial" charset="0"/>
                <a:cs typeface="ＭＳ Ｐゴシック" charset="0"/>
              </a:rPr>
              <a:t> para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Tunay</a:t>
            </a:r>
            <a:r>
              <a:rPr lang="en-US" b="1" spc="100" baseline="0" dirty="0">
                <a:latin typeface="Arial" charset="0"/>
                <a:cs typeface="ＭＳ Ｐゴシック" charset="0"/>
              </a:rPr>
              <a:t> </a:t>
            </a:r>
            <a:r>
              <a:rPr lang="en-US" b="1" spc="100" baseline="0" dirty="0" err="1">
                <a:latin typeface="Arial" charset="0"/>
                <a:cs typeface="ＭＳ Ｐゴシック" charset="0"/>
              </a:rPr>
              <a:t>na</a:t>
            </a:r>
            <a:r>
              <a:rPr lang="en-US" b="1" spc="100" baseline="0" dirty="0">
                <a:latin typeface="Arial" charset="0"/>
                <a:cs typeface="ＭＳ Ｐゴシック" charset="0"/>
              </a:rPr>
              <a:t> </a:t>
            </a:r>
            <a:r>
              <a:rPr lang="en-US" b="1" spc="100" baseline="0" dirty="0" err="1">
                <a:latin typeface="Arial" charset="0"/>
                <a:cs typeface="ＭＳ Ｐゴシック" charset="0"/>
              </a:rPr>
              <a:t>Pagsamba</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Akong</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Juan,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kapatid</a:t>
            </a:r>
            <a:r>
              <a:rPr lang="en-US" b="0" spc="100" baseline="0" dirty="0">
                <a:latin typeface="Arial" charset="0"/>
                <a:cs typeface="ＭＳ Ｐゴシック" charset="0"/>
              </a:rPr>
              <a:t> at </a:t>
            </a:r>
            <a:r>
              <a:rPr lang="en-US" b="0" spc="100" baseline="0" dirty="0" err="1">
                <a:latin typeface="Arial" charset="0"/>
                <a:cs typeface="ＭＳ Ｐゴシック" charset="0"/>
              </a:rPr>
              <a:t>inyong</a:t>
            </a:r>
            <a:r>
              <a:rPr lang="en-US" b="0" spc="100" baseline="0" dirty="0">
                <a:latin typeface="Arial" charset="0"/>
                <a:cs typeface="ＭＳ Ｐゴシック" charset="0"/>
              </a:rPr>
              <a:t> </a:t>
            </a:r>
            <a:r>
              <a:rPr lang="en-US" b="0" spc="100" baseline="0" dirty="0" err="1">
                <a:latin typeface="Arial" charset="0"/>
                <a:cs typeface="ＭＳ Ｐゴシック" charset="0"/>
              </a:rPr>
              <a:t>karamay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kapighatian</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kaharian</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pagtitiis</a:t>
            </a:r>
            <a:r>
              <a:rPr lang="en-US" b="0" spc="100" baseline="0" dirty="0">
                <a:latin typeface="Arial" charset="0"/>
                <a:cs typeface="ＭＳ Ｐゴシック" charset="0"/>
              </a:rPr>
              <a:t> </a:t>
            </a:r>
            <a:r>
              <a:rPr lang="en-US" b="0" spc="100" baseline="0" dirty="0" err="1">
                <a:latin typeface="Arial" charset="0"/>
                <a:cs typeface="ＭＳ Ｐゴシック" charset="0"/>
              </a:rPr>
              <a:t>alang-alang</a:t>
            </a:r>
            <a:r>
              <a:rPr lang="en-US" b="0" spc="100" baseline="0" dirty="0">
                <a:latin typeface="Arial" charset="0"/>
                <a:cs typeface="ＭＳ Ｐゴシック" charset="0"/>
              </a:rPr>
              <a:t> kay Jesus ay </a:t>
            </a:r>
            <a:r>
              <a:rPr lang="en-US" b="0" spc="100" baseline="0" dirty="0" err="1">
                <a:latin typeface="Arial" charset="0"/>
                <a:cs typeface="ＭＳ Ｐゴシック" charset="0"/>
              </a:rPr>
              <a:t>nasa</a:t>
            </a:r>
            <a:r>
              <a:rPr lang="en-US" b="0" spc="100" baseline="0" dirty="0">
                <a:latin typeface="Arial" charset="0"/>
                <a:cs typeface="ＭＳ Ｐゴシック" charset="0"/>
              </a:rPr>
              <a:t> </a:t>
            </a:r>
            <a:r>
              <a:rPr lang="en-US" b="0" spc="100" baseline="0" dirty="0" err="1">
                <a:latin typeface="Arial" charset="0"/>
                <a:cs typeface="ＭＳ Ｐゴシック" charset="0"/>
              </a:rPr>
              <a:t>pulo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tinatawag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Patmos, ¶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salita</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patotoo</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 (</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1:9</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Isang Kasama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Kapighatian</a:t>
            </a:r>
            <a:r>
              <a:rPr lang="en-US" b="1" i="0" spc="100" baseline="0" dirty="0">
                <a:latin typeface="Arial" charset="0"/>
                <a:cs typeface="ＭＳ Ｐゴシック" charset="0"/>
              </a:rPr>
              <a:t>. </a:t>
            </a:r>
            <a:r>
              <a:rPr lang="en-US" b="0" i="0" spc="100" baseline="0" dirty="0">
                <a:latin typeface="Arial" charset="0"/>
                <a:cs typeface="ＭＳ Ｐゴシック" charset="0"/>
              </a:rPr>
              <a:t>“</a:t>
            </a:r>
            <a:r>
              <a:rPr lang="en-US" b="0" i="0" spc="100" baseline="0" dirty="0" err="1">
                <a:latin typeface="Arial" charset="0"/>
                <a:cs typeface="ＭＳ Ｐゴシック" charset="0"/>
              </a:rPr>
              <a:t>Gayunma'y</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siya</a:t>
            </a:r>
            <a:r>
              <a:rPr lang="en-US" b="0" i="0" spc="100" baseline="0" dirty="0">
                <a:latin typeface="Arial" charset="0"/>
                <a:cs typeface="ＭＳ Ｐゴシック" charset="0"/>
              </a:rPr>
              <a:t> </a:t>
            </a:r>
            <a:r>
              <a:rPr lang="en-US" b="0" i="0" spc="100" baseline="0" dirty="0" err="1">
                <a:latin typeface="Arial" charset="0"/>
                <a:cs typeface="ＭＳ Ｐゴシック" charset="0"/>
              </a:rPr>
              <a:t>nagkaugat</a:t>
            </a:r>
            <a:r>
              <a:rPr lang="en-US" b="0" i="0" spc="100" baseline="0" dirty="0">
                <a:latin typeface="Arial" charset="0"/>
                <a:cs typeface="ＭＳ Ｐゴシック" charset="0"/>
              </a:rPr>
              <a:t> </a:t>
            </a:r>
            <a:r>
              <a:rPr lang="en-US" b="0" i="0" spc="100" baseline="0" dirty="0" err="1">
                <a:latin typeface="Arial" charset="0"/>
                <a:cs typeface="ＭＳ Ｐゴシック" charset="0"/>
              </a:rPr>
              <a:t>kundi</a:t>
            </a:r>
            <a:r>
              <a:rPr lang="en-US" b="0" i="0" spc="100" baseline="0" dirty="0">
                <a:latin typeface="Arial" charset="0"/>
                <a:cs typeface="ＭＳ Ｐゴシック" charset="0"/>
              </a:rPr>
              <a:t> </a:t>
            </a:r>
            <a:r>
              <a:rPr lang="en-US" b="0" i="0" spc="100" baseline="0" dirty="0" err="1">
                <a:latin typeface="Arial" charset="0"/>
                <a:cs typeface="ＭＳ Ｐゴシック" charset="0"/>
              </a:rPr>
              <a:t>sandali</a:t>
            </a:r>
            <a:r>
              <a:rPr lang="en-US" b="0" i="0" spc="100" baseline="0" dirty="0">
                <a:latin typeface="Arial" charset="0"/>
                <a:cs typeface="ＭＳ Ｐゴシック" charset="0"/>
              </a:rPr>
              <a:t> </a:t>
            </a:r>
            <a:r>
              <a:rPr lang="en-US" b="0" i="0" spc="100" baseline="0" dirty="0" err="1">
                <a:latin typeface="Arial" charset="0"/>
                <a:cs typeface="ＭＳ Ｐゴシック" charset="0"/>
              </a:rPr>
              <a:t>lamang</a:t>
            </a:r>
            <a:r>
              <a:rPr lang="en-US" b="0" i="0" spc="100" baseline="0" dirty="0">
                <a:latin typeface="Arial" charset="0"/>
                <a:cs typeface="ＭＳ Ｐゴシック" charset="0"/>
              </a:rPr>
              <a:t> </a:t>
            </a:r>
            <a:r>
              <a:rPr lang="en-US" b="0" i="0" spc="100" baseline="0" dirty="0" err="1">
                <a:latin typeface="Arial" charset="0"/>
                <a:cs typeface="ＭＳ Ｐゴシック" charset="0"/>
              </a:rPr>
              <a:t>tumatagal</a:t>
            </a:r>
            <a:r>
              <a:rPr lang="en-US" b="0" i="0" spc="100" baseline="0" dirty="0">
                <a:latin typeface="Arial" charset="0"/>
                <a:cs typeface="ＭＳ Ｐゴシック" charset="0"/>
              </a:rPr>
              <a:t>; at </a:t>
            </a:r>
            <a:r>
              <a:rPr lang="en-US" b="0" i="0" spc="100" baseline="0" dirty="0" err="1">
                <a:latin typeface="Arial" charset="0"/>
                <a:cs typeface="ＭＳ Ｐゴシック" charset="0"/>
              </a:rPr>
              <a:t>kapag</a:t>
            </a:r>
            <a:r>
              <a:rPr lang="en-US" b="0" i="0" spc="100" baseline="0" dirty="0">
                <a:latin typeface="Arial" charset="0"/>
                <a:cs typeface="ＭＳ Ｐゴシック" charset="0"/>
              </a:rPr>
              <a:t> </a:t>
            </a:r>
            <a:r>
              <a:rPr lang="en-US" b="0" i="0" spc="100" baseline="0" dirty="0" err="1">
                <a:latin typeface="Arial" charset="0"/>
                <a:cs typeface="ＭＳ Ｐゴシック" charset="0"/>
              </a:rPr>
              <a:t>dumating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kapighatian</a:t>
            </a:r>
            <a:r>
              <a:rPr lang="en-US" b="0" i="0" spc="100" baseline="0" dirty="0">
                <a:latin typeface="Arial" charset="0"/>
                <a:cs typeface="ＭＳ Ｐゴシック" charset="0"/>
              </a:rPr>
              <a:t> o </a:t>
            </a:r>
            <a:r>
              <a:rPr lang="en-US" b="0" i="0" spc="100" baseline="0" dirty="0" err="1">
                <a:latin typeface="Arial" charset="0"/>
                <a:cs typeface="ＭＳ Ｐゴシック" charset="0"/>
              </a:rPr>
              <a:t>pag-uusig</a:t>
            </a:r>
            <a:r>
              <a:rPr lang="en-US" b="0" i="0" spc="100" baseline="0" dirty="0">
                <a:latin typeface="Arial" charset="0"/>
                <a:cs typeface="ＭＳ Ｐゴシック" charset="0"/>
              </a:rPr>
              <a:t> </a:t>
            </a:r>
            <a:r>
              <a:rPr lang="en-US" b="0" i="0" spc="100" baseline="0" dirty="0" err="1">
                <a:latin typeface="Arial" charset="0"/>
                <a:cs typeface="ＭＳ Ｐゴシック" charset="0"/>
              </a:rPr>
              <a:t>dahil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salita</a:t>
            </a:r>
            <a:r>
              <a:rPr lang="en-US" b="0" i="0" spc="100" baseline="0" dirty="0">
                <a:latin typeface="Arial" charset="0"/>
                <a:cs typeface="ＭＳ Ｐゴシック" charset="0"/>
              </a:rPr>
              <a:t> ay </a:t>
            </a:r>
            <a:r>
              <a:rPr lang="en-US" b="0" i="0" spc="100" baseline="0" dirty="0" err="1">
                <a:latin typeface="Arial" charset="0"/>
                <a:cs typeface="ＭＳ Ｐゴシック" charset="0"/>
              </a:rPr>
              <a:t>kaagad</a:t>
            </a:r>
            <a:r>
              <a:rPr lang="en-US" b="0" i="0" spc="100" baseline="0" dirty="0">
                <a:latin typeface="Arial" charset="0"/>
                <a:cs typeface="ＭＳ Ｐゴシック" charset="0"/>
              </a:rPr>
              <a:t> </a:t>
            </a:r>
            <a:r>
              <a:rPr lang="en-US" b="0" i="0" spc="100" baseline="0" dirty="0" err="1">
                <a:latin typeface="Arial" charset="0"/>
                <a:cs typeface="ＭＳ Ｐゴシック" charset="0"/>
              </a:rPr>
              <a:t>siyang</a:t>
            </a:r>
            <a:r>
              <a:rPr lang="en-US" b="0" i="0" spc="100" baseline="0" dirty="0">
                <a:latin typeface="Arial" charset="0"/>
                <a:cs typeface="ＭＳ Ｐゴシック" charset="0"/>
              </a:rPr>
              <a:t> </a:t>
            </a:r>
            <a:r>
              <a:rPr lang="en-US" b="0" i="0" spc="100" baseline="0" dirty="0" err="1">
                <a:latin typeface="Arial" charset="0"/>
                <a:cs typeface="ＭＳ Ｐゴシック" charset="0"/>
              </a:rPr>
              <a:t>natitisod</a:t>
            </a:r>
            <a:r>
              <a:rPr lang="en-US" b="0" i="0" spc="100" baseline="0" dirty="0">
                <a:latin typeface="Arial" charset="0"/>
                <a:cs typeface="ＭＳ Ｐゴシック" charset="0"/>
              </a:rPr>
              <a:t>” </a:t>
            </a:r>
            <a:r>
              <a:rPr lang="en-US" b="0" i="1" spc="100" baseline="0" dirty="0">
                <a:latin typeface="Arial" charset="0"/>
                <a:cs typeface="ＭＳ Ｐゴシック" charset="0"/>
              </a:rPr>
              <a:t>(Mateo 13:21</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a:t>
            </a:r>
            <a:r>
              <a:rPr lang="en-US" b="1" i="1" spc="100" baseline="0" dirty="0">
                <a:latin typeface="Arial" charset="0"/>
                <a:cs typeface="ＭＳ Ｐゴシック" charset="0"/>
              </a:rPr>
              <a:t>Ang </a:t>
            </a:r>
            <a:r>
              <a:rPr lang="en-US" b="1" i="1" spc="100" baseline="0" dirty="0" err="1">
                <a:latin typeface="Arial" charset="0"/>
                <a:cs typeface="ＭＳ Ｐゴシック" charset="0"/>
              </a:rPr>
              <a:t>konteksto</a:t>
            </a:r>
            <a:r>
              <a:rPr lang="en-US" b="1" i="1" spc="100" baseline="0" dirty="0">
                <a:latin typeface="Arial" charset="0"/>
                <a:cs typeface="ＭＳ Ｐゴシック" charset="0"/>
              </a:rPr>
              <a:t> </a:t>
            </a:r>
            <a:r>
              <a:rPr lang="en-US" b="1" i="1" spc="100" baseline="0" dirty="0" err="1">
                <a:latin typeface="Arial" charset="0"/>
                <a:cs typeface="ＭＳ Ｐゴシック" charset="0"/>
              </a:rPr>
              <a:t>nito</a:t>
            </a:r>
            <a:r>
              <a:rPr lang="en-US" b="1" i="1" spc="100" baseline="0" dirty="0">
                <a:latin typeface="Arial" charset="0"/>
                <a:cs typeface="ＭＳ Ｐゴシック" charset="0"/>
              </a:rPr>
              <a:t> ay ang </a:t>
            </a:r>
            <a:r>
              <a:rPr lang="en-US" b="1" i="1" spc="100" baseline="0" dirty="0" err="1">
                <a:latin typeface="Arial" charset="0"/>
                <a:cs typeface="ＭＳ Ｐゴシック" charset="0"/>
              </a:rPr>
              <a:t>talinghaga</a:t>
            </a:r>
            <a:r>
              <a:rPr lang="en-US" b="1" i="1" spc="100" baseline="0" dirty="0">
                <a:latin typeface="Arial" charset="0"/>
                <a:cs typeface="ＭＳ Ｐゴシック" charset="0"/>
              </a:rPr>
              <a:t> ng </a:t>
            </a:r>
            <a:r>
              <a:rPr lang="en-US" b="1" i="1" spc="100" baseline="0" dirty="0" err="1">
                <a:latin typeface="Arial" charset="0"/>
                <a:cs typeface="ＭＳ Ｐゴシック" charset="0"/>
              </a:rPr>
              <a:t>maghahasik</a:t>
            </a:r>
            <a:r>
              <a:rPr lang="en-US" b="1" i="1" spc="100" baseline="0" dirty="0">
                <a:latin typeface="Arial" charset="0"/>
                <a:cs typeface="ＭＳ Ｐゴシック" charset="0"/>
              </a:rPr>
              <a:t>. Ang </a:t>
            </a:r>
            <a:r>
              <a:rPr lang="en-US" b="1" i="1" spc="100" baseline="0" dirty="0" err="1">
                <a:latin typeface="Arial" charset="0"/>
                <a:cs typeface="ＭＳ Ｐゴシック" charset="0"/>
              </a:rPr>
              <a:t>binhi</a:t>
            </a:r>
            <a:r>
              <a:rPr lang="en-US" b="1" i="1" spc="100" baseline="0" dirty="0">
                <a:latin typeface="Arial" charset="0"/>
                <a:cs typeface="ＭＳ Ｐゴシック" charset="0"/>
              </a:rPr>
              <a:t> ay </a:t>
            </a:r>
            <a:r>
              <a:rPr lang="en-US" b="1" i="1" spc="100" baseline="0" dirty="0" err="1">
                <a:latin typeface="Arial" charset="0"/>
                <a:cs typeface="ＭＳ Ｐゴシック" charset="0"/>
              </a:rPr>
              <a:t>nalaglag</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batuhan</a:t>
            </a:r>
            <a:r>
              <a:rPr lang="en-US" b="1" i="1" spc="100" baseline="0" dirty="0">
                <a:latin typeface="Arial" charset="0"/>
                <a:cs typeface="ＭＳ Ｐゴシック" charset="0"/>
              </a:rPr>
              <a:t>. Dahil </a:t>
            </a:r>
            <a:r>
              <a:rPr lang="en-US" b="1" i="1" spc="100" baseline="0" dirty="0" err="1">
                <a:latin typeface="Arial" charset="0"/>
                <a:cs typeface="ＭＳ Ｐゴシック" charset="0"/>
              </a:rPr>
              <a:t>kakaunti</a:t>
            </a:r>
            <a:r>
              <a:rPr lang="en-US" b="1" i="1" spc="100" baseline="0" dirty="0">
                <a:latin typeface="Arial" charset="0"/>
                <a:cs typeface="ＭＳ Ｐゴシック" charset="0"/>
              </a:rPr>
              <a:t> ang </a:t>
            </a:r>
            <a:r>
              <a:rPr lang="en-US" b="1" i="1" spc="100" baseline="0" dirty="0" err="1">
                <a:latin typeface="Arial" charset="0"/>
                <a:cs typeface="ＭＳ Ｐゴシック" charset="0"/>
              </a:rPr>
              <a:t>lupa</a:t>
            </a:r>
            <a:r>
              <a:rPr lang="en-US" b="1" i="1" spc="100" baseline="0" dirty="0">
                <a:latin typeface="Arial" charset="0"/>
                <a:cs typeface="ＭＳ Ｐゴシック" charset="0"/>
              </a:rPr>
              <a:t> </a:t>
            </a:r>
            <a:r>
              <a:rPr lang="en-US" b="1" i="1" spc="100" baseline="0" dirty="0" err="1">
                <a:latin typeface="Arial" charset="0"/>
                <a:cs typeface="ＭＳ Ｐゴシック" charset="0"/>
              </a:rPr>
              <a:t>hindi</a:t>
            </a:r>
            <a:r>
              <a:rPr lang="en-US" b="1" i="1" spc="100" baseline="0" dirty="0">
                <a:latin typeface="Arial" charset="0"/>
                <a:cs typeface="ＭＳ Ｐゴシック" charset="0"/>
              </a:rPr>
              <a:t> </a:t>
            </a:r>
            <a:r>
              <a:rPr lang="en-US" b="1" i="1" spc="100" baseline="0" dirty="0" err="1">
                <a:latin typeface="Arial" charset="0"/>
                <a:cs typeface="ＭＳ Ｐゴシック" charset="0"/>
              </a:rPr>
              <a:t>nakaugat</a:t>
            </a:r>
            <a:r>
              <a:rPr lang="en-US" b="1" i="1" spc="100" baseline="0" dirty="0">
                <a:latin typeface="Arial" charset="0"/>
                <a:cs typeface="ＭＳ Ｐゴシック" charset="0"/>
              </a:rPr>
              <a:t> </a:t>
            </a:r>
            <a:r>
              <a:rPr lang="en-US" b="1" i="1" spc="100" baseline="0" dirty="0" err="1">
                <a:latin typeface="Arial" charset="0"/>
                <a:cs typeface="ＭＳ Ｐゴシック" charset="0"/>
              </a:rPr>
              <a:t>nang</a:t>
            </a:r>
            <a:r>
              <a:rPr lang="en-US" b="1" i="1" spc="100" baseline="0" dirty="0">
                <a:latin typeface="Arial" charset="0"/>
                <a:cs typeface="ＭＳ Ｐゴシック" charset="0"/>
              </a:rPr>
              <a:t> </a:t>
            </a:r>
            <a:r>
              <a:rPr lang="en-US" b="1" i="1" spc="100" baseline="0" dirty="0" err="1">
                <a:latin typeface="Arial" charset="0"/>
                <a:cs typeface="ＭＳ Ｐゴシック" charset="0"/>
              </a:rPr>
              <a:t>mabuti</a:t>
            </a:r>
            <a:r>
              <a:rPr lang="en-US" b="1" i="1" spc="100" baseline="0" dirty="0">
                <a:latin typeface="Arial" charset="0"/>
                <a:cs typeface="ＭＳ Ｐゴシック" charset="0"/>
              </a:rPr>
              <a:t> kaya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matinding</a:t>
            </a:r>
            <a:r>
              <a:rPr lang="en-US" b="1" i="1" spc="100" baseline="0" dirty="0">
                <a:latin typeface="Arial" charset="0"/>
                <a:cs typeface="ＭＳ Ｐゴシック" charset="0"/>
              </a:rPr>
              <a:t> </a:t>
            </a:r>
            <a:r>
              <a:rPr lang="en-US" b="1" i="1" spc="100" baseline="0" dirty="0" err="1">
                <a:latin typeface="Arial" charset="0"/>
                <a:cs typeface="ＭＳ Ｐゴシック" charset="0"/>
              </a:rPr>
              <a:t>sikat</a:t>
            </a:r>
            <a:r>
              <a:rPr lang="en-US" b="1" i="1" spc="100" baseline="0" dirty="0">
                <a:latin typeface="Arial" charset="0"/>
                <a:cs typeface="ＭＳ Ｐゴシック" charset="0"/>
              </a:rPr>
              <a:t> ng </a:t>
            </a:r>
            <a:r>
              <a:rPr lang="en-US" b="1" i="1" spc="100" baseline="0" dirty="0" err="1">
                <a:latin typeface="Arial" charset="0"/>
                <a:cs typeface="ＭＳ Ｐゴシック" charset="0"/>
              </a:rPr>
              <a:t>araw</a:t>
            </a:r>
            <a:r>
              <a:rPr lang="en-US" b="1" i="1" spc="100" baseline="0" dirty="0">
                <a:latin typeface="Arial" charset="0"/>
                <a:cs typeface="ＭＳ Ｐゴシック" charset="0"/>
              </a:rPr>
              <a:t> ay </a:t>
            </a:r>
            <a:r>
              <a:rPr lang="en-US" b="1" i="1" spc="100" baseline="0" dirty="0" err="1">
                <a:latin typeface="Arial" charset="0"/>
                <a:cs typeface="ＭＳ Ｐゴシック" charset="0"/>
              </a:rPr>
              <a:t>nalanta’t</a:t>
            </a:r>
            <a:r>
              <a:rPr lang="en-US" b="1" i="1" spc="100" baseline="0" dirty="0">
                <a:latin typeface="Arial" charset="0"/>
                <a:cs typeface="ＭＳ Ｐゴシック" charset="0"/>
              </a:rPr>
              <a:t> </a:t>
            </a:r>
            <a:r>
              <a:rPr lang="en-US" b="1" i="1" spc="100" baseline="0" dirty="0" err="1">
                <a:latin typeface="Arial" charset="0"/>
                <a:cs typeface="ＭＳ Ｐゴシック" charset="0"/>
              </a:rPr>
              <a:t>namatay</a:t>
            </a:r>
            <a:r>
              <a:rPr lang="en-US" b="1" i="1" spc="100" baseline="0" dirty="0">
                <a:latin typeface="Arial" charset="0"/>
                <a:cs typeface="ＭＳ Ｐゴシック" charset="0"/>
              </a:rPr>
              <a:t>. </a:t>
            </a:r>
            <a:r>
              <a:rPr lang="en-US" b="0" i="0" spc="100" baseline="0" dirty="0">
                <a:latin typeface="Arial" charset="0"/>
                <a:cs typeface="ＭＳ Ｐゴシック" charset="0"/>
              </a:rPr>
              <a:t>¶ “[N]a </a:t>
            </a:r>
            <a:r>
              <a:rPr lang="en-US" b="0" i="0" spc="100" baseline="0" dirty="0" err="1">
                <a:latin typeface="Arial" charset="0"/>
                <a:cs typeface="ＭＳ Ｐゴシック" charset="0"/>
              </a:rPr>
              <a:t>pinapalakas</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kaluluwa</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alagad</a:t>
            </a:r>
            <a:r>
              <a:rPr lang="en-US" b="0" i="0" spc="100" baseline="0" dirty="0">
                <a:latin typeface="Arial" charset="0"/>
                <a:cs typeface="ＭＳ Ｐゴシック" charset="0"/>
              </a:rPr>
              <a:t>, at </a:t>
            </a:r>
            <a:r>
              <a:rPr lang="en-US" b="0" i="0" spc="100" baseline="0" dirty="0" err="1">
                <a:latin typeface="Arial" charset="0"/>
                <a:cs typeface="ＭＳ Ｐゴシック" charset="0"/>
              </a:rPr>
              <a:t>pinapatatag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loob</a:t>
            </a:r>
            <a:r>
              <a:rPr lang="en-US" b="0" i="0" spc="100" baseline="0" dirty="0">
                <a:latin typeface="Arial" charset="0"/>
                <a:cs typeface="ＭＳ Ｐゴシック" charset="0"/>
              </a:rPr>
              <a:t> </a:t>
            </a:r>
            <a:r>
              <a:rPr lang="en-US" b="0" i="0" spc="100" baseline="0" dirty="0" err="1">
                <a:latin typeface="Arial" charset="0"/>
                <a:cs typeface="ＭＳ Ｐゴシック" charset="0"/>
              </a:rPr>
              <a:t>nila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manatili</a:t>
            </a:r>
            <a:r>
              <a:rPr lang="en-US" b="0" i="0" spc="100" baseline="0" dirty="0">
                <a:latin typeface="Arial" charset="0"/>
                <a:cs typeface="ＭＳ Ｐゴシック" charset="0"/>
              </a:rPr>
              <a:t> pa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pananampalataya</a:t>
            </a:r>
            <a:r>
              <a:rPr lang="en-US" b="0" i="0" spc="100" baseline="0" dirty="0">
                <a:latin typeface="Arial" charset="0"/>
                <a:cs typeface="ＭＳ Ｐゴシック" charset="0"/>
              </a:rPr>
              <a:t>, at </a:t>
            </a:r>
            <a:r>
              <a:rPr lang="en-US" b="0" i="0" spc="100" baseline="0" dirty="0" err="1">
                <a:latin typeface="Arial" charset="0"/>
                <a:cs typeface="ＭＳ Ｐゴシック" charset="0"/>
              </a:rPr>
              <a:t>sinasabi</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maraming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kapighatian</a:t>
            </a:r>
            <a:r>
              <a:rPr lang="en-US" b="0" i="0" spc="100" baseline="0" dirty="0">
                <a:latin typeface="Arial" charset="0"/>
                <a:cs typeface="ＭＳ Ｐゴシック" charset="0"/>
              </a:rPr>
              <a:t> ay </a:t>
            </a:r>
            <a:r>
              <a:rPr lang="en-US" b="0" i="0" spc="100" baseline="0" dirty="0" err="1">
                <a:latin typeface="Arial" charset="0"/>
                <a:cs typeface="ＭＳ Ｐゴシック" charset="0"/>
              </a:rPr>
              <a:t>kailangang</a:t>
            </a:r>
            <a:r>
              <a:rPr lang="en-US" b="0" i="0" spc="100" baseline="0" dirty="0">
                <a:latin typeface="Arial" charset="0"/>
                <a:cs typeface="ＭＳ Ｐゴシック" charset="0"/>
              </a:rPr>
              <a:t> </a:t>
            </a:r>
            <a:r>
              <a:rPr lang="en-US" b="0" i="0" spc="100" baseline="0" dirty="0" err="1">
                <a:latin typeface="Arial" charset="0"/>
                <a:cs typeface="ＭＳ Ｐゴシック" charset="0"/>
              </a:rPr>
              <a:t>pumasok</a:t>
            </a:r>
            <a:r>
              <a:rPr lang="en-US" b="0" i="0" spc="100" baseline="0" dirty="0">
                <a:latin typeface="Arial" charset="0"/>
                <a:cs typeface="ＭＳ Ｐゴシック" charset="0"/>
              </a:rPr>
              <a:t> tayo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kaharian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1" spc="100" baseline="0" dirty="0">
                <a:latin typeface="Arial" charset="0"/>
                <a:cs typeface="ＭＳ Ｐゴシック" charset="0"/>
              </a:rPr>
              <a:t>(Mga </a:t>
            </a:r>
            <a:r>
              <a:rPr lang="en-US" b="0" i="1" spc="100" baseline="0" dirty="0" err="1">
                <a:latin typeface="Arial" charset="0"/>
                <a:cs typeface="ＭＳ Ｐゴシック" charset="0"/>
              </a:rPr>
              <a:t>Gawa</a:t>
            </a:r>
            <a:r>
              <a:rPr lang="en-US" b="0" i="1" spc="100" baseline="0" dirty="0">
                <a:latin typeface="Arial" charset="0"/>
                <a:cs typeface="ＭＳ Ｐゴシック" charset="0"/>
              </a:rPr>
              <a:t> 14:22</a:t>
            </a:r>
            <a:r>
              <a:rPr lang="en-US" b="0" i="0" spc="100" baseline="0" dirty="0">
                <a:latin typeface="Arial" charset="0"/>
                <a:cs typeface="ＭＳ Ｐゴシック" charset="0"/>
              </a:rPr>
              <a:t>). </a:t>
            </a:r>
            <a:r>
              <a:rPr lang="en-US" b="1" i="1" spc="100" baseline="0" dirty="0">
                <a:latin typeface="Arial" charset="0"/>
                <a:cs typeface="ＭＳ Ｐゴシック" charset="0"/>
              </a:rPr>
              <a:t>Hindi </a:t>
            </a:r>
            <a:r>
              <a:rPr lang="en-US" b="1" i="1" spc="100" baseline="0" dirty="0" err="1">
                <a:latin typeface="Arial" charset="0"/>
                <a:cs typeface="ＭＳ Ｐゴシック" charset="0"/>
              </a:rPr>
              <a:t>dapat</a:t>
            </a:r>
            <a:r>
              <a:rPr lang="en-US" b="1" i="1" spc="100" baseline="0" dirty="0">
                <a:latin typeface="Arial" charset="0"/>
                <a:cs typeface="ＭＳ Ｐゴシック" charset="0"/>
              </a:rPr>
              <a:t> </a:t>
            </a:r>
            <a:r>
              <a:rPr lang="en-US" b="1" i="1" spc="100" baseline="0" dirty="0" err="1">
                <a:latin typeface="Arial" charset="0"/>
                <a:cs typeface="ＭＳ Ｐゴシック" charset="0"/>
              </a:rPr>
              <a:t>pagtakhan</a:t>
            </a:r>
            <a:r>
              <a:rPr lang="en-US" b="1" i="1" spc="100" baseline="0" dirty="0">
                <a:latin typeface="Arial" charset="0"/>
                <a:cs typeface="ＭＳ Ｐゴシック" charset="0"/>
              </a:rPr>
              <a:t> ang </a:t>
            </a:r>
            <a:r>
              <a:rPr lang="en-US" b="1" i="1" spc="100" baseline="0" dirty="0" err="1">
                <a:latin typeface="Arial" charset="0"/>
                <a:cs typeface="ＭＳ Ｐゴシック" charset="0"/>
              </a:rPr>
              <a:t>mga</a:t>
            </a:r>
            <a:r>
              <a:rPr lang="en-US" b="1" i="1" spc="100" baseline="0" dirty="0">
                <a:latin typeface="Arial" charset="0"/>
                <a:cs typeface="ＭＳ Ｐゴシック" charset="0"/>
              </a:rPr>
              <a:t> </a:t>
            </a:r>
            <a:r>
              <a:rPr lang="en-US" b="1" i="1" spc="100" baseline="0" dirty="0" err="1">
                <a:latin typeface="Arial" charset="0"/>
                <a:cs typeface="ＭＳ Ｐゴシック" charset="0"/>
              </a:rPr>
              <a:t>kapighatian</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buhay</a:t>
            </a:r>
            <a:r>
              <a:rPr lang="en-US" b="1" i="1" spc="100" baseline="0" dirty="0">
                <a:latin typeface="Arial" charset="0"/>
                <a:cs typeface="ＭＳ Ｐゴシック" charset="0"/>
              </a:rPr>
              <a:t> ng </a:t>
            </a:r>
            <a:r>
              <a:rPr lang="en-US" b="1" i="1" spc="100" baseline="0" dirty="0" err="1">
                <a:latin typeface="Arial" charset="0"/>
                <a:cs typeface="ＭＳ Ｐゴシック" charset="0"/>
              </a:rPr>
              <a:t>isang</a:t>
            </a:r>
            <a:r>
              <a:rPr lang="en-US" b="1" i="1" spc="100" baseline="0" dirty="0">
                <a:latin typeface="Arial" charset="0"/>
                <a:cs typeface="ＭＳ Ｐゴシック" charset="0"/>
              </a:rPr>
              <a:t> </a:t>
            </a:r>
            <a:r>
              <a:rPr lang="en-US" b="1" i="1" spc="100" baseline="0" dirty="0" err="1">
                <a:latin typeface="Arial" charset="0"/>
                <a:cs typeface="ＭＳ Ｐゴシック" charset="0"/>
              </a:rPr>
              <a:t>anak</a:t>
            </a:r>
            <a:r>
              <a:rPr lang="en-US" b="1" i="1" spc="100" baseline="0" dirty="0">
                <a:latin typeface="Arial" charset="0"/>
                <a:cs typeface="ＭＳ Ｐゴシック" charset="0"/>
              </a:rPr>
              <a:t> ng </a:t>
            </a:r>
            <a:r>
              <a:rPr lang="en-US" b="1" i="1" spc="100" baseline="0" dirty="0" err="1">
                <a:latin typeface="Arial" charset="0"/>
                <a:cs typeface="ＭＳ Ｐゴシック" charset="0"/>
              </a:rPr>
              <a:t>Diyos</a:t>
            </a:r>
            <a:r>
              <a:rPr lang="en-US" b="1" i="1" spc="100" baseline="0" dirty="0">
                <a:latin typeface="Arial" charset="0"/>
                <a:cs typeface="ＭＳ Ｐゴシック" charset="0"/>
              </a:rPr>
              <a:t>.</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ito</a:t>
            </a:r>
            <a:r>
              <a:rPr lang="en-US" b="0" i="0" spc="100" baseline="0" dirty="0">
                <a:latin typeface="Arial" charset="0"/>
                <a:cs typeface="ＭＳ Ｐゴシック" charset="0"/>
              </a:rPr>
              <a:t> ay </a:t>
            </a:r>
            <a:r>
              <a:rPr lang="en-US" b="0" i="0" spc="100" baseline="0" dirty="0" err="1">
                <a:latin typeface="Arial" charset="0"/>
                <a:cs typeface="ＭＳ Ｐゴシック" charset="0"/>
              </a:rPr>
              <a:t>sinabi</a:t>
            </a:r>
            <a:r>
              <a:rPr lang="en-US" b="0" i="0" spc="100" baseline="0" dirty="0">
                <a:latin typeface="Arial" charset="0"/>
                <a:cs typeface="ＭＳ Ｐゴシック" charset="0"/>
              </a:rPr>
              <a:t> ko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inyo</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akin ay </a:t>
            </a:r>
            <a:r>
              <a:rPr lang="en-US" b="0" i="0" spc="100" baseline="0" dirty="0" err="1">
                <a:latin typeface="Arial" charset="0"/>
                <a:cs typeface="ＭＳ Ｐゴシック" charset="0"/>
              </a:rPr>
              <a:t>magkaroon</a:t>
            </a:r>
            <a:r>
              <a:rPr lang="en-US" b="0" i="0" spc="100" baseline="0" dirty="0">
                <a:latin typeface="Arial" charset="0"/>
                <a:cs typeface="ＭＳ Ｐゴシック" charset="0"/>
              </a:rPr>
              <a:t> kayo ng </a:t>
            </a:r>
            <a:r>
              <a:rPr lang="en-US" b="0" i="0" spc="100" baseline="0" dirty="0" err="1">
                <a:latin typeface="Arial" charset="0"/>
                <a:cs typeface="ＭＳ Ｐゴシック" charset="0"/>
              </a:rPr>
              <a:t>kapayapaan</a:t>
            </a:r>
            <a:r>
              <a:rPr lang="en-US" b="0" i="0" spc="100" baseline="0" dirty="0">
                <a:latin typeface="Arial" charset="0"/>
                <a:cs typeface="ＭＳ Ｐゴシック" charset="0"/>
              </a:rPr>
              <a:t>. Sa </a:t>
            </a:r>
            <a:r>
              <a:rPr lang="en-US" b="0" i="0" spc="100" baseline="0" dirty="0" err="1">
                <a:latin typeface="Arial" charset="0"/>
                <a:cs typeface="ＭＳ Ｐゴシック" charset="0"/>
              </a:rPr>
              <a:t>sanlibutan</a:t>
            </a:r>
            <a:r>
              <a:rPr lang="en-US" b="0" i="0" spc="100" baseline="0" dirty="0">
                <a:latin typeface="Arial" charset="0"/>
                <a:cs typeface="ＭＳ Ｐゴシック" charset="0"/>
              </a:rPr>
              <a:t> ay </a:t>
            </a:r>
            <a:r>
              <a:rPr lang="en-US" b="0" i="0" spc="100" baseline="0" dirty="0" err="1">
                <a:latin typeface="Arial" charset="0"/>
                <a:cs typeface="ＭＳ Ｐゴシック" charset="0"/>
              </a:rPr>
              <a:t>nahaharap</a:t>
            </a:r>
            <a:r>
              <a:rPr lang="en-US" b="0" i="0" spc="100" baseline="0" dirty="0">
                <a:latin typeface="Arial" charset="0"/>
                <a:cs typeface="ＭＳ Ｐゴシック" charset="0"/>
              </a:rPr>
              <a:t> kayo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paguusig</a:t>
            </a:r>
            <a:r>
              <a:rPr lang="en-US" b="0" i="0" spc="100" baseline="0" dirty="0">
                <a:latin typeface="Arial" charset="0"/>
                <a:cs typeface="ＭＳ Ｐゴシック" charset="0"/>
              </a:rPr>
              <a:t>. </a:t>
            </a:r>
            <a:r>
              <a:rPr lang="en-US" b="0" i="0" spc="100" baseline="0" dirty="0" err="1">
                <a:latin typeface="Arial" charset="0"/>
                <a:cs typeface="ＭＳ Ｐゴシック" charset="0"/>
              </a:rPr>
              <a:t>Ngunit</a:t>
            </a:r>
            <a:r>
              <a:rPr lang="en-US" b="0" i="0" spc="100" baseline="0" dirty="0">
                <a:latin typeface="Arial" charset="0"/>
                <a:cs typeface="ＭＳ Ｐゴシック" charset="0"/>
              </a:rPr>
              <a:t> </a:t>
            </a:r>
            <a:r>
              <a:rPr lang="en-US" b="0" i="0" spc="100" baseline="0" dirty="0" err="1">
                <a:latin typeface="Arial" charset="0"/>
                <a:cs typeface="ＭＳ Ｐゴシック" charset="0"/>
              </a:rPr>
              <a:t>lakasan</a:t>
            </a:r>
            <a:r>
              <a:rPr lang="en-US" b="0" i="0" spc="100" baseline="0" dirty="0">
                <a:latin typeface="Arial" charset="0"/>
                <a:cs typeface="ＭＳ Ｐゴシック" charset="0"/>
              </a:rPr>
              <a:t> </a:t>
            </a:r>
            <a:r>
              <a:rPr lang="en-US" b="0" i="0" spc="100" baseline="0" dirty="0" err="1">
                <a:latin typeface="Arial" charset="0"/>
                <a:cs typeface="ＭＳ Ｐゴシック" charset="0"/>
              </a:rPr>
              <a:t>ninyo</a:t>
            </a:r>
            <a:r>
              <a:rPr lang="en-US" b="0" i="0" spc="100" baseline="0" dirty="0">
                <a:latin typeface="Arial" charset="0"/>
                <a:cs typeface="ＭＳ Ｐゴシック" charset="0"/>
              </a:rPr>
              <a:t> ang </a:t>
            </a:r>
            <a:r>
              <a:rPr lang="en-US" b="0" i="0" spc="100" baseline="0" dirty="0" err="1">
                <a:latin typeface="Arial" charset="0"/>
                <a:cs typeface="ＭＳ Ｐゴシック" charset="0"/>
              </a:rPr>
              <a:t>inyong</a:t>
            </a:r>
            <a:r>
              <a:rPr lang="en-US" b="0" i="0" spc="100" baseline="0" dirty="0">
                <a:latin typeface="Arial" charset="0"/>
                <a:cs typeface="ＭＳ Ｐゴシック" charset="0"/>
              </a:rPr>
              <a:t> </a:t>
            </a:r>
            <a:r>
              <a:rPr lang="en-US" b="0" i="0" spc="100" baseline="0" dirty="0" err="1">
                <a:latin typeface="Arial" charset="0"/>
                <a:cs typeface="ＭＳ Ｐゴシック" charset="0"/>
              </a:rPr>
              <a:t>loob</a:t>
            </a:r>
            <a:r>
              <a:rPr lang="en-US" b="0" i="0" spc="100" baseline="0" dirty="0">
                <a:latin typeface="Arial" charset="0"/>
                <a:cs typeface="ＭＳ Ｐゴシック" charset="0"/>
              </a:rPr>
              <a:t>, </a:t>
            </a:r>
            <a:r>
              <a:rPr lang="en-US" b="0" i="0" spc="100" baseline="0" dirty="0" err="1">
                <a:latin typeface="Arial" charset="0"/>
                <a:cs typeface="ＭＳ Ｐゴシック" charset="0"/>
              </a:rPr>
              <a:t>dinaig</a:t>
            </a:r>
            <a:r>
              <a:rPr lang="en-US" b="0" i="0" spc="100" baseline="0" dirty="0">
                <a:latin typeface="Arial" charset="0"/>
                <a:cs typeface="ＭＳ Ｐゴシック" charset="0"/>
              </a:rPr>
              <a:t> ko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sanlibutan</a:t>
            </a:r>
            <a:r>
              <a:rPr lang="en-US" b="0" i="0" spc="100" baseline="0" dirty="0">
                <a:latin typeface="Arial" charset="0"/>
                <a:cs typeface="ＭＳ Ｐゴシック" charset="0"/>
              </a:rPr>
              <a:t>’ ” </a:t>
            </a:r>
            <a:r>
              <a:rPr lang="en-US" b="0" i="1" spc="100" baseline="0" dirty="0">
                <a:latin typeface="Arial" charset="0"/>
                <a:cs typeface="ＭＳ Ｐゴシック" charset="0"/>
              </a:rPr>
              <a:t>(Juan 16:33</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 Hindi </a:t>
            </a:r>
            <a:r>
              <a:rPr lang="en-US" b="0" i="0" spc="100" baseline="0" dirty="0" err="1">
                <a:latin typeface="Arial" charset="0"/>
                <a:cs typeface="ＭＳ Ｐゴシック" charset="0"/>
              </a:rPr>
              <a:t>naiwang</a:t>
            </a:r>
            <a:r>
              <a:rPr lang="en-US" b="0" i="0" spc="100" baseline="0" dirty="0">
                <a:latin typeface="Arial" charset="0"/>
                <a:cs typeface="ＭＳ Ｐゴシック" charset="0"/>
              </a:rPr>
              <a:t> nag-</a:t>
            </a:r>
            <a:r>
              <a:rPr lang="en-US" b="0" i="0" spc="100" baseline="0" dirty="0" err="1">
                <a:latin typeface="Arial" charset="0"/>
                <a:cs typeface="ＭＳ Ｐゴシック" charset="0"/>
              </a:rPr>
              <a:t>iisa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Juan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kapighatian</a:t>
            </a:r>
            <a:r>
              <a:rPr lang="en-US" b="0" i="0" spc="100" baseline="0" dirty="0">
                <a:latin typeface="Arial" charset="0"/>
                <a:cs typeface="ＭＳ Ｐゴシック" charset="0"/>
              </a:rPr>
              <a:t> at </a:t>
            </a:r>
            <a:r>
              <a:rPr lang="en-US" b="0" i="0" spc="100" baseline="0" dirty="0" err="1">
                <a:latin typeface="Arial" charset="0"/>
                <a:cs typeface="ＭＳ Ｐゴシック" charset="0"/>
              </a:rPr>
              <a:t>kabagabagan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hinarap</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tagasunod</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Isang </a:t>
            </a:r>
            <a:r>
              <a:rPr lang="en-US" b="0" i="0" spc="100" baseline="0" dirty="0" err="1">
                <a:latin typeface="Arial" charset="0"/>
                <a:cs typeface="ＭＳ Ｐゴシック" charset="0"/>
              </a:rPr>
              <a:t>mukhang</a:t>
            </a:r>
            <a:r>
              <a:rPr lang="en-US" b="0" i="0" spc="100" baseline="0" dirty="0">
                <a:latin typeface="Arial" charset="0"/>
                <a:cs typeface="ＭＳ Ｐゴシック" charset="0"/>
              </a:rPr>
              <a:t>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dalaw</a:t>
            </a:r>
            <a:r>
              <a:rPr lang="en-US" b="0" i="0" spc="100" baseline="0" dirty="0">
                <a:latin typeface="Arial" charset="0"/>
                <a:cs typeface="ＭＳ Ｐゴシック" charset="0"/>
              </a:rPr>
              <a:t> ang </a:t>
            </a:r>
            <a:r>
              <a:rPr lang="en-US" b="0" i="0" spc="100" baseline="0" dirty="0" err="1">
                <a:latin typeface="Arial" charset="0"/>
                <a:cs typeface="ＭＳ Ｐゴシック" charset="0"/>
              </a:rPr>
              <a:t>dumalaw</a:t>
            </a:r>
            <a:r>
              <a:rPr lang="en-US" b="0" i="0" spc="100" baseline="0" dirty="0">
                <a:latin typeface="Arial" charset="0"/>
                <a:cs typeface="ＭＳ Ｐゴシック" charset="0"/>
              </a:rPr>
              <a:t> kay Juan doon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mapanglaw</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isla</a:t>
            </a:r>
            <a:r>
              <a:rPr lang="en-US" b="0" i="0" spc="100" baseline="0" dirty="0">
                <a:latin typeface="Arial" charset="0"/>
                <a:cs typeface="ＭＳ Ｐゴシック" charset="0"/>
              </a:rPr>
              <a:t> at </a:t>
            </a:r>
            <a:r>
              <a:rPr lang="en-US" b="0" i="0" spc="100" baseline="0" dirty="0" err="1">
                <a:latin typeface="Arial" charset="0"/>
                <a:cs typeface="ＭＳ Ｐゴシック" charset="0"/>
              </a:rPr>
              <a:t>nagdala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ng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mensaheng</a:t>
            </a:r>
            <a:r>
              <a:rPr lang="en-US" b="0" i="0" spc="100" baseline="0" dirty="0">
                <a:latin typeface="Arial" charset="0"/>
                <a:cs typeface="ＭＳ Ｐゴシック" charset="0"/>
              </a:rPr>
              <a:t> </a:t>
            </a:r>
            <a:r>
              <a:rPr lang="en-US" b="0" i="0" spc="100" baseline="0" dirty="0" err="1">
                <a:latin typeface="Arial" charset="0"/>
                <a:cs typeface="ＭＳ Ｐゴシック" charset="0"/>
              </a:rPr>
              <a:t>tuwirang</a:t>
            </a:r>
            <a:r>
              <a:rPr lang="en-US" b="0" i="0" spc="100" baseline="0" dirty="0">
                <a:latin typeface="Arial" charset="0"/>
                <a:cs typeface="ＭＳ Ｐゴシック" charset="0"/>
              </a:rPr>
              <a:t> </a:t>
            </a:r>
            <a:r>
              <a:rPr lang="en-US" b="0" i="0" spc="100" baseline="0" dirty="0" err="1">
                <a:latin typeface="Arial" charset="0"/>
                <a:cs typeface="ＭＳ Ｐゴシック" charset="0"/>
              </a:rPr>
              <a:t>nanggaling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trono</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1" i="1" spc="100" baseline="0" dirty="0" err="1">
                <a:latin typeface="Arial" charset="0"/>
                <a:cs typeface="ＭＳ Ｐゴシック" charset="0"/>
              </a:rPr>
              <a:t>Bagaman</a:t>
            </a:r>
            <a:r>
              <a:rPr lang="en-US" b="1" i="1" spc="100" baseline="0" dirty="0">
                <a:latin typeface="Arial" charset="0"/>
                <a:cs typeface="ＭＳ Ｐゴシック" charset="0"/>
              </a:rPr>
              <a:t> nag-</a:t>
            </a:r>
            <a:r>
              <a:rPr lang="en-US" b="1" i="1" spc="100" baseline="0" dirty="0" err="1">
                <a:latin typeface="Arial" charset="0"/>
                <a:cs typeface="ＭＳ Ｐゴシック" charset="0"/>
              </a:rPr>
              <a:t>iisa</a:t>
            </a:r>
            <a:r>
              <a:rPr lang="en-US" b="1" i="1" spc="100" baseline="0" dirty="0">
                <a:latin typeface="Arial" charset="0"/>
                <a:cs typeface="ＭＳ Ｐゴシック" charset="0"/>
              </a:rPr>
              <a:t> </a:t>
            </a:r>
            <a:r>
              <a:rPr lang="en-US" b="1" i="1" spc="100" baseline="0" dirty="0" err="1">
                <a:latin typeface="Arial" charset="0"/>
                <a:cs typeface="ＭＳ Ｐゴシック" charset="0"/>
              </a:rPr>
              <a:t>si</a:t>
            </a:r>
            <a:r>
              <a:rPr lang="en-US" b="1" i="1" spc="100" baseline="0" dirty="0">
                <a:latin typeface="Arial" charset="0"/>
                <a:cs typeface="ＭＳ Ｐゴシック" charset="0"/>
              </a:rPr>
              <a:t> Juan, </a:t>
            </a:r>
            <a:r>
              <a:rPr lang="en-US" b="1" i="1" spc="100" baseline="0" dirty="0" err="1">
                <a:latin typeface="Arial" charset="0"/>
                <a:cs typeface="ＭＳ Ｐゴシック" charset="0"/>
              </a:rPr>
              <a:t>hindi</a:t>
            </a:r>
            <a:r>
              <a:rPr lang="en-US" b="1" i="1" spc="100" baseline="0" dirty="0">
                <a:latin typeface="Arial" charset="0"/>
                <a:cs typeface="ＭＳ Ｐゴシック" charset="0"/>
              </a:rPr>
              <a:t> </a:t>
            </a:r>
            <a:r>
              <a:rPr lang="en-US" b="1" i="1" spc="100" baseline="0" dirty="0" err="1">
                <a:latin typeface="Arial" charset="0"/>
                <a:cs typeface="ＭＳ Ｐゴシック" charset="0"/>
              </a:rPr>
              <a:t>siya</a:t>
            </a:r>
            <a:r>
              <a:rPr lang="en-US" b="1" i="1" spc="100" baseline="0" dirty="0">
                <a:latin typeface="Arial" charset="0"/>
                <a:cs typeface="ＭＳ Ｐゴシック" charset="0"/>
              </a:rPr>
              <a:t> </a:t>
            </a:r>
            <a:r>
              <a:rPr lang="en-US" b="1" i="1" spc="100" baseline="0" dirty="0" err="1">
                <a:latin typeface="Arial" charset="0"/>
                <a:cs typeface="ＭＳ Ｐゴシック" charset="0"/>
              </a:rPr>
              <a:t>pinabayaan</a:t>
            </a:r>
            <a:r>
              <a:rPr lang="en-US" b="1" i="1" spc="100" baseline="0" dirty="0">
                <a:latin typeface="Arial" charset="0"/>
                <a:cs typeface="ＭＳ Ｐゴシック" charset="0"/>
              </a:rPr>
              <a:t> ng </a:t>
            </a:r>
            <a:r>
              <a:rPr lang="en-US" b="1" i="1" spc="100" baseline="0" dirty="0" err="1">
                <a:latin typeface="Arial" charset="0"/>
                <a:cs typeface="ＭＳ Ｐゴシック" charset="0"/>
              </a:rPr>
              <a:t>Diyos</a:t>
            </a:r>
            <a:r>
              <a:rPr lang="en-US" b="1" i="1" spc="100" baseline="0" dirty="0">
                <a:latin typeface="Arial" charset="0"/>
                <a:cs typeface="ＭＳ Ｐゴシック" charset="0"/>
              </a:rPr>
              <a:t>. </a:t>
            </a:r>
            <a:r>
              <a:rPr lang="en-US" b="1" i="1" spc="100" baseline="0" dirty="0" err="1">
                <a:latin typeface="Arial" charset="0"/>
                <a:cs typeface="ＭＳ Ｐゴシック" charset="0"/>
              </a:rPr>
              <a:t>Pinadalhan</a:t>
            </a:r>
            <a:r>
              <a:rPr lang="en-US" b="1" i="1" spc="100" baseline="0" dirty="0">
                <a:latin typeface="Arial" charset="0"/>
                <a:cs typeface="ＭＳ Ｐゴシック" charset="0"/>
              </a:rPr>
              <a:t> </a:t>
            </a:r>
            <a:r>
              <a:rPr lang="en-US" b="1" i="1" spc="100" baseline="0" dirty="0" err="1">
                <a:latin typeface="Arial" charset="0"/>
                <a:cs typeface="ＭＳ Ｐゴシック" charset="0"/>
              </a:rPr>
              <a:t>siya</a:t>
            </a:r>
            <a:r>
              <a:rPr lang="en-US" b="1" i="1" spc="100" baseline="0" dirty="0">
                <a:latin typeface="Arial" charset="0"/>
                <a:cs typeface="ＭＳ Ｐゴシック" charset="0"/>
              </a:rPr>
              <a:t> ng </a:t>
            </a:r>
            <a:r>
              <a:rPr lang="en-US" b="1" i="1" spc="100" baseline="0" dirty="0" err="1">
                <a:latin typeface="Arial" charset="0"/>
                <a:cs typeface="ＭＳ Ｐゴシック" charset="0"/>
              </a:rPr>
              <a:t>mensahe</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pamamagitan</a:t>
            </a:r>
            <a:r>
              <a:rPr lang="en-US" b="1" i="1" spc="100" baseline="0" dirty="0">
                <a:latin typeface="Arial" charset="0"/>
                <a:cs typeface="ＭＳ Ｐゴシック" charset="0"/>
              </a:rPr>
              <a:t> ng </a:t>
            </a:r>
            <a:r>
              <a:rPr lang="en-US" b="1" i="1" spc="100" baseline="0" dirty="0" err="1">
                <a:latin typeface="Arial" charset="0"/>
                <a:cs typeface="ＭＳ Ｐゴシック" charset="0"/>
              </a:rPr>
              <a:t>anghel</a:t>
            </a:r>
            <a:r>
              <a:rPr lang="en-US" b="1" i="1" spc="100" baseline="0" dirty="0">
                <a:latin typeface="Arial" charset="0"/>
                <a:cs typeface="ＭＳ Ｐゴシック" charset="0"/>
              </a:rPr>
              <a:t> </a:t>
            </a:r>
            <a:r>
              <a:rPr lang="en-US" b="1" i="1" spc="100" baseline="0" dirty="0" err="1">
                <a:latin typeface="Arial" charset="0"/>
                <a:cs typeface="ＭＳ Ｐゴシック" charset="0"/>
              </a:rPr>
              <a:t>na</a:t>
            </a:r>
            <a:r>
              <a:rPr lang="en-US" b="1" i="1" spc="100" baseline="0" dirty="0">
                <a:latin typeface="Arial" charset="0"/>
                <a:cs typeface="ＭＳ Ｐゴシック" charset="0"/>
              </a:rPr>
              <a:t> </a:t>
            </a:r>
            <a:r>
              <a:rPr lang="en-US" b="1" i="1" spc="100" baseline="0" dirty="0" err="1">
                <a:latin typeface="Arial" charset="0"/>
                <a:cs typeface="ＭＳ Ｐゴシック" charset="0"/>
              </a:rPr>
              <a:t>namumula</a:t>
            </a:r>
            <a:r>
              <a:rPr lang="en-US" b="1" i="1" spc="100" baseline="0" dirty="0">
                <a:latin typeface="Arial" charset="0"/>
                <a:cs typeface="ＭＳ Ｐゴシック" charset="0"/>
              </a:rPr>
              <a:t> </a:t>
            </a:r>
            <a:r>
              <a:rPr lang="en-US" b="1" i="1" spc="100" baseline="0" dirty="0" err="1">
                <a:latin typeface="Arial" charset="0"/>
                <a:cs typeface="ＭＳ Ｐゴシック" charset="0"/>
              </a:rPr>
              <a:t>sa</a:t>
            </a:r>
            <a:r>
              <a:rPr lang="en-US" b="1" i="1" spc="100" baseline="0" dirty="0">
                <a:latin typeface="Arial" charset="0"/>
                <a:cs typeface="ＭＳ Ｐゴシック" charset="0"/>
              </a:rPr>
              <a:t> </a:t>
            </a:r>
            <a:r>
              <a:rPr lang="en-US" b="1" i="1" spc="100" baseline="0" dirty="0" err="1">
                <a:latin typeface="Arial" charset="0"/>
                <a:cs typeface="ＭＳ Ｐゴシック" charset="0"/>
              </a:rPr>
              <a:t>trono</a:t>
            </a:r>
            <a:r>
              <a:rPr lang="en-US" b="1" i="1" spc="100" baseline="0" dirty="0">
                <a:latin typeface="Arial" charset="0"/>
                <a:cs typeface="ＭＳ Ｐゴシック" charset="0"/>
              </a:rPr>
              <a:t> ng </a:t>
            </a:r>
            <a:r>
              <a:rPr lang="en-US" b="1" i="1" spc="100" baseline="0" dirty="0" err="1">
                <a:latin typeface="Arial" charset="0"/>
                <a:cs typeface="ＭＳ Ｐゴシック" charset="0"/>
              </a:rPr>
              <a:t>Diyos</a:t>
            </a:r>
            <a:r>
              <a:rPr lang="en-US" b="1" i="1" spc="100" baseline="0" dirty="0">
                <a:latin typeface="Arial" charset="0"/>
                <a:cs typeface="ＭＳ Ｐゴシック" charset="0"/>
              </a:rPr>
              <a:t>.</a:t>
            </a:r>
            <a:endParaRPr lang="en-PH" dirty="0"/>
          </a:p>
        </p:txBody>
      </p:sp>
    </p:spTree>
    <p:extLst>
      <p:ext uri="{BB962C8B-B14F-4D97-AF65-F5344CB8AC3E}">
        <p14:creationId xmlns:p14="http://schemas.microsoft.com/office/powerpoint/2010/main" val="398038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5/10/23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Apr • May • Jun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dirty="0">
              <a:latin typeface="Calibri" charset="0"/>
              <a:cs typeface="Calibri" charset="0"/>
            </a:endParaRPr>
          </a:p>
          <a:p>
            <a:pPr marL="360000"/>
            <a:r>
              <a:rPr lang="en-US" sz="3200" spc="200" dirty="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1962921"/>
            <a:ext cx="4752528" cy="3266279"/>
          </a:xfrm>
          <a:prstGeom prst="rect">
            <a:avLst/>
          </a:prstGeom>
          <a:noFill/>
        </p:spPr>
        <p:txBody>
          <a:bodyPr wrap="square" rtlCol="0">
            <a:spAutoFit/>
          </a:bodyPr>
          <a:lstStyle/>
          <a:p>
            <a:pPr algn="ctr">
              <a:lnSpc>
                <a:spcPct val="85000"/>
              </a:lnSpc>
              <a:spcAft>
                <a:spcPts val="0"/>
              </a:spcAft>
            </a:pPr>
            <a:r>
              <a:rPr lang="en-US" sz="6000" b="1" spc="100" dirty="0">
                <a:latin typeface="Avenir Next Condensed Demi Bold" panose="020B0506020202020204" pitchFamily="34" charset="0"/>
              </a:rPr>
              <a:t>A Clarion Call </a:t>
            </a:r>
            <a:r>
              <a:rPr lang="en-US" sz="6000" b="1" i="1" spc="100" dirty="0">
                <a:latin typeface="Avenir Next Condensed Demi Bold" panose="020B0506020202020204" pitchFamily="34" charset="0"/>
              </a:rPr>
              <a:t>to</a:t>
            </a:r>
            <a:r>
              <a:rPr lang="en-US" sz="6000" b="1" spc="100" dirty="0">
                <a:latin typeface="Avenir Next Condensed Demi Bold" panose="020B0506020202020204" pitchFamily="34" charset="0"/>
              </a:rPr>
              <a:t> WORSHIP</a:t>
            </a:r>
          </a:p>
          <a:p>
            <a:pPr algn="ctr">
              <a:lnSpc>
                <a:spcPct val="85000"/>
              </a:lnSpc>
              <a:spcAft>
                <a:spcPts val="0"/>
              </a:spcAft>
            </a:pPr>
            <a:r>
              <a:rPr lang="en-US" sz="6000" b="1" i="1" spc="100" dirty="0">
                <a:latin typeface="Avenir Next Condensed Demi Bold" panose="020B0506020202020204" pitchFamily="34" charset="0"/>
              </a:rPr>
              <a:t>the </a:t>
            </a:r>
            <a:r>
              <a:rPr lang="en-US" sz="6000" b="1" spc="100" dirty="0">
                <a:latin typeface="Avenir Next Condensed Demi Bold" panose="020B0506020202020204" pitchFamily="34" charset="0"/>
              </a:rPr>
              <a:t>Creator–Redeemer</a:t>
            </a:r>
            <a:r>
              <a:rPr lang="en-US" sz="6000" b="1" i="1" spc="100" dirty="0">
                <a:latin typeface="Avenir Next Condensed Demi Bold" panose="020B0506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54188"/>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1610" eaLnBrk="1" hangingPunct="1">
              <a:lnSpc>
                <a:spcPct val="90000"/>
              </a:lnSpc>
              <a:spcBef>
                <a:spcPts val="0"/>
              </a:spcBef>
              <a:spcAft>
                <a:spcPts val="600"/>
              </a:spcAft>
              <a:tabLst>
                <a:tab pos="508000" algn="l"/>
              </a:tabLst>
              <a:defRPr/>
            </a:pPr>
            <a:r>
              <a:rPr lang="en-US" dirty="0">
                <a:latin typeface="Calibri"/>
                <a:cs typeface="Calibri"/>
              </a:rPr>
              <a:t>• It was a message of </a:t>
            </a:r>
            <a:r>
              <a:rPr lang="en-US" dirty="0">
                <a:highlight>
                  <a:srgbClr val="FF0000"/>
                </a:highlight>
                <a:latin typeface="Calibri"/>
                <a:cs typeface="Calibri"/>
              </a:rPr>
              <a:t>hope</a:t>
            </a:r>
            <a:r>
              <a:rPr lang="en-US" dirty="0">
                <a:latin typeface="Calibri"/>
                <a:cs typeface="Calibri"/>
              </a:rPr>
              <a:t> for every 	generation.</a:t>
            </a:r>
          </a:p>
          <a:p>
            <a:pPr marL="181610" eaLnBrk="1" hangingPunct="1">
              <a:lnSpc>
                <a:spcPct val="90000"/>
              </a:lnSpc>
              <a:spcBef>
                <a:spcPts val="0"/>
              </a:spcBef>
              <a:spcAft>
                <a:spcPts val="600"/>
              </a:spcAft>
              <a:tabLst>
                <a:tab pos="508000" algn="l"/>
              </a:tabLst>
              <a:defRPr/>
            </a:pPr>
            <a:r>
              <a:rPr lang="en-US" dirty="0">
                <a:latin typeface="Calibri"/>
                <a:cs typeface="Calibri"/>
              </a:rPr>
              <a:t>• A message to </a:t>
            </a:r>
            <a:r>
              <a:rPr lang="en-US" dirty="0">
                <a:highlight>
                  <a:srgbClr val="FF0000"/>
                </a:highlight>
                <a:latin typeface="Calibri"/>
                <a:cs typeface="Calibri"/>
              </a:rPr>
              <a:t>prepare</a:t>
            </a:r>
            <a:r>
              <a:rPr lang="en-US" dirty="0">
                <a:latin typeface="Calibri"/>
                <a:cs typeface="Calibri"/>
              </a:rPr>
              <a:t> God’s last-day 	people for the coming of Jesus. </a:t>
            </a:r>
          </a:p>
          <a:p>
            <a:pPr marL="181610" eaLnBrk="1" hangingPunct="1">
              <a:lnSpc>
                <a:spcPct val="90000"/>
              </a:lnSpc>
              <a:spcBef>
                <a:spcPts val="0"/>
              </a:spcBef>
              <a:spcAft>
                <a:spcPts val="600"/>
              </a:spcAft>
              <a:tabLst>
                <a:tab pos="508000" algn="l"/>
              </a:tabLst>
              <a:defRPr/>
            </a:pPr>
            <a:r>
              <a:rPr lang="en-US" dirty="0">
                <a:latin typeface="Calibri"/>
                <a:cs typeface="Calibri"/>
              </a:rPr>
              <a:t>• A message of warning.</a:t>
            </a:r>
          </a:p>
          <a:p>
            <a:pPr marL="181610" eaLnBrk="1" hangingPunct="1">
              <a:lnSpc>
                <a:spcPct val="90000"/>
              </a:lnSpc>
              <a:spcBef>
                <a:spcPts val="0"/>
              </a:spcBef>
              <a:spcAft>
                <a:spcPts val="600"/>
              </a:spcAft>
              <a:tabLst>
                <a:tab pos="508000" algn="l"/>
              </a:tabLst>
              <a:defRPr/>
            </a:pPr>
            <a:r>
              <a:rPr lang="en-US" dirty="0">
                <a:latin typeface="Calibri"/>
                <a:cs typeface="Calibri"/>
              </a:rPr>
              <a:t>• A message of </a:t>
            </a:r>
            <a:r>
              <a:rPr lang="en-US" dirty="0">
                <a:highlight>
                  <a:srgbClr val="FF0000"/>
                </a:highlight>
                <a:latin typeface="Calibri"/>
                <a:cs typeface="Calibri"/>
              </a:rPr>
              <a:t>encouragement</a:t>
            </a:r>
            <a:r>
              <a:rPr lang="en-US" dirty="0">
                <a:latin typeface="Calibri"/>
                <a:cs typeface="Calibri"/>
              </a:rPr>
              <a:t>.</a:t>
            </a:r>
          </a:p>
          <a:p>
            <a:pPr algn="ctr" eaLnBrk="1" hangingPunct="1">
              <a:lnSpc>
                <a:spcPct val="90000"/>
              </a:lnSpc>
              <a:spcBef>
                <a:spcPts val="0"/>
              </a:spcBef>
              <a:spcAft>
                <a:spcPts val="600"/>
              </a:spcAft>
              <a:tabLst>
                <a:tab pos="508000" algn="l"/>
              </a:tabLst>
              <a:defRPr/>
            </a:pPr>
            <a:r>
              <a:rPr lang="en-US" dirty="0">
                <a:latin typeface="Calibri"/>
                <a:cs typeface="Calibri"/>
              </a:rPr>
              <a:t>The central issue in the book of           Revelation is </a:t>
            </a:r>
            <a:r>
              <a:rPr lang="en-US" b="1" spc="100" dirty="0">
                <a:latin typeface="Calibri"/>
                <a:cs typeface="Calibri"/>
              </a:rPr>
              <a:t>worship</a:t>
            </a:r>
            <a:r>
              <a:rPr lang="en-US" dirty="0">
                <a:latin typeface="Calibri"/>
                <a:cs typeface="Calibri"/>
              </a:rPr>
              <a:t>. We were created            as worshiping beings.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Reasons for True Worship</a:t>
            </a:r>
          </a:p>
          <a:p>
            <a:pPr marL="36000">
              <a:defRPr/>
            </a:pPr>
            <a:r>
              <a:rPr lang="en-US" sz="3200" b="1" cap="small" spc="50" dirty="0">
                <a:latin typeface="Cambria"/>
                <a:cs typeface="Cambria"/>
              </a:rPr>
              <a:t>A Companion in Tribulation	           </a:t>
            </a:r>
          </a:p>
        </p:txBody>
      </p:sp>
    </p:spTree>
    <p:extLst>
      <p:ext uri="{BB962C8B-B14F-4D97-AF65-F5344CB8AC3E}">
        <p14:creationId xmlns:p14="http://schemas.microsoft.com/office/powerpoint/2010/main" val="274991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76137"/>
            <a:ext cx="9144000" cy="486396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lnSpc>
                <a:spcPct val="90000"/>
              </a:lnSpc>
              <a:spcBef>
                <a:spcPts val="0"/>
              </a:spcBef>
              <a:spcAft>
                <a:spcPts val="1200"/>
              </a:spcAft>
              <a:tabLst>
                <a:tab pos="508000" algn="l"/>
                <a:tab pos="682625" algn="l"/>
              </a:tabLst>
              <a:defRPr/>
            </a:pPr>
            <a:r>
              <a:rPr lang="en-US" sz="6000" dirty="0">
                <a:latin typeface="Calibri Light" panose="020F0302020204030204" pitchFamily="34" charset="0"/>
                <a:cs typeface="Calibri Light" panose="020F0302020204030204" pitchFamily="34" charset="0"/>
              </a:rPr>
              <a:t>True worship</a:t>
            </a:r>
            <a:r>
              <a:rPr lang="en-US" dirty="0">
                <a:latin typeface="Calibri"/>
                <a:cs typeface="Calibri"/>
              </a:rPr>
              <a:t>, the worship of the Creator</a:t>
            </a:r>
          </a:p>
          <a:p>
            <a:pPr marL="273050" eaLnBrk="1" hangingPunct="1">
              <a:lnSpc>
                <a:spcPct val="90000"/>
              </a:lnSpc>
              <a:spcBef>
                <a:spcPts val="0"/>
              </a:spcBef>
              <a:spcAft>
                <a:spcPts val="1200"/>
              </a:spcAft>
              <a:tabLst>
                <a:tab pos="508000" algn="l"/>
                <a:tab pos="682625" algn="l"/>
              </a:tabLst>
              <a:defRPr/>
            </a:pPr>
            <a:r>
              <a:rPr lang="en-US" dirty="0">
                <a:latin typeface="Calibri"/>
                <a:cs typeface="Calibri"/>
              </a:rPr>
              <a:t>	• enables us to discover life’s true     	purpose.</a:t>
            </a:r>
          </a:p>
          <a:p>
            <a:pPr marL="273050" eaLnBrk="1" hangingPunct="1">
              <a:lnSpc>
                <a:spcPct val="90000"/>
              </a:lnSpc>
              <a:spcBef>
                <a:spcPts val="0"/>
              </a:spcBef>
              <a:spcAft>
                <a:spcPts val="1200"/>
              </a:spcAft>
              <a:tabLst>
                <a:tab pos="508000" algn="l"/>
                <a:tab pos="682625" algn="l"/>
              </a:tabLst>
              <a:defRPr/>
            </a:pPr>
            <a:r>
              <a:rPr lang="en-US" dirty="0">
                <a:latin typeface="Calibri"/>
                <a:cs typeface="Calibri"/>
              </a:rPr>
              <a:t>	• gives us a reason for living. </a:t>
            </a:r>
          </a:p>
          <a:p>
            <a:pPr marL="273050" eaLnBrk="1" hangingPunct="1">
              <a:lnSpc>
                <a:spcPct val="90000"/>
              </a:lnSpc>
              <a:spcBef>
                <a:spcPts val="0"/>
              </a:spcBef>
              <a:spcAft>
                <a:spcPts val="1200"/>
              </a:spcAft>
              <a:tabLst>
                <a:tab pos="508000" algn="l"/>
                <a:tab pos="682625" algn="l"/>
              </a:tabLst>
              <a:defRPr/>
            </a:pPr>
            <a:r>
              <a:rPr lang="en-US" dirty="0">
                <a:latin typeface="Calibri"/>
                <a:cs typeface="Calibri"/>
              </a:rPr>
              <a:t>	• gives us reason to die for. </a:t>
            </a:r>
          </a:p>
          <a:p>
            <a:pPr marL="273050" eaLnBrk="1" hangingPunct="1">
              <a:lnSpc>
                <a:spcPct val="90000"/>
              </a:lnSpc>
              <a:spcBef>
                <a:spcPts val="0"/>
              </a:spcBef>
              <a:spcAft>
                <a:spcPts val="1200"/>
              </a:spcAft>
              <a:tabLst>
                <a:tab pos="508000" algn="l"/>
                <a:tab pos="682625" algn="l"/>
              </a:tabLst>
              <a:defRPr/>
            </a:pPr>
            <a:r>
              <a:rPr lang="en-US" dirty="0">
                <a:latin typeface="Calibri"/>
                <a:cs typeface="Calibri"/>
              </a:rPr>
              <a:t>	• gives us reason to endure tribulations.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Reasons for True Worship</a:t>
            </a:r>
          </a:p>
          <a:p>
            <a:pPr marL="36000">
              <a:defRPr/>
            </a:pPr>
            <a:r>
              <a:rPr lang="en-US" sz="3200" b="1" cap="small" spc="50" dirty="0">
                <a:latin typeface="Cambria"/>
                <a:cs typeface="Cambria"/>
              </a:rPr>
              <a:t>Worship, a Central Issue  	           </a:t>
            </a:r>
          </a:p>
        </p:txBody>
      </p:sp>
    </p:spTree>
    <p:extLst>
      <p:ext uri="{BB962C8B-B14F-4D97-AF65-F5344CB8AC3E}">
        <p14:creationId xmlns:p14="http://schemas.microsoft.com/office/powerpoint/2010/main" val="30280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13A020-1C08-37FA-E067-33C4F799227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t="17830" b="20505"/>
          <a:stretch/>
        </p:blipFill>
        <p:spPr>
          <a:xfrm>
            <a:off x="1921201" y="2267219"/>
            <a:ext cx="5387103" cy="3322021"/>
          </a:xfrm>
          <a:prstGeom prst="rect">
            <a:avLst/>
          </a:prstGeom>
        </p:spPr>
      </p:pic>
      <p:sp>
        <p:nvSpPr>
          <p:cNvPr id="4" name="Text Box 2">
            <a:extLst>
              <a:ext uri="{FF2B5EF4-FFF2-40B4-BE49-F238E27FC236}">
                <a16:creationId xmlns:a16="http://schemas.microsoft.com/office/drawing/2014/main" id="{E503317A-6C26-7362-9A2D-F99A1EECB73E}"/>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2. Worship the Creator </a:t>
            </a:r>
          </a:p>
          <a:p>
            <a:pPr marL="36000">
              <a:defRPr/>
            </a:pPr>
            <a:r>
              <a:rPr lang="en-US" sz="3200" cap="small" spc="100" dirty="0">
                <a:latin typeface="Cambria"/>
                <a:cs typeface="Cambria"/>
              </a:rPr>
              <a:t>a. A Clarion Call </a:t>
            </a:r>
          </a:p>
        </p:txBody>
      </p:sp>
      <p:sp>
        <p:nvSpPr>
          <p:cNvPr id="6" name="Rectangle 5">
            <a:extLst>
              <a:ext uri="{FF2B5EF4-FFF2-40B4-BE49-F238E27FC236}">
                <a16:creationId xmlns:a16="http://schemas.microsoft.com/office/drawing/2014/main" id="{64709DE1-2161-32D7-5B98-5EFBFA9E8F2A}"/>
              </a:ext>
            </a:extLst>
          </p:cNvPr>
          <p:cNvSpPr/>
          <p:nvPr/>
        </p:nvSpPr>
        <p:spPr bwMode="auto">
          <a:xfrm>
            <a:off x="1751987" y="2267219"/>
            <a:ext cx="5556317" cy="33220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700808"/>
            <a:ext cx="9180511" cy="52394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a:latin typeface="Cambria"/>
                <a:cs typeface="Cambria"/>
              </a:rPr>
              <a:t>Revelation 14:7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“Fear God and give glory to Him, for the hour of His judgment has come; and </a:t>
            </a:r>
          </a:p>
          <a:p>
            <a:pPr algn="ctr" eaLnBrk="1" hangingPunct="1">
              <a:lnSpc>
                <a:spcPct val="90000"/>
              </a:lnSpc>
              <a:spcBef>
                <a:spcPts val="0"/>
              </a:spcBef>
              <a:spcAft>
                <a:spcPts val="1200"/>
              </a:spcAft>
              <a:defRPr/>
            </a:pPr>
            <a:endParaRPr lang="en-US" b="1" spc="100" dirty="0">
              <a:latin typeface="Calibri"/>
              <a:cs typeface="Calibri"/>
            </a:endParaRPr>
          </a:p>
          <a:p>
            <a:pPr algn="ctr" eaLnBrk="1" hangingPunct="1">
              <a:lnSpc>
                <a:spcPct val="90000"/>
              </a:lnSpc>
              <a:spcBef>
                <a:spcPts val="0"/>
              </a:spcBef>
              <a:spcAft>
                <a:spcPts val="1200"/>
              </a:spcAft>
              <a:defRPr/>
            </a:pPr>
            <a:endParaRPr lang="en-US" b="1" spc="100" dirty="0">
              <a:latin typeface="Calibri"/>
              <a:cs typeface="Calibri"/>
            </a:endParaRPr>
          </a:p>
          <a:p>
            <a:pPr algn="ctr" eaLnBrk="1" hangingPunct="1">
              <a:lnSpc>
                <a:spcPct val="90000"/>
              </a:lnSpc>
              <a:spcBef>
                <a:spcPts val="0"/>
              </a:spcBef>
              <a:spcAft>
                <a:spcPts val="1200"/>
              </a:spcAft>
              <a:defRPr/>
            </a:pPr>
            <a:endParaRPr lang="en-US" b="1" spc="100" dirty="0">
              <a:latin typeface="Calibri"/>
              <a:cs typeface="Calibri"/>
            </a:endParaRPr>
          </a:p>
          <a:p>
            <a:pPr algn="ctr" eaLnBrk="1" hangingPunct="1">
              <a:lnSpc>
                <a:spcPct val="90000"/>
              </a:lnSpc>
              <a:spcBef>
                <a:spcPts val="0"/>
              </a:spcBef>
              <a:spcAft>
                <a:spcPts val="1200"/>
              </a:spcAft>
              <a:defRPr/>
            </a:pPr>
            <a:r>
              <a:rPr lang="en-US" b="1" spc="100" dirty="0">
                <a:latin typeface="Calibri"/>
                <a:cs typeface="Calibri"/>
              </a:rPr>
              <a:t>worship Him who made heaven and earth</a:t>
            </a:r>
            <a:r>
              <a:rPr lang="en-US" dirty="0">
                <a:latin typeface="Calibri"/>
                <a:cs typeface="Calibri"/>
              </a:rPr>
              <a:t>, the sea and springs of water.”</a:t>
            </a:r>
          </a:p>
        </p:txBody>
      </p:sp>
    </p:spTree>
    <p:extLst>
      <p:ext uri="{BB962C8B-B14F-4D97-AF65-F5344CB8AC3E}">
        <p14:creationId xmlns:p14="http://schemas.microsoft.com/office/powerpoint/2010/main" val="31061179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5" presetClass="entr" presetSubtype="5"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dow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1200"/>
              </a:spcAft>
              <a:tabLst>
                <a:tab pos="441325" algn="l"/>
              </a:tabLst>
              <a:defRPr/>
            </a:pPr>
            <a:r>
              <a:rPr lang="en-US" dirty="0">
                <a:latin typeface="Calibri"/>
                <a:cs typeface="Calibri"/>
              </a:rPr>
              <a:t>Revelation 14:7 ends with a clarion call to worship the Creator; this call is especially </a:t>
            </a:r>
            <a:r>
              <a:rPr lang="en-US" b="1" spc="100" dirty="0">
                <a:latin typeface="Calibri"/>
                <a:cs typeface="Calibri"/>
              </a:rPr>
              <a:t>important now</a:t>
            </a:r>
            <a:r>
              <a:rPr lang="en-US" dirty="0">
                <a:latin typeface="Calibri"/>
                <a:cs typeface="Calibri"/>
              </a:rPr>
              <a:t>, when most of the scientific and even the Christian world have accepted </a:t>
            </a:r>
            <a:r>
              <a:rPr lang="en-US" b="1" dirty="0">
                <a:highlight>
                  <a:srgbClr val="0000FF"/>
                </a:highlight>
                <a:latin typeface="Calibri"/>
                <a:cs typeface="Calibri"/>
              </a:rPr>
              <a:t>evolution</a:t>
            </a:r>
            <a:r>
              <a:rPr lang="en-US" dirty="0">
                <a:latin typeface="Calibri"/>
                <a:cs typeface="Calibri"/>
              </a:rPr>
              <a:t>, a teaching that strikes at the very heart of all things biblical and Christian.</a:t>
            </a:r>
          </a:p>
          <a:p>
            <a:pPr marL="179388" eaLnBrk="1" hangingPunct="1">
              <a:lnSpc>
                <a:spcPct val="90000"/>
              </a:lnSpc>
              <a:spcBef>
                <a:spcPts val="0"/>
              </a:spcBef>
              <a:spcAft>
                <a:spcPts val="1200"/>
              </a:spcAft>
              <a:tabLst>
                <a:tab pos="441325" algn="l"/>
              </a:tabLst>
              <a:defRPr/>
            </a:pPr>
            <a:r>
              <a:rPr lang="en-US" dirty="0">
                <a:latin typeface="Calibri"/>
                <a:cs typeface="Calibri"/>
              </a:rPr>
              <a:t>• If evolution were true, </a:t>
            </a:r>
            <a:r>
              <a:rPr lang="en-US" b="1" spc="100" dirty="0">
                <a:latin typeface="Calibri"/>
                <a:cs typeface="Calibri"/>
              </a:rPr>
              <a:t>our faith </a:t>
            </a:r>
            <a:r>
              <a:rPr lang="en-US" dirty="0">
                <a:latin typeface="Calibri"/>
                <a:cs typeface="Calibri"/>
              </a:rPr>
              <a:t>would, 	of necessity, be </a:t>
            </a:r>
            <a:r>
              <a:rPr lang="en-US" b="1" spc="100" dirty="0">
                <a:latin typeface="Calibri"/>
                <a:cs typeface="Calibri"/>
              </a:rPr>
              <a:t>a lie</a:t>
            </a:r>
            <a:r>
              <a:rPr lang="en-US" dirty="0">
                <a:latin typeface="Calibri"/>
                <a:cs typeface="Calibri"/>
              </a:rPr>
              <a:t>.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Worship the Creator  </a:t>
            </a:r>
            <a:endParaRPr lang="en-US" sz="3200" i="1" dirty="0">
              <a:solidFill>
                <a:srgbClr val="FFFF00"/>
              </a:solidFill>
              <a:latin typeface="Cambria"/>
              <a:cs typeface="Cambria"/>
            </a:endParaRPr>
          </a:p>
          <a:p>
            <a:pPr marL="36000">
              <a:defRPr/>
            </a:pPr>
            <a:r>
              <a:rPr lang="en-US" sz="3200" b="1" cap="small" spc="100" dirty="0">
                <a:latin typeface="Cambria"/>
                <a:cs typeface="Cambria"/>
              </a:rPr>
              <a:t>a. A Clarion Call</a:t>
            </a:r>
          </a:p>
        </p:txBody>
      </p:sp>
    </p:spTree>
    <p:extLst>
      <p:ext uri="{BB962C8B-B14F-4D97-AF65-F5344CB8AC3E}">
        <p14:creationId xmlns:p14="http://schemas.microsoft.com/office/powerpoint/2010/main" val="27436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600"/>
              </a:spcAft>
              <a:tabLst>
                <a:tab pos="441325" algn="l"/>
              </a:tabLst>
              <a:defRPr/>
            </a:pPr>
            <a:r>
              <a:rPr lang="en-US" dirty="0">
                <a:latin typeface="Calibri"/>
                <a:cs typeface="Calibri"/>
              </a:rPr>
              <a:t>Revelation’s final appeal, then, is </a:t>
            </a:r>
            <a:r>
              <a:rPr lang="en-US" b="1" spc="100" dirty="0">
                <a:latin typeface="Calibri"/>
                <a:cs typeface="Calibri"/>
              </a:rPr>
              <a:t>rooted</a:t>
            </a:r>
            <a:r>
              <a:rPr lang="en-US" dirty="0">
                <a:latin typeface="Calibri"/>
                <a:cs typeface="Calibri"/>
              </a:rPr>
              <a:t>  in the Bible’s first book, Genesis.</a:t>
            </a:r>
          </a:p>
          <a:p>
            <a:pPr marL="179388" eaLnBrk="1" hangingPunct="1">
              <a:lnSpc>
                <a:spcPct val="90000"/>
              </a:lnSpc>
              <a:spcBef>
                <a:spcPts val="0"/>
              </a:spcBef>
              <a:spcAft>
                <a:spcPts val="600"/>
              </a:spcAft>
              <a:tabLst>
                <a:tab pos="441325" algn="l"/>
              </a:tabLst>
              <a:defRPr/>
            </a:pPr>
            <a:r>
              <a:rPr lang="en-US" dirty="0">
                <a:latin typeface="Calibri"/>
                <a:cs typeface="Calibri"/>
              </a:rPr>
              <a:t>• We will never fully understand the  issues in this cosmic battle over worship unless we understand the significance           of Creation. </a:t>
            </a:r>
          </a:p>
          <a:p>
            <a:pPr marL="179388" eaLnBrk="1" hangingPunct="1">
              <a:lnSpc>
                <a:spcPct val="90000"/>
              </a:lnSpc>
              <a:spcBef>
                <a:spcPts val="0"/>
              </a:spcBef>
              <a:spcAft>
                <a:spcPts val="1200"/>
              </a:spcAft>
              <a:tabLst>
                <a:tab pos="441325" algn="l"/>
              </a:tabLst>
              <a:defRPr/>
            </a:pPr>
            <a:r>
              <a:rPr lang="en-US" spc="-100" dirty="0">
                <a:latin typeface="Calibri"/>
                <a:cs typeface="Calibri"/>
              </a:rPr>
              <a:t>• The Hebrew word for </a:t>
            </a:r>
            <a:r>
              <a:rPr lang="en-US" dirty="0">
                <a:latin typeface="Calibri"/>
                <a:cs typeface="Calibri"/>
              </a:rPr>
              <a:t>“</a:t>
            </a:r>
            <a:r>
              <a:rPr lang="en-US" b="1" spc="100" dirty="0">
                <a:latin typeface="Calibri"/>
                <a:cs typeface="Calibri"/>
              </a:rPr>
              <a:t>create</a:t>
            </a:r>
            <a:r>
              <a:rPr lang="en-US" dirty="0">
                <a:latin typeface="Calibri"/>
                <a:cs typeface="Calibri"/>
              </a:rPr>
              <a:t>” in Genesis 1:1 is </a:t>
            </a:r>
            <a:r>
              <a:rPr lang="en-US" b="1" i="1" spc="100" dirty="0">
                <a:latin typeface="Calibri"/>
                <a:cs typeface="Calibri"/>
              </a:rPr>
              <a:t>bara</a:t>
            </a:r>
            <a:r>
              <a:rPr lang="en-US" dirty="0">
                <a:latin typeface="Calibri"/>
                <a:cs typeface="Calibri"/>
              </a:rPr>
              <a:t>, a verb that is used exclusively with God Himself as the subject.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Worship the Creator  </a:t>
            </a:r>
            <a:endParaRPr lang="en-US" sz="3200" i="1" dirty="0">
              <a:solidFill>
                <a:srgbClr val="FFFF00"/>
              </a:solidFill>
              <a:latin typeface="Cambria"/>
              <a:cs typeface="Cambria"/>
            </a:endParaRPr>
          </a:p>
          <a:p>
            <a:pPr marL="36000">
              <a:defRPr/>
            </a:pPr>
            <a:r>
              <a:rPr lang="en-US" sz="3200" b="1" cap="small" spc="100" dirty="0">
                <a:latin typeface="Cambria"/>
                <a:cs typeface="Cambria"/>
              </a:rPr>
              <a:t>a. A Clarion Call</a:t>
            </a:r>
          </a:p>
        </p:txBody>
      </p:sp>
    </p:spTree>
    <p:extLst>
      <p:ext uri="{BB962C8B-B14F-4D97-AF65-F5344CB8AC3E}">
        <p14:creationId xmlns:p14="http://schemas.microsoft.com/office/powerpoint/2010/main" val="2790220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F5BB7C5E-2FC3-6E15-2670-A8C540051B8C}"/>
              </a:ext>
            </a:extLst>
          </p:cNvPr>
          <p:cNvSpPr txBox="1">
            <a:spLocks noChangeArrowheads="1"/>
          </p:cNvSpPr>
          <p:nvPr/>
        </p:nvSpPr>
        <p:spPr bwMode="auto">
          <a:xfrm>
            <a:off x="0" y="1268760"/>
            <a:ext cx="9180512"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0"/>
              </a:spcAft>
              <a:tabLst>
                <a:tab pos="441325" algn="l"/>
              </a:tabLst>
              <a:defRPr/>
            </a:pPr>
            <a:r>
              <a:rPr lang="en-US" dirty="0">
                <a:solidFill>
                  <a:schemeClr val="bg1"/>
                </a:solidFill>
                <a:latin typeface="Calibri"/>
                <a:cs typeface="Calibri"/>
              </a:rPr>
              <a:t>The </a:t>
            </a:r>
            <a:r>
              <a:rPr lang="en-US" b="1" spc="100" dirty="0">
                <a:solidFill>
                  <a:schemeClr val="bg1"/>
                </a:solidFill>
                <a:latin typeface="Calibri"/>
                <a:cs typeface="Calibri"/>
              </a:rPr>
              <a:t>sun</a:t>
            </a:r>
            <a:r>
              <a:rPr lang="en-US" dirty="0">
                <a:solidFill>
                  <a:schemeClr val="bg1"/>
                </a:solidFill>
                <a:latin typeface="Calibri"/>
                <a:cs typeface="Calibri"/>
              </a:rPr>
              <a:t> has a diameter of approximately 865,000 miles and could hold one million planets the size of earth. But the sun is just one of at least 100 billion stars in our galaxy, the Milky Way. </a:t>
            </a:r>
            <a:r>
              <a:rPr lang="en-US" dirty="0">
                <a:latin typeface="Calibri"/>
                <a:cs typeface="Calibri"/>
              </a:rPr>
              <a:t>One star called the </a:t>
            </a:r>
            <a:r>
              <a:rPr lang="en-US" b="1" spc="100" dirty="0">
                <a:latin typeface="Calibri"/>
                <a:cs typeface="Calibri"/>
              </a:rPr>
              <a:t>Pistol Star </a:t>
            </a:r>
            <a:r>
              <a:rPr lang="en-US" spc="-50" dirty="0">
                <a:latin typeface="Calibri"/>
                <a:cs typeface="Calibri"/>
              </a:rPr>
              <a:t>gives off as much as ten million </a:t>
            </a:r>
            <a:r>
              <a:rPr lang="en-US" dirty="0">
                <a:latin typeface="Calibri"/>
                <a:cs typeface="Calibri"/>
              </a:rPr>
              <a:t>times the power generated by our sun.</a:t>
            </a:r>
          </a:p>
          <a:p>
            <a:pPr marL="179388" eaLnBrk="1" hangingPunct="1">
              <a:lnSpc>
                <a:spcPct val="90000"/>
              </a:lnSpc>
              <a:spcBef>
                <a:spcPts val="0"/>
              </a:spcBef>
              <a:spcAft>
                <a:spcPts val="0"/>
              </a:spcAft>
              <a:tabLst>
                <a:tab pos="441325" algn="l"/>
              </a:tabLst>
              <a:defRPr/>
            </a:pPr>
            <a:r>
              <a:rPr lang="en-US" dirty="0">
                <a:latin typeface="Calibri"/>
                <a:cs typeface="Calibri"/>
              </a:rPr>
              <a:t>One million stars the size of our sun can easily fit within the sphere of the        Pistol Star. </a:t>
            </a:r>
          </a:p>
        </p:txBody>
      </p:sp>
      <p:sp>
        <p:nvSpPr>
          <p:cNvPr id="2" name="Text Box 3">
            <a:extLst>
              <a:ext uri="{FF2B5EF4-FFF2-40B4-BE49-F238E27FC236}">
                <a16:creationId xmlns:a16="http://schemas.microsoft.com/office/drawing/2014/main" id="{1FA6254D-4CF8-2B5D-CFED-3965EC652469}"/>
              </a:ext>
            </a:extLst>
          </p:cNvPr>
          <p:cNvSpPr txBox="1">
            <a:spLocks noChangeArrowheads="1"/>
          </p:cNvSpPr>
          <p:nvPr/>
        </p:nvSpPr>
        <p:spPr bwMode="auto">
          <a:xfrm>
            <a:off x="0" y="1268760"/>
            <a:ext cx="9180512" cy="286341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600"/>
              </a:spcAft>
              <a:tabLst>
                <a:tab pos="441325" algn="l"/>
              </a:tabLst>
              <a:defRPr/>
            </a:pPr>
            <a:r>
              <a:rPr lang="en-US" dirty="0">
                <a:solidFill>
                  <a:schemeClr val="bg1"/>
                </a:solidFill>
                <a:latin typeface="Calibri"/>
                <a:cs typeface="Calibri"/>
              </a:rPr>
              <a:t>The </a:t>
            </a:r>
            <a:r>
              <a:rPr lang="en-US" b="1" spc="100" dirty="0">
                <a:solidFill>
                  <a:schemeClr val="bg1"/>
                </a:solidFill>
                <a:latin typeface="Calibri"/>
                <a:cs typeface="Calibri"/>
              </a:rPr>
              <a:t>sun</a:t>
            </a:r>
            <a:r>
              <a:rPr lang="en-US" dirty="0">
                <a:solidFill>
                  <a:schemeClr val="bg1"/>
                </a:solidFill>
                <a:latin typeface="Calibri"/>
                <a:cs typeface="Calibri"/>
              </a:rPr>
              <a:t> has a diameter of approximately 865,000 miles and could hold one million planets the size of earth. </a:t>
            </a:r>
            <a:r>
              <a:rPr lang="en-US" dirty="0">
                <a:latin typeface="Calibri"/>
                <a:cs typeface="Calibri"/>
              </a:rPr>
              <a:t>But the sun is just one of at least 100 billion stars in our galaxy, the Milky Way. </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175541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600"/>
              </a:spcAft>
              <a:tabLst>
                <a:tab pos="441325" algn="l"/>
              </a:tabLst>
              <a:defRPr/>
            </a:pPr>
            <a:r>
              <a:rPr lang="en-US" dirty="0">
                <a:latin typeface="Calibri"/>
                <a:cs typeface="Calibri"/>
              </a:rPr>
              <a:t>The </a:t>
            </a:r>
            <a:r>
              <a:rPr lang="en-US" b="1" spc="100" dirty="0">
                <a:latin typeface="Calibri"/>
                <a:cs typeface="Calibri"/>
              </a:rPr>
              <a:t>sun</a:t>
            </a:r>
            <a:r>
              <a:rPr lang="en-US" dirty="0">
                <a:latin typeface="Calibri"/>
                <a:cs typeface="Calibri"/>
              </a:rPr>
              <a:t> has a diameter of approximately 865,000 miles and could hold one million planets the size of earth.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a. A Clarion Call</a:t>
            </a:r>
          </a:p>
          <a:p>
            <a:pPr marL="36000">
              <a:defRPr/>
            </a:pPr>
            <a:r>
              <a:rPr lang="en-US" sz="3200" b="1" cap="small" spc="100" dirty="0">
                <a:latin typeface="Cambria"/>
                <a:cs typeface="Cambria"/>
              </a:rPr>
              <a:t>Reveals God’s Unlimited Power</a:t>
            </a:r>
          </a:p>
        </p:txBody>
      </p:sp>
    </p:spTree>
    <p:extLst>
      <p:ext uri="{BB962C8B-B14F-4D97-AF65-F5344CB8AC3E}">
        <p14:creationId xmlns:p14="http://schemas.microsoft.com/office/powerpoint/2010/main" val="2322791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uiExpand="1" build="p"/>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72008" y="1988840"/>
            <a:ext cx="5076056" cy="399295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de-DE" sz="3600" dirty="0">
                <a:latin typeface="Cambria"/>
                <a:cs typeface="Cambria"/>
              </a:rPr>
              <a:t>2 Corinthians 5:17 </a:t>
            </a:r>
            <a:r>
              <a:rPr lang="en-US" sz="2800" dirty="0">
                <a:latin typeface="Cambria"/>
                <a:cs typeface="Cambria"/>
              </a:rPr>
              <a:t>NKJV</a:t>
            </a:r>
            <a:endParaRPr lang="en-US" sz="3600" dirty="0">
              <a:latin typeface="Cambria"/>
              <a:cs typeface="Cambria"/>
            </a:endParaRPr>
          </a:p>
          <a:p>
            <a:pPr marL="182880" eaLnBrk="1" hangingPunct="1">
              <a:lnSpc>
                <a:spcPct val="90000"/>
              </a:lnSpc>
              <a:spcBef>
                <a:spcPts val="0"/>
              </a:spcBef>
              <a:spcAft>
                <a:spcPts val="0"/>
              </a:spcAft>
              <a:defRPr/>
            </a:pPr>
            <a:r>
              <a:rPr lang="en-US" dirty="0">
                <a:latin typeface="Calibri"/>
                <a:cs typeface="Calibri"/>
              </a:rPr>
              <a:t>“Therefore, if anyone is </a:t>
            </a:r>
            <a:r>
              <a:rPr lang="en-US" dirty="0">
                <a:highlight>
                  <a:srgbClr val="FF0000"/>
                </a:highlight>
                <a:latin typeface="Calibri"/>
                <a:cs typeface="Calibri"/>
              </a:rPr>
              <a:t>in Christ</a:t>
            </a:r>
            <a:r>
              <a:rPr lang="en-US" dirty="0">
                <a:latin typeface="Calibri"/>
                <a:cs typeface="Calibri"/>
              </a:rPr>
              <a:t>, he is a new creation; old things have passed away; behold, all things have become new.”</a:t>
            </a:r>
          </a:p>
        </p:txBody>
      </p:sp>
      <p:sp>
        <p:nvSpPr>
          <p:cNvPr id="2" name="Text Box 2">
            <a:extLst>
              <a:ext uri="{FF2B5EF4-FFF2-40B4-BE49-F238E27FC236}">
                <a16:creationId xmlns:a16="http://schemas.microsoft.com/office/drawing/2014/main" id="{EC4B90A5-565E-B40E-A476-C5830947CF52}"/>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2. Worship the Creator </a:t>
            </a:r>
          </a:p>
          <a:p>
            <a:pPr marL="36000">
              <a:defRPr/>
            </a:pPr>
            <a:r>
              <a:rPr lang="en-US" sz="3200" cap="small" spc="100" dirty="0">
                <a:latin typeface="Cambria"/>
                <a:cs typeface="Cambria"/>
              </a:rPr>
              <a:t>b. A God Who Is Close </a:t>
            </a:r>
          </a:p>
        </p:txBody>
      </p:sp>
      <p:pic>
        <p:nvPicPr>
          <p:cNvPr id="5" name="Picture 4">
            <a:extLst>
              <a:ext uri="{FF2B5EF4-FFF2-40B4-BE49-F238E27FC236}">
                <a16:creationId xmlns:a16="http://schemas.microsoft.com/office/drawing/2014/main" id="{25071E26-A4C7-0439-8956-9D1205D0F2F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l="2875" t="3834" r="4048"/>
          <a:stretch/>
        </p:blipFill>
        <p:spPr>
          <a:xfrm>
            <a:off x="5364088" y="2191819"/>
            <a:ext cx="3456384" cy="3769461"/>
          </a:xfrm>
          <a:prstGeom prst="rect">
            <a:avLst/>
          </a:prstGeom>
        </p:spPr>
      </p:pic>
    </p:spTree>
    <p:extLst>
      <p:ext uri="{BB962C8B-B14F-4D97-AF65-F5344CB8AC3E}">
        <p14:creationId xmlns:p14="http://schemas.microsoft.com/office/powerpoint/2010/main" val="3527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5" presetClass="entr" presetSubtype="5"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dow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3871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1200"/>
              </a:spcAft>
              <a:tabLst>
                <a:tab pos="441325" algn="l"/>
              </a:tabLst>
              <a:defRPr/>
            </a:pPr>
            <a:r>
              <a:rPr lang="en-US" dirty="0">
                <a:latin typeface="Calibri"/>
                <a:cs typeface="Calibri"/>
              </a:rPr>
              <a:t>The God of Creation, who brought the sun, moon, and stars into existence, also is a God who is interested in each one of us.</a:t>
            </a:r>
          </a:p>
          <a:p>
            <a:pPr marL="179388" eaLnBrk="1" hangingPunct="1">
              <a:lnSpc>
                <a:spcPct val="90000"/>
              </a:lnSpc>
              <a:spcBef>
                <a:spcPts val="0"/>
              </a:spcBef>
              <a:spcAft>
                <a:spcPts val="1200"/>
              </a:spcAft>
              <a:tabLst>
                <a:tab pos="441325" algn="l"/>
              </a:tabLst>
              <a:defRPr/>
            </a:pPr>
            <a:r>
              <a:rPr lang="en-US" dirty="0">
                <a:latin typeface="Calibri"/>
                <a:cs typeface="Calibri"/>
              </a:rPr>
              <a:t>	• The </a:t>
            </a:r>
            <a:r>
              <a:rPr lang="en-US" dirty="0">
                <a:highlight>
                  <a:srgbClr val="0000FF"/>
                </a:highlight>
                <a:latin typeface="Calibri"/>
                <a:cs typeface="Calibri"/>
              </a:rPr>
              <a:t>transcendent</a:t>
            </a:r>
            <a:r>
              <a:rPr lang="en-US" dirty="0">
                <a:latin typeface="Calibri"/>
                <a:cs typeface="Calibri"/>
              </a:rPr>
              <a:t> God. This is the idea that God exists above and over all of the creation.</a:t>
            </a:r>
          </a:p>
          <a:p>
            <a:pPr marL="179388" eaLnBrk="1" hangingPunct="1">
              <a:lnSpc>
                <a:spcPct val="90000"/>
              </a:lnSpc>
              <a:spcBef>
                <a:spcPts val="0"/>
              </a:spcBef>
              <a:spcAft>
                <a:spcPts val="1200"/>
              </a:spcAft>
              <a:tabLst>
                <a:tab pos="441325" algn="l"/>
              </a:tabLst>
              <a:defRPr/>
            </a:pPr>
            <a:r>
              <a:rPr lang="en-US" dirty="0">
                <a:latin typeface="Calibri"/>
                <a:cs typeface="Calibri"/>
              </a:rPr>
              <a:t>	• The </a:t>
            </a:r>
            <a:r>
              <a:rPr lang="en-US" dirty="0">
                <a:highlight>
                  <a:srgbClr val="0000FF"/>
                </a:highlight>
                <a:latin typeface="Calibri"/>
                <a:cs typeface="Calibri"/>
              </a:rPr>
              <a:t>immanent</a:t>
            </a:r>
            <a:r>
              <a:rPr lang="en-US" dirty="0">
                <a:latin typeface="Calibri"/>
                <a:cs typeface="Calibri"/>
              </a:rPr>
              <a:t> God. This is the idea that God also exists within our world and is intricately and intimately involved in it.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Worship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b. A God Who Is Close</a:t>
            </a:r>
          </a:p>
        </p:txBody>
      </p:sp>
    </p:spTree>
    <p:extLst>
      <p:ext uri="{BB962C8B-B14F-4D97-AF65-F5344CB8AC3E}">
        <p14:creationId xmlns:p14="http://schemas.microsoft.com/office/powerpoint/2010/main" val="3850190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lnSpc>
                <a:spcPct val="90000"/>
              </a:lnSpc>
              <a:spcBef>
                <a:spcPts val="0"/>
              </a:spcBef>
              <a:spcAft>
                <a:spcPts val="600"/>
              </a:spcAft>
              <a:tabLst>
                <a:tab pos="441325" algn="l"/>
              </a:tabLst>
              <a:defRPr/>
            </a:pPr>
            <a:r>
              <a:rPr lang="en-US" dirty="0">
                <a:latin typeface="Calibri"/>
                <a:cs typeface="Calibri"/>
              </a:rPr>
              <a:t>The great news about our God is that His greatness and power are so vast that it reaches across the cosmos and into each of our lives.</a:t>
            </a:r>
          </a:p>
          <a:p>
            <a:pPr marL="179388" eaLnBrk="1" hangingPunct="1">
              <a:lnSpc>
                <a:spcPct val="90000"/>
              </a:lnSpc>
              <a:spcBef>
                <a:spcPts val="0"/>
              </a:spcBef>
              <a:spcAft>
                <a:spcPts val="600"/>
              </a:spcAft>
              <a:tabLst>
                <a:tab pos="441325" algn="l"/>
              </a:tabLst>
              <a:defRPr/>
            </a:pPr>
            <a:r>
              <a:rPr lang="en-US" dirty="0">
                <a:latin typeface="Calibri"/>
                <a:cs typeface="Calibri"/>
              </a:rPr>
              <a:t>	• He promises to </a:t>
            </a:r>
            <a:r>
              <a:rPr lang="en-US" b="1" spc="100" dirty="0">
                <a:latin typeface="Calibri"/>
                <a:cs typeface="Calibri"/>
              </a:rPr>
              <a:t>remake</a:t>
            </a:r>
            <a:r>
              <a:rPr lang="en-US" dirty="0">
                <a:latin typeface="Calibri"/>
                <a:cs typeface="Calibri"/>
              </a:rPr>
              <a:t> us, </a:t>
            </a:r>
            <a:r>
              <a:rPr lang="en-US" b="1" spc="100" dirty="0">
                <a:latin typeface="Calibri"/>
                <a:cs typeface="Calibri"/>
              </a:rPr>
              <a:t>mold</a:t>
            </a:r>
            <a:r>
              <a:rPr lang="en-US" dirty="0">
                <a:latin typeface="Calibri"/>
                <a:cs typeface="Calibri"/>
              </a:rPr>
              <a:t> us, and </a:t>
            </a:r>
            <a:r>
              <a:rPr lang="en-US" b="1" spc="100" dirty="0">
                <a:latin typeface="Calibri"/>
                <a:cs typeface="Calibri"/>
              </a:rPr>
              <a:t>transform</a:t>
            </a:r>
            <a:r>
              <a:rPr lang="en-US" dirty="0">
                <a:latin typeface="Calibri"/>
                <a:cs typeface="Calibri"/>
              </a:rPr>
              <a:t> us into the likeness of          His image.</a:t>
            </a:r>
          </a:p>
          <a:p>
            <a:pPr marL="179388" eaLnBrk="1" hangingPunct="1">
              <a:lnSpc>
                <a:spcPct val="90000"/>
              </a:lnSpc>
              <a:spcBef>
                <a:spcPts val="0"/>
              </a:spcBef>
              <a:spcAft>
                <a:spcPts val="600"/>
              </a:spcAft>
              <a:tabLst>
                <a:tab pos="441325" algn="l"/>
              </a:tabLst>
              <a:defRPr/>
            </a:pPr>
            <a:r>
              <a:rPr lang="en-US" dirty="0">
                <a:latin typeface="Calibri"/>
                <a:cs typeface="Calibri"/>
              </a:rPr>
              <a:t>	</a:t>
            </a:r>
            <a:r>
              <a:rPr lang="en-US" spc="-60" dirty="0">
                <a:latin typeface="Calibri"/>
                <a:cs typeface="Calibri"/>
              </a:rPr>
              <a:t>• To </a:t>
            </a:r>
            <a:r>
              <a:rPr lang="en-US" b="1" spc="100" dirty="0">
                <a:latin typeface="Calibri"/>
                <a:cs typeface="Calibri"/>
              </a:rPr>
              <a:t>give</a:t>
            </a:r>
            <a:r>
              <a:rPr lang="en-US" spc="-60" dirty="0">
                <a:latin typeface="Calibri"/>
                <a:cs typeface="Calibri"/>
              </a:rPr>
              <a:t> </a:t>
            </a:r>
            <a:r>
              <a:rPr lang="en-US" spc="-100" dirty="0">
                <a:latin typeface="Calibri"/>
                <a:cs typeface="Calibri"/>
              </a:rPr>
              <a:t>us new hearts, to </a:t>
            </a:r>
            <a:r>
              <a:rPr lang="en-US" b="1" spc="100" dirty="0">
                <a:latin typeface="Calibri"/>
                <a:cs typeface="Calibri"/>
              </a:rPr>
              <a:t>purge</a:t>
            </a:r>
            <a:r>
              <a:rPr lang="en-US" spc="-60" dirty="0">
                <a:latin typeface="Calibri"/>
                <a:cs typeface="Calibri"/>
              </a:rPr>
              <a:t> us of sin, </a:t>
            </a:r>
            <a:r>
              <a:rPr lang="en-US" dirty="0">
                <a:latin typeface="Calibri"/>
                <a:cs typeface="Calibri"/>
              </a:rPr>
              <a:t>and </a:t>
            </a:r>
            <a:r>
              <a:rPr lang="en-US" b="1" spc="100" dirty="0">
                <a:latin typeface="Calibri"/>
                <a:cs typeface="Calibri"/>
              </a:rPr>
              <a:t>make </a:t>
            </a:r>
            <a:r>
              <a:rPr lang="en-US" dirty="0">
                <a:latin typeface="Calibri"/>
                <a:cs typeface="Calibri"/>
              </a:rPr>
              <a:t>us into new creatures in Christ.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2. Worship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b. A God Who Is Close</a:t>
            </a:r>
          </a:p>
        </p:txBody>
      </p:sp>
    </p:spTree>
    <p:extLst>
      <p:ext uri="{BB962C8B-B14F-4D97-AF65-F5344CB8AC3E}">
        <p14:creationId xmlns:p14="http://schemas.microsoft.com/office/powerpoint/2010/main" val="3500137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0D7DDA7-8277-2EBB-D722-EB143AA5F659}"/>
              </a:ext>
            </a:extLst>
          </p:cNvPr>
          <p:cNvSpPr txBox="1">
            <a:spLocks noChangeArrowheads="1"/>
          </p:cNvSpPr>
          <p:nvPr/>
        </p:nvSpPr>
        <p:spPr bwMode="auto">
          <a:xfrm>
            <a:off x="35496" y="1772816"/>
            <a:ext cx="4536504"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4:11 </a:t>
            </a:r>
            <a:r>
              <a:rPr lang="en-US" sz="32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“You are worthy, O Lord, to receive   glory and honor    and power; for You created all things, and </a:t>
            </a:r>
            <a:r>
              <a:rPr lang="en-US" b="1" spc="100" dirty="0">
                <a:latin typeface="Calibri"/>
                <a:cs typeface="Calibri"/>
              </a:rPr>
              <a:t>by Your will    </a:t>
            </a:r>
            <a:r>
              <a:rPr lang="en-US" dirty="0">
                <a:latin typeface="Calibri"/>
                <a:cs typeface="Calibri"/>
              </a:rPr>
              <a:t>they exist and     were created.”</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3. Worship the Redeemer </a:t>
            </a:r>
          </a:p>
          <a:p>
            <a:pPr marL="36000">
              <a:defRPr/>
            </a:pPr>
            <a:r>
              <a:rPr lang="en-US" sz="3200" cap="small" spc="100" dirty="0">
                <a:latin typeface="Cambria"/>
                <a:cs typeface="Cambria"/>
              </a:rPr>
              <a:t>a. Close Tie to Creation </a:t>
            </a:r>
          </a:p>
        </p:txBody>
      </p:sp>
      <p:pic>
        <p:nvPicPr>
          <p:cNvPr id="10" name="Picture 9">
            <a:extLst>
              <a:ext uri="{FF2B5EF4-FFF2-40B4-BE49-F238E27FC236}">
                <a16:creationId xmlns:a16="http://schemas.microsoft.com/office/drawing/2014/main" id="{43DF8BC0-1900-DF55-11F6-E2E254A951E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15130" r="21083"/>
          <a:stretch/>
        </p:blipFill>
        <p:spPr>
          <a:xfrm>
            <a:off x="4788022" y="2060848"/>
            <a:ext cx="3919487" cy="4608512"/>
          </a:xfrm>
          <a:prstGeom prst="rect">
            <a:avLst/>
          </a:prstGeom>
        </p:spPr>
      </p:pic>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5" presetClass="entr" presetSubtype="5"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dow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Mark Finley</a:t>
            </a: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42110"/>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lnSpc>
                <a:spcPct val="90000"/>
              </a:lnSpc>
              <a:spcBef>
                <a:spcPts val="0"/>
              </a:spcBef>
              <a:spcAft>
                <a:spcPts val="600"/>
              </a:spcAft>
              <a:tabLst>
                <a:tab pos="454025" algn="l"/>
              </a:tabLst>
              <a:defRPr/>
            </a:pPr>
            <a:r>
              <a:rPr lang="en-US" dirty="0">
                <a:latin typeface="Calibri"/>
                <a:cs typeface="Calibri"/>
              </a:rPr>
              <a:t>The everlasting </a:t>
            </a:r>
            <a:r>
              <a:rPr lang="en-US" dirty="0">
                <a:highlight>
                  <a:srgbClr val="C80000"/>
                </a:highlight>
                <a:latin typeface="Calibri"/>
                <a:cs typeface="Calibri"/>
              </a:rPr>
              <a:t>gospel</a:t>
            </a:r>
            <a:r>
              <a:rPr lang="en-US" dirty="0">
                <a:latin typeface="Calibri"/>
                <a:cs typeface="Calibri"/>
              </a:rPr>
              <a:t>, the hour of </a:t>
            </a:r>
            <a:r>
              <a:rPr lang="en-US" dirty="0" err="1">
                <a:highlight>
                  <a:srgbClr val="C80000"/>
                </a:highlight>
                <a:latin typeface="Calibri"/>
                <a:cs typeface="Calibri"/>
              </a:rPr>
              <a:t>judg-ment</a:t>
            </a:r>
            <a:r>
              <a:rPr lang="en-US" dirty="0">
                <a:latin typeface="Calibri"/>
                <a:cs typeface="Calibri"/>
              </a:rPr>
              <a:t>, and </a:t>
            </a:r>
            <a:r>
              <a:rPr lang="en-US" dirty="0">
                <a:highlight>
                  <a:srgbClr val="C80000"/>
                </a:highlight>
                <a:latin typeface="Calibri"/>
                <a:cs typeface="Calibri"/>
              </a:rPr>
              <a:t>worship</a:t>
            </a:r>
            <a:r>
              <a:rPr lang="en-US" dirty="0">
                <a:latin typeface="Calibri"/>
                <a:cs typeface="Calibri"/>
              </a:rPr>
              <a:t> of the Creator closely related in the first angel’s message. </a:t>
            </a:r>
          </a:p>
          <a:p>
            <a:pPr marL="274320" eaLnBrk="1" hangingPunct="1">
              <a:lnSpc>
                <a:spcPct val="90000"/>
              </a:lnSpc>
              <a:spcBef>
                <a:spcPts val="0"/>
              </a:spcBef>
              <a:spcAft>
                <a:spcPts val="0"/>
              </a:spcAft>
              <a:tabLst>
                <a:tab pos="454025" algn="l"/>
              </a:tabLst>
              <a:defRPr/>
            </a:pPr>
            <a:r>
              <a:rPr lang="en-US" dirty="0">
                <a:latin typeface="Calibri"/>
                <a:cs typeface="Calibri"/>
              </a:rPr>
              <a:t>	• When we stand before our </a:t>
            </a:r>
            <a:r>
              <a:rPr lang="en-US" b="1" spc="100" dirty="0">
                <a:latin typeface="Calibri"/>
                <a:cs typeface="Calibri"/>
              </a:rPr>
              <a:t>Creator</a:t>
            </a:r>
            <a:r>
              <a:rPr lang="en-US" dirty="0">
                <a:latin typeface="Calibri"/>
                <a:cs typeface="Calibri"/>
              </a:rPr>
              <a:t> in 	</a:t>
            </a:r>
            <a:r>
              <a:rPr lang="en-US" b="1" spc="100" dirty="0">
                <a:latin typeface="Calibri"/>
                <a:cs typeface="Calibri"/>
              </a:rPr>
              <a:t>judgment</a:t>
            </a:r>
            <a:r>
              <a:rPr lang="en-US" dirty="0">
                <a:latin typeface="Calibri"/>
                <a:cs typeface="Calibri"/>
              </a:rPr>
              <a:t>, it’s only the </a:t>
            </a:r>
            <a:r>
              <a:rPr lang="en-US" b="1" spc="100" dirty="0">
                <a:latin typeface="Calibri"/>
                <a:cs typeface="Calibri"/>
              </a:rPr>
              <a:t>gospel</a:t>
            </a:r>
            <a:r>
              <a:rPr lang="en-US" dirty="0">
                <a:latin typeface="Calibri"/>
                <a:cs typeface="Calibri"/>
              </a:rPr>
              <a:t> that gives 	us any hope at all.</a:t>
            </a:r>
          </a:p>
          <a:p>
            <a:pPr marL="274320" eaLnBrk="1" hangingPunct="1">
              <a:lnSpc>
                <a:spcPct val="90000"/>
              </a:lnSpc>
              <a:spcBef>
                <a:spcPts val="0"/>
              </a:spcBef>
              <a:spcAft>
                <a:spcPts val="600"/>
              </a:spcAft>
              <a:tabLst>
                <a:tab pos="454025" algn="l"/>
              </a:tabLst>
              <a:defRPr/>
            </a:pPr>
            <a:r>
              <a:rPr lang="en-US" dirty="0">
                <a:latin typeface="Calibri"/>
                <a:cs typeface="Calibri"/>
              </a:rPr>
              <a:t>	• “There is therefore now </a:t>
            </a:r>
            <a:r>
              <a:rPr lang="en-US" dirty="0">
                <a:highlight>
                  <a:srgbClr val="C80000"/>
                </a:highlight>
                <a:latin typeface="Calibri"/>
                <a:cs typeface="Calibri"/>
              </a:rPr>
              <a:t>no </a:t>
            </a:r>
            <a:r>
              <a:rPr lang="en-US" dirty="0" err="1">
                <a:highlight>
                  <a:srgbClr val="C80000"/>
                </a:highlight>
                <a:latin typeface="Calibri"/>
                <a:cs typeface="Calibri"/>
              </a:rPr>
              <a:t>condem</a:t>
            </a:r>
            <a:r>
              <a:rPr lang="en-US" dirty="0">
                <a:highlight>
                  <a:srgbClr val="C80000"/>
                </a:highlight>
                <a:latin typeface="Calibri"/>
                <a:cs typeface="Calibri"/>
              </a:rPr>
              <a:t>-</a:t>
            </a:r>
            <a:r>
              <a:rPr lang="en-US" dirty="0">
                <a:latin typeface="Calibri"/>
                <a:cs typeface="Calibri"/>
              </a:rPr>
              <a:t>	</a:t>
            </a:r>
            <a:r>
              <a:rPr lang="en-US" dirty="0">
                <a:highlight>
                  <a:srgbClr val="C80000"/>
                </a:highlight>
                <a:latin typeface="Calibri"/>
                <a:cs typeface="Calibri"/>
              </a:rPr>
              <a:t>nation</a:t>
            </a:r>
            <a:r>
              <a:rPr lang="en-US" dirty="0">
                <a:latin typeface="Calibri"/>
                <a:cs typeface="Calibri"/>
              </a:rPr>
              <a:t> to those who are in Christ Jesus, 	who do not walk according to the flesh, 	but according to the Spirit” (</a:t>
            </a:r>
            <a:r>
              <a:rPr lang="en-US" i="1" dirty="0">
                <a:latin typeface="Calibri"/>
                <a:cs typeface="Calibri"/>
              </a:rPr>
              <a:t>Rom. 8:1</a:t>
            </a:r>
            <a:r>
              <a:rPr lang="en-US" dirty="0">
                <a:latin typeface="Calibri"/>
                <a:cs typeface="Calibri"/>
              </a:rPr>
              <a:t>). </a:t>
            </a:r>
            <a:endParaRPr lang="en-US" b="1" dirty="0">
              <a:latin typeface="Calibri"/>
              <a:cs typeface="Calibri"/>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a. Close Tie to Creation</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42110"/>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600"/>
              </a:spcAft>
              <a:tabLst>
                <a:tab pos="508000" algn="l"/>
              </a:tabLst>
              <a:defRPr/>
            </a:pPr>
            <a:r>
              <a:rPr lang="en-US" dirty="0">
                <a:latin typeface="Calibri"/>
                <a:cs typeface="Calibri"/>
              </a:rPr>
              <a:t>“He has delivered us from the power of </a:t>
            </a:r>
            <a:r>
              <a:rPr lang="en-US" spc="-100" dirty="0">
                <a:latin typeface="Calibri"/>
                <a:cs typeface="Calibri"/>
              </a:rPr>
              <a:t>darkness and conveyed us into the kingdom </a:t>
            </a:r>
            <a:r>
              <a:rPr lang="en-US" dirty="0">
                <a:latin typeface="Calibri"/>
                <a:cs typeface="Calibri"/>
              </a:rPr>
              <a:t>of the Son of His love, in whom we have </a:t>
            </a:r>
            <a:r>
              <a:rPr lang="en-US" spc="-100" dirty="0">
                <a:highlight>
                  <a:srgbClr val="0000FF"/>
                </a:highlight>
                <a:latin typeface="Calibri"/>
                <a:cs typeface="Calibri"/>
              </a:rPr>
              <a:t>redemption</a:t>
            </a:r>
            <a:r>
              <a:rPr lang="en-US" spc="-100" dirty="0">
                <a:latin typeface="Calibri"/>
                <a:cs typeface="Calibri"/>
              </a:rPr>
              <a:t> through His blood…. For by Him </a:t>
            </a:r>
            <a:r>
              <a:rPr lang="en-US" dirty="0">
                <a:latin typeface="Calibri"/>
                <a:cs typeface="Calibri"/>
              </a:rPr>
              <a:t>all things were </a:t>
            </a:r>
            <a:r>
              <a:rPr lang="en-US" dirty="0">
                <a:highlight>
                  <a:srgbClr val="0000FF"/>
                </a:highlight>
                <a:latin typeface="Calibri"/>
                <a:cs typeface="Calibri"/>
              </a:rPr>
              <a:t>created</a:t>
            </a:r>
            <a:r>
              <a:rPr lang="en-US" dirty="0">
                <a:latin typeface="Calibri"/>
                <a:cs typeface="Calibri"/>
              </a:rPr>
              <a:t> that are in heaven and that are on earth…” (</a:t>
            </a:r>
            <a:r>
              <a:rPr lang="en-US" i="1" dirty="0">
                <a:latin typeface="Calibri"/>
                <a:cs typeface="Calibri"/>
              </a:rPr>
              <a:t>Col. 1:13-16</a:t>
            </a:r>
            <a:r>
              <a:rPr lang="en-US" dirty="0">
                <a:latin typeface="Calibri"/>
                <a:cs typeface="Calibri"/>
              </a:rPr>
              <a:t>).	</a:t>
            </a:r>
          </a:p>
          <a:p>
            <a:pPr marL="182563" eaLnBrk="1" hangingPunct="1">
              <a:lnSpc>
                <a:spcPct val="90000"/>
              </a:lnSpc>
              <a:spcBef>
                <a:spcPts val="0"/>
              </a:spcBef>
              <a:spcAft>
                <a:spcPts val="0"/>
              </a:spcAft>
              <a:tabLst>
                <a:tab pos="508000" algn="l"/>
              </a:tabLst>
              <a:defRPr/>
            </a:pPr>
            <a:r>
              <a:rPr lang="en-US" dirty="0">
                <a:latin typeface="Calibri"/>
                <a:cs typeface="Calibri"/>
              </a:rPr>
              <a:t>• Jesus as Creator is closely tied to Jesus 	as Redeemer. The moment that His role 	as Creator is </a:t>
            </a:r>
            <a:r>
              <a:rPr lang="en-US" b="1" dirty="0">
                <a:latin typeface="Calibri"/>
                <a:cs typeface="Calibri"/>
              </a:rPr>
              <a:t>diminished</a:t>
            </a:r>
            <a:r>
              <a:rPr lang="en-US" dirty="0">
                <a:latin typeface="Calibri"/>
                <a:cs typeface="Calibri"/>
              </a:rPr>
              <a:t> His role as our 	Redeemer comes into question, as well.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a. Close Tie to Creation</a:t>
            </a:r>
          </a:p>
        </p:txBody>
      </p:sp>
    </p:spTree>
    <p:extLst>
      <p:ext uri="{BB962C8B-B14F-4D97-AF65-F5344CB8AC3E}">
        <p14:creationId xmlns:p14="http://schemas.microsoft.com/office/powerpoint/2010/main" val="951432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23874"/>
            <a:ext cx="9108504"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600"/>
              </a:spcAft>
              <a:tabLst>
                <a:tab pos="508000" algn="l"/>
              </a:tabLst>
              <a:defRPr/>
            </a:pPr>
            <a:r>
              <a:rPr lang="en-US" dirty="0">
                <a:latin typeface="Calibri"/>
                <a:cs typeface="Calibri"/>
              </a:rPr>
              <a:t>• Jesus comes to </a:t>
            </a:r>
            <a:r>
              <a:rPr lang="en-US" dirty="0">
                <a:highlight>
                  <a:srgbClr val="C80000"/>
                </a:highlight>
                <a:latin typeface="Calibri"/>
                <a:cs typeface="Calibri"/>
              </a:rPr>
              <a:t>redeem</a:t>
            </a:r>
            <a:r>
              <a:rPr lang="en-US" dirty="0">
                <a:latin typeface="Calibri"/>
                <a:cs typeface="Calibri"/>
              </a:rPr>
              <a:t> us from </a:t>
            </a:r>
            <a:r>
              <a:rPr lang="en-US" b="1" spc="100" dirty="0">
                <a:latin typeface="Calibri"/>
                <a:cs typeface="Calibri"/>
              </a:rPr>
              <a:t>sin</a:t>
            </a:r>
            <a:r>
              <a:rPr lang="en-US" dirty="0">
                <a:latin typeface="Calibri"/>
                <a:cs typeface="Calibri"/>
              </a:rPr>
              <a:t>, 	from </a:t>
            </a:r>
            <a:r>
              <a:rPr lang="en-US" b="1" spc="100" dirty="0">
                <a:latin typeface="Calibri"/>
                <a:cs typeface="Calibri"/>
              </a:rPr>
              <a:t>death</a:t>
            </a:r>
            <a:r>
              <a:rPr lang="en-US" dirty="0">
                <a:latin typeface="Calibri"/>
                <a:cs typeface="Calibri"/>
              </a:rPr>
              <a:t>, from </a:t>
            </a:r>
            <a:r>
              <a:rPr lang="en-US" b="1" spc="100" dirty="0">
                <a:latin typeface="Calibri"/>
                <a:cs typeface="Calibri"/>
              </a:rPr>
              <a:t>suffering</a:t>
            </a:r>
            <a:r>
              <a:rPr lang="en-US" dirty="0">
                <a:latin typeface="Calibri"/>
                <a:cs typeface="Calibri"/>
              </a:rPr>
              <a:t>, and from 	</a:t>
            </a:r>
            <a:r>
              <a:rPr lang="en-US" b="1" spc="100" dirty="0">
                <a:latin typeface="Calibri"/>
                <a:cs typeface="Calibri"/>
              </a:rPr>
              <a:t>violence</a:t>
            </a:r>
            <a:r>
              <a:rPr lang="en-US" dirty="0">
                <a:latin typeface="Calibri"/>
                <a:cs typeface="Calibri"/>
              </a:rPr>
              <a:t>.</a:t>
            </a:r>
          </a:p>
          <a:p>
            <a:pPr marL="182563" eaLnBrk="1" hangingPunct="1">
              <a:lnSpc>
                <a:spcPct val="90000"/>
              </a:lnSpc>
              <a:spcBef>
                <a:spcPts val="0"/>
              </a:spcBef>
              <a:spcAft>
                <a:spcPts val="600"/>
              </a:spcAft>
              <a:tabLst>
                <a:tab pos="508000" algn="l"/>
              </a:tabLst>
              <a:defRPr/>
            </a:pPr>
            <a:r>
              <a:rPr lang="en-US" dirty="0">
                <a:latin typeface="Calibri"/>
                <a:cs typeface="Calibri"/>
              </a:rPr>
              <a:t>• Evolution teaches that </a:t>
            </a:r>
            <a:r>
              <a:rPr lang="en-US" b="1" spc="100" dirty="0">
                <a:latin typeface="Calibri"/>
                <a:cs typeface="Calibri"/>
              </a:rPr>
              <a:t>sin</a:t>
            </a:r>
            <a:r>
              <a:rPr lang="en-US" dirty="0">
                <a:latin typeface="Calibri"/>
                <a:cs typeface="Calibri"/>
              </a:rPr>
              <a:t>, </a:t>
            </a:r>
            <a:r>
              <a:rPr lang="en-US" b="1" spc="100" dirty="0">
                <a:latin typeface="Calibri"/>
                <a:cs typeface="Calibri"/>
              </a:rPr>
              <a:t>death</a:t>
            </a:r>
            <a:r>
              <a:rPr lang="en-US" dirty="0">
                <a:latin typeface="Calibri"/>
                <a:cs typeface="Calibri"/>
              </a:rPr>
              <a:t>, 	</a:t>
            </a:r>
            <a:r>
              <a:rPr lang="en-US" b="1" spc="100" dirty="0">
                <a:latin typeface="Calibri"/>
                <a:cs typeface="Calibri"/>
              </a:rPr>
              <a:t>suffering</a:t>
            </a:r>
            <a:r>
              <a:rPr lang="en-US" dirty="0">
                <a:latin typeface="Calibri"/>
                <a:cs typeface="Calibri"/>
              </a:rPr>
              <a:t>, and </a:t>
            </a:r>
            <a:r>
              <a:rPr lang="en-US" b="1" spc="100" dirty="0">
                <a:latin typeface="Calibri"/>
                <a:cs typeface="Calibri"/>
              </a:rPr>
              <a:t>violence</a:t>
            </a:r>
            <a:r>
              <a:rPr lang="en-US" dirty="0">
                <a:latin typeface="Calibri"/>
                <a:cs typeface="Calibri"/>
              </a:rPr>
              <a:t> are the very 	means of </a:t>
            </a:r>
            <a:r>
              <a:rPr lang="en-US" dirty="0">
                <a:highlight>
                  <a:srgbClr val="0000FF"/>
                </a:highlight>
                <a:latin typeface="Calibri"/>
                <a:cs typeface="Calibri"/>
              </a:rPr>
              <a:t>creation</a:t>
            </a:r>
            <a:r>
              <a:rPr lang="en-US" dirty="0">
                <a:latin typeface="Calibri"/>
                <a:cs typeface="Calibri"/>
              </a:rPr>
              <a:t> itself.</a:t>
            </a:r>
          </a:p>
          <a:p>
            <a:pPr marL="182563" eaLnBrk="1" hangingPunct="1">
              <a:lnSpc>
                <a:spcPct val="90000"/>
              </a:lnSpc>
              <a:spcBef>
                <a:spcPts val="0"/>
              </a:spcBef>
              <a:spcAft>
                <a:spcPts val="600"/>
              </a:spcAft>
              <a:tabLst>
                <a:tab pos="508000" algn="l"/>
              </a:tabLst>
              <a:defRPr/>
            </a:pPr>
            <a:r>
              <a:rPr lang="en-US" dirty="0">
                <a:latin typeface="Calibri"/>
                <a:cs typeface="Calibri"/>
              </a:rPr>
              <a:t>• God </a:t>
            </a:r>
            <a:r>
              <a:rPr lang="en-US" dirty="0">
                <a:highlight>
                  <a:srgbClr val="C80000"/>
                </a:highlight>
                <a:latin typeface="Calibri"/>
                <a:cs typeface="Calibri"/>
              </a:rPr>
              <a:t>redeems</a:t>
            </a:r>
            <a:r>
              <a:rPr lang="en-US" dirty="0">
                <a:latin typeface="Calibri"/>
                <a:cs typeface="Calibri"/>
              </a:rPr>
              <a:t> us from the very process 	He used to </a:t>
            </a:r>
            <a:r>
              <a:rPr lang="en-US" dirty="0">
                <a:highlight>
                  <a:srgbClr val="0000FF"/>
                </a:highlight>
                <a:latin typeface="Calibri"/>
                <a:cs typeface="Calibri"/>
              </a:rPr>
              <a:t>create</a:t>
            </a:r>
            <a:r>
              <a:rPr lang="en-US" dirty="0">
                <a:latin typeface="Calibri"/>
                <a:cs typeface="Calibri"/>
              </a:rPr>
              <a:t> us to begin with? It’s  	a 	dangerous lie.</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a. Close Tie to Creation</a:t>
            </a:r>
          </a:p>
        </p:txBody>
      </p:sp>
    </p:spTree>
    <p:extLst>
      <p:ext uri="{BB962C8B-B14F-4D97-AF65-F5344CB8AC3E}">
        <p14:creationId xmlns:p14="http://schemas.microsoft.com/office/powerpoint/2010/main" val="4165388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42110"/>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600"/>
              </a:spcAft>
              <a:tabLst>
                <a:tab pos="508000" algn="l"/>
              </a:tabLst>
              <a:defRPr/>
            </a:pPr>
            <a:r>
              <a:rPr lang="en-US" dirty="0">
                <a:latin typeface="Calibri"/>
                <a:cs typeface="Calibri"/>
              </a:rPr>
              <a:t>“For as by one man’s </a:t>
            </a:r>
            <a:r>
              <a:rPr lang="en-US" b="1" spc="100" dirty="0">
                <a:latin typeface="Calibri"/>
                <a:cs typeface="Calibri"/>
              </a:rPr>
              <a:t>disobedience</a:t>
            </a:r>
            <a:r>
              <a:rPr lang="en-US" dirty="0">
                <a:latin typeface="Calibri"/>
                <a:cs typeface="Calibri"/>
              </a:rPr>
              <a:t> many were made sinners, so also by one Man’s </a:t>
            </a:r>
            <a:r>
              <a:rPr lang="en-US" b="1" spc="100" dirty="0">
                <a:latin typeface="Calibri"/>
                <a:cs typeface="Calibri"/>
              </a:rPr>
              <a:t>obedience</a:t>
            </a:r>
            <a:r>
              <a:rPr lang="en-US" dirty="0">
                <a:latin typeface="Calibri"/>
                <a:cs typeface="Calibri"/>
              </a:rPr>
              <a:t> many will be made righteous” (</a:t>
            </a:r>
            <a:r>
              <a:rPr lang="en-US" i="1" dirty="0">
                <a:latin typeface="Calibri"/>
                <a:cs typeface="Calibri"/>
              </a:rPr>
              <a:t>Rom. 5:19</a:t>
            </a:r>
            <a:r>
              <a:rPr lang="en-US" dirty="0">
                <a:latin typeface="Calibri"/>
                <a:cs typeface="Calibri"/>
              </a:rPr>
              <a:t>).	</a:t>
            </a:r>
          </a:p>
          <a:p>
            <a:pPr marL="182563" eaLnBrk="1" hangingPunct="1">
              <a:lnSpc>
                <a:spcPct val="90000"/>
              </a:lnSpc>
              <a:spcBef>
                <a:spcPts val="0"/>
              </a:spcBef>
              <a:spcAft>
                <a:spcPts val="0"/>
              </a:spcAft>
              <a:tabLst>
                <a:tab pos="508000" algn="l"/>
              </a:tabLst>
              <a:defRPr/>
            </a:pPr>
            <a:r>
              <a:rPr lang="en-US" dirty="0">
                <a:latin typeface="Calibri"/>
                <a:cs typeface="Calibri"/>
              </a:rPr>
              <a:t>• In any evolutionary model no sinless 	Adam could have introduced death, 	because death—millions of years of 	death—was, supposedly, the force and 	power that was needed to create Adam 	to begin with.</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a. Close Tie to Creation</a:t>
            </a:r>
          </a:p>
        </p:txBody>
      </p:sp>
    </p:spTree>
    <p:extLst>
      <p:ext uri="{BB962C8B-B14F-4D97-AF65-F5344CB8AC3E}">
        <p14:creationId xmlns:p14="http://schemas.microsoft.com/office/powerpoint/2010/main" val="331876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196752"/>
            <a:ext cx="9108504" cy="521482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tabLst>
                <a:tab pos="508000" algn="l"/>
              </a:tabLst>
              <a:defRPr/>
            </a:pPr>
            <a:r>
              <a:rPr lang="en-US" dirty="0">
                <a:latin typeface="Calibri"/>
                <a:cs typeface="Calibri"/>
              </a:rPr>
              <a:t>Hence, right from the start,                   evolution destroys the                </a:t>
            </a:r>
          </a:p>
          <a:p>
            <a:pPr algn="ctr" eaLnBrk="1" hangingPunct="1">
              <a:lnSpc>
                <a:spcPct val="80000"/>
              </a:lnSpc>
              <a:spcBef>
                <a:spcPts val="0"/>
              </a:spcBef>
              <a:spcAft>
                <a:spcPts val="0"/>
              </a:spcAft>
              <a:tabLst>
                <a:tab pos="508000" algn="l"/>
              </a:tabLst>
              <a:defRPr/>
            </a:pPr>
            <a:r>
              <a:rPr lang="en-US" sz="6000" dirty="0">
                <a:latin typeface="Calibri Light" panose="020F0302020204030204" pitchFamily="34" charset="0"/>
                <a:cs typeface="Calibri Light" panose="020F0302020204030204" pitchFamily="34" charset="0"/>
              </a:rPr>
              <a:t>biblical foundation                         </a:t>
            </a:r>
            <a:r>
              <a:rPr lang="en-US" dirty="0">
                <a:latin typeface="Calibri"/>
                <a:cs typeface="Calibri"/>
              </a:rPr>
              <a:t>of the </a:t>
            </a:r>
            <a:r>
              <a:rPr lang="en-US" sz="6000" dirty="0">
                <a:latin typeface="Calibri Light" panose="020F0302020204030204" pitchFamily="34" charset="0"/>
                <a:cs typeface="Calibri Light" panose="020F0302020204030204" pitchFamily="34" charset="0"/>
              </a:rPr>
              <a:t>Cross</a:t>
            </a:r>
            <a:r>
              <a:rPr lang="en-US" dirty="0">
                <a:latin typeface="Calibri"/>
                <a:cs typeface="Calibri"/>
              </a:rPr>
              <a:t>. </a:t>
            </a:r>
          </a:p>
          <a:p>
            <a:pPr algn="ctr" eaLnBrk="1" hangingPunct="1">
              <a:lnSpc>
                <a:spcPct val="80000"/>
              </a:lnSpc>
              <a:spcBef>
                <a:spcPts val="0"/>
              </a:spcBef>
              <a:spcAft>
                <a:spcPts val="600"/>
              </a:spcAft>
              <a:tabLst>
                <a:tab pos="508000" algn="l"/>
              </a:tabLst>
              <a:defRPr/>
            </a:pPr>
            <a:r>
              <a:rPr lang="en-US" dirty="0">
                <a:latin typeface="Calibri"/>
                <a:cs typeface="Calibri"/>
              </a:rPr>
              <a:t>In contrast, Seventh-day Adventists,        </a:t>
            </a:r>
          </a:p>
          <a:p>
            <a:pPr algn="ctr" eaLnBrk="1" hangingPunct="1">
              <a:lnSpc>
                <a:spcPct val="80000"/>
              </a:lnSpc>
              <a:spcBef>
                <a:spcPts val="0"/>
              </a:spcBef>
              <a:spcAft>
                <a:spcPts val="600"/>
              </a:spcAft>
              <a:tabLst>
                <a:tab pos="508000" algn="l"/>
              </a:tabLst>
              <a:defRPr/>
            </a:pPr>
            <a:r>
              <a:rPr lang="en-US" dirty="0">
                <a:latin typeface="Calibri"/>
                <a:cs typeface="Calibri"/>
              </a:rPr>
              <a:t>by calling the world to                </a:t>
            </a:r>
          </a:p>
          <a:p>
            <a:pPr algn="ctr" eaLnBrk="1" hangingPunct="1">
              <a:lnSpc>
                <a:spcPct val="80000"/>
              </a:lnSpc>
              <a:spcBef>
                <a:spcPts val="0"/>
              </a:spcBef>
              <a:spcAft>
                <a:spcPts val="600"/>
              </a:spcAft>
              <a:tabLst>
                <a:tab pos="508000" algn="l"/>
              </a:tabLst>
              <a:defRPr/>
            </a:pPr>
            <a:r>
              <a:rPr lang="en-US" sz="6000" dirty="0">
                <a:latin typeface="Calibri Light" panose="020F0302020204030204" pitchFamily="34" charset="0"/>
                <a:cs typeface="Calibri Light" panose="020F0302020204030204" pitchFamily="34" charset="0"/>
              </a:rPr>
              <a:t>worship the Creator</a:t>
            </a:r>
            <a:r>
              <a:rPr lang="en-US" dirty="0">
                <a:latin typeface="Calibri"/>
                <a:cs typeface="Calibri"/>
              </a:rPr>
              <a:t>,</a:t>
            </a:r>
          </a:p>
          <a:p>
            <a:pPr algn="ctr" eaLnBrk="1" hangingPunct="1">
              <a:lnSpc>
                <a:spcPct val="80000"/>
              </a:lnSpc>
              <a:spcBef>
                <a:spcPts val="0"/>
              </a:spcBef>
              <a:spcAft>
                <a:spcPts val="600"/>
              </a:spcAft>
              <a:tabLst>
                <a:tab pos="508000" algn="l"/>
              </a:tabLst>
              <a:defRPr/>
            </a:pPr>
            <a:r>
              <a:rPr lang="en-US" dirty="0">
                <a:latin typeface="Calibri"/>
                <a:cs typeface="Calibri"/>
              </a:rPr>
              <a:t>stand as a </a:t>
            </a:r>
            <a:r>
              <a:rPr lang="en-US" b="1" dirty="0">
                <a:latin typeface="Calibri"/>
                <a:cs typeface="Calibri"/>
              </a:rPr>
              <a:t>living witness </a:t>
            </a:r>
            <a:r>
              <a:rPr lang="en-US" dirty="0">
                <a:latin typeface="Calibri"/>
                <a:cs typeface="Calibri"/>
              </a:rPr>
              <a:t>against this error.</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a. Close Tie to Creation</a:t>
            </a:r>
          </a:p>
        </p:txBody>
      </p:sp>
    </p:spTree>
    <p:extLst>
      <p:ext uri="{BB962C8B-B14F-4D97-AF65-F5344CB8AC3E}">
        <p14:creationId xmlns:p14="http://schemas.microsoft.com/office/powerpoint/2010/main" val="111114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2">
            <a:extLst>
              <a:ext uri="{FF2B5EF4-FFF2-40B4-BE49-F238E27FC236}">
                <a16:creationId xmlns:a16="http://schemas.microsoft.com/office/drawing/2014/main" id="{A6F22861-2FDB-38C7-70A3-27E7D5776741}"/>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endParaRPr lang="en-US" sz="3200" i="1" dirty="0">
              <a:solidFill>
                <a:srgbClr val="FFFF00"/>
              </a:solidFill>
              <a:latin typeface="Cambria"/>
              <a:cs typeface="Cambria"/>
            </a:endParaRPr>
          </a:p>
          <a:p>
            <a:pPr marL="36000">
              <a:defRPr/>
            </a:pPr>
            <a:r>
              <a:rPr lang="en-US" sz="3200" b="1" cap="small" spc="100" dirty="0">
                <a:latin typeface="Cambria"/>
                <a:cs typeface="Cambria"/>
              </a:rPr>
              <a:t>3. Worship the Redeemer </a:t>
            </a:r>
          </a:p>
          <a:p>
            <a:pPr marL="36000">
              <a:defRPr/>
            </a:pPr>
            <a:r>
              <a:rPr lang="en-US" sz="3200" cap="small" spc="100" dirty="0">
                <a:latin typeface="Cambria"/>
                <a:cs typeface="Cambria"/>
              </a:rPr>
              <a:t>b. The Creator on the Cross </a:t>
            </a:r>
          </a:p>
        </p:txBody>
      </p:sp>
      <p:pic>
        <p:nvPicPr>
          <p:cNvPr id="6" name="Picture 5">
            <a:extLst>
              <a:ext uri="{FF2B5EF4-FFF2-40B4-BE49-F238E27FC236}">
                <a16:creationId xmlns:a16="http://schemas.microsoft.com/office/drawing/2014/main" id="{AF69E880-8D78-5BA3-5B39-9E894BC866EB}"/>
              </a:ext>
            </a:extLst>
          </p:cNvPr>
          <p:cNvPicPr>
            <a:picLocks noChangeAspect="1"/>
          </p:cNvPicPr>
          <p:nvPr/>
        </p:nvPicPr>
        <p:blipFill>
          <a:blip r:embed="rId3"/>
          <a:stretch>
            <a:fillRect/>
          </a:stretch>
        </p:blipFill>
        <p:spPr>
          <a:xfrm>
            <a:off x="2123728" y="2358984"/>
            <a:ext cx="5076552" cy="3172845"/>
          </a:xfrm>
          <a:prstGeom prst="rect">
            <a:avLst/>
          </a:prstGeom>
        </p:spPr>
      </p:pic>
      <p:sp>
        <p:nvSpPr>
          <p:cNvPr id="8" name="Rectangle 7">
            <a:extLst>
              <a:ext uri="{FF2B5EF4-FFF2-40B4-BE49-F238E27FC236}">
                <a16:creationId xmlns:a16="http://schemas.microsoft.com/office/drawing/2014/main" id="{34D9EE12-FE4B-7C53-DB65-CA50C3F89F54}"/>
              </a:ext>
            </a:extLst>
          </p:cNvPr>
          <p:cNvSpPr/>
          <p:nvPr/>
        </p:nvSpPr>
        <p:spPr bwMode="auto">
          <a:xfrm>
            <a:off x="2123728" y="2358984"/>
            <a:ext cx="5076552" cy="31728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2" name="Text Box 3">
            <a:extLst>
              <a:ext uri="{FF2B5EF4-FFF2-40B4-BE49-F238E27FC236}">
                <a16:creationId xmlns:a16="http://schemas.microsoft.com/office/drawing/2014/main" id="{40D7DDA7-8277-2EBB-D722-EB143AA5F659}"/>
              </a:ext>
            </a:extLst>
          </p:cNvPr>
          <p:cNvSpPr txBox="1">
            <a:spLocks noChangeArrowheads="1"/>
          </p:cNvSpPr>
          <p:nvPr/>
        </p:nvSpPr>
        <p:spPr bwMode="auto">
          <a:xfrm>
            <a:off x="35496" y="1700808"/>
            <a:ext cx="9108504"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John 19:17, 18, 30 </a:t>
            </a:r>
            <a:r>
              <a:rPr lang="en-US" sz="32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spc="-70" dirty="0">
                <a:latin typeface="Calibri"/>
                <a:cs typeface="Calibri"/>
              </a:rPr>
              <a:t>“And He, bearing His cross, went out to a place called the Place of a Skull, which is called in Hebrew, Golgotha, where they crucified Him, and two others with Him,    one on either side, and Jesus in the center.          </a:t>
            </a:r>
            <a:r>
              <a:rPr lang="en-US" dirty="0">
                <a:latin typeface="Calibri"/>
                <a:cs typeface="Calibri"/>
              </a:rPr>
              <a:t>So when Jesus had received the sour wine,</a:t>
            </a:r>
          </a:p>
          <a:p>
            <a:pPr algn="ctr" eaLnBrk="1" hangingPunct="1">
              <a:lnSpc>
                <a:spcPct val="90000"/>
              </a:lnSpc>
              <a:spcBef>
                <a:spcPts val="0"/>
              </a:spcBef>
              <a:spcAft>
                <a:spcPts val="0"/>
              </a:spcAft>
              <a:defRPr/>
            </a:pPr>
            <a:r>
              <a:rPr lang="en-US" dirty="0">
                <a:latin typeface="Calibri"/>
                <a:cs typeface="Calibri"/>
              </a:rPr>
              <a:t>He said, ‘It is finished! And bowing His head, He gave up His spirit.”</a:t>
            </a:r>
          </a:p>
        </p:txBody>
      </p:sp>
    </p:spTree>
    <p:extLst>
      <p:ext uri="{BB962C8B-B14F-4D97-AF65-F5344CB8AC3E}">
        <p14:creationId xmlns:p14="http://schemas.microsoft.com/office/powerpoint/2010/main" val="294564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down)">
                                      <p:cBhvr>
                                        <p:cTn id="30" dur="2000"/>
                                        <p:tgtEl>
                                          <p:spTgt spid="6"/>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63944"/>
            <a:ext cx="9108504" cy="467929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600"/>
              </a:spcAft>
              <a:tabLst>
                <a:tab pos="508000" algn="l"/>
              </a:tabLst>
              <a:defRPr/>
            </a:pPr>
            <a:r>
              <a:rPr lang="en-US" dirty="0">
                <a:latin typeface="Calibri"/>
                <a:cs typeface="Calibri"/>
              </a:rPr>
              <a:t>The God who </a:t>
            </a:r>
            <a:r>
              <a:rPr lang="en-US" b="1" spc="100" dirty="0">
                <a:latin typeface="Calibri"/>
                <a:cs typeface="Calibri"/>
              </a:rPr>
              <a:t>created</a:t>
            </a:r>
            <a:r>
              <a:rPr lang="en-US" dirty="0">
                <a:latin typeface="Calibri"/>
                <a:cs typeface="Calibri"/>
              </a:rPr>
              <a:t> us is the same God who </a:t>
            </a:r>
            <a:r>
              <a:rPr lang="en-US" b="1" spc="100" dirty="0">
                <a:latin typeface="Calibri"/>
                <a:cs typeface="Calibri"/>
              </a:rPr>
              <a:t>redeemed</a:t>
            </a:r>
            <a:r>
              <a:rPr lang="en-US" dirty="0">
                <a:latin typeface="Calibri"/>
                <a:cs typeface="Calibri"/>
              </a:rPr>
              <a:t> us.</a:t>
            </a:r>
          </a:p>
          <a:p>
            <a:pPr marL="182563" eaLnBrk="1" hangingPunct="1">
              <a:lnSpc>
                <a:spcPct val="90000"/>
              </a:lnSpc>
              <a:spcBef>
                <a:spcPts val="0"/>
              </a:spcBef>
              <a:spcAft>
                <a:spcPts val="600"/>
              </a:spcAft>
              <a:tabLst>
                <a:tab pos="508000" algn="l"/>
              </a:tabLst>
              <a:defRPr/>
            </a:pPr>
            <a:r>
              <a:rPr lang="en-US" dirty="0">
                <a:latin typeface="Calibri"/>
                <a:cs typeface="Calibri"/>
              </a:rPr>
              <a:t>• The God who said, “ ‘Let Us make man 	</a:t>
            </a:r>
            <a:r>
              <a:rPr lang="en-US" spc="-100" dirty="0">
                <a:latin typeface="Calibri"/>
                <a:cs typeface="Calibri"/>
              </a:rPr>
              <a:t>in Our image, according to Our likeness’ ” </a:t>
            </a:r>
          </a:p>
          <a:p>
            <a:pPr marL="182563" eaLnBrk="1" hangingPunct="1">
              <a:lnSpc>
                <a:spcPct val="90000"/>
              </a:lnSpc>
              <a:spcBef>
                <a:spcPts val="0"/>
              </a:spcBef>
              <a:spcAft>
                <a:spcPts val="600"/>
              </a:spcAft>
              <a:tabLst>
                <a:tab pos="508000" algn="l"/>
              </a:tabLst>
              <a:defRPr/>
            </a:pPr>
            <a:r>
              <a:rPr lang="en-US" dirty="0">
                <a:latin typeface="Calibri"/>
                <a:cs typeface="Calibri"/>
              </a:rPr>
              <a:t>	(</a:t>
            </a:r>
            <a:r>
              <a:rPr lang="en-US" i="1" dirty="0">
                <a:latin typeface="Calibri"/>
                <a:cs typeface="Calibri"/>
              </a:rPr>
              <a:t>Gen. 1:26</a:t>
            </a:r>
            <a:r>
              <a:rPr lang="en-US" dirty="0">
                <a:latin typeface="Calibri"/>
                <a:cs typeface="Calibri"/>
              </a:rPr>
              <a:t>), is the same One who, on  	the cross, cried out,</a:t>
            </a:r>
            <a:r>
              <a:rPr lang="en-US" spc="-300" dirty="0">
                <a:latin typeface="Calibri"/>
                <a:cs typeface="Calibri"/>
              </a:rPr>
              <a:t> “ </a:t>
            </a:r>
            <a:r>
              <a:rPr lang="en-US" dirty="0">
                <a:latin typeface="Calibri"/>
                <a:cs typeface="Calibri"/>
              </a:rPr>
              <a:t>‘My God, My God, 	why have You forsaken Me?’ ” (</a:t>
            </a:r>
            <a:r>
              <a:rPr lang="en-US" i="1" dirty="0">
                <a:latin typeface="Calibri"/>
                <a:cs typeface="Calibri"/>
              </a:rPr>
              <a:t>Matt. 	27:46</a:t>
            </a:r>
            <a:r>
              <a:rPr lang="en-US" dirty="0">
                <a:latin typeface="Calibri"/>
                <a:cs typeface="Calibri"/>
              </a:rPr>
              <a:t>).</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b. The Creator on the Cross</a:t>
            </a:r>
          </a:p>
        </p:txBody>
      </p:sp>
    </p:spTree>
    <p:extLst>
      <p:ext uri="{BB962C8B-B14F-4D97-AF65-F5344CB8AC3E}">
        <p14:creationId xmlns:p14="http://schemas.microsoft.com/office/powerpoint/2010/main" val="1249399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2563" eaLnBrk="1" hangingPunct="1">
              <a:lnSpc>
                <a:spcPct val="90000"/>
              </a:lnSpc>
              <a:spcBef>
                <a:spcPts val="0"/>
              </a:spcBef>
              <a:spcAft>
                <a:spcPts val="600"/>
              </a:spcAft>
              <a:tabLst>
                <a:tab pos="508000" algn="l"/>
              </a:tabLst>
              <a:defRPr/>
            </a:pPr>
            <a:r>
              <a:rPr lang="en-US" dirty="0">
                <a:latin typeface="Calibri"/>
                <a:cs typeface="Calibri"/>
              </a:rPr>
              <a:t>• The first angel’s message to worship   	the Creator came after the Cross, after  	it 	had become known to the onlooking 	universe and to Christ’s followers that 	the One who “made heaven and earth” 	is the same One who came “in the like-	ness of men. And...became obedient to 	…the death of the cross” (</a:t>
            </a:r>
            <a:r>
              <a:rPr lang="en-US" i="1" dirty="0">
                <a:latin typeface="Calibri"/>
                <a:cs typeface="Calibri"/>
              </a:rPr>
              <a:t>Phil. 2:7, 8</a:t>
            </a:r>
            <a:r>
              <a:rPr lang="en-US" dirty="0">
                <a:latin typeface="Calibri"/>
                <a:cs typeface="Calibri"/>
              </a:rPr>
              <a:t>).</a:t>
            </a:r>
          </a:p>
          <a:p>
            <a:pPr marL="182563">
              <a:lnSpc>
                <a:spcPct val="90000"/>
              </a:lnSpc>
              <a:spcBef>
                <a:spcPts val="0"/>
              </a:spcBef>
              <a:spcAft>
                <a:spcPts val="600"/>
              </a:spcAft>
              <a:tabLst>
                <a:tab pos="508000" algn="l"/>
              </a:tabLst>
              <a:defRPr/>
            </a:pPr>
            <a:r>
              <a:rPr lang="en-US" dirty="0">
                <a:latin typeface="Calibri"/>
                <a:cs typeface="Calibri"/>
              </a:rPr>
              <a:t>• </a:t>
            </a:r>
            <a:r>
              <a:rPr lang="en-US" b="1" spc="100" dirty="0">
                <a:highlight>
                  <a:srgbClr val="C80000"/>
                </a:highlight>
                <a:latin typeface="Calibri"/>
                <a:cs typeface="Calibri"/>
              </a:rPr>
              <a:t>WORSHIP</a:t>
            </a:r>
            <a:r>
              <a:rPr lang="en-US" b="1" spc="100" dirty="0">
                <a:latin typeface="Calibri"/>
                <a:cs typeface="Calibri"/>
              </a:rPr>
              <a:t> is the only adequate 	response to this.</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3. Worship the Redeemer</a:t>
            </a:r>
            <a:r>
              <a:rPr lang="en-US" sz="3200" i="1" dirty="0">
                <a:solidFill>
                  <a:srgbClr val="FFFF00"/>
                </a:solidFill>
                <a:latin typeface="Cambria"/>
                <a:cs typeface="Cambria"/>
              </a:rPr>
              <a:t>	 	</a:t>
            </a:r>
          </a:p>
          <a:p>
            <a:pPr marL="36000">
              <a:defRPr/>
            </a:pPr>
            <a:r>
              <a:rPr lang="en-US" sz="3200" b="1" cap="small" spc="100" dirty="0">
                <a:latin typeface="Cambria"/>
                <a:cs typeface="Cambria"/>
              </a:rPr>
              <a:t>b. The Creator on the Cross</a:t>
            </a:r>
          </a:p>
        </p:txBody>
      </p:sp>
    </p:spTree>
    <p:extLst>
      <p:ext uri="{BB962C8B-B14F-4D97-AF65-F5344CB8AC3E}">
        <p14:creationId xmlns:p14="http://schemas.microsoft.com/office/powerpoint/2010/main" val="4093934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p>
          <a:p>
            <a:pPr marL="36000">
              <a:defRPr/>
            </a:pPr>
            <a:r>
              <a:rPr lang="en-US" sz="3200" b="1" cap="small" spc="50" dirty="0">
                <a:latin typeface="Cambria"/>
                <a:cs typeface="Cambria"/>
              </a:rPr>
              <a:t>The Last Word </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1588" y="1268760"/>
            <a:ext cx="9144000" cy="596580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“The One who created us invites us to  surrender our </a:t>
            </a:r>
            <a:r>
              <a:rPr lang="en-US" b="1" spc="100" dirty="0">
                <a:latin typeface="Calibri"/>
                <a:cs typeface="Calibri"/>
              </a:rPr>
              <a:t>lives</a:t>
            </a:r>
            <a:r>
              <a:rPr lang="en-US" dirty="0">
                <a:latin typeface="Calibri"/>
                <a:cs typeface="Calibri"/>
              </a:rPr>
              <a:t> in the act of worship    in order to receive them </a:t>
            </a:r>
            <a:r>
              <a:rPr lang="en-US" b="1" spc="100" dirty="0">
                <a:latin typeface="Calibri"/>
                <a:cs typeface="Calibri"/>
              </a:rPr>
              <a:t>back</a:t>
            </a:r>
            <a:r>
              <a:rPr lang="en-US" dirty="0">
                <a:latin typeface="Calibri"/>
                <a:cs typeface="Calibri"/>
              </a:rPr>
              <a:t> from Him </a:t>
            </a:r>
            <a:r>
              <a:rPr lang="en-US" b="1" spc="100" dirty="0">
                <a:latin typeface="Calibri"/>
                <a:cs typeface="Calibri"/>
              </a:rPr>
              <a:t>enriched</a:t>
            </a:r>
            <a:r>
              <a:rPr lang="en-US" dirty="0">
                <a:latin typeface="Calibri"/>
                <a:cs typeface="Calibri"/>
              </a:rPr>
              <a:t>, to be used for the </a:t>
            </a:r>
            <a:r>
              <a:rPr lang="en-US" b="1" spc="100" dirty="0">
                <a:latin typeface="Calibri"/>
                <a:cs typeface="Calibri"/>
              </a:rPr>
              <a:t>benefit</a:t>
            </a:r>
            <a:r>
              <a:rPr lang="en-US" dirty="0">
                <a:latin typeface="Calibri"/>
                <a:cs typeface="Calibri"/>
              </a:rPr>
              <a:t>           of others.</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Worship has to do with the very nature  and purpose of our existence and with    the need for having a </a:t>
            </a:r>
            <a:r>
              <a:rPr lang="en-US" b="1" spc="100" dirty="0">
                <a:latin typeface="Calibri"/>
                <a:cs typeface="Calibri"/>
              </a:rPr>
              <a:t>center outside </a:t>
            </a:r>
            <a:r>
              <a:rPr lang="en-US" dirty="0">
                <a:latin typeface="Calibri"/>
                <a:cs typeface="Calibri"/>
              </a:rPr>
              <a:t>of ourselves that </a:t>
            </a:r>
            <a:r>
              <a:rPr lang="en-US" b="1" spc="100" dirty="0">
                <a:latin typeface="Calibri"/>
                <a:cs typeface="Calibri"/>
              </a:rPr>
              <a:t>frees</a:t>
            </a:r>
            <a:r>
              <a:rPr lang="en-US" dirty="0">
                <a:latin typeface="Calibri"/>
                <a:cs typeface="Calibri"/>
              </a:rPr>
              <a:t> us from </a:t>
            </a:r>
            <a:r>
              <a:rPr lang="en-US" b="1" spc="100" dirty="0">
                <a:latin typeface="Calibri"/>
                <a:cs typeface="Calibri"/>
              </a:rPr>
              <a:t>selfishness</a:t>
            </a:r>
            <a:r>
              <a:rPr lang="en-US" dirty="0">
                <a:latin typeface="Calibri"/>
                <a:cs typeface="Calibri"/>
              </a:rPr>
              <a:t>.”     </a:t>
            </a:r>
            <a:r>
              <a:rPr lang="en-US" sz="2400" dirty="0">
                <a:latin typeface="Calibri"/>
                <a:cs typeface="Calibri"/>
              </a:rPr>
              <a:t>—</a:t>
            </a:r>
            <a:r>
              <a:rPr lang="en-US" sz="2400" dirty="0" err="1">
                <a:latin typeface="Calibri"/>
                <a:cs typeface="Calibri"/>
              </a:rPr>
              <a:t>Ángel</a:t>
            </a:r>
            <a:r>
              <a:rPr lang="en-US" sz="2400" dirty="0">
                <a:latin typeface="Calibri"/>
                <a:cs typeface="Calibri"/>
              </a:rPr>
              <a:t> Manuel </a:t>
            </a:r>
            <a:r>
              <a:rPr lang="en-US" sz="2400" dirty="0" err="1">
                <a:latin typeface="Calibri"/>
                <a:cs typeface="Calibri"/>
              </a:rPr>
              <a:t>Rodríguez</a:t>
            </a:r>
            <a:r>
              <a:rPr lang="en-US" sz="2400" dirty="0">
                <a:latin typeface="Calibri"/>
                <a:cs typeface="Calibri"/>
              </a:rPr>
              <a:t>, “The Closing of the Cosmic Conflict:                          Role of the Three Angels’ Messages.”</a:t>
            </a:r>
            <a:endParaRPr lang="en-US" dirty="0">
              <a:latin typeface="Calibri"/>
              <a:cs typeface="Calibri"/>
            </a:endParaRPr>
          </a:p>
        </p:txBody>
      </p:sp>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Three Cosmic Messages</a:t>
            </a:r>
          </a:p>
          <a:p>
            <a:pPr marL="36000">
              <a:defRPr/>
            </a:pPr>
            <a:r>
              <a:rPr lang="en-US" sz="3200" b="1" cap="small" spc="50" dirty="0">
                <a:latin typeface="Cambria"/>
                <a:cs typeface="Cambria"/>
              </a:rPr>
              <a:t>Lesson 7,  May 13,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948226"/>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Cambria"/>
                <a:ea typeface="ＭＳ Ｐゴシック" charset="0"/>
                <a:cs typeface="Cambria"/>
              </a:rPr>
              <a:t>Worshiping </a:t>
            </a:r>
            <a:r>
              <a:rPr lang="en-US" sz="5400" i="1" dirty="0">
                <a:effectLst>
                  <a:outerShdw blurRad="38100" dist="38100" dir="2700000" algn="tl">
                    <a:srgbClr val="000000"/>
                  </a:outerShdw>
                </a:effectLst>
                <a:latin typeface="Cambria"/>
                <a:ea typeface="ＭＳ Ｐゴシック" charset="0"/>
                <a:cs typeface="Cambria"/>
              </a:rPr>
              <a:t>the                </a:t>
            </a:r>
            <a:r>
              <a:rPr lang="en-US" sz="8000" dirty="0">
                <a:effectLst>
                  <a:outerShdw blurRad="38100" dist="38100" dir="2700000" algn="tl">
                    <a:srgbClr val="000000"/>
                  </a:outerShdw>
                </a:effectLst>
                <a:latin typeface="Cambria"/>
                <a:ea typeface="ＭＳ Ｐゴシック" charset="0"/>
                <a:cs typeface="Cambria"/>
              </a:rPr>
              <a:t>Creator</a:t>
            </a:r>
          </a:p>
        </p:txBody>
      </p:sp>
      <p:pic>
        <p:nvPicPr>
          <p:cNvPr id="6" name="Picture 5">
            <a:extLst>
              <a:ext uri="{FF2B5EF4-FFF2-40B4-BE49-F238E27FC236}">
                <a16:creationId xmlns:a16="http://schemas.microsoft.com/office/drawing/2014/main" id="{A09EAEB3-98E6-9ED9-F476-142EE5A4B6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1043608" y="3334687"/>
            <a:ext cx="7200800" cy="3491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5" presetClass="entr" presetSubtype="5"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checkerboard(dow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572410"/>
            <a:ext cx="9144000" cy="2914644"/>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Cambria"/>
                <a:ea typeface="Helvetica CY" charset="0"/>
                <a:cs typeface="Cambria"/>
              </a:rPr>
              <a:t>Revelation 4:11 </a:t>
            </a:r>
            <a:r>
              <a:rPr lang="en-US" sz="2800" dirty="0">
                <a:latin typeface="Cambria"/>
                <a:ea typeface="Helvetica CY" charset="0"/>
                <a:cs typeface="Cambria"/>
              </a:rPr>
              <a:t>NKJV</a:t>
            </a:r>
            <a:endParaRPr lang="en-US" sz="3200"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 ‘You are worthy, O Lord, to receive glory and honor and power; for You created all things, and </a:t>
            </a:r>
            <a:r>
              <a:rPr lang="en-US" b="1" spc="100" dirty="0">
                <a:latin typeface="Calibri"/>
                <a:ea typeface="Helvetica CY" charset="0"/>
                <a:cs typeface="Calibri"/>
              </a:rPr>
              <a:t>by Your will </a:t>
            </a:r>
            <a:r>
              <a:rPr lang="en-US" dirty="0">
                <a:latin typeface="Calibri"/>
                <a:ea typeface="Helvetica CY" charset="0"/>
                <a:cs typeface="Calibri"/>
              </a:rPr>
              <a:t>they exist and       were created.’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It’s easy to take things for granted,       particularly things that we have always known or experienced. Have you ever stopped to think about how much we take existence itself for granted? </a:t>
            </a:r>
            <a:r>
              <a:rPr lang="en-US" i="1" dirty="0">
                <a:latin typeface="Calibri"/>
                <a:cs typeface="Calibri"/>
              </a:rPr>
              <a:t>Why is there something instead of nothing?</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Despite all sorts of myths about the universe our universe exists because             </a:t>
            </a:r>
            <a:r>
              <a:rPr lang="en-US" b="1" spc="100" dirty="0">
                <a:latin typeface="Calibri"/>
                <a:cs typeface="Calibri"/>
              </a:rPr>
              <a:t>God, the Creator, has made it and everything in it.</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endParaRPr lang="mr-IN" sz="3200" i="1" dirty="0">
              <a:solidFill>
                <a:srgbClr val="FFFF00"/>
              </a:solidFill>
              <a:latin typeface="Cambria"/>
              <a:cs typeface="Cambria"/>
            </a:endParaRP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60040" y="1405220"/>
            <a:ext cx="889248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lnSpc>
                <a:spcPct val="90000"/>
              </a:lnSpc>
              <a:spcBef>
                <a:spcPts val="0"/>
              </a:spcBef>
              <a:spcAft>
                <a:spcPts val="0"/>
              </a:spcAft>
              <a:tabLst>
                <a:tab pos="514350" algn="l"/>
              </a:tabLst>
            </a:pPr>
            <a:r>
              <a:rPr lang="en-US" dirty="0">
                <a:latin typeface="Calibri" panose="020F0502020204030204" pitchFamily="34" charset="0"/>
                <a:cs typeface="Calibri" panose="020F0502020204030204" pitchFamily="34" charset="0"/>
              </a:rPr>
              <a:t>1. </a:t>
            </a:r>
            <a:r>
              <a:rPr lang="en-US" b="1" spc="100" dirty="0">
                <a:latin typeface="Calibri" panose="020F0502020204030204" pitchFamily="34" charset="0"/>
                <a:cs typeface="Calibri" panose="020F0502020204030204" pitchFamily="34" charset="0"/>
              </a:rPr>
              <a:t>Reasons </a:t>
            </a:r>
            <a:r>
              <a:rPr lang="en-US" dirty="0">
                <a:latin typeface="Calibri" panose="020F0502020204030204" pitchFamily="34" charset="0"/>
                <a:cs typeface="Calibri" panose="020F0502020204030204" pitchFamily="34" charset="0"/>
              </a:rPr>
              <a:t>for True Worship</a:t>
            </a:r>
          </a:p>
          <a:p>
            <a:pPr eaLnBrk="1" hangingPunct="1">
              <a:lnSpc>
                <a:spcPct val="90000"/>
              </a:lnSpc>
              <a:spcBef>
                <a:spcPts val="0"/>
              </a:spcBef>
              <a:spcAft>
                <a:spcPts val="1200"/>
              </a:spcAft>
              <a:tabLst>
                <a:tab pos="514350" algn="l"/>
              </a:tabLst>
            </a:pPr>
            <a:r>
              <a:rPr lang="en-US" i="1"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Worship, a Central Issue (</a:t>
            </a:r>
            <a:r>
              <a:rPr lang="en-US" i="1" spc="-100" dirty="0">
                <a:latin typeface="Calibri" panose="020F0502020204030204" pitchFamily="34" charset="0"/>
                <a:cs typeface="Calibri" panose="020F0502020204030204" pitchFamily="34" charset="0"/>
              </a:rPr>
              <a:t>Rev. 1:9</a:t>
            </a:r>
            <a:r>
              <a:rPr lang="en-US" spc="-10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eaLnBrk="1" hangingPunct="1">
              <a:lnSpc>
                <a:spcPct val="90000"/>
              </a:lnSpc>
              <a:spcBef>
                <a:spcPts val="0"/>
              </a:spcBef>
              <a:spcAft>
                <a:spcPts val="0"/>
              </a:spcAft>
              <a:tabLst>
                <a:tab pos="514350" algn="l"/>
              </a:tabLst>
            </a:pPr>
            <a:r>
              <a:rPr lang="en-US" dirty="0">
                <a:latin typeface="Calibri" panose="020F0502020204030204" pitchFamily="34" charset="0"/>
                <a:cs typeface="Calibri" panose="020F0502020204030204" pitchFamily="34" charset="0"/>
              </a:rPr>
              <a:t>2. Worship the </a:t>
            </a:r>
            <a:r>
              <a:rPr lang="en-US" b="1" spc="100" dirty="0">
                <a:latin typeface="Calibri" panose="020F0502020204030204" pitchFamily="34" charset="0"/>
                <a:cs typeface="Calibri" panose="020F0502020204030204" pitchFamily="34" charset="0"/>
              </a:rPr>
              <a:t>Creator</a:t>
            </a:r>
          </a:p>
          <a:p>
            <a:pPr eaLnBrk="1" hangingPunct="1">
              <a:lnSpc>
                <a:spcPct val="90000"/>
              </a:lnSpc>
              <a:spcBef>
                <a:spcPts val="0"/>
              </a:spcBef>
              <a:spcAft>
                <a:spcPts val="0"/>
              </a:spcAft>
              <a:tabLst>
                <a:tab pos="514350" algn="l"/>
              </a:tabLst>
            </a:pPr>
            <a:r>
              <a:rPr lang="en-US" dirty="0">
                <a:latin typeface="Calibri" panose="020F0502020204030204" pitchFamily="34" charset="0"/>
                <a:cs typeface="Calibri" panose="020F0502020204030204" pitchFamily="34" charset="0"/>
              </a:rPr>
              <a:t>	a. </a:t>
            </a:r>
            <a:r>
              <a:rPr lang="en-US" spc="-50" dirty="0">
                <a:latin typeface="Calibri" panose="020F0502020204030204" pitchFamily="34" charset="0"/>
                <a:cs typeface="Calibri" panose="020F0502020204030204" pitchFamily="34" charset="0"/>
              </a:rPr>
              <a:t>A Clarion Call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Rev. 14:7</a:t>
            </a:r>
            <a:r>
              <a:rPr lang="en-US" dirty="0">
                <a:latin typeface="Calibri" panose="020F0502020204030204" pitchFamily="34" charset="0"/>
                <a:cs typeface="Calibri" panose="020F0502020204030204" pitchFamily="34" charset="0"/>
              </a:rPr>
              <a:t>).</a:t>
            </a:r>
            <a:endParaRPr lang="en-US" spc="-100" dirty="0">
              <a:latin typeface="Calibri" panose="020F0502020204030204" pitchFamily="34" charset="0"/>
              <a:cs typeface="Calibri" panose="020F0502020204030204" pitchFamily="34" charset="0"/>
            </a:endParaRPr>
          </a:p>
          <a:p>
            <a:pPr eaLnBrk="1" hangingPunct="1">
              <a:lnSpc>
                <a:spcPct val="90000"/>
              </a:lnSpc>
              <a:spcBef>
                <a:spcPts val="0"/>
              </a:spcBef>
              <a:spcAft>
                <a:spcPts val="1200"/>
              </a:spcAft>
              <a:tabLst>
                <a:tab pos="514350" algn="l"/>
              </a:tabLst>
            </a:pPr>
            <a:r>
              <a:rPr lang="en-US" dirty="0">
                <a:latin typeface="Calibri" panose="020F0502020204030204" pitchFamily="34" charset="0"/>
                <a:cs typeface="Calibri" panose="020F0502020204030204" pitchFamily="34" charset="0"/>
              </a:rPr>
              <a:t>	</a:t>
            </a:r>
            <a:r>
              <a:rPr lang="en-US" spc="-50" dirty="0">
                <a:latin typeface="Calibri" panose="020F0502020204030204" pitchFamily="34" charset="0"/>
                <a:cs typeface="Calibri" panose="020F0502020204030204" pitchFamily="34" charset="0"/>
              </a:rPr>
              <a:t>b. A God Who Is Close (</a:t>
            </a:r>
            <a:r>
              <a:rPr lang="en-US" i="1" spc="-50" dirty="0">
                <a:latin typeface="Calibri" panose="020F0502020204030204" pitchFamily="34" charset="0"/>
                <a:cs typeface="Calibri" panose="020F0502020204030204" pitchFamily="34" charset="0"/>
              </a:rPr>
              <a:t>2 Cor. 5:17</a:t>
            </a:r>
            <a:r>
              <a:rPr lang="en-US" spc="-50" dirty="0">
                <a:latin typeface="Calibri" panose="020F0502020204030204" pitchFamily="34" charset="0"/>
                <a:cs typeface="Calibri" panose="020F0502020204030204" pitchFamily="34" charset="0"/>
              </a:rPr>
              <a:t>).</a:t>
            </a:r>
          </a:p>
          <a:p>
            <a:pPr eaLnBrk="1" hangingPunct="1">
              <a:lnSpc>
                <a:spcPct val="90000"/>
              </a:lnSpc>
              <a:spcBef>
                <a:spcPts val="0"/>
              </a:spcBef>
              <a:spcAft>
                <a:spcPts val="0"/>
              </a:spcAft>
              <a:tabLst>
                <a:tab pos="514350" algn="l"/>
              </a:tabLst>
            </a:pPr>
            <a:r>
              <a:rPr lang="en-US" dirty="0">
                <a:latin typeface="Calibri" panose="020F0502020204030204" pitchFamily="34" charset="0"/>
                <a:cs typeface="Calibri" panose="020F0502020204030204" pitchFamily="34" charset="0"/>
              </a:rPr>
              <a:t>3. Worship the </a:t>
            </a:r>
            <a:r>
              <a:rPr lang="en-US" b="1" spc="100" dirty="0">
                <a:latin typeface="Calibri" panose="020F0502020204030204" pitchFamily="34" charset="0"/>
                <a:cs typeface="Calibri" panose="020F0502020204030204" pitchFamily="34" charset="0"/>
              </a:rPr>
              <a:t>Redeemer</a:t>
            </a:r>
            <a:r>
              <a:rPr lang="en-US" dirty="0">
                <a:latin typeface="Calibri" panose="020F0502020204030204" pitchFamily="34" charset="0"/>
                <a:cs typeface="Calibri" panose="020F0502020204030204" pitchFamily="34" charset="0"/>
              </a:rPr>
              <a:t>                                        </a:t>
            </a:r>
          </a:p>
          <a:p>
            <a:pPr eaLnBrk="1" hangingPunct="1">
              <a:lnSpc>
                <a:spcPct val="90000"/>
              </a:lnSpc>
              <a:spcBef>
                <a:spcPts val="0"/>
              </a:spcBef>
              <a:spcAft>
                <a:spcPts val="1200"/>
              </a:spcAft>
              <a:tabLst>
                <a:tab pos="514350" algn="l"/>
              </a:tabLst>
            </a:pPr>
            <a:r>
              <a:rPr lang="en-US" spc="-60" dirty="0">
                <a:latin typeface="Calibri" panose="020F0502020204030204" pitchFamily="34" charset="0"/>
                <a:cs typeface="Calibri" panose="020F0502020204030204" pitchFamily="34" charset="0"/>
              </a:rPr>
              <a:t>	a. Close Tie to Creation (</a:t>
            </a:r>
            <a:r>
              <a:rPr lang="en-US" i="1" spc="-60" dirty="0">
                <a:latin typeface="Calibri" panose="020F0502020204030204" pitchFamily="34" charset="0"/>
                <a:cs typeface="Calibri" panose="020F0502020204030204" pitchFamily="34" charset="0"/>
              </a:rPr>
              <a:t>Rev. 4:11</a:t>
            </a:r>
            <a:r>
              <a:rPr lang="en-US" spc="-60" dirty="0">
                <a:latin typeface="Calibri" panose="020F0502020204030204" pitchFamily="34" charset="0"/>
                <a:cs typeface="Calibri" panose="020F0502020204030204" pitchFamily="34" charset="0"/>
              </a:rPr>
              <a:t>).                              	b. The Creator on the Cross (</a:t>
            </a:r>
            <a:r>
              <a:rPr lang="en-US" i="1" spc="-60" dirty="0">
                <a:latin typeface="Calibri" panose="020F0502020204030204" pitchFamily="34" charset="0"/>
                <a:cs typeface="Calibri" panose="020F0502020204030204" pitchFamily="34" charset="0"/>
              </a:rPr>
              <a:t>John 19:17, 	18, 30</a:t>
            </a:r>
            <a:r>
              <a:rPr lang="en-US" spc="-60" dirty="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Worshiping the Creator</a:t>
            </a:r>
          </a:p>
          <a:p>
            <a:pPr marL="36000">
              <a:defRPr/>
            </a:pPr>
            <a:r>
              <a:rPr lang="en-US" sz="3200" b="1" cap="small" spc="50" dirty="0">
                <a:latin typeface="Cambria"/>
                <a:cs typeface="Cambria"/>
              </a:rPr>
              <a:t>1. Reasons for True Worship	           </a:t>
            </a:r>
          </a:p>
        </p:txBody>
      </p:sp>
      <p:sp>
        <p:nvSpPr>
          <p:cNvPr id="3" name="TextBox 2">
            <a:extLst>
              <a:ext uri="{FF2B5EF4-FFF2-40B4-BE49-F238E27FC236}">
                <a16:creationId xmlns:a16="http://schemas.microsoft.com/office/drawing/2014/main" id="{30699623-7381-D421-207F-B4511A44C752}"/>
              </a:ext>
            </a:extLst>
          </p:cNvPr>
          <p:cNvSpPr txBox="1"/>
          <p:nvPr/>
        </p:nvSpPr>
        <p:spPr>
          <a:xfrm>
            <a:off x="7956884" y="7395411"/>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FA20E987-9565-0D28-EBDB-8E99972AFA4E}"/>
              </a:ext>
            </a:extLst>
          </p:cNvPr>
          <p:cNvPicPr>
            <a:picLocks noChangeAspect="1"/>
          </p:cNvPicPr>
          <p:nvPr/>
        </p:nvPicPr>
        <p:blipFill>
          <a:blip r:embed="rId3"/>
          <a:stretch>
            <a:fillRect/>
          </a:stretch>
        </p:blipFill>
        <p:spPr>
          <a:xfrm>
            <a:off x="2317323" y="2060848"/>
            <a:ext cx="4702949" cy="3456384"/>
          </a:xfrm>
          <a:prstGeom prst="rect">
            <a:avLst/>
          </a:prstGeom>
        </p:spPr>
      </p:pic>
      <p:pic>
        <p:nvPicPr>
          <p:cNvPr id="8" name="Picture 7">
            <a:extLst>
              <a:ext uri="{FF2B5EF4-FFF2-40B4-BE49-F238E27FC236}">
                <a16:creationId xmlns:a16="http://schemas.microsoft.com/office/drawing/2014/main" id="{79B00229-F176-DB9E-DE26-79A99D3EE6B3}"/>
              </a:ext>
            </a:extLst>
          </p:cNvPr>
          <p:cNvPicPr>
            <a:picLocks noChangeAspect="1"/>
          </p:cNvPicPr>
          <p:nvPr/>
        </p:nvPicPr>
        <p:blipFill>
          <a:blip r:embed="rId4"/>
          <a:stretch>
            <a:fillRect/>
          </a:stretch>
        </p:blipFill>
        <p:spPr>
          <a:xfrm>
            <a:off x="6095206" y="5184874"/>
            <a:ext cx="781050" cy="260350"/>
          </a:xfrm>
          <a:prstGeom prst="rect">
            <a:avLst/>
          </a:prstGeom>
        </p:spPr>
      </p:pic>
      <p:sp>
        <p:nvSpPr>
          <p:cNvPr id="9" name="Rectangle 8">
            <a:extLst>
              <a:ext uri="{FF2B5EF4-FFF2-40B4-BE49-F238E27FC236}">
                <a16:creationId xmlns:a16="http://schemas.microsoft.com/office/drawing/2014/main" id="{E7D5B8E5-FC27-07B1-7F52-7DAEEB849A53}"/>
              </a:ext>
            </a:extLst>
          </p:cNvPr>
          <p:cNvSpPr/>
          <p:nvPr/>
        </p:nvSpPr>
        <p:spPr bwMode="auto">
          <a:xfrm>
            <a:off x="2317323" y="2060848"/>
            <a:ext cx="4702949" cy="34563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340768"/>
            <a:ext cx="9144000" cy="556261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Revelation 1:9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3600"/>
              </a:spcAft>
              <a:defRPr/>
            </a:pPr>
            <a:r>
              <a:rPr lang="en-US" dirty="0">
                <a:latin typeface="Calibri"/>
                <a:cs typeface="Calibri"/>
              </a:rPr>
              <a:t>“I, John, both your brother and    companion in the </a:t>
            </a:r>
            <a:r>
              <a:rPr lang="en-US" dirty="0">
                <a:highlight>
                  <a:srgbClr val="FF0000"/>
                </a:highlight>
                <a:latin typeface="Calibri"/>
                <a:cs typeface="Calibri"/>
              </a:rPr>
              <a:t>tribulation</a:t>
            </a:r>
            <a:r>
              <a:rPr lang="en-US" dirty="0">
                <a:latin typeface="Calibri"/>
                <a:cs typeface="Calibri"/>
              </a:rPr>
              <a:t> and     kingdom and patience of Jesus Christ,     was on the island that is called Patmos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3000"/>
              </a:spcAft>
              <a:defRPr/>
            </a:pPr>
            <a:r>
              <a:rPr lang="en-US" dirty="0">
                <a:latin typeface="Calibri"/>
                <a:cs typeface="Calibri"/>
              </a:rPr>
              <a:t>for the word of God and for the             testimony of Jesus Christ.”</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5" presetClass="entr" presetSubtype="5"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down)">
                                      <p:cBhvr>
                                        <p:cTn id="26" dur="2000"/>
                                        <p:tgtEl>
                                          <p:spTgt spid="6"/>
                                        </p:tgtEl>
                                      </p:cBhvr>
                                    </p:animEffec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1610" eaLnBrk="1" hangingPunct="1">
              <a:lnSpc>
                <a:spcPct val="90000"/>
              </a:lnSpc>
              <a:spcBef>
                <a:spcPts val="0"/>
              </a:spcBef>
              <a:spcAft>
                <a:spcPts val="1200"/>
              </a:spcAft>
              <a:tabLst>
                <a:tab pos="508000" algn="l"/>
              </a:tabLst>
              <a:defRPr/>
            </a:pPr>
            <a:r>
              <a:rPr lang="en-US" spc="-100" dirty="0">
                <a:latin typeface="Calibri"/>
                <a:cs typeface="Calibri"/>
              </a:rPr>
              <a:t>“[Y]et he has no root in himself, but endures </a:t>
            </a:r>
            <a:r>
              <a:rPr lang="en-US" dirty="0">
                <a:latin typeface="Calibri"/>
                <a:cs typeface="Calibri"/>
              </a:rPr>
              <a:t>only for a while. For when tribulation or </a:t>
            </a:r>
            <a:r>
              <a:rPr lang="en-US" dirty="0">
                <a:highlight>
                  <a:srgbClr val="FF0000"/>
                </a:highlight>
                <a:latin typeface="Calibri"/>
                <a:cs typeface="Calibri"/>
              </a:rPr>
              <a:t>persecution</a:t>
            </a:r>
            <a:r>
              <a:rPr lang="en-US" dirty="0">
                <a:latin typeface="Calibri"/>
                <a:cs typeface="Calibri"/>
              </a:rPr>
              <a:t> arises because of the word, immediately he stumbles” (</a:t>
            </a:r>
            <a:r>
              <a:rPr lang="en-US" i="1" dirty="0">
                <a:latin typeface="Calibri"/>
                <a:cs typeface="Calibri"/>
              </a:rPr>
              <a:t>Matt. 13:21</a:t>
            </a:r>
            <a:r>
              <a:rPr lang="en-US" dirty="0">
                <a:latin typeface="Calibri"/>
                <a:cs typeface="Calibri"/>
              </a:rPr>
              <a:t>).</a:t>
            </a:r>
          </a:p>
          <a:p>
            <a:pPr marL="181610" eaLnBrk="1" hangingPunct="1">
              <a:lnSpc>
                <a:spcPct val="90000"/>
              </a:lnSpc>
              <a:spcBef>
                <a:spcPts val="0"/>
              </a:spcBef>
              <a:spcAft>
                <a:spcPts val="1200"/>
              </a:spcAft>
              <a:tabLst>
                <a:tab pos="508000" algn="l"/>
              </a:tabLst>
              <a:defRPr/>
            </a:pPr>
            <a:r>
              <a:rPr lang="en-US" dirty="0">
                <a:latin typeface="Calibri"/>
                <a:cs typeface="Calibri"/>
              </a:rPr>
              <a:t>“[S]</a:t>
            </a:r>
            <a:r>
              <a:rPr lang="en-US" dirty="0" err="1">
                <a:latin typeface="Calibri"/>
                <a:cs typeface="Calibri"/>
              </a:rPr>
              <a:t>trengthening</a:t>
            </a:r>
            <a:r>
              <a:rPr lang="en-US" dirty="0">
                <a:latin typeface="Calibri"/>
                <a:cs typeface="Calibri"/>
              </a:rPr>
              <a:t> the souls of the disciples, exhorting them to continue in the faith, and saying, ‘We must </a:t>
            </a:r>
            <a:r>
              <a:rPr lang="en-US" dirty="0">
                <a:highlight>
                  <a:srgbClr val="FF0000"/>
                </a:highlight>
                <a:latin typeface="Calibri"/>
                <a:cs typeface="Calibri"/>
              </a:rPr>
              <a:t>through</a:t>
            </a:r>
            <a:r>
              <a:rPr lang="en-US" dirty="0">
                <a:latin typeface="Calibri"/>
                <a:cs typeface="Calibri"/>
              </a:rPr>
              <a:t> many tribulations enter the kingdom of God’ ” (</a:t>
            </a:r>
            <a:r>
              <a:rPr lang="en-US" i="1" dirty="0">
                <a:latin typeface="Calibri"/>
                <a:cs typeface="Calibri"/>
              </a:rPr>
              <a:t>Acts 14:22</a:t>
            </a:r>
            <a:r>
              <a:rPr lang="en-US" dirty="0">
                <a:latin typeface="Calibri"/>
                <a:cs typeface="Calibri"/>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Reasons for True Worship</a:t>
            </a:r>
          </a:p>
          <a:p>
            <a:pPr marL="36000">
              <a:defRPr/>
            </a:pPr>
            <a:r>
              <a:rPr lang="en-US" sz="3200" b="1" cap="small" spc="50" dirty="0">
                <a:latin typeface="Cambria"/>
                <a:cs typeface="Cambria"/>
              </a:rPr>
              <a:t>A Companion in Tribulation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1610" eaLnBrk="1" hangingPunct="1">
              <a:lnSpc>
                <a:spcPct val="90000"/>
              </a:lnSpc>
              <a:spcBef>
                <a:spcPts val="0"/>
              </a:spcBef>
              <a:spcAft>
                <a:spcPts val="600"/>
              </a:spcAft>
              <a:tabLst>
                <a:tab pos="508000" algn="l"/>
              </a:tabLst>
              <a:defRPr/>
            </a:pPr>
            <a:r>
              <a:rPr lang="en-US" spc="-100" dirty="0">
                <a:latin typeface="Calibri"/>
                <a:cs typeface="Calibri"/>
              </a:rPr>
              <a:t>“ ‘These things I have spoken to you, that in Me you may have peace. In the world you  will have tribulation; but be of good cheer,           I have </a:t>
            </a:r>
            <a:r>
              <a:rPr lang="en-US" spc="-100" dirty="0">
                <a:highlight>
                  <a:srgbClr val="FF0000"/>
                </a:highlight>
                <a:latin typeface="Calibri"/>
                <a:cs typeface="Calibri"/>
              </a:rPr>
              <a:t>overcome</a:t>
            </a:r>
            <a:r>
              <a:rPr lang="en-US" spc="-100" dirty="0">
                <a:latin typeface="Calibri"/>
                <a:cs typeface="Calibri"/>
              </a:rPr>
              <a:t> the world’ </a:t>
            </a:r>
            <a:r>
              <a:rPr lang="en-US" dirty="0">
                <a:latin typeface="Calibri"/>
                <a:cs typeface="Calibri"/>
              </a:rPr>
              <a:t>” (</a:t>
            </a:r>
            <a:r>
              <a:rPr lang="en-US" i="1" dirty="0">
                <a:latin typeface="Calibri"/>
                <a:cs typeface="Calibri"/>
              </a:rPr>
              <a:t>John 16:33</a:t>
            </a:r>
            <a:r>
              <a:rPr lang="en-US" dirty="0">
                <a:latin typeface="Calibri"/>
                <a:cs typeface="Calibri"/>
              </a:rPr>
              <a:t>).</a:t>
            </a:r>
          </a:p>
          <a:p>
            <a:pPr marL="181610" eaLnBrk="1" hangingPunct="1">
              <a:lnSpc>
                <a:spcPct val="90000"/>
              </a:lnSpc>
              <a:spcBef>
                <a:spcPts val="0"/>
              </a:spcBef>
              <a:spcAft>
                <a:spcPts val="600"/>
              </a:spcAft>
              <a:tabLst>
                <a:tab pos="508000" algn="l"/>
              </a:tabLst>
              <a:defRPr/>
            </a:pPr>
            <a:r>
              <a:rPr lang="en-US" dirty="0">
                <a:latin typeface="Calibri"/>
                <a:cs typeface="Calibri"/>
              </a:rPr>
              <a:t>• John was not left alone in the </a:t>
            </a:r>
            <a:r>
              <a:rPr lang="en-US" dirty="0" err="1">
                <a:latin typeface="Calibri"/>
                <a:cs typeface="Calibri"/>
              </a:rPr>
              <a:t>tribula</a:t>
            </a:r>
            <a:r>
              <a:rPr lang="en-US" dirty="0">
                <a:latin typeface="Calibri"/>
                <a:cs typeface="Calibri"/>
              </a:rPr>
              <a:t>-	</a:t>
            </a:r>
            <a:r>
              <a:rPr lang="en-US" dirty="0" err="1">
                <a:latin typeface="Calibri"/>
                <a:cs typeface="Calibri"/>
              </a:rPr>
              <a:t>tions</a:t>
            </a:r>
            <a:r>
              <a:rPr lang="en-US" dirty="0">
                <a:latin typeface="Calibri"/>
                <a:cs typeface="Calibri"/>
              </a:rPr>
              <a:t> and trouble that he faced as a 	follower of Jesus. An angelic visitor 	visited John on that lonely isle and 	brought him a message directly from   	the throne of God.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Reasons for True Worship</a:t>
            </a:r>
          </a:p>
          <a:p>
            <a:pPr marL="36000">
              <a:defRPr/>
            </a:pPr>
            <a:r>
              <a:rPr lang="en-US" sz="3200" b="1" cap="small" spc="50" dirty="0">
                <a:latin typeface="Cambria"/>
                <a:cs typeface="Cambria"/>
              </a:rPr>
              <a:t>A Companion in Tribulation	           </a:t>
            </a:r>
          </a:p>
        </p:txBody>
      </p:sp>
    </p:spTree>
    <p:extLst>
      <p:ext uri="{BB962C8B-B14F-4D97-AF65-F5344CB8AC3E}">
        <p14:creationId xmlns:p14="http://schemas.microsoft.com/office/powerpoint/2010/main" val="13743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56670</TotalTime>
  <Words>4673</Words>
  <Application>Microsoft Macintosh PowerPoint</Application>
  <PresentationFormat>On-screen Show (4:3)</PresentationFormat>
  <Paragraphs>212</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Avenir Next Condensed Demi Bold</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1011</cp:revision>
  <cp:lastPrinted>2023-05-09T20:45:56Z</cp:lastPrinted>
  <dcterms:created xsi:type="dcterms:W3CDTF">2021-07-03T11:23:54Z</dcterms:created>
  <dcterms:modified xsi:type="dcterms:W3CDTF">2023-05-10T12:42:33Z</dcterms:modified>
</cp:coreProperties>
</file>