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357" r:id="rId3"/>
    <p:sldId id="265" r:id="rId4"/>
    <p:sldId id="268" r:id="rId5"/>
    <p:sldId id="458" r:id="rId6"/>
    <p:sldId id="479" r:id="rId7"/>
    <p:sldId id="603" r:id="rId8"/>
    <p:sldId id="589" r:id="rId9"/>
    <p:sldId id="681" r:id="rId10"/>
    <p:sldId id="682" r:id="rId11"/>
    <p:sldId id="679" r:id="rId12"/>
    <p:sldId id="680" r:id="rId13"/>
    <p:sldId id="683" r:id="rId14"/>
    <p:sldId id="684" r:id="rId15"/>
    <p:sldId id="678" r:id="rId16"/>
    <p:sldId id="640" r:id="rId17"/>
    <p:sldId id="685" r:id="rId18"/>
    <p:sldId id="686" r:id="rId19"/>
    <p:sldId id="646" r:id="rId20"/>
    <p:sldId id="650" r:id="rId21"/>
    <p:sldId id="687" r:id="rId22"/>
    <p:sldId id="596" r:id="rId23"/>
    <p:sldId id="602" r:id="rId24"/>
    <p:sldId id="688" r:id="rId25"/>
    <p:sldId id="689" r:id="rId26"/>
    <p:sldId id="690" r:id="rId27"/>
    <p:sldId id="677" r:id="rId28"/>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52" autoAdjust="0"/>
    <p:restoredTop sz="72176" autoAdjust="0"/>
  </p:normalViewPr>
  <p:slideViewPr>
    <p:cSldViewPr>
      <p:cViewPr varScale="1">
        <p:scale>
          <a:sx n="85" d="100"/>
          <a:sy n="85" d="100"/>
        </p:scale>
        <p:origin x="648" y="168"/>
      </p:cViewPr>
      <p:guideLst>
        <p:guide orient="horz" pos="2160"/>
        <p:guide pos="2880"/>
      </p:guideLst>
    </p:cSldViewPr>
  </p:slideViewPr>
  <p:outlineViewPr>
    <p:cViewPr>
      <p:scale>
        <a:sx n="33" d="100"/>
        <a:sy n="33" d="100"/>
      </p:scale>
      <p:origin x="0" y="0"/>
    </p:cViewPr>
  </p:outlineViewPr>
  <p:notesTextViewPr>
    <p:cViewPr>
      <p:scale>
        <a:sx n="80" d="100"/>
        <a:sy n="80" d="100"/>
      </p:scale>
      <p:origin x="0" y="0"/>
    </p:cViewPr>
  </p:notesTextViewPr>
  <p:sorterViewPr>
    <p:cViewPr>
      <p:scale>
        <a:sx n="1" d="1"/>
        <a:sy n="1" d="1"/>
      </p:scale>
      <p:origin x="0" y="0"/>
    </p:cViewPr>
  </p:sorterViewPr>
  <p:notesViewPr>
    <p:cSldViewPr>
      <p:cViewPr varScale="1">
        <p:scale>
          <a:sx n="91" d="100"/>
          <a:sy n="91" d="100"/>
        </p:scale>
        <p:origin x="2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spc="100" dirty="0" err="1">
                <a:latin typeface="Arial" charset="0"/>
                <a:cs typeface="ＭＳ Ｐゴシック" charset="0"/>
              </a:rPr>
              <a:t>Tatlong</a:t>
            </a:r>
            <a:r>
              <a:rPr lang="en-US" b="0" spc="100" dirty="0">
                <a:latin typeface="Arial" charset="0"/>
                <a:cs typeface="ＭＳ Ｐゴシック" charset="0"/>
              </a:rPr>
              <a:t> </a:t>
            </a:r>
            <a:r>
              <a:rPr lang="en-US" b="0" spc="100" dirty="0" err="1">
                <a:latin typeface="Arial" charset="0"/>
                <a:cs typeface="ＭＳ Ｐゴシック" charset="0"/>
              </a:rPr>
              <a:t>Pansansinukob</a:t>
            </a:r>
            <a:r>
              <a:rPr lang="en-US" b="0" spc="100" dirty="0">
                <a:latin typeface="Arial" charset="0"/>
                <a:cs typeface="ＭＳ Ｐゴシック" charset="0"/>
              </a:rPr>
              <a:t> </a:t>
            </a:r>
            <a:r>
              <a:rPr lang="en-US" b="0" spc="100" dirty="0" err="1">
                <a:latin typeface="Arial" charset="0"/>
                <a:cs typeface="ＭＳ Ｐゴシック" charset="0"/>
              </a:rPr>
              <a:t>na</a:t>
            </a:r>
            <a:r>
              <a:rPr lang="en-US" b="0" spc="100" dirty="0">
                <a:latin typeface="Arial" charset="0"/>
                <a:cs typeface="ＭＳ Ｐゴシック" charset="0"/>
              </a:rPr>
              <a:t> </a:t>
            </a:r>
            <a:r>
              <a:rPr lang="en-US" b="0" spc="100" dirty="0" err="1">
                <a:latin typeface="Arial" charset="0"/>
                <a:cs typeface="ＭＳ Ｐゴシック" charset="0"/>
              </a:rPr>
              <a:t>mga</a:t>
            </a:r>
            <a:r>
              <a:rPr lang="en-US" b="0" spc="100" dirty="0">
                <a:latin typeface="Arial" charset="0"/>
                <a:cs typeface="ＭＳ Ｐゴシック" charset="0"/>
              </a:rPr>
              <a:t> </a:t>
            </a:r>
            <a:r>
              <a:rPr lang="en-US" b="0" spc="100" dirty="0" err="1">
                <a:latin typeface="Arial" charset="0"/>
                <a:cs typeface="ＭＳ Ｐゴシック" charset="0"/>
              </a:rPr>
              <a:t>Mensahe</a:t>
            </a:r>
            <a:r>
              <a:rPr lang="en-US" b="0" spc="100" dirty="0">
                <a:latin typeface="Arial" charset="0"/>
                <a:cs typeface="ＭＳ Ｐゴシック" charset="0"/>
              </a:rPr>
              <a:t> </a:t>
            </a:r>
          </a:p>
          <a:p>
            <a:pPr eaLnBrk="1" hangingPunct="1"/>
            <a:endParaRPr lang="en-US"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spc="100" baseline="0" dirty="0" err="1">
                <a:latin typeface="Arial" charset="0"/>
                <a:cs typeface="ＭＳ Ｐゴシック" charset="0"/>
              </a:rPr>
              <a:t>Ikalawang</a:t>
            </a:r>
            <a:r>
              <a:rPr lang="en-US" b="1" i="1" spc="100" baseline="0" dirty="0">
                <a:latin typeface="Arial" charset="0"/>
                <a:cs typeface="ＭＳ Ｐゴシック" charset="0"/>
              </a:rPr>
              <a:t> </a:t>
            </a:r>
            <a:r>
              <a:rPr lang="en-US" b="1" i="1" spc="100" baseline="0" dirty="0" err="1">
                <a:latin typeface="Arial" charset="0"/>
                <a:cs typeface="ＭＳ Ｐゴシック" charset="0"/>
              </a:rPr>
              <a:t>kaisipan</a:t>
            </a:r>
            <a:r>
              <a:rPr lang="en-US" b="1" i="1" spc="100" baseline="0" dirty="0">
                <a:latin typeface="Arial" charset="0"/>
                <a:cs typeface="ＭＳ Ｐゴシック" charset="0"/>
              </a:rPr>
              <a:t>. </a:t>
            </a:r>
            <a:r>
              <a:rPr lang="en-US" b="1" i="0" spc="100" baseline="0" dirty="0">
                <a:latin typeface="Arial" charset="0"/>
                <a:cs typeface="ＭＳ Ｐゴシック" charset="0"/>
              </a:rPr>
              <a:t>b. Ang </a:t>
            </a:r>
            <a:r>
              <a:rPr lang="en-US" b="1" i="0" spc="100" baseline="0" dirty="0" err="1">
                <a:latin typeface="Arial" charset="0"/>
                <a:cs typeface="ＭＳ Ｐゴシック" charset="0"/>
              </a:rPr>
              <a:t>Alak</a:t>
            </a:r>
            <a:r>
              <a:rPr lang="en-US" b="1" i="0" spc="100" baseline="0" dirty="0">
                <a:latin typeface="Arial" charset="0"/>
                <a:cs typeface="ＭＳ Ｐゴシック" charset="0"/>
              </a:rPr>
              <a:t> ng Poot.</a:t>
            </a:r>
            <a:r>
              <a:rPr lang="en-US" b="1" spc="100" baseline="0" dirty="0">
                <a:latin typeface="Arial" charset="0"/>
                <a:cs typeface="ＭＳ Ｐゴシック" charset="0"/>
              </a:rPr>
              <a:t> </a:t>
            </a:r>
            <a:r>
              <a:rPr lang="en-US" b="0" spc="100" baseline="0" dirty="0">
                <a:latin typeface="Arial" charset="0"/>
                <a:cs typeface="ＭＳ Ｐゴシック" charset="0"/>
              </a:rPr>
              <a:t>“At </a:t>
            </a:r>
            <a:r>
              <a:rPr lang="en-US" b="0" spc="100" baseline="0" dirty="0" err="1">
                <a:latin typeface="Arial" charset="0"/>
                <a:cs typeface="ＭＳ Ｐゴシック" charset="0"/>
              </a:rPr>
              <a:t>dumating</a:t>
            </a:r>
            <a:r>
              <a:rPr lang="en-US" b="0" spc="100" baseline="0" dirty="0">
                <a:latin typeface="Arial" charset="0"/>
                <a:cs typeface="ＭＳ Ｐゴシック" charset="0"/>
              </a:rPr>
              <a:t> ang isa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pitong</a:t>
            </a:r>
            <a:r>
              <a:rPr lang="en-US" b="0" spc="100" baseline="0" dirty="0">
                <a:latin typeface="Arial" charset="0"/>
                <a:cs typeface="ＭＳ Ｐゴシック" charset="0"/>
              </a:rPr>
              <a:t> </a:t>
            </a:r>
            <a:r>
              <a:rPr lang="en-US" b="0" spc="100" baseline="0" dirty="0" err="1">
                <a:latin typeface="Arial" charset="0"/>
                <a:cs typeface="ＭＳ Ｐゴシック" charset="0"/>
              </a:rPr>
              <a:t>anghel</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may </a:t>
            </a:r>
            <a:r>
              <a:rPr lang="en-US" b="0" spc="100" baseline="0" dirty="0" err="1">
                <a:latin typeface="Arial" charset="0"/>
                <a:cs typeface="ＭＳ Ｐゴシック" charset="0"/>
              </a:rPr>
              <a:t>pitong</a:t>
            </a:r>
            <a:r>
              <a:rPr lang="en-US" b="0" spc="100" baseline="0" dirty="0">
                <a:latin typeface="Arial" charset="0"/>
                <a:cs typeface="ＭＳ Ｐゴシック" charset="0"/>
              </a:rPr>
              <a:t> </a:t>
            </a:r>
            <a:r>
              <a:rPr lang="en-US" b="0" spc="100" baseline="0" dirty="0" err="1">
                <a:latin typeface="Arial" charset="0"/>
                <a:cs typeface="ＭＳ Ｐゴシック" charset="0"/>
              </a:rPr>
              <a:t>mangkok</a:t>
            </a:r>
            <a:r>
              <a:rPr lang="en-US" b="0" spc="100" baseline="0" dirty="0">
                <a:latin typeface="Arial" charset="0"/>
                <a:cs typeface="ＭＳ Ｐゴシック" charset="0"/>
              </a:rPr>
              <a:t> at </a:t>
            </a:r>
            <a:r>
              <a:rPr lang="en-US" b="0" spc="100" baseline="0" dirty="0" err="1">
                <a:latin typeface="Arial" charset="0"/>
                <a:cs typeface="ＭＳ Ｐゴシック" charset="0"/>
              </a:rPr>
              <a:t>nagsalita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akin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nagsasabi</a:t>
            </a:r>
            <a:r>
              <a:rPr lang="en-US" b="0" spc="100" baseline="0" dirty="0">
                <a:latin typeface="Arial" charset="0"/>
                <a:cs typeface="ＭＳ Ｐゴシック" charset="0"/>
              </a:rPr>
              <a:t>, “</a:t>
            </a:r>
            <a:r>
              <a:rPr lang="en-US" b="0" spc="100" baseline="0" dirty="0" err="1">
                <a:latin typeface="Arial" charset="0"/>
                <a:cs typeface="ＭＳ Ｐゴシック" charset="0"/>
              </a:rPr>
              <a:t>Halika</a:t>
            </a:r>
            <a:r>
              <a:rPr lang="en-US" b="0" spc="100" baseline="0" dirty="0">
                <a:latin typeface="Arial" charset="0"/>
                <a:cs typeface="ＭＳ Ｐゴシック" charset="0"/>
              </a:rPr>
              <a:t>. </a:t>
            </a:r>
            <a:r>
              <a:rPr lang="en-US" b="0" spc="100" baseline="0" dirty="0" err="1">
                <a:latin typeface="Arial" charset="0"/>
                <a:cs typeface="ＭＳ Ｐゴシック" charset="0"/>
              </a:rPr>
              <a:t>Ipapakita</a:t>
            </a:r>
            <a:r>
              <a:rPr lang="en-US" b="0" spc="100" baseline="0" dirty="0">
                <a:latin typeface="Arial" charset="0"/>
                <a:cs typeface="ＭＳ Ｐゴシック" charset="0"/>
              </a:rPr>
              <a:t> ko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iyo</a:t>
            </a:r>
            <a:r>
              <a:rPr lang="en-US" b="0" spc="100" baseline="0" dirty="0">
                <a:latin typeface="Arial" charset="0"/>
                <a:cs typeface="ＭＳ Ｐゴシック" charset="0"/>
              </a:rPr>
              <a:t> ang </a:t>
            </a:r>
            <a:r>
              <a:rPr lang="en-US" b="0" spc="100" baseline="0" dirty="0" err="1">
                <a:latin typeface="Arial" charset="0"/>
                <a:cs typeface="ＭＳ Ｐゴシック" charset="0"/>
              </a:rPr>
              <a:t>hatol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tanyag</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mahalay</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babae</a:t>
            </a:r>
            <a:r>
              <a:rPr lang="en-US" b="0" spc="100" baseline="0" dirty="0">
                <a:latin typeface="Arial" charset="0"/>
                <a:cs typeface="ＭＳ Ｐゴシック" charset="0"/>
              </a:rPr>
              <a:t>[a]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nakaupo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ibabaw</a:t>
            </a:r>
            <a:r>
              <a:rPr lang="en-US" b="0" spc="100" baseline="0" dirty="0">
                <a:latin typeface="Arial" charset="0"/>
                <a:cs typeface="ＭＳ Ｐゴシック" charset="0"/>
              </a:rPr>
              <a:t> ng maraming </a:t>
            </a:r>
            <a:r>
              <a:rPr lang="en-US" b="0" spc="100" baseline="0" dirty="0" err="1">
                <a:latin typeface="Arial" charset="0"/>
                <a:cs typeface="ＭＳ Ｐゴシック" charset="0"/>
              </a:rPr>
              <a:t>tubig</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kanya'y</a:t>
            </a:r>
            <a:r>
              <a:rPr lang="en-US" b="0" spc="100" baseline="0" dirty="0">
                <a:latin typeface="Arial" charset="0"/>
                <a:cs typeface="ＭＳ Ｐゴシック" charset="0"/>
              </a:rPr>
              <a:t> </a:t>
            </a:r>
            <a:r>
              <a:rPr lang="en-US" b="0" spc="100" baseline="0" dirty="0" err="1">
                <a:latin typeface="Arial" charset="0"/>
                <a:cs typeface="ＭＳ Ｐゴシック" charset="0"/>
              </a:rPr>
              <a:t>nakiapid</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hari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lupa</a:t>
            </a:r>
            <a:r>
              <a:rPr lang="en-US" b="0" spc="100" baseline="0" dirty="0">
                <a:latin typeface="Arial" charset="0"/>
                <a:cs typeface="ＭＳ Ｐゴシック" charset="0"/>
              </a:rPr>
              <a:t>, at ang ¶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naninirahan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lupa</a:t>
            </a:r>
            <a:r>
              <a:rPr lang="en-US" b="0" spc="100" baseline="0" dirty="0">
                <a:latin typeface="Arial" charset="0"/>
                <a:cs typeface="ＭＳ Ｐゴシック" charset="0"/>
              </a:rPr>
              <a:t> ay </a:t>
            </a:r>
            <a:r>
              <a:rPr lang="en-US" b="0" spc="100" baseline="0" dirty="0" err="1">
                <a:latin typeface="Arial" charset="0"/>
                <a:cs typeface="ＭＳ Ｐゴシック" charset="0"/>
              </a:rPr>
              <a:t>nalasing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alak</a:t>
            </a:r>
            <a:r>
              <a:rPr lang="en-US" b="0" spc="100" baseline="0" dirty="0">
                <a:latin typeface="Arial" charset="0"/>
                <a:cs typeface="ＭＳ Ｐゴシック" charset="0"/>
              </a:rPr>
              <a:t> 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pakikiapid</a:t>
            </a:r>
            <a:r>
              <a:rPr lang="en-US" b="0" spc="100" baseline="0" dirty="0">
                <a:latin typeface="Arial" charset="0"/>
                <a:cs typeface="ＭＳ Ｐゴシック" charset="0"/>
              </a:rPr>
              <a:t>”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17:1, 2</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26479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bumagsak</a:t>
            </a:r>
            <a:r>
              <a:rPr lang="en-US" b="1" i="0" spc="100" baseline="0" dirty="0">
                <a:latin typeface="Arial" charset="0"/>
                <a:cs typeface="ＭＳ Ｐゴシック" charset="0"/>
              </a:rPr>
              <a:t> </a:t>
            </a:r>
            <a:r>
              <a:rPr lang="en-US" b="1" i="0" spc="100" baseline="0" dirty="0" err="1">
                <a:latin typeface="Arial" charset="0"/>
                <a:cs typeface="ＭＳ Ｐゴシック" charset="0"/>
              </a:rPr>
              <a:t>na</a:t>
            </a:r>
            <a:r>
              <a:rPr lang="en-US" b="1" i="0" spc="100" baseline="0" dirty="0">
                <a:latin typeface="Arial" charset="0"/>
                <a:cs typeface="ＭＳ Ｐゴシック" charset="0"/>
              </a:rPr>
              <a:t> </a:t>
            </a:r>
            <a:r>
              <a:rPr lang="en-US" b="1" i="0" spc="100" baseline="0" dirty="0" err="1">
                <a:latin typeface="Arial" charset="0"/>
                <a:cs typeface="ＭＳ Ｐゴシック" charset="0"/>
              </a:rPr>
              <a:t>sistemang</a:t>
            </a:r>
            <a:r>
              <a:rPr lang="en-US" b="1" i="0" spc="100" baseline="0" dirty="0">
                <a:latin typeface="Arial" charset="0"/>
                <a:cs typeface="ＭＳ Ｐゴシック" charset="0"/>
              </a:rPr>
              <a:t> </a:t>
            </a:r>
            <a:r>
              <a:rPr lang="en-US" b="1" i="0" spc="100" baseline="0" dirty="0" err="1">
                <a:latin typeface="Arial" charset="0"/>
                <a:cs typeface="ＭＳ Ｐゴシック" charset="0"/>
              </a:rPr>
              <a:t>iglesya</a:t>
            </a:r>
            <a:r>
              <a:rPr lang="en-US" b="1" i="0" spc="100" baseline="0" dirty="0">
                <a:latin typeface="Arial" charset="0"/>
                <a:cs typeface="ＭＳ Ｐゴシック" charset="0"/>
              </a:rPr>
              <a:t> ay may </a:t>
            </a:r>
            <a:r>
              <a:rPr lang="en-US" b="1" i="0" spc="100" baseline="0" dirty="0" err="1">
                <a:latin typeface="Arial" charset="0"/>
                <a:cs typeface="ＭＳ Ｐゴシック" charset="0"/>
              </a:rPr>
              <a:t>pangdaigdigang</a:t>
            </a:r>
            <a:r>
              <a:rPr lang="en-US" b="1" i="0" spc="100" baseline="0" dirty="0">
                <a:latin typeface="Arial" charset="0"/>
                <a:cs typeface="ＭＳ Ｐゴシック" charset="0"/>
              </a:rPr>
              <a:t> </a:t>
            </a:r>
            <a:r>
              <a:rPr lang="en-US" b="1" i="0" spc="100" baseline="0" dirty="0" err="1">
                <a:latin typeface="Arial" charset="0"/>
                <a:cs typeface="ＭＳ Ｐゴシック" charset="0"/>
              </a:rPr>
              <a:t>naaabot</a:t>
            </a:r>
            <a:r>
              <a:rPr lang="en-US" b="1" i="0" spc="100" baseline="0" dirty="0">
                <a:latin typeface="Arial" charset="0"/>
                <a:cs typeface="ＭＳ Ｐゴシック" charset="0"/>
              </a:rPr>
              <a:t>, </a:t>
            </a:r>
            <a:r>
              <a:rPr lang="en-US" b="1" i="0" spc="100" baseline="0" dirty="0" err="1">
                <a:latin typeface="Arial" charset="0"/>
                <a:cs typeface="ＭＳ Ｐゴシック" charset="0"/>
              </a:rPr>
              <a:t>iniimpluwensyahan</a:t>
            </a:r>
            <a:r>
              <a:rPr lang="en-US" b="1" i="0" spc="100" baseline="0" dirty="0">
                <a:latin typeface="Arial" charset="0"/>
                <a:cs typeface="ＭＳ Ｐゴシック" charset="0"/>
              </a:rPr>
              <a:t> ang </a:t>
            </a:r>
            <a:r>
              <a:rPr lang="en-US" b="1" i="0" spc="100" baseline="0" dirty="0" err="1">
                <a:latin typeface="Arial" charset="0"/>
                <a:cs typeface="ＭＳ Ｐゴシック" charset="0"/>
              </a:rPr>
              <a:t>tao</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buong</a:t>
            </a:r>
            <a:r>
              <a:rPr lang="en-US" b="1" i="0" spc="100" baseline="0" dirty="0">
                <a:latin typeface="Arial" charset="0"/>
                <a:cs typeface="ＭＳ Ｐゴシック" charset="0"/>
              </a:rPr>
              <a:t> </a:t>
            </a:r>
            <a:r>
              <a:rPr lang="en-US" b="1" i="0" spc="100" baseline="0" dirty="0" err="1">
                <a:latin typeface="Arial" charset="0"/>
                <a:cs typeface="ＭＳ Ｐゴシック" charset="0"/>
              </a:rPr>
              <a:t>mundo</a:t>
            </a:r>
            <a:r>
              <a:rPr lang="en-US" b="1" i="0" spc="100" baseline="0" dirty="0">
                <a:latin typeface="Arial" charset="0"/>
                <a:cs typeface="ＭＳ Ｐゴシック" charset="0"/>
              </a:rPr>
              <a:t> ng </a:t>
            </a:r>
            <a:r>
              <a:rPr lang="en-US" b="1" i="0" spc="100" baseline="0" dirty="0" err="1">
                <a:latin typeface="Arial" charset="0"/>
                <a:cs typeface="ＭＳ Ｐゴシック" charset="0"/>
              </a:rPr>
              <a:t>kanyang</a:t>
            </a:r>
            <a:r>
              <a:rPr lang="en-US" b="1" i="0" spc="100" baseline="0" dirty="0">
                <a:latin typeface="Arial" charset="0"/>
                <a:cs typeface="ＭＳ Ｐゴシック" charset="0"/>
              </a:rPr>
              <a:t> </a:t>
            </a:r>
            <a:r>
              <a:rPr lang="en-US" b="1" i="0" spc="100" baseline="0" dirty="0" err="1">
                <a:latin typeface="Arial" charset="0"/>
                <a:cs typeface="ＭＳ Ｐゴシック" charset="0"/>
              </a:rPr>
              <a:t>mga</a:t>
            </a:r>
            <a:r>
              <a:rPr lang="en-US" b="1" i="0" spc="100" baseline="0" dirty="0">
                <a:latin typeface="Arial" charset="0"/>
                <a:cs typeface="ＭＳ Ｐゴシック" charset="0"/>
              </a:rPr>
              <a:t> </a:t>
            </a:r>
            <a:r>
              <a:rPr lang="en-US" b="1" i="0" spc="100" baseline="0" dirty="0" err="1">
                <a:latin typeface="Arial" charset="0"/>
                <a:cs typeface="ＭＳ Ｐゴシック" charset="0"/>
              </a:rPr>
              <a:t>panlilinlang</a:t>
            </a:r>
            <a:r>
              <a:rPr lang="en-US" b="1" i="0" spc="100" baseline="0" dirty="0">
                <a:latin typeface="Arial" charset="0"/>
                <a:cs typeface="ＭＳ Ｐゴシック" charset="0"/>
              </a:rPr>
              <a:t>.</a:t>
            </a:r>
            <a:r>
              <a:rPr lang="en-US" b="0" i="0" spc="100" baseline="0" dirty="0">
                <a:latin typeface="Arial" charset="0"/>
                <a:cs typeface="ＭＳ Ｐゴシック" charset="0"/>
              </a:rPr>
              <a:t> ¶ • </a:t>
            </a:r>
            <a:r>
              <a:rPr lang="en-US" b="0" i="0" spc="100" baseline="0" dirty="0" err="1">
                <a:latin typeface="Arial" charset="0"/>
                <a:cs typeface="ＭＳ Ｐゴシック" charset="0"/>
              </a:rPr>
              <a:t>Pakikiapid</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bawal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pagsasama</a:t>
            </a:r>
            <a:r>
              <a:rPr lang="en-US" b="0" i="0" spc="100" baseline="0" dirty="0">
                <a:latin typeface="Arial" charset="0"/>
                <a:cs typeface="ＭＳ Ｐゴシック" charset="0"/>
              </a:rPr>
              <a:t>. </a:t>
            </a:r>
            <a:r>
              <a:rPr lang="en-US" b="0" i="0" spc="100" baseline="0" dirty="0" err="1">
                <a:latin typeface="Arial" charset="0"/>
                <a:cs typeface="ＭＳ Ｐゴシック" charset="0"/>
              </a:rPr>
              <a:t>Nakikipag</a:t>
            </a:r>
            <a:r>
              <a:rPr lang="en-US" b="0" i="0" spc="100" baseline="0" dirty="0">
                <a:latin typeface="Arial" charset="0"/>
                <a:cs typeface="ＭＳ Ｐゴシック" charset="0"/>
              </a:rPr>
              <a:t>-isa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estado</a:t>
            </a:r>
            <a:r>
              <a:rPr lang="en-US" b="0" i="0" spc="100" baseline="0" dirty="0">
                <a:latin typeface="Arial" charset="0"/>
                <a:cs typeface="ＭＳ Ｐゴシック" charset="0"/>
              </a:rPr>
              <a:t>. ¶ • Sa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lider</a:t>
            </a:r>
            <a:r>
              <a:rPr lang="en-US" b="0" i="0" spc="100" baseline="0" dirty="0">
                <a:latin typeface="Arial" charset="0"/>
                <a:cs typeface="ＭＳ Ｐゴシック" charset="0"/>
              </a:rPr>
              <a:t> ng </a:t>
            </a:r>
            <a:r>
              <a:rPr lang="en-US" b="0" i="0" spc="100" baseline="0" dirty="0" err="1">
                <a:latin typeface="Arial" charset="0"/>
                <a:cs typeface="ＭＳ Ｐゴシック" charset="0"/>
              </a:rPr>
              <a:t>politika</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at </a:t>
            </a:r>
            <a:r>
              <a:rPr lang="en-US" b="0" i="0" spc="100" baseline="0" dirty="0" err="1">
                <a:latin typeface="Arial" charset="0"/>
                <a:cs typeface="ＭＳ Ｐゴシック" charset="0"/>
              </a:rPr>
              <a:t>awtoridad</a:t>
            </a:r>
            <a:r>
              <a:rPr lang="en-US" b="0" i="0" spc="100" baseline="0" dirty="0">
                <a:latin typeface="Arial" charset="0"/>
                <a:cs typeface="ＭＳ Ｐゴシック" charset="0"/>
              </a:rPr>
              <a:t>—</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maipatupad</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kautusan</a:t>
            </a:r>
            <a:r>
              <a:rPr lang="en-US" b="0" i="0" spc="100" baseline="0" dirty="0">
                <a:latin typeface="Arial" charset="0"/>
                <a:cs typeface="ＭＳ Ｐゴシック" charset="0"/>
              </a:rPr>
              <a:t> </a:t>
            </a:r>
            <a:r>
              <a:rPr lang="en-US" b="0" i="0" spc="100" baseline="0" dirty="0" err="1">
                <a:latin typeface="Arial" charset="0"/>
                <a:cs typeface="ＭＳ Ｐゴシック" charset="0"/>
              </a:rPr>
              <a:t>nito</a:t>
            </a:r>
            <a:r>
              <a:rPr lang="en-US" b="0" i="0" spc="100" baseline="0" dirty="0">
                <a:latin typeface="Arial" charset="0"/>
                <a:cs typeface="ＭＳ Ｐゴシック" charset="0"/>
              </a:rPr>
              <a:t>. ang </a:t>
            </a:r>
            <a:r>
              <a:rPr lang="en-US" b="0" i="0" spc="100" baseline="0" dirty="0" err="1">
                <a:latin typeface="Arial" charset="0"/>
                <a:cs typeface="ＭＳ Ｐゴシック" charset="0"/>
              </a:rPr>
              <a:t>iglesya</a:t>
            </a:r>
            <a:r>
              <a:rPr lang="en-US" b="0" i="0" spc="100" baseline="0" dirty="0">
                <a:latin typeface="Arial" charset="0"/>
                <a:cs typeface="ＭＳ Ｐゴシック" charset="0"/>
              </a:rPr>
              <a:t> ay </a:t>
            </a:r>
            <a:r>
              <a:rPr lang="en-US" b="0" i="0" spc="100" baseline="0" dirty="0" err="1">
                <a:latin typeface="Arial" charset="0"/>
                <a:cs typeface="ＭＳ Ｐゴシック" charset="0"/>
              </a:rPr>
              <a:t>kaisa</a:t>
            </a:r>
            <a:r>
              <a:rPr lang="en-US" b="0" i="0" spc="100" baseline="0" dirty="0">
                <a:latin typeface="Arial" charset="0"/>
                <a:cs typeface="ＭＳ Ｐゴシック" charset="0"/>
              </a:rPr>
              <a:t> kay Jesu-Cristo. </a:t>
            </a:r>
            <a:r>
              <a:rPr lang="en-US" b="0" i="0" spc="100" baseline="0" dirty="0" err="1">
                <a:latin typeface="Arial" charset="0"/>
                <a:cs typeface="ＭＳ Ｐゴシック" charset="0"/>
              </a:rPr>
              <a:t>Kinukuha</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lakas</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kay Jesus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tunay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Pinuno</a:t>
            </a:r>
            <a:r>
              <a:rPr lang="en-US" b="0" i="0" spc="100" baseline="0" dirty="0">
                <a:latin typeface="Arial" charset="0"/>
                <a:cs typeface="ＭＳ Ｐゴシック" charset="0"/>
              </a:rPr>
              <a:t>. </a:t>
            </a:r>
            <a:endParaRPr lang="en-PH" dirty="0"/>
          </a:p>
        </p:txBody>
      </p:sp>
    </p:spTree>
    <p:extLst>
      <p:ext uri="{BB962C8B-B14F-4D97-AF65-F5344CB8AC3E}">
        <p14:creationId xmlns:p14="http://schemas.microsoft.com/office/powerpoint/2010/main" val="303950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 ‘Ang </a:t>
            </a:r>
            <a:r>
              <a:rPr lang="en-US" b="1" i="0" spc="100" baseline="0" dirty="0" err="1">
                <a:latin typeface="Arial" charset="0"/>
                <a:cs typeface="ＭＳ Ｐゴシック" charset="0"/>
              </a:rPr>
              <a:t>mga</a:t>
            </a:r>
            <a:r>
              <a:rPr lang="en-US" b="1" i="0" spc="100" baseline="0" dirty="0">
                <a:latin typeface="Arial" charset="0"/>
                <a:cs typeface="ＭＳ Ｐゴシック" charset="0"/>
              </a:rPr>
              <a:t> </a:t>
            </a:r>
            <a:r>
              <a:rPr lang="en-US" b="1" i="0" spc="100" baseline="0" dirty="0" err="1">
                <a:latin typeface="Arial" charset="0"/>
                <a:cs typeface="ＭＳ Ｐゴシック" charset="0"/>
              </a:rPr>
              <a:t>naninirahan</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lupa</a:t>
            </a:r>
            <a:r>
              <a:rPr lang="en-US" b="1" i="0" spc="100" baseline="0" dirty="0">
                <a:latin typeface="Arial" charset="0"/>
                <a:cs typeface="ＭＳ Ｐゴシック" charset="0"/>
              </a:rPr>
              <a:t> ay </a:t>
            </a:r>
            <a:r>
              <a:rPr lang="en-US" b="1" i="0" spc="100" baseline="0" dirty="0" err="1">
                <a:latin typeface="Arial" charset="0"/>
                <a:cs typeface="ＭＳ Ｐゴシック" charset="0"/>
              </a:rPr>
              <a:t>nalasing</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alak</a:t>
            </a:r>
            <a:r>
              <a:rPr lang="en-US" b="1" i="0" spc="100" baseline="0" dirty="0">
                <a:latin typeface="Arial" charset="0"/>
                <a:cs typeface="ＭＳ Ｐゴシック" charset="0"/>
              </a:rPr>
              <a:t> ng </a:t>
            </a:r>
            <a:r>
              <a:rPr lang="en-US" b="1" i="0" spc="100" baseline="0" dirty="0" err="1">
                <a:latin typeface="Arial" charset="0"/>
                <a:cs typeface="ＭＳ Ｐゴシック" charset="0"/>
              </a:rPr>
              <a:t>kanyang</a:t>
            </a:r>
            <a:r>
              <a:rPr lang="en-US" b="1" i="0" spc="100" baseline="0" dirty="0">
                <a:latin typeface="Arial" charset="0"/>
                <a:cs typeface="ＭＳ Ｐゴシック" charset="0"/>
              </a:rPr>
              <a:t> </a:t>
            </a:r>
            <a:r>
              <a:rPr lang="en-US" b="1" i="0" spc="100" baseline="0" dirty="0" err="1">
                <a:latin typeface="Arial" charset="0"/>
                <a:cs typeface="ＭＳ Ｐゴシック" charset="0"/>
              </a:rPr>
              <a:t>pakikiapid</a:t>
            </a:r>
            <a:r>
              <a:rPr lang="en-US" b="1" i="0" spc="100" baseline="0" dirty="0">
                <a:latin typeface="Arial" charset="0"/>
                <a:cs typeface="ＭＳ Ｐゴシック" charset="0"/>
              </a:rPr>
              <a:t>’ ” </a:t>
            </a:r>
            <a:r>
              <a:rPr lang="en-US" b="0" i="0" spc="100" baseline="0" dirty="0">
                <a:latin typeface="Arial" charset="0"/>
                <a:cs typeface="ＭＳ Ｐゴシック" charset="0"/>
              </a:rPr>
              <a:t>(</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17:2</a:t>
            </a:r>
            <a:r>
              <a:rPr lang="en-US" b="0" i="0" spc="100" baseline="0" dirty="0">
                <a:latin typeface="Arial" charset="0"/>
                <a:cs typeface="ＭＳ Ｐゴシック" charset="0"/>
              </a:rPr>
              <a:t>). ¶ • Sa Bagong </a:t>
            </a:r>
            <a:r>
              <a:rPr lang="en-US" b="0" i="0" spc="100" baseline="0" dirty="0" err="1">
                <a:latin typeface="Arial" charset="0"/>
                <a:cs typeface="ＭＳ Ｐゴシック" charset="0"/>
              </a:rPr>
              <a:t>Tipan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dalisay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katas ng </a:t>
            </a:r>
            <a:r>
              <a:rPr lang="en-US" b="0" i="0" spc="100" baseline="0" dirty="0" err="1">
                <a:latin typeface="Arial" charset="0"/>
                <a:cs typeface="ＭＳ Ｐゴシック" charset="0"/>
              </a:rPr>
              <a:t>ubas</a:t>
            </a:r>
            <a:r>
              <a:rPr lang="en-US" b="0" i="0" spc="100" baseline="0" dirty="0">
                <a:latin typeface="Arial" charset="0"/>
                <a:cs typeface="ＭＳ Ｐゴシック" charset="0"/>
              </a:rPr>
              <a:t> ay </a:t>
            </a:r>
            <a:r>
              <a:rPr lang="en-US" b="0" i="0" spc="100" baseline="0" dirty="0" err="1">
                <a:latin typeface="Arial" charset="0"/>
                <a:cs typeface="ＭＳ Ｐゴシック" charset="0"/>
              </a:rPr>
              <a:t>kumakatawan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dalisay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dugo</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nabuhos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krus</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kaligtasan</a:t>
            </a:r>
            <a:r>
              <a:rPr lang="en-US" b="0" i="0" spc="100" baseline="0" dirty="0">
                <a:latin typeface="Arial" charset="0"/>
                <a:cs typeface="ＭＳ Ｐゴシック" charset="0"/>
              </a:rPr>
              <a:t> (</a:t>
            </a:r>
            <a:r>
              <a:rPr lang="en-US" b="0" i="1" spc="100" baseline="0" dirty="0">
                <a:latin typeface="Arial" charset="0"/>
                <a:cs typeface="ＭＳ Ｐゴシック" charset="0"/>
              </a:rPr>
              <a:t>Mateo 25:27–29 </a:t>
            </a:r>
            <a:r>
              <a:rPr lang="en-US" b="0" i="0" spc="100" baseline="0" dirty="0">
                <a:latin typeface="Arial" charset="0"/>
                <a:cs typeface="ＭＳ Ｐゴシック" charset="0"/>
              </a:rPr>
              <a:t>¶ • </a:t>
            </a:r>
            <a:r>
              <a:rPr lang="en-US" b="0" i="0" spc="100" baseline="0" dirty="0" err="1">
                <a:latin typeface="Arial" charset="0"/>
                <a:cs typeface="ＭＳ Ｐゴシック" charset="0"/>
              </a:rPr>
              <a:t>Kapag</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katuruan</a:t>
            </a:r>
            <a:r>
              <a:rPr lang="en-US" b="0" i="0" spc="100" baseline="0" dirty="0">
                <a:latin typeface="Arial" charset="0"/>
                <a:cs typeface="ＭＳ Ｐゴシック" charset="0"/>
              </a:rPr>
              <a:t> ng </a:t>
            </a:r>
            <a:r>
              <a:rPr lang="en-US" b="0" i="0" spc="100" baseline="0" dirty="0" err="1">
                <a:latin typeface="Arial" charset="0"/>
                <a:cs typeface="ＭＳ Ｐゴシック" charset="0"/>
              </a:rPr>
              <a:t>Salita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ay </a:t>
            </a:r>
            <a:r>
              <a:rPr lang="en-US" b="0" i="0" spc="100" baseline="0" dirty="0" err="1">
                <a:latin typeface="Arial" charset="0"/>
                <a:cs typeface="ＭＳ Ｐゴシック" charset="0"/>
              </a:rPr>
              <a:t>pinalitan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katuruan</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lider</a:t>
            </a:r>
            <a:r>
              <a:rPr lang="en-US" b="0" i="0" spc="100" baseline="0" dirty="0">
                <a:latin typeface="Arial" charset="0"/>
                <a:cs typeface="ＭＳ Ｐゴシック" charset="0"/>
              </a:rPr>
              <a:t> ng </a:t>
            </a:r>
            <a:r>
              <a:rPr lang="en-US" b="0" i="0" spc="100" baseline="0" dirty="0" err="1">
                <a:latin typeface="Arial" charset="0"/>
                <a:cs typeface="ＭＳ Ｐゴシック" charset="0"/>
              </a:rPr>
              <a:t>relihiyon</a:t>
            </a:r>
            <a:r>
              <a:rPr lang="en-US" b="0" i="0" spc="100" baseline="0" dirty="0">
                <a:latin typeface="Arial" charset="0"/>
                <a:cs typeface="ＭＳ Ｐゴシック" charset="0"/>
              </a:rPr>
              <a:t>,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magiging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alak</a:t>
            </a:r>
            <a:r>
              <a:rPr lang="en-US" b="0" i="0" spc="100" baseline="0" dirty="0">
                <a:latin typeface="Arial" charset="0"/>
                <a:cs typeface="ＭＳ Ｐゴシック" charset="0"/>
              </a:rPr>
              <a:t> ng </a:t>
            </a:r>
            <a:r>
              <a:rPr lang="en-US" b="0" i="0" spc="100" baseline="0" dirty="0" err="1">
                <a:latin typeface="Arial" charset="0"/>
                <a:cs typeface="ＭＳ Ｐゴシック" charset="0"/>
              </a:rPr>
              <a:t>Babilonia</a:t>
            </a:r>
            <a:r>
              <a:rPr lang="en-US" b="0" i="0" spc="100" baseline="0" dirty="0">
                <a:latin typeface="Arial" charset="0"/>
                <a:cs typeface="ＭＳ Ｐゴシック" charset="0"/>
              </a:rPr>
              <a:t>.” (</a:t>
            </a:r>
            <a:r>
              <a:rPr lang="en-US" b="0" i="1" spc="100" baseline="0" dirty="0" err="1">
                <a:latin typeface="Arial" charset="0"/>
                <a:cs typeface="ＭＳ Ｐゴシック" charset="0"/>
              </a:rPr>
              <a:t>Tingan</a:t>
            </a:r>
            <a:r>
              <a:rPr lang="en-US" b="0" i="1" spc="100" baseline="0" dirty="0">
                <a:latin typeface="Arial" charset="0"/>
                <a:cs typeface="ＭＳ Ｐゴシック" charset="0"/>
              </a:rPr>
              <a:t> ang Mateo 15:9</a:t>
            </a:r>
            <a:r>
              <a:rPr lang="en-US" b="0" i="0" spc="100" baseline="0" dirty="0">
                <a:latin typeface="Arial" charset="0"/>
                <a:cs typeface="ＭＳ Ｐゴシック" charset="0"/>
              </a:rPr>
              <a:t>). </a:t>
            </a:r>
            <a:endParaRPr lang="en-PH" dirty="0"/>
          </a:p>
        </p:txBody>
      </p:sp>
    </p:spTree>
    <p:extLst>
      <p:ext uri="{BB962C8B-B14F-4D97-AF65-F5344CB8AC3E}">
        <p14:creationId xmlns:p14="http://schemas.microsoft.com/office/powerpoint/2010/main" val="226458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err="1">
                <a:latin typeface="Arial" charset="0"/>
                <a:cs typeface="ＭＳ Ｐゴシック" charset="0"/>
              </a:rPr>
              <a:t>Tinatawagan</a:t>
            </a:r>
            <a:r>
              <a:rPr lang="en-US" b="1" i="0" spc="100" baseline="0" dirty="0">
                <a:latin typeface="Arial" charset="0"/>
                <a:cs typeface="ＭＳ Ｐゴシック" charset="0"/>
              </a:rPr>
              <a:t> ng </a:t>
            </a:r>
            <a:r>
              <a:rPr lang="en-US" b="1" i="0" spc="100" baseline="0" dirty="0" err="1">
                <a:latin typeface="Arial" charset="0"/>
                <a:cs typeface="ＭＳ Ｐゴシック" charset="0"/>
              </a:rPr>
              <a:t>Diyos</a:t>
            </a:r>
            <a:r>
              <a:rPr lang="en-US" b="1" i="0" spc="100" baseline="0" dirty="0">
                <a:latin typeface="Arial" charset="0"/>
                <a:cs typeface="ＭＳ Ｐゴシック" charset="0"/>
              </a:rPr>
              <a:t> ang </a:t>
            </a:r>
            <a:r>
              <a:rPr lang="en-US" b="1" i="0" spc="100" baseline="0" dirty="0" err="1">
                <a:latin typeface="Arial" charset="0"/>
                <a:cs typeface="ＭＳ Ｐゴシック" charset="0"/>
              </a:rPr>
              <a:t>Kanyang</a:t>
            </a:r>
            <a:r>
              <a:rPr lang="en-US" b="1" i="0" spc="100" baseline="0" dirty="0">
                <a:latin typeface="Arial" charset="0"/>
                <a:cs typeface="ＭＳ Ｐゴシック" charset="0"/>
              </a:rPr>
              <a:t> bayan </a:t>
            </a:r>
            <a:r>
              <a:rPr lang="en-US" b="1" i="0" spc="100" baseline="0" dirty="0" err="1">
                <a:latin typeface="Arial" charset="0"/>
                <a:cs typeface="ＭＳ Ｐゴシック" charset="0"/>
              </a:rPr>
              <a:t>upang</a:t>
            </a:r>
            <a:r>
              <a:rPr lang="en-US" b="1" i="0" spc="100" baseline="0" dirty="0">
                <a:latin typeface="Arial" charset="0"/>
                <a:cs typeface="ＭＳ Ｐゴシック" charset="0"/>
              </a:rPr>
              <a:t> </a:t>
            </a:r>
            <a:r>
              <a:rPr lang="en-US" b="1" i="0" spc="100" baseline="0" dirty="0" err="1">
                <a:latin typeface="Arial" charset="0"/>
                <a:cs typeface="ＭＳ Ｐゴシック" charset="0"/>
              </a:rPr>
              <a:t>lumabas</a:t>
            </a:r>
            <a:r>
              <a:rPr lang="en-US" b="1" i="0" spc="100" baseline="0" dirty="0">
                <a:latin typeface="Arial" charset="0"/>
                <a:cs typeface="ＭＳ Ｐゴシック" charset="0"/>
              </a:rPr>
              <a:t> ng </a:t>
            </a:r>
            <a:r>
              <a:rPr lang="en-US" b="1" i="0" spc="100" baseline="0" dirty="0" err="1">
                <a:latin typeface="Arial" charset="0"/>
                <a:cs typeface="ＭＳ Ｐゴシック" charset="0"/>
              </a:rPr>
              <a:t>Babilonia</a:t>
            </a:r>
            <a:r>
              <a:rPr lang="en-US" b="1" i="0" spc="100" baseline="0" dirty="0">
                <a:latin typeface="Arial" charset="0"/>
                <a:cs typeface="ＭＳ Ｐゴシック" charset="0"/>
              </a:rPr>
              <a:t>. </a:t>
            </a:r>
            <a:r>
              <a:rPr lang="en-US" b="0" i="0" spc="100" baseline="0" dirty="0">
                <a:latin typeface="Arial" charset="0"/>
                <a:cs typeface="ＭＳ Ｐゴシック" charset="0"/>
              </a:rPr>
              <a:t>¶ • </a:t>
            </a:r>
            <a:r>
              <a:rPr lang="en-US" b="0" i="0" spc="100" baseline="0" dirty="0" err="1">
                <a:latin typeface="Arial" charset="0"/>
                <a:cs typeface="ＭＳ Ｐゴシック" charset="0"/>
              </a:rPr>
              <a:t>Gaanuman</a:t>
            </a:r>
            <a:r>
              <a:rPr lang="en-US" b="0" i="0" spc="100" baseline="0" dirty="0">
                <a:latin typeface="Arial" charset="0"/>
                <a:cs typeface="ＭＳ Ｐゴシック" charset="0"/>
              </a:rPr>
              <a:t> </a:t>
            </a:r>
            <a:r>
              <a:rPr lang="en-US" b="0" i="0" spc="100" baseline="0" dirty="0" err="1">
                <a:latin typeface="Arial" charset="0"/>
                <a:cs typeface="ＭＳ Ｐゴシック" charset="0"/>
              </a:rPr>
              <a:t>kabulok</a:t>
            </a:r>
            <a:r>
              <a:rPr lang="en-US" b="0" i="0" spc="100" baseline="0" dirty="0">
                <a:latin typeface="Arial" charset="0"/>
                <a:cs typeface="ＭＳ Ｐゴシック" charset="0"/>
              </a:rPr>
              <a:t> at </a:t>
            </a:r>
            <a:r>
              <a:rPr lang="en-US" b="0" i="0" spc="100" baseline="0" dirty="0" err="1">
                <a:latin typeface="Arial" charset="0"/>
                <a:cs typeface="ＭＳ Ｐゴシック" charset="0"/>
              </a:rPr>
              <a:t>masama</a:t>
            </a:r>
            <a:r>
              <a:rPr lang="en-US" b="0" i="0" spc="100" baseline="0" dirty="0">
                <a:latin typeface="Arial" charset="0"/>
                <a:cs typeface="ＭＳ Ｐゴシック" charset="0"/>
              </a:rPr>
              <a:t> ang </a:t>
            </a:r>
            <a:r>
              <a:rPr lang="en-US" b="0" i="0" spc="100" baseline="0" dirty="0" err="1">
                <a:latin typeface="Arial" charset="0"/>
                <a:cs typeface="ＭＳ Ｐゴシック" charset="0"/>
              </a:rPr>
              <a:t>sistema</a:t>
            </a:r>
            <a:r>
              <a:rPr lang="en-US" b="0" i="0" spc="100" baseline="0" dirty="0">
                <a:latin typeface="Arial" charset="0"/>
                <a:cs typeface="ＭＳ Ｐゴシック" charset="0"/>
              </a:rPr>
              <a:t>, ang </a:t>
            </a:r>
            <a:r>
              <a:rPr lang="en-US" b="0" i="0" spc="100" baseline="0" dirty="0" err="1">
                <a:latin typeface="Arial" charset="0"/>
                <a:cs typeface="ＭＳ Ｐゴシック" charset="0"/>
              </a:rPr>
              <a:t>abot</a:t>
            </a:r>
            <a:r>
              <a:rPr lang="en-US" b="0" i="0" spc="100" baseline="0" dirty="0">
                <a:latin typeface="Arial" charset="0"/>
                <a:cs typeface="ＭＳ Ｐゴシック" charset="0"/>
              </a:rPr>
              <a:t> </a:t>
            </a:r>
            <a:r>
              <a:rPr lang="en-US" b="0" i="0" spc="100" baseline="0" dirty="0" err="1">
                <a:latin typeface="Arial" charset="0"/>
                <a:cs typeface="ＭＳ Ｐゴシック" charset="0"/>
              </a:rPr>
              <a:t>nito’y</a:t>
            </a:r>
            <a:r>
              <a:rPr lang="en-US" b="0" i="0" spc="100" baseline="0" dirty="0">
                <a:latin typeface="Arial" charset="0"/>
                <a:cs typeface="ＭＳ Ｐゴシック" charset="0"/>
              </a:rPr>
              <a:t> </a:t>
            </a:r>
            <a:r>
              <a:rPr lang="en-US" b="0" i="0" spc="100" baseline="0" dirty="0" err="1">
                <a:latin typeface="Arial" charset="0"/>
                <a:cs typeface="ＭＳ Ｐゴシック" charset="0"/>
              </a:rPr>
              <a:t>napakalawak</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sinasakop</a:t>
            </a:r>
            <a:r>
              <a:rPr lang="en-US" b="0" i="0" spc="100" baseline="0" dirty="0">
                <a:latin typeface="Arial" charset="0"/>
                <a:cs typeface="ＭＳ Ｐゴシック" charset="0"/>
              </a:rPr>
              <a:t> </a:t>
            </a:r>
            <a:r>
              <a:rPr lang="en-US" b="0" i="0" spc="100" baseline="0" dirty="0" err="1">
                <a:latin typeface="Arial" charset="0"/>
                <a:cs typeface="ＭＳ Ｐゴシック" charset="0"/>
              </a:rPr>
              <a:t>nito</a:t>
            </a:r>
            <a:r>
              <a:rPr lang="en-US" b="0" i="0" spc="100" baseline="0" dirty="0">
                <a:latin typeface="Arial" charset="0"/>
                <a:cs typeface="ＭＳ Ｐゴシック" charset="0"/>
              </a:rPr>
              <a:t>, </a:t>
            </a:r>
            <a:r>
              <a:rPr lang="en-US" b="0" i="0" spc="100" baseline="0" dirty="0" err="1">
                <a:latin typeface="Arial" charset="0"/>
                <a:cs typeface="ＭＳ Ｐゴシック" charset="0"/>
              </a:rPr>
              <a:t>kahiman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matatapat</a:t>
            </a:r>
            <a:r>
              <a:rPr lang="en-US" b="0" i="0" spc="100" baseline="0" dirty="0">
                <a:latin typeface="Arial" charset="0"/>
                <a:cs typeface="ＭＳ Ｐゴシック" charset="0"/>
              </a:rPr>
              <a:t>, o “</a:t>
            </a:r>
            <a:r>
              <a:rPr lang="en-US" b="0" i="0" spc="100" baseline="0" dirty="0" err="1">
                <a:latin typeface="Arial" charset="0"/>
                <a:cs typeface="ＭＳ Ｐゴシック" charset="0"/>
              </a:rPr>
              <a:t>aking</a:t>
            </a:r>
            <a:r>
              <a:rPr lang="en-US" b="0" i="0" spc="100" baseline="0" dirty="0">
                <a:latin typeface="Arial" charset="0"/>
                <a:cs typeface="ＭＳ Ｐゴシック" charset="0"/>
              </a:rPr>
              <a:t> bayan”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18:4), </a:t>
            </a:r>
            <a:r>
              <a:rPr lang="en-US" b="0" i="0" spc="100" baseline="0" dirty="0" err="1">
                <a:latin typeface="Arial" charset="0"/>
                <a:cs typeface="ＭＳ Ｐゴシック" charset="0"/>
              </a:rPr>
              <a:t>gaya</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pagkakatawag</a:t>
            </a:r>
            <a:r>
              <a:rPr lang="en-US" b="0" i="0" spc="100" baseline="0" dirty="0">
                <a:latin typeface="Arial" charset="0"/>
                <a:cs typeface="ＭＳ Ｐゴシック" charset="0"/>
              </a:rPr>
              <a:t> </a:t>
            </a:r>
            <a:r>
              <a:rPr lang="en-US" b="0" i="0" spc="100" baseline="0" dirty="0" err="1">
                <a:latin typeface="Arial" charset="0"/>
                <a:cs typeface="ＭＳ Ｐゴシック" charset="0"/>
              </a:rPr>
              <a:t>Niya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oras</a:t>
            </a:r>
            <a:r>
              <a:rPr lang="en-US" b="0" i="0" spc="100" baseline="0" dirty="0">
                <a:latin typeface="Arial" charset="0"/>
                <a:cs typeface="ＭＳ Ｐゴシック" charset="0"/>
              </a:rPr>
              <a:t> ay </a:t>
            </a:r>
            <a:r>
              <a:rPr lang="en-US" b="0" i="0" spc="100" baseline="0" dirty="0" err="1">
                <a:latin typeface="Arial" charset="0"/>
                <a:cs typeface="ＭＳ Ｐゴシック" charset="0"/>
              </a:rPr>
              <a:t>darating</a:t>
            </a:r>
            <a:r>
              <a:rPr lang="en-US" b="0" i="0" spc="100" baseline="0" dirty="0">
                <a:latin typeface="Arial" charset="0"/>
                <a:cs typeface="ＭＳ Ｐゴシック" charset="0"/>
              </a:rPr>
              <a:t> </a:t>
            </a:r>
            <a:r>
              <a:rPr lang="en-US" b="0" i="0" spc="100" baseline="0" dirty="0" err="1">
                <a:latin typeface="Arial" charset="0"/>
                <a:cs typeface="ＭＳ Ｐゴシック" charset="0"/>
              </a:rPr>
              <a:t>kapag</a:t>
            </a:r>
            <a:r>
              <a:rPr lang="en-US" b="0" i="0" spc="100" baseline="0" dirty="0">
                <a:latin typeface="Arial" charset="0"/>
                <a:cs typeface="ＭＳ Ｐゴシック" charset="0"/>
              </a:rPr>
              <a:t> </a:t>
            </a:r>
            <a:r>
              <a:rPr lang="en-US" b="0" i="0" spc="100" baseline="0" dirty="0" err="1">
                <a:latin typeface="Arial" charset="0"/>
                <a:cs typeface="ＭＳ Ｐゴシック" charset="0"/>
              </a:rPr>
              <a:t>tatawagin</a:t>
            </a:r>
            <a:r>
              <a:rPr lang="en-US" b="0" i="0" spc="100" baseline="0" dirty="0">
                <a:latin typeface="Arial" charset="0"/>
                <a:cs typeface="ＭＳ Ｐゴシック" charset="0"/>
              </a:rPr>
              <a:t> </a:t>
            </a:r>
            <a:r>
              <a:rPr lang="en-US" b="0" i="0" spc="100" baseline="0" dirty="0" err="1">
                <a:latin typeface="Arial" charset="0"/>
                <a:cs typeface="ＭＳ Ｐゴシック" charset="0"/>
              </a:rPr>
              <a:t>sila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dun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bulok</a:t>
            </a:r>
            <a:r>
              <a:rPr lang="en-US" b="0" i="0" spc="100" baseline="0" dirty="0">
                <a:latin typeface="Arial" charset="0"/>
                <a:cs typeface="ＭＳ Ｐゴシック" charset="0"/>
              </a:rPr>
              <a:t> at </a:t>
            </a:r>
            <a:r>
              <a:rPr lang="en-US" b="0" i="0" spc="100" baseline="0" dirty="0" err="1">
                <a:latin typeface="Arial" charset="0"/>
                <a:cs typeface="ＭＳ Ｐゴシック" charset="0"/>
              </a:rPr>
              <a:t>masamang</a:t>
            </a:r>
            <a:r>
              <a:rPr lang="en-US" b="0" i="0" spc="100" baseline="0" dirty="0">
                <a:latin typeface="Arial" charset="0"/>
                <a:cs typeface="ＭＳ Ｐゴシック" charset="0"/>
              </a:rPr>
              <a:t> </a:t>
            </a:r>
            <a:r>
              <a:rPr lang="en-US" b="0" i="0" spc="100" baseline="0" dirty="0" err="1">
                <a:latin typeface="Arial" charset="0"/>
                <a:cs typeface="ＭＳ Ｐゴシック" charset="0"/>
              </a:rPr>
              <a:t>sistema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pabagsak</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endParaRPr lang="en-PH" i="0" dirty="0"/>
          </a:p>
        </p:txBody>
      </p:sp>
    </p:spTree>
    <p:extLst>
      <p:ext uri="{BB962C8B-B14F-4D97-AF65-F5344CB8AC3E}">
        <p14:creationId xmlns:p14="http://schemas.microsoft.com/office/powerpoint/2010/main" val="207088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spc="100" baseline="0" dirty="0" err="1">
                <a:latin typeface="Arial" charset="0"/>
                <a:cs typeface="ＭＳ Ｐゴシック" charset="0"/>
              </a:rPr>
              <a:t>Pangalawang</a:t>
            </a:r>
            <a:r>
              <a:rPr lang="en-US" b="1" i="1" spc="100" baseline="0" dirty="0">
                <a:latin typeface="Arial" charset="0"/>
                <a:cs typeface="ＭＳ Ｐゴシック" charset="0"/>
              </a:rPr>
              <a:t> </a:t>
            </a:r>
            <a:r>
              <a:rPr lang="en-US" b="1" i="1" spc="100" baseline="0" dirty="0" err="1">
                <a:latin typeface="Arial" charset="0"/>
                <a:cs typeface="ＭＳ Ｐゴシック" charset="0"/>
              </a:rPr>
              <a:t>Pagkakahati</a:t>
            </a:r>
            <a:r>
              <a:rPr lang="en-US" b="1" i="1" spc="100" baseline="0" dirty="0">
                <a:latin typeface="Arial" charset="0"/>
                <a:cs typeface="ＭＳ Ｐゴシック" charset="0"/>
              </a:rPr>
              <a:t>. </a:t>
            </a:r>
            <a:r>
              <a:rPr lang="en-US" b="1" spc="100" baseline="0" dirty="0">
                <a:latin typeface="Arial" charset="0"/>
                <a:cs typeface="ＭＳ Ｐゴシック" charset="0"/>
              </a:rPr>
              <a:t>1. Ang </a:t>
            </a:r>
            <a:r>
              <a:rPr lang="en-US" b="1" spc="100" baseline="0" dirty="0" err="1">
                <a:latin typeface="Arial" charset="0"/>
                <a:cs typeface="ＭＳ Ｐゴシック" charset="0"/>
              </a:rPr>
              <a:t>Dakilang</a:t>
            </a:r>
            <a:r>
              <a:rPr lang="en-US" b="1" spc="100" baseline="0" dirty="0">
                <a:latin typeface="Arial" charset="0"/>
                <a:cs typeface="ＭＳ Ｐゴシック" charset="0"/>
              </a:rPr>
              <a:t> </a:t>
            </a:r>
            <a:r>
              <a:rPr lang="en-US" b="1" spc="100" baseline="0" dirty="0" err="1">
                <a:latin typeface="Arial" charset="0"/>
                <a:cs typeface="ＭＳ Ｐゴシック" charset="0"/>
              </a:rPr>
              <a:t>Babilonia</a:t>
            </a:r>
            <a:r>
              <a:rPr lang="en-US" b="1" spc="100" baseline="0" dirty="0">
                <a:latin typeface="Arial" charset="0"/>
                <a:cs typeface="ＭＳ Ｐゴシック" charset="0"/>
              </a:rPr>
              <a:t>. a. Ang Tore ng Babel. </a:t>
            </a:r>
            <a:r>
              <a:rPr lang="en-US" b="0" spc="100" baseline="0" dirty="0">
                <a:latin typeface="Arial" charset="0"/>
                <a:cs typeface="ＭＳ Ｐゴシック" charset="0"/>
              </a:rPr>
              <a:t>“Noon, ang </a:t>
            </a:r>
            <a:r>
              <a:rPr lang="en-US" b="0" spc="100" baseline="0" dirty="0" err="1">
                <a:latin typeface="Arial" charset="0"/>
                <a:cs typeface="ＭＳ Ｐゴシック" charset="0"/>
              </a:rPr>
              <a:t>buong</a:t>
            </a:r>
            <a:r>
              <a:rPr lang="en-US" b="0" spc="100" baseline="0" dirty="0">
                <a:latin typeface="Arial" charset="0"/>
                <a:cs typeface="ＭＳ Ｐゴシック" charset="0"/>
              </a:rPr>
              <a:t> </a:t>
            </a:r>
            <a:r>
              <a:rPr lang="en-US" b="0" spc="100" baseline="0" dirty="0" err="1">
                <a:latin typeface="Arial" charset="0"/>
                <a:cs typeface="ＭＳ Ｐゴシック" charset="0"/>
              </a:rPr>
              <a:t>lupa</a:t>
            </a:r>
            <a:r>
              <a:rPr lang="en-US" b="0" spc="100" baseline="0" dirty="0">
                <a:latin typeface="Arial" charset="0"/>
                <a:cs typeface="ＭＳ Ｐゴシック" charset="0"/>
              </a:rPr>
              <a:t> ay </a:t>
            </a:r>
            <a:r>
              <a:rPr lang="en-US" b="0" spc="100" baseline="0" dirty="0" err="1">
                <a:latin typeface="Arial" charset="0"/>
                <a:cs typeface="ＭＳ Ｐゴシック" charset="0"/>
              </a:rPr>
              <a:t>iisa</a:t>
            </a:r>
            <a:r>
              <a:rPr lang="en-US" b="0" spc="100" baseline="0" dirty="0">
                <a:latin typeface="Arial" charset="0"/>
                <a:cs typeface="ＭＳ Ｐゴシック" charset="0"/>
              </a:rPr>
              <a:t> ang </a:t>
            </a:r>
            <a:r>
              <a:rPr lang="en-US" b="0" spc="100" baseline="0" dirty="0" err="1">
                <a:latin typeface="Arial" charset="0"/>
                <a:cs typeface="ＭＳ Ｐゴシック" charset="0"/>
              </a:rPr>
              <a:t>wika</a:t>
            </a:r>
            <a:r>
              <a:rPr lang="en-US" b="0" spc="100" baseline="0" dirty="0">
                <a:latin typeface="Arial" charset="0"/>
                <a:cs typeface="ＭＳ Ｐゴシック" charset="0"/>
              </a:rPr>
              <a:t> at </a:t>
            </a:r>
            <a:r>
              <a:rPr lang="en-US" b="0" spc="100" baseline="0" dirty="0" err="1">
                <a:latin typeface="Arial" charset="0"/>
                <a:cs typeface="ＭＳ Ｐゴシック" charset="0"/>
              </a:rPr>
              <a:t>magkakatulad</a:t>
            </a:r>
            <a:r>
              <a:rPr lang="en-US" b="0" spc="100" baseline="0" dirty="0">
                <a:latin typeface="Arial" charset="0"/>
                <a:cs typeface="ＭＳ Ｐゴシック" charset="0"/>
              </a:rPr>
              <a:t> ang </a:t>
            </a:r>
            <a:r>
              <a:rPr lang="en-US" b="0" spc="100" baseline="0" dirty="0" err="1">
                <a:latin typeface="Arial" charset="0"/>
                <a:cs typeface="ＭＳ Ｐゴシック" charset="0"/>
              </a:rPr>
              <a:t>salita</a:t>
            </a:r>
            <a:r>
              <a:rPr lang="en-US" b="0" spc="100" baseline="0" dirty="0">
                <a:latin typeface="Arial" charset="0"/>
                <a:cs typeface="ＭＳ Ｐゴシック" charset="0"/>
              </a:rPr>
              <a:t>. Sa </a:t>
            </a:r>
            <a:r>
              <a:rPr lang="en-US" b="0" spc="100" baseline="0" dirty="0" err="1">
                <a:latin typeface="Arial" charset="0"/>
                <a:cs typeface="ＭＳ Ｐゴシック" charset="0"/>
              </a:rPr>
              <a:t>kanilang</a:t>
            </a:r>
            <a:r>
              <a:rPr lang="en-US" b="0" spc="100" baseline="0" dirty="0">
                <a:latin typeface="Arial" charset="0"/>
                <a:cs typeface="ＭＳ Ｐゴシック" charset="0"/>
              </a:rPr>
              <a:t> </a:t>
            </a:r>
            <a:r>
              <a:rPr lang="en-US" b="0" spc="100" baseline="0" dirty="0" err="1">
                <a:latin typeface="Arial" charset="0"/>
                <a:cs typeface="ＭＳ Ｐゴシック" charset="0"/>
              </a:rPr>
              <a:t>paglalakbay</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silangan</a:t>
            </a:r>
            <a:r>
              <a:rPr lang="en-US" b="0" spc="100" baseline="0" dirty="0">
                <a:latin typeface="Arial" charset="0"/>
                <a:cs typeface="ＭＳ Ｐゴシック" charset="0"/>
              </a:rPr>
              <a:t>, </a:t>
            </a:r>
            <a:r>
              <a:rPr lang="en-US" b="0" spc="100" baseline="0" dirty="0" err="1">
                <a:latin typeface="Arial" charset="0"/>
                <a:cs typeface="ＭＳ Ｐゴシック" charset="0"/>
              </a:rPr>
              <a:t>nakatagpo</a:t>
            </a:r>
            <a:r>
              <a:rPr lang="en-US" b="0" spc="100" baseline="0" dirty="0">
                <a:latin typeface="Arial" charset="0"/>
                <a:cs typeface="ＭＳ Ｐゴシック" charset="0"/>
              </a:rPr>
              <a:t> </a:t>
            </a:r>
            <a:r>
              <a:rPr lang="en-US" b="0" spc="100" baseline="0" dirty="0" err="1">
                <a:latin typeface="Arial" charset="0"/>
                <a:cs typeface="ＭＳ Ｐゴシック" charset="0"/>
              </a:rPr>
              <a:t>sila</a:t>
            </a:r>
            <a:r>
              <a:rPr lang="en-US" b="0" spc="100" baseline="0" dirty="0">
                <a:latin typeface="Arial" charset="0"/>
                <a:cs typeface="ＭＳ Ｐゴシック" charset="0"/>
              </a:rPr>
              <a:t> 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kapatagan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lupain</a:t>
            </a:r>
            <a:r>
              <a:rPr lang="en-US" b="0" spc="100" baseline="0" dirty="0">
                <a:latin typeface="Arial" charset="0"/>
                <a:cs typeface="ＭＳ Ｐゴシック" charset="0"/>
              </a:rPr>
              <a:t> ng Shinar…. …</a:t>
            </a:r>
            <a:r>
              <a:rPr lang="en-US" b="0" spc="100" baseline="0" dirty="0" err="1">
                <a:latin typeface="Arial" charset="0"/>
                <a:cs typeface="ＭＳ Ｐゴシック" charset="0"/>
              </a:rPr>
              <a:t>Sinabi</a:t>
            </a:r>
            <a:r>
              <a:rPr lang="en-US" b="0" spc="100" baseline="0" dirty="0">
                <a:latin typeface="Arial" charset="0"/>
                <a:cs typeface="ＭＳ Ｐゴシック" charset="0"/>
              </a:rPr>
              <a:t> </a:t>
            </a:r>
            <a:r>
              <a:rPr lang="en-US" b="0" spc="100" baseline="0" dirty="0" err="1">
                <a:latin typeface="Arial" charset="0"/>
                <a:cs typeface="ＭＳ Ｐゴシック" charset="0"/>
              </a:rPr>
              <a:t>nila</a:t>
            </a:r>
            <a:r>
              <a:rPr lang="en-US" b="0" spc="100" baseline="0" dirty="0">
                <a:latin typeface="Arial" charset="0"/>
                <a:cs typeface="ＭＳ Ｐゴシック" charset="0"/>
              </a:rPr>
              <a:t>, ‘</a:t>
            </a:r>
            <a:r>
              <a:rPr lang="en-US" b="0" spc="100" baseline="0" dirty="0" err="1">
                <a:latin typeface="Arial" charset="0"/>
                <a:cs typeface="ＭＳ Ｐゴシック" charset="0"/>
              </a:rPr>
              <a:t>Halikayo</a:t>
            </a:r>
            <a:r>
              <a:rPr lang="en-US" b="0" spc="100" baseline="0" dirty="0">
                <a:latin typeface="Arial" charset="0"/>
                <a:cs typeface="ＭＳ Ｐゴシック" charset="0"/>
              </a:rPr>
              <a:t>! </a:t>
            </a:r>
            <a:r>
              <a:rPr lang="en-US" b="0" spc="100" baseline="0" dirty="0" err="1">
                <a:latin typeface="Arial" charset="0"/>
                <a:cs typeface="ＭＳ Ｐゴシック" charset="0"/>
              </a:rPr>
              <a:t>Magtayo</a:t>
            </a:r>
            <a:r>
              <a:rPr lang="en-US" b="0" spc="100" baseline="0" dirty="0">
                <a:latin typeface="Arial" charset="0"/>
                <a:cs typeface="ＭＳ Ｐゴシック" charset="0"/>
              </a:rPr>
              <a:t> tayo 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lunsod</a:t>
            </a:r>
            <a:r>
              <a:rPr lang="en-US" b="0" spc="100" baseline="0" dirty="0">
                <a:latin typeface="Arial" charset="0"/>
                <a:cs typeface="ＭＳ Ｐゴシック" charset="0"/>
              </a:rPr>
              <a:t> at </a:t>
            </a:r>
            <a:r>
              <a:rPr lang="en-US" b="0" spc="100" baseline="0" dirty="0" err="1">
                <a:latin typeface="Arial" charset="0"/>
                <a:cs typeface="ＭＳ Ｐゴシック" charset="0"/>
              </a:rPr>
              <a:t>isang</a:t>
            </a:r>
            <a:r>
              <a:rPr lang="en-US" b="0" spc="100" baseline="0" dirty="0">
                <a:latin typeface="Arial" charset="0"/>
                <a:cs typeface="ＭＳ Ｐゴシック" charset="0"/>
              </a:rPr>
              <a:t> tore </a:t>
            </a:r>
            <a:r>
              <a:rPr lang="en-US" b="0" spc="100" baseline="0" dirty="0" err="1">
                <a:latin typeface="Arial" charset="0"/>
                <a:cs typeface="ＭＳ Ｐゴシック" charset="0"/>
              </a:rPr>
              <a:t>na</a:t>
            </a:r>
            <a:r>
              <a:rPr lang="en-US" b="0" spc="100" baseline="0" dirty="0">
                <a:latin typeface="Arial" charset="0"/>
                <a:cs typeface="ＭＳ Ｐゴシック" charset="0"/>
              </a:rPr>
              <a:t> ang </a:t>
            </a:r>
            <a:r>
              <a:rPr lang="en-US" b="0" spc="100" baseline="0" dirty="0" err="1">
                <a:latin typeface="Arial" charset="0"/>
                <a:cs typeface="ＭＳ Ｐゴシック" charset="0"/>
              </a:rPr>
              <a:t>taluktok</a:t>
            </a:r>
            <a:r>
              <a:rPr lang="en-US" b="0" spc="100" baseline="0" dirty="0">
                <a:latin typeface="Arial" charset="0"/>
                <a:cs typeface="ＭＳ Ｐゴシック" charset="0"/>
              </a:rPr>
              <a:t> </a:t>
            </a:r>
            <a:r>
              <a:rPr lang="en-US" b="0" spc="100" baseline="0" dirty="0" err="1">
                <a:latin typeface="Arial" charset="0"/>
                <a:cs typeface="ＭＳ Ｐゴシック" charset="0"/>
              </a:rPr>
              <a:t>nito</a:t>
            </a:r>
            <a:r>
              <a:rPr lang="en-US" b="0" spc="100" baseline="0" dirty="0">
                <a:latin typeface="Arial" charset="0"/>
                <a:cs typeface="ＭＳ Ｐゴシック" charset="0"/>
              </a:rPr>
              <a:t> ay </a:t>
            </a:r>
            <a:r>
              <a:rPr lang="en-US" b="0" spc="100" baseline="0" dirty="0" err="1">
                <a:latin typeface="Arial" charset="0"/>
                <a:cs typeface="ＭＳ Ｐゴシック" charset="0"/>
              </a:rPr>
              <a:t>hanggang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langit</a:t>
            </a:r>
            <a:r>
              <a:rPr lang="en-US" b="0" spc="100" baseline="0" dirty="0">
                <a:latin typeface="Arial" charset="0"/>
                <a:cs typeface="ＭＳ Ｐゴシック" charset="0"/>
              </a:rPr>
              <a:t>, at </a:t>
            </a:r>
            <a:r>
              <a:rPr lang="en-US" b="0" spc="100" baseline="0" dirty="0" err="1">
                <a:latin typeface="Arial" charset="0"/>
                <a:cs typeface="ＭＳ Ｐゴシック" charset="0"/>
              </a:rPr>
              <a:t>gumawa</a:t>
            </a:r>
            <a:r>
              <a:rPr lang="en-US" b="0" spc="100" baseline="0" dirty="0">
                <a:latin typeface="Arial" charset="0"/>
                <a:cs typeface="ＭＳ Ｐゴシック" charset="0"/>
              </a:rPr>
              <a:t> tayo ng </a:t>
            </a:r>
            <a:r>
              <a:rPr lang="en-US" b="0" spc="100" baseline="0" dirty="0" err="1">
                <a:latin typeface="Arial" charset="0"/>
                <a:cs typeface="ＭＳ Ｐゴシック" charset="0"/>
              </a:rPr>
              <a:t>pangalan</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sarili</a:t>
            </a:r>
            <a:r>
              <a:rPr lang="en-US" b="0" spc="100" baseline="0" dirty="0">
                <a:latin typeface="Arial" charset="0"/>
                <a:cs typeface="ＭＳ Ｐゴシック" charset="0"/>
              </a:rPr>
              <a:t>, </a:t>
            </a:r>
            <a:r>
              <a:rPr lang="en-US" b="0" spc="100" baseline="0" dirty="0" err="1">
                <a:latin typeface="Arial" charset="0"/>
                <a:cs typeface="ＭＳ Ｐゴシック" charset="0"/>
              </a:rPr>
              <a:t>baka</a:t>
            </a:r>
            <a:r>
              <a:rPr lang="en-US" b="0" spc="100" baseline="0" dirty="0">
                <a:latin typeface="Arial" charset="0"/>
                <a:cs typeface="ＭＳ Ｐゴシック" charset="0"/>
              </a:rPr>
              <a:t> tayo </a:t>
            </a:r>
            <a:r>
              <a:rPr lang="en-US" b="0" spc="100" baseline="0" dirty="0" err="1">
                <a:latin typeface="Arial" charset="0"/>
                <a:cs typeface="ＭＳ Ｐゴシック" charset="0"/>
              </a:rPr>
              <a:t>magkawatak-watak</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ibabaw</a:t>
            </a:r>
            <a:r>
              <a:rPr lang="en-US" b="0" spc="100" baseline="0" dirty="0">
                <a:latin typeface="Arial" charset="0"/>
                <a:cs typeface="ＭＳ Ｐゴシック" charset="0"/>
              </a:rPr>
              <a:t> ng </a:t>
            </a:r>
            <a:r>
              <a:rPr lang="en-US" b="0" spc="100" baseline="0" dirty="0" err="1">
                <a:latin typeface="Arial" charset="0"/>
                <a:cs typeface="ＭＳ Ｐゴシック" charset="0"/>
              </a:rPr>
              <a:t>buong</a:t>
            </a:r>
            <a:r>
              <a:rPr lang="en-US" b="0" spc="100" baseline="0" dirty="0">
                <a:latin typeface="Arial" charset="0"/>
                <a:cs typeface="ＭＳ Ｐゴシック" charset="0"/>
              </a:rPr>
              <a:t> </a:t>
            </a:r>
            <a:r>
              <a:rPr lang="en-US" b="0" spc="100" baseline="0" dirty="0" err="1">
                <a:latin typeface="Arial" charset="0"/>
                <a:cs typeface="ＭＳ Ｐゴシック" charset="0"/>
              </a:rPr>
              <a:t>lupa</a:t>
            </a:r>
            <a:r>
              <a:rPr lang="en-US" b="0" spc="100" baseline="0" dirty="0">
                <a:latin typeface="Arial" charset="0"/>
                <a:cs typeface="ＭＳ Ｐゴシック" charset="0"/>
              </a:rPr>
              <a:t>’ ” (</a:t>
            </a:r>
            <a:r>
              <a:rPr lang="en-US" b="0" i="1" spc="100" baseline="0" dirty="0">
                <a:latin typeface="Arial" charset="0"/>
                <a:cs typeface="ＭＳ Ｐゴシック" charset="0"/>
              </a:rPr>
              <a:t>Genesis 11:1–4</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049720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Ang Tore ng Babel: </a:t>
            </a:r>
            <a:r>
              <a:rPr lang="en-US" sz="1600" b="1" spc="100" baseline="0" dirty="0" err="1">
                <a:latin typeface="Arial" charset="0"/>
                <a:cs typeface="ＭＳ Ｐゴシック" charset="0"/>
              </a:rPr>
              <a:t>isang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simbolo</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pagiging</a:t>
            </a:r>
            <a:r>
              <a:rPr lang="en-US" sz="1600" b="1" spc="100" baseline="0" dirty="0">
                <a:latin typeface="Arial" charset="0"/>
                <a:cs typeface="ＭＳ Ｐゴシック" charset="0"/>
              </a:rPr>
              <a:t>-kaya, </a:t>
            </a:r>
            <a:r>
              <a:rPr lang="en-US" sz="1600" b="1" spc="100" baseline="0" dirty="0" err="1">
                <a:latin typeface="Arial" charset="0"/>
                <a:cs typeface="ＭＳ Ｐゴシック" charset="0"/>
              </a:rPr>
              <a:t>sariling-pagpapanatili</a:t>
            </a:r>
            <a:r>
              <a:rPr lang="en-US" sz="1600" b="1" spc="100" baseline="0" dirty="0">
                <a:latin typeface="Arial" charset="0"/>
                <a:cs typeface="ＭＳ Ｐゴシック" charset="0"/>
              </a:rPr>
              <a:t>, at </a:t>
            </a:r>
            <a:r>
              <a:rPr lang="en-US" sz="1600" b="1" spc="100" baseline="0" dirty="0" err="1">
                <a:latin typeface="Arial" charset="0"/>
                <a:cs typeface="ＭＳ Ｐゴシック" charset="0"/>
              </a:rPr>
              <a:t>pagsasarili</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mula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Diyos</a:t>
            </a:r>
            <a:r>
              <a:rPr lang="en-US" sz="1600" b="1"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Itinayo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tuwirang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pagsalungat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Itinayo</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 ¶ • “Babel,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doon ay </a:t>
            </a:r>
            <a:r>
              <a:rPr lang="en-US" sz="1600" b="0" spc="100" baseline="0" dirty="0" err="1">
                <a:latin typeface="Arial" charset="0"/>
                <a:cs typeface="ＭＳ Ｐゴシック" charset="0"/>
              </a:rPr>
              <a:t>ginulo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wika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Genesis 11:9</a:t>
            </a:r>
            <a:r>
              <a:rPr lang="en-US" sz="1600" b="0" i="0" spc="100" baseline="0" dirty="0">
                <a:latin typeface="Arial" charset="0"/>
                <a:cs typeface="ＭＳ Ｐゴシック" charset="0"/>
              </a:rPr>
              <a:t>). ¶ • “Lasing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dugo</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banal,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dugo</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martir</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a:t>
            </a:r>
            <a:r>
              <a:rPr lang="en-US" sz="1600" b="0" i="0" spc="100" baseline="0" dirty="0">
                <a:latin typeface="Arial" charset="0"/>
                <a:cs typeface="ＭＳ Ｐゴシック" charset="0"/>
              </a:rPr>
              <a:t> Jesus”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17:6</a:t>
            </a:r>
            <a:r>
              <a:rPr lang="en-US" sz="1600" b="0" i="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04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Ang </a:t>
            </a:r>
            <a:r>
              <a:rPr lang="en-US" sz="1600" b="1" spc="100" baseline="0" dirty="0" err="1">
                <a:latin typeface="Arial" charset="0"/>
                <a:cs typeface="ＭＳ Ｐゴシック" charset="0"/>
              </a:rPr>
              <a:t>Espirituwal</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Babilonia</a:t>
            </a:r>
            <a:r>
              <a:rPr lang="en-US" sz="1600" b="1" spc="100" baseline="0" dirty="0">
                <a:latin typeface="Arial" charset="0"/>
                <a:cs typeface="ＭＳ Ｐゴシック" charset="0"/>
              </a:rPr>
              <a:t> ay </a:t>
            </a:r>
            <a:r>
              <a:rPr lang="en-US" sz="1600" b="1" spc="100" baseline="0" dirty="0" err="1">
                <a:latin typeface="Arial" charset="0"/>
                <a:cs typeface="ＭＳ Ｐゴシック" charset="0"/>
              </a:rPr>
              <a:t>kumakatawan</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isang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relihiyon</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nakabase</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katuruan</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tao</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naitatag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ideya</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tao</a:t>
            </a:r>
            <a:r>
              <a:rPr lang="en-US" sz="1600" b="1" spc="100" baseline="0" dirty="0">
                <a:latin typeface="Arial" charset="0"/>
                <a:cs typeface="ＭＳ Ｐゴシック" charset="0"/>
              </a:rPr>
              <a:t>, at </a:t>
            </a:r>
            <a:r>
              <a:rPr lang="en-US" sz="1600" b="1" spc="100" baseline="0" dirty="0" err="1">
                <a:latin typeface="Arial" charset="0"/>
                <a:cs typeface="ＭＳ Ｐゴシック" charset="0"/>
              </a:rPr>
              <a:t>itinaguyod</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tradisyon</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tao</a:t>
            </a:r>
            <a:r>
              <a:rPr lang="en-US" sz="1600" b="1"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Gawa</a:t>
            </a:r>
            <a:r>
              <a:rPr lang="en-US" sz="1600" b="0" spc="100" baseline="0" dirty="0">
                <a:latin typeface="Arial" charset="0"/>
                <a:cs typeface="ＭＳ Ｐゴシック" charset="0"/>
              </a:rPr>
              <a:t>-ng-</a:t>
            </a:r>
            <a:r>
              <a:rPr lang="en-US" sz="1600" b="0" spc="100" baseline="0" dirty="0" err="1">
                <a:latin typeface="Arial" charset="0"/>
                <a:cs typeface="ＭＳ Ｐゴシック" charset="0"/>
              </a:rPr>
              <a:t>taong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relihiyon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itinayo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matatalinong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lider</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relihiyon</a:t>
            </a:r>
            <a:r>
              <a:rPr lang="en-US" sz="1600" b="0" spc="100" baseline="0" dirty="0">
                <a:latin typeface="Arial" charset="0"/>
                <a:cs typeface="ＭＳ Ｐゴシック" charset="0"/>
              </a:rPr>
              <a:t>.</a:t>
            </a:r>
            <a:r>
              <a:rPr lang="en-US" sz="1600" b="1" i="1"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Tumatayong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kasalungat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ebanghelyo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itinayo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Jesus,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itinayo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karahasan</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954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una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nahahayag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pagtitiwala</a:t>
            </a:r>
            <a:r>
              <a:rPr lang="en-US" sz="1600" b="0" spc="100" baseline="0" dirty="0">
                <a:latin typeface="Arial" charset="0"/>
                <a:cs typeface="ＭＳ Ｐゴシック" charset="0"/>
              </a:rPr>
              <a:t> kay Jesus at </a:t>
            </a:r>
            <a:r>
              <a:rPr lang="en-US" sz="1600" b="0" spc="100" baseline="0" dirty="0" err="1">
                <a:latin typeface="Arial" charset="0"/>
                <a:cs typeface="ＭＳ Ｐゴシック" charset="0"/>
              </a:rPr>
              <a:t>nakadepende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ikalawa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naghahayag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pagtitiwala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awtoridad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nakadepende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tagapagturo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relihiyon</a:t>
            </a:r>
            <a:r>
              <a:rPr lang="en-US" sz="1600" b="0" spc="100" baseline="0" dirty="0">
                <a:latin typeface="Arial" charset="0"/>
                <a:cs typeface="ＭＳ Ｐゴシック" charset="0"/>
              </a:rPr>
              <a:t>. ¶ • Isa ay </a:t>
            </a:r>
            <a:r>
              <a:rPr lang="en-US" sz="1600" b="0" spc="100" baseline="0" dirty="0" err="1">
                <a:latin typeface="Arial" charset="0"/>
                <a:cs typeface="ＭＳ Ｐゴシック" charset="0"/>
              </a:rPr>
              <a:t>nakasentro</a:t>
            </a:r>
            <a:r>
              <a:rPr lang="en-US" sz="1600" b="0" spc="100" baseline="0" dirty="0">
                <a:latin typeface="Arial" charset="0"/>
                <a:cs typeface="ＭＳ Ｐゴシック" charset="0"/>
              </a:rPr>
              <a:t>-kay-</a:t>
            </a:r>
            <a:r>
              <a:rPr lang="en-US" sz="1600" b="0" spc="100" baseline="0" dirty="0" err="1">
                <a:latin typeface="Arial" charset="0"/>
                <a:cs typeface="ＭＳ Ｐゴシック" charset="0"/>
              </a:rPr>
              <a:t>Cristong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lubos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pagdedepende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biyaya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sakripisyo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katubusan</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kaligtasan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iba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makataong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paglapit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nakadepende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tradisyon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612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b. Ang </a:t>
            </a:r>
            <a:r>
              <a:rPr lang="en-US" sz="1600" b="1" spc="100" baseline="0" dirty="0" err="1">
                <a:latin typeface="Arial" charset="0"/>
                <a:cs typeface="ＭＳ Ｐゴシック" charset="0"/>
              </a:rPr>
              <a:t>Sentro</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Idolatriya</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Kaya't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narito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dumarating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parurusahan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larawang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inanyuan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Babilonia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lupain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mapapahiya</a:t>
            </a:r>
            <a:r>
              <a:rPr lang="en-US" sz="1600" b="0" spc="100" baseline="0" dirty="0">
                <a:latin typeface="Arial" charset="0"/>
                <a:cs typeface="ＭＳ Ｐゴシック" charset="0"/>
              </a:rPr>
              <a:t>, at ang lahat ng </a:t>
            </a:r>
            <a:r>
              <a:rPr lang="en-US" sz="1600" b="0" spc="100" baseline="0" dirty="0" err="1">
                <a:latin typeface="Arial" charset="0"/>
                <a:cs typeface="ＭＳ Ｐゴシック" charset="0"/>
              </a:rPr>
              <a:t>mapapatay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ay </a:t>
            </a:r>
            <a:r>
              <a:rPr lang="en-US" sz="1600" b="0" spc="100" baseline="0" dirty="0" err="1">
                <a:latin typeface="Arial" charset="0"/>
                <a:cs typeface="ＭＳ Ｐゴシック" charset="0"/>
              </a:rPr>
              <a:t>bubulagta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Jeremias 51:47</a:t>
            </a:r>
            <a:r>
              <a:rPr lang="en-US" sz="1600" b="0" i="0" spc="100" baseline="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278750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Isa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dahilan</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kamatayan</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Babilonia</a:t>
            </a:r>
            <a:r>
              <a:rPr lang="en-US" sz="1600" b="1" spc="100" baseline="0" dirty="0">
                <a:latin typeface="Arial" charset="0"/>
                <a:cs typeface="ＭＳ Ｐゴシック" charset="0"/>
              </a:rPr>
              <a:t> ang ang </a:t>
            </a:r>
            <a:r>
              <a:rPr lang="en-US" sz="1600" b="1" spc="100" baseline="0" dirty="0" err="1">
                <a:latin typeface="Arial" charset="0"/>
                <a:cs typeface="ＭＳ Ｐゴシック" charset="0"/>
              </a:rPr>
              <a:t>idolatriya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nito</a:t>
            </a:r>
            <a:r>
              <a:rPr lang="en-US" sz="1600" b="1" spc="100" baseline="0" dirty="0">
                <a:latin typeface="Arial" charset="0"/>
                <a:cs typeface="ＭＳ Ｐゴシック" charset="0"/>
              </a:rPr>
              <a:t>. </a:t>
            </a:r>
            <a:r>
              <a:rPr lang="en-US" sz="1600" b="0" spc="100" baseline="0" dirty="0">
                <a:latin typeface="Arial" charset="0"/>
                <a:cs typeface="ＭＳ Ｐゴシック" charset="0"/>
              </a:rPr>
              <a:t>¶ • Mga </a:t>
            </a:r>
            <a:r>
              <a:rPr lang="en-US" sz="1600" b="0" spc="100" baseline="0" dirty="0" err="1">
                <a:latin typeface="Arial" charset="0"/>
                <a:cs typeface="ＭＳ Ｐゴシック" charset="0"/>
              </a:rPr>
              <a:t>imahe</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kumakatawan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ritwal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pangangalaga</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pagsamba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rebulto</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itinuturing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banal. ¶ • Ang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diyus-dyosan</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magkasabay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naninirahan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kanilang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rebultong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templo</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puwersa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kalikasan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kanilang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inilarawan</a:t>
            </a:r>
            <a:r>
              <a:rPr lang="en-US" sz="1600" b="0" i="0" spc="100" baseline="0" dirty="0">
                <a:latin typeface="Arial" charset="0"/>
                <a:cs typeface="ＭＳ Ｐゴシック" charset="0"/>
              </a:rPr>
              <a:t>. ¶ • Ang </a:t>
            </a:r>
            <a:r>
              <a:rPr lang="en-US" sz="1600" b="0" i="0" spc="100" baseline="0" dirty="0" err="1">
                <a:latin typeface="Arial" charset="0"/>
                <a:cs typeface="ＭＳ Ｐゴシック" charset="0"/>
              </a:rPr>
              <a:t>pagwasak</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diyus-diyusan</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itinuring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pagkakawala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pagtangkilik</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langit</a:t>
            </a:r>
            <a:r>
              <a:rPr lang="en-US" sz="1600" b="0" i="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03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2</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Isang </a:t>
            </a:r>
            <a:r>
              <a:rPr lang="en-US" b="0" i="0" spc="100" dirty="0" err="1">
                <a:latin typeface="Arial" charset="0"/>
                <a:cs typeface="ＭＳ Ｐゴシック" charset="0"/>
              </a:rPr>
              <a:t>Lungsod</a:t>
            </a:r>
            <a:r>
              <a:rPr lang="en-US" b="0" i="0" spc="100" dirty="0">
                <a:latin typeface="Arial" charset="0"/>
                <a:cs typeface="ＭＳ Ｐゴシック" charset="0"/>
              </a:rPr>
              <a:t> ng </a:t>
            </a:r>
            <a:r>
              <a:rPr lang="en-US" b="0" i="0" spc="100" dirty="0" err="1">
                <a:latin typeface="Arial" charset="0"/>
                <a:cs typeface="ＭＳ Ｐゴシック" charset="0"/>
              </a:rPr>
              <a:t>Tinawag</a:t>
            </a:r>
            <a:r>
              <a:rPr lang="en-US" b="0" i="0" spc="100" dirty="0">
                <a:latin typeface="Arial" charset="0"/>
                <a:cs typeface="ＭＳ Ｐゴシック" charset="0"/>
              </a:rPr>
              <a:t> </a:t>
            </a:r>
            <a:r>
              <a:rPr lang="en-US" b="0" i="0" spc="100" dirty="0" err="1">
                <a:latin typeface="Arial" charset="0"/>
                <a:cs typeface="ＭＳ Ｐゴシック" charset="0"/>
              </a:rPr>
              <a:t>na</a:t>
            </a:r>
            <a:r>
              <a:rPr lang="en-US" b="0" i="0" spc="100" dirty="0">
                <a:latin typeface="Arial" charset="0"/>
                <a:cs typeface="ＭＳ Ｐゴシック" charset="0"/>
              </a:rPr>
              <a:t> </a:t>
            </a:r>
            <a:r>
              <a:rPr lang="en-US" b="0" i="0" spc="100" dirty="0" err="1">
                <a:latin typeface="Arial" charset="0"/>
                <a:cs typeface="ＭＳ Ｐゴシック" charset="0"/>
              </a:rPr>
              <a:t>Kalituhan</a:t>
            </a:r>
            <a:r>
              <a:rPr lang="en-US" b="0" i="0" spc="100" dirty="0">
                <a:latin typeface="Arial" charset="0"/>
                <a:cs typeface="ＭＳ Ｐゴシック" charset="0"/>
              </a:rPr>
              <a:t>. </a:t>
            </a:r>
            <a:endParaRPr lang="en-US" spc="10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Ang </a:t>
            </a:r>
            <a:r>
              <a:rPr lang="en-US" sz="1600" b="1" spc="100" baseline="0" dirty="0" err="1">
                <a:latin typeface="Arial" charset="0"/>
                <a:cs typeface="ＭＳ Ｐゴシック" charset="0"/>
              </a:rPr>
              <a:t>idolatriya</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espirituwal</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Babilonia</a:t>
            </a:r>
            <a:r>
              <a:rPr lang="en-US" sz="1600" b="1" spc="100" baseline="0" dirty="0">
                <a:latin typeface="Arial" charset="0"/>
                <a:cs typeface="ＭＳ Ｐゴシック" charset="0"/>
              </a:rPr>
              <a:t> ay mas </a:t>
            </a:r>
            <a:r>
              <a:rPr lang="en-US" sz="1600" b="1" spc="100" baseline="0" dirty="0" err="1">
                <a:latin typeface="Arial" charset="0"/>
                <a:cs typeface="ＭＳ Ｐゴシック" charset="0"/>
              </a:rPr>
              <a:t>malalim</a:t>
            </a:r>
            <a:r>
              <a:rPr lang="en-US" sz="1600" b="1" spc="100" baseline="0" dirty="0">
                <a:latin typeface="Arial" charset="0"/>
                <a:cs typeface="ＭＳ Ｐゴシック" charset="0"/>
              </a:rPr>
              <a:t> pa </a:t>
            </a:r>
            <a:r>
              <a:rPr lang="en-US" sz="1600" b="1" spc="100" baseline="0" dirty="0" err="1">
                <a:latin typeface="Arial" charset="0"/>
                <a:cs typeface="ＭＳ Ｐゴシック" charset="0"/>
              </a:rPr>
              <a:t>kaysa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pagyukod</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lamang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imahe</a:t>
            </a:r>
            <a:r>
              <a:rPr lang="en-US" sz="1600" b="1" spc="100" baseline="0" dirty="0">
                <a:latin typeface="Arial" charset="0"/>
                <a:cs typeface="ＭＳ Ｐゴシック" charset="0"/>
              </a:rPr>
              <a:t>. </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pagsamba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imahe</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paglabag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Nililimitahan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kakayahan</a:t>
            </a:r>
            <a:r>
              <a:rPr lang="en-US" sz="1600" b="0" spc="100" baseline="0" dirty="0">
                <a:latin typeface="Arial" charset="0"/>
                <a:cs typeface="ＭＳ Ｐゴシック" charset="0"/>
              </a:rPr>
              <a:t> ng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Espritu</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idiin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walang-hanggang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kamaharlikaan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ibinababa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walang-buhay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rebulto</a:t>
            </a:r>
            <a:r>
              <a:rPr lang="en-US" sz="1600" b="0" i="0" spc="100" baseline="0" dirty="0">
                <a:latin typeface="Arial" charset="0"/>
                <a:cs typeface="ＭＳ Ｐゴシック" charset="0"/>
              </a:rPr>
              <a:t>. ¶ • Ang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imahe</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ninibigyan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kabanalan</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parangal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para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lamang</a:t>
            </a:r>
            <a:r>
              <a:rPr lang="en-US" sz="1600" b="0" i="0" spc="100" baseline="0" dirty="0">
                <a:latin typeface="Arial" charset="0"/>
                <a:cs typeface="ＭＳ Ｐゴシック" charset="0"/>
              </a:rPr>
              <a:t>.</a:t>
            </a:r>
            <a:r>
              <a:rPr lang="en-US" sz="1600" b="1" i="1" spc="100" baseline="0" dirty="0">
                <a:latin typeface="Arial" charset="0"/>
                <a:cs typeface="ＭＳ Ｐゴシック" charset="0"/>
              </a:rPr>
              <a:t>.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imahe</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ipinasok</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Kristiyanismo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upang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gawing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katanggap-tanggap</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Kristiyanismo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pagano</a:t>
            </a:r>
            <a:r>
              <a:rPr lang="en-US" sz="1600" b="0" i="0" spc="100" baseline="0" dirty="0">
                <a:latin typeface="Arial" charset="0"/>
                <a:cs typeface="ＭＳ Ｐゴシック" charset="0"/>
              </a:rPr>
              <a:t>.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37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baseline="0" dirty="0" err="1">
                <a:latin typeface="Arial" charset="0"/>
                <a:cs typeface="ＭＳ Ｐゴシック" charset="0"/>
              </a:rPr>
              <a:t>Pangatlong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paghahati</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3. Isang </a:t>
            </a:r>
            <a:r>
              <a:rPr lang="en-US" sz="1600" b="1" spc="100" baseline="0" dirty="0" err="1">
                <a:latin typeface="Arial" charset="0"/>
                <a:cs typeface="ＭＳ Ｐゴシック" charset="0"/>
              </a:rPr>
              <a:t>Panawagan</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Upang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Magtalaga</a:t>
            </a:r>
            <a:r>
              <a:rPr lang="en-US" sz="1600" b="1" spc="100" baseline="0" dirty="0">
                <a:latin typeface="Arial" charset="0"/>
                <a:cs typeface="ＭＳ Ｐゴシック" charset="0"/>
              </a:rPr>
              <a:t>. “</a:t>
            </a:r>
            <a:r>
              <a:rPr lang="en-US" sz="1600" b="0" spc="100" baseline="0" dirty="0" err="1">
                <a:latin typeface="Arial" charset="0"/>
                <a:cs typeface="ＭＳ Ｐゴシック" charset="0"/>
              </a:rPr>
              <a:t>Makikipagdigma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Kordero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ngunit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dadaigin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Kordero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Hari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hari</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yaong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hinirang</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tapat</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17:14 FSV</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095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Isang </a:t>
            </a:r>
            <a:r>
              <a:rPr lang="en-US" sz="1600" b="1" spc="100" baseline="0" dirty="0" err="1">
                <a:latin typeface="Arial" charset="0"/>
                <a:cs typeface="ＭＳ Ｐゴシック" charset="0"/>
              </a:rPr>
              <a:t>Matagumpay</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Iglesya</a:t>
            </a:r>
            <a:r>
              <a:rPr lang="en-US" sz="1600" b="1" spc="100" baseline="0" dirty="0">
                <a:latin typeface="Arial" charset="0"/>
                <a:cs typeface="ＭＳ Ｐゴシック" charset="0"/>
              </a:rPr>
              <a:t>. </a:t>
            </a:r>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apela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madaliang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panawagan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magtalaga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binubuod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simbolismo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babae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Bagaman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paminsan-minsan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lumilitaw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bayan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matatalo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pansansinukob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tunggalian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katotohanan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kamalian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nangangako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magtatagumpay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wakas</a:t>
            </a:r>
            <a:r>
              <a:rPr lang="en-US" sz="1600" b="0" i="1"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8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Si Cristo ang </a:t>
            </a:r>
            <a:r>
              <a:rPr lang="en-US" sz="1600" b="1" spc="100" baseline="0" dirty="0" err="1">
                <a:latin typeface="Arial" charset="0"/>
                <a:cs typeface="ＭＳ Ｐゴシック" charset="0"/>
              </a:rPr>
              <a:t>matatag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saligan</a:t>
            </a:r>
            <a:r>
              <a:rPr lang="en-US" sz="1600" b="1" spc="100" baseline="0" dirty="0">
                <a:latin typeface="Arial" charset="0"/>
                <a:cs typeface="ＭＳ Ｐゴシック" charset="0"/>
              </a:rPr>
              <a:t> kung </a:t>
            </a:r>
            <a:r>
              <a:rPr lang="en-US" sz="1600" b="1" spc="100" baseline="0" dirty="0" err="1">
                <a:latin typeface="Arial" charset="0"/>
                <a:cs typeface="ＭＳ Ｐゴシック" charset="0"/>
              </a:rPr>
              <a:t>saan</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naitayo</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Kanyang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iglesya</a:t>
            </a:r>
            <a:r>
              <a:rPr lang="en-US" sz="1600" b="1" spc="100" baseline="0" dirty="0">
                <a:latin typeface="Arial" charset="0"/>
                <a:cs typeface="ＭＳ Ｐゴシック" charset="0"/>
              </a:rPr>
              <a:t>.</a:t>
            </a:r>
            <a:r>
              <a:rPr lang="en-US" sz="1600" b="0" spc="100" baseline="0" dirty="0">
                <a:latin typeface="Arial" charset="0"/>
                <a:cs typeface="ＭＳ Ｐゴシック" charset="0"/>
              </a:rPr>
              <a:t> ¶ • “At </a:t>
            </a:r>
            <a:r>
              <a:rPr lang="en-US" sz="1600" b="0" spc="100" baseline="0" dirty="0" err="1">
                <a:latin typeface="Arial" charset="0"/>
                <a:cs typeface="ＭＳ Ｐゴシック" charset="0"/>
              </a:rPr>
              <a:t>sinasabi</a:t>
            </a:r>
            <a:r>
              <a:rPr lang="en-US" sz="1600" b="0" spc="100" baseline="0" dirty="0">
                <a:latin typeface="Arial" charset="0"/>
                <a:cs typeface="ＭＳ Ｐゴシック" charset="0"/>
              </a:rPr>
              <a:t> ko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a:t>
            </a:r>
            <a:r>
              <a:rPr lang="en-US" sz="1600" b="0" spc="100" baseline="0" dirty="0">
                <a:latin typeface="Arial" charset="0"/>
                <a:cs typeface="ＭＳ Ｐゴシック" charset="0"/>
              </a:rPr>
              <a:t>: Ikaw ay Pedro. Sa </a:t>
            </a:r>
            <a:r>
              <a:rPr lang="en-US" sz="1600" b="0" spc="100" baseline="0" dirty="0" err="1">
                <a:latin typeface="Arial" charset="0"/>
                <a:cs typeface="ＭＳ Ｐゴシック" charset="0"/>
              </a:rPr>
              <a:t>ibabaw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batong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itatayo</a:t>
            </a:r>
            <a:r>
              <a:rPr lang="en-US" sz="1600" b="0" spc="100" baseline="0" dirty="0">
                <a:latin typeface="Arial" charset="0"/>
                <a:cs typeface="ＭＳ Ｐゴシック" charset="0"/>
              </a:rPr>
              <a:t> ko ang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iglesiya</a:t>
            </a:r>
            <a:r>
              <a:rPr lang="en-US" sz="1600" b="0" i="1" spc="100" baseline="0" dirty="0">
                <a:latin typeface="Arial" charset="0"/>
                <a:cs typeface="ＭＳ Ｐゴシック" charset="0"/>
              </a:rPr>
              <a:t>” (ˆMateo 16:18 SND</a:t>
            </a:r>
            <a:r>
              <a:rPr lang="en-US" sz="1600" b="0" i="0" spc="100" baseline="0" dirty="0">
                <a:latin typeface="Arial" charset="0"/>
                <a:cs typeface="ＭＳ Ｐゴシック" charset="0"/>
              </a:rPr>
              <a:t>).</a:t>
            </a:r>
            <a:r>
              <a:rPr lang="en-US" sz="1600" b="1" i="1" spc="100" baseline="0" dirty="0">
                <a:latin typeface="Arial" charset="0"/>
                <a:cs typeface="ＭＳ Ｐゴシック" charset="0"/>
              </a:rPr>
              <a:t>.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kanyang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iglesya</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nakabase</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katuruan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Kanyang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Salita</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pinangungunahan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Kanyang</a:t>
            </a:r>
            <a:r>
              <a:rPr lang="en-US" sz="1600" b="0" i="0" spc="100" baseline="0" dirty="0">
                <a:latin typeface="Arial" charset="0"/>
                <a:cs typeface="ＭＳ Ｐゴシック" charset="0"/>
              </a:rPr>
              <a:t> Espiritu.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Sinumang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lider</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ipinapalit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tradisyon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lugar</a:t>
            </a:r>
            <a:r>
              <a:rPr lang="en-US" sz="1600" b="0" spc="100" baseline="0" dirty="0">
                <a:latin typeface="Arial" charset="0"/>
                <a:cs typeface="ＭＳ Ｐゴシック" charset="0"/>
              </a:rPr>
              <a:t> ng, o </a:t>
            </a:r>
            <a:r>
              <a:rPr lang="en-US" sz="1600" b="0" spc="100" baseline="0" dirty="0" err="1">
                <a:latin typeface="Arial" charset="0"/>
                <a:cs typeface="ＭＳ Ｐゴシック" charset="0"/>
              </a:rPr>
              <a:t>ibabaw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Kasulatan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simpleng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pinauunlad</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kaguluhang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Babilonia</a:t>
            </a:r>
            <a:r>
              <a:rPr lang="en-US" sz="1600" b="0"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860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Sa </a:t>
            </a:r>
            <a:r>
              <a:rPr lang="en-US" sz="1600" b="1" spc="100" baseline="0" dirty="0" err="1">
                <a:latin typeface="Arial" charset="0"/>
                <a:cs typeface="ＭＳ Ｐゴシック" charset="0"/>
              </a:rPr>
              <a:t>matandang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Babilonia</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iglesya</a:t>
            </a:r>
            <a:r>
              <a:rPr lang="en-US" sz="1600" b="1" spc="100" baseline="0" dirty="0">
                <a:latin typeface="Arial" charset="0"/>
                <a:cs typeface="ＭＳ Ｐゴシック" charset="0"/>
              </a:rPr>
              <a:t> at </a:t>
            </a:r>
            <a:r>
              <a:rPr lang="en-US" sz="1600" b="1" spc="100" baseline="0" dirty="0" err="1">
                <a:latin typeface="Arial" charset="0"/>
                <a:cs typeface="ＭＳ Ｐゴシック" charset="0"/>
              </a:rPr>
              <a:t>estado</a:t>
            </a:r>
            <a:r>
              <a:rPr lang="en-US" sz="1600" b="1" spc="100" baseline="0" dirty="0">
                <a:latin typeface="Arial" charset="0"/>
                <a:cs typeface="ＭＳ Ｐゴシック" charset="0"/>
              </a:rPr>
              <a:t> ay </a:t>
            </a:r>
            <a:r>
              <a:rPr lang="en-US" sz="1600" b="1" spc="100" baseline="0" dirty="0" err="1">
                <a:latin typeface="Arial" charset="0"/>
                <a:cs typeface="ＭＳ Ｐゴシック" charset="0"/>
              </a:rPr>
              <a:t>iisa</a:t>
            </a:r>
            <a:r>
              <a:rPr lang="en-US" sz="1600" b="0" spc="100" baseline="0" dirty="0">
                <a:latin typeface="Arial" charset="0"/>
                <a:cs typeface="ＭＳ Ｐゴシック" charset="0"/>
              </a:rPr>
              <a:t>. ¶ • Nang </a:t>
            </a:r>
            <a:r>
              <a:rPr lang="en-US" sz="1600" b="0" spc="100" baseline="0" dirty="0" err="1">
                <a:latin typeface="Arial" charset="0"/>
                <a:cs typeface="ＭＳ Ｐゴシック" charset="0"/>
              </a:rPr>
              <a:t>naupo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Haring </a:t>
            </a:r>
            <a:r>
              <a:rPr lang="en-US" sz="1600" b="0" spc="100" baseline="0" dirty="0" err="1">
                <a:latin typeface="Arial" charset="0"/>
                <a:cs typeface="ＭＳ Ｐゴシック" charset="0"/>
              </a:rPr>
              <a:t>Nebukadnezar</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templo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makaharing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trono</a:t>
            </a:r>
            <a:r>
              <a:rPr lang="en-US" sz="1600" b="0" spc="100" baseline="0" dirty="0">
                <a:latin typeface="Arial" charset="0"/>
                <a:cs typeface="ＭＳ Ｐゴシック" charset="0"/>
              </a:rPr>
              <a:t>, ay parang </a:t>
            </a:r>
            <a:r>
              <a:rPr lang="en-US" sz="1600" b="0" spc="100" baseline="0" dirty="0" err="1">
                <a:latin typeface="Arial" charset="0"/>
                <a:cs typeface="ＭＳ Ｐゴシック" charset="0"/>
              </a:rPr>
              <a:t>nagsalita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diyus-diyusan</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Nagpasa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hari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Babilonia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panlahat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nagpapatupad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pagsamba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inutusan</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nasasakupan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sumuko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 Isang </a:t>
            </a:r>
            <a:r>
              <a:rPr lang="en-US" sz="1600" b="0" i="0" spc="100" baseline="0" dirty="0" err="1">
                <a:latin typeface="Arial" charset="0"/>
                <a:cs typeface="ＭＳ Ｐゴシック" charset="0"/>
              </a:rPr>
              <a:t>simbolo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haharapin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matatapat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bayan ng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huling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14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Sa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huling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araw</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isang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sistema</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iglesya-estado</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babangon</a:t>
            </a:r>
            <a:r>
              <a:rPr lang="en-US" sz="1600" b="1" spc="100" baseline="0" dirty="0">
                <a:latin typeface="Arial" charset="0"/>
                <a:cs typeface="ＭＳ Ｐゴシック" charset="0"/>
              </a:rPr>
              <a:t>. </a:t>
            </a:r>
            <a:r>
              <a:rPr lang="en-US" sz="1600" b="0" spc="100" baseline="0" dirty="0">
                <a:latin typeface="Arial" charset="0"/>
                <a:cs typeface="ＭＳ Ｐゴシック" charset="0"/>
              </a:rPr>
              <a:t>¶ • Sa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dantaon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papa ng Roma ay </a:t>
            </a:r>
            <a:r>
              <a:rPr lang="en-US" sz="1600" b="0" spc="100" baseline="0" dirty="0" err="1">
                <a:latin typeface="Arial" charset="0"/>
                <a:cs typeface="ＭＳ Ｐゴシック" charset="0"/>
              </a:rPr>
              <a:t>nagdeklarang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tumatayo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lugar</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 Sa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palibot-liham</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Hunyo</a:t>
            </a:r>
            <a:r>
              <a:rPr lang="en-US" sz="1600" b="0" spc="100" baseline="0" dirty="0">
                <a:latin typeface="Arial" charset="0"/>
                <a:cs typeface="ＭＳ Ｐゴシック" charset="0"/>
              </a:rPr>
              <a:t> 20, 1894, </a:t>
            </a:r>
            <a:r>
              <a:rPr lang="en-US" sz="1600" b="0" spc="100" baseline="0" dirty="0" err="1">
                <a:latin typeface="Arial" charset="0"/>
                <a:cs typeface="ＭＳ Ｐゴシック" charset="0"/>
              </a:rPr>
              <a:t>sinabi</a:t>
            </a:r>
            <a:r>
              <a:rPr lang="en-US" sz="1600" b="0" spc="100" baseline="0" dirty="0">
                <a:latin typeface="Arial" charset="0"/>
                <a:cs typeface="ＭＳ Ｐゴシック" charset="0"/>
              </a:rPr>
              <a:t> ng Papa Leo XII, “</a:t>
            </a:r>
            <a:r>
              <a:rPr lang="en-US" sz="1600" b="0" spc="100" baseline="0" dirty="0" err="1">
                <a:latin typeface="Arial" charset="0"/>
                <a:cs typeface="ＭＳ Ｐゴシック" charset="0"/>
              </a:rPr>
              <a:t>Hinahawakan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namin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lugar</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Makapangyarihang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 “Ang Papa ay…</a:t>
            </a:r>
            <a:r>
              <a:rPr lang="en-US" sz="1600" b="0" i="0" spc="100" baseline="0" dirty="0" err="1">
                <a:latin typeface="Arial" charset="0"/>
                <a:cs typeface="ＭＳ Ｐゴシック" charset="0"/>
              </a:rPr>
              <a:t>gaya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at ang </a:t>
            </a:r>
            <a:r>
              <a:rPr lang="en-US" sz="1600" b="0" i="0" spc="100" baseline="0" dirty="0" err="1">
                <a:latin typeface="Arial" charset="0"/>
                <a:cs typeface="ＭＳ Ｐゴシック" charset="0"/>
              </a:rPr>
              <a:t>kahalili</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899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26</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“Ang </a:t>
            </a:r>
            <a:r>
              <a:rPr lang="en-US" b="0" spc="100" baseline="0" dirty="0" err="1">
                <a:latin typeface="Arial" charset="0"/>
                <a:ea typeface="ＭＳ Ｐゴシック" pitchFamily="24" charset="-128"/>
                <a:cs typeface="ＭＳ Ｐゴシック" charset="0"/>
              </a:rPr>
              <a:t>mensahe</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Apocalipsis</a:t>
            </a:r>
            <a:r>
              <a:rPr lang="en-US" b="0" spc="100" baseline="0" dirty="0">
                <a:latin typeface="Arial" charset="0"/>
                <a:ea typeface="ＭＳ Ｐゴシック" pitchFamily="24" charset="-128"/>
                <a:cs typeface="ＭＳ Ｐゴシック" charset="0"/>
              </a:rPr>
              <a:t> 14 </a:t>
            </a:r>
            <a:r>
              <a:rPr lang="en-US" b="0" spc="100" baseline="0" dirty="0" err="1">
                <a:latin typeface="Arial" charset="0"/>
                <a:ea typeface="ＭＳ Ｐゴシック" pitchFamily="24" charset="-128"/>
                <a:cs typeface="ＭＳ Ｐゴシック" charset="0"/>
              </a:rPr>
              <a:t>qy</a:t>
            </a:r>
            <a:r>
              <a:rPr lang="en-US" b="0" spc="100" baseline="0" dirty="0">
                <a:latin typeface="Arial" charset="0"/>
                <a:ea typeface="ＭＳ Ｐゴシック" pitchFamily="24" charset="-128"/>
                <a:cs typeface="ＭＳ Ｐゴシック" charset="0"/>
              </a:rPr>
              <a:t>  nag-</a:t>
            </a:r>
            <a:r>
              <a:rPr lang="en-US" b="0" spc="100" baseline="0" dirty="0" err="1">
                <a:latin typeface="Arial" charset="0"/>
                <a:ea typeface="ＭＳ Ｐゴシック" pitchFamily="24" charset="-128"/>
                <a:cs typeface="ＭＳ Ｐゴシック" charset="0"/>
              </a:rPr>
              <a:t>aanunsyo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pagbagsak</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Babilonia</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nararapat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gamitin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grupo</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relihiyon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dati’y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dalisay</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naging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tiwali</a:t>
            </a:r>
            <a:r>
              <a:rPr lang="en-US" b="0" spc="100" baseline="0" dirty="0">
                <a:latin typeface="Arial" charset="0"/>
                <a:ea typeface="ＭＳ Ｐゴシック" pitchFamily="24" charset="-128"/>
                <a:cs typeface="ＭＳ Ｐゴシック" charset="0"/>
              </a:rPr>
              <a:t>. ¶ Dahil ang </a:t>
            </a:r>
            <a:r>
              <a:rPr lang="en-US" b="0" spc="100" baseline="0" dirty="0" err="1">
                <a:latin typeface="Arial" charset="0"/>
                <a:ea typeface="ＭＳ Ｐゴシック" pitchFamily="24" charset="-128"/>
                <a:cs typeface="ＭＳ Ｐゴシック" charset="0"/>
              </a:rPr>
              <a:t>memsaheng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ito’y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sinusundan</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babala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paghuhukom</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dapat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itong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ibigay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huling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araw</a:t>
            </a:r>
            <a:r>
              <a:rPr lang="en-US" b="0" spc="100" baseline="0" dirty="0">
                <a:latin typeface="Arial" charset="0"/>
                <a:ea typeface="ＭＳ Ｐゴシック" pitchFamily="24" charset="-128"/>
                <a:cs typeface="ＭＳ Ｐゴシック" charset="0"/>
              </a:rPr>
              <a:t>; kaya </a:t>
            </a:r>
            <a:r>
              <a:rPr lang="en-US" b="0" spc="100" baseline="0" dirty="0" err="1">
                <a:latin typeface="Arial" charset="0"/>
                <a:ea typeface="ＭＳ Ｐゴシック" pitchFamily="24" charset="-128"/>
                <a:cs typeface="ＭＳ Ｐゴシック" charset="0"/>
              </a:rPr>
              <a:t>hindi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ito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maaaring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tumukoy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lamang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Romanong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Iglesya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dahil</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iglesyang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ito’y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isang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bagsak</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katayuan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maraming </a:t>
            </a:r>
            <a:r>
              <a:rPr lang="en-US" b="0" spc="100" baseline="0" dirty="0" err="1">
                <a:latin typeface="Arial" charset="0"/>
                <a:ea typeface="ＭＳ Ｐゴシック" pitchFamily="24" charset="-128"/>
                <a:cs typeface="ＭＳ Ｐゴシック" charset="0"/>
              </a:rPr>
              <a:t>dantaon</a:t>
            </a:r>
            <a:r>
              <a:rPr lang="en-US" b="0" spc="100" baseline="0" dirty="0">
                <a:latin typeface="Arial" charset="0"/>
                <a:ea typeface="ＭＳ Ｐゴシック" pitchFamily="24" charset="-128"/>
                <a:cs typeface="ＭＳ Ｐゴシック" charset="0"/>
              </a:rPr>
              <a:t>.”—</a:t>
            </a:r>
            <a:r>
              <a:rPr lang="en-US" i="1" cap="small" dirty="0">
                <a:latin typeface="Arial" panose="020B0604020202020204" pitchFamily="34" charset="0"/>
                <a:cs typeface="Arial" panose="020B0604020202020204" pitchFamily="34" charset="0"/>
              </a:rPr>
              <a:t>The Great Controversy </a:t>
            </a:r>
            <a:r>
              <a:rPr lang="en-US" dirty="0">
                <a:latin typeface="Arial" panose="020B0604020202020204" pitchFamily="34" charset="0"/>
                <a:cs typeface="Arial" panose="020B0604020202020204" pitchFamily="34" charset="0"/>
              </a:rPr>
              <a:t>383.</a:t>
            </a:r>
            <a:r>
              <a:rPr lang="en-US" b="0" spc="100" baseline="0" dirty="0">
                <a:latin typeface="Arial" panose="020B0604020202020204" pitchFamily="34" charset="0"/>
                <a:ea typeface="ＭＳ Ｐゴシック" pitchFamily="24" charset="-128"/>
                <a:cs typeface="Arial" panose="020B0604020202020204" pitchFamily="34" charset="0"/>
              </a:rPr>
              <a:t>.</a:t>
            </a:r>
          </a:p>
        </p:txBody>
      </p:sp>
    </p:spTree>
    <p:extLst>
      <p:ext uri="{BB962C8B-B14F-4D97-AF65-F5344CB8AC3E}">
        <p14:creationId xmlns:p14="http://schemas.microsoft.com/office/powerpoint/2010/main" val="257939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3</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a:t>
            </a:r>
            <a:r>
              <a:rPr lang="en-US" sz="1200" b="0" spc="100" baseline="0" dirty="0">
                <a:latin typeface="Arial" charset="0"/>
                <a:cs typeface="ＭＳ Ｐゴシック" charset="0"/>
              </a:rPr>
              <a:t>“</a:t>
            </a:r>
            <a:r>
              <a:rPr lang="en-US" sz="1200" b="0" spc="100" baseline="0" dirty="0" err="1">
                <a:latin typeface="Arial" charset="0"/>
                <a:cs typeface="ＭＳ Ｐゴシック" charset="0"/>
              </a:rPr>
              <a:t>Makikipagdigma</a:t>
            </a:r>
            <a:r>
              <a:rPr lang="en-US" sz="1200" b="0" spc="100" baseline="0" dirty="0">
                <a:latin typeface="Arial" charset="0"/>
                <a:cs typeface="ＭＳ Ｐゴシック" charset="0"/>
              </a:rPr>
              <a:t> ang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ito</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laban</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Kordero</a:t>
            </a:r>
            <a:r>
              <a:rPr lang="en-US" sz="1200" b="0" spc="100" baseline="0" dirty="0">
                <a:latin typeface="Arial" charset="0"/>
                <a:cs typeface="ＭＳ Ｐゴシック" charset="0"/>
              </a:rPr>
              <a:t> at </a:t>
            </a:r>
            <a:r>
              <a:rPr lang="en-US" sz="1200" b="0" spc="100" baseline="0" dirty="0" err="1">
                <a:latin typeface="Arial" charset="0"/>
                <a:cs typeface="ＭＳ Ｐゴシック" charset="0"/>
              </a:rPr>
              <a:t>sila'y</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dadaigin</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Kordero</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sapagkat</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siya'y</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Panginoon</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panginoon</a:t>
            </a:r>
            <a:r>
              <a:rPr lang="en-US" sz="1200" b="0" spc="100" baseline="0" dirty="0">
                <a:latin typeface="Arial" charset="0"/>
                <a:cs typeface="ＭＳ Ｐゴシック" charset="0"/>
              </a:rPr>
              <a:t> at Hari ng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hari</a:t>
            </a:r>
            <a:r>
              <a:rPr lang="en-US" sz="1200" b="0" spc="100" baseline="0" dirty="0">
                <a:latin typeface="Arial" charset="0"/>
                <a:cs typeface="ＭＳ Ｐゴシック" charset="0"/>
              </a:rPr>
              <a:t>, at ang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kasama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niya</a:t>
            </a:r>
            <a:r>
              <a:rPr lang="en-US" sz="1200" b="0" spc="100" baseline="0" dirty="0">
                <a:latin typeface="Arial" charset="0"/>
                <a:cs typeface="ＭＳ Ｐゴシック" charset="0"/>
              </a:rPr>
              <a:t> ay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tinawag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hinirang</a:t>
            </a:r>
            <a:r>
              <a:rPr lang="en-US" sz="1200" b="0" spc="100" baseline="0" dirty="0">
                <a:latin typeface="Arial" charset="0"/>
                <a:cs typeface="ＭＳ Ｐゴシック" charset="0"/>
              </a:rPr>
              <a:t> at </a:t>
            </a:r>
            <a:r>
              <a:rPr lang="en-US" sz="1200" b="0" spc="100" baseline="0" dirty="0" err="1">
                <a:latin typeface="Arial" charset="0"/>
                <a:cs typeface="ＭＳ Ｐゴシック" charset="0"/>
              </a:rPr>
              <a:t>tapat</a:t>
            </a:r>
            <a:r>
              <a:rPr lang="en-US" sz="1200" b="0" spc="100" baseline="0" dirty="0">
                <a:latin typeface="Arial" charset="0"/>
                <a:cs typeface="ＭＳ Ｐゴシック" charset="0"/>
              </a:rPr>
              <a:t>” (</a:t>
            </a:r>
            <a:r>
              <a:rPr lang="en-US" sz="1200" b="0" i="1" spc="100" baseline="0" dirty="0" err="1">
                <a:latin typeface="Arial" charset="0"/>
                <a:cs typeface="ＭＳ Ｐゴシック" charset="0"/>
              </a:rPr>
              <a:t>Apocalipsis</a:t>
            </a:r>
            <a:r>
              <a:rPr lang="en-US" sz="1200" b="0" i="1" spc="100" baseline="0" dirty="0">
                <a:latin typeface="Arial" charset="0"/>
                <a:cs typeface="ＭＳ Ｐゴシック" charset="0"/>
              </a:rPr>
              <a:t> 17:14</a:t>
            </a:r>
            <a:r>
              <a:rPr lang="en-US" sz="1200" b="0" i="0"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4</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a:latin typeface="Arial" charset="0"/>
                <a:cs typeface="ＭＳ Ｐゴシック" charset="0"/>
              </a:rPr>
              <a:t>Ang </a:t>
            </a:r>
            <a:r>
              <a:rPr lang="en-US" b="0" spc="100" baseline="0" dirty="0" err="1">
                <a:latin typeface="Arial" charset="0"/>
                <a:cs typeface="ＭＳ Ｐゴシック" charset="0"/>
              </a:rPr>
              <a:t>tema</a:t>
            </a:r>
            <a:r>
              <a:rPr lang="en-US" b="0" spc="100" baseline="0" dirty="0">
                <a:latin typeface="Arial" charset="0"/>
                <a:cs typeface="ＭＳ Ｐゴシック" charset="0"/>
              </a:rPr>
              <a:t> ng </a:t>
            </a:r>
            <a:r>
              <a:rPr lang="en-US" b="0" spc="100" baseline="0" dirty="0" err="1">
                <a:latin typeface="Arial" charset="0"/>
                <a:cs typeface="ＭＳ Ｐゴシック" charset="0"/>
              </a:rPr>
              <a:t>malaking</a:t>
            </a:r>
            <a:r>
              <a:rPr lang="en-US" b="0" spc="100" baseline="0" dirty="0">
                <a:latin typeface="Arial" charset="0"/>
                <a:cs typeface="ＭＳ Ｐゴシック" charset="0"/>
              </a:rPr>
              <a:t> </a:t>
            </a:r>
            <a:r>
              <a:rPr lang="en-US" b="0" spc="100" baseline="0" dirty="0" err="1">
                <a:latin typeface="Arial" charset="0"/>
                <a:cs typeface="ＭＳ Ｐゴシック" charset="0"/>
              </a:rPr>
              <a:t>tunggalian</a:t>
            </a:r>
            <a:r>
              <a:rPr lang="en-US" b="0" spc="100" baseline="0" dirty="0">
                <a:latin typeface="Arial" charset="0"/>
                <a:cs typeface="ＭＳ Ｐゴシック" charset="0"/>
              </a:rPr>
              <a:t> ay </a:t>
            </a:r>
            <a:r>
              <a:rPr lang="en-US" b="0" spc="100" baseline="0" dirty="0" err="1">
                <a:latin typeface="Arial" charset="0"/>
                <a:cs typeface="ＭＳ Ｐゴシック" charset="0"/>
              </a:rPr>
              <a:t>binubuod</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Apocalipsis</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ng </a:t>
            </a:r>
            <a:r>
              <a:rPr lang="en-US" b="0" spc="100" baseline="0" dirty="0" err="1">
                <a:latin typeface="Arial" charset="0"/>
                <a:cs typeface="ＭＳ Ｐゴシック" charset="0"/>
              </a:rPr>
              <a:t>simbolismo</a:t>
            </a:r>
            <a:r>
              <a:rPr lang="en-US" b="0" spc="100" baseline="0" dirty="0">
                <a:latin typeface="Arial" charset="0"/>
                <a:cs typeface="ＭＳ Ｐゴシック" charset="0"/>
              </a:rPr>
              <a:t> ng </a:t>
            </a:r>
            <a:r>
              <a:rPr lang="en-US" b="0" spc="100" baseline="0" dirty="0" err="1">
                <a:latin typeface="Arial" charset="0"/>
                <a:cs typeface="ＭＳ Ｐゴシック" charset="0"/>
              </a:rPr>
              <a:t>dalawang</a:t>
            </a:r>
            <a:r>
              <a:rPr lang="en-US" b="0" spc="100" baseline="0" dirty="0">
                <a:latin typeface="Arial" charset="0"/>
                <a:cs typeface="ＭＳ Ｐゴシック" charset="0"/>
              </a:rPr>
              <a:t> </a:t>
            </a:r>
            <a:r>
              <a:rPr lang="en-US" b="0" spc="100" baseline="0" dirty="0" err="1">
                <a:latin typeface="Arial" charset="0"/>
                <a:cs typeface="ＭＳ Ｐゴシック" charset="0"/>
              </a:rPr>
              <a:t>babae</a:t>
            </a:r>
            <a:r>
              <a:rPr lang="en-US" b="0" spc="100" baseline="0" dirty="0">
                <a:latin typeface="Arial" charset="0"/>
                <a:cs typeface="ＭＳ Ｐゴシック" charset="0"/>
              </a:rPr>
              <a:t>: isa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nadamtan</a:t>
            </a:r>
            <a:r>
              <a:rPr lang="en-US" b="0" spc="100" baseline="0" dirty="0">
                <a:latin typeface="Arial" charset="0"/>
                <a:cs typeface="ＭＳ Ｐゴシック" charset="0"/>
              </a:rPr>
              <a:t> ng </a:t>
            </a:r>
            <a:r>
              <a:rPr lang="en-US" b="0" spc="100" baseline="0" dirty="0" err="1">
                <a:latin typeface="Arial" charset="0"/>
                <a:cs typeface="ＭＳ Ｐゴシック" charset="0"/>
              </a:rPr>
              <a:t>araw</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Apocalipsis</a:t>
            </a:r>
            <a:r>
              <a:rPr lang="en-US" b="0" spc="100" baseline="0" dirty="0">
                <a:latin typeface="Arial" charset="0"/>
                <a:cs typeface="ＭＳ Ｐゴシック" charset="0"/>
              </a:rPr>
              <a:t> 12, at isa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nabihisan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matingkad</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pula,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Apocalipsis</a:t>
            </a:r>
            <a:r>
              <a:rPr lang="en-US" b="0" spc="100" baseline="0" dirty="0">
                <a:latin typeface="Arial" charset="0"/>
                <a:cs typeface="ＭＳ Ｐゴシック" charset="0"/>
              </a:rPr>
              <a:t> 17.  ¶ Sa Biblia, ang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dalisay</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babae</a:t>
            </a:r>
            <a:r>
              <a:rPr lang="en-US" b="0" spc="100" baseline="0" dirty="0">
                <a:latin typeface="Arial" charset="0"/>
                <a:cs typeface="ＭＳ Ｐゴシック" charset="0"/>
              </a:rPr>
              <a:t> ay </a:t>
            </a:r>
            <a:r>
              <a:rPr lang="en-US" b="0" spc="100" baseline="0" dirty="0" err="1">
                <a:latin typeface="Arial" charset="0"/>
                <a:cs typeface="ＭＳ Ｐゴシック" charset="0"/>
              </a:rPr>
              <a:t>kumakatawan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nobya</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Jesus, o ang </a:t>
            </a:r>
            <a:r>
              <a:rPr lang="en-US" b="0" spc="100" baseline="0" dirty="0" err="1">
                <a:latin typeface="Arial" charset="0"/>
                <a:cs typeface="ＭＳ Ｐゴシック" charset="0"/>
              </a:rPr>
              <a:t>tunay</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iglesya</a:t>
            </a:r>
            <a:r>
              <a:rPr lang="en-US" b="0" spc="100" baseline="0" dirty="0">
                <a:latin typeface="Arial" charset="0"/>
                <a:cs typeface="ＭＳ Ｐゴシック" charset="0"/>
              </a:rPr>
              <a:t>. ¶ </a:t>
            </a:r>
            <a:r>
              <a:rPr lang="en-US" b="0" spc="100" baseline="0" dirty="0" err="1">
                <a:latin typeface="Arial" charset="0"/>
                <a:cs typeface="ＭＳ Ｐゴシック" charset="0"/>
              </a:rPr>
              <a:t>Kataliwas</a:t>
            </a:r>
            <a:r>
              <a:rPr lang="en-US" b="0" spc="100" baseline="0" dirty="0">
                <a:latin typeface="Arial" charset="0"/>
                <a:cs typeface="ＭＳ Ｐゴシック" charset="0"/>
              </a:rPr>
              <a:t>, </a:t>
            </a:r>
            <a:r>
              <a:rPr lang="en-US" b="0" spc="100" baseline="0" dirty="0" err="1">
                <a:latin typeface="Arial" charset="0"/>
                <a:cs typeface="ＭＳ Ｐゴシック" charset="0"/>
              </a:rPr>
              <a:t>itinutulad</a:t>
            </a:r>
            <a:r>
              <a:rPr lang="en-US" b="0" spc="100" baseline="0" dirty="0">
                <a:latin typeface="Arial" charset="0"/>
                <a:cs typeface="ＭＳ Ｐゴシック" charset="0"/>
              </a:rPr>
              <a:t> ng Biblia ang </a:t>
            </a:r>
            <a:r>
              <a:rPr lang="en-US" b="0" spc="100" baseline="0" dirty="0" err="1">
                <a:latin typeface="Arial" charset="0"/>
                <a:cs typeface="ＭＳ Ｐゴシック" charset="0"/>
              </a:rPr>
              <a:t>pagtalikod</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pagiging</a:t>
            </a:r>
            <a:r>
              <a:rPr lang="en-US" b="0" spc="100" baseline="0" dirty="0">
                <a:latin typeface="Arial" charset="0"/>
                <a:cs typeface="ＭＳ Ｐゴシック" charset="0"/>
              </a:rPr>
              <a:t> </a:t>
            </a:r>
            <a:r>
              <a:rPr lang="en-US" b="0" spc="100" baseline="0" dirty="0" err="1">
                <a:latin typeface="Arial" charset="0"/>
                <a:cs typeface="ＭＳ Ｐゴシック" charset="0"/>
              </a:rPr>
              <a:t>patutot</a:t>
            </a:r>
            <a:r>
              <a:rPr lang="en-US" b="0" spc="100" baseline="0" dirty="0">
                <a:latin typeface="Arial" charset="0"/>
                <a:cs typeface="ＭＳ Ｐゴシック" charset="0"/>
              </a:rPr>
              <a:t> o </a:t>
            </a:r>
            <a:r>
              <a:rPr lang="en-US" b="0" spc="100" baseline="0" dirty="0" err="1">
                <a:latin typeface="Arial" charset="0"/>
                <a:cs typeface="ＭＳ Ｐゴシック" charset="0"/>
              </a:rPr>
              <a:t>pakikiapid</a:t>
            </a:r>
            <a:r>
              <a:rPr lang="en-US" b="0" spc="100" baseline="0" dirty="0">
                <a:latin typeface="Arial" charset="0"/>
                <a:cs typeface="ＭＳ Ｐゴシック" charset="0"/>
              </a:rPr>
              <a:t> (</a:t>
            </a:r>
            <a:r>
              <a:rPr lang="en-US" b="0" i="1" spc="100" baseline="0" dirty="0">
                <a:latin typeface="Arial" charset="0"/>
                <a:cs typeface="ＭＳ Ｐゴシック" charset="0"/>
              </a:rPr>
              <a:t>Santiago 4:4 Ezekiel 16:32</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5</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a:t>
            </a:r>
            <a:r>
              <a:rPr lang="en-US" b="0" spc="100" dirty="0" err="1">
                <a:latin typeface="Arial" charset="0"/>
                <a:ea typeface="ＭＳ Ｐゴシック" charset="0"/>
                <a:cs typeface="ＭＳ Ｐゴシック" charset="0"/>
              </a:rPr>
              <a:t>Dalawang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Nagsasalungatang</a:t>
            </a:r>
            <a:r>
              <a:rPr lang="en-US" b="0" spc="100" dirty="0">
                <a:latin typeface="Arial" charset="0"/>
                <a:ea typeface="ＭＳ Ｐゴシック" charset="0"/>
                <a:cs typeface="ＭＳ Ｐゴシック" charset="0"/>
              </a:rPr>
              <a:t> Sistema</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a. Ang </a:t>
            </a:r>
            <a:r>
              <a:rPr lang="en-US" spc="100" baseline="0" dirty="0" err="1">
                <a:latin typeface="Arial" charset="0"/>
                <a:ea typeface="ＭＳ Ｐゴシック" charset="0"/>
                <a:cs typeface="ＭＳ Ｐゴシック" charset="0"/>
              </a:rPr>
              <a:t>Iglesya</a:t>
            </a:r>
            <a:r>
              <a:rPr lang="en-US" spc="100" baseline="0" dirty="0">
                <a:latin typeface="Arial" charset="0"/>
                <a:ea typeface="ＭＳ Ｐゴシック" charset="0"/>
                <a:cs typeface="ＭＳ Ｐゴシック" charset="0"/>
              </a:rPr>
              <a:t> ng </a:t>
            </a:r>
            <a:r>
              <a:rPr lang="en-US" spc="100" baseline="0" dirty="0" err="1">
                <a:latin typeface="Arial" charset="0"/>
                <a:ea typeface="ＭＳ Ｐゴシック" charset="0"/>
                <a:cs typeface="ＭＳ Ｐゴシック" charset="0"/>
              </a:rPr>
              <a:t>Diyos</a:t>
            </a:r>
            <a:r>
              <a:rPr lang="en-US" spc="100" baseline="0" dirty="0">
                <a:latin typeface="Arial" charset="0"/>
                <a:ea typeface="ＭＳ Ｐゴシック" charset="0"/>
                <a:cs typeface="ＭＳ Ｐゴシック" charset="0"/>
              </a:rPr>
              <a:t> at Wakas-ng-</a:t>
            </a:r>
            <a:r>
              <a:rPr lang="en-US" spc="100" baseline="0" dirty="0" err="1">
                <a:latin typeface="Arial" charset="0"/>
                <a:ea typeface="ＭＳ Ｐゴシック" charset="0"/>
                <a:cs typeface="ＭＳ Ｐゴシック" charset="0"/>
              </a:rPr>
              <a:t>panahong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Babilonia</a:t>
            </a:r>
            <a:r>
              <a:rPr lang="en-US"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12:17; 14:8</a:t>
            </a:r>
            <a:r>
              <a:rPr lang="en-US" b="0" i="0" spc="100" baseline="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b. Ang </a:t>
            </a:r>
            <a:r>
              <a:rPr lang="en-US" b="0" i="0" spc="100" baseline="0" dirty="0" err="1">
                <a:latin typeface="Arial" charset="0"/>
                <a:ea typeface="ＭＳ Ｐゴシック" charset="0"/>
                <a:cs typeface="ＭＳ Ｐゴシック" charset="0"/>
              </a:rPr>
              <a:t>Alak</a:t>
            </a:r>
            <a:r>
              <a:rPr lang="en-US" b="0" i="0" spc="100" baseline="0" dirty="0">
                <a:latin typeface="Arial" charset="0"/>
                <a:ea typeface="ＭＳ Ｐゴシック" charset="0"/>
                <a:cs typeface="ＭＳ Ｐゴシック" charset="0"/>
              </a:rPr>
              <a:t> ng Poot (</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17:1, 2</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a:latin typeface="Arial" charset="0"/>
                <a:ea typeface="ＭＳ Ｐゴシック" charset="0"/>
                <a:cs typeface="ＭＳ Ｐゴシック" charset="0"/>
              </a:rPr>
              <a:t>Ang </a:t>
            </a:r>
            <a:r>
              <a:rPr lang="en-US" b="0" spc="100" baseline="0" dirty="0" err="1">
                <a:latin typeface="Arial" charset="0"/>
                <a:ea typeface="ＭＳ Ｐゴシック" charset="0"/>
                <a:cs typeface="ＭＳ Ｐゴシック" charset="0"/>
              </a:rPr>
              <a:t>Dakilang</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Babilonia</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i="0" spc="100" baseline="0" dirty="0">
                <a:latin typeface="Arial" charset="0"/>
                <a:ea typeface="ＭＳ Ｐゴシック" charset="0"/>
                <a:cs typeface="ＭＳ Ｐゴシック" charset="0"/>
              </a:rPr>
              <a:t>Ang Tore ng Babel </a:t>
            </a:r>
            <a:r>
              <a:rPr lang="en-US" b="0"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Genesis 11:14</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Ang </a:t>
            </a:r>
            <a:r>
              <a:rPr lang="en-US" spc="100" baseline="0" dirty="0" err="1">
                <a:latin typeface="Arial" charset="0"/>
                <a:ea typeface="ＭＳ Ｐゴシック" charset="0"/>
                <a:cs typeface="ＭＳ Ｐゴシック" charset="0"/>
              </a:rPr>
              <a:t>Sentro</a:t>
            </a:r>
            <a:r>
              <a:rPr lang="en-US" spc="100" baseline="0" dirty="0">
                <a:latin typeface="Arial" charset="0"/>
                <a:ea typeface="ＭＳ Ｐゴシック" charset="0"/>
                <a:cs typeface="ＭＳ Ｐゴシック" charset="0"/>
              </a:rPr>
              <a:t> ng </a:t>
            </a:r>
            <a:r>
              <a:rPr lang="en-US" spc="100" baseline="0" dirty="0" err="1">
                <a:latin typeface="Arial" charset="0"/>
                <a:ea typeface="ＭＳ Ｐゴシック" charset="0"/>
                <a:cs typeface="ＭＳ Ｐゴシック" charset="0"/>
              </a:rPr>
              <a:t>Idolatriya</a:t>
            </a:r>
            <a:r>
              <a:rPr lang="en-US"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Jeremias 51:47</a:t>
            </a:r>
            <a:r>
              <a:rPr lang="en-US" b="0" i="0" spc="100" baseline="0" dirty="0">
                <a:latin typeface="Arial" charset="0"/>
                <a:ea typeface="ＭＳ Ｐゴシック" charset="0"/>
                <a:cs typeface="ＭＳ Ｐゴシック" charset="0"/>
              </a:rPr>
              <a:t>). </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a:latin typeface="Arial" charset="0"/>
                <a:ea typeface="ＭＳ Ｐゴシック" charset="0"/>
                <a:cs typeface="ＭＳ Ｐゴシック" charset="0"/>
              </a:rPr>
              <a:t>Isang </a:t>
            </a:r>
            <a:r>
              <a:rPr lang="en-US" b="0" spc="100" dirty="0" err="1">
                <a:latin typeface="Arial" charset="0"/>
                <a:ea typeface="ＭＳ Ｐゴシック" charset="0"/>
                <a:cs typeface="ＭＳ Ｐゴシック" charset="0"/>
              </a:rPr>
              <a:t>Panawagan</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Upang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Magtalaga</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Isang </a:t>
            </a:r>
            <a:r>
              <a:rPr lang="en-US" b="0" i="0" spc="100" baseline="0" dirty="0" err="1">
                <a:latin typeface="Arial" charset="0"/>
                <a:ea typeface="ＭＳ Ｐゴシック" charset="0"/>
                <a:cs typeface="ＭＳ Ｐゴシック" charset="0"/>
              </a:rPr>
              <a:t>Matagumpay</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na</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Iglesya</a:t>
            </a:r>
            <a:r>
              <a:rPr lang="en-US" b="0" i="0" spc="100" baseline="0" dirty="0">
                <a:latin typeface="Arial" charset="0"/>
                <a:ea typeface="ＭＳ Ｐゴシック" charset="0"/>
                <a:cs typeface="ＭＳ Ｐゴシック" charset="0"/>
              </a:rPr>
              <a:t> (</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17:14</a:t>
            </a:r>
            <a:r>
              <a:rPr lang="en-US" b="0"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a:t>
            </a:r>
            <a:r>
              <a:rPr lang="en-US" b="1" spc="100" baseline="0" dirty="0" err="1">
                <a:latin typeface="Arial" charset="0"/>
                <a:cs typeface="ＭＳ Ｐゴシック" charset="0"/>
              </a:rPr>
              <a:t>Dalawang</a:t>
            </a:r>
            <a:r>
              <a:rPr lang="en-US" b="1" spc="100" baseline="0" dirty="0">
                <a:latin typeface="Arial" charset="0"/>
                <a:cs typeface="ＭＳ Ｐゴシック" charset="0"/>
              </a:rPr>
              <a:t> </a:t>
            </a:r>
            <a:r>
              <a:rPr lang="en-US" b="1" spc="100" baseline="0" dirty="0" err="1">
                <a:latin typeface="Arial" charset="0"/>
                <a:cs typeface="ＭＳ Ｐゴシック" charset="0"/>
              </a:rPr>
              <a:t>Nagsasalungatang</a:t>
            </a:r>
            <a:r>
              <a:rPr lang="en-US" b="1" spc="100" baseline="0" dirty="0">
                <a:latin typeface="Arial" charset="0"/>
                <a:cs typeface="ＭＳ Ｐゴシック" charset="0"/>
              </a:rPr>
              <a:t> Sistema. a. Ang </a:t>
            </a:r>
            <a:r>
              <a:rPr lang="en-US" b="1" spc="100" baseline="0" dirty="0" err="1">
                <a:latin typeface="Arial" charset="0"/>
                <a:cs typeface="ＭＳ Ｐゴシック" charset="0"/>
              </a:rPr>
              <a:t>Iglesya</a:t>
            </a:r>
            <a:r>
              <a:rPr lang="en-US" b="1" spc="100" baseline="0" dirty="0">
                <a:latin typeface="Arial" charset="0"/>
                <a:cs typeface="ＭＳ Ｐゴシック" charset="0"/>
              </a:rPr>
              <a:t> ng </a:t>
            </a:r>
            <a:r>
              <a:rPr lang="en-US" b="1" spc="100" baseline="0" dirty="0" err="1">
                <a:latin typeface="Arial" charset="0"/>
                <a:cs typeface="ＭＳ Ｐゴシック" charset="0"/>
              </a:rPr>
              <a:t>Diyos</a:t>
            </a:r>
            <a:r>
              <a:rPr lang="en-US" b="1" spc="100" baseline="0" dirty="0">
                <a:latin typeface="Arial" charset="0"/>
                <a:cs typeface="ＭＳ Ｐゴシック" charset="0"/>
              </a:rPr>
              <a:t> at Wakas-ng-</a:t>
            </a:r>
            <a:r>
              <a:rPr lang="en-US" b="1" spc="100" baseline="0" dirty="0" err="1">
                <a:latin typeface="Arial" charset="0"/>
                <a:cs typeface="ＭＳ Ｐゴシック" charset="0"/>
              </a:rPr>
              <a:t>panahong</a:t>
            </a:r>
            <a:r>
              <a:rPr lang="en-US" b="1" spc="100" baseline="0" dirty="0">
                <a:latin typeface="Arial" charset="0"/>
                <a:cs typeface="ＭＳ Ｐゴシック" charset="0"/>
              </a:rPr>
              <a:t> </a:t>
            </a:r>
            <a:r>
              <a:rPr lang="en-US" b="1" spc="100" baseline="0" dirty="0" err="1">
                <a:latin typeface="Arial" charset="0"/>
                <a:cs typeface="ＭＳ Ｐゴシック" charset="0"/>
              </a:rPr>
              <a:t>Babilonia</a:t>
            </a:r>
            <a:r>
              <a:rPr lang="en-US" b="1" spc="100" baseline="0" dirty="0">
                <a:latin typeface="Arial" charset="0"/>
                <a:cs typeface="ＭＳ Ｐゴシック" charset="0"/>
              </a:rPr>
              <a:t>.  </a:t>
            </a:r>
            <a:r>
              <a:rPr lang="en-US" b="0" spc="100" baseline="0" dirty="0">
                <a:latin typeface="Arial" charset="0"/>
                <a:cs typeface="ＭＳ Ｐゴシック" charset="0"/>
              </a:rPr>
              <a:t>“</a:t>
            </a:r>
            <a:r>
              <a:rPr lang="en-US" b="0" spc="100" baseline="0" dirty="0" err="1">
                <a:latin typeface="Arial" charset="0"/>
                <a:cs typeface="ＭＳ Ｐゴシック" charset="0"/>
              </a:rPr>
              <a:t>Nagalit</a:t>
            </a:r>
            <a:r>
              <a:rPr lang="en-US" b="0" spc="100" baseline="0" dirty="0">
                <a:latin typeface="Arial" charset="0"/>
                <a:cs typeface="ＭＳ Ｐゴシック" charset="0"/>
              </a:rPr>
              <a:t> ang dragon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babae</a:t>
            </a:r>
            <a:r>
              <a:rPr lang="en-US" b="0" spc="100" baseline="0" dirty="0">
                <a:latin typeface="Arial" charset="0"/>
                <a:cs typeface="ＭＳ Ｐゴシック" charset="0"/>
              </a:rPr>
              <a:t>, at </a:t>
            </a:r>
            <a:r>
              <a:rPr lang="en-US" b="0" spc="100" baseline="0" dirty="0" err="1">
                <a:latin typeface="Arial" charset="0"/>
                <a:cs typeface="ＭＳ Ｐゴシック" charset="0"/>
              </a:rPr>
              <a:t>umalis</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digmain</a:t>
            </a:r>
            <a:r>
              <a:rPr lang="en-US" b="0" spc="100" baseline="0" dirty="0">
                <a:latin typeface="Arial" charset="0"/>
                <a:cs typeface="ＭＳ Ｐゴシック" charset="0"/>
              </a:rPr>
              <a:t> ang </a:t>
            </a:r>
            <a:r>
              <a:rPr lang="en-US" b="0" spc="100" baseline="0" dirty="0" err="1">
                <a:latin typeface="Arial" charset="0"/>
                <a:cs typeface="ＭＳ Ｐゴシック" charset="0"/>
              </a:rPr>
              <a:t>nalabi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binhi</a:t>
            </a:r>
            <a:r>
              <a:rPr lang="en-US" b="0" spc="100" baseline="0" dirty="0">
                <a:latin typeface="Arial" charset="0"/>
                <a:cs typeface="ＭＳ Ｐゴシック" charset="0"/>
              </a:rPr>
              <a:t> ng </a:t>
            </a:r>
            <a:r>
              <a:rPr lang="en-US" b="0" spc="100" baseline="0" dirty="0" err="1">
                <a:latin typeface="Arial" charset="0"/>
                <a:cs typeface="ＭＳ Ｐゴシック" charset="0"/>
              </a:rPr>
              <a:t>babae</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tumutupad</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utos</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ang </a:t>
            </a:r>
            <a:r>
              <a:rPr lang="en-US" b="0" spc="100" baseline="0" dirty="0" err="1">
                <a:latin typeface="Arial" charset="0"/>
                <a:cs typeface="ＭＳ Ｐゴシック" charset="0"/>
              </a:rPr>
              <a:t>mga</a:t>
            </a:r>
            <a:r>
              <a:rPr lang="en-US" b="0" spc="100" baseline="0" dirty="0">
                <a:latin typeface="Arial" charset="0"/>
                <a:cs typeface="ＭＳ Ｐゴシック" charset="0"/>
              </a:rPr>
              <a:t> may </a:t>
            </a:r>
            <a:r>
              <a:rPr lang="en-US" b="0" spc="100" baseline="0" dirty="0" err="1">
                <a:latin typeface="Arial" charset="0"/>
                <a:cs typeface="ＭＳ Ｐゴシック" charset="0"/>
              </a:rPr>
              <a:t>patotoo</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Jesus”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12:17</a:t>
            </a:r>
            <a:r>
              <a:rPr lang="en-US" b="0" i="0" spc="100" baseline="0" dirty="0">
                <a:latin typeface="Arial" charset="0"/>
                <a:cs typeface="ＭＳ Ｐゴシック" charset="0"/>
              </a:rPr>
              <a:t>). ¶ “</a:t>
            </a:r>
            <a:r>
              <a:rPr lang="en-US" b="0" i="0" spc="100" baseline="0" dirty="0" err="1">
                <a:latin typeface="Arial" charset="0"/>
                <a:cs typeface="ＭＳ Ｐゴシック" charset="0"/>
              </a:rPr>
              <a:t>Bumagsak</a:t>
            </a:r>
            <a:r>
              <a:rPr lang="en-US" b="0" i="0" spc="100" baseline="0" dirty="0">
                <a:latin typeface="Arial" charset="0"/>
                <a:cs typeface="ＭＳ Ｐゴシック" charset="0"/>
              </a:rPr>
              <a:t>, </a:t>
            </a:r>
            <a:r>
              <a:rPr lang="en-US" b="0" i="0" spc="100" baseline="0" dirty="0" err="1">
                <a:latin typeface="Arial" charset="0"/>
                <a:cs typeface="ＭＳ Ｐゴシック" charset="0"/>
              </a:rPr>
              <a:t>bumagsak</a:t>
            </a:r>
            <a:r>
              <a:rPr lang="en-US" b="0" i="0" spc="100" baseline="0" dirty="0">
                <a:latin typeface="Arial" charset="0"/>
                <a:cs typeface="ＭＳ Ｐゴシック" charset="0"/>
              </a:rPr>
              <a:t> ang </a:t>
            </a:r>
            <a:r>
              <a:rPr lang="en-US" b="0" i="0" spc="100" baseline="0" dirty="0" err="1">
                <a:latin typeface="Arial" charset="0"/>
                <a:cs typeface="ＭＳ Ｐゴシック" charset="0"/>
              </a:rPr>
              <a:t>dakilang</a:t>
            </a:r>
            <a:r>
              <a:rPr lang="en-US" b="0" i="0" spc="100" baseline="0" dirty="0">
                <a:latin typeface="Arial" charset="0"/>
                <a:cs typeface="ＭＳ Ｐゴシック" charset="0"/>
              </a:rPr>
              <a:t> </a:t>
            </a:r>
            <a:r>
              <a:rPr lang="en-US" b="0" i="0" spc="100" baseline="0" dirty="0" err="1">
                <a:latin typeface="Arial" charset="0"/>
                <a:cs typeface="ＭＳ Ｐゴシック" charset="0"/>
              </a:rPr>
              <a:t>Babilonia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siyang</a:t>
            </a:r>
            <a:r>
              <a:rPr lang="en-US" b="0" i="0" spc="100" baseline="0" dirty="0">
                <a:latin typeface="Arial" charset="0"/>
                <a:cs typeface="ＭＳ Ｐゴシック" charset="0"/>
              </a:rPr>
              <a:t> </a:t>
            </a:r>
            <a:r>
              <a:rPr lang="en-US" b="0" i="0" spc="100" baseline="0" dirty="0" err="1">
                <a:latin typeface="Arial" charset="0"/>
                <a:cs typeface="ＭＳ Ｐゴシック" charset="0"/>
              </a:rPr>
              <a:t>nagpainom</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lahat ng </a:t>
            </a:r>
            <a:r>
              <a:rPr lang="en-US" b="0" i="0" spc="100" baseline="0" dirty="0" err="1">
                <a:latin typeface="Arial" charset="0"/>
                <a:cs typeface="ＭＳ Ｐゴシック" charset="0"/>
              </a:rPr>
              <a:t>bansa</a:t>
            </a:r>
            <a:r>
              <a:rPr lang="en-US" b="0" i="0" spc="100" baseline="0" dirty="0">
                <a:latin typeface="Arial" charset="0"/>
                <a:cs typeface="ＭＳ Ｐゴシック" charset="0"/>
              </a:rPr>
              <a:t> ng </a:t>
            </a:r>
            <a:r>
              <a:rPr lang="en-US" b="0" i="0" spc="100" baseline="0" dirty="0" err="1">
                <a:latin typeface="Arial" charset="0"/>
                <a:cs typeface="ＭＳ Ｐゴシック" charset="0"/>
              </a:rPr>
              <a:t>alak</a:t>
            </a:r>
            <a:r>
              <a:rPr lang="en-US" b="0" i="0" spc="100" baseline="0" dirty="0">
                <a:latin typeface="Arial" charset="0"/>
                <a:cs typeface="ＭＳ Ｐゴシック" charset="0"/>
              </a:rPr>
              <a:t> ng poot 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pakikiapid</a:t>
            </a:r>
            <a:r>
              <a:rPr lang="en-US" b="0" i="0" spc="100" baseline="0" dirty="0">
                <a:latin typeface="Arial" charset="0"/>
                <a:cs typeface="ＭＳ Ｐゴシック" charset="0"/>
              </a:rPr>
              <a:t>”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14:8</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Diyos</a:t>
            </a:r>
            <a:r>
              <a:rPr lang="en-US" b="1" i="0" spc="100" baseline="0" dirty="0">
                <a:latin typeface="Arial" charset="0"/>
                <a:cs typeface="ＭＳ Ｐゴシック" charset="0"/>
              </a:rPr>
              <a:t> ay </a:t>
            </a:r>
            <a:r>
              <a:rPr lang="en-US" b="1" i="0" spc="100" baseline="0" dirty="0" err="1">
                <a:latin typeface="Arial" charset="0"/>
                <a:cs typeface="ＭＳ Ｐゴシック" charset="0"/>
              </a:rPr>
              <a:t>laging</a:t>
            </a:r>
            <a:r>
              <a:rPr lang="en-US" b="1" i="0" spc="100" baseline="0" dirty="0">
                <a:latin typeface="Arial" charset="0"/>
                <a:cs typeface="ＭＳ Ｐゴシック" charset="0"/>
              </a:rPr>
              <a:t> may </a:t>
            </a:r>
            <a:r>
              <a:rPr lang="en-US" b="1" i="0" spc="100" baseline="0" dirty="0" err="1">
                <a:latin typeface="Arial" charset="0"/>
                <a:cs typeface="ＭＳ Ｐゴシック" charset="0"/>
              </a:rPr>
              <a:t>isang</a:t>
            </a:r>
            <a:r>
              <a:rPr lang="en-US" b="1" i="0" spc="100" baseline="0" dirty="0">
                <a:latin typeface="Arial" charset="0"/>
                <a:cs typeface="ＭＳ Ｐゴシック" charset="0"/>
              </a:rPr>
              <a:t> bayan </a:t>
            </a:r>
            <a:r>
              <a:rPr lang="en-US" b="1" i="0" spc="100" baseline="0" dirty="0" err="1">
                <a:latin typeface="Arial" charset="0"/>
                <a:cs typeface="ＭＳ Ｐゴシック" charset="0"/>
              </a:rPr>
              <a:t>na</a:t>
            </a:r>
            <a:r>
              <a:rPr lang="en-US" b="1" i="0" spc="100" baseline="0" dirty="0">
                <a:latin typeface="Arial" charset="0"/>
                <a:cs typeface="ＭＳ Ｐゴシック" charset="0"/>
              </a:rPr>
              <a:t> </a:t>
            </a:r>
            <a:r>
              <a:rPr lang="en-US" b="1" i="0" spc="100" baseline="0" dirty="0" err="1">
                <a:latin typeface="Arial" charset="0"/>
                <a:cs typeface="ＭＳ Ｐゴシック" charset="0"/>
              </a:rPr>
              <a:t>naging</a:t>
            </a:r>
            <a:r>
              <a:rPr lang="en-US" b="1" i="0" spc="100" baseline="0" dirty="0">
                <a:latin typeface="Arial" charset="0"/>
                <a:cs typeface="ＭＳ Ｐゴシック" charset="0"/>
              </a:rPr>
              <a:t> </a:t>
            </a:r>
            <a:r>
              <a:rPr lang="en-US" b="1" i="0" spc="100" baseline="0" dirty="0" err="1">
                <a:latin typeface="Arial" charset="0"/>
                <a:cs typeface="ＭＳ Ｐゴシック" charset="0"/>
              </a:rPr>
              <a:t>matapat</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Kanya. </a:t>
            </a:r>
            <a:r>
              <a:rPr lang="en-US" b="0" i="0" spc="100" baseline="0" dirty="0">
                <a:latin typeface="Arial" charset="0"/>
                <a:cs typeface="ＭＳ Ｐゴシック" charset="0"/>
              </a:rPr>
              <a:t>¶ • Yung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tumutupad</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utos</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12:17</a:t>
            </a:r>
            <a:r>
              <a:rPr lang="en-US" b="0" i="0" spc="100" baseline="0" dirty="0">
                <a:latin typeface="Arial" charset="0"/>
                <a:cs typeface="ＭＳ Ｐゴシック" charset="0"/>
              </a:rPr>
              <a:t>). ¶ • Yung </a:t>
            </a:r>
            <a:r>
              <a:rPr lang="en-US" b="0" i="0" spc="100" baseline="0" dirty="0" err="1">
                <a:latin typeface="Arial" charset="0"/>
                <a:cs typeface="ＭＳ Ｐゴシック" charset="0"/>
              </a:rPr>
              <a:t>inilarawan</a:t>
            </a:r>
            <a:r>
              <a:rPr lang="en-US" b="0" i="0" spc="100" baseline="0" dirty="0">
                <a:latin typeface="Arial" charset="0"/>
                <a:cs typeface="ＭＳ Ｐゴシック" charset="0"/>
              </a:rPr>
              <a:t>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tinawag</a:t>
            </a:r>
            <a:r>
              <a:rPr lang="en-US" b="0" i="0" spc="100" baseline="0" dirty="0">
                <a:latin typeface="Arial" charset="0"/>
                <a:cs typeface="ＭＳ Ｐゴシック" charset="0"/>
              </a:rPr>
              <a:t>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pili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tapat</a:t>
            </a:r>
            <a:r>
              <a:rPr lang="en-US" b="0" i="0" spc="100" baseline="0" dirty="0">
                <a:latin typeface="Arial" charset="0"/>
                <a:cs typeface="ＭＳ Ｐゴシック" charset="0"/>
              </a:rPr>
              <a:t>”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17:14</a:t>
            </a:r>
            <a:r>
              <a:rPr lang="en-US" b="0" i="0" spc="100" baseline="0" dirty="0">
                <a:latin typeface="Arial" charset="0"/>
                <a:cs typeface="ＭＳ Ｐゴシック" charset="0"/>
              </a:rPr>
              <a:t>). ¶ “</a:t>
            </a:r>
            <a:r>
              <a:rPr lang="en-US" b="0" i="0" spc="100" baseline="0" dirty="0" err="1">
                <a:latin typeface="Arial" charset="0"/>
                <a:cs typeface="ＭＳ Ｐゴシック" charset="0"/>
              </a:rPr>
              <a:t>Babilonia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siyang</a:t>
            </a:r>
            <a:r>
              <a:rPr lang="en-US" b="0" i="0" spc="100" baseline="0" dirty="0">
                <a:latin typeface="Arial" charset="0"/>
                <a:cs typeface="ＭＳ Ｐゴシック" charset="0"/>
              </a:rPr>
              <a:t> </a:t>
            </a:r>
            <a:r>
              <a:rPr lang="en-US" b="0" i="0" spc="100" baseline="0" dirty="0" err="1">
                <a:latin typeface="Arial" charset="0"/>
                <a:cs typeface="ＭＳ Ｐゴシック" charset="0"/>
              </a:rPr>
              <a:t>nagpainom</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lahat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bansa</a:t>
            </a:r>
            <a:r>
              <a:rPr lang="en-US" b="0" i="0" spc="100" baseline="0" dirty="0">
                <a:latin typeface="Arial" charset="0"/>
                <a:cs typeface="ＭＳ Ｐゴシック" charset="0"/>
              </a:rPr>
              <a:t> ng </a:t>
            </a:r>
            <a:r>
              <a:rPr lang="en-US" b="0" i="0" spc="100" baseline="0" dirty="0" err="1">
                <a:latin typeface="Arial" charset="0"/>
                <a:cs typeface="ＭＳ Ｐゴシック" charset="0"/>
              </a:rPr>
              <a:t>alak</a:t>
            </a:r>
            <a:r>
              <a:rPr lang="en-US" b="0" i="0" spc="100" baseline="0" dirty="0">
                <a:latin typeface="Arial" charset="0"/>
                <a:cs typeface="ＭＳ Ｐゴシック" charset="0"/>
              </a:rPr>
              <a:t> ng </a:t>
            </a:r>
            <a:r>
              <a:rPr lang="en-US" b="0" i="0" spc="100" baseline="0" dirty="0" err="1">
                <a:latin typeface="Arial" charset="0"/>
                <a:cs typeface="ＭＳ Ｐゴシック" charset="0"/>
              </a:rPr>
              <a:t>kagalitan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kaniyang</a:t>
            </a:r>
            <a:r>
              <a:rPr lang="en-US" b="0" i="0" spc="100" baseline="0" dirty="0">
                <a:latin typeface="Arial" charset="0"/>
                <a:cs typeface="ＭＳ Ｐゴシック" charset="0"/>
              </a:rPr>
              <a:t> </a:t>
            </a:r>
            <a:r>
              <a:rPr lang="en-US" b="0" i="0" spc="100" baseline="0" dirty="0" err="1">
                <a:latin typeface="Arial" charset="0"/>
                <a:cs typeface="ＭＳ Ｐゴシック" charset="0"/>
              </a:rPr>
              <a:t>pakikiapid</a:t>
            </a:r>
            <a:r>
              <a:rPr lang="en-US" b="0" i="0" spc="100" baseline="0" dirty="0">
                <a:latin typeface="Arial" charset="0"/>
                <a:cs typeface="ＭＳ Ｐゴシック" charset="0"/>
              </a:rPr>
              <a:t>”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14:8</a:t>
            </a:r>
            <a:r>
              <a:rPr lang="en-US" b="0" i="0" spc="100" baseline="0" dirty="0">
                <a:latin typeface="Arial" charset="0"/>
                <a:cs typeface="ＭＳ Ｐゴシック" charset="0"/>
              </a:rPr>
              <a:t>).</a:t>
            </a:r>
            <a:endParaRPr lang="en-PH" dirty="0"/>
          </a:p>
        </p:txBody>
      </p:sp>
    </p:spTree>
    <p:extLst>
      <p:ext uri="{BB962C8B-B14F-4D97-AF65-F5344CB8AC3E}">
        <p14:creationId xmlns:p14="http://schemas.microsoft.com/office/powerpoint/2010/main" val="244971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matandang</a:t>
            </a:r>
            <a:r>
              <a:rPr lang="en-US" b="1" i="0" spc="100" baseline="0" dirty="0">
                <a:latin typeface="Arial" charset="0"/>
                <a:cs typeface="ＭＳ Ｐゴシック" charset="0"/>
              </a:rPr>
              <a:t> </a:t>
            </a:r>
            <a:r>
              <a:rPr lang="en-US" b="1" i="0" spc="100" baseline="0" dirty="0" err="1">
                <a:latin typeface="Arial" charset="0"/>
                <a:cs typeface="ＭＳ Ｐゴシック" charset="0"/>
              </a:rPr>
              <a:t>Babilonia</a:t>
            </a:r>
            <a:r>
              <a:rPr lang="en-US" b="1" i="0" spc="100" baseline="0" dirty="0">
                <a:latin typeface="Arial" charset="0"/>
                <a:cs typeface="ＭＳ Ｐゴシック" charset="0"/>
              </a:rPr>
              <a:t> ay </a:t>
            </a:r>
            <a:r>
              <a:rPr lang="en-US" b="1" i="0" spc="100" baseline="0" dirty="0" err="1">
                <a:latin typeface="Arial" charset="0"/>
                <a:cs typeface="ＭＳ Ｐゴシック" charset="0"/>
              </a:rPr>
              <a:t>isang</a:t>
            </a:r>
            <a:r>
              <a:rPr lang="en-US" b="1" i="0" spc="100" baseline="0" dirty="0">
                <a:latin typeface="Arial" charset="0"/>
                <a:cs typeface="ＭＳ Ｐゴシック" charset="0"/>
              </a:rPr>
              <a:t> </a:t>
            </a:r>
            <a:r>
              <a:rPr lang="en-US" b="1" i="0" spc="100" baseline="0" dirty="0" err="1">
                <a:latin typeface="Arial" charset="0"/>
                <a:cs typeface="ＭＳ Ｐゴシック" charset="0"/>
              </a:rPr>
              <a:t>uri</a:t>
            </a:r>
            <a:r>
              <a:rPr lang="en-US" b="1" i="0" spc="100" baseline="0" dirty="0">
                <a:latin typeface="Arial" charset="0"/>
                <a:cs typeface="ＭＳ Ｐゴシック" charset="0"/>
              </a:rPr>
              <a:t> ng wakas-ng-</a:t>
            </a:r>
            <a:r>
              <a:rPr lang="en-US" b="1" i="0" spc="100" baseline="0" dirty="0" err="1">
                <a:latin typeface="Arial" charset="0"/>
                <a:cs typeface="ＭＳ Ｐゴシック" charset="0"/>
              </a:rPr>
              <a:t>panahong</a:t>
            </a:r>
            <a:r>
              <a:rPr lang="en-US" b="1" i="0" spc="100" baseline="0" dirty="0">
                <a:latin typeface="Arial" charset="0"/>
                <a:cs typeface="ＭＳ Ｐゴシック" charset="0"/>
              </a:rPr>
              <a:t> </a:t>
            </a:r>
            <a:r>
              <a:rPr lang="en-US" b="1" i="0" spc="100" baseline="0" dirty="0" err="1">
                <a:latin typeface="Arial" charset="0"/>
                <a:cs typeface="ＭＳ Ｐゴシック" charset="0"/>
              </a:rPr>
              <a:t>Babilonia</a:t>
            </a:r>
            <a:r>
              <a:rPr lang="en-US" b="1" i="0" spc="100" baseline="0" dirty="0">
                <a:latin typeface="Arial" charset="0"/>
                <a:cs typeface="ＭＳ Ｐゴシック" charset="0"/>
              </a:rPr>
              <a:t>. </a:t>
            </a:r>
            <a:r>
              <a:rPr lang="en-US" b="0" i="0" spc="100" baseline="0" dirty="0">
                <a:latin typeface="Arial" charset="0"/>
                <a:cs typeface="ＭＳ Ｐゴシック" charset="0"/>
              </a:rPr>
              <a:t>¶ • Nang </a:t>
            </a:r>
            <a:r>
              <a:rPr lang="en-US" b="0" i="0" spc="100" baseline="0" dirty="0" err="1">
                <a:latin typeface="Arial" charset="0"/>
                <a:cs typeface="ＭＳ Ｐゴシック" charset="0"/>
              </a:rPr>
              <a:t>naisulat</a:t>
            </a:r>
            <a:r>
              <a:rPr lang="en-US" b="0" i="0" spc="100" baseline="0" dirty="0">
                <a:latin typeface="Arial" charset="0"/>
                <a:cs typeface="ＭＳ Ｐゴシック" charset="0"/>
              </a:rPr>
              <a:t> ang </a:t>
            </a:r>
            <a:r>
              <a:rPr lang="en-US" b="0" i="0" spc="100" baseline="0" dirty="0" err="1">
                <a:latin typeface="Arial" charset="0"/>
                <a:cs typeface="ＭＳ Ｐゴシック" charset="0"/>
              </a:rPr>
              <a:t>Apocalipsis</a:t>
            </a:r>
            <a:r>
              <a:rPr lang="en-US" b="0" i="0" spc="100" baseline="0" dirty="0">
                <a:latin typeface="Arial" charset="0"/>
                <a:cs typeface="ＭＳ Ｐゴシック" charset="0"/>
              </a:rPr>
              <a:t>, ang literal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lungsod</a:t>
            </a:r>
            <a:r>
              <a:rPr lang="en-US" b="0" i="0" spc="100" baseline="0" dirty="0">
                <a:latin typeface="Arial" charset="0"/>
                <a:cs typeface="ＭＳ Ｐゴシック" charset="0"/>
              </a:rPr>
              <a:t> ng </a:t>
            </a:r>
            <a:r>
              <a:rPr lang="en-US" b="0" i="0" spc="100" baseline="0" dirty="0" err="1">
                <a:latin typeface="Arial" charset="0"/>
                <a:cs typeface="ＭＳ Ｐゴシック" charset="0"/>
              </a:rPr>
              <a:t>Babilonia</a:t>
            </a:r>
            <a:r>
              <a:rPr lang="en-US" b="0" i="0" spc="100" baseline="0" dirty="0">
                <a:latin typeface="Arial" charset="0"/>
                <a:cs typeface="ＭＳ Ｐゴシック" charset="0"/>
              </a:rPr>
              <a:t> ay </a:t>
            </a:r>
            <a:r>
              <a:rPr lang="en-US" b="0" i="0" spc="100" baseline="0" dirty="0" err="1">
                <a:latin typeface="Arial" charset="0"/>
                <a:cs typeface="ＭＳ Ｐゴシック" charset="0"/>
              </a:rPr>
              <a:t>nawasak</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nang</a:t>
            </a:r>
            <a:r>
              <a:rPr lang="en-US" b="0" i="0" spc="100" baseline="0" dirty="0">
                <a:latin typeface="Arial" charset="0"/>
                <a:cs typeface="ＭＳ Ｐゴシック" charset="0"/>
              </a:rPr>
              <a:t> </a:t>
            </a:r>
            <a:r>
              <a:rPr lang="en-US" b="0" i="0" spc="100" baseline="0" dirty="0" err="1">
                <a:latin typeface="Arial" charset="0"/>
                <a:cs typeface="ＭＳ Ｐゴシック" charset="0"/>
              </a:rPr>
              <a:t>higit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ilang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dantaon</a:t>
            </a:r>
            <a:r>
              <a:rPr lang="en-US" b="0" i="0" spc="100" baseline="0" dirty="0">
                <a:latin typeface="Arial" charset="0"/>
                <a:cs typeface="ＭＳ Ｐゴシック" charset="0"/>
              </a:rPr>
              <a:t>. ¶ • </a:t>
            </a:r>
            <a:r>
              <a:rPr lang="en-US" b="0" i="0" spc="100" baseline="0" dirty="0" err="1">
                <a:latin typeface="Arial" charset="0"/>
                <a:cs typeface="ＭＳ Ｐゴシック" charset="0"/>
              </a:rPr>
              <a:t>Kumakatawan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Babilonia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maling</a:t>
            </a:r>
            <a:r>
              <a:rPr lang="en-US" b="0" i="0" spc="100" baseline="0" dirty="0">
                <a:latin typeface="Arial" charset="0"/>
                <a:cs typeface="ＭＳ Ｐゴシック" charset="0"/>
              </a:rPr>
              <a:t> </a:t>
            </a:r>
            <a:r>
              <a:rPr lang="en-US" b="0" i="0" spc="100" baseline="0" dirty="0" err="1">
                <a:latin typeface="Arial" charset="0"/>
                <a:cs typeface="ＭＳ Ｐゴシック" charset="0"/>
              </a:rPr>
              <a:t>sistema</a:t>
            </a:r>
            <a:r>
              <a:rPr lang="en-US" b="0" i="0" spc="100" baseline="0" dirty="0">
                <a:latin typeface="Arial" charset="0"/>
                <a:cs typeface="ＭＳ Ｐゴシック" charset="0"/>
              </a:rPr>
              <a:t> ng </a:t>
            </a:r>
            <a:r>
              <a:rPr lang="en-US" b="0" i="0" spc="100" baseline="0" dirty="0" err="1">
                <a:latin typeface="Arial" charset="0"/>
                <a:cs typeface="ＭＳ Ｐゴシック" charset="0"/>
              </a:rPr>
              <a:t>relihiyon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magkakaroon</a:t>
            </a:r>
            <a:r>
              <a:rPr lang="en-US" b="0" i="0" spc="100" baseline="0" dirty="0">
                <a:latin typeface="Arial" charset="0"/>
                <a:cs typeface="ＭＳ Ｐゴシック" charset="0"/>
              </a:rPr>
              <a:t> ng </a:t>
            </a:r>
            <a:r>
              <a:rPr lang="en-US" b="0" i="0" spc="100" baseline="0" dirty="0" err="1">
                <a:latin typeface="Arial" charset="0"/>
                <a:cs typeface="ＭＳ Ｐゴシック" charset="0"/>
              </a:rPr>
              <a:t>katulad</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pag-uugali</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Babilonia</a:t>
            </a:r>
            <a:r>
              <a:rPr lang="en-US" b="0" i="0" spc="100" baseline="0" dirty="0">
                <a:latin typeface="Arial" charset="0"/>
                <a:cs typeface="ＭＳ Ｐゴシック" charset="0"/>
              </a:rPr>
              <a:t> ng </a:t>
            </a:r>
            <a:r>
              <a:rPr lang="en-US" b="0" i="0" spc="100" baseline="0" dirty="0" err="1">
                <a:latin typeface="Arial" charset="0"/>
                <a:cs typeface="ＭＳ Ｐゴシック" charset="0"/>
              </a:rPr>
              <a:t>Lumang</a:t>
            </a:r>
            <a:r>
              <a:rPr lang="en-US" b="0" i="0" spc="100" baseline="0" dirty="0">
                <a:latin typeface="Arial" charset="0"/>
                <a:cs typeface="ＭＳ Ｐゴシック" charset="0"/>
              </a:rPr>
              <a:t> </a:t>
            </a:r>
            <a:r>
              <a:rPr lang="en-US" b="0" i="0" spc="100" baseline="0" dirty="0" err="1">
                <a:latin typeface="Arial" charset="0"/>
                <a:cs typeface="ＭＳ Ｐゴシック" charset="0"/>
              </a:rPr>
              <a:t>Tipan</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prinsipyo</a:t>
            </a:r>
            <a:r>
              <a:rPr lang="en-US" b="0" i="0" spc="100" baseline="0" dirty="0">
                <a:latin typeface="Arial" charset="0"/>
                <a:cs typeface="ＭＳ Ｐゴシック" charset="0"/>
              </a:rPr>
              <a:t> ng </a:t>
            </a:r>
            <a:r>
              <a:rPr lang="en-US" b="0" i="0" spc="100" baseline="0" dirty="0" err="1">
                <a:latin typeface="Arial" charset="0"/>
                <a:cs typeface="ＭＳ Ｐゴシック" charset="0"/>
              </a:rPr>
              <a:t>matandang</a:t>
            </a:r>
            <a:r>
              <a:rPr lang="en-US" b="0" i="0" spc="100" baseline="0" dirty="0">
                <a:latin typeface="Arial" charset="0"/>
                <a:cs typeface="ＭＳ Ｐゴシック" charset="0"/>
              </a:rPr>
              <a:t> </a:t>
            </a:r>
            <a:r>
              <a:rPr lang="en-US" b="0" i="0" spc="100" baseline="0" dirty="0" err="1">
                <a:latin typeface="Arial" charset="0"/>
                <a:cs typeface="ＭＳ Ｐゴシック" charset="0"/>
              </a:rPr>
              <a:t>Babilonia</a:t>
            </a:r>
            <a:r>
              <a:rPr lang="en-US" b="0" i="0" spc="100" baseline="0" dirty="0">
                <a:latin typeface="Arial" charset="0"/>
                <a:cs typeface="ＭＳ Ｐゴシック" charset="0"/>
              </a:rPr>
              <a:t> ay </a:t>
            </a:r>
            <a:r>
              <a:rPr lang="en-US" b="0" i="0" spc="100" baseline="0" dirty="0" err="1">
                <a:latin typeface="Arial" charset="0"/>
                <a:cs typeface="ＭＳ Ｐゴシック" charset="0"/>
              </a:rPr>
              <a:t>itataguyod</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kaayusan</a:t>
            </a:r>
            <a:r>
              <a:rPr lang="en-US" b="0" i="0" spc="100" baseline="0" dirty="0">
                <a:latin typeface="Arial" charset="0"/>
                <a:cs typeface="ＭＳ Ｐゴシック" charset="0"/>
              </a:rPr>
              <a:t> ng </a:t>
            </a:r>
            <a:r>
              <a:rPr lang="en-US" b="0" i="0" spc="100" baseline="0" dirty="0" err="1">
                <a:latin typeface="Arial" charset="0"/>
                <a:cs typeface="ＭＳ Ｐゴシック" charset="0"/>
              </a:rPr>
              <a:t>modernong</a:t>
            </a:r>
            <a:r>
              <a:rPr lang="en-US" b="0" i="0" spc="100" baseline="0" dirty="0">
                <a:latin typeface="Arial" charset="0"/>
                <a:cs typeface="ＭＳ Ｐゴシック" charset="0"/>
              </a:rPr>
              <a:t> </a:t>
            </a:r>
            <a:r>
              <a:rPr lang="en-US" b="0" i="0" spc="100" baseline="0" dirty="0" err="1">
                <a:latin typeface="Arial" charset="0"/>
                <a:cs typeface="ＭＳ Ｐゴシック" charset="0"/>
              </a:rPr>
              <a:t>Babilonia</a:t>
            </a:r>
            <a:r>
              <a:rPr lang="en-US" b="0" i="0" spc="100" baseline="0" dirty="0">
                <a:latin typeface="Arial" charset="0"/>
                <a:cs typeface="ＭＳ Ｐゴシック" charset="0"/>
              </a:rPr>
              <a:t>.</a:t>
            </a:r>
            <a:endParaRPr lang="en-PH" dirty="0"/>
          </a:p>
        </p:txBody>
      </p:sp>
    </p:spTree>
    <p:extLst>
      <p:ext uri="{BB962C8B-B14F-4D97-AF65-F5344CB8AC3E}">
        <p14:creationId xmlns:p14="http://schemas.microsoft.com/office/powerpoint/2010/main" val="290291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Isang </a:t>
            </a:r>
            <a:r>
              <a:rPr lang="en-US" b="1" i="0" spc="100" baseline="0" dirty="0" err="1">
                <a:latin typeface="Arial" charset="0"/>
                <a:cs typeface="ＭＳ Ｐゴシック" charset="0"/>
              </a:rPr>
              <a:t>babaeng</a:t>
            </a:r>
            <a:r>
              <a:rPr lang="en-US" b="1" i="0" spc="100" baseline="0" dirty="0">
                <a:latin typeface="Arial" charset="0"/>
                <a:cs typeface="ＭＳ Ｐゴシック" charset="0"/>
              </a:rPr>
              <a:t> </a:t>
            </a:r>
            <a:r>
              <a:rPr lang="en-US" b="1" i="0" spc="100" baseline="0" dirty="0" err="1">
                <a:latin typeface="Arial" charset="0"/>
                <a:cs typeface="ＭＳ Ｐゴシック" charset="0"/>
              </a:rPr>
              <a:t>nadaramtan</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kulay-ube</a:t>
            </a:r>
            <a:r>
              <a:rPr lang="en-US" b="1" i="0" spc="100" baseline="0" dirty="0">
                <a:latin typeface="Arial" charset="0"/>
                <a:cs typeface="ＭＳ Ｐゴシック" charset="0"/>
              </a:rPr>
              <a:t> at </a:t>
            </a:r>
            <a:r>
              <a:rPr lang="en-US" b="1" i="0" spc="100" baseline="0" dirty="0" err="1">
                <a:latin typeface="Arial" charset="0"/>
                <a:cs typeface="ＭＳ Ｐゴシック" charset="0"/>
              </a:rPr>
              <a:t>matingkad</a:t>
            </a:r>
            <a:r>
              <a:rPr lang="en-US" b="1" i="0" spc="100" baseline="0" dirty="0">
                <a:latin typeface="Arial" charset="0"/>
                <a:cs typeface="ＭＳ Ｐゴシック" charset="0"/>
              </a:rPr>
              <a:t> </a:t>
            </a:r>
            <a:r>
              <a:rPr lang="en-US" b="1" i="0" spc="100" baseline="0" dirty="0" err="1">
                <a:latin typeface="Arial" charset="0"/>
                <a:cs typeface="ＭＳ Ｐゴシック" charset="0"/>
              </a:rPr>
              <a:t>na</a:t>
            </a:r>
            <a:r>
              <a:rPr lang="en-US" b="1" i="0" spc="100" baseline="0" dirty="0">
                <a:latin typeface="Arial" charset="0"/>
                <a:cs typeface="ＭＳ Ｐゴシック" charset="0"/>
              </a:rPr>
              <a:t> pula </a:t>
            </a:r>
            <a:r>
              <a:rPr lang="en-US" b="1" i="0" spc="100" baseline="0" dirty="0" err="1">
                <a:latin typeface="Arial" charset="0"/>
                <a:cs typeface="ＭＳ Ｐゴシック" charset="0"/>
              </a:rPr>
              <a:t>na</a:t>
            </a:r>
            <a:r>
              <a:rPr lang="en-US" b="1" i="0" spc="100" baseline="0" dirty="0">
                <a:latin typeface="Arial" charset="0"/>
                <a:cs typeface="ＭＳ Ｐゴシック" charset="0"/>
              </a:rPr>
              <a:t> </a:t>
            </a:r>
            <a:r>
              <a:rPr lang="en-US" b="1" i="0" spc="100" baseline="0" dirty="0" err="1">
                <a:latin typeface="Arial" charset="0"/>
                <a:cs typeface="ＭＳ Ｐゴシック" charset="0"/>
              </a:rPr>
              <a:t>nakasakay</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isang</a:t>
            </a:r>
            <a:r>
              <a:rPr lang="en-US" b="1" i="0" spc="100" baseline="0" dirty="0">
                <a:latin typeface="Arial" charset="0"/>
                <a:cs typeface="ＭＳ Ｐゴシック" charset="0"/>
              </a:rPr>
              <a:t> </a:t>
            </a:r>
            <a:r>
              <a:rPr lang="en-US" b="1" i="0" spc="100" baseline="0" dirty="0" err="1">
                <a:latin typeface="Arial" charset="0"/>
                <a:cs typeface="ＭＳ Ｐゴシック" charset="0"/>
              </a:rPr>
              <a:t>halimaw</a:t>
            </a:r>
            <a:r>
              <a:rPr lang="en-US" b="1" i="0" spc="100" baseline="0" dirty="0">
                <a:latin typeface="Arial" charset="0"/>
                <a:cs typeface="ＭＳ Ｐゴシック" charset="0"/>
              </a:rPr>
              <a:t> </a:t>
            </a:r>
            <a:r>
              <a:rPr lang="en-US" b="1" i="0" spc="100" baseline="0" dirty="0" err="1">
                <a:latin typeface="Arial" charset="0"/>
                <a:cs typeface="ＭＳ Ｐゴシック" charset="0"/>
              </a:rPr>
              <a:t>na</a:t>
            </a:r>
            <a:r>
              <a:rPr lang="en-US" b="1" i="0" spc="100" baseline="0" dirty="0">
                <a:latin typeface="Arial" charset="0"/>
                <a:cs typeface="ＭＳ Ｐゴシック" charset="0"/>
              </a:rPr>
              <a:t> may </a:t>
            </a:r>
            <a:r>
              <a:rPr lang="en-US" b="1" i="0" spc="100" baseline="0" dirty="0" err="1">
                <a:latin typeface="Arial" charset="0"/>
                <a:cs typeface="ＭＳ Ｐゴシック" charset="0"/>
              </a:rPr>
              <a:t>matingkad-na-pulang</a:t>
            </a:r>
            <a:r>
              <a:rPr lang="en-US" b="1" i="0" spc="100" baseline="0" dirty="0">
                <a:latin typeface="Arial" charset="0"/>
                <a:cs typeface="ＭＳ Ｐゴシック" charset="0"/>
              </a:rPr>
              <a:t> </a:t>
            </a:r>
            <a:r>
              <a:rPr lang="en-US" b="1" i="0" spc="100" baseline="0" dirty="0" err="1">
                <a:latin typeface="Arial" charset="0"/>
                <a:cs typeface="ＭＳ Ｐゴシック" charset="0"/>
              </a:rPr>
              <a:t>kulay</a:t>
            </a:r>
            <a:r>
              <a:rPr lang="en-US" b="1" i="0" spc="100" baseline="0" dirty="0">
                <a:latin typeface="Arial" charset="0"/>
                <a:cs typeface="ＭＳ Ｐゴシック" charset="0"/>
              </a:rPr>
              <a:t>. </a:t>
            </a:r>
            <a:r>
              <a:rPr lang="en-US" b="0" i="0" spc="100" baseline="0" dirty="0">
                <a:latin typeface="Arial" charset="0"/>
                <a:cs typeface="ＭＳ Ｐゴシック" charset="0"/>
              </a:rPr>
              <a:t>¶ • </a:t>
            </a:r>
            <a:r>
              <a:rPr lang="en-US" b="0" i="0" spc="100" baseline="0" dirty="0" err="1">
                <a:latin typeface="Arial" charset="0"/>
                <a:cs typeface="ＭＳ Ｐゴシック" charset="0"/>
              </a:rPr>
              <a:t>Tinatawag</a:t>
            </a:r>
            <a:r>
              <a:rPr lang="en-US" b="0" i="0" spc="100" baseline="0" dirty="0">
                <a:latin typeface="Arial" charset="0"/>
                <a:cs typeface="ＭＳ Ｐゴシック" charset="0"/>
              </a:rPr>
              <a:t> </a:t>
            </a:r>
            <a:r>
              <a:rPr lang="en-US" b="0" i="0" spc="100" baseline="0" dirty="0" err="1">
                <a:latin typeface="Arial" charset="0"/>
                <a:cs typeface="ＭＳ Ｐゴシック" charset="0"/>
              </a:rPr>
              <a:t>siya</a:t>
            </a:r>
            <a:r>
              <a:rPr lang="en-US" b="0" i="0" spc="100" baseline="0" dirty="0">
                <a:latin typeface="Arial" charset="0"/>
                <a:cs typeface="ＭＳ Ｐゴシック" charset="0"/>
              </a:rPr>
              <a:t> ng Biblia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patutot</a:t>
            </a:r>
            <a:r>
              <a:rPr lang="en-US" b="0" i="0" spc="100" baseline="0" dirty="0">
                <a:latin typeface="Arial" charset="0"/>
                <a:cs typeface="ＭＳ Ｐゴシック" charset="0"/>
              </a:rPr>
              <a:t>. </a:t>
            </a:r>
            <a:r>
              <a:rPr lang="en-US" b="0" i="0" spc="100" baseline="0" dirty="0" err="1">
                <a:latin typeface="Arial" charset="0"/>
                <a:cs typeface="ＭＳ Ｐゴシック" charset="0"/>
              </a:rPr>
              <a:t>Iniwan</a:t>
            </a:r>
            <a:r>
              <a:rPr lang="en-US" b="0" i="0" spc="100" baseline="0" dirty="0">
                <a:latin typeface="Arial" charset="0"/>
                <a:cs typeface="ＭＳ Ｐゴシック" charset="0"/>
              </a:rPr>
              <a:t> </a:t>
            </a:r>
            <a:r>
              <a:rPr lang="en-US" b="0" i="0" spc="100" baseline="0" dirty="0" err="1">
                <a:latin typeface="Arial" charset="0"/>
                <a:cs typeface="ＭＳ Ｐゴシック" charset="0"/>
              </a:rPr>
              <a:t>niya</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tunay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Mangingibig</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Jesu-Cristo. ¶ • “ ‘Na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kanya'y</a:t>
            </a:r>
            <a:r>
              <a:rPr lang="en-US" b="0" i="0" spc="100" baseline="0" dirty="0">
                <a:latin typeface="Arial" charset="0"/>
                <a:cs typeface="ＭＳ Ｐゴシック" charset="0"/>
              </a:rPr>
              <a:t> </a:t>
            </a:r>
            <a:r>
              <a:rPr lang="en-US" b="0" i="0" spc="100" baseline="0" dirty="0" err="1">
                <a:latin typeface="Arial" charset="0"/>
                <a:cs typeface="ＭＳ Ｐゴシック" charset="0"/>
              </a:rPr>
              <a:t>nakiapid</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hari</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lupa</a:t>
            </a:r>
            <a:r>
              <a:rPr lang="en-US" b="0" i="0" spc="100" baseline="0" dirty="0">
                <a:latin typeface="Arial" charset="0"/>
                <a:cs typeface="ＭＳ Ｐゴシック" charset="0"/>
              </a:rPr>
              <a:t>,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naninirahan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lupa</a:t>
            </a:r>
            <a:r>
              <a:rPr lang="en-US" b="0" i="0" spc="100" baseline="0" dirty="0">
                <a:latin typeface="Arial" charset="0"/>
                <a:cs typeface="ＭＳ Ｐゴシック" charset="0"/>
              </a:rPr>
              <a:t> ay </a:t>
            </a:r>
            <a:r>
              <a:rPr lang="en-US" b="0" i="0" spc="100" baseline="0" dirty="0" err="1">
                <a:latin typeface="Arial" charset="0"/>
                <a:cs typeface="ＭＳ Ｐゴシック" charset="0"/>
              </a:rPr>
              <a:t>nalasing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alak</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pakikiapid</a:t>
            </a:r>
            <a:r>
              <a:rPr lang="en-US" b="0" i="0" spc="100" baseline="0" dirty="0">
                <a:latin typeface="Arial" charset="0"/>
                <a:cs typeface="ＭＳ Ｐゴシック" charset="0"/>
              </a:rPr>
              <a:t>’ ”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17:2</a:t>
            </a:r>
            <a:r>
              <a:rPr lang="en-US" b="0" i="0" spc="100" baseline="0" dirty="0">
                <a:latin typeface="Arial" charset="0"/>
                <a:cs typeface="ＭＳ Ｐゴシック" charset="0"/>
              </a:rPr>
              <a:t>).  ¶ </a:t>
            </a:r>
            <a:r>
              <a:rPr lang="en-US" b="0" i="0" spc="100" baseline="0" dirty="0" err="1">
                <a:latin typeface="Arial" charset="0"/>
                <a:cs typeface="ＭＳ Ｐゴシック" charset="0"/>
              </a:rPr>
              <a:t>Pakikiapid</a:t>
            </a:r>
            <a:r>
              <a:rPr lang="en-US" b="0" i="0" spc="100" baseline="0" dirty="0">
                <a:latin typeface="Arial" charset="0"/>
                <a:cs typeface="ＭＳ Ｐゴシック" charset="0"/>
              </a:rPr>
              <a:t>: </a:t>
            </a:r>
            <a:r>
              <a:rPr lang="en-US" b="0" i="0" spc="100" baseline="0" dirty="0" err="1">
                <a:latin typeface="Arial" charset="0"/>
                <a:cs typeface="ＭＳ Ｐゴシック" charset="0"/>
              </a:rPr>
              <a:t>kumakatawan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maling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katuruan</a:t>
            </a:r>
            <a:r>
              <a:rPr lang="en-US" b="0" i="0" spc="100" baseline="0" dirty="0">
                <a:latin typeface="Arial" charset="0"/>
                <a:cs typeface="ＭＳ Ｐゴシック" charset="0"/>
              </a:rPr>
              <a:t>, </a:t>
            </a:r>
            <a:r>
              <a:rPr lang="en-US" b="0" i="0" spc="100" baseline="0" dirty="0" err="1">
                <a:latin typeface="Arial" charset="0"/>
                <a:cs typeface="ＭＳ Ｐゴシック" charset="0"/>
              </a:rPr>
              <a:t>maling</a:t>
            </a:r>
            <a:r>
              <a:rPr lang="en-US" b="0" i="0" spc="100" baseline="0" dirty="0">
                <a:latin typeface="Arial" charset="0"/>
                <a:cs typeface="ＭＳ Ｐゴシック" charset="0"/>
              </a:rPr>
              <a:t> </a:t>
            </a:r>
            <a:r>
              <a:rPr lang="en-US" b="0" i="0" spc="100" baseline="0" dirty="0" err="1">
                <a:latin typeface="Arial" charset="0"/>
                <a:cs typeface="ＭＳ Ｐゴシック" charset="0"/>
              </a:rPr>
              <a:t>doktrina</a:t>
            </a:r>
            <a:r>
              <a:rPr lang="en-US" b="0" i="0" spc="100" baseline="0" dirty="0">
                <a:latin typeface="Arial" charset="0"/>
                <a:cs typeface="ＭＳ Ｐゴシック" charset="0"/>
              </a:rPr>
              <a:t>, at </a:t>
            </a:r>
            <a:r>
              <a:rPr lang="en-US" b="0" i="0" spc="100" baseline="0" dirty="0" err="1">
                <a:latin typeface="Arial" charset="0"/>
                <a:cs typeface="ＭＳ Ｐゴシック" charset="0"/>
              </a:rPr>
              <a:t>praktis</a:t>
            </a:r>
            <a:r>
              <a:rPr lang="en-US" b="0" i="0" spc="100" baseline="0" dirty="0">
                <a:latin typeface="Arial" charset="0"/>
                <a:cs typeface="ＭＳ Ｐゴシック" charset="0"/>
              </a:rPr>
              <a:t>. </a:t>
            </a:r>
            <a:endParaRPr lang="en-PH" dirty="0"/>
          </a:p>
        </p:txBody>
      </p:sp>
    </p:spTree>
    <p:extLst>
      <p:ext uri="{BB962C8B-B14F-4D97-AF65-F5344CB8AC3E}">
        <p14:creationId xmlns:p14="http://schemas.microsoft.com/office/powerpoint/2010/main" val="34631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5/25/23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16663287-DF1E-58BB-8EA3-ADB6BF5FC4A2}"/>
              </a:ext>
            </a:extLst>
          </p:cNvPr>
          <p:cNvPicPr>
            <a:picLocks noChangeAspect="1"/>
          </p:cNvPicPr>
          <p:nvPr userDrawn="1"/>
        </p:nvPicPr>
        <p:blipFill>
          <a:blip r:embed="rId14"/>
          <a:stretch>
            <a:fillRect/>
          </a:stretch>
        </p:blipFill>
        <p:spPr>
          <a:xfrm>
            <a:off x="899592" y="23248"/>
            <a:ext cx="814908" cy="1101496"/>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5/25/23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769441"/>
          </a:xfrm>
          <a:prstGeom prst="rect">
            <a:avLst/>
          </a:prstGeom>
          <a:noFill/>
          <a:ln>
            <a:noFill/>
          </a:ln>
        </p:spPr>
        <p:txBody>
          <a:bodyPr wrap="square">
            <a:spAutoFit/>
          </a:bodyPr>
          <a:lstStyle/>
          <a:p>
            <a:pPr algn="r">
              <a:defRPr/>
            </a:pPr>
            <a:r>
              <a:rPr lang="en-US" sz="2400" dirty="0">
                <a:solidFill>
                  <a:schemeClr val="tx1">
                    <a:lumMod val="95000"/>
                  </a:schemeClr>
                </a:solidFill>
                <a:latin typeface="Arial" panose="020B0604020202020204" pitchFamily="34" charset="0"/>
                <a:ea typeface="ＭＳ Ｐゴシック" charset="0"/>
                <a:cs typeface="Arial" panose="020B0604020202020204" pitchFamily="34" charset="0"/>
              </a:rPr>
              <a:t>Mark Finley</a:t>
            </a:r>
          </a:p>
          <a:p>
            <a:pPr algn="r">
              <a:defRPr/>
            </a:pPr>
            <a:r>
              <a:rPr lang="en-US" sz="2000" spc="100" dirty="0">
                <a:solidFill>
                  <a:schemeClr val="tx1">
                    <a:lumMod val="95000"/>
                  </a:schemeClr>
                </a:solidFill>
                <a:latin typeface="Arial" panose="020B0604020202020204" pitchFamily="34" charset="0"/>
                <a:ea typeface="ＭＳ Ｐゴシック" charset="0"/>
                <a:cs typeface="Arial" panose="020B0604020202020204" pitchFamily="34" charset="0"/>
              </a:rPr>
              <a:t>Principal Contributor</a:t>
            </a:r>
          </a:p>
        </p:txBody>
      </p:sp>
      <p:pic>
        <p:nvPicPr>
          <p:cNvPr id="5" name="Picture 4">
            <a:extLst>
              <a:ext uri="{FF2B5EF4-FFF2-40B4-BE49-F238E27FC236}">
                <a16:creationId xmlns:a16="http://schemas.microsoft.com/office/drawing/2014/main" id="{7D7B446E-415F-4B99-12AF-5699615CB655}"/>
              </a:ext>
            </a:extLst>
          </p:cNvPr>
          <p:cNvPicPr>
            <a:picLocks noChangeAspect="1"/>
          </p:cNvPicPr>
          <p:nvPr/>
        </p:nvPicPr>
        <p:blipFill>
          <a:blip r:embed="rId3"/>
          <a:stretch>
            <a:fillRect/>
          </a:stretch>
        </p:blipFill>
        <p:spPr>
          <a:xfrm>
            <a:off x="1" y="0"/>
            <a:ext cx="5073678" cy="6858000"/>
          </a:xfrm>
          <a:prstGeom prst="rect">
            <a:avLst/>
          </a:prstGeom>
          <a:ln>
            <a:noFill/>
          </a:ln>
        </p:spPr>
      </p:pic>
      <p:pic>
        <p:nvPicPr>
          <p:cNvPr id="7" name="Picture 6">
            <a:extLst>
              <a:ext uri="{FF2B5EF4-FFF2-40B4-BE49-F238E27FC236}">
                <a16:creationId xmlns:a16="http://schemas.microsoft.com/office/drawing/2014/main" id="{486C6D2A-6668-F592-93DC-B2C99D021A16}"/>
              </a:ext>
            </a:extLst>
          </p:cNvPr>
          <p:cNvPicPr>
            <a:picLocks noChangeAspect="1"/>
          </p:cNvPicPr>
          <p:nvPr/>
        </p:nvPicPr>
        <p:blipFill rotWithShape="1">
          <a:blip r:embed="rId4"/>
          <a:srcRect l="12058" r="9764"/>
          <a:stretch/>
        </p:blipFill>
        <p:spPr>
          <a:xfrm>
            <a:off x="5036200" y="1196752"/>
            <a:ext cx="4072304" cy="2592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City Called Confusion</a:t>
            </a:r>
          </a:p>
          <a:p>
            <a:pPr marL="36000">
              <a:defRPr/>
            </a:pPr>
            <a:r>
              <a:rPr lang="en-US" sz="3200" b="1" cap="small" spc="50" dirty="0">
                <a:latin typeface="Times New Roman" panose="02020603050405020304" pitchFamily="18" charset="0"/>
                <a:cs typeface="Times New Roman" panose="02020603050405020304" pitchFamily="18" charset="0"/>
              </a:rPr>
              <a:t>1. Two Contrasting Systems</a:t>
            </a:r>
          </a:p>
          <a:p>
            <a:pPr marL="36000">
              <a:defRPr/>
            </a:pPr>
            <a:r>
              <a:rPr lang="en-US" sz="3200" cap="small" spc="50" dirty="0">
                <a:latin typeface="Times New Roman" panose="02020603050405020304" pitchFamily="18" charset="0"/>
                <a:cs typeface="Times New Roman" panose="02020603050405020304" pitchFamily="18" charset="0"/>
              </a:rPr>
              <a:t>b. The Wine of Wrath </a:t>
            </a:r>
            <a:endParaRPr lang="en-US" sz="3200" b="1" cap="small" spc="5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6A259F5D-7257-53F0-3B56-CEF5933B42D5}"/>
              </a:ext>
            </a:extLst>
          </p:cNvPr>
          <p:cNvPicPr>
            <a:picLocks noChangeAspect="1"/>
          </p:cNvPicPr>
          <p:nvPr/>
        </p:nvPicPr>
        <p:blipFill rotWithShape="1">
          <a:blip r:embed="rId3"/>
          <a:srcRect b="40949"/>
          <a:stretch/>
        </p:blipFill>
        <p:spPr>
          <a:xfrm>
            <a:off x="1835696" y="2403648"/>
            <a:ext cx="5589240" cy="3300478"/>
          </a:xfrm>
          <a:prstGeom prst="rect">
            <a:avLst/>
          </a:prstGeom>
        </p:spPr>
      </p:pic>
      <p:sp>
        <p:nvSpPr>
          <p:cNvPr id="6" name="Rectangle 5">
            <a:extLst>
              <a:ext uri="{FF2B5EF4-FFF2-40B4-BE49-F238E27FC236}">
                <a16:creationId xmlns:a16="http://schemas.microsoft.com/office/drawing/2014/main" id="{9CF8ABE5-E737-62E1-EEC6-33561691966D}"/>
              </a:ext>
            </a:extLst>
          </p:cNvPr>
          <p:cNvSpPr/>
          <p:nvPr/>
        </p:nvSpPr>
        <p:spPr bwMode="auto">
          <a:xfrm>
            <a:off x="1835696" y="2403648"/>
            <a:ext cx="5589240" cy="33004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768179"/>
            <a:ext cx="9144000" cy="51778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Revelation 17:1, 2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600"/>
              </a:spcAft>
              <a:defRPr/>
            </a:pPr>
            <a:r>
              <a:rPr lang="en-US" sz="3600" dirty="0">
                <a:latin typeface="Arial" panose="020B0604020202020204" pitchFamily="34" charset="0"/>
                <a:cs typeface="Arial" panose="020B0604020202020204" pitchFamily="34" charset="0"/>
              </a:rPr>
              <a:t>“Then one of the seven angels who had    the seven bowls came and talked with me, saying to me, “Come, I will show you the judgment of the great harlot who sits on many waters, with whom the </a:t>
            </a:r>
            <a:r>
              <a:rPr lang="en-US" sz="3600" dirty="0">
                <a:highlight>
                  <a:srgbClr val="FF0000"/>
                </a:highlight>
                <a:latin typeface="Arial" panose="020B0604020202020204" pitchFamily="34" charset="0"/>
                <a:cs typeface="Arial" panose="020B0604020202020204" pitchFamily="34" charset="0"/>
              </a:rPr>
              <a:t>kings</a:t>
            </a:r>
            <a:r>
              <a:rPr lang="en-US" sz="3600" dirty="0">
                <a:latin typeface="Arial" panose="020B0604020202020204" pitchFamily="34" charset="0"/>
                <a:cs typeface="Arial" panose="020B0604020202020204" pitchFamily="34" charset="0"/>
              </a:rPr>
              <a:t> of the earth committed </a:t>
            </a:r>
            <a:r>
              <a:rPr lang="en-US" sz="3600" dirty="0">
                <a:highlight>
                  <a:srgbClr val="FF0000"/>
                </a:highlight>
                <a:latin typeface="Arial" panose="020B0604020202020204" pitchFamily="34" charset="0"/>
                <a:cs typeface="Arial" panose="020B0604020202020204" pitchFamily="34" charset="0"/>
              </a:rPr>
              <a:t>fornication</a:t>
            </a:r>
            <a:r>
              <a:rPr lang="en-US" sz="3600" dirty="0">
                <a:latin typeface="Arial" panose="020B0604020202020204" pitchFamily="34" charset="0"/>
                <a:cs typeface="Arial" panose="020B0604020202020204" pitchFamily="34" charset="0"/>
              </a:rPr>
              <a:t>, and the</a:t>
            </a:r>
          </a:p>
          <a:p>
            <a:pPr algn="ctr" eaLnBrk="1" hangingPunct="1">
              <a:spcBef>
                <a:spcPts val="0"/>
              </a:spcBef>
              <a:spcAft>
                <a:spcPts val="0"/>
              </a:spcAft>
              <a:defRPr/>
            </a:pPr>
            <a:r>
              <a:rPr lang="en-US" sz="3600" dirty="0">
                <a:highlight>
                  <a:srgbClr val="FF0000"/>
                </a:highlight>
                <a:latin typeface="Arial" panose="020B0604020202020204" pitchFamily="34" charset="0"/>
                <a:cs typeface="Arial" panose="020B0604020202020204" pitchFamily="34" charset="0"/>
              </a:rPr>
              <a:t>inhabitants</a:t>
            </a:r>
            <a:r>
              <a:rPr lang="en-US" sz="3600" dirty="0">
                <a:latin typeface="Arial" panose="020B0604020202020204" pitchFamily="34" charset="0"/>
                <a:cs typeface="Arial" panose="020B0604020202020204" pitchFamily="34" charset="0"/>
              </a:rPr>
              <a:t> of the earth were made drunk with the wine of her </a:t>
            </a:r>
            <a:r>
              <a:rPr lang="en-US" sz="3600" dirty="0">
                <a:highlight>
                  <a:srgbClr val="FF0000"/>
                </a:highlight>
                <a:latin typeface="Arial" panose="020B0604020202020204" pitchFamily="34" charset="0"/>
                <a:cs typeface="Arial" panose="020B0604020202020204" pitchFamily="34" charset="0"/>
              </a:rPr>
              <a:t>fornication</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6375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p:tgtEl>
                                          <p:spTgt spid="2">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5" presetClass="entr" presetSubtype="5"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down)">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0"/>
              </a:spcAft>
              <a:tabLst>
                <a:tab pos="625475" algn="l"/>
              </a:tabLst>
              <a:defRPr/>
            </a:pPr>
            <a:r>
              <a:rPr lang="en-US" sz="3600" b="1" spc="100" dirty="0">
                <a:latin typeface="Arial" panose="020B0604020202020204" pitchFamily="34" charset="0"/>
                <a:cs typeface="Arial" panose="020B0604020202020204" pitchFamily="34" charset="0"/>
              </a:rPr>
              <a:t>The fallen church system has an international reach, </a:t>
            </a:r>
            <a:r>
              <a:rPr lang="en-US" sz="3600" dirty="0">
                <a:latin typeface="Arial" panose="020B0604020202020204" pitchFamily="34" charset="0"/>
                <a:cs typeface="Arial" panose="020B0604020202020204" pitchFamily="34" charset="0"/>
              </a:rPr>
              <a:t>influencing people around the world with her deceptions. </a:t>
            </a:r>
          </a:p>
          <a:p>
            <a:pPr marL="273050" eaLnBrk="1" hangingPunct="1">
              <a:spcBef>
                <a:spcPts val="0"/>
              </a:spcBef>
              <a:spcAft>
                <a:spcPts val="0"/>
              </a:spcAft>
              <a:tabLst>
                <a:tab pos="625475" algn="l"/>
              </a:tabLst>
              <a:defRPr/>
            </a:pPr>
            <a:r>
              <a:rPr lang="en-US" sz="3600" dirty="0">
                <a:latin typeface="Arial" panose="020B0604020202020204" pitchFamily="34" charset="0"/>
                <a:cs typeface="Arial" panose="020B0604020202020204" pitchFamily="34" charset="0"/>
              </a:rPr>
              <a:t>	• Fornication: an illicit union. Uniting 	 with the state. </a:t>
            </a:r>
          </a:p>
          <a:p>
            <a:pPr marL="273050" eaLnBrk="1" hangingPunct="1">
              <a:spcBef>
                <a:spcPts val="0"/>
              </a:spcBef>
              <a:spcAft>
                <a:spcPts val="600"/>
              </a:spcAft>
              <a:tabLst>
                <a:tab pos="625475" algn="l"/>
              </a:tabLst>
              <a:defRPr/>
            </a:pPr>
            <a:r>
              <a:rPr lang="en-US" sz="3600" dirty="0">
                <a:latin typeface="Arial" panose="020B0604020202020204" pitchFamily="34" charset="0"/>
                <a:cs typeface="Arial" panose="020B0604020202020204" pitchFamily="34" charset="0"/>
              </a:rPr>
              <a:t>	• To the political leaders for power and 	authority—to enforce its decrees.</a:t>
            </a:r>
          </a:p>
          <a:p>
            <a:pPr marL="273050" eaLnBrk="1" hangingPunct="1">
              <a:spcBef>
                <a:spcPts val="0"/>
              </a:spcBef>
              <a:spcAft>
                <a:spcPts val="0"/>
              </a:spcAft>
              <a:tabLst>
                <a:tab pos="625475" algn="l"/>
              </a:tabLst>
              <a:defRPr/>
            </a:pPr>
            <a:r>
              <a:rPr lang="en-PH" sz="3600" b="1" spc="100" dirty="0">
                <a:latin typeface="Arial" panose="020B0604020202020204" pitchFamily="34" charset="0"/>
                <a:cs typeface="Arial" panose="020B0604020202020204" pitchFamily="34" charset="0"/>
              </a:rPr>
              <a:t>In the true church system</a:t>
            </a:r>
            <a:r>
              <a:rPr lang="en-PH" sz="3600" dirty="0">
                <a:latin typeface="Arial" panose="020B0604020202020204" pitchFamily="34" charset="0"/>
                <a:cs typeface="Arial" panose="020B0604020202020204" pitchFamily="34" charset="0"/>
              </a:rPr>
              <a:t>, the church    is united with Jesus Christ. Drawing her strength from Jesus as her true Head.</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Two Contrasting Systems</a:t>
            </a:r>
          </a:p>
          <a:p>
            <a:pPr marL="36000">
              <a:defRPr/>
            </a:pPr>
            <a:r>
              <a:rPr lang="en-US" sz="3200" b="1" cap="small" spc="50" dirty="0">
                <a:latin typeface="Times New Roman" panose="02020603050405020304" pitchFamily="18" charset="0"/>
                <a:cs typeface="Times New Roman" panose="02020603050405020304" pitchFamily="18" charset="0"/>
              </a:rPr>
              <a:t>b. The Wine of Wrath </a:t>
            </a:r>
          </a:p>
        </p:txBody>
      </p:sp>
    </p:spTree>
    <p:extLst>
      <p:ext uri="{BB962C8B-B14F-4D97-AF65-F5344CB8AC3E}">
        <p14:creationId xmlns:p14="http://schemas.microsoft.com/office/powerpoint/2010/main" val="6371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4176"/>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0"/>
              </a:spcAft>
              <a:tabLst>
                <a:tab pos="625475" algn="l"/>
              </a:tabLst>
              <a:defRPr/>
            </a:pPr>
            <a:r>
              <a:rPr lang="en-US" sz="3600" b="1" spc="100" dirty="0">
                <a:latin typeface="Arial" panose="020B0604020202020204" pitchFamily="34" charset="0"/>
                <a:cs typeface="Arial" panose="020B0604020202020204" pitchFamily="34" charset="0"/>
              </a:rPr>
              <a:t>“ ‘The inhabitants of the earth were </a:t>
            </a:r>
            <a:r>
              <a:rPr lang="en-US" sz="3600" b="1" spc="100" dirty="0">
                <a:highlight>
                  <a:srgbClr val="0000FF"/>
                </a:highlight>
                <a:latin typeface="Arial" panose="020B0604020202020204" pitchFamily="34" charset="0"/>
                <a:cs typeface="Arial" panose="020B0604020202020204" pitchFamily="34" charset="0"/>
              </a:rPr>
              <a:t>made drunk </a:t>
            </a:r>
            <a:r>
              <a:rPr lang="en-US" sz="3600" b="1" spc="100" dirty="0">
                <a:latin typeface="Arial" panose="020B0604020202020204" pitchFamily="34" charset="0"/>
                <a:cs typeface="Arial" panose="020B0604020202020204" pitchFamily="34" charset="0"/>
              </a:rPr>
              <a:t>with the wine</a:t>
            </a:r>
            <a:r>
              <a:rPr lang="en-US" sz="3600" b="1" dirty="0">
                <a:latin typeface="Arial" panose="020B0604020202020204" pitchFamily="34" charset="0"/>
                <a:cs typeface="Arial" panose="020B0604020202020204" pitchFamily="34" charset="0"/>
              </a:rPr>
              <a:t>’</a:t>
            </a:r>
            <a:r>
              <a:rPr lang="en-US" sz="3600" b="1" spc="-150" dirty="0">
                <a:latin typeface="Arial" panose="020B0604020202020204" pitchFamily="34" charset="0"/>
                <a:cs typeface="Arial" panose="020B0604020202020204" pitchFamily="34" charset="0"/>
              </a:rPr>
              <a:t> ” </a:t>
            </a: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Rev.</a:t>
            </a:r>
            <a:r>
              <a:rPr lang="en-US" sz="3600" i="1" spc="-15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17:2</a:t>
            </a:r>
            <a:r>
              <a:rPr lang="en-US" sz="3600" dirty="0">
                <a:latin typeface="Arial" panose="020B0604020202020204" pitchFamily="34" charset="0"/>
                <a:cs typeface="Arial" panose="020B0604020202020204" pitchFamily="34" charset="0"/>
              </a:rPr>
              <a:t>). </a:t>
            </a:r>
          </a:p>
          <a:p>
            <a:pPr marL="273050" eaLnBrk="1" hangingPunct="1">
              <a:spcBef>
                <a:spcPts val="0"/>
              </a:spcBef>
              <a:spcAft>
                <a:spcPts val="0"/>
              </a:spcAft>
              <a:tabLst>
                <a:tab pos="625475" algn="l"/>
              </a:tabLst>
              <a:defRPr/>
            </a:pPr>
            <a:r>
              <a:rPr lang="en-US" sz="3600" dirty="0">
                <a:latin typeface="Arial" panose="020B0604020202020204" pitchFamily="34" charset="0"/>
                <a:cs typeface="Arial" panose="020B0604020202020204" pitchFamily="34" charset="0"/>
              </a:rPr>
              <a:t>	• The pure juice of the grape is in the 	New Testament to represent the pure 	blood of Christ poured out for our 	salvation on the cross (</a:t>
            </a:r>
            <a:r>
              <a:rPr lang="en-US" sz="3600" i="1" dirty="0">
                <a:latin typeface="Arial" panose="020B0604020202020204" pitchFamily="34" charset="0"/>
                <a:cs typeface="Arial" panose="020B0604020202020204" pitchFamily="34" charset="0"/>
              </a:rPr>
              <a:t>Matt. 26:27–29</a:t>
            </a:r>
            <a:r>
              <a:rPr lang="en-US" sz="3600" dirty="0">
                <a:latin typeface="Arial" panose="020B0604020202020204" pitchFamily="34" charset="0"/>
                <a:cs typeface="Arial" panose="020B0604020202020204" pitchFamily="34" charset="0"/>
              </a:rPr>
              <a:t>)</a:t>
            </a:r>
          </a:p>
          <a:p>
            <a:pPr marL="273050" eaLnBrk="1" hangingPunct="1">
              <a:spcBef>
                <a:spcPts val="0"/>
              </a:spcBef>
              <a:spcAft>
                <a:spcPts val="600"/>
              </a:spcAft>
              <a:tabLst>
                <a:tab pos="625475" algn="l"/>
              </a:tabLst>
              <a:defRPr/>
            </a:pPr>
            <a:r>
              <a:rPr lang="en-US" sz="3600" dirty="0">
                <a:latin typeface="Arial" panose="020B0604020202020204" pitchFamily="34" charset="0"/>
                <a:cs typeface="Arial" panose="020B0604020202020204" pitchFamily="34" charset="0"/>
              </a:rPr>
              <a:t>	• When the teachings of the Word of 	God are replaced with the teachings of 	religious leaders, it becomes the “wine 	of Babylon.” (</a:t>
            </a:r>
            <a:r>
              <a:rPr lang="en-US" sz="3600" i="1" dirty="0">
                <a:latin typeface="Arial" panose="020B0604020202020204" pitchFamily="34" charset="0"/>
                <a:cs typeface="Arial" panose="020B0604020202020204" pitchFamily="34" charset="0"/>
              </a:rPr>
              <a:t>See Matt. 15:9</a:t>
            </a:r>
            <a:r>
              <a:rPr lang="en-US" sz="3600" dirty="0">
                <a:latin typeface="Arial" panose="020B0604020202020204" pitchFamily="34" charset="0"/>
                <a:cs typeface="Arial" panose="020B0604020202020204" pitchFamily="34" charset="0"/>
              </a:rPr>
              <a:t>.)</a:t>
            </a:r>
            <a:endParaRPr lang="en-PH" sz="36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Two Contrasting Systems</a:t>
            </a:r>
          </a:p>
          <a:p>
            <a:pPr marL="36000">
              <a:defRPr/>
            </a:pPr>
            <a:r>
              <a:rPr lang="en-US" sz="3200" b="1" cap="small" spc="50" dirty="0">
                <a:latin typeface="Times New Roman" panose="02020603050405020304" pitchFamily="18" charset="0"/>
                <a:cs typeface="Times New Roman" panose="02020603050405020304" pitchFamily="18" charset="0"/>
              </a:rPr>
              <a:t>b. The Wine of Wrath </a:t>
            </a:r>
          </a:p>
        </p:txBody>
      </p:sp>
    </p:spTree>
    <p:extLst>
      <p:ext uri="{BB962C8B-B14F-4D97-AF65-F5344CB8AC3E}">
        <p14:creationId xmlns:p14="http://schemas.microsoft.com/office/powerpoint/2010/main" val="41036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45940"/>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600"/>
              </a:spcAft>
              <a:tabLst>
                <a:tab pos="619125" algn="l"/>
              </a:tabLst>
              <a:defRPr/>
            </a:pPr>
            <a:r>
              <a:rPr lang="en-US" sz="3600" b="1" spc="100" dirty="0">
                <a:latin typeface="Arial" panose="020B0604020202020204" pitchFamily="34" charset="0"/>
                <a:cs typeface="Arial" panose="020B0604020202020204" pitchFamily="34" charset="0"/>
              </a:rPr>
              <a:t>God calls His people out of Babylon.</a:t>
            </a:r>
            <a:endParaRPr lang="en-US" sz="3600" dirty="0">
              <a:latin typeface="Arial" panose="020B0604020202020204" pitchFamily="34" charset="0"/>
              <a:cs typeface="Arial" panose="020B0604020202020204" pitchFamily="34" charset="0"/>
            </a:endParaRPr>
          </a:p>
          <a:p>
            <a:pPr marL="273050" eaLnBrk="1" hangingPunct="1">
              <a:spcBef>
                <a:spcPts val="0"/>
              </a:spcBef>
              <a:spcAft>
                <a:spcPts val="600"/>
              </a:spcAft>
              <a:tabLst>
                <a:tab pos="619125" algn="l"/>
              </a:tabLst>
              <a:defRPr/>
            </a:pPr>
            <a:r>
              <a:rPr lang="en-US" sz="3600" dirty="0">
                <a:latin typeface="Arial" panose="020B0604020202020204" pitchFamily="34" charset="0"/>
                <a:cs typeface="Arial" panose="020B0604020202020204" pitchFamily="34" charset="0"/>
              </a:rPr>
              <a:t>	• No matter how corrupt and evil the 	system is, its reach is so wide that it 	encompasses, at least for a certain 	  	time, 	His faithful ones, or “my people”            	(</a:t>
            </a:r>
            <a:r>
              <a:rPr lang="en-US" sz="3600" i="1" dirty="0">
                <a:latin typeface="Arial" panose="020B0604020202020204" pitchFamily="34" charset="0"/>
                <a:cs typeface="Arial" panose="020B0604020202020204" pitchFamily="34" charset="0"/>
              </a:rPr>
              <a:t>Rev. 18:4</a:t>
            </a:r>
            <a:r>
              <a:rPr lang="en-US" sz="3600" dirty="0">
                <a:latin typeface="Arial" panose="020B0604020202020204" pitchFamily="34" charset="0"/>
                <a:cs typeface="Arial" panose="020B0604020202020204" pitchFamily="34" charset="0"/>
              </a:rPr>
              <a:t>), as He calls them.	</a:t>
            </a:r>
          </a:p>
          <a:p>
            <a:pPr marL="273050" eaLnBrk="1" hangingPunct="1">
              <a:spcBef>
                <a:spcPts val="0"/>
              </a:spcBef>
              <a:spcAft>
                <a:spcPts val="600"/>
              </a:spcAft>
              <a:tabLst>
                <a:tab pos="619125" algn="l"/>
              </a:tabLst>
              <a:defRPr/>
            </a:pPr>
            <a:r>
              <a:rPr lang="en-US" sz="3600" dirty="0">
                <a:latin typeface="Arial" panose="020B0604020202020204" pitchFamily="34" charset="0"/>
                <a:cs typeface="Arial" panose="020B0604020202020204" pitchFamily="34" charset="0"/>
              </a:rPr>
              <a:t>	• The time is coming when God will          	call them out of that corrupt and evil 	system, which is about to fall.</a:t>
            </a:r>
            <a:endParaRPr lang="en-PH" sz="36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Two Contrasting Systems</a:t>
            </a:r>
          </a:p>
          <a:p>
            <a:pPr marL="36000">
              <a:defRPr/>
            </a:pPr>
            <a:r>
              <a:rPr lang="en-US" sz="3200" b="1" cap="small" spc="50" dirty="0">
                <a:latin typeface="Times New Roman" panose="02020603050405020304" pitchFamily="18" charset="0"/>
                <a:cs typeface="Times New Roman" panose="02020603050405020304" pitchFamily="18" charset="0"/>
              </a:rPr>
              <a:t>b. The Wine of Wrath </a:t>
            </a:r>
          </a:p>
        </p:txBody>
      </p:sp>
    </p:spTree>
    <p:extLst>
      <p:ext uri="{BB962C8B-B14F-4D97-AF65-F5344CB8AC3E}">
        <p14:creationId xmlns:p14="http://schemas.microsoft.com/office/powerpoint/2010/main" val="105055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City Called Confusion</a:t>
            </a:r>
          </a:p>
          <a:p>
            <a:pPr marL="36000">
              <a:defRPr/>
            </a:pPr>
            <a:r>
              <a:rPr lang="en-US" sz="3200" b="1" cap="small" spc="50" dirty="0">
                <a:latin typeface="Times New Roman" panose="02020603050405020304" pitchFamily="18" charset="0"/>
                <a:cs typeface="Times New Roman" panose="02020603050405020304" pitchFamily="18" charset="0"/>
              </a:rPr>
              <a:t>2. Babylon the Great </a:t>
            </a:r>
          </a:p>
          <a:p>
            <a:pPr marL="36000">
              <a:defRPr/>
            </a:pPr>
            <a:r>
              <a:rPr lang="en-US" sz="3200" cap="small" spc="50" dirty="0">
                <a:latin typeface="Times New Roman" panose="02020603050405020304" pitchFamily="18" charset="0"/>
                <a:cs typeface="Times New Roman" panose="02020603050405020304" pitchFamily="18" charset="0"/>
              </a:rPr>
              <a:t>a. The Tower of Babel </a:t>
            </a:r>
            <a:endParaRPr lang="en-US" sz="3200" b="1" cap="small" spc="5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F54EAEA6-172E-38EB-61AE-B505B93287B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259632" y="2224438"/>
            <a:ext cx="6546304" cy="3436810"/>
          </a:xfrm>
          <a:prstGeom prst="rect">
            <a:avLst/>
          </a:prstGeom>
        </p:spPr>
      </p:pic>
      <p:sp>
        <p:nvSpPr>
          <p:cNvPr id="6" name="Rectangle 5">
            <a:extLst>
              <a:ext uri="{FF2B5EF4-FFF2-40B4-BE49-F238E27FC236}">
                <a16:creationId xmlns:a16="http://schemas.microsoft.com/office/drawing/2014/main" id="{30B45FA6-A4E5-419D-1F73-3C2BF2AA997A}"/>
              </a:ext>
            </a:extLst>
          </p:cNvPr>
          <p:cNvSpPr/>
          <p:nvPr/>
        </p:nvSpPr>
        <p:spPr bwMode="auto">
          <a:xfrm>
            <a:off x="1259632" y="2224438"/>
            <a:ext cx="6546304" cy="34368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640420"/>
            <a:ext cx="9144000" cy="52548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Genesis 11:1–4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1200"/>
              </a:spcAft>
              <a:defRPr/>
            </a:pPr>
            <a:r>
              <a:rPr lang="en-US" sz="3600" spc="-100" dirty="0">
                <a:latin typeface="Arial" panose="020B0604020202020204" pitchFamily="34" charset="0"/>
                <a:cs typeface="Arial" panose="020B0604020202020204" pitchFamily="34" charset="0"/>
              </a:rPr>
              <a:t>“Now the whole earth had one language and </a:t>
            </a:r>
            <a:r>
              <a:rPr lang="en-US" sz="3600" dirty="0">
                <a:latin typeface="Arial" panose="020B0604020202020204" pitchFamily="34" charset="0"/>
                <a:cs typeface="Arial" panose="020B0604020202020204" pitchFamily="34" charset="0"/>
              </a:rPr>
              <a:t>one speech. And it came to pass, as they </a:t>
            </a:r>
            <a:r>
              <a:rPr lang="en-US" sz="3600" spc="-50" dirty="0">
                <a:latin typeface="Arial" panose="020B0604020202020204" pitchFamily="34" charset="0"/>
                <a:cs typeface="Arial" panose="020B0604020202020204" pitchFamily="34" charset="0"/>
              </a:rPr>
              <a:t>journeyed from the east, that they found a </a:t>
            </a:r>
            <a:r>
              <a:rPr lang="en-US" sz="3600" spc="-100" dirty="0">
                <a:latin typeface="Arial" panose="020B0604020202020204" pitchFamily="34" charset="0"/>
                <a:cs typeface="Arial" panose="020B0604020202020204" pitchFamily="34" charset="0"/>
              </a:rPr>
              <a:t>plain in the land of Shinar…. … And they said, ‘Come, let us build ourselves a city, and a </a:t>
            </a:r>
            <a:r>
              <a:rPr lang="en-US" sz="3600" spc="-100" dirty="0">
                <a:highlight>
                  <a:srgbClr val="0000FF"/>
                </a:highlight>
                <a:latin typeface="Arial" panose="020B0604020202020204" pitchFamily="34" charset="0"/>
                <a:cs typeface="Arial" panose="020B0604020202020204" pitchFamily="34" charset="0"/>
              </a:rPr>
              <a:t>to-</a:t>
            </a:r>
            <a:r>
              <a:rPr lang="en-US" sz="3600" spc="-100" dirty="0" err="1">
                <a:highlight>
                  <a:srgbClr val="0000FF"/>
                </a:highlight>
                <a:latin typeface="Arial" panose="020B0604020202020204" pitchFamily="34" charset="0"/>
                <a:cs typeface="Arial" panose="020B0604020202020204" pitchFamily="34" charset="0"/>
              </a:rPr>
              <a:t>wer</a:t>
            </a:r>
            <a:r>
              <a:rPr lang="en-US" sz="3600" spc="-100" dirty="0">
                <a:latin typeface="Arial" panose="020B0604020202020204" pitchFamily="34" charset="0"/>
                <a:cs typeface="Arial" panose="020B0604020202020204" pitchFamily="34" charset="0"/>
              </a:rPr>
              <a:t> whose top is in the heavens; let us make </a:t>
            </a:r>
          </a:p>
          <a:p>
            <a:pPr algn="ctr" eaLnBrk="1" hangingPunct="1">
              <a:spcBef>
                <a:spcPts val="0"/>
              </a:spcBef>
              <a:spcAft>
                <a:spcPts val="0"/>
              </a:spcAft>
              <a:defRPr/>
            </a:pPr>
            <a:r>
              <a:rPr lang="en-US" sz="3600" spc="-30" dirty="0">
                <a:latin typeface="Arial" panose="020B0604020202020204" pitchFamily="34" charset="0"/>
                <a:cs typeface="Arial" panose="020B0604020202020204" pitchFamily="34" charset="0"/>
              </a:rPr>
              <a:t>a name for ourselves, lest we be scattered </a:t>
            </a:r>
            <a:r>
              <a:rPr lang="en-US" sz="3600" spc="-50" dirty="0">
                <a:latin typeface="Arial" panose="020B0604020202020204" pitchFamily="34" charset="0"/>
                <a:cs typeface="Arial" panose="020B0604020202020204" pitchFamily="34" charset="0"/>
              </a:rPr>
              <a:t>abroad over the face of the whole earth.’ ”</a:t>
            </a:r>
          </a:p>
        </p:txBody>
      </p:sp>
    </p:spTree>
    <p:extLst>
      <p:ext uri="{BB962C8B-B14F-4D97-AF65-F5344CB8AC3E}">
        <p14:creationId xmlns:p14="http://schemas.microsoft.com/office/powerpoint/2010/main" val="9928366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hidden"/>
                                      </p:to>
                                    </p:set>
                                  </p:childTnLst>
                                </p:cTn>
                              </p:par>
                              <p:par>
                                <p:cTn id="28" presetID="5" presetClass="entr" presetSubtype="5"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down)">
                                      <p:cBhvr>
                                        <p:cTn id="30" dur="2000"/>
                                        <p:tgtEl>
                                          <p:spTgt spid="5"/>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51982"/>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444500" algn="l"/>
                <a:tab pos="793750" algn="l"/>
              </a:tabLst>
              <a:defRPr/>
            </a:pPr>
            <a:r>
              <a:rPr lang="en-US" sz="3600" b="1" dirty="0">
                <a:latin typeface="Arial" panose="020B0604020202020204" pitchFamily="34" charset="0"/>
                <a:cs typeface="Arial" panose="020B0604020202020204" pitchFamily="34" charset="0"/>
              </a:rPr>
              <a:t>Tower of Babel: a symbol of human             self-sufficiency, self-preservation, and independence from God.</a:t>
            </a:r>
          </a:p>
          <a:p>
            <a:pPr marL="179388" eaLnBrk="1" hangingPunct="1">
              <a:spcBef>
                <a:spcPts val="0"/>
              </a:spcBef>
              <a:spcAft>
                <a:spcPts val="0"/>
              </a:spcAft>
              <a:tabLst>
                <a:tab pos="444500" algn="l"/>
                <a:tab pos="793750" algn="l"/>
              </a:tabLst>
              <a:defRPr/>
            </a:pPr>
            <a:r>
              <a:rPr lang="en-US" sz="3600" dirty="0">
                <a:latin typeface="Arial" panose="020B0604020202020204" pitchFamily="34" charset="0"/>
                <a:cs typeface="Arial" panose="020B0604020202020204" pitchFamily="34" charset="0"/>
              </a:rPr>
              <a:t>	• Built in direct defiance to God’s word. </a:t>
            </a:r>
          </a:p>
          <a:p>
            <a:pPr marL="179388" eaLnBrk="1" hangingPunct="1">
              <a:spcBef>
                <a:spcPts val="0"/>
              </a:spcBef>
              <a:spcAft>
                <a:spcPts val="0"/>
              </a:spcAft>
              <a:tabLst>
                <a:tab pos="444500" algn="l"/>
                <a:tab pos="793750" algn="l"/>
              </a:tabLst>
              <a:defRPr/>
            </a:pPr>
            <a:r>
              <a:rPr lang="en-US" sz="3600" dirty="0">
                <a:latin typeface="Arial" panose="020B0604020202020204" pitchFamily="34" charset="0"/>
                <a:cs typeface="Arial" panose="020B0604020202020204" pitchFamily="34" charset="0"/>
              </a:rPr>
              <a:t>	• Built for their own glory.</a:t>
            </a:r>
          </a:p>
          <a:p>
            <a:pPr marL="179388" eaLnBrk="1" hangingPunct="1">
              <a:spcBef>
                <a:spcPts val="0"/>
              </a:spcBef>
              <a:spcAft>
                <a:spcPts val="0"/>
              </a:spcAft>
              <a:tabLst>
                <a:tab pos="444500" algn="l"/>
                <a:tab pos="793750" algn="l"/>
              </a:tabLst>
              <a:defRPr/>
            </a:pPr>
            <a:r>
              <a:rPr lang="en-US" sz="3600" dirty="0">
                <a:latin typeface="Arial" panose="020B0604020202020204" pitchFamily="34" charset="0"/>
                <a:cs typeface="Arial" panose="020B0604020202020204" pitchFamily="34" charset="0"/>
              </a:rPr>
              <a:t>	• “Babel, because there the Lord 				confused the language of all the earth” 		(</a:t>
            </a:r>
            <a:r>
              <a:rPr lang="en-US" sz="3600" i="1" dirty="0">
                <a:latin typeface="Arial" panose="020B0604020202020204" pitchFamily="34" charset="0"/>
                <a:cs typeface="Arial" panose="020B0604020202020204" pitchFamily="34" charset="0"/>
              </a:rPr>
              <a:t>Gen. 11:9</a:t>
            </a:r>
            <a:r>
              <a:rPr lang="en-US" sz="3600" dirty="0">
                <a:latin typeface="Arial" panose="020B0604020202020204" pitchFamily="34" charset="0"/>
                <a:cs typeface="Arial" panose="020B0604020202020204" pitchFamily="34" charset="0"/>
              </a:rPr>
              <a:t>).</a:t>
            </a:r>
          </a:p>
          <a:p>
            <a:pPr marL="179388" eaLnBrk="1" hangingPunct="1">
              <a:spcBef>
                <a:spcPts val="0"/>
              </a:spcBef>
              <a:spcAft>
                <a:spcPts val="0"/>
              </a:spcAft>
              <a:tabLst>
                <a:tab pos="444500" algn="l"/>
                <a:tab pos="793750" algn="l"/>
              </a:tabLst>
              <a:defRPr/>
            </a:pPr>
            <a:r>
              <a:rPr lang="en-US" sz="3600" dirty="0">
                <a:latin typeface="Arial" panose="020B0604020202020204" pitchFamily="34" charset="0"/>
                <a:cs typeface="Arial" panose="020B0604020202020204" pitchFamily="34" charset="0"/>
              </a:rPr>
              <a:t>	• </a:t>
            </a:r>
            <a:r>
              <a:rPr lang="en-US" sz="3600" spc="-30" dirty="0">
                <a:latin typeface="Arial" panose="020B0604020202020204" pitchFamily="34" charset="0"/>
                <a:cs typeface="Arial" panose="020B0604020202020204" pitchFamily="34" charset="0"/>
              </a:rPr>
              <a:t>“Drunk with the blood of the saints and </a:t>
            </a:r>
            <a:r>
              <a:rPr lang="en-US" sz="3600" dirty="0">
                <a:latin typeface="Arial" panose="020B0604020202020204" pitchFamily="34" charset="0"/>
                <a:cs typeface="Arial" panose="020B0604020202020204" pitchFamily="34" charset="0"/>
              </a:rPr>
              <a:t>		…of the martyrs of Jesus” (</a:t>
            </a:r>
            <a:r>
              <a:rPr lang="en-US" sz="3600" i="1" dirty="0">
                <a:latin typeface="Arial" panose="020B0604020202020204" pitchFamily="34" charset="0"/>
                <a:cs typeface="Arial" panose="020B0604020202020204" pitchFamily="34" charset="0"/>
              </a:rPr>
              <a:t>Rev. 17:6</a:t>
            </a:r>
            <a:r>
              <a:rPr lang="en-US" sz="3600" dirty="0">
                <a:latin typeface="Arial" panose="020B0604020202020204" pitchFamily="34" charset="0"/>
                <a:cs typeface="Arial" panose="020B0604020202020204" pitchFamily="34" charset="0"/>
              </a:rPr>
              <a:t>).</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Babylon the Great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a. The Tower of Babel </a:t>
            </a:r>
          </a:p>
        </p:txBody>
      </p:sp>
    </p:spTree>
    <p:extLst>
      <p:ext uri="{BB962C8B-B14F-4D97-AF65-F5344CB8AC3E}">
        <p14:creationId xmlns:p14="http://schemas.microsoft.com/office/powerpoint/2010/main" val="2743640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468006"/>
            <a:ext cx="9180512" cy="52332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600"/>
              </a:spcAft>
              <a:tabLst>
                <a:tab pos="444500" algn="l"/>
                <a:tab pos="793750" algn="l"/>
              </a:tabLst>
              <a:defRPr/>
            </a:pPr>
            <a:r>
              <a:rPr lang="en-US" sz="3600" b="1" dirty="0">
                <a:latin typeface="Arial" panose="020B0604020202020204" pitchFamily="34" charset="0"/>
                <a:cs typeface="Arial" panose="020B0604020202020204" pitchFamily="34" charset="0"/>
              </a:rPr>
              <a:t>Spiritual Babylon represents a religion based on human </a:t>
            </a:r>
            <a:r>
              <a:rPr lang="en-US" sz="3600" b="1" dirty="0">
                <a:highlight>
                  <a:srgbClr val="C80000"/>
                </a:highlight>
                <a:latin typeface="Arial" panose="020B0604020202020204" pitchFamily="34" charset="0"/>
                <a:cs typeface="Arial" panose="020B0604020202020204" pitchFamily="34" charset="0"/>
              </a:rPr>
              <a:t>teachings</a:t>
            </a:r>
            <a:r>
              <a:rPr lang="en-US" sz="3600" b="1" dirty="0">
                <a:latin typeface="Arial" panose="020B0604020202020204" pitchFamily="34" charset="0"/>
                <a:cs typeface="Arial" panose="020B0604020202020204" pitchFamily="34" charset="0"/>
              </a:rPr>
              <a:t>, established on human </a:t>
            </a:r>
            <a:r>
              <a:rPr lang="en-US" sz="3600" b="1" dirty="0">
                <a:highlight>
                  <a:srgbClr val="C80000"/>
                </a:highlight>
                <a:latin typeface="Arial" panose="020B0604020202020204" pitchFamily="34" charset="0"/>
                <a:cs typeface="Arial" panose="020B0604020202020204" pitchFamily="34" charset="0"/>
              </a:rPr>
              <a:t>ideas</a:t>
            </a:r>
            <a:r>
              <a:rPr lang="en-US" sz="3600" b="1" dirty="0">
                <a:latin typeface="Arial" panose="020B0604020202020204" pitchFamily="34" charset="0"/>
                <a:cs typeface="Arial" panose="020B0604020202020204" pitchFamily="34" charset="0"/>
              </a:rPr>
              <a:t>, and supported by human </a:t>
            </a:r>
            <a:r>
              <a:rPr lang="en-US" sz="3600" b="1" dirty="0">
                <a:highlight>
                  <a:srgbClr val="C80000"/>
                </a:highlight>
                <a:latin typeface="Arial" panose="020B0604020202020204" pitchFamily="34" charset="0"/>
                <a:cs typeface="Arial" panose="020B0604020202020204" pitchFamily="34" charset="0"/>
              </a:rPr>
              <a:t>traditions</a:t>
            </a:r>
            <a:r>
              <a:rPr lang="en-US" sz="3600" b="1" dirty="0">
                <a:latin typeface="Arial" panose="020B0604020202020204" pitchFamily="34" charset="0"/>
                <a:cs typeface="Arial" panose="020B0604020202020204" pitchFamily="34" charset="0"/>
              </a:rPr>
              <a:t>. </a:t>
            </a:r>
          </a:p>
          <a:p>
            <a:pPr marL="179388" eaLnBrk="1" hangingPunct="1">
              <a:spcBef>
                <a:spcPts val="0"/>
              </a:spcBef>
              <a:spcAft>
                <a:spcPts val="600"/>
              </a:spcAft>
              <a:tabLst>
                <a:tab pos="444500" algn="l"/>
                <a:tab pos="793750" algn="l"/>
              </a:tabLst>
              <a:defRPr/>
            </a:pPr>
            <a:r>
              <a:rPr lang="en-US" sz="3600" dirty="0">
                <a:latin typeface="Arial" panose="020B0604020202020204" pitchFamily="34" charset="0"/>
                <a:cs typeface="Arial" panose="020B0604020202020204" pitchFamily="34" charset="0"/>
              </a:rPr>
              <a:t>	• Human-made religion built by brilliant 	human religious leaders. </a:t>
            </a:r>
          </a:p>
          <a:p>
            <a:pPr marL="179388" eaLnBrk="1" hangingPunct="1">
              <a:spcBef>
                <a:spcPts val="0"/>
              </a:spcBef>
              <a:spcAft>
                <a:spcPts val="0"/>
              </a:spcAft>
              <a:tabLst>
                <a:tab pos="444500" algn="l"/>
                <a:tab pos="793750" algn="l"/>
              </a:tabLst>
              <a:defRPr/>
            </a:pPr>
            <a:r>
              <a:rPr lang="en-US" sz="3600" dirty="0">
                <a:latin typeface="Arial" panose="020B0604020202020204" pitchFamily="34" charset="0"/>
                <a:cs typeface="Arial" panose="020B0604020202020204" pitchFamily="34" charset="0"/>
              </a:rPr>
              <a:t>	• Stands in opposition to the power of 	  	the gospel and the church that Jesus 	built, a church built on love, not violence.</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Babylon the Great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a. The Tower of Babel </a:t>
            </a:r>
          </a:p>
        </p:txBody>
      </p:sp>
    </p:spTree>
    <p:extLst>
      <p:ext uri="{BB962C8B-B14F-4D97-AF65-F5344CB8AC3E}">
        <p14:creationId xmlns:p14="http://schemas.microsoft.com/office/powerpoint/2010/main" val="42783608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64060"/>
            <a:ext cx="9180512" cy="52332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87948" eaLnBrk="1" hangingPunct="1">
              <a:spcBef>
                <a:spcPts val="0"/>
              </a:spcBef>
              <a:spcAft>
                <a:spcPts val="1200"/>
              </a:spcAft>
              <a:tabLst>
                <a:tab pos="444500" algn="l"/>
                <a:tab pos="793750" algn="l"/>
              </a:tabLst>
              <a:defRPr/>
            </a:pPr>
            <a:r>
              <a:rPr lang="en-US" sz="3600" dirty="0">
                <a:latin typeface="Arial" panose="020B0604020202020204" pitchFamily="34" charset="0"/>
                <a:cs typeface="Arial" panose="020B0604020202020204" pitchFamily="34" charset="0"/>
              </a:rPr>
              <a:t>• The first reveals total trust in Jesus and 	dependence on His Word. The second 	reveals trust in human authority and </a:t>
            </a:r>
            <a:r>
              <a:rPr lang="en-US" sz="3600" spc="-100" dirty="0">
                <a:latin typeface="Arial" panose="020B0604020202020204" pitchFamily="34" charset="0"/>
                <a:cs typeface="Arial" panose="020B0604020202020204" pitchFamily="34" charset="0"/>
              </a:rPr>
              <a:t>	</a:t>
            </a:r>
            <a:r>
              <a:rPr lang="en-US" sz="3600" spc="-50" dirty="0">
                <a:latin typeface="Arial" panose="020B0604020202020204" pitchFamily="34" charset="0"/>
                <a:cs typeface="Arial" panose="020B0604020202020204" pitchFamily="34" charset="0"/>
              </a:rPr>
              <a:t>dependence on human religious teachers. </a:t>
            </a:r>
          </a:p>
          <a:p>
            <a:pPr marL="87948" eaLnBrk="1" hangingPunct="1">
              <a:spcBef>
                <a:spcPts val="0"/>
              </a:spcBef>
              <a:spcAft>
                <a:spcPts val="0"/>
              </a:spcAft>
              <a:tabLst>
                <a:tab pos="444500" algn="l"/>
                <a:tab pos="793750" algn="l"/>
              </a:tabLst>
              <a:defRPr/>
            </a:pPr>
            <a:r>
              <a:rPr lang="en-US" sz="3600" spc="-1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One is a Christ-centered faith with total </a:t>
            </a:r>
            <a:r>
              <a:rPr lang="en-US" sz="3600" spc="-100" dirty="0">
                <a:latin typeface="Arial" panose="020B0604020202020204" pitchFamily="34" charset="0"/>
                <a:cs typeface="Arial" panose="020B0604020202020204" pitchFamily="34" charset="0"/>
              </a:rPr>
              <a:t>	dependence on Christ’s grace, sacrifice, and 	</a:t>
            </a:r>
            <a:r>
              <a:rPr lang="en-US" sz="3600" dirty="0">
                <a:latin typeface="Arial" panose="020B0604020202020204" pitchFamily="34" charset="0"/>
                <a:cs typeface="Arial" panose="020B0604020202020204" pitchFamily="34" charset="0"/>
              </a:rPr>
              <a:t>atonement for salvation. The other is a 	humanistic approach to faith with a de-	</a:t>
            </a:r>
            <a:r>
              <a:rPr lang="en-US" sz="3600" spc="-50" dirty="0" err="1">
                <a:latin typeface="Arial" panose="020B0604020202020204" pitchFamily="34" charset="0"/>
                <a:cs typeface="Arial" panose="020B0604020202020204" pitchFamily="34" charset="0"/>
              </a:rPr>
              <a:t>pendence</a:t>
            </a:r>
            <a:r>
              <a:rPr lang="en-US" sz="3600" spc="-50" dirty="0">
                <a:latin typeface="Arial" panose="020B0604020202020204" pitchFamily="34" charset="0"/>
                <a:cs typeface="Arial" panose="020B0604020202020204" pitchFamily="34" charset="0"/>
              </a:rPr>
              <a:t> on the traditions of the church. </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The Tower of Babel </a:t>
            </a:r>
          </a:p>
          <a:p>
            <a:pPr marL="36000">
              <a:defRPr/>
            </a:pPr>
            <a:r>
              <a:rPr lang="en-US" sz="3200" b="1" cap="small" spc="100" dirty="0">
                <a:latin typeface="Times New Roman" panose="02020603050405020304" pitchFamily="18" charset="0"/>
                <a:cs typeface="Times New Roman" panose="02020603050405020304" pitchFamily="18" charset="0"/>
              </a:rPr>
              <a:t>Two Systems of Religion</a:t>
            </a:r>
          </a:p>
        </p:txBody>
      </p:sp>
    </p:spTree>
    <p:extLst>
      <p:ext uri="{BB962C8B-B14F-4D97-AF65-F5344CB8AC3E}">
        <p14:creationId xmlns:p14="http://schemas.microsoft.com/office/powerpoint/2010/main" val="1255864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144016" y="1712428"/>
            <a:ext cx="4860032"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Jeremiah 51:47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2400"/>
              </a:spcAft>
              <a:defRPr/>
            </a:pPr>
            <a:r>
              <a:rPr lang="en-US" sz="3600" dirty="0">
                <a:latin typeface="Arial" panose="020B0604020202020204" pitchFamily="34" charset="0"/>
                <a:cs typeface="Arial" panose="020B0604020202020204" pitchFamily="34" charset="0"/>
              </a:rPr>
              <a:t>“Therefore behold, the days are coming that I will bring judgment on the </a:t>
            </a:r>
            <a:r>
              <a:rPr lang="en-US" sz="3600" b="1" spc="100" dirty="0">
                <a:latin typeface="Arial" panose="020B0604020202020204" pitchFamily="34" charset="0"/>
                <a:cs typeface="Arial" panose="020B0604020202020204" pitchFamily="34" charset="0"/>
              </a:rPr>
              <a:t>carved images </a:t>
            </a:r>
            <a:r>
              <a:rPr lang="en-US" sz="3600" dirty="0">
                <a:latin typeface="Arial" panose="020B0604020202020204" pitchFamily="34" charset="0"/>
                <a:cs typeface="Arial" panose="020B0604020202020204" pitchFamily="34" charset="0"/>
              </a:rPr>
              <a:t>of Babylon; her whole land shall be ashamed, and all her slain shall fall in her midst</a:t>
            </a:r>
            <a:r>
              <a:rPr lang="en-PH"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7A951B9F-9F94-EAFF-252D-71841830E6EE}"/>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City Called Confusion</a:t>
            </a:r>
          </a:p>
          <a:p>
            <a:pPr marL="36000">
              <a:defRPr/>
            </a:pPr>
            <a:r>
              <a:rPr lang="en-US" sz="3200" b="1" cap="small" spc="50" dirty="0">
                <a:latin typeface="Times New Roman" panose="02020603050405020304" pitchFamily="18" charset="0"/>
                <a:cs typeface="Times New Roman" panose="02020603050405020304" pitchFamily="18" charset="0"/>
              </a:rPr>
              <a:t>2. Babylon the Great </a:t>
            </a:r>
          </a:p>
          <a:p>
            <a:pPr marL="36000">
              <a:defRPr/>
            </a:pPr>
            <a:r>
              <a:rPr lang="en-US" sz="3200" cap="small" spc="50" dirty="0">
                <a:latin typeface="Times New Roman" panose="02020603050405020304" pitchFamily="18" charset="0"/>
                <a:cs typeface="Times New Roman" panose="02020603050405020304" pitchFamily="18" charset="0"/>
              </a:rPr>
              <a:t>b. The Center of Idolatry </a:t>
            </a:r>
            <a:endParaRPr lang="en-US" sz="3200" b="1" cap="small" spc="5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739ACB8-8F57-5A4C-F33D-6F5495026C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4095" t="2750" r="3795" b="2750"/>
          <a:stretch/>
        </p:blipFill>
        <p:spPr>
          <a:xfrm>
            <a:off x="5256448" y="1844824"/>
            <a:ext cx="3564024" cy="4752528"/>
          </a:xfrm>
          <a:prstGeom prst="rect">
            <a:avLst/>
          </a:prstGeom>
        </p:spPr>
      </p:pic>
    </p:spTree>
    <p:extLst>
      <p:ext uri="{BB962C8B-B14F-4D97-AF65-F5344CB8AC3E}">
        <p14:creationId xmlns:p14="http://schemas.microsoft.com/office/powerpoint/2010/main" val="35278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p:tgtEl>
                                          <p:spTgt spid="2">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2" end="2"/>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5" presetClass="entr" presetSubtype="5"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checkerboard(dow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444500" algn="l"/>
              </a:tabLst>
              <a:defRPr/>
            </a:pPr>
            <a:r>
              <a:rPr lang="en-US" sz="3600" b="1" spc="100" dirty="0">
                <a:latin typeface="Arial" panose="020B0604020202020204" pitchFamily="34" charset="0"/>
                <a:cs typeface="Arial" panose="020B0604020202020204" pitchFamily="34" charset="0"/>
              </a:rPr>
              <a:t>One of the reasons for Babylon’s demise was its idolatry.</a:t>
            </a:r>
          </a:p>
          <a:p>
            <a:pPr marL="179388" eaLnBrk="1" hangingPunct="1">
              <a:spcBef>
                <a:spcPts val="0"/>
              </a:spcBef>
              <a:spcAft>
                <a:spcPts val="0"/>
              </a:spcAft>
              <a:tabLst>
                <a:tab pos="444500" algn="l"/>
              </a:tabLst>
              <a:defRPr/>
            </a:pPr>
            <a:r>
              <a:rPr lang="en-US" sz="3600" dirty="0">
                <a:latin typeface="Arial" panose="020B0604020202020204" pitchFamily="34" charset="0"/>
                <a:cs typeface="Arial" panose="020B0604020202020204" pitchFamily="34" charset="0"/>
              </a:rPr>
              <a:t>	• Images represents their deities.</a:t>
            </a:r>
          </a:p>
          <a:p>
            <a:pPr marL="179388" eaLnBrk="1" hangingPunct="1">
              <a:spcBef>
                <a:spcPts val="0"/>
              </a:spcBef>
              <a:spcAft>
                <a:spcPts val="0"/>
              </a:spcAft>
              <a:tabLst>
                <a:tab pos="444500" algn="l"/>
              </a:tabLst>
              <a:defRPr/>
            </a:pPr>
            <a:r>
              <a:rPr lang="en-US" sz="3600" dirty="0">
                <a:latin typeface="Arial" panose="020B0604020202020204" pitchFamily="34" charset="0"/>
                <a:cs typeface="Arial" panose="020B0604020202020204" pitchFamily="34" charset="0"/>
              </a:rPr>
              <a:t>	• Ritual care and worship of the statues 	of deities was considered sacred.</a:t>
            </a:r>
          </a:p>
          <a:p>
            <a:pPr marL="179388" eaLnBrk="1" hangingPunct="1">
              <a:spcBef>
                <a:spcPts val="0"/>
              </a:spcBef>
              <a:spcAft>
                <a:spcPts val="0"/>
              </a:spcAft>
              <a:tabLst>
                <a:tab pos="444500" algn="l"/>
              </a:tabLst>
              <a:defRPr/>
            </a:pPr>
            <a:r>
              <a:rPr lang="en-US" sz="3600" dirty="0">
                <a:latin typeface="Arial" panose="020B0604020202020204" pitchFamily="34" charset="0"/>
                <a:cs typeface="Arial" panose="020B0604020202020204" pitchFamily="34" charset="0"/>
              </a:rPr>
              <a:t>	• Gods lived simultaneously in their 	statues in temples and in the natural 	forces they embodied.</a:t>
            </a:r>
          </a:p>
          <a:p>
            <a:pPr marL="179388" eaLnBrk="1" hangingPunct="1">
              <a:spcBef>
                <a:spcPts val="0"/>
              </a:spcBef>
              <a:spcAft>
                <a:spcPts val="0"/>
              </a:spcAft>
              <a:tabLst>
                <a:tab pos="444500" algn="l"/>
              </a:tabLst>
              <a:defRPr/>
            </a:pPr>
            <a:r>
              <a:rPr lang="en-US" sz="3600" dirty="0">
                <a:latin typeface="Arial" panose="020B0604020202020204" pitchFamily="34" charset="0"/>
                <a:cs typeface="Arial" panose="020B0604020202020204" pitchFamily="34" charset="0"/>
              </a:rPr>
              <a:t>	• Destruction of idols was considered to 	be loss of divine patronage. </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Babylon the Great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b. The Center of Idolatry </a:t>
            </a:r>
          </a:p>
        </p:txBody>
      </p:sp>
    </p:spTree>
    <p:extLst>
      <p:ext uri="{BB962C8B-B14F-4D97-AF65-F5344CB8AC3E}">
        <p14:creationId xmlns:p14="http://schemas.microsoft.com/office/powerpoint/2010/main" val="3850190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Three Cosmic Messages</a:t>
            </a:r>
          </a:p>
          <a:p>
            <a:pPr marL="36000">
              <a:defRPr/>
            </a:pPr>
            <a:r>
              <a:rPr lang="en-US" sz="3200" b="1" cap="small" spc="50" dirty="0">
                <a:latin typeface="Times New Roman" panose="02020603050405020304" pitchFamily="18" charset="0"/>
                <a:cs typeface="Times New Roman" panose="02020603050405020304" pitchFamily="18" charset="0"/>
              </a:rPr>
              <a:t>Lesson 9,  May 27,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412776"/>
            <a:ext cx="9144000" cy="1200329"/>
          </a:xfrm>
          <a:prstGeom prst="rect">
            <a:avLst/>
          </a:prstGeom>
        </p:spPr>
        <p:txBody>
          <a:bodyPr>
            <a:spAutoFit/>
          </a:bodyPr>
          <a:lstStyle/>
          <a:p>
            <a:pPr algn="ctr">
              <a:lnSpc>
                <a:spcPct val="90000"/>
              </a:lnSpc>
              <a:defRPr/>
            </a:pP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A City Called </a:t>
            </a:r>
            <a:r>
              <a:rPr lang="en-US" sz="80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Confusion</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20C48B47-E9A4-B3B2-7081-1B0469289BC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685800" y="3043530"/>
            <a:ext cx="7772400" cy="3697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5" presetClass="entr" presetSubtype="5"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down)">
                                      <p:cBhvr>
                                        <p:cTn id="11" dur="2000"/>
                                        <p:tgtEl>
                                          <p:spTgt spid="4">
                                            <p:txEl>
                                              <p:pRg st="0" end="0"/>
                                            </p:txEl>
                                          </p:spTgt>
                                        </p:tgtEl>
                                      </p:cBhvr>
                                    </p:animEffect>
                                  </p:childTnLst>
                                </p:cTn>
                              </p:par>
                              <p:par>
                                <p:cTn id="12" presetID="3" presetClass="entr" presetSubtype="10"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444500" algn="l"/>
              </a:tabLst>
              <a:defRPr/>
            </a:pPr>
            <a:r>
              <a:rPr lang="en-US" sz="3600" b="1" spc="100" dirty="0">
                <a:latin typeface="Arial" panose="020B0604020202020204" pitchFamily="34" charset="0"/>
                <a:cs typeface="Arial" panose="020B0604020202020204" pitchFamily="34" charset="0"/>
              </a:rPr>
              <a:t>Spiritual Babylon’s idolatry go deeper than just bowing before image.</a:t>
            </a:r>
          </a:p>
          <a:p>
            <a:pPr marL="179388" eaLnBrk="1" hangingPunct="1">
              <a:spcBef>
                <a:spcPts val="0"/>
              </a:spcBef>
              <a:spcAft>
                <a:spcPts val="0"/>
              </a:spcAft>
              <a:tabLst>
                <a:tab pos="444500" algn="l"/>
              </a:tabLst>
              <a:defRPr/>
            </a:pPr>
            <a:r>
              <a:rPr lang="en-US" sz="3600" dirty="0">
                <a:latin typeface="Arial" panose="020B0604020202020204" pitchFamily="34" charset="0"/>
                <a:cs typeface="Arial" panose="020B0604020202020204" pitchFamily="34" charset="0"/>
              </a:rPr>
              <a:t>	• </a:t>
            </a:r>
            <a:r>
              <a:rPr lang="en-US" sz="3600" spc="-100" dirty="0">
                <a:latin typeface="Arial" panose="020B0604020202020204" pitchFamily="34" charset="0"/>
                <a:cs typeface="Arial" panose="020B0604020202020204" pitchFamily="34" charset="0"/>
              </a:rPr>
              <a:t>Veneration of images is violation of the 	</a:t>
            </a:r>
            <a:r>
              <a:rPr lang="en-US" sz="3600" dirty="0">
                <a:latin typeface="Arial" panose="020B0604020202020204" pitchFamily="34" charset="0"/>
                <a:cs typeface="Arial" panose="020B0604020202020204" pitchFamily="34" charset="0"/>
              </a:rPr>
              <a:t>second commandment. It limits the Holy </a:t>
            </a:r>
            <a:r>
              <a:rPr lang="en-US" sz="3600" spc="-1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Spirit’s ability to impress eternal things. </a:t>
            </a:r>
          </a:p>
          <a:p>
            <a:pPr marL="179388" eaLnBrk="1" hangingPunct="1">
              <a:spcBef>
                <a:spcPts val="0"/>
              </a:spcBef>
              <a:spcAft>
                <a:spcPts val="0"/>
              </a:spcAft>
              <a:tabLst>
                <a:tab pos="444500" algn="l"/>
              </a:tabLst>
              <a:defRPr/>
            </a:pPr>
            <a:r>
              <a:rPr lang="en-US" sz="3600" dirty="0">
                <a:latin typeface="Arial" panose="020B0604020202020204" pitchFamily="34" charset="0"/>
                <a:cs typeface="Arial" panose="020B0604020202020204" pitchFamily="34" charset="0"/>
              </a:rPr>
              <a:t>	</a:t>
            </a:r>
            <a:r>
              <a:rPr lang="en-US" sz="3600" spc="-50" dirty="0">
                <a:latin typeface="Arial" panose="020B0604020202020204" pitchFamily="34" charset="0"/>
                <a:cs typeface="Arial" panose="020B0604020202020204" pitchFamily="34" charset="0"/>
              </a:rPr>
              <a:t>• God’s majesty reduced to lifeless statue.</a:t>
            </a:r>
          </a:p>
          <a:p>
            <a:pPr marL="179388" eaLnBrk="1" hangingPunct="1">
              <a:spcBef>
                <a:spcPts val="0"/>
              </a:spcBef>
              <a:spcAft>
                <a:spcPts val="0"/>
              </a:spcAft>
              <a:tabLst>
                <a:tab pos="444500" algn="l"/>
              </a:tabLst>
              <a:defRPr/>
            </a:pPr>
            <a:r>
              <a:rPr lang="en-US" sz="3600" dirty="0">
                <a:latin typeface="Arial" panose="020B0604020202020204" pitchFamily="34" charset="0"/>
                <a:cs typeface="Arial" panose="020B0604020202020204" pitchFamily="34" charset="0"/>
              </a:rPr>
              <a:t>	• Images are given sacredness and 	homage that belongs to God alone. </a:t>
            </a:r>
          </a:p>
          <a:p>
            <a:pPr marL="179388" eaLnBrk="1" hangingPunct="1">
              <a:spcBef>
                <a:spcPts val="0"/>
              </a:spcBef>
              <a:spcAft>
                <a:spcPts val="0"/>
              </a:spcAft>
              <a:tabLst>
                <a:tab pos="444500" algn="l"/>
              </a:tabLst>
              <a:defRPr/>
            </a:pPr>
            <a:r>
              <a:rPr lang="en-US" sz="3600" b="1" spc="-30" dirty="0">
                <a:latin typeface="Arial" panose="020B0604020202020204" pitchFamily="34" charset="0"/>
                <a:cs typeface="Arial" panose="020B0604020202020204" pitchFamily="34" charset="0"/>
              </a:rPr>
              <a:t>Images were introduced into Christianity </a:t>
            </a:r>
            <a:r>
              <a:rPr lang="en-US" sz="3600" b="1" spc="-100" dirty="0">
                <a:latin typeface="Arial" panose="020B0604020202020204" pitchFamily="34" charset="0"/>
                <a:cs typeface="Arial" panose="020B0604020202020204" pitchFamily="34" charset="0"/>
              </a:rPr>
              <a:t>to make Christianity acceptable to pagans</a:t>
            </a:r>
            <a:r>
              <a:rPr lang="en-US" sz="3600" b="1" spc="-50" dirty="0">
                <a:latin typeface="Arial" panose="020B0604020202020204" pitchFamily="34" charset="0"/>
                <a:cs typeface="Arial" panose="020B0604020202020204" pitchFamily="34" charset="0"/>
              </a:rPr>
              <a:t>.</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Babylon the Great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b. The Center of Idolatry </a:t>
            </a:r>
          </a:p>
        </p:txBody>
      </p:sp>
    </p:spTree>
    <p:extLst>
      <p:ext uri="{BB962C8B-B14F-4D97-AF65-F5344CB8AC3E}">
        <p14:creationId xmlns:p14="http://schemas.microsoft.com/office/powerpoint/2010/main" val="2340131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EF85D-5C21-9B98-31E4-D560CB92F055}"/>
              </a:ext>
            </a:extLst>
          </p:cNvPr>
          <p:cNvPicPr>
            <a:picLocks noChangeAspect="1"/>
          </p:cNvPicPr>
          <p:nvPr/>
        </p:nvPicPr>
        <p:blipFill rotWithShape="1">
          <a:blip r:embed="rId3"/>
          <a:srcRect l="5840" r="9997"/>
          <a:stretch/>
        </p:blipFill>
        <p:spPr>
          <a:xfrm>
            <a:off x="4860032" y="2060848"/>
            <a:ext cx="4248472" cy="3785936"/>
          </a:xfrm>
          <a:prstGeom prst="rect">
            <a:avLst/>
          </a:prstGeom>
        </p:spPr>
      </p:pic>
      <p:sp>
        <p:nvSpPr>
          <p:cNvPr id="2" name="Text Box 3">
            <a:extLst>
              <a:ext uri="{FF2B5EF4-FFF2-40B4-BE49-F238E27FC236}">
                <a16:creationId xmlns:a16="http://schemas.microsoft.com/office/drawing/2014/main" id="{64404361-5B1E-B8F4-633F-676AB660E658}"/>
              </a:ext>
            </a:extLst>
          </p:cNvPr>
          <p:cNvSpPr txBox="1">
            <a:spLocks noChangeArrowheads="1"/>
          </p:cNvSpPr>
          <p:nvPr/>
        </p:nvSpPr>
        <p:spPr bwMode="auto">
          <a:xfrm>
            <a:off x="0" y="1268760"/>
            <a:ext cx="5076056"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Revelation 17:14 </a:t>
            </a:r>
            <a:r>
              <a:rPr lang="en-US" sz="2800" dirty="0">
                <a:latin typeface="Times New Roman" panose="02020603050405020304" pitchFamily="18" charset="0"/>
                <a:cs typeface="Times New Roman" panose="02020603050405020304" pitchFamily="18" charset="0"/>
              </a:rPr>
              <a:t>NLT</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2400"/>
              </a:spcAft>
              <a:defRPr/>
            </a:pPr>
            <a:r>
              <a:rPr lang="en-US" sz="3600" dirty="0">
                <a:latin typeface="Arial" panose="020B0604020202020204" pitchFamily="34" charset="0"/>
                <a:cs typeface="Arial" panose="020B0604020202020204" pitchFamily="34" charset="0"/>
              </a:rPr>
              <a:t>“</a:t>
            </a:r>
            <a:r>
              <a:rPr lang="en-PH" sz="3600" dirty="0">
                <a:latin typeface="Arial" panose="020B0604020202020204" pitchFamily="34" charset="0"/>
                <a:cs typeface="Arial" panose="020B0604020202020204" pitchFamily="34" charset="0"/>
              </a:rPr>
              <a:t>Together they will go   to war against the Lamb, but the Lamb   will defeat them because he is Lord of  all lords and King of all kings. And his </a:t>
            </a:r>
            <a:r>
              <a:rPr lang="en-PH" sz="3600" dirty="0">
                <a:highlight>
                  <a:srgbClr val="FF00FF"/>
                </a:highlight>
                <a:latin typeface="Arial" panose="020B0604020202020204" pitchFamily="34" charset="0"/>
                <a:cs typeface="Arial" panose="020B0604020202020204" pitchFamily="34" charset="0"/>
              </a:rPr>
              <a:t>called</a:t>
            </a:r>
            <a:r>
              <a:rPr lang="en-PH" sz="3600" dirty="0">
                <a:latin typeface="Arial" panose="020B0604020202020204" pitchFamily="34" charset="0"/>
                <a:cs typeface="Arial" panose="020B0604020202020204" pitchFamily="34" charset="0"/>
              </a:rPr>
              <a:t> and </a:t>
            </a:r>
            <a:r>
              <a:rPr lang="en-PH" sz="3600" dirty="0">
                <a:highlight>
                  <a:srgbClr val="FF00FF"/>
                </a:highlight>
                <a:latin typeface="Arial" panose="020B0604020202020204" pitchFamily="34" charset="0"/>
                <a:cs typeface="Arial" panose="020B0604020202020204" pitchFamily="34" charset="0"/>
              </a:rPr>
              <a:t>chosen</a:t>
            </a:r>
            <a:r>
              <a:rPr lang="en-PH" sz="3600" dirty="0">
                <a:latin typeface="Arial" panose="020B0604020202020204" pitchFamily="34" charset="0"/>
                <a:cs typeface="Arial" panose="020B0604020202020204" pitchFamily="34" charset="0"/>
              </a:rPr>
              <a:t> and </a:t>
            </a:r>
            <a:r>
              <a:rPr lang="en-PH" sz="3600" dirty="0">
                <a:highlight>
                  <a:srgbClr val="FF00FF"/>
                </a:highlight>
                <a:latin typeface="Arial" panose="020B0604020202020204" pitchFamily="34" charset="0"/>
                <a:cs typeface="Arial" panose="020B0604020202020204" pitchFamily="34" charset="0"/>
              </a:rPr>
              <a:t>faithful</a:t>
            </a:r>
            <a:r>
              <a:rPr lang="en-PH" sz="3600" dirty="0">
                <a:latin typeface="Arial" panose="020B0604020202020204" pitchFamily="34" charset="0"/>
                <a:cs typeface="Arial" panose="020B0604020202020204" pitchFamily="34" charset="0"/>
              </a:rPr>
              <a:t> ones will be with him.”</a:t>
            </a:r>
            <a:endParaRPr lang="en-US" sz="3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2">
            <a:extLst>
              <a:ext uri="{FF2B5EF4-FFF2-40B4-BE49-F238E27FC236}">
                <a16:creationId xmlns:a16="http://schemas.microsoft.com/office/drawing/2014/main" id="{A6F22861-2FDB-38C7-70A3-27E7D5776741}"/>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City Called Confusion</a:t>
            </a:r>
          </a:p>
          <a:p>
            <a:pPr marL="36000">
              <a:defRPr/>
            </a:pPr>
            <a:r>
              <a:rPr lang="en-US" sz="3200" b="1" cap="small" spc="100" dirty="0">
                <a:latin typeface="Times New Roman" panose="02020603050405020304" pitchFamily="18" charset="0"/>
                <a:cs typeface="Times New Roman" panose="02020603050405020304" pitchFamily="18" charset="0"/>
              </a:rPr>
              <a:t>3. A Call to Commitment </a:t>
            </a:r>
          </a:p>
        </p:txBody>
      </p:sp>
    </p:spTree>
    <p:extLst>
      <p:ext uri="{BB962C8B-B14F-4D97-AF65-F5344CB8AC3E}">
        <p14:creationId xmlns:p14="http://schemas.microsoft.com/office/powerpoint/2010/main" val="10266254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5"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dow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59124"/>
            <a:ext cx="9108504" cy="535640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Revelation’s appeal is an urgent call to </a:t>
            </a:r>
            <a:r>
              <a:rPr lang="en-US" sz="5400" dirty="0">
                <a:latin typeface="Arial" panose="020B0604020202020204" pitchFamily="34" charset="0"/>
                <a:cs typeface="Arial" panose="020B0604020202020204" pitchFamily="34" charset="0"/>
              </a:rPr>
              <a:t>commitment</a:t>
            </a:r>
            <a:r>
              <a:rPr lang="en-US" sz="3600" dirty="0">
                <a:latin typeface="Arial" panose="020B0604020202020204" pitchFamily="34" charset="0"/>
                <a:cs typeface="Arial" panose="020B0604020202020204" pitchFamily="34" charset="0"/>
              </a:rPr>
              <a:t>,</a:t>
            </a:r>
          </a:p>
          <a:p>
            <a:pPr algn="ctr"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summarized in the symbolism of the           two women in Revelation.</a:t>
            </a:r>
          </a:p>
          <a:p>
            <a:pPr algn="ctr"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Although at times it will appear that      God’s people will be defeated in this  cosmic controversy between truth and  error, God promises that His church will </a:t>
            </a:r>
            <a:r>
              <a:rPr lang="en-US" sz="3600" b="1" spc="600" dirty="0">
                <a:solidFill>
                  <a:schemeClr val="tx2"/>
                </a:solidFill>
                <a:latin typeface="Arial" panose="020B0604020202020204" pitchFamily="34" charset="0"/>
                <a:cs typeface="Arial" panose="020B0604020202020204" pitchFamily="34" charset="0"/>
              </a:rPr>
              <a:t>TRIUMPH</a:t>
            </a:r>
            <a:r>
              <a:rPr lang="en-US" sz="3600" dirty="0">
                <a:latin typeface="Arial" panose="020B0604020202020204" pitchFamily="34" charset="0"/>
                <a:cs typeface="Arial" panose="020B0604020202020204" pitchFamily="34" charset="0"/>
              </a:rPr>
              <a:t> in the end.</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 Call to Commitment </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A Church Triumphant</a:t>
            </a:r>
          </a:p>
        </p:txBody>
      </p:sp>
    </p:spTree>
    <p:extLst>
      <p:ext uri="{BB962C8B-B14F-4D97-AF65-F5344CB8AC3E}">
        <p14:creationId xmlns:p14="http://schemas.microsoft.com/office/powerpoint/2010/main" val="3046316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68760"/>
            <a:ext cx="9108504"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880" eaLnBrk="1" hangingPunct="1">
              <a:spcBef>
                <a:spcPts val="0"/>
              </a:spcBef>
              <a:spcAft>
                <a:spcPts val="0"/>
              </a:spcAft>
              <a:tabLst>
                <a:tab pos="454025" algn="l"/>
              </a:tabLst>
              <a:defRPr/>
            </a:pPr>
            <a:r>
              <a:rPr lang="en-US" sz="3600" b="1" spc="100" dirty="0">
                <a:latin typeface="Arial" panose="020B0604020202020204" pitchFamily="34" charset="0"/>
                <a:cs typeface="Arial" panose="020B0604020202020204" pitchFamily="34" charset="0"/>
              </a:rPr>
              <a:t>Christ is the solid foundation His church is built upon. </a:t>
            </a:r>
          </a:p>
          <a:p>
            <a:pPr marL="182880" eaLnBrk="1" hangingPunct="1">
              <a:spcBef>
                <a:spcPts val="0"/>
              </a:spcBef>
              <a:spcAft>
                <a:spcPts val="0"/>
              </a:spcAft>
              <a:tabLst>
                <a:tab pos="454025" algn="l"/>
              </a:tabLst>
              <a:defRPr/>
            </a:pPr>
            <a:r>
              <a:rPr lang="en-US" sz="3600" b="1" spc="1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 “I tell you that you are Peter, and on this </a:t>
            </a:r>
            <a:r>
              <a:rPr lang="en-US" sz="3600" spc="-15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rock I will build my church” </a:t>
            </a:r>
            <a:r>
              <a:rPr lang="en-US" sz="3200" spc="-150" dirty="0">
                <a:latin typeface="Arial" panose="020B0604020202020204" pitchFamily="34" charset="0"/>
                <a:cs typeface="Arial" panose="020B0604020202020204" pitchFamily="34" charset="0"/>
              </a:rPr>
              <a:t>(</a:t>
            </a:r>
            <a:r>
              <a:rPr lang="en-US" sz="3200" i="1" spc="-100" dirty="0">
                <a:latin typeface="Arial" panose="020B0604020202020204" pitchFamily="34" charset="0"/>
                <a:cs typeface="Arial" panose="020B0604020202020204" pitchFamily="34" charset="0"/>
              </a:rPr>
              <a:t>Matt</a:t>
            </a:r>
            <a:r>
              <a:rPr lang="en-US" sz="3200" i="1" spc="-150" dirty="0">
                <a:latin typeface="Arial" panose="020B0604020202020204" pitchFamily="34" charset="0"/>
                <a:cs typeface="Arial" panose="020B0604020202020204" pitchFamily="34" charset="0"/>
              </a:rPr>
              <a:t>.</a:t>
            </a:r>
            <a:r>
              <a:rPr lang="en-US" sz="3200" i="1" spc="-300" dirty="0">
                <a:latin typeface="Arial" panose="020B0604020202020204" pitchFamily="34" charset="0"/>
                <a:cs typeface="Arial" panose="020B0604020202020204" pitchFamily="34" charset="0"/>
              </a:rPr>
              <a:t> </a:t>
            </a:r>
            <a:r>
              <a:rPr lang="en-US" sz="3200" i="1" spc="-150" dirty="0">
                <a:latin typeface="Arial" panose="020B0604020202020204" pitchFamily="34" charset="0"/>
                <a:cs typeface="Arial" panose="020B0604020202020204" pitchFamily="34" charset="0"/>
              </a:rPr>
              <a:t>16:18</a:t>
            </a:r>
            <a:r>
              <a:rPr lang="en-US" sz="3200" i="1" spc="-300" dirty="0">
                <a:latin typeface="Arial" panose="020B0604020202020204" pitchFamily="34" charset="0"/>
                <a:cs typeface="Arial" panose="020B0604020202020204" pitchFamily="34" charset="0"/>
              </a:rPr>
              <a:t>  </a:t>
            </a:r>
            <a:r>
              <a:rPr lang="en-US" sz="3200" spc="-150" dirty="0">
                <a:latin typeface="Arial" panose="020B0604020202020204" pitchFamily="34" charset="0"/>
                <a:cs typeface="Arial" panose="020B0604020202020204" pitchFamily="34" charset="0"/>
              </a:rPr>
              <a:t>NIV).</a:t>
            </a:r>
            <a:endParaRPr lang="en-US" sz="3600" spc="-150" dirty="0">
              <a:latin typeface="Arial" panose="020B0604020202020204" pitchFamily="34" charset="0"/>
              <a:cs typeface="Arial" panose="020B0604020202020204" pitchFamily="34" charset="0"/>
            </a:endParaRPr>
          </a:p>
          <a:p>
            <a:pPr marL="182880"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	• His church is based on the teachings of 	His Word and guided by His Spirit.</a:t>
            </a:r>
          </a:p>
          <a:p>
            <a:pPr marL="182880"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	• Any religious leader who substitutes 	human opinions or traditions in the 	place of, or above, the Scriptures is 	simply fostering Babylonian confusion.</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 Call to Commitment </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A Church Triumphant</a:t>
            </a:r>
          </a:p>
        </p:txBody>
      </p:sp>
    </p:spTree>
    <p:extLst>
      <p:ext uri="{BB962C8B-B14F-4D97-AF65-F5344CB8AC3E}">
        <p14:creationId xmlns:p14="http://schemas.microsoft.com/office/powerpoint/2010/main" val="1383419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68760"/>
            <a:ext cx="9108504"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880" eaLnBrk="1" hangingPunct="1">
              <a:spcBef>
                <a:spcPts val="0"/>
              </a:spcBef>
              <a:spcAft>
                <a:spcPts val="0"/>
              </a:spcAft>
              <a:tabLst>
                <a:tab pos="454025" algn="l"/>
              </a:tabLst>
              <a:defRPr/>
            </a:pPr>
            <a:r>
              <a:rPr lang="en-US" sz="3600" b="1" spc="100" dirty="0">
                <a:latin typeface="Arial" panose="020B0604020202020204" pitchFamily="34" charset="0"/>
                <a:cs typeface="Arial" panose="020B0604020202020204" pitchFamily="34" charset="0"/>
              </a:rPr>
              <a:t>In ancient Babylon, church and state were one and the same thing. </a:t>
            </a:r>
          </a:p>
          <a:p>
            <a:pPr marL="182880" eaLnBrk="1" hangingPunct="1">
              <a:spcBef>
                <a:spcPts val="0"/>
              </a:spcBef>
              <a:spcAft>
                <a:spcPts val="0"/>
              </a:spcAft>
              <a:tabLst>
                <a:tab pos="454025" algn="l"/>
              </a:tabLst>
              <a:defRPr/>
            </a:pPr>
            <a:r>
              <a:rPr lang="en-US" sz="3600" b="1" spc="1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When King Nebuchadnezzar sat in his   	temple on his royal throne, he supposed-	</a:t>
            </a:r>
            <a:r>
              <a:rPr lang="en-US" sz="3600" dirty="0" err="1">
                <a:latin typeface="Arial" panose="020B0604020202020204" pitchFamily="34" charset="0"/>
                <a:cs typeface="Arial" panose="020B0604020202020204" pitchFamily="34" charset="0"/>
              </a:rPr>
              <a:t>ly</a:t>
            </a:r>
            <a:r>
              <a:rPr lang="en-US" sz="3600" dirty="0">
                <a:latin typeface="Arial" panose="020B0604020202020204" pitchFamily="34" charset="0"/>
                <a:cs typeface="Arial" panose="020B0604020202020204" pitchFamily="34" charset="0"/>
              </a:rPr>
              <a:t> spoke for the gods.</a:t>
            </a:r>
          </a:p>
          <a:p>
            <a:pPr marL="182880"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	• The Babylonian king passed a universal 	decree enforcing worship and </a:t>
            </a:r>
            <a:r>
              <a:rPr lang="en-US" sz="3600" dirty="0" err="1">
                <a:latin typeface="Arial" panose="020B0604020202020204" pitchFamily="34" charset="0"/>
                <a:cs typeface="Arial" panose="020B0604020202020204" pitchFamily="34" charset="0"/>
              </a:rPr>
              <a:t>comman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ded</a:t>
            </a:r>
            <a:r>
              <a:rPr lang="en-US" sz="3600" dirty="0">
                <a:latin typeface="Arial" panose="020B0604020202020204" pitchFamily="34" charset="0"/>
                <a:cs typeface="Arial" panose="020B0604020202020204" pitchFamily="34" charset="0"/>
              </a:rPr>
              <a:t> all his subjects to bow to his decree.</a:t>
            </a:r>
          </a:p>
          <a:p>
            <a:pPr marL="182880"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	• A symbol of what God’s faithful people, 	will face in the last days.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 Call to Commitment </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A Church Triumphant</a:t>
            </a:r>
          </a:p>
        </p:txBody>
      </p:sp>
    </p:spTree>
    <p:extLst>
      <p:ext uri="{BB962C8B-B14F-4D97-AF65-F5344CB8AC3E}">
        <p14:creationId xmlns:p14="http://schemas.microsoft.com/office/powerpoint/2010/main" val="441545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68760"/>
            <a:ext cx="9108504"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880" eaLnBrk="1" hangingPunct="1">
              <a:spcBef>
                <a:spcPts val="0"/>
              </a:spcBef>
              <a:spcAft>
                <a:spcPts val="0"/>
              </a:spcAft>
              <a:tabLst>
                <a:tab pos="454025" algn="l"/>
              </a:tabLst>
              <a:defRPr/>
            </a:pPr>
            <a:r>
              <a:rPr lang="en-US" sz="3600" b="1" spc="100" dirty="0">
                <a:latin typeface="Arial" panose="020B0604020202020204" pitchFamily="34" charset="0"/>
                <a:cs typeface="Arial" panose="020B0604020202020204" pitchFamily="34" charset="0"/>
              </a:rPr>
              <a:t>In the last days, a church-state system will arise, spiritual Babylon. </a:t>
            </a:r>
          </a:p>
          <a:p>
            <a:pPr marL="182880" eaLnBrk="1" hangingPunct="1">
              <a:spcBef>
                <a:spcPts val="0"/>
              </a:spcBef>
              <a:spcAft>
                <a:spcPts val="0"/>
              </a:spcAft>
              <a:tabLst>
                <a:tab pos="454025" algn="l"/>
              </a:tabLst>
              <a:defRPr/>
            </a:pPr>
            <a:r>
              <a:rPr lang="en-US" sz="3600" b="1" spc="1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Throughout the centuries, the Roman 	pontiffs have declared that they stand in 	the place of God on earth.</a:t>
            </a:r>
          </a:p>
          <a:p>
            <a:pPr marL="182880"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	• In his encyclical letter of June 20, 1894, 	Pope Leo XIII stated, “We hold upon this 	earth the place of Almighty God.”</a:t>
            </a:r>
          </a:p>
          <a:p>
            <a:pPr marL="182880">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	• “The Pope is…as it were God and the 	vicar of God</a:t>
            </a:r>
            <a:r>
              <a:rPr lang="en-US" sz="2800" dirty="0">
                <a:latin typeface="Arial" panose="020B0604020202020204" pitchFamily="34" charset="0"/>
                <a:cs typeface="Arial" panose="020B0604020202020204" pitchFamily="34" charset="0"/>
              </a:rPr>
              <a:t>.”—</a:t>
            </a:r>
            <a:r>
              <a:rPr lang="en-PH" sz="2800" i="1" dirty="0">
                <a:latin typeface="Arial" panose="020B0604020202020204" pitchFamily="34" charset="0"/>
                <a:cs typeface="Arial" panose="020B0604020202020204" pitchFamily="34" charset="0"/>
              </a:rPr>
              <a:t>Ferraris Ecclesiastical Dictionary.</a:t>
            </a:r>
            <a:endParaRPr lang="en-PH" sz="36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 Call to Commitment </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A Church Triumphant</a:t>
            </a:r>
          </a:p>
        </p:txBody>
      </p:sp>
    </p:spTree>
    <p:extLst>
      <p:ext uri="{BB962C8B-B14F-4D97-AF65-F5344CB8AC3E}">
        <p14:creationId xmlns:p14="http://schemas.microsoft.com/office/powerpoint/2010/main" val="3442029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City Called Confusion</a:t>
            </a:r>
          </a:p>
          <a:p>
            <a:pPr marL="36000">
              <a:defRPr/>
            </a:pPr>
            <a:r>
              <a:rPr lang="en-US" sz="3200" b="1" cap="small" spc="50" dirty="0">
                <a:latin typeface="Times New Roman" panose="02020603050405020304" pitchFamily="18" charset="0"/>
                <a:cs typeface="Times New Roman" panose="02020603050405020304" pitchFamily="18" charset="0"/>
              </a:rPr>
              <a:t>The Last Word </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tab pos="538163" algn="l"/>
                <a:tab pos="4445000" algn="l"/>
                <a:tab pos="4911725" algn="l"/>
              </a:tabLst>
              <a:defRPr/>
            </a:pPr>
            <a:r>
              <a:rPr lang="en-US" sz="3600" dirty="0">
                <a:latin typeface="Arial" panose="020B0604020202020204" pitchFamily="34" charset="0"/>
                <a:cs typeface="Arial" panose="020B0604020202020204" pitchFamily="34" charset="0"/>
              </a:rPr>
              <a:t>“The message of Revelation 14,         announcing the fall of Babylon must     apply to </a:t>
            </a:r>
            <a:r>
              <a:rPr lang="en-US" sz="3600" b="1" spc="100" dirty="0">
                <a:latin typeface="Arial" panose="020B0604020202020204" pitchFamily="34" charset="0"/>
                <a:cs typeface="Arial" panose="020B0604020202020204" pitchFamily="34" charset="0"/>
              </a:rPr>
              <a:t>religious bodies </a:t>
            </a:r>
            <a:r>
              <a:rPr lang="en-US" sz="3600" dirty="0">
                <a:latin typeface="Arial" panose="020B0604020202020204" pitchFamily="34" charset="0"/>
                <a:cs typeface="Arial" panose="020B0604020202020204" pitchFamily="34" charset="0"/>
              </a:rPr>
              <a:t>that were once pure and have become corrupt.</a:t>
            </a:r>
          </a:p>
          <a:p>
            <a:pPr algn="ctr" eaLnBrk="1" hangingPunct="1">
              <a:spcBef>
                <a:spcPts val="0"/>
              </a:spcBef>
              <a:spcAft>
                <a:spcPts val="0"/>
              </a:spcAft>
              <a:tabLst>
                <a:tab pos="538163" algn="l"/>
                <a:tab pos="4445000" algn="l"/>
                <a:tab pos="4911725" algn="l"/>
              </a:tabLst>
              <a:defRPr/>
            </a:pPr>
            <a:r>
              <a:rPr lang="en-US" sz="3600" dirty="0">
                <a:latin typeface="Arial" panose="020B0604020202020204" pitchFamily="34" charset="0"/>
                <a:cs typeface="Arial" panose="020B0604020202020204" pitchFamily="34" charset="0"/>
              </a:rPr>
              <a:t>Since this message follows the warning of the judgment, it must be given in the last days; therefore it cannot refer to the  Roman Church </a:t>
            </a:r>
            <a:r>
              <a:rPr lang="en-US" sz="3600" b="1" spc="100" dirty="0">
                <a:latin typeface="Arial" panose="020B0604020202020204" pitchFamily="34" charset="0"/>
                <a:cs typeface="Arial" panose="020B0604020202020204" pitchFamily="34" charset="0"/>
              </a:rPr>
              <a:t>alone</a:t>
            </a:r>
            <a:r>
              <a:rPr lang="en-US" sz="3600" dirty="0">
                <a:latin typeface="Arial" panose="020B0604020202020204" pitchFamily="34" charset="0"/>
                <a:cs typeface="Arial" panose="020B0604020202020204" pitchFamily="34" charset="0"/>
              </a:rPr>
              <a:t>, for that church has been in  a fallen condition for many centuries.”—</a:t>
            </a:r>
            <a:r>
              <a:rPr lang="en-US" sz="3600" i="1" cap="small" dirty="0">
                <a:latin typeface="Arial" panose="020B0604020202020204" pitchFamily="34" charset="0"/>
                <a:cs typeface="Arial" panose="020B0604020202020204" pitchFamily="34" charset="0"/>
              </a:rPr>
              <a:t>The Great Controversy </a:t>
            </a:r>
            <a:r>
              <a:rPr lang="en-US" sz="3600" dirty="0">
                <a:latin typeface="Arial" panose="020B0604020202020204" pitchFamily="34" charset="0"/>
                <a:cs typeface="Arial" panose="020B0604020202020204" pitchFamily="34" charset="0"/>
              </a:rPr>
              <a:t>383.</a:t>
            </a:r>
          </a:p>
        </p:txBody>
      </p:sp>
    </p:spTree>
    <p:extLst>
      <p:ext uri="{BB962C8B-B14F-4D97-AF65-F5344CB8AC3E}">
        <p14:creationId xmlns:p14="http://schemas.microsoft.com/office/powerpoint/2010/main" val="26858952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572410"/>
            <a:ext cx="9144000" cy="3468642"/>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a:latin typeface="Times New Roman" panose="02020603050405020304" pitchFamily="18" charset="0"/>
                <a:ea typeface="Helvetica CY" charset="0"/>
                <a:cs typeface="Times New Roman" panose="02020603050405020304" pitchFamily="18" charset="0"/>
              </a:rPr>
              <a:t>Revelation 17:14 </a:t>
            </a:r>
            <a:r>
              <a:rPr lang="en-US" sz="2800" dirty="0">
                <a:latin typeface="Times New Roman" panose="02020603050405020304" pitchFamily="18" charset="0"/>
                <a:ea typeface="Helvetica CY" charset="0"/>
                <a:cs typeface="Times New Roman" panose="02020603050405020304" pitchFamily="18" charset="0"/>
              </a:rPr>
              <a:t>NKJV</a:t>
            </a:r>
            <a:endParaRPr lang="en-US" sz="3200" dirty="0">
              <a:latin typeface="Times New Roman" panose="02020603050405020304" pitchFamily="18" charset="0"/>
              <a:ea typeface="Helvetica CY" charset="0"/>
              <a:cs typeface="Times New Roman" panose="02020603050405020304" pitchFamily="18" charset="0"/>
            </a:endParaRPr>
          </a:p>
          <a:p>
            <a:pPr algn="ctr" eaLnBrk="1" hangingPunct="1">
              <a:spcBef>
                <a:spcPts val="0"/>
              </a:spcBef>
              <a:spcAft>
                <a:spcPts val="1200"/>
              </a:spcAft>
              <a:tabLst/>
              <a:defRPr/>
            </a:pPr>
            <a:r>
              <a:rPr lang="en-US" sz="3600" dirty="0">
                <a:latin typeface="Arial" panose="020B0604020202020204" pitchFamily="34" charset="0"/>
                <a:ea typeface="Helvetica CY" charset="0"/>
                <a:cs typeface="Arial" panose="020B0604020202020204" pitchFamily="34" charset="0"/>
              </a:rPr>
              <a:t>“</a:t>
            </a:r>
            <a:r>
              <a:rPr lang="en-PH" sz="3600" dirty="0">
                <a:latin typeface="Arial" panose="020B0604020202020204" pitchFamily="34" charset="0"/>
                <a:cs typeface="Arial" panose="020B0604020202020204" pitchFamily="34" charset="0"/>
              </a:rPr>
              <a:t>These will make war with the Lamb,        and the Lamb will overcome them,                for He is Lord of lords and King of kings;  and those who are with Him are                  </a:t>
            </a:r>
            <a:r>
              <a:rPr lang="en-PH" sz="3600" dirty="0">
                <a:highlight>
                  <a:srgbClr val="FF0000"/>
                </a:highlight>
                <a:latin typeface="Arial" panose="020B0604020202020204" pitchFamily="34" charset="0"/>
                <a:cs typeface="Arial" panose="020B0604020202020204" pitchFamily="34" charset="0"/>
              </a:rPr>
              <a:t>called</a:t>
            </a:r>
            <a:r>
              <a:rPr lang="en-PH" sz="3600" dirty="0">
                <a:latin typeface="Arial" panose="020B0604020202020204" pitchFamily="34" charset="0"/>
                <a:cs typeface="Arial" panose="020B0604020202020204" pitchFamily="34" charset="0"/>
              </a:rPr>
              <a:t>, </a:t>
            </a:r>
            <a:r>
              <a:rPr lang="en-PH" sz="3600" dirty="0">
                <a:highlight>
                  <a:srgbClr val="FF0000"/>
                </a:highlight>
                <a:latin typeface="Arial" panose="020B0604020202020204" pitchFamily="34" charset="0"/>
                <a:cs typeface="Arial" panose="020B0604020202020204" pitchFamily="34" charset="0"/>
              </a:rPr>
              <a:t>chosen</a:t>
            </a:r>
            <a:r>
              <a:rPr lang="en-PH" sz="3600" dirty="0">
                <a:latin typeface="Arial" panose="020B0604020202020204" pitchFamily="34" charset="0"/>
                <a:cs typeface="Arial" panose="020B0604020202020204" pitchFamily="34" charset="0"/>
              </a:rPr>
              <a:t>, and </a:t>
            </a:r>
            <a:r>
              <a:rPr lang="en-PH" sz="3600" dirty="0">
                <a:highlight>
                  <a:srgbClr val="FF0000"/>
                </a:highlight>
                <a:latin typeface="Arial" panose="020B0604020202020204" pitchFamily="34" charset="0"/>
                <a:cs typeface="Arial" panose="020B0604020202020204" pitchFamily="34" charset="0"/>
              </a:rPr>
              <a:t>faithful</a:t>
            </a:r>
            <a:r>
              <a:rPr lang="en-PH"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91440">
              <a:defRPr/>
            </a:pPr>
            <a:r>
              <a:rPr lang="en-PH" sz="3200" i="1" dirty="0">
                <a:solidFill>
                  <a:srgbClr val="FFFF00"/>
                </a:solidFill>
                <a:latin typeface="Times New Roman" panose="02020603050405020304" pitchFamily="18" charset="0"/>
                <a:cs typeface="Times New Roman" panose="02020603050405020304" pitchFamily="18" charset="0"/>
              </a:rPr>
              <a:t>A City Called Confusion</a:t>
            </a:r>
          </a:p>
          <a:p>
            <a:pPr marL="91440">
              <a:defRPr/>
            </a:pPr>
            <a:r>
              <a:rPr lang="en-US" sz="3200" b="1" cap="small" spc="50" dirty="0">
                <a:latin typeface="Times New Roman" panose="02020603050405020304" pitchFamily="18" charset="0"/>
                <a:cs typeface="Times New Roman" panose="02020603050405020304" pitchFamily="18" charset="0"/>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32399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tab pos="538163" algn="l"/>
                <a:tab pos="4445000" algn="l"/>
                <a:tab pos="4911725" algn="l"/>
              </a:tabLst>
              <a:defRPr/>
            </a:pPr>
            <a:r>
              <a:rPr lang="en-US" sz="3600" dirty="0">
                <a:latin typeface="Arial" panose="020B0604020202020204" pitchFamily="34" charset="0"/>
                <a:cs typeface="Arial" panose="020B0604020202020204" pitchFamily="34" charset="0"/>
              </a:rPr>
              <a:t>The great controversy theme is  summarized in Revelation with the symbolism of two women: one clothed    with the sun, in Revelation 12, and one dressed in scarlet, in Revelation 17.</a:t>
            </a:r>
          </a:p>
          <a:p>
            <a:pPr algn="ctr" eaLnBrk="1" hangingPunct="1">
              <a:spcBef>
                <a:spcPts val="0"/>
              </a:spcBef>
              <a:spcAft>
                <a:spcPts val="0"/>
              </a:spcAft>
              <a:tabLst>
                <a:tab pos="538163" algn="l"/>
                <a:tab pos="4445000" algn="l"/>
                <a:tab pos="4911725" algn="l"/>
              </a:tabLst>
              <a:defRPr/>
            </a:pPr>
            <a:r>
              <a:rPr lang="en-US" sz="3600" dirty="0">
                <a:latin typeface="Arial" panose="020B0604020202020204" pitchFamily="34" charset="0"/>
                <a:cs typeface="Arial" panose="020B0604020202020204" pitchFamily="34" charset="0"/>
              </a:rPr>
              <a:t>In the Bible, a pure woman symbolizes    the bride of Jesus, or the true church.</a:t>
            </a:r>
          </a:p>
          <a:p>
            <a:pPr algn="ctr" eaLnBrk="1" hangingPunct="1">
              <a:spcBef>
                <a:spcPts val="0"/>
              </a:spcBef>
              <a:spcAft>
                <a:spcPts val="0"/>
              </a:spcAft>
              <a:tabLst>
                <a:tab pos="538163" algn="l"/>
                <a:tab pos="4445000" algn="l"/>
                <a:tab pos="4911725" algn="l"/>
              </a:tabLst>
              <a:defRPr/>
            </a:pPr>
            <a:r>
              <a:rPr lang="en-US" sz="3600" dirty="0">
                <a:latin typeface="Arial" panose="020B0604020202020204" pitchFamily="34" charset="0"/>
                <a:cs typeface="Arial" panose="020B0604020202020204" pitchFamily="34" charset="0"/>
              </a:rPr>
              <a:t>In contrast, the Bible likens apostasy to harlotry or adultery (</a:t>
            </a:r>
            <a:r>
              <a:rPr lang="en-US" sz="3600" i="1" dirty="0">
                <a:latin typeface="Arial" panose="020B0604020202020204" pitchFamily="34" charset="0"/>
                <a:cs typeface="Arial" panose="020B0604020202020204" pitchFamily="34" charset="0"/>
              </a:rPr>
              <a:t>James 4:4;                    Ezek. 16:32</a:t>
            </a:r>
            <a:r>
              <a:rPr lang="en-US" sz="3600" dirty="0">
                <a:latin typeface="Arial" panose="020B0604020202020204" pitchFamily="34" charset="0"/>
                <a:cs typeface="Arial" panose="020B0604020202020204" pitchFamily="34" charset="0"/>
              </a:rPr>
              <a:t>).</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City Called Confusion</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0"/>
                                  </p:iterate>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City Called Confusion</a:t>
            </a:r>
          </a:p>
          <a:p>
            <a:pPr marL="36000">
              <a:defRPr/>
            </a:pPr>
            <a:r>
              <a:rPr lang="en-US" sz="3200" b="1" cap="small" spc="50" dirty="0">
                <a:latin typeface="Times New Roman" panose="02020603050405020304" pitchFamily="18" charset="0"/>
                <a:cs typeface="Times New Roman" panose="02020603050405020304" pitchFamily="18" charset="0"/>
              </a:rPr>
              <a:t>Quick Look   </a:t>
            </a:r>
            <a:r>
              <a:rPr lang="en-US" sz="3200" b="1" spc="50" dirty="0">
                <a:latin typeface="Times New Roman" panose="02020603050405020304" pitchFamily="18" charset="0"/>
                <a:cs typeface="Times New Roman" panose="02020603050405020304" pitchFamily="18" charset="0"/>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35496" y="1345406"/>
            <a:ext cx="9108504" cy="538609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455613" eaLnBrk="1" hangingPunct="1">
              <a:spcBef>
                <a:spcPts val="0"/>
              </a:spcBef>
              <a:spcAft>
                <a:spcPts val="0"/>
              </a:spcAft>
              <a:tabLst>
                <a:tab pos="952500" algn="l"/>
                <a:tab pos="1417638" algn="l"/>
                <a:tab pos="3810000" algn="l"/>
              </a:tabLst>
            </a:pPr>
            <a:r>
              <a:rPr lang="en-US" sz="3600" dirty="0">
                <a:latin typeface="Arial" panose="020B0604020202020204" pitchFamily="34" charset="0"/>
                <a:cs typeface="Arial" panose="020B0604020202020204" pitchFamily="34" charset="0"/>
              </a:rPr>
              <a:t>1. Two </a:t>
            </a:r>
            <a:r>
              <a:rPr lang="en-US" sz="3600" b="1" spc="100" dirty="0">
                <a:latin typeface="Arial" panose="020B0604020202020204" pitchFamily="34" charset="0"/>
                <a:cs typeface="Arial" panose="020B0604020202020204" pitchFamily="34" charset="0"/>
              </a:rPr>
              <a:t>Contrasting </a:t>
            </a:r>
            <a:r>
              <a:rPr lang="en-US" sz="3600" dirty="0">
                <a:latin typeface="Arial" panose="020B0604020202020204" pitchFamily="34" charset="0"/>
                <a:cs typeface="Arial" panose="020B0604020202020204" pitchFamily="34" charset="0"/>
              </a:rPr>
              <a:t>Systems</a:t>
            </a:r>
          </a:p>
          <a:p>
            <a:pPr marL="455613" eaLnBrk="1" hangingPunct="1">
              <a:spcBef>
                <a:spcPts val="0"/>
              </a:spcBef>
              <a:spcAft>
                <a:spcPts val="0"/>
              </a:spcAft>
              <a:tabLst>
                <a:tab pos="952500" algn="l"/>
                <a:tab pos="1417638" algn="l"/>
                <a:tab pos="3810000" algn="l"/>
              </a:tabLst>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 God’s Church vs End-time Babylon 		(</a:t>
            </a:r>
            <a:r>
              <a:rPr lang="en-US" sz="3600" i="1" dirty="0">
                <a:latin typeface="Arial" panose="020B0604020202020204" pitchFamily="34" charset="0"/>
                <a:cs typeface="Arial" panose="020B0604020202020204" pitchFamily="34" charset="0"/>
              </a:rPr>
              <a:t>Rev. 12:17; 14:8</a:t>
            </a:r>
            <a:r>
              <a:rPr lang="en-US" sz="3600" dirty="0">
                <a:latin typeface="Arial" panose="020B0604020202020204" pitchFamily="34" charset="0"/>
                <a:cs typeface="Arial" panose="020B0604020202020204" pitchFamily="34" charset="0"/>
              </a:rPr>
              <a:t>).</a:t>
            </a:r>
          </a:p>
          <a:p>
            <a:pPr marL="455613" eaLnBrk="1" hangingPunct="1">
              <a:spcBef>
                <a:spcPts val="0"/>
              </a:spcBef>
              <a:spcAft>
                <a:spcPts val="1200"/>
              </a:spcAft>
              <a:tabLst>
                <a:tab pos="952500" algn="l"/>
                <a:tab pos="1417638" algn="l"/>
                <a:tab pos="3810000" algn="l"/>
              </a:tabLst>
            </a:pPr>
            <a:r>
              <a:rPr lang="en-US" sz="3600" dirty="0">
                <a:latin typeface="Arial" panose="020B0604020202020204" pitchFamily="34" charset="0"/>
                <a:cs typeface="Arial" panose="020B0604020202020204" pitchFamily="34" charset="0"/>
              </a:rPr>
              <a:t>	b. The Wine of Wrath (</a:t>
            </a:r>
            <a:r>
              <a:rPr lang="en-US" sz="3600" i="1" dirty="0">
                <a:latin typeface="Arial" panose="020B0604020202020204" pitchFamily="34" charset="0"/>
                <a:cs typeface="Arial" panose="020B0604020202020204" pitchFamily="34" charset="0"/>
              </a:rPr>
              <a:t>Rev. 17:1, 2</a:t>
            </a:r>
            <a:r>
              <a:rPr lang="en-US" sz="3600" dirty="0">
                <a:latin typeface="Arial" panose="020B0604020202020204" pitchFamily="34" charset="0"/>
                <a:cs typeface="Arial" panose="020B0604020202020204" pitchFamily="34" charset="0"/>
              </a:rPr>
              <a:t>).</a:t>
            </a:r>
          </a:p>
          <a:p>
            <a:pPr marL="455613" eaLnBrk="1" hangingPunct="1">
              <a:spcBef>
                <a:spcPts val="0"/>
              </a:spcBef>
              <a:spcAft>
                <a:spcPts val="0"/>
              </a:spcAft>
              <a:tabLst>
                <a:tab pos="952500" algn="l"/>
                <a:tab pos="1417638" algn="l"/>
                <a:tab pos="3810000" algn="l"/>
              </a:tabLst>
            </a:pPr>
            <a:r>
              <a:rPr lang="en-US" sz="3600" dirty="0">
                <a:latin typeface="Arial" panose="020B0604020202020204" pitchFamily="34" charset="0"/>
                <a:cs typeface="Arial" panose="020B0604020202020204" pitchFamily="34" charset="0"/>
              </a:rPr>
              <a:t>2. Babylon the </a:t>
            </a:r>
            <a:r>
              <a:rPr lang="en-US" sz="3600" b="1" spc="100" dirty="0">
                <a:latin typeface="Arial" panose="020B0604020202020204" pitchFamily="34" charset="0"/>
                <a:cs typeface="Arial" panose="020B0604020202020204" pitchFamily="34" charset="0"/>
              </a:rPr>
              <a:t>Great</a:t>
            </a:r>
          </a:p>
          <a:p>
            <a:pPr marL="455613" eaLnBrk="1" hangingPunct="1">
              <a:spcBef>
                <a:spcPts val="0"/>
              </a:spcBef>
              <a:spcAft>
                <a:spcPts val="0"/>
              </a:spcAft>
              <a:tabLst>
                <a:tab pos="952500" algn="l"/>
                <a:tab pos="1417638" algn="l"/>
                <a:tab pos="3810000" algn="l"/>
              </a:tabLst>
            </a:pPr>
            <a:r>
              <a:rPr lang="en-US" sz="3600" dirty="0">
                <a:latin typeface="Arial" panose="020B0604020202020204" pitchFamily="34" charset="0"/>
                <a:cs typeface="Arial" panose="020B0604020202020204" pitchFamily="34" charset="0"/>
              </a:rPr>
              <a:t>	a. The Tower of Babel (</a:t>
            </a:r>
            <a:r>
              <a:rPr lang="en-US" sz="3600" i="1" dirty="0">
                <a:latin typeface="Arial" panose="020B0604020202020204" pitchFamily="34" charset="0"/>
                <a:cs typeface="Arial" panose="020B0604020202020204" pitchFamily="34" charset="0"/>
              </a:rPr>
              <a:t>Gen. 11:1–4</a:t>
            </a:r>
            <a:r>
              <a:rPr lang="en-US" sz="3600" dirty="0">
                <a:latin typeface="Arial" panose="020B0604020202020204" pitchFamily="34" charset="0"/>
                <a:cs typeface="Arial" panose="020B0604020202020204" pitchFamily="34" charset="0"/>
              </a:rPr>
              <a:t>).</a:t>
            </a:r>
          </a:p>
          <a:p>
            <a:pPr marL="455613" eaLnBrk="1" hangingPunct="1">
              <a:spcBef>
                <a:spcPts val="0"/>
              </a:spcBef>
              <a:spcAft>
                <a:spcPts val="1200"/>
              </a:spcAft>
              <a:tabLst>
                <a:tab pos="952500" algn="l"/>
                <a:tab pos="1417638" algn="l"/>
                <a:tab pos="3810000" algn="l"/>
              </a:tabLst>
            </a:pPr>
            <a:r>
              <a:rPr lang="en-US" sz="3600" dirty="0">
                <a:latin typeface="Arial" panose="020B0604020202020204" pitchFamily="34" charset="0"/>
                <a:cs typeface="Arial" panose="020B0604020202020204" pitchFamily="34" charset="0"/>
              </a:rPr>
              <a:t>	b. The Center of Idolatry (</a:t>
            </a:r>
            <a:r>
              <a:rPr lang="en-US" sz="3600" i="1" dirty="0">
                <a:latin typeface="Arial" panose="020B0604020202020204" pitchFamily="34" charset="0"/>
                <a:cs typeface="Arial" panose="020B0604020202020204" pitchFamily="34" charset="0"/>
              </a:rPr>
              <a:t>Jer. 51:47</a:t>
            </a:r>
            <a:r>
              <a:rPr lang="en-US" sz="3600" dirty="0">
                <a:latin typeface="Arial" panose="020B0604020202020204" pitchFamily="34" charset="0"/>
                <a:cs typeface="Arial" panose="020B0604020202020204" pitchFamily="34" charset="0"/>
              </a:rPr>
              <a:t>).</a:t>
            </a:r>
          </a:p>
          <a:p>
            <a:pPr marL="455613" eaLnBrk="1" hangingPunct="1">
              <a:spcBef>
                <a:spcPts val="0"/>
              </a:spcBef>
              <a:spcAft>
                <a:spcPts val="0"/>
              </a:spcAft>
              <a:tabLst>
                <a:tab pos="952500" algn="l"/>
                <a:tab pos="1417638" algn="l"/>
                <a:tab pos="3810000" algn="l"/>
              </a:tabLst>
            </a:pPr>
            <a:r>
              <a:rPr lang="en-US" sz="3600" dirty="0">
                <a:latin typeface="Arial" panose="020B0604020202020204" pitchFamily="34" charset="0"/>
                <a:cs typeface="Arial" panose="020B0604020202020204" pitchFamily="34" charset="0"/>
              </a:rPr>
              <a:t>3. A Call to </a:t>
            </a:r>
            <a:r>
              <a:rPr lang="en-US" sz="3600" b="1" spc="100" dirty="0">
                <a:latin typeface="Arial" panose="020B0604020202020204" pitchFamily="34" charset="0"/>
                <a:cs typeface="Arial" panose="020B0604020202020204" pitchFamily="34" charset="0"/>
              </a:rPr>
              <a:t>Commitment </a:t>
            </a:r>
            <a:endParaRPr lang="en-US" sz="3600" dirty="0">
              <a:latin typeface="Arial" panose="020B0604020202020204" pitchFamily="34" charset="0"/>
              <a:cs typeface="Arial" panose="020B0604020202020204" pitchFamily="34" charset="0"/>
            </a:endParaRPr>
          </a:p>
          <a:p>
            <a:pPr marL="455613" eaLnBrk="1" hangingPunct="1">
              <a:spcBef>
                <a:spcPts val="0"/>
              </a:spcBef>
              <a:spcAft>
                <a:spcPts val="600"/>
              </a:spcAft>
              <a:tabLst>
                <a:tab pos="952500" algn="l"/>
                <a:tab pos="1417638" algn="l"/>
                <a:tab pos="3810000" algn="l"/>
              </a:tabLst>
            </a:pPr>
            <a:r>
              <a:rPr lang="en-US" sz="3600" spc="-60" dirty="0">
                <a:latin typeface="Arial" panose="020B0604020202020204" pitchFamily="34" charset="0"/>
                <a:cs typeface="Arial" panose="020B0604020202020204" pitchFamily="34" charset="0"/>
              </a:rPr>
              <a:t>	</a:t>
            </a:r>
            <a:r>
              <a:rPr lang="en-US" sz="3600" spc="-50" dirty="0">
                <a:latin typeface="Arial" panose="020B0604020202020204" pitchFamily="34" charset="0"/>
                <a:cs typeface="Arial" panose="020B0604020202020204" pitchFamily="34" charset="0"/>
              </a:rPr>
              <a:t>A Church Triumphant (</a:t>
            </a:r>
            <a:r>
              <a:rPr lang="en-US" sz="3600" i="1" spc="-50" dirty="0">
                <a:latin typeface="Arial" panose="020B0604020202020204" pitchFamily="34" charset="0"/>
                <a:cs typeface="Arial" panose="020B0604020202020204" pitchFamily="34" charset="0"/>
              </a:rPr>
              <a:t>Rev. 17:14</a:t>
            </a:r>
            <a:r>
              <a:rPr lang="en-US" sz="3600" spc="-5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A City Called Confusion</a:t>
            </a:r>
          </a:p>
          <a:p>
            <a:pPr marL="36000">
              <a:defRPr/>
            </a:pPr>
            <a:r>
              <a:rPr lang="en-US" sz="3200" b="1" cap="small" spc="50" dirty="0">
                <a:latin typeface="Times New Roman" panose="02020603050405020304" pitchFamily="18" charset="0"/>
                <a:cs typeface="Times New Roman" panose="02020603050405020304" pitchFamily="18" charset="0"/>
              </a:rPr>
              <a:t>1. Two Contrasting Systems</a:t>
            </a:r>
          </a:p>
          <a:p>
            <a:pPr marL="36000">
              <a:defRPr/>
            </a:pPr>
            <a:r>
              <a:rPr lang="en-US" sz="3200" cap="small" dirty="0">
                <a:latin typeface="Times New Roman" panose="02020603050405020304" pitchFamily="18" charset="0"/>
                <a:cs typeface="Times New Roman" panose="02020603050405020304" pitchFamily="18" charset="0"/>
              </a:rPr>
              <a:t>a. God’s Church vs End-time Babylon</a:t>
            </a:r>
            <a:endParaRPr lang="en-US" sz="3200" b="1" cap="small"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83AC4529-2B1F-C532-FA22-FA61F2C5476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r="9427"/>
          <a:stretch/>
        </p:blipFill>
        <p:spPr>
          <a:xfrm>
            <a:off x="4497427" y="2285549"/>
            <a:ext cx="3458949" cy="2871643"/>
          </a:xfrm>
          <a:prstGeom prst="rect">
            <a:avLst/>
          </a:prstGeom>
        </p:spPr>
      </p:pic>
      <p:pic>
        <p:nvPicPr>
          <p:cNvPr id="7" name="Picture 6">
            <a:extLst>
              <a:ext uri="{FF2B5EF4-FFF2-40B4-BE49-F238E27FC236}">
                <a16:creationId xmlns:a16="http://schemas.microsoft.com/office/drawing/2014/main" id="{0EA477E4-9A3C-799B-EDE0-AF663AA3A9D8}"/>
              </a:ext>
            </a:extLst>
          </p:cNvPr>
          <p:cNvPicPr>
            <a:picLocks noChangeAspect="1"/>
          </p:cNvPicPr>
          <p:nvPr/>
        </p:nvPicPr>
        <p:blipFill rotWithShape="1">
          <a:blip r:embed="rId5"/>
          <a:srcRect t="7276" r="20241" b="8657"/>
          <a:stretch/>
        </p:blipFill>
        <p:spPr>
          <a:xfrm>
            <a:off x="1041043" y="2276872"/>
            <a:ext cx="3458949" cy="2900475"/>
          </a:xfrm>
          <a:prstGeom prst="rect">
            <a:avLst/>
          </a:prstGeom>
        </p:spPr>
      </p:pic>
      <p:sp>
        <p:nvSpPr>
          <p:cNvPr id="8" name="Rectangle 7">
            <a:extLst>
              <a:ext uri="{FF2B5EF4-FFF2-40B4-BE49-F238E27FC236}">
                <a16:creationId xmlns:a16="http://schemas.microsoft.com/office/drawing/2014/main" id="{94089DCF-700C-7E5E-3DD1-017AF306705F}"/>
              </a:ext>
            </a:extLst>
          </p:cNvPr>
          <p:cNvSpPr/>
          <p:nvPr/>
        </p:nvSpPr>
        <p:spPr bwMode="auto">
          <a:xfrm>
            <a:off x="1041042" y="2256717"/>
            <a:ext cx="6915333" cy="29206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700808"/>
            <a:ext cx="9144000" cy="52548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Revelation 12:17; 14:8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1200"/>
              </a:spcAft>
              <a:defRPr/>
            </a:pPr>
            <a:r>
              <a:rPr lang="en-US" sz="3600" dirty="0">
                <a:latin typeface="Arial" panose="020B0604020202020204" pitchFamily="34" charset="0"/>
                <a:cs typeface="Arial" panose="020B0604020202020204" pitchFamily="34" charset="0"/>
              </a:rPr>
              <a:t>“And the dragon was enraged with the woman, and he went to make war with      the rest of her offspring, who keep the commandments of God and have the testimony of Jesus Christ.”</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“Babylon is fallen, is fallen, that great city, because she has made all nations drink of the wine of the wrath of her fornication.”</a:t>
            </a: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hidden"/>
                                      </p:to>
                                    </p:set>
                                  </p:childTnLst>
                                </p:cTn>
                              </p:par>
                              <p:par>
                                <p:cTn id="28" presetID="5" presetClass="entr" presetSubtype="5"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down)">
                                      <p:cBhvr>
                                        <p:cTn id="30" dur="2000"/>
                                        <p:tgtEl>
                                          <p:spTgt spid="7"/>
                                        </p:tgtEl>
                                      </p:cBhvr>
                                    </p:animEffect>
                                  </p:childTnLst>
                                </p:cTn>
                              </p:par>
                              <p:par>
                                <p:cTn id="31" presetID="5" presetClass="entr" presetSubtype="5"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down)">
                                      <p:cBhvr>
                                        <p:cTn id="33" dur="2000"/>
                                        <p:tgtEl>
                                          <p:spTgt spid="5"/>
                                        </p:tgtEl>
                                      </p:cBhvr>
                                    </p:animEffect>
                                  </p:childTnLst>
                                </p:cTn>
                              </p:par>
                              <p:par>
                                <p:cTn id="34" presetID="1" presetClass="exit"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64060"/>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0"/>
              </a:spcAft>
              <a:tabLst>
                <a:tab pos="625475" algn="l"/>
              </a:tabLst>
              <a:defRPr/>
            </a:pPr>
            <a:r>
              <a:rPr lang="en-US" sz="3600" b="1" spc="100" dirty="0">
                <a:latin typeface="Arial" panose="020B0604020202020204" pitchFamily="34" charset="0"/>
                <a:cs typeface="Arial" panose="020B0604020202020204" pitchFamily="34" charset="0"/>
              </a:rPr>
              <a:t>God has always had a people who  have been faithful to Him. </a:t>
            </a:r>
          </a:p>
          <a:p>
            <a:pPr marL="273050" eaLnBrk="1" hangingPunct="1">
              <a:spcBef>
                <a:spcPts val="0"/>
              </a:spcBef>
              <a:spcAft>
                <a:spcPts val="0"/>
              </a:spcAft>
              <a:tabLst>
                <a:tab pos="625475" algn="l"/>
              </a:tabLst>
              <a:defRPr/>
            </a:pPr>
            <a:r>
              <a:rPr lang="en-US" sz="3600" dirty="0">
                <a:latin typeface="Arial" panose="020B0604020202020204" pitchFamily="34" charset="0"/>
                <a:cs typeface="Arial" panose="020B0604020202020204" pitchFamily="34" charset="0"/>
              </a:rPr>
              <a:t>	• Those who “keep the commandments 	of God,” (</a:t>
            </a:r>
            <a:r>
              <a:rPr lang="en-US" sz="3600" i="1" dirty="0">
                <a:latin typeface="Arial" panose="020B0604020202020204" pitchFamily="34" charset="0"/>
                <a:cs typeface="Arial" panose="020B0604020202020204" pitchFamily="34" charset="0"/>
              </a:rPr>
              <a:t>Rev. 12:17</a:t>
            </a:r>
            <a:r>
              <a:rPr lang="en-US" sz="3600" dirty="0">
                <a:latin typeface="Arial" panose="020B0604020202020204" pitchFamily="34" charset="0"/>
                <a:cs typeface="Arial" panose="020B0604020202020204" pitchFamily="34" charset="0"/>
              </a:rPr>
              <a:t>).</a:t>
            </a:r>
          </a:p>
          <a:p>
            <a:pPr marL="273050" eaLnBrk="1" hangingPunct="1">
              <a:spcBef>
                <a:spcPts val="0"/>
              </a:spcBef>
              <a:spcAft>
                <a:spcPts val="1200"/>
              </a:spcAft>
              <a:tabLst>
                <a:tab pos="625475" algn="l"/>
              </a:tabLst>
              <a:defRPr/>
            </a:pPr>
            <a:r>
              <a:rPr lang="en-US" sz="3600" dirty="0">
                <a:latin typeface="Arial" panose="020B0604020202020204" pitchFamily="34" charset="0"/>
                <a:cs typeface="Arial" panose="020B0604020202020204" pitchFamily="34" charset="0"/>
              </a:rPr>
              <a:t>	• Those depicted as “ ‘called, chosen, 	and faithful’ ” (</a:t>
            </a:r>
            <a:r>
              <a:rPr lang="en-US" sz="3600" i="1" dirty="0">
                <a:latin typeface="Arial" panose="020B0604020202020204" pitchFamily="34" charset="0"/>
                <a:cs typeface="Arial" panose="020B0604020202020204" pitchFamily="34" charset="0"/>
              </a:rPr>
              <a:t>Rev. 17:14</a:t>
            </a:r>
            <a:r>
              <a:rPr lang="en-US" sz="3600" dirty="0">
                <a:latin typeface="Arial" panose="020B0604020202020204" pitchFamily="34" charset="0"/>
                <a:cs typeface="Arial" panose="020B0604020202020204" pitchFamily="34" charset="0"/>
              </a:rPr>
              <a:t>).</a:t>
            </a:r>
          </a:p>
          <a:p>
            <a:pPr marL="273050" eaLnBrk="1" hangingPunct="1">
              <a:spcBef>
                <a:spcPts val="0"/>
              </a:spcBef>
              <a:spcAft>
                <a:spcPts val="1200"/>
              </a:spcAft>
              <a:tabLst>
                <a:tab pos="625475" algn="l"/>
              </a:tabLst>
              <a:defRPr/>
            </a:pPr>
            <a:r>
              <a:rPr lang="en-US" sz="3600" dirty="0">
                <a:latin typeface="Arial" panose="020B0604020202020204" pitchFamily="34" charset="0"/>
                <a:cs typeface="Arial" panose="020B0604020202020204" pitchFamily="34" charset="0"/>
              </a:rPr>
              <a:t>“</a:t>
            </a:r>
            <a:r>
              <a:rPr lang="en-US" sz="3600" b="1" spc="100" dirty="0">
                <a:latin typeface="Arial" panose="020B0604020202020204" pitchFamily="34" charset="0"/>
                <a:cs typeface="Arial" panose="020B0604020202020204" pitchFamily="34" charset="0"/>
              </a:rPr>
              <a:t>Babylon</a:t>
            </a:r>
            <a:r>
              <a:rPr lang="en-US" sz="3600" dirty="0">
                <a:latin typeface="Arial" panose="020B0604020202020204" pitchFamily="34" charset="0"/>
                <a:cs typeface="Arial" panose="020B0604020202020204" pitchFamily="34" charset="0"/>
              </a:rPr>
              <a:t>…has made all nations drink of the wine of the wrath of her fornication” (</a:t>
            </a:r>
            <a:r>
              <a:rPr lang="en-US" sz="3600" i="1" dirty="0">
                <a:latin typeface="Arial" panose="020B0604020202020204" pitchFamily="34" charset="0"/>
                <a:cs typeface="Arial" panose="020B0604020202020204" pitchFamily="34" charset="0"/>
              </a:rPr>
              <a:t>Rev. 14:8</a:t>
            </a:r>
            <a:r>
              <a:rPr lang="en-US" sz="3600" dirty="0">
                <a:latin typeface="Arial" panose="020B0604020202020204" pitchFamily="34" charset="0"/>
                <a:cs typeface="Arial" panose="020B0604020202020204" pitchFamily="34" charset="0"/>
              </a:rPr>
              <a:t>).</a:t>
            </a:r>
            <a:endParaRPr lang="en-US" sz="3600" b="1" spc="1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Two Contrasting Systems</a:t>
            </a:r>
          </a:p>
          <a:p>
            <a:pPr marL="36000">
              <a:defRPr/>
            </a:pPr>
            <a:r>
              <a:rPr lang="en-US" sz="3200" b="1" cap="small" spc="-50" dirty="0">
                <a:latin typeface="Times New Roman" panose="02020603050405020304" pitchFamily="18" charset="0"/>
                <a:cs typeface="Times New Roman" panose="02020603050405020304" pitchFamily="18" charset="0"/>
              </a:rPr>
              <a:t>a. God’s Church vs End-time Babylon</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0"/>
              </a:spcAft>
              <a:tabLst>
                <a:tab pos="571500" algn="l"/>
              </a:tabLst>
              <a:defRPr/>
            </a:pPr>
            <a:r>
              <a:rPr lang="en-US" sz="3600" b="1" spc="100" dirty="0">
                <a:latin typeface="Arial" panose="020B0604020202020204" pitchFamily="34" charset="0"/>
                <a:cs typeface="Arial" panose="020B0604020202020204" pitchFamily="34" charset="0"/>
              </a:rPr>
              <a:t>Ancient Babylon a type of end-time-Babylon.</a:t>
            </a:r>
          </a:p>
          <a:p>
            <a:pPr marL="273050" eaLnBrk="1" hangingPunct="1">
              <a:spcBef>
                <a:spcPts val="0"/>
              </a:spcBef>
              <a:spcAft>
                <a:spcPts val="0"/>
              </a:spcAft>
              <a:tabLst>
                <a:tab pos="571500" algn="l"/>
              </a:tabLst>
              <a:defRPr/>
            </a:pPr>
            <a:r>
              <a:rPr lang="en-US" sz="3600" dirty="0">
                <a:latin typeface="Arial" panose="020B0604020202020204" pitchFamily="34" charset="0"/>
                <a:cs typeface="Arial" panose="020B0604020202020204" pitchFamily="34" charset="0"/>
              </a:rPr>
              <a:t>	• When Revelation was written, the 	</a:t>
            </a:r>
            <a:r>
              <a:rPr lang="en-US" sz="3600" spc="-50" dirty="0">
                <a:latin typeface="Arial" panose="020B0604020202020204" pitchFamily="34" charset="0"/>
                <a:cs typeface="Arial" panose="020B0604020202020204" pitchFamily="34" charset="0"/>
              </a:rPr>
              <a:t>literal city of Babylon had been destroyed 	</a:t>
            </a:r>
            <a:r>
              <a:rPr lang="en-US" sz="3600" dirty="0">
                <a:latin typeface="Arial" panose="020B0604020202020204" pitchFamily="34" charset="0"/>
                <a:cs typeface="Arial" panose="020B0604020202020204" pitchFamily="34" charset="0"/>
              </a:rPr>
              <a:t>for more than several centuries.</a:t>
            </a:r>
          </a:p>
          <a:p>
            <a:pPr marL="273050" eaLnBrk="1" hangingPunct="1">
              <a:spcBef>
                <a:spcPts val="0"/>
              </a:spcBef>
              <a:spcAft>
                <a:spcPts val="0"/>
              </a:spcAft>
              <a:tabLst>
                <a:tab pos="571500" algn="l"/>
              </a:tabLst>
              <a:defRPr/>
            </a:pPr>
            <a:r>
              <a:rPr lang="en-US" sz="3600" dirty="0">
                <a:latin typeface="Arial" panose="020B0604020202020204" pitchFamily="34" charset="0"/>
                <a:cs typeface="Arial" panose="020B0604020202020204" pitchFamily="34" charset="0"/>
              </a:rPr>
              <a:t>	• Babylon </a:t>
            </a:r>
            <a:r>
              <a:rPr lang="en-US" sz="3600" dirty="0">
                <a:highlight>
                  <a:srgbClr val="0000FF"/>
                </a:highlight>
                <a:latin typeface="Arial" panose="020B0604020202020204" pitchFamily="34" charset="0"/>
                <a:cs typeface="Arial" panose="020B0604020202020204" pitchFamily="34" charset="0"/>
              </a:rPr>
              <a:t>represents</a:t>
            </a:r>
            <a:r>
              <a:rPr lang="en-US" sz="3600" dirty="0">
                <a:latin typeface="Arial" panose="020B0604020202020204" pitchFamily="34" charset="0"/>
                <a:cs typeface="Arial" panose="020B0604020202020204" pitchFamily="34" charset="0"/>
              </a:rPr>
              <a:t> a false religious 	system that will have </a:t>
            </a:r>
            <a:r>
              <a:rPr lang="en-US" sz="3600" dirty="0">
                <a:highlight>
                  <a:srgbClr val="0000FF"/>
                </a:highlight>
                <a:latin typeface="Arial" panose="020B0604020202020204" pitchFamily="34" charset="0"/>
                <a:cs typeface="Arial" panose="020B0604020202020204" pitchFamily="34" charset="0"/>
              </a:rPr>
              <a:t>similar</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characteris</a:t>
            </a:r>
            <a:r>
              <a:rPr lang="en-US" sz="3600" dirty="0">
                <a:latin typeface="Arial" panose="020B0604020202020204" pitchFamily="34" charset="0"/>
                <a:cs typeface="Arial" panose="020B0604020202020204" pitchFamily="34" charset="0"/>
              </a:rPr>
              <a:t>-	tics to Old Testament Babylon.</a:t>
            </a:r>
          </a:p>
          <a:p>
            <a:pPr marL="273050" eaLnBrk="1" hangingPunct="1">
              <a:spcBef>
                <a:spcPts val="0"/>
              </a:spcBef>
              <a:spcAft>
                <a:spcPts val="0"/>
              </a:spcAft>
              <a:tabLst>
                <a:tab pos="571500" algn="l"/>
              </a:tabLst>
              <a:defRPr/>
            </a:pPr>
            <a:r>
              <a:rPr lang="en-US" sz="3600" dirty="0">
                <a:latin typeface="Arial" panose="020B0604020202020204" pitchFamily="34" charset="0"/>
                <a:cs typeface="Arial" panose="020B0604020202020204" pitchFamily="34" charset="0"/>
              </a:rPr>
              <a:t>	• </a:t>
            </a:r>
            <a:r>
              <a:rPr lang="en-US" sz="3600" spc="-100" dirty="0">
                <a:latin typeface="Arial" panose="020B0604020202020204" pitchFamily="34" charset="0"/>
                <a:cs typeface="Arial" panose="020B0604020202020204" pitchFamily="34" charset="0"/>
              </a:rPr>
              <a:t>The </a:t>
            </a:r>
            <a:r>
              <a:rPr lang="en-US" sz="3600" spc="-100" dirty="0">
                <a:highlight>
                  <a:srgbClr val="0000FF"/>
                </a:highlight>
                <a:latin typeface="Arial" panose="020B0604020202020204" pitchFamily="34" charset="0"/>
                <a:cs typeface="Arial" panose="020B0604020202020204" pitchFamily="34" charset="0"/>
              </a:rPr>
              <a:t>principles</a:t>
            </a:r>
            <a:r>
              <a:rPr lang="en-US" sz="3600" spc="-100" dirty="0">
                <a:latin typeface="Arial" panose="020B0604020202020204" pitchFamily="34" charset="0"/>
                <a:cs typeface="Arial" panose="020B0604020202020204" pitchFamily="34" charset="0"/>
              </a:rPr>
              <a:t> of ancient Babylon will 	uphold the structure of modern Babylon.</a:t>
            </a:r>
            <a:endParaRPr lang="en-US" sz="3600" b="1" spc="-1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Two Contrasting Systems</a:t>
            </a:r>
          </a:p>
          <a:p>
            <a:pPr marL="36000">
              <a:defRPr/>
            </a:pPr>
            <a:r>
              <a:rPr lang="en-US" sz="3200" b="1" cap="small" spc="-50" dirty="0">
                <a:latin typeface="Times New Roman" panose="02020603050405020304" pitchFamily="18" charset="0"/>
                <a:cs typeface="Times New Roman" panose="02020603050405020304" pitchFamily="18" charset="0"/>
              </a:rPr>
              <a:t>a. God’s Church vs End-time-Babylon</a:t>
            </a:r>
          </a:p>
        </p:txBody>
      </p:sp>
    </p:spTree>
    <p:extLst>
      <p:ext uri="{BB962C8B-B14F-4D97-AF65-F5344CB8AC3E}">
        <p14:creationId xmlns:p14="http://schemas.microsoft.com/office/powerpoint/2010/main" val="35868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5198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0"/>
              </a:spcAft>
              <a:tabLst>
                <a:tab pos="571500" algn="l"/>
              </a:tabLst>
              <a:defRPr/>
            </a:pPr>
            <a:r>
              <a:rPr lang="en-US" sz="3600" b="1" dirty="0">
                <a:latin typeface="Arial" panose="020B0604020202020204" pitchFamily="34" charset="0"/>
                <a:cs typeface="Arial" panose="020B0604020202020204" pitchFamily="34" charset="0"/>
              </a:rPr>
              <a:t>A woman dressed in purple and scarlet </a:t>
            </a:r>
            <a:r>
              <a:rPr lang="en-US" sz="3600" b="1" spc="50" dirty="0">
                <a:latin typeface="Arial" panose="020B0604020202020204" pitchFamily="34" charset="0"/>
                <a:cs typeface="Arial" panose="020B0604020202020204" pitchFamily="34" charset="0"/>
              </a:rPr>
              <a:t>riding a upon a scarlet-colored beast.</a:t>
            </a:r>
            <a:endParaRPr lang="en-US" sz="3600" spc="50" dirty="0">
              <a:latin typeface="Arial" panose="020B0604020202020204" pitchFamily="34" charset="0"/>
              <a:cs typeface="Arial" panose="020B0604020202020204" pitchFamily="34" charset="0"/>
            </a:endParaRPr>
          </a:p>
          <a:p>
            <a:pPr marL="273050" eaLnBrk="1" hangingPunct="1">
              <a:spcBef>
                <a:spcPts val="0"/>
              </a:spcBef>
              <a:spcAft>
                <a:spcPts val="0"/>
              </a:spcAft>
              <a:tabLst>
                <a:tab pos="571500" algn="l"/>
              </a:tabLst>
              <a:defRPr/>
            </a:pPr>
            <a:r>
              <a:rPr lang="en-US" sz="3600">
                <a:latin typeface="Arial" panose="020B0604020202020204" pitchFamily="34" charset="0"/>
                <a:cs typeface="Arial" panose="020B0604020202020204" pitchFamily="34" charset="0"/>
              </a:rPr>
              <a:t>	• The Bible calls her a harlot. She has  	left her true Lover, Jesus Christ.</a:t>
            </a:r>
          </a:p>
          <a:p>
            <a:pPr marL="273050" eaLnBrk="1" hangingPunct="1">
              <a:spcBef>
                <a:spcPts val="0"/>
              </a:spcBef>
              <a:spcAft>
                <a:spcPts val="0"/>
              </a:spcAft>
              <a:tabLst>
                <a:tab pos="571500" algn="l"/>
              </a:tabLst>
              <a:defRPr/>
            </a:pPr>
            <a:r>
              <a:rPr lang="en-US" sz="3600">
                <a:latin typeface="Arial" panose="020B0604020202020204" pitchFamily="34" charset="0"/>
                <a:cs typeface="Arial" panose="020B0604020202020204" pitchFamily="34" charset="0"/>
              </a:rPr>
              <a:t>	• “ ‘Whom the kings of the earth com- 	mitted fornication, and the inhabitants 	of the earth were made drunk with the 	wine of her fornication’ ” (</a:t>
            </a:r>
            <a:r>
              <a:rPr lang="en-US" sz="3600" i="1">
                <a:latin typeface="Arial" panose="020B0604020202020204" pitchFamily="34" charset="0"/>
                <a:cs typeface="Arial" panose="020B0604020202020204" pitchFamily="34" charset="0"/>
              </a:rPr>
              <a:t>Rev. 17:2</a:t>
            </a:r>
            <a:r>
              <a:rPr lang="en-US" sz="3600">
                <a:latin typeface="Arial" panose="020B0604020202020204" pitchFamily="34" charset="0"/>
                <a:cs typeface="Arial" panose="020B0604020202020204" pitchFamily="34" charset="0"/>
              </a:rPr>
              <a:t>).</a:t>
            </a:r>
          </a:p>
          <a:p>
            <a:pPr marL="273050" eaLnBrk="1" hangingPunct="1">
              <a:spcBef>
                <a:spcPts val="0"/>
              </a:spcBef>
              <a:spcAft>
                <a:spcPts val="0"/>
              </a:spcAft>
              <a:tabLst>
                <a:tab pos="571500" algn="l"/>
              </a:tabLst>
              <a:defRPr/>
            </a:pPr>
            <a:r>
              <a:rPr lang="en-US" sz="3600" dirty="0">
                <a:latin typeface="Arial" panose="020B0604020202020204" pitchFamily="34" charset="0"/>
                <a:cs typeface="Arial" panose="020B0604020202020204" pitchFamily="34" charset="0"/>
              </a:rPr>
              <a:t>	• F</a:t>
            </a:r>
            <a:r>
              <a:rPr lang="en-US" sz="3600" spc="-100" dirty="0">
                <a:latin typeface="Arial" panose="020B0604020202020204" pitchFamily="34" charset="0"/>
                <a:cs typeface="Arial" panose="020B0604020202020204" pitchFamily="34" charset="0"/>
              </a:rPr>
              <a:t>ornication: symbolic of the false 	teachings, false doctrine, and practice.</a:t>
            </a:r>
            <a:endParaRPr lang="en-US" sz="3600" b="1" spc="-1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Two Contrasting Systems</a:t>
            </a:r>
          </a:p>
          <a:p>
            <a:pPr marL="36000">
              <a:defRPr/>
            </a:pPr>
            <a:r>
              <a:rPr lang="en-US" sz="3200" b="1" cap="small" spc="-50" dirty="0">
                <a:latin typeface="Times New Roman" panose="02020603050405020304" pitchFamily="18" charset="0"/>
                <a:cs typeface="Times New Roman" panose="02020603050405020304" pitchFamily="18" charset="0"/>
              </a:rPr>
              <a:t>a. God’s Church vs End-time-Babylon</a:t>
            </a:r>
          </a:p>
        </p:txBody>
      </p:sp>
    </p:spTree>
    <p:extLst>
      <p:ext uri="{BB962C8B-B14F-4D97-AF65-F5344CB8AC3E}">
        <p14:creationId xmlns:p14="http://schemas.microsoft.com/office/powerpoint/2010/main" val="295800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63331</TotalTime>
  <Words>3910</Words>
  <Application>Microsoft Macintosh PowerPoint</Application>
  <PresentationFormat>On-screen Show (4:3)</PresentationFormat>
  <Paragraphs>201</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Helvetica Neue</vt:lpstr>
      <vt:lpstr>Times New Roman</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1041</cp:revision>
  <cp:lastPrinted>2023-05-24T14:39:07Z</cp:lastPrinted>
  <dcterms:created xsi:type="dcterms:W3CDTF">2021-07-03T11:23:54Z</dcterms:created>
  <dcterms:modified xsi:type="dcterms:W3CDTF">2023-05-25T08:58:56Z</dcterms:modified>
</cp:coreProperties>
</file>