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8.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9.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718" r:id="rId3"/>
    <p:sldId id="704" r:id="rId4"/>
    <p:sldId id="268" r:id="rId5"/>
    <p:sldId id="458" r:id="rId6"/>
    <p:sldId id="800" r:id="rId7"/>
    <p:sldId id="479" r:id="rId8"/>
    <p:sldId id="603" r:id="rId9"/>
    <p:sldId id="721" r:id="rId10"/>
    <p:sldId id="806" r:id="rId11"/>
    <p:sldId id="732" r:id="rId12"/>
    <p:sldId id="776" r:id="rId13"/>
    <p:sldId id="807" r:id="rId14"/>
    <p:sldId id="808" r:id="rId15"/>
    <p:sldId id="809" r:id="rId16"/>
    <p:sldId id="801" r:id="rId17"/>
    <p:sldId id="810" r:id="rId18"/>
    <p:sldId id="802" r:id="rId19"/>
    <p:sldId id="812" r:id="rId20"/>
    <p:sldId id="813" r:id="rId21"/>
    <p:sldId id="803" r:id="rId22"/>
    <p:sldId id="804" r:id="rId23"/>
    <p:sldId id="814" r:id="rId24"/>
    <p:sldId id="815" r:id="rId25"/>
    <p:sldId id="753" r:id="rId26"/>
    <p:sldId id="783" r:id="rId27"/>
    <p:sldId id="819" r:id="rId28"/>
    <p:sldId id="817" r:id="rId29"/>
    <p:sldId id="818" r:id="rId30"/>
    <p:sldId id="747" r:id="rId31"/>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FF00FF"/>
    <a:srgbClr val="00B0BE"/>
    <a:srgbClr val="000000"/>
    <a:srgbClr val="D9D9D9"/>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autoAdjust="0"/>
    <p:restoredTop sz="75069" autoAdjust="0"/>
  </p:normalViewPr>
  <p:slideViewPr>
    <p:cSldViewPr>
      <p:cViewPr varScale="1">
        <p:scale>
          <a:sx n="89" d="100"/>
          <a:sy n="89" d="100"/>
        </p:scale>
        <p:origin x="1832" y="160"/>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93" d="100"/>
          <a:sy n="93" d="100"/>
        </p:scale>
        <p:origin x="3784" y="2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8/31/23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customXml" Target="../ink/ink13.xml"/><Relationship Id="rId7" Type="http://schemas.openxmlformats.org/officeDocument/2006/relationships/customXml" Target="../ink/ink16.xm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image" Target="../media/image11.png"/><Relationship Id="rId9" Type="http://schemas.openxmlformats.org/officeDocument/2006/relationships/customXml" Target="../ink/ink18.xml"/></Relationships>
</file>

<file path=ppt/notesSlides/_rels/notesSlide17.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19.xml"/><Relationship Id="rId7" Type="http://schemas.openxmlformats.org/officeDocument/2006/relationships/customXml" Target="../ink/ink22.xm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10.png"/><Relationship Id="rId9" Type="http://schemas.openxmlformats.org/officeDocument/2006/relationships/customXml" Target="../ink/ink24.xml"/></Relationships>
</file>

<file path=ppt/notesSlides/_rels/notesSlide18.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5.xml"/><Relationship Id="rId7" Type="http://schemas.openxmlformats.org/officeDocument/2006/relationships/customXml" Target="../ink/ink28.xm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customXml" Target="../ink/ink27.xml"/><Relationship Id="rId5" Type="http://schemas.openxmlformats.org/officeDocument/2006/relationships/customXml" Target="../ink/ink26.xml"/><Relationship Id="rId4" Type="http://schemas.openxmlformats.org/officeDocument/2006/relationships/image" Target="../media/image11.png"/><Relationship Id="rId9" Type="http://schemas.openxmlformats.org/officeDocument/2006/relationships/customXml" Target="../ink/ink30.xml"/></Relationships>
</file>

<file path=ppt/notesSlides/_rels/notesSlide19.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customXml" Target="../ink/ink31.xml"/><Relationship Id="rId7" Type="http://schemas.openxmlformats.org/officeDocument/2006/relationships/customXml" Target="../ink/ink34.xm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customXml" Target="../ink/ink33.xml"/><Relationship Id="rId5" Type="http://schemas.openxmlformats.org/officeDocument/2006/relationships/customXml" Target="../ink/ink32.xml"/><Relationship Id="rId4" Type="http://schemas.openxmlformats.org/officeDocument/2006/relationships/image" Target="../media/image11.png"/><Relationship Id="rId9" Type="http://schemas.openxmlformats.org/officeDocument/2006/relationships/customXml" Target="../ink/ink3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0.png"/><Relationship Id="rId9" Type="http://schemas.openxmlformats.org/officeDocument/2006/relationships/customXml" Target="../ink/ink6.xml"/></Relationships>
</file>

<file path=ppt/notesSlides/_rels/notesSlide9.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1.png"/><Relationship Id="rId9" Type="http://schemas.openxmlformats.org/officeDocument/2006/relationships/customXml" Target="../ink/ink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dirty="0">
                <a:latin typeface="Arial" charset="0"/>
                <a:cs typeface="ＭＳ Ｐゴシック" charset="0"/>
              </a:rPr>
              <a:t>Ang </a:t>
            </a:r>
            <a:r>
              <a:rPr lang="en-US" sz="1600" b="1" i="1" spc="100" dirty="0" err="1">
                <a:latin typeface="Arial" charset="0"/>
                <a:cs typeface="ＭＳ Ｐゴシック" charset="0"/>
              </a:rPr>
              <a:t>liham</a:t>
            </a:r>
            <a:r>
              <a:rPr lang="en-US" sz="1600" b="1" i="1" spc="100" dirty="0">
                <a:latin typeface="Arial" charset="0"/>
                <a:cs typeface="ＭＳ Ｐゴシック" charset="0"/>
              </a:rPr>
              <a:t> </a:t>
            </a:r>
            <a:r>
              <a:rPr lang="en-US" sz="1600" b="1" i="1" spc="100" dirty="0" err="1">
                <a:latin typeface="Arial" charset="0"/>
                <a:cs typeface="ＭＳ Ｐゴシック" charset="0"/>
              </a:rPr>
              <a:t>ni</a:t>
            </a:r>
            <a:r>
              <a:rPr lang="en-US" sz="1600" b="1" i="1" spc="100" dirty="0">
                <a:latin typeface="Arial" charset="0"/>
                <a:cs typeface="ＭＳ Ｐゴシック" charset="0"/>
              </a:rPr>
              <a:t> Apostol Pablo </a:t>
            </a:r>
            <a:r>
              <a:rPr lang="en-US" sz="1600" b="1" i="1" spc="100" dirty="0" err="1">
                <a:latin typeface="Arial" charset="0"/>
                <a:cs typeface="ＭＳ Ｐゴシック" charset="0"/>
              </a:rPr>
              <a:t>sa</a:t>
            </a:r>
            <a:r>
              <a:rPr lang="en-US" sz="1600" b="1" i="1" spc="100" dirty="0">
                <a:latin typeface="Arial" charset="0"/>
                <a:cs typeface="ＭＳ Ｐゴシック" charset="0"/>
              </a:rPr>
              <a:t> </a:t>
            </a: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algn="l"/>
            <a:r>
              <a:rPr lang="en-US" sz="1600" b="1" i="0" spc="100" baseline="0" dirty="0">
                <a:latin typeface="Arial" panose="020B0604020202020204" pitchFamily="34" charset="0"/>
                <a:cs typeface="Arial" panose="020B0604020202020204" pitchFamily="34" charset="0"/>
              </a:rPr>
              <a:t>b</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Paghaharap</a:t>
            </a:r>
            <a:r>
              <a:rPr lang="en-US" sz="1600" b="1" spc="100" baseline="0" dirty="0">
                <a:latin typeface="Arial" panose="020B0604020202020204" pitchFamily="34" charset="0"/>
                <a:cs typeface="Arial" panose="020B0604020202020204" pitchFamily="34" charset="0"/>
              </a:rPr>
              <a:t> </a:t>
            </a:r>
            <a:r>
              <a:rPr lang="en-US" sz="1600" b="1" spc="100" dirty="0">
                <a:latin typeface="Arial" panose="020B0604020202020204" pitchFamily="34" charset="0"/>
                <a:cs typeface="Arial" panose="020B0604020202020204" pitchFamily="34" charset="0"/>
              </a:rPr>
              <a:t>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Nobya</a:t>
            </a:r>
            <a:r>
              <a:rPr lang="en-US" sz="1600" b="1" spc="10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a:solidFill>
                  <a:srgbClr val="000000"/>
                </a:solidFill>
                <a:effectLst/>
                <a:latin typeface="Arial" panose="020B0604020202020204" pitchFamily="34" charset="0"/>
                <a:cs typeface="Arial" panose="020B0604020202020204" pitchFamily="34" charset="0"/>
              </a:rPr>
              <a:t>Ito ay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maiharap</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niya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iglesiya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kaniyang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isang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marilag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iglesiya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batik o </a:t>
            </a:r>
            <a:r>
              <a:rPr lang="en-PH" sz="1600" b="0" i="0" u="none" strike="noStrike" spc="100" dirty="0" err="1">
                <a:solidFill>
                  <a:srgbClr val="000000"/>
                </a:solidFill>
                <a:effectLst/>
                <a:latin typeface="Arial" panose="020B0604020202020204" pitchFamily="34" charset="0"/>
                <a:cs typeface="Arial" panose="020B0604020202020204" pitchFamily="34" charset="0"/>
              </a:rPr>
              <a:t>kulubot</a:t>
            </a:r>
            <a:r>
              <a:rPr lang="en-PH" sz="1600" b="0" i="0" u="none" strike="noStrike" spc="100" dirty="0">
                <a:solidFill>
                  <a:srgbClr val="000000"/>
                </a:solidFill>
                <a:effectLst/>
                <a:latin typeface="Arial" panose="020B0604020202020204" pitchFamily="34" charset="0"/>
                <a:cs typeface="Arial" panose="020B0604020202020204" pitchFamily="34" charset="0"/>
              </a:rPr>
              <a:t> o </a:t>
            </a:r>
            <a:r>
              <a:rPr lang="en-PH" sz="1600" b="0" i="0" u="none" strike="noStrike" spc="100" dirty="0" err="1">
                <a:solidFill>
                  <a:srgbClr val="000000"/>
                </a:solidFill>
                <a:effectLst/>
                <a:latin typeface="Arial" panose="020B0604020202020204" pitchFamily="34" charset="0"/>
                <a:cs typeface="Arial" panose="020B0604020202020204" pitchFamily="34" charset="0"/>
              </a:rPr>
              <a:t>anumang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halip</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iglesiya</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maging</a:t>
            </a:r>
            <a:r>
              <a:rPr lang="en-PH" sz="1600" b="0" i="0" u="none" strike="noStrike" spc="100" dirty="0">
                <a:solidFill>
                  <a:srgbClr val="000000"/>
                </a:solidFill>
                <a:effectLst/>
                <a:latin typeface="Arial" panose="020B0604020202020204" pitchFamily="34" charset="0"/>
                <a:cs typeface="Arial" panose="020B0604020202020204" pitchFamily="34" charset="0"/>
              </a:rPr>
              <a:t> banal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kapintasan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5:27 </a:t>
            </a:r>
            <a:r>
              <a:rPr lang="en-PH" sz="1600" b="0" u="none" strike="noStrike" spc="100" dirty="0">
                <a:solidFill>
                  <a:srgbClr val="000000"/>
                </a:solidFill>
                <a:effectLst/>
                <a:latin typeface="Arial" panose="020B0604020202020204" pitchFamily="34" charset="0"/>
                <a:cs typeface="Arial" panose="020B0604020202020204" pitchFamily="34" charset="0"/>
              </a:rPr>
              <a:t>SND).</a:t>
            </a:r>
            <a:endParaRPr lang="en-PH" sz="1600" b="0" i="0" u="none" strike="noStrike" spc="100" dirty="0">
              <a:solidFill>
                <a:srgbClr val="000000"/>
              </a:solidFill>
              <a:effectLst/>
              <a:latin typeface="Arial" panose="020B0604020202020204" pitchFamily="34" charset="0"/>
              <a:cs typeface="Arial" panose="020B0604020202020204" pitchFamily="34" charset="0"/>
            </a:endParaRPr>
          </a:p>
          <a:p>
            <a:pPr eaLnBrk="1" hangingPunct="1"/>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07976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Matandang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Kasalan</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bilang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Konteksto</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matatandang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kasalan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madalas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nagpapasimula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gabing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parada</a:t>
            </a:r>
            <a:r>
              <a:rPr lang="en-US" sz="1600" spc="100" dirty="0">
                <a:latin typeface="Arial" charset="0"/>
                <a:cs typeface="ＭＳ Ｐゴシック" charset="0"/>
              </a:rPr>
              <a:t>. ¶ • Ang </a:t>
            </a:r>
            <a:r>
              <a:rPr lang="en-US" sz="1600" spc="100" dirty="0" err="1">
                <a:latin typeface="Arial" charset="0"/>
                <a:cs typeface="ＭＳ Ｐゴシック" charset="0"/>
              </a:rPr>
              <a:t>nobyo</a:t>
            </a:r>
            <a:r>
              <a:rPr lang="en-US" sz="1600" spc="100" dirty="0">
                <a:latin typeface="Arial" charset="0"/>
                <a:cs typeface="ＭＳ Ｐゴシック" charset="0"/>
              </a:rPr>
              <a:t> at </a:t>
            </a:r>
            <a:r>
              <a:rPr lang="en-US" sz="1600" spc="100" dirty="0" err="1">
                <a:latin typeface="Arial" charset="0"/>
                <a:cs typeface="ＭＳ Ｐゴシック" charset="0"/>
              </a:rPr>
              <a:t>kanyang</a:t>
            </a:r>
            <a:r>
              <a:rPr lang="en-US" sz="1600" spc="100" dirty="0">
                <a:latin typeface="Arial" charset="0"/>
                <a:cs typeface="ＭＳ Ｐゴシック" charset="0"/>
              </a:rPr>
              <a:t> piling </a:t>
            </a:r>
            <a:r>
              <a:rPr lang="en-US" sz="1600" spc="100" dirty="0" err="1">
                <a:latin typeface="Arial" charset="0"/>
                <a:cs typeface="ＭＳ Ｐゴシック" charset="0"/>
              </a:rPr>
              <a:t>kasamahan</a:t>
            </a:r>
            <a:r>
              <a:rPr lang="en-US" sz="1600" spc="100" dirty="0">
                <a:latin typeface="Arial" charset="0"/>
                <a:cs typeface="ＭＳ Ｐゴシック" charset="0"/>
              </a:rPr>
              <a:t> ay </a:t>
            </a:r>
            <a:r>
              <a:rPr lang="en-US" sz="1600" spc="100" dirty="0" err="1">
                <a:latin typeface="Arial" charset="0"/>
                <a:cs typeface="ＭＳ Ｐゴシック" charset="0"/>
              </a:rPr>
              <a:t>magtitipon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tahanan</a:t>
            </a:r>
            <a:r>
              <a:rPr lang="en-US" sz="1600" spc="100" dirty="0">
                <a:latin typeface="Arial" charset="0"/>
                <a:cs typeface="ＭＳ Ｐゴシック" charset="0"/>
              </a:rPr>
              <a:t> ng </a:t>
            </a:r>
            <a:r>
              <a:rPr lang="en-US" sz="1600" spc="100" dirty="0" err="1">
                <a:latin typeface="Arial" charset="0"/>
                <a:cs typeface="ＭＳ Ｐゴシック" charset="0"/>
              </a:rPr>
              <a:t>nobyo</a:t>
            </a:r>
            <a:r>
              <a:rPr lang="en-US" sz="1600" spc="100" dirty="0">
                <a:latin typeface="Arial" charset="0"/>
                <a:cs typeface="ＭＳ Ｐゴシック" charset="0"/>
              </a:rPr>
              <a:t>—ang </a:t>
            </a:r>
            <a:r>
              <a:rPr lang="en-US" sz="1600" spc="100" dirty="0" err="1">
                <a:latin typeface="Arial" charset="0"/>
                <a:cs typeface="ＭＳ Ｐゴシック" charset="0"/>
              </a:rPr>
              <a:t>bagong</a:t>
            </a:r>
            <a:r>
              <a:rPr lang="en-US" sz="1600" spc="100" dirty="0">
                <a:latin typeface="Arial" charset="0"/>
                <a:cs typeface="ＭＳ Ｐゴシック" charset="0"/>
              </a:rPr>
              <a:t> </a:t>
            </a:r>
            <a:r>
              <a:rPr lang="en-US" sz="1600" spc="100" dirty="0" err="1">
                <a:latin typeface="Arial" charset="0"/>
                <a:cs typeface="ＭＳ Ｐゴシック" charset="0"/>
              </a:rPr>
              <a:t>tahanan</a:t>
            </a:r>
            <a:r>
              <a:rPr lang="en-US" sz="1600" spc="100" dirty="0">
                <a:latin typeface="Arial" charset="0"/>
                <a:cs typeface="ＭＳ Ｐゴシック" charset="0"/>
              </a:rPr>
              <a:t> ng </a:t>
            </a:r>
            <a:r>
              <a:rPr lang="en-US" sz="1600" spc="100" dirty="0" err="1">
                <a:latin typeface="Arial" charset="0"/>
                <a:cs typeface="ＭＳ Ｐゴシック" charset="0"/>
              </a:rPr>
              <a:t>dalawa</a:t>
            </a:r>
            <a:r>
              <a:rPr lang="en-US" sz="1600" spc="100" dirty="0">
                <a:latin typeface="Arial" charset="0"/>
                <a:cs typeface="ＭＳ Ｐゴシック" charset="0"/>
              </a:rPr>
              <a:t>—at </a:t>
            </a:r>
            <a:r>
              <a:rPr lang="en-US" sz="1600" spc="100" dirty="0" err="1">
                <a:latin typeface="Arial" charset="0"/>
                <a:cs typeface="ＭＳ Ｐゴシック" charset="0"/>
              </a:rPr>
              <a:t>kasama</a:t>
            </a:r>
            <a:r>
              <a:rPr lang="en-US" sz="1600" spc="100" dirty="0">
                <a:latin typeface="Arial" charset="0"/>
                <a:cs typeface="ＭＳ Ｐゴシック" charset="0"/>
              </a:rPr>
              <a:t> ang </a:t>
            </a:r>
            <a:r>
              <a:rPr lang="en-US" sz="1600" spc="100" dirty="0" err="1">
                <a:latin typeface="Arial" charset="0"/>
                <a:cs typeface="ＭＳ Ｐゴシック" charset="0"/>
              </a:rPr>
              <a:t>malaking</a:t>
            </a:r>
            <a:r>
              <a:rPr lang="en-US" sz="1600" spc="100" dirty="0">
                <a:latin typeface="Arial" charset="0"/>
                <a:cs typeface="ＭＳ Ｐゴシック" charset="0"/>
              </a:rPr>
              <a:t> </a:t>
            </a:r>
            <a:r>
              <a:rPr lang="en-US" sz="1600" spc="100" dirty="0" err="1">
                <a:latin typeface="Arial" charset="0"/>
                <a:cs typeface="ＭＳ Ｐゴシック" charset="0"/>
              </a:rPr>
              <a:t>seremonya</a:t>
            </a:r>
            <a:r>
              <a:rPr lang="en-US" sz="1600" b="1" i="1" spc="100" dirty="0">
                <a:latin typeface="Arial" charset="0"/>
                <a:cs typeface="ＭＳ Ｐゴシック" charset="0"/>
              </a:rPr>
              <a:t> </a:t>
            </a:r>
            <a:r>
              <a:rPr lang="en-US" sz="1600" spc="100" dirty="0">
                <a:latin typeface="Arial" charset="0"/>
                <a:cs typeface="ＭＳ Ｐゴシック" charset="0"/>
              </a:rPr>
              <a:t>ay </a:t>
            </a:r>
            <a:r>
              <a:rPr lang="en-US" sz="1600" spc="100" dirty="0" err="1">
                <a:latin typeface="Arial" charset="0"/>
                <a:cs typeface="ＭＳ Ｐゴシック" charset="0"/>
              </a:rPr>
              <a:t>magpapasimla</a:t>
            </a:r>
            <a:r>
              <a:rPr lang="en-US" sz="1600" spc="100" dirty="0">
                <a:latin typeface="Arial" charset="0"/>
                <a:cs typeface="ＭＳ Ｐゴシック" charset="0"/>
              </a:rPr>
              <a:t> ang </a:t>
            </a:r>
            <a:r>
              <a:rPr lang="en-US" sz="1600" spc="100" dirty="0" err="1">
                <a:latin typeface="Arial" charset="0"/>
                <a:cs typeface="ＭＳ Ｐゴシック" charset="0"/>
              </a:rPr>
              <a:t>prosesyon</a:t>
            </a:r>
            <a:r>
              <a:rPr lang="en-US" sz="1600" spc="100" dirty="0">
                <a:latin typeface="Arial" charset="0"/>
                <a:cs typeface="ＭＳ Ｐゴシック" charset="0"/>
              </a:rPr>
              <a:t>.</a:t>
            </a:r>
            <a:r>
              <a:rPr lang="en-US" sz="1600" b="1" i="1" spc="100" dirty="0">
                <a:latin typeface="Arial" charset="0"/>
                <a:cs typeface="ＭＳ Ｐゴシック" charset="0"/>
              </a:rPr>
              <a:t> </a:t>
            </a:r>
            <a:r>
              <a:rPr lang="en-US" sz="1600" spc="100" dirty="0">
                <a:latin typeface="Arial" charset="0"/>
                <a:cs typeface="ＭＳ Ｐゴシック" charset="0"/>
              </a:rPr>
              <a:t>¶ • </a:t>
            </a:r>
            <a:r>
              <a:rPr lang="en-US" sz="1600" spc="100" dirty="0" err="1">
                <a:latin typeface="Arial" charset="0"/>
                <a:cs typeface="ＭＳ Ｐゴシック" charset="0"/>
              </a:rPr>
              <a:t>Naiilawan</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solo at </a:t>
            </a:r>
            <a:r>
              <a:rPr lang="en-US" sz="1600" spc="100" dirty="0" err="1">
                <a:latin typeface="Arial" charset="0"/>
                <a:cs typeface="ＭＳ Ｐゴシック" charset="0"/>
              </a:rPr>
              <a:t>sinasamahan</a:t>
            </a:r>
            <a:r>
              <a:rPr lang="en-US" sz="1600" spc="100" dirty="0">
                <a:latin typeface="Arial" charset="0"/>
                <a:cs typeface="ＭＳ Ｐゴシック" charset="0"/>
              </a:rPr>
              <a:t> ng </a:t>
            </a:r>
            <a:r>
              <a:rPr lang="en-US" sz="1600" spc="100" dirty="0" err="1">
                <a:latin typeface="Arial" charset="0"/>
                <a:cs typeface="ＭＳ Ｐゴシック" charset="0"/>
              </a:rPr>
              <a:t>masasaya</a:t>
            </a:r>
            <a:r>
              <a:rPr lang="en-US" sz="1600" spc="100" dirty="0">
                <a:latin typeface="Arial" charset="0"/>
                <a:cs typeface="ＭＳ Ｐゴシック" charset="0"/>
              </a:rPr>
              <a:t> at </a:t>
            </a:r>
            <a:r>
              <a:rPr lang="en-US" sz="1600" spc="100" dirty="0" err="1">
                <a:latin typeface="Arial" charset="0"/>
                <a:cs typeface="ＭＳ Ｐゴシック" charset="0"/>
              </a:rPr>
              <a:t>umiindayog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musika</a:t>
            </a:r>
            <a:r>
              <a:rPr lang="en-US" sz="1600" spc="100" dirty="0">
                <a:latin typeface="Arial" charset="0"/>
                <a:cs typeface="ＭＳ Ｐゴシック" charset="0"/>
              </a:rPr>
              <a:t> at </a:t>
            </a:r>
            <a:r>
              <a:rPr lang="en-US" sz="1600" spc="100" dirty="0" err="1">
                <a:latin typeface="Arial" charset="0"/>
                <a:cs typeface="ＭＳ Ｐゴシック" charset="0"/>
              </a:rPr>
              <a:t>malaking</a:t>
            </a:r>
            <a:r>
              <a:rPr lang="en-US" sz="1600" spc="100" dirty="0">
                <a:latin typeface="Arial" charset="0"/>
                <a:cs typeface="ＭＳ Ｐゴシック" charset="0"/>
              </a:rPr>
              <a:t> </a:t>
            </a:r>
            <a:r>
              <a:rPr lang="en-US" sz="1600" spc="100" dirty="0" err="1">
                <a:latin typeface="Arial" charset="0"/>
                <a:cs typeface="ＭＳ Ｐゴシック" charset="0"/>
              </a:rPr>
              <a:t>kasayahan</a:t>
            </a:r>
            <a:r>
              <a:rPr lang="en-US" sz="1600" spc="100" dirty="0">
                <a:latin typeface="Arial" charset="0"/>
                <a:cs typeface="ＭＳ Ｐゴシック" charset="0"/>
              </a:rPr>
              <a:t>, ang maraming </a:t>
            </a:r>
            <a:r>
              <a:rPr lang="en-US" sz="1600" spc="100" dirty="0" err="1">
                <a:latin typeface="Arial" charset="0"/>
                <a:cs typeface="ＭＳ Ｐゴシック" charset="0"/>
              </a:rPr>
              <a:t>tao</a:t>
            </a:r>
            <a:r>
              <a:rPr lang="en-US" sz="1600" spc="100" dirty="0">
                <a:latin typeface="Arial" charset="0"/>
                <a:cs typeface="ＭＳ Ｐゴシック" charset="0"/>
              </a:rPr>
              <a:t> ay </a:t>
            </a:r>
            <a:r>
              <a:rPr lang="en-US" sz="1600" spc="100" dirty="0" err="1">
                <a:latin typeface="Arial" charset="0"/>
                <a:cs typeface="ＭＳ Ｐゴシック" charset="0"/>
              </a:rPr>
              <a:t>naggigitgitan</a:t>
            </a:r>
            <a:r>
              <a:rPr lang="en-US" sz="1600" spc="100" dirty="0">
                <a:latin typeface="Arial" charset="0"/>
                <a:cs typeface="ＭＳ Ｐゴシック" charset="0"/>
              </a:rPr>
              <a:t> </a:t>
            </a:r>
            <a:r>
              <a:rPr lang="en-US" sz="1600" spc="100" dirty="0" err="1">
                <a:latin typeface="Arial" charset="0"/>
                <a:cs typeface="ＭＳ Ｐゴシック" charset="0"/>
              </a:rPr>
              <a:t>tungo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bahay</a:t>
            </a:r>
            <a:r>
              <a:rPr lang="en-US" sz="1600" spc="100" dirty="0">
                <a:latin typeface="Arial" charset="0"/>
                <a:cs typeface="ＭＳ Ｐゴシック" charset="0"/>
              </a:rPr>
              <a:t> ng ama ng </a:t>
            </a:r>
            <a:r>
              <a:rPr lang="en-US" sz="1600" spc="100" dirty="0" err="1">
                <a:latin typeface="Arial" charset="0"/>
                <a:cs typeface="ＭＳ Ｐゴシック" charset="0"/>
              </a:rPr>
              <a:t>nobya</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54379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Kinukuha</a:t>
            </a:r>
            <a:r>
              <a:rPr lang="en-US" sz="1600" b="0" spc="100" baseline="0" dirty="0">
                <a:latin typeface="Arial" charset="0"/>
                <a:cs typeface="ＭＳ Ｐゴシック" charset="0"/>
              </a:rPr>
              <a:t> doon ang </a:t>
            </a:r>
            <a:r>
              <a:rPr lang="en-US" sz="1600" b="0" spc="100" baseline="0" dirty="0" err="1">
                <a:latin typeface="Arial" charset="0"/>
                <a:cs typeface="ＭＳ Ｐゴシック" charset="0"/>
              </a:rPr>
              <a:t>nobya</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sinasalubong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sariling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prosisyon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nobya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parada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ihahatid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dalawa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tahanan</a:t>
            </a:r>
            <a:r>
              <a:rPr lang="en-US" sz="1600" b="0" spc="100" baseline="0" dirty="0">
                <a:latin typeface="Arial" charset="0"/>
                <a:cs typeface="ＭＳ Ｐゴシック" charset="0"/>
              </a:rPr>
              <a:t>. </a:t>
            </a:r>
            <a:r>
              <a:rPr lang="en-US" sz="1600" spc="100" dirty="0">
                <a:latin typeface="Arial" charset="0"/>
                <a:cs typeface="ＭＳ Ｐゴシック" charset="0"/>
              </a:rPr>
              <a:t>¶ •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panauhin</a:t>
            </a:r>
            <a:r>
              <a:rPr lang="en-US" sz="1600" spc="100" dirty="0">
                <a:latin typeface="Arial" charset="0"/>
                <a:cs typeface="ＭＳ Ｐゴシック" charset="0"/>
              </a:rPr>
              <a:t> ay </a:t>
            </a:r>
            <a:r>
              <a:rPr lang="en-US" sz="1600" spc="100" dirty="0" err="1">
                <a:latin typeface="Arial" charset="0"/>
                <a:cs typeface="ＭＳ Ｐゴシック" charset="0"/>
              </a:rPr>
              <a:t>mamamalagi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linggong</a:t>
            </a:r>
            <a:r>
              <a:rPr lang="en-US" sz="1600" spc="100" dirty="0">
                <a:latin typeface="Arial" charset="0"/>
                <a:cs typeface="ＭＳ Ｐゴシック" charset="0"/>
              </a:rPr>
              <a:t> </a:t>
            </a:r>
            <a:r>
              <a:rPr lang="en-US" sz="1600" spc="100" dirty="0" err="1">
                <a:latin typeface="Arial" charset="0"/>
                <a:cs typeface="ＭＳ Ｐゴシック" charset="0"/>
              </a:rPr>
              <a:t>pista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lulundo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seremonya</a:t>
            </a:r>
            <a:r>
              <a:rPr lang="en-US" sz="1600" spc="100" dirty="0">
                <a:latin typeface="Arial" charset="0"/>
                <a:cs typeface="ＭＳ Ｐゴシック" charset="0"/>
              </a:rPr>
              <a:t> ng </a:t>
            </a:r>
            <a:r>
              <a:rPr lang="en-US" sz="1600" spc="100" dirty="0" err="1">
                <a:latin typeface="Arial" charset="0"/>
                <a:cs typeface="ＭＳ Ｐゴシック" charset="0"/>
              </a:rPr>
              <a:t>kasalan</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ang </a:t>
            </a:r>
            <a:r>
              <a:rPr lang="en-US" sz="1600" spc="100" dirty="0" err="1">
                <a:latin typeface="Arial" charset="0"/>
                <a:cs typeface="ＭＳ Ｐゴシック" charset="0"/>
              </a:rPr>
              <a:t>nobya</a:t>
            </a:r>
            <a:r>
              <a:rPr lang="en-US" sz="1600" spc="100" dirty="0">
                <a:latin typeface="Arial" charset="0"/>
                <a:cs typeface="ＭＳ Ｐゴシック" charset="0"/>
              </a:rPr>
              <a:t> ay </a:t>
            </a:r>
            <a:r>
              <a:rPr lang="en-US" sz="1600" spc="100" dirty="0" err="1">
                <a:latin typeface="Arial" charset="0"/>
                <a:cs typeface="ＭＳ Ｐゴシック" charset="0"/>
              </a:rPr>
              <a:t>ihaharap</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nobyo</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22567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kaugalian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papel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magbibigay-liwanag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relasyon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spc="100" dirty="0">
                <a:latin typeface="Arial" charset="0"/>
                <a:cs typeface="ＭＳ Ｐゴシック" charset="0"/>
              </a:rPr>
              <a:t>¶ (1) </a:t>
            </a:r>
            <a:r>
              <a:rPr lang="en-US" sz="1600" i="1" spc="100" dirty="0" err="1">
                <a:latin typeface="Arial" charset="0"/>
                <a:cs typeface="ＭＳ Ｐゴシック" charset="0"/>
              </a:rPr>
              <a:t>Kasunduang</a:t>
            </a:r>
            <a:r>
              <a:rPr lang="en-US" sz="1600" i="1" spc="100" dirty="0">
                <a:latin typeface="Arial" charset="0"/>
                <a:cs typeface="ＭＳ Ｐゴシック" charset="0"/>
              </a:rPr>
              <a:t> </a:t>
            </a:r>
            <a:r>
              <a:rPr lang="en-US" sz="1600" i="1" spc="100" dirty="0" err="1">
                <a:latin typeface="Arial" charset="0"/>
                <a:cs typeface="ＭＳ Ｐゴシック" charset="0"/>
              </a:rPr>
              <a:t>pagpapakasal</a:t>
            </a:r>
            <a:r>
              <a:rPr lang="en-US" sz="1600" i="1" spc="100" dirty="0">
                <a:latin typeface="Arial" charset="0"/>
                <a:cs typeface="ＭＳ Ｐゴシック" charset="0"/>
              </a:rPr>
              <a:t>. </a:t>
            </a:r>
            <a:r>
              <a:rPr lang="en-US" sz="1600" spc="100" dirty="0" err="1">
                <a:latin typeface="Arial" charset="0"/>
                <a:cs typeface="ＭＳ Ｐゴシック" charset="0"/>
              </a:rPr>
              <a:t>Inihandog</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ang </a:t>
            </a:r>
            <a:r>
              <a:rPr lang="en-US" sz="1600" spc="100" dirty="0" err="1">
                <a:latin typeface="Arial" charset="0"/>
                <a:cs typeface="ＭＳ Ｐゴシック" charset="0"/>
              </a:rPr>
              <a:t>sarili</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iglesya</a:t>
            </a:r>
            <a:r>
              <a:rPr lang="en-US" sz="1600" spc="100" dirty="0">
                <a:latin typeface="Arial" charset="0"/>
                <a:cs typeface="ＭＳ Ｐゴシック" charset="0"/>
              </a:rPr>
              <a:t>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bayad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nobya</a:t>
            </a:r>
            <a:r>
              <a:rPr lang="en-US" sz="1600" spc="100" dirty="0">
                <a:latin typeface="Arial" charset="0"/>
                <a:cs typeface="ＭＳ Ｐゴシック" charset="0"/>
              </a:rPr>
              <a:t>”) at kaya </a:t>
            </a:r>
            <a:r>
              <a:rPr lang="en-US" sz="1600" spc="100" dirty="0" err="1">
                <a:latin typeface="Arial" charset="0"/>
                <a:cs typeface="ＭＳ Ｐゴシック" charset="0"/>
              </a:rPr>
              <a:t>naging</a:t>
            </a:r>
            <a:r>
              <a:rPr lang="en-US" sz="1600" spc="100" dirty="0">
                <a:latin typeface="Arial" charset="0"/>
                <a:cs typeface="ＭＳ Ｐゴシック" charset="0"/>
              </a:rPr>
              <a:t> </a:t>
            </a:r>
            <a:r>
              <a:rPr lang="en-US" sz="1600" spc="100" dirty="0" err="1">
                <a:latin typeface="Arial" charset="0"/>
                <a:cs typeface="ＭＳ Ｐゴシック" charset="0"/>
              </a:rPr>
              <a:t>katipan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iglesya</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25</a:t>
            </a:r>
            <a:r>
              <a:rPr lang="en-US" sz="1600" spc="100" dirty="0">
                <a:latin typeface="Arial" charset="0"/>
                <a:cs typeface="ＭＳ Ｐゴシック" charset="0"/>
              </a:rPr>
              <a:t>). ¶ </a:t>
            </a:r>
            <a:r>
              <a:rPr lang="en-US" sz="1600" i="1" spc="100" dirty="0" err="1">
                <a:latin typeface="Arial" charset="0"/>
                <a:cs typeface="ＭＳ Ｐゴシック" charset="0"/>
              </a:rPr>
              <a:t>Paghahanda</a:t>
            </a:r>
            <a:r>
              <a:rPr lang="en-US" sz="1600" i="1" spc="100" dirty="0">
                <a:latin typeface="Arial" charset="0"/>
                <a:cs typeface="ＭＳ Ｐゴシック" charset="0"/>
              </a:rPr>
              <a:t> para </a:t>
            </a:r>
            <a:r>
              <a:rPr lang="en-US" sz="1600" i="1" spc="100" dirty="0" err="1">
                <a:latin typeface="Arial" charset="0"/>
                <a:cs typeface="ＭＳ Ｐゴシック" charset="0"/>
              </a:rPr>
              <a:t>sa</a:t>
            </a:r>
            <a:r>
              <a:rPr lang="en-US" sz="1600" i="1" spc="100" dirty="0">
                <a:latin typeface="Arial" charset="0"/>
                <a:cs typeface="ＭＳ Ｐゴシック" charset="0"/>
              </a:rPr>
              <a:t> </a:t>
            </a:r>
            <a:r>
              <a:rPr lang="en-US" sz="1600" i="1" spc="100" dirty="0" err="1">
                <a:latin typeface="Arial" charset="0"/>
                <a:cs typeface="ＭＳ Ｐゴシック" charset="0"/>
              </a:rPr>
              <a:t>seremonya</a:t>
            </a:r>
            <a:r>
              <a:rPr lang="en-US" sz="1600" i="1" spc="100" dirty="0">
                <a:latin typeface="Arial" charset="0"/>
                <a:cs typeface="ＭＳ Ｐゴシック" charset="0"/>
              </a:rPr>
              <a:t> ng </a:t>
            </a:r>
            <a:r>
              <a:rPr lang="en-US" sz="1600" i="1" spc="100" dirty="0" err="1">
                <a:latin typeface="Arial" charset="0"/>
                <a:cs typeface="ＭＳ Ｐゴシック" charset="0"/>
              </a:rPr>
              <a:t>kasalan</a:t>
            </a:r>
            <a:r>
              <a:rPr lang="en-US" sz="1600" i="1" spc="100" dirty="0">
                <a:latin typeface="Arial" charset="0"/>
                <a:cs typeface="ＭＳ Ｐゴシック" charset="0"/>
              </a:rPr>
              <a:t>. </a:t>
            </a:r>
            <a:r>
              <a:rPr lang="en-US" sz="1600" spc="100" dirty="0">
                <a:latin typeface="Arial" charset="0"/>
                <a:cs typeface="ＭＳ Ｐゴシック" charset="0"/>
              </a:rPr>
              <a:t>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pag-aasikaso</a:t>
            </a:r>
            <a:r>
              <a:rPr lang="en-US" sz="1600" spc="100" dirty="0">
                <a:latin typeface="Arial" charset="0"/>
                <a:cs typeface="ＭＳ Ｐゴシック" charset="0"/>
              </a:rPr>
              <a:t> ng </a:t>
            </a:r>
            <a:r>
              <a:rPr lang="en-US" sz="1600" spc="100" dirty="0" err="1">
                <a:latin typeface="Arial" charset="0"/>
                <a:cs typeface="ＭＳ Ｐゴシック" charset="0"/>
              </a:rPr>
              <a:t>Nobyo</a:t>
            </a:r>
            <a:r>
              <a:rPr lang="en-US" sz="1600" spc="100" dirty="0">
                <a:latin typeface="Arial" charset="0"/>
                <a:cs typeface="ＭＳ Ｐゴシック" charset="0"/>
              </a:rPr>
              <a:t> ay </a:t>
            </a:r>
            <a:r>
              <a:rPr lang="en-US" sz="1600" spc="100" dirty="0" err="1">
                <a:latin typeface="Arial" charset="0"/>
                <a:cs typeface="ＭＳ Ｐゴシック" charset="0"/>
              </a:rPr>
              <a:t>nagpapatuloy</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kasalukuyang</a:t>
            </a:r>
            <a:r>
              <a:rPr lang="en-US" sz="1600" spc="100" dirty="0">
                <a:latin typeface="Arial" charset="0"/>
                <a:cs typeface="ＭＳ Ｐゴシック" charset="0"/>
              </a:rPr>
              <a:t> </a:t>
            </a:r>
            <a:r>
              <a:rPr lang="en-US" sz="1600" spc="100" dirty="0" err="1">
                <a:latin typeface="Arial" charset="0"/>
                <a:cs typeface="ＭＳ Ｐゴシック" charset="0"/>
              </a:rPr>
              <a:t>pagsisikap</a:t>
            </a:r>
            <a:r>
              <a:rPr lang="en-US" sz="1600" spc="100" dirty="0">
                <a:latin typeface="Arial" charset="0"/>
                <a:cs typeface="ＭＳ Ｐゴシック" charset="0"/>
              </a:rPr>
              <a:t>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pabanalin</a:t>
            </a:r>
            <a:r>
              <a:rPr lang="en-US" sz="1600" spc="100" dirty="0">
                <a:latin typeface="Arial" charset="0"/>
                <a:cs typeface="ＭＳ Ｐゴシック" charset="0"/>
              </a:rPr>
              <a:t> at </a:t>
            </a:r>
            <a:r>
              <a:rPr lang="en-US" sz="1600" spc="100" dirty="0" err="1">
                <a:latin typeface="Arial" charset="0"/>
                <a:cs typeface="ＭＳ Ｐゴシック" charset="0"/>
              </a:rPr>
              <a:t>linisin</a:t>
            </a:r>
            <a:r>
              <a:rPr lang="en-US" sz="1600" spc="100" dirty="0">
                <a:latin typeface="Arial" charset="0"/>
                <a:cs typeface="ＭＳ Ｐゴシック" charset="0"/>
              </a:rPr>
              <a:t> ang </a:t>
            </a:r>
            <a:r>
              <a:rPr lang="en-US" sz="1600" spc="100" dirty="0" err="1">
                <a:latin typeface="Arial" charset="0"/>
                <a:cs typeface="ＭＳ Ｐゴシック" charset="0"/>
              </a:rPr>
              <a:t>nobya</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26</a:t>
            </a:r>
            <a:r>
              <a:rPr lang="en-US" sz="1600" spc="100" dirty="0">
                <a:latin typeface="Arial" charset="0"/>
                <a:cs typeface="ＭＳ Ｐゴシック" charset="0"/>
              </a:rPr>
              <a:t>). </a:t>
            </a:r>
            <a:endParaRPr lang="en-US" sz="1600" b="0" i="1" spc="100" baseline="0" dirty="0">
              <a:latin typeface="Arial" charset="0"/>
              <a:cs typeface="ＭＳ Ｐゴシック" charset="0"/>
            </a:endParaRPr>
          </a:p>
        </p:txBody>
      </p:sp>
    </p:spTree>
    <p:extLst>
      <p:ext uri="{BB962C8B-B14F-4D97-AF65-F5344CB8AC3E}">
        <p14:creationId xmlns:p14="http://schemas.microsoft.com/office/powerpoint/2010/main" val="274878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(3) </a:t>
            </a:r>
            <a:r>
              <a:rPr lang="en-US" sz="1600" b="0" i="1" spc="100" baseline="0" dirty="0">
                <a:latin typeface="Arial" charset="0"/>
                <a:cs typeface="ＭＳ Ｐゴシック" charset="0"/>
              </a:rPr>
              <a:t>Ang </a:t>
            </a:r>
            <a:r>
              <a:rPr lang="en-US" sz="1600" b="0" i="1" spc="100" baseline="0" dirty="0" err="1">
                <a:latin typeface="Arial" charset="0"/>
                <a:cs typeface="ＭＳ Ｐゴシック" charset="0"/>
              </a:rPr>
              <a:t>seremonya</a:t>
            </a:r>
            <a:r>
              <a:rPr lang="en-US" sz="1600" b="0" i="1" spc="100" baseline="0" dirty="0">
                <a:latin typeface="Arial" charset="0"/>
                <a:cs typeface="ＭＳ Ｐゴシック" charset="0"/>
              </a:rPr>
              <a:t> ng </a:t>
            </a:r>
            <a:r>
              <a:rPr lang="en-US" sz="1600" b="0" i="1" spc="100" baseline="0" dirty="0" err="1">
                <a:latin typeface="Arial" charset="0"/>
                <a:cs typeface="ＭＳ Ｐゴシック" charset="0"/>
              </a:rPr>
              <a:t>kasalan</a:t>
            </a:r>
            <a:r>
              <a:rPr lang="en-US" sz="1600" b="0" i="1" spc="100" baseline="0" dirty="0">
                <a:latin typeface="Arial" charset="0"/>
                <a:cs typeface="ＭＳ Ｐゴシック" charset="0"/>
              </a:rPr>
              <a:t> </a:t>
            </a:r>
            <a:r>
              <a:rPr lang="en-US" sz="1600" b="0" i="1" spc="100" baseline="0" dirty="0" err="1">
                <a:latin typeface="Arial" charset="0"/>
                <a:cs typeface="ＭＳ Ｐゴシック" charset="0"/>
              </a:rPr>
              <a:t>mismo</a:t>
            </a:r>
            <a:r>
              <a:rPr lang="en-US" sz="1600" b="0" i="1" spc="100" baseline="0" dirty="0">
                <a:latin typeface="Arial" charset="0"/>
                <a:cs typeface="ＭＳ Ｐゴシック" charset="0"/>
              </a:rPr>
              <a:t>. </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kasalukuyang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pag-aasikaso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ay </a:t>
            </a:r>
            <a:r>
              <a:rPr lang="en-US" sz="1600" b="0" spc="100" baseline="0" dirty="0" err="1">
                <a:latin typeface="Arial" charset="0"/>
                <a:cs typeface="ＭＳ Ｐゴシック" charset="0"/>
              </a:rPr>
              <a:t>patungkol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pagbibigay</a:t>
            </a:r>
            <a:r>
              <a:rPr lang="en-US" sz="1600" spc="100" dirty="0">
                <a:latin typeface="Arial" charset="0"/>
                <a:cs typeface="ＭＳ Ｐゴシック" charset="0"/>
              </a:rPr>
              <a:t>” ng </a:t>
            </a:r>
            <a:r>
              <a:rPr lang="en-US" sz="1600" spc="100" dirty="0" err="1">
                <a:latin typeface="Arial" charset="0"/>
                <a:cs typeface="ＭＳ Ｐゴシック" charset="0"/>
              </a:rPr>
              <a:t>nobya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kasalan</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27</a:t>
            </a:r>
            <a:r>
              <a:rPr lang="en-US" sz="1600" spc="100" dirty="0">
                <a:latin typeface="Arial" charset="0"/>
                <a:cs typeface="ＭＳ Ｐゴシック" charset="0"/>
              </a:rPr>
              <a:t>).</a:t>
            </a:r>
            <a:r>
              <a:rPr lang="en-US" sz="1600" b="0" i="1" spc="100" baseline="0" dirty="0">
                <a:latin typeface="Arial" charset="0"/>
                <a:cs typeface="ＭＳ Ｐゴシック" charset="0"/>
              </a:rPr>
              <a:t> </a:t>
            </a:r>
            <a:r>
              <a:rPr lang="en-US" sz="1600" spc="100" dirty="0">
                <a:latin typeface="Arial" charset="0"/>
                <a:cs typeface="ＭＳ Ｐゴシック" charset="0"/>
              </a:rPr>
              <a:t>¶ • Sa </a:t>
            </a:r>
            <a:r>
              <a:rPr lang="en-US" sz="1600" spc="100" dirty="0" err="1">
                <a:latin typeface="Arial" charset="0"/>
                <a:cs typeface="ＭＳ Ｐゴシック" charset="0"/>
              </a:rPr>
              <a:t>matandang</a:t>
            </a:r>
            <a:r>
              <a:rPr lang="en-US" sz="1600" spc="100" dirty="0">
                <a:latin typeface="Arial" charset="0"/>
                <a:cs typeface="ＭＳ Ｐゴシック" charset="0"/>
              </a:rPr>
              <a:t> </a:t>
            </a:r>
            <a:r>
              <a:rPr lang="en-US" sz="1600" spc="100" dirty="0" err="1">
                <a:latin typeface="Arial" charset="0"/>
                <a:cs typeface="ＭＳ Ｐゴシック" charset="0"/>
              </a:rPr>
              <a:t>kapanahunan</a:t>
            </a:r>
            <a:r>
              <a:rPr lang="en-US" sz="1600" spc="100" dirty="0">
                <a:latin typeface="Arial" charset="0"/>
                <a:cs typeface="ＭＳ Ｐゴシック" charset="0"/>
              </a:rPr>
              <a:t> ang </a:t>
            </a:r>
            <a:r>
              <a:rPr lang="en-US" sz="1600" spc="100" dirty="0" err="1">
                <a:latin typeface="Arial" charset="0"/>
                <a:cs typeface="ＭＳ Ｐゴシック" charset="0"/>
              </a:rPr>
              <a:t>nobya</a:t>
            </a:r>
            <a:r>
              <a:rPr lang="en-US" sz="1600" spc="100" dirty="0">
                <a:latin typeface="Arial" charset="0"/>
                <a:cs typeface="ＭＳ Ｐゴシック" charset="0"/>
              </a:rPr>
              <a:t> ay </a:t>
            </a:r>
            <a:r>
              <a:rPr lang="en-US" sz="1600" spc="100" dirty="0" err="1">
                <a:latin typeface="Arial" charset="0"/>
                <a:cs typeface="ＭＳ Ｐゴシック" charset="0"/>
              </a:rPr>
              <a:t>ibibigay</a:t>
            </a:r>
            <a:r>
              <a:rPr lang="en-US" sz="1600" spc="100" dirty="0">
                <a:latin typeface="Arial" charset="0"/>
                <a:cs typeface="ＭＳ Ｐゴシック" charset="0"/>
              </a:rPr>
              <a:t> ng </a:t>
            </a:r>
            <a:r>
              <a:rPr lang="en-US" sz="1600" spc="100" dirty="0" err="1">
                <a:latin typeface="Arial" charset="0"/>
                <a:cs typeface="ＭＳ Ｐゴシック" charset="0"/>
              </a:rPr>
              <a:t>lalaking</a:t>
            </a:r>
            <a:r>
              <a:rPr lang="en-US" sz="1600" spc="100" dirty="0">
                <a:latin typeface="Arial" charset="0"/>
                <a:cs typeface="ＭＳ Ｐゴシック" charset="0"/>
              </a:rPr>
              <a:t> </a:t>
            </a:r>
            <a:r>
              <a:rPr lang="en-US" sz="1600" spc="100" dirty="0" err="1">
                <a:latin typeface="Arial" charset="0"/>
                <a:cs typeface="ＭＳ Ｐゴシック" charset="0"/>
              </a:rPr>
              <a:t>abay</a:t>
            </a:r>
            <a:r>
              <a:rPr lang="en-US" sz="1600" spc="100" dirty="0">
                <a:latin typeface="Arial" charset="0"/>
                <a:cs typeface="ＭＳ Ｐゴシック" charset="0"/>
              </a:rPr>
              <a:t> o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abay</a:t>
            </a:r>
            <a:r>
              <a:rPr lang="en-US" sz="1600" spc="100" dirty="0">
                <a:latin typeface="Arial" charset="0"/>
                <a:cs typeface="ＭＳ Ｐゴシック" charset="0"/>
              </a:rPr>
              <a:t>, o ng </a:t>
            </a:r>
            <a:r>
              <a:rPr lang="en-US" sz="1600" spc="100" dirty="0" err="1">
                <a:latin typeface="Arial" charset="0"/>
                <a:cs typeface="ＭＳ Ｐゴシック" charset="0"/>
              </a:rPr>
              <a:t>kanyang</a:t>
            </a:r>
            <a:r>
              <a:rPr lang="en-US" sz="1600" spc="100" dirty="0">
                <a:latin typeface="Arial" charset="0"/>
                <a:cs typeface="ＭＳ Ｐゴシック" charset="0"/>
              </a:rPr>
              <a:t> ama. </a:t>
            </a:r>
            <a:r>
              <a:rPr lang="en-US" sz="1600" spc="100" dirty="0" err="1">
                <a:latin typeface="Arial" charset="0"/>
                <a:cs typeface="ＭＳ Ｐゴシック" charset="0"/>
              </a:rPr>
              <a:t>Hinding-hindi</a:t>
            </a:r>
            <a:r>
              <a:rPr lang="en-US" sz="1600" spc="100" dirty="0">
                <a:latin typeface="Arial" charset="0"/>
                <a:cs typeface="ＭＳ Ｐゴシック" charset="0"/>
              </a:rPr>
              <a:t> 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nobyo</a:t>
            </a:r>
            <a:r>
              <a:rPr lang="en-US" sz="1600" spc="100" dirty="0">
                <a:latin typeface="Arial" charset="0"/>
                <a:cs typeface="ＭＳ Ｐゴシック" charset="0"/>
              </a:rPr>
              <a:t>!</a:t>
            </a:r>
            <a:r>
              <a:rPr lang="en-US" sz="1600" b="1" i="1" spc="100" dirty="0">
                <a:latin typeface="Arial" charset="0"/>
                <a:cs typeface="ＭＳ Ｐゴシック" charset="0"/>
              </a:rPr>
              <a:t> </a:t>
            </a:r>
            <a:r>
              <a:rPr lang="en-US" sz="1600" spc="100" dirty="0">
                <a:latin typeface="Arial" charset="0"/>
                <a:cs typeface="ＭＳ Ｐゴシック" charset="0"/>
              </a:rPr>
              <a:t>¶ • Isang </a:t>
            </a:r>
            <a:r>
              <a:rPr lang="en-US" sz="1600" spc="100" dirty="0" err="1">
                <a:latin typeface="Arial" charset="0"/>
                <a:cs typeface="ＭＳ Ｐゴシック" charset="0"/>
              </a:rPr>
              <a:t>nakapagpapakilos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larawan</a:t>
            </a:r>
            <a:r>
              <a:rPr lang="en-US" sz="1600" spc="100" dirty="0">
                <a:latin typeface="Arial" charset="0"/>
                <a:cs typeface="ＭＳ Ｐゴシック" charset="0"/>
              </a:rPr>
              <a:t> ng </a:t>
            </a:r>
            <a:r>
              <a:rPr lang="en-US" sz="1600" spc="100" dirty="0" err="1">
                <a:latin typeface="Arial" charset="0"/>
                <a:cs typeface="ＭＳ Ｐゴシック" charset="0"/>
              </a:rPr>
              <a:t>pagbabalik</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hinaharap</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seremonya</a:t>
            </a:r>
            <a:r>
              <a:rPr lang="en-US" sz="1600" spc="100" dirty="0">
                <a:latin typeface="Arial" charset="0"/>
                <a:cs typeface="ＭＳ Ｐゴシック" charset="0"/>
              </a:rPr>
              <a:t> ng </a:t>
            </a:r>
            <a:r>
              <a:rPr lang="en-US" sz="1600" spc="100" dirty="0" err="1">
                <a:latin typeface="Arial" charset="0"/>
                <a:cs typeface="ＭＳ Ｐゴシック" charset="0"/>
              </a:rPr>
              <a:t>kasalan</a:t>
            </a:r>
            <a:r>
              <a:rPr lang="en-US" sz="1600" spc="100" dirty="0">
                <a:latin typeface="Arial" charset="0"/>
                <a:cs typeface="ＭＳ Ｐゴシック" charset="0"/>
              </a:rPr>
              <a:t>, </a:t>
            </a:r>
            <a:r>
              <a:rPr lang="en-US" sz="1600" spc="100" dirty="0" err="1">
                <a:latin typeface="Arial" charset="0"/>
                <a:cs typeface="ＭＳ Ｐゴシック" charset="0"/>
              </a:rPr>
              <a:t>kapag</a:t>
            </a:r>
            <a:r>
              <a:rPr lang="en-US" sz="1600" spc="100" dirty="0">
                <a:latin typeface="Arial" charset="0"/>
                <a:cs typeface="ＭＳ Ｐゴシック" charset="0"/>
              </a:rPr>
              <a:t> ang </a:t>
            </a:r>
            <a:r>
              <a:rPr lang="en-US" sz="1600" spc="100" dirty="0" err="1">
                <a:latin typeface="Arial" charset="0"/>
                <a:cs typeface="ＭＳ Ｐゴシック" charset="0"/>
              </a:rPr>
              <a:t>mahabang</a:t>
            </a:r>
            <a:r>
              <a:rPr lang="en-US" sz="1600" spc="100" dirty="0">
                <a:latin typeface="Arial" charset="0"/>
                <a:cs typeface="ＭＳ Ｐゴシック" charset="0"/>
              </a:rPr>
              <a:t> </a:t>
            </a:r>
            <a:r>
              <a:rPr lang="en-US" sz="1600" spc="100" dirty="0" err="1">
                <a:latin typeface="Arial" charset="0"/>
                <a:cs typeface="ＭＳ Ｐゴシック" charset="0"/>
              </a:rPr>
              <a:t>kasunduangn</a:t>
            </a:r>
            <a:r>
              <a:rPr lang="en-US" sz="1600" spc="100" dirty="0">
                <a:latin typeface="Arial" charset="0"/>
                <a:cs typeface="ＭＳ Ｐゴシック" charset="0"/>
              </a:rPr>
              <a:t> </a:t>
            </a:r>
            <a:r>
              <a:rPr lang="en-US" sz="1600" spc="100" dirty="0" err="1">
                <a:latin typeface="Arial" charset="0"/>
                <a:cs typeface="ＭＳ Ｐゴシック" charset="0"/>
              </a:rPr>
              <a:t>pagpapakasal</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pagitan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iglesya</a:t>
            </a:r>
            <a:r>
              <a:rPr lang="en-US" sz="1600" spc="100" dirty="0">
                <a:latin typeface="Arial" charset="0"/>
                <a:cs typeface="ＭＳ Ｐゴシック" charset="0"/>
              </a:rPr>
              <a:t> ay </a:t>
            </a:r>
            <a:r>
              <a:rPr lang="en-US" sz="1600" spc="100" dirty="0" err="1">
                <a:latin typeface="Arial" charset="0"/>
                <a:cs typeface="ＭＳ Ｐゴシック" charset="0"/>
              </a:rPr>
              <a:t>nakumpleto</a:t>
            </a:r>
            <a:r>
              <a:rPr lang="en-US" sz="1600" spc="100" dirty="0">
                <a:latin typeface="Arial" charset="0"/>
                <a:cs typeface="ＭＳ Ｐゴシック" charset="0"/>
              </a:rPr>
              <a:t> at ang </a:t>
            </a:r>
            <a:r>
              <a:rPr lang="en-US" sz="1600" spc="100" dirty="0" err="1">
                <a:latin typeface="Arial" charset="0"/>
                <a:cs typeface="ＭＳ Ｐゴシック" charset="0"/>
              </a:rPr>
              <a:t>kasalan</a:t>
            </a:r>
            <a:r>
              <a:rPr lang="en-US" sz="1600" spc="100" dirty="0">
                <a:latin typeface="Arial" charset="0"/>
                <a:cs typeface="ＭＳ Ｐゴシック" charset="0"/>
              </a:rPr>
              <a:t> ay </a:t>
            </a:r>
            <a:r>
              <a:rPr lang="en-US" sz="1600" spc="100" dirty="0" err="1">
                <a:latin typeface="Arial" charset="0"/>
                <a:cs typeface="ＭＳ Ｐゴシック" charset="0"/>
              </a:rPr>
              <a:t>ipagdiriwang</a:t>
            </a:r>
            <a:r>
              <a:rPr lang="en-US" sz="1600" b="1" i="1"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07020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dirty="0">
                <a:latin typeface="Arial" charset="0"/>
                <a:cs typeface="ＭＳ Ｐゴシック" charset="0"/>
              </a:rPr>
              <a:t>2</a:t>
            </a:r>
            <a:r>
              <a:rPr lang="en-US" sz="1600" b="1" spc="100" baseline="0" dirty="0">
                <a:latin typeface="Arial" charset="0"/>
                <a:cs typeface="ＭＳ Ｐゴシック" charset="0"/>
              </a:rPr>
              <a:t>. </a:t>
            </a:r>
            <a:r>
              <a:rPr lang="en-US" sz="1600" b="1" spc="100" dirty="0" err="1">
                <a:latin typeface="Arial" charset="0"/>
                <a:ea typeface="ＭＳ Ｐゴシック" charset="0"/>
                <a:cs typeface="ＭＳ Ｐゴシック" charset="0"/>
              </a:rPr>
              <a:t>Relasyon</a:t>
            </a:r>
            <a:r>
              <a:rPr lang="en-US" sz="1600" b="1" spc="100" dirty="0">
                <a:latin typeface="Arial" charset="0"/>
                <a:ea typeface="ＭＳ Ｐゴシック" charset="0"/>
                <a:cs typeface="ＭＳ Ｐゴシック" charset="0"/>
              </a:rPr>
              <a:t> ng Mister at </a:t>
            </a:r>
            <a:r>
              <a:rPr lang="en-US" sz="1600" b="1" spc="100" dirty="0" err="1">
                <a:latin typeface="Arial" charset="0"/>
                <a:ea typeface="ＭＳ Ｐゴシック" charset="0"/>
                <a:cs typeface="ＭＳ Ｐゴシック" charset="0"/>
              </a:rPr>
              <a:t>Misis</a:t>
            </a:r>
            <a:r>
              <a:rPr lang="en-US" sz="1600" b="1" spc="100" dirty="0">
                <a:latin typeface="Arial" charset="0"/>
                <a:ea typeface="ＭＳ Ｐゴシック" charset="0"/>
                <a:cs typeface="ＭＳ Ｐゴシック" charset="0"/>
              </a:rPr>
              <a:t>. a. </a:t>
            </a:r>
            <a:r>
              <a:rPr lang="en-US" sz="1600" b="1" spc="100" dirty="0" err="1">
                <a:latin typeface="Arial" charset="0"/>
                <a:ea typeface="ＭＳ Ｐゴシック" charset="0"/>
                <a:cs typeface="ＭＳ Ｐゴシック" charset="0"/>
              </a:rPr>
              <a:t>Misis</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Pasakop</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a:t>
            </a:r>
            <a:r>
              <a:rPr lang="en-US" sz="1600" b="1" spc="100" dirty="0">
                <a:latin typeface="Arial" charset="0"/>
                <a:ea typeface="ＭＳ Ｐゴシック" charset="0"/>
                <a:cs typeface="ＭＳ Ｐゴシック" charset="0"/>
              </a:rPr>
              <a:t> Iyong Mister.</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“Mga </a:t>
            </a:r>
            <a:r>
              <a:rPr lang="en-US" sz="1600" b="0" spc="100" baseline="0" dirty="0" err="1">
                <a:latin typeface="Arial" charset="0"/>
                <a:cs typeface="ＭＳ Ｐゴシック" charset="0"/>
              </a:rPr>
              <a:t>asawang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pasakop</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inyu-inyong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asawa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pagpapasakop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asawang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lalaki</a:t>
            </a:r>
            <a:r>
              <a:rPr lang="en-US" sz="1600" b="0" spc="100" baseline="0" dirty="0">
                <a:latin typeface="Arial" charset="0"/>
                <a:cs typeface="ＭＳ Ｐゴシック" charset="0"/>
              </a:rPr>
              <a:t> ang ulo ng </a:t>
            </a:r>
            <a:r>
              <a:rPr lang="en-US" sz="1600" b="0" spc="100" baseline="0" dirty="0" err="1">
                <a:latin typeface="Arial" charset="0"/>
                <a:cs typeface="ＭＳ Ｐゴシック" charset="0"/>
              </a:rPr>
              <a:t>asawang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ulo 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tagapagligtas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paanong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napapasakop</a:t>
            </a:r>
            <a:r>
              <a:rPr lang="en-US" sz="1600" b="0" spc="100" baseline="0" dirty="0">
                <a:latin typeface="Arial" charset="0"/>
                <a:cs typeface="ＭＳ Ｐゴシック" charset="0"/>
              </a:rPr>
              <a:t> kay Cristo, </a:t>
            </a:r>
            <a:r>
              <a:rPr lang="en-US" sz="1600" b="0" spc="100" baseline="0" dirty="0" err="1">
                <a:latin typeface="Arial" charset="0"/>
                <a:cs typeface="ＭＳ Ｐゴシック" charset="0"/>
              </a:rPr>
              <a:t>gayundin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asawang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babae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asawa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5:22–24</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99115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Isang </a:t>
            </a:r>
            <a:r>
              <a:rPr lang="en-US" sz="1600" b="1" spc="100" dirty="0" err="1">
                <a:latin typeface="Arial" charset="0"/>
                <a:cs typeface="ＭＳ Ｐゴシック" charset="0"/>
              </a:rPr>
              <a:t>Bisagrang</a:t>
            </a:r>
            <a:r>
              <a:rPr lang="en-US" sz="1600" b="1" spc="100" dirty="0">
                <a:latin typeface="Arial" charset="0"/>
                <a:cs typeface="ＭＳ Ｐゴシック" charset="0"/>
              </a:rPr>
              <a:t> </a:t>
            </a:r>
            <a:r>
              <a:rPr lang="en-US" sz="1600" b="1" spc="100" dirty="0" err="1">
                <a:latin typeface="Arial" charset="0"/>
                <a:cs typeface="ＭＳ Ｐゴシック" charset="0"/>
              </a:rPr>
              <a:t>Sipi</a:t>
            </a:r>
            <a:r>
              <a:rPr lang="en-US" sz="1600" b="1" spc="100" dirty="0">
                <a:latin typeface="Arial" charset="0"/>
                <a:cs typeface="ＭＳ Ｐゴシック" charset="0"/>
              </a:rPr>
              <a:t>. </a:t>
            </a:r>
            <a:r>
              <a:rPr lang="en-US" sz="1600" b="1" i="1" spc="100" baseline="0" dirty="0">
                <a:latin typeface="Arial" charset="0"/>
              </a:rPr>
              <a:t>¶ • </a:t>
            </a:r>
            <a:r>
              <a:rPr lang="en-US" sz="1600" b="0" i="0" spc="100" baseline="0" dirty="0" err="1">
                <a:latin typeface="Arial" charset="0"/>
              </a:rPr>
              <a:t>Magpapasimula</a:t>
            </a:r>
            <a:r>
              <a:rPr lang="en-US" sz="1600" b="0" i="0" spc="100" baseline="0" dirty="0">
                <a:latin typeface="Arial" charset="0"/>
              </a:rPr>
              <a:t> </a:t>
            </a:r>
            <a:r>
              <a:rPr lang="en-US" sz="1600" b="0" i="0" spc="100" baseline="0" dirty="0" err="1">
                <a:latin typeface="Arial" charset="0"/>
              </a:rPr>
              <a:t>si</a:t>
            </a:r>
            <a:r>
              <a:rPr lang="en-US" sz="1600" b="0" i="0" spc="100" baseline="0" dirty="0">
                <a:latin typeface="Arial" charset="0"/>
              </a:rPr>
              <a:t> Pablo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bisagrang</a:t>
            </a:r>
            <a:r>
              <a:rPr lang="en-US" sz="1600" b="0" i="0" spc="100" baseline="0" dirty="0">
                <a:latin typeface="Arial" charset="0"/>
              </a:rPr>
              <a:t> </a:t>
            </a:r>
            <a:r>
              <a:rPr lang="en-US" sz="1600" b="0" i="0" spc="100" baseline="0" dirty="0" err="1">
                <a:latin typeface="Arial" charset="0"/>
              </a:rPr>
              <a:t>sipi</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nag-</a:t>
            </a:r>
            <a:r>
              <a:rPr lang="en-US" sz="1600" b="0" i="0" spc="100" baseline="0" dirty="0" err="1">
                <a:latin typeface="Arial" charset="0"/>
              </a:rPr>
              <a:t>uugnay</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Efeso</a:t>
            </a:r>
            <a:r>
              <a:rPr lang="en-US" sz="1600" b="0" i="0" spc="100" baseline="0" dirty="0">
                <a:latin typeface="Arial" charset="0"/>
              </a:rPr>
              <a:t> 5:1–20 at 22–33,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nagtataguyod</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kaanib</a:t>
            </a:r>
            <a:r>
              <a:rPr lang="en-US" sz="1600" spc="100" dirty="0">
                <a:latin typeface="Arial" charset="0"/>
              </a:rPr>
              <a:t> ng </a:t>
            </a:r>
            <a:r>
              <a:rPr lang="en-US" sz="1600" spc="100" dirty="0" err="1">
                <a:latin typeface="Arial" charset="0"/>
              </a:rPr>
              <a:t>iglesya</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pasakop</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isa’t</a:t>
            </a:r>
            <a:r>
              <a:rPr lang="en-US" sz="1600" spc="100" dirty="0">
                <a:latin typeface="Arial" charset="0"/>
              </a:rPr>
              <a:t> isa.</a:t>
            </a:r>
            <a:r>
              <a:rPr lang="en-US" sz="1600" b="1" i="1" spc="100" dirty="0">
                <a:latin typeface="Arial" charset="0"/>
              </a:rPr>
              <a:t>. </a:t>
            </a:r>
            <a:r>
              <a:rPr lang="en-US" sz="1600" spc="100" dirty="0">
                <a:latin typeface="Arial" charset="0"/>
              </a:rPr>
              <a:t>¶ • Ang </a:t>
            </a:r>
            <a:r>
              <a:rPr lang="en-US" sz="1600" spc="100" dirty="0" err="1">
                <a:latin typeface="Arial" charset="0"/>
              </a:rPr>
              <a:t>mga</a:t>
            </a:r>
            <a:r>
              <a:rPr lang="en-US" sz="1600" spc="100" dirty="0">
                <a:latin typeface="Arial" charset="0"/>
              </a:rPr>
              <a:t> </a:t>
            </a:r>
            <a:r>
              <a:rPr lang="en-US" sz="1600" spc="100" dirty="0" err="1">
                <a:latin typeface="Arial" charset="0"/>
              </a:rPr>
              <a:t>mananampalataya</a:t>
            </a:r>
            <a:r>
              <a:rPr lang="en-US" sz="1600" spc="100" dirty="0">
                <a:latin typeface="Arial" charset="0"/>
              </a:rPr>
              <a:t> ay </a:t>
            </a:r>
            <a:r>
              <a:rPr lang="en-US" sz="1600" spc="100" dirty="0" err="1">
                <a:latin typeface="Arial" charset="0"/>
              </a:rPr>
              <a:t>gagawin</a:t>
            </a:r>
            <a:r>
              <a:rPr lang="en-US" sz="1600" spc="100" dirty="0">
                <a:latin typeface="Arial" charset="0"/>
              </a:rPr>
              <a:t> </a:t>
            </a:r>
            <a:r>
              <a:rPr lang="en-US" sz="1600" spc="100" dirty="0" err="1">
                <a:latin typeface="Arial" charset="0"/>
              </a:rPr>
              <a:t>ito</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paggalang</a:t>
            </a:r>
            <a:r>
              <a:rPr lang="en-US" sz="1600" spc="100" dirty="0">
                <a:latin typeface="Arial" charset="0"/>
              </a:rPr>
              <a:t> kay Cristo” (</a:t>
            </a:r>
            <a:r>
              <a:rPr lang="en-US" sz="1600" i="1" spc="100" dirty="0" err="1">
                <a:latin typeface="Arial" charset="0"/>
              </a:rPr>
              <a:t>tal</a:t>
            </a:r>
            <a:r>
              <a:rPr lang="en-US" sz="1600" i="1" spc="100" dirty="0">
                <a:latin typeface="Arial" charset="0"/>
              </a:rPr>
              <a:t>. 21 </a:t>
            </a:r>
            <a:r>
              <a:rPr lang="en-US" sz="1400" spc="100" dirty="0">
                <a:latin typeface="Arial" charset="0"/>
              </a:rPr>
              <a:t>FSV</a:t>
            </a:r>
            <a:r>
              <a:rPr lang="en-US" sz="1600" spc="100" dirty="0">
                <a:latin typeface="Arial" charset="0"/>
              </a:rPr>
              <a:t>), ang </a:t>
            </a:r>
            <a:r>
              <a:rPr lang="en-US" sz="1600" spc="100" dirty="0" err="1">
                <a:latin typeface="Arial" charset="0"/>
              </a:rPr>
              <a:t>una</a:t>
            </a:r>
            <a:r>
              <a:rPr lang="en-US" sz="1600" spc="100" dirty="0">
                <a:latin typeface="Arial" charset="0"/>
              </a:rPr>
              <a:t> </a:t>
            </a:r>
            <a:r>
              <a:rPr lang="en-US" sz="1600" spc="100" dirty="0" err="1">
                <a:latin typeface="Arial" charset="0"/>
              </a:rPr>
              <a:t>sa</a:t>
            </a:r>
            <a:r>
              <a:rPr lang="en-US" sz="1600" spc="100" dirty="0">
                <a:latin typeface="Arial" charset="0"/>
              </a:rPr>
              <a:t> maraming </a:t>
            </a:r>
            <a:r>
              <a:rPr lang="en-US" sz="1600" spc="100" dirty="0" err="1">
                <a:latin typeface="Arial" charset="0"/>
              </a:rPr>
              <a:t>beses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kikilalanin</a:t>
            </a:r>
            <a:r>
              <a:rPr lang="en-US" sz="1600" spc="100" dirty="0">
                <a:latin typeface="Arial" charset="0"/>
              </a:rPr>
              <a:t> </a:t>
            </a:r>
            <a:r>
              <a:rPr lang="en-US" sz="1600" spc="100" dirty="0" err="1">
                <a:latin typeface="Arial" charset="0"/>
              </a:rPr>
              <a:t>ni</a:t>
            </a:r>
            <a:r>
              <a:rPr lang="en-US" sz="1600" spc="100" dirty="0">
                <a:latin typeface="Arial" charset="0"/>
              </a:rPr>
              <a:t> Pablo ang </a:t>
            </a:r>
            <a:r>
              <a:rPr lang="en-US" sz="1600" spc="100" dirty="0" err="1">
                <a:latin typeface="Arial" charset="0"/>
              </a:rPr>
              <a:t>relasyon</a:t>
            </a:r>
            <a:r>
              <a:rPr lang="en-US" sz="1600" spc="100" dirty="0">
                <a:latin typeface="Arial" charset="0"/>
              </a:rPr>
              <a:t> kay Cristo </a:t>
            </a:r>
            <a:r>
              <a:rPr lang="en-US" sz="1600" spc="100" dirty="0" err="1">
                <a:latin typeface="Arial" charset="0"/>
              </a:rPr>
              <a:t>bilang</a:t>
            </a:r>
            <a:r>
              <a:rPr lang="en-US" sz="1600" spc="100" dirty="0">
                <a:latin typeface="Arial" charset="0"/>
              </a:rPr>
              <a:t> ang </a:t>
            </a:r>
            <a:r>
              <a:rPr lang="en-US" sz="1600" spc="100" dirty="0" err="1">
                <a:latin typeface="Arial" charset="0"/>
              </a:rPr>
              <a:t>pinakamahalaga</a:t>
            </a:r>
            <a:r>
              <a:rPr lang="en-US" sz="1600" spc="100" dirty="0">
                <a:latin typeface="Arial" charset="0"/>
              </a:rPr>
              <a:t> at </a:t>
            </a:r>
            <a:r>
              <a:rPr lang="en-US" sz="1600" spc="100" dirty="0" err="1">
                <a:latin typeface="Arial" charset="0"/>
              </a:rPr>
              <a:t>nagtatakda</a:t>
            </a:r>
            <a:r>
              <a:rPr lang="en-US" sz="1600" spc="100" dirty="0">
                <a:latin typeface="Arial" charset="0"/>
              </a:rPr>
              <a:t> para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mananampalataya</a:t>
            </a:r>
            <a:r>
              <a:rPr lang="en-US" sz="1600" spc="10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07249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“Gaya ng </a:t>
            </a:r>
            <a:r>
              <a:rPr lang="en-US" sz="1600" b="1" spc="100" dirty="0" err="1">
                <a:latin typeface="Arial" charset="0"/>
                <a:cs typeface="ＭＳ Ｐゴシック" charset="0"/>
              </a:rPr>
              <a:t>pagpapasakop</a:t>
            </a:r>
            <a:r>
              <a:rPr lang="en-US" sz="1600" b="1" spc="100" dirty="0">
                <a:latin typeface="Arial" charset="0"/>
                <a:cs typeface="ＭＳ Ｐゴシック" charset="0"/>
              </a:rPr>
              <a:t> </a:t>
            </a:r>
            <a:r>
              <a:rPr lang="en-US" sz="1600" b="1" spc="100" dirty="0" err="1">
                <a:latin typeface="Arial" charset="0"/>
                <a:cs typeface="ＭＳ Ｐゴシック" charset="0"/>
              </a:rPr>
              <a:t>sa</a:t>
            </a:r>
            <a:r>
              <a:rPr lang="en-US" sz="1600" b="1" spc="100" dirty="0">
                <a:latin typeface="Arial" charset="0"/>
                <a:cs typeface="ＭＳ Ｐゴシック" charset="0"/>
              </a:rPr>
              <a:t> </a:t>
            </a:r>
            <a:r>
              <a:rPr lang="en-US" sz="1600" b="1" spc="100" dirty="0" err="1">
                <a:latin typeface="Arial" charset="0"/>
                <a:cs typeface="ＭＳ Ｐゴシック" charset="0"/>
              </a:rPr>
              <a:t>Panginoon</a:t>
            </a:r>
            <a:r>
              <a:rPr lang="en-US" sz="1600" b="1" spc="100" dirty="0">
                <a:latin typeface="Arial" charset="0"/>
                <a:cs typeface="ＭＳ Ｐゴシック" charset="0"/>
              </a:rPr>
              <a:t>” </a:t>
            </a:r>
            <a:r>
              <a:rPr lang="en-US" sz="1600" b="1" i="1" spc="100" baseline="0" dirty="0">
                <a:latin typeface="Arial" charset="0"/>
              </a:rPr>
              <a:t>¶ • </a:t>
            </a:r>
            <a:r>
              <a:rPr lang="en-US" sz="1600" b="0" i="0" spc="100" baseline="0" dirty="0" err="1">
                <a:latin typeface="Arial" charset="0"/>
              </a:rPr>
              <a:t>Nangangahulugan</a:t>
            </a:r>
            <a:r>
              <a:rPr lang="en-US" sz="1600" b="0" i="0" spc="100" baseline="0" dirty="0">
                <a:latin typeface="Arial" charset="0"/>
              </a:rPr>
              <a:t> </a:t>
            </a:r>
            <a:r>
              <a:rPr lang="en-US" sz="1600" b="0" i="0" spc="100" baseline="0" dirty="0" err="1">
                <a:latin typeface="Arial" charset="0"/>
              </a:rPr>
              <a:t>ba</a:t>
            </a:r>
            <a:r>
              <a:rPr lang="en-US" sz="1600" b="0" i="0" spc="100" baseline="0" dirty="0">
                <a:latin typeface="Arial" charset="0"/>
              </a:rPr>
              <a:t> </a:t>
            </a:r>
            <a:r>
              <a:rPr lang="en-US" sz="1600" b="0" i="0" spc="100" baseline="0" dirty="0" err="1">
                <a:latin typeface="Arial" charset="0"/>
              </a:rPr>
              <a:t>ito</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si</a:t>
            </a:r>
            <a:r>
              <a:rPr lang="en-US" sz="1600" b="0" i="0" spc="100" baseline="0" dirty="0">
                <a:latin typeface="Arial" charset="0"/>
              </a:rPr>
              <a:t> </a:t>
            </a:r>
            <a:r>
              <a:rPr lang="en-US" sz="1600" b="0" i="0" spc="100" baseline="0" dirty="0" err="1">
                <a:latin typeface="Arial" charset="0"/>
              </a:rPr>
              <a:t>misis</a:t>
            </a:r>
            <a:r>
              <a:rPr lang="en-US" sz="1600" b="0" i="0" spc="100" baseline="0" dirty="0">
                <a:latin typeface="Arial" charset="0"/>
              </a:rPr>
              <a:t> ay </a:t>
            </a:r>
            <a:r>
              <a:rPr lang="en-US" sz="1600" b="0" i="0" spc="100" baseline="0" dirty="0" err="1">
                <a:latin typeface="Arial" charset="0"/>
              </a:rPr>
              <a:t>pasasakop</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kanyang</a:t>
            </a:r>
            <a:r>
              <a:rPr lang="en-US" sz="1600" b="0" i="0" spc="100" baseline="0" dirty="0">
                <a:latin typeface="Arial" charset="0"/>
              </a:rPr>
              <a:t> mister </a:t>
            </a:r>
            <a:r>
              <a:rPr lang="en-US" sz="1600" b="0" i="0" spc="100" baseline="0" dirty="0" err="1">
                <a:latin typeface="Arial" charset="0"/>
              </a:rPr>
              <a:t>na</a:t>
            </a:r>
            <a:r>
              <a:rPr lang="en-US" sz="1600" b="0" i="0" spc="100" baseline="0" dirty="0">
                <a:latin typeface="Arial" charset="0"/>
              </a:rPr>
              <a:t> parang </a:t>
            </a:r>
            <a:r>
              <a:rPr lang="en-US" sz="1600" b="0" i="0" spc="100" baseline="0" dirty="0" err="1">
                <a:latin typeface="Arial" charset="0"/>
              </a:rPr>
              <a:t>siya</a:t>
            </a:r>
            <a:r>
              <a:rPr lang="en-US" sz="1600" b="0" i="0" spc="100" baseline="0" dirty="0">
                <a:latin typeface="Arial" charset="0"/>
              </a:rPr>
              <a:t> ay </a:t>
            </a:r>
            <a:r>
              <a:rPr lang="en-US" sz="1600" b="0" i="0" spc="100" baseline="0" dirty="0" err="1">
                <a:latin typeface="Arial" charset="0"/>
              </a:rPr>
              <a:t>si</a:t>
            </a:r>
            <a:r>
              <a:rPr lang="en-US" sz="1600" b="0" i="0" spc="100" baseline="0" dirty="0">
                <a:latin typeface="Arial" charset="0"/>
              </a:rPr>
              <a:t> Cristo; o, </a:t>
            </a:r>
            <a:r>
              <a:rPr lang="en-US" sz="1600" b="0" i="0" spc="100" baseline="0" dirty="0" err="1">
                <a:latin typeface="Arial" charset="0"/>
              </a:rPr>
              <a:t>nangangahulugan</a:t>
            </a:r>
            <a:r>
              <a:rPr lang="en-US" sz="1600" b="0" i="0" spc="100" baseline="0" dirty="0">
                <a:latin typeface="Arial" charset="0"/>
              </a:rPr>
              <a:t> </a:t>
            </a:r>
            <a:r>
              <a:rPr lang="en-US" sz="1600" b="0" i="0" spc="100" baseline="0" dirty="0" err="1">
                <a:latin typeface="Arial" charset="0"/>
              </a:rPr>
              <a:t>ba</a:t>
            </a:r>
            <a:r>
              <a:rPr lang="en-US" sz="1600" b="0" i="0" spc="100" baseline="0" dirty="0">
                <a:latin typeface="Arial" charset="0"/>
              </a:rPr>
              <a:t> </a:t>
            </a:r>
            <a:r>
              <a:rPr lang="en-US" sz="1600" b="0" i="0" spc="100" baseline="0" dirty="0" err="1">
                <a:latin typeface="Arial" charset="0"/>
              </a:rPr>
              <a:t>ito</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u="sng" spc="100" baseline="0" dirty="0" err="1">
                <a:latin typeface="Arial" charset="0"/>
              </a:rPr>
              <a:t>si</a:t>
            </a:r>
            <a:r>
              <a:rPr lang="en-US" sz="1600" b="0" i="0" u="sng" spc="100" baseline="0" dirty="0">
                <a:latin typeface="Arial" charset="0"/>
              </a:rPr>
              <a:t> Cristo ang </a:t>
            </a:r>
            <a:r>
              <a:rPr lang="en-US" sz="1600" b="0" i="0" u="sng" spc="100" baseline="0" dirty="0" err="1">
                <a:latin typeface="Arial" charset="0"/>
              </a:rPr>
              <a:t>pinaka</a:t>
            </a:r>
            <a:r>
              <a:rPr lang="en-US" sz="1600" b="0" i="0" u="sng" spc="100" baseline="0" dirty="0">
                <a:latin typeface="Arial" charset="0"/>
              </a:rPr>
              <a:t> </a:t>
            </a:r>
            <a:r>
              <a:rPr lang="en-US" sz="1600" b="0" i="0" u="sng" spc="100" baseline="0" dirty="0" err="1">
                <a:latin typeface="Arial" charset="0"/>
              </a:rPr>
              <a:t>totoo</a:t>
            </a:r>
            <a:r>
              <a:rPr lang="en-US" sz="1600" b="0" i="0" u="sng" spc="100" baseline="0" dirty="0">
                <a:latin typeface="Arial" charset="0"/>
              </a:rPr>
              <a:t> at </a:t>
            </a:r>
            <a:r>
              <a:rPr lang="en-US" sz="1600" b="0" i="0" u="sng" spc="100" baseline="0" dirty="0" err="1">
                <a:latin typeface="Arial" charset="0"/>
              </a:rPr>
              <a:t>pinakamataas</a:t>
            </a:r>
            <a:r>
              <a:rPr lang="en-US" sz="1600" b="0" i="0" u="sng" spc="100" baseline="0" dirty="0">
                <a:latin typeface="Arial" charset="0"/>
              </a:rPr>
              <a:t> </a:t>
            </a:r>
            <a:r>
              <a:rPr lang="en-US" sz="1600" b="0" i="0" u="sng" spc="100" baseline="0" dirty="0" err="1">
                <a:latin typeface="Arial" charset="0"/>
              </a:rPr>
              <a:t>na</a:t>
            </a:r>
            <a:r>
              <a:rPr lang="en-US" sz="1600" b="0" i="0" u="sng" spc="100" baseline="0" dirty="0">
                <a:latin typeface="Arial" charset="0"/>
              </a:rPr>
              <a:t> </a:t>
            </a:r>
            <a:r>
              <a:rPr lang="en-US" sz="1600" b="0" i="0" u="sng" spc="100" baseline="0" dirty="0" err="1">
                <a:latin typeface="Arial" charset="0"/>
              </a:rPr>
              <a:t>pagtutuunan</a:t>
            </a:r>
            <a:r>
              <a:rPr lang="en-US" sz="1600" b="0" i="0" u="sng" spc="100" baseline="0" dirty="0">
                <a:latin typeface="Arial" charset="0"/>
              </a:rPr>
              <a:t> ng </a:t>
            </a:r>
            <a:r>
              <a:rPr lang="en-US" sz="1600" b="0" i="0" u="sng" spc="100" baseline="0" dirty="0" err="1">
                <a:latin typeface="Arial" charset="0"/>
              </a:rPr>
              <a:t>kanyang</a:t>
            </a:r>
            <a:r>
              <a:rPr lang="en-US" sz="1600" b="0" i="0" u="sng" spc="100" baseline="0" dirty="0">
                <a:latin typeface="Arial" charset="0"/>
              </a:rPr>
              <a:t> </a:t>
            </a:r>
            <a:r>
              <a:rPr lang="en-US" sz="1600" b="0" i="0" u="sng" spc="100" baseline="0" dirty="0" err="1">
                <a:latin typeface="Arial" charset="0"/>
              </a:rPr>
              <a:t>pagpapasakop</a:t>
            </a:r>
            <a:r>
              <a:rPr lang="en-US" sz="1600" b="0" i="0" spc="100" baseline="0" dirty="0">
                <a:latin typeface="Arial" charset="0"/>
              </a:rPr>
              <a:t>? </a:t>
            </a:r>
            <a:r>
              <a:rPr lang="en-US" sz="1600" i="1" spc="100" dirty="0">
                <a:latin typeface="Arial" charset="0"/>
              </a:rPr>
              <a:t>¶</a:t>
            </a:r>
            <a:r>
              <a:rPr lang="en-US" sz="1600" spc="100" dirty="0">
                <a:latin typeface="Arial" charset="0"/>
              </a:rPr>
              <a:t> • Ang </a:t>
            </a:r>
            <a:r>
              <a:rPr lang="en-US" sz="1600" spc="100" dirty="0" err="1">
                <a:latin typeface="Arial" charset="0"/>
              </a:rPr>
              <a:t>mga</a:t>
            </a:r>
            <a:r>
              <a:rPr lang="en-US" sz="1600" spc="100" dirty="0">
                <a:latin typeface="Arial" charset="0"/>
              </a:rPr>
              <a:t> </a:t>
            </a:r>
            <a:r>
              <a:rPr lang="en-US" sz="1600" spc="100" dirty="0" err="1">
                <a:latin typeface="Arial" charset="0"/>
              </a:rPr>
              <a:t>alipin</a:t>
            </a:r>
            <a:r>
              <a:rPr lang="en-US" sz="1600" spc="100" dirty="0">
                <a:latin typeface="Arial" charset="0"/>
              </a:rPr>
              <a:t> ay </a:t>
            </a:r>
            <a:r>
              <a:rPr lang="en-US" sz="1600" spc="100" dirty="0" err="1">
                <a:latin typeface="Arial" charset="0"/>
              </a:rPr>
              <a:t>hinihingan</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maglingkod</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Panginoon</a:t>
            </a:r>
            <a:r>
              <a:rPr lang="en-US" sz="1600" spc="100" dirty="0">
                <a:latin typeface="Arial" charset="0"/>
              </a:rPr>
              <a:t>, at </a:t>
            </a:r>
            <a:r>
              <a:rPr lang="en-US" sz="1600" spc="100" dirty="0" err="1">
                <a:latin typeface="Arial" charset="0"/>
              </a:rPr>
              <a:t>hindi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tao</a:t>
            </a:r>
            <a:r>
              <a:rPr lang="en-US" sz="1600" spc="100" dirty="0">
                <a:latin typeface="Arial" charset="0"/>
              </a:rPr>
              <a:t>” </a:t>
            </a:r>
            <a:r>
              <a:rPr lang="en-US" sz="1600" i="1" spc="100" dirty="0">
                <a:latin typeface="Arial" charset="0"/>
              </a:rPr>
              <a:t>(</a:t>
            </a:r>
            <a:r>
              <a:rPr lang="en-US" sz="1600" i="1" spc="100" dirty="0" err="1">
                <a:latin typeface="Arial" charset="0"/>
              </a:rPr>
              <a:t>tal</a:t>
            </a:r>
            <a:r>
              <a:rPr lang="en-US" sz="1600" i="1" spc="100" dirty="0">
                <a:latin typeface="Arial" charset="0"/>
              </a:rPr>
              <a:t>. 6:7</a:t>
            </a:r>
            <a:r>
              <a:rPr lang="en-US" sz="1600" spc="100" dirty="0">
                <a:latin typeface="Arial" charset="0"/>
              </a:rPr>
              <a:t>). </a:t>
            </a:r>
            <a:r>
              <a:rPr lang="en-US" sz="1600" i="1" spc="100" dirty="0">
                <a:latin typeface="Arial" charset="0"/>
              </a:rPr>
              <a:t>¶</a:t>
            </a:r>
            <a:r>
              <a:rPr lang="en-US" sz="1600" spc="100" dirty="0">
                <a:latin typeface="Arial" charset="0"/>
              </a:rPr>
              <a:t> • Ang </a:t>
            </a:r>
            <a:r>
              <a:rPr lang="en-US" sz="1600" spc="100" dirty="0" err="1">
                <a:latin typeface="Arial" charset="0"/>
              </a:rPr>
              <a:t>mga</a:t>
            </a:r>
            <a:r>
              <a:rPr lang="en-US" sz="1600" spc="100" dirty="0">
                <a:latin typeface="Arial" charset="0"/>
              </a:rPr>
              <a:t> </a:t>
            </a:r>
            <a:r>
              <a:rPr lang="en-US" sz="1600" spc="100" dirty="0" err="1">
                <a:latin typeface="Arial" charset="0"/>
              </a:rPr>
              <a:t>misis</a:t>
            </a:r>
            <a:r>
              <a:rPr lang="en-US" sz="1600" spc="100" dirty="0">
                <a:latin typeface="Arial" charset="0"/>
              </a:rPr>
              <a:t> at </a:t>
            </a:r>
            <a:r>
              <a:rPr lang="en-US" sz="1600" spc="100" dirty="0" err="1">
                <a:latin typeface="Arial" charset="0"/>
              </a:rPr>
              <a:t>hinihingan</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pasakop</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mga</a:t>
            </a:r>
            <a:r>
              <a:rPr lang="en-US" sz="1600" spc="100" dirty="0">
                <a:latin typeface="Arial" charset="0"/>
              </a:rPr>
              <a:t> mister “</a:t>
            </a:r>
            <a:r>
              <a:rPr lang="en-US" sz="1600" spc="100" dirty="0" err="1">
                <a:latin typeface="Arial" charset="0"/>
              </a:rPr>
              <a:t>gaya</a:t>
            </a:r>
            <a:r>
              <a:rPr lang="en-US" sz="1600" spc="100" dirty="0">
                <a:latin typeface="Arial" charset="0"/>
              </a:rPr>
              <a:t> ng </a:t>
            </a:r>
            <a:r>
              <a:rPr lang="en-US" sz="1600" spc="100" dirty="0" err="1">
                <a:latin typeface="Arial" charset="0"/>
              </a:rPr>
              <a:t>nararapat</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Panginoon</a:t>
            </a:r>
            <a:r>
              <a:rPr lang="en-US" sz="1600" spc="100" dirty="0">
                <a:latin typeface="Arial" charset="0"/>
              </a:rPr>
              <a:t>” (</a:t>
            </a:r>
            <a:r>
              <a:rPr lang="en-US" sz="1600" i="1" spc="100" dirty="0" err="1">
                <a:latin typeface="Arial" charset="0"/>
              </a:rPr>
              <a:t>Colosas</a:t>
            </a:r>
            <a:r>
              <a:rPr lang="en-US" sz="1600" i="1" spc="100" dirty="0">
                <a:latin typeface="Arial" charset="0"/>
              </a:rPr>
              <a:t> 3:18</a:t>
            </a:r>
            <a:r>
              <a:rPr lang="en-US" sz="1600" spc="100" dirty="0">
                <a:latin typeface="Arial" charset="0"/>
              </a:rPr>
              <a:t>). ¶ Mas </a:t>
            </a:r>
            <a:r>
              <a:rPr lang="en-US" sz="1600" spc="100" dirty="0" err="1">
                <a:latin typeface="Arial" charset="0"/>
              </a:rPr>
              <a:t>pinapaboran</a:t>
            </a:r>
            <a:r>
              <a:rPr lang="en-US" sz="1600" spc="100" dirty="0">
                <a:latin typeface="Arial" charset="0"/>
              </a:rPr>
              <a:t> ang </a:t>
            </a:r>
            <a:r>
              <a:rPr lang="en-US" sz="1600" spc="100" dirty="0" err="1">
                <a:latin typeface="Arial" charset="0"/>
              </a:rPr>
              <a:t>huling</a:t>
            </a:r>
            <a:r>
              <a:rPr lang="en-US" sz="1600" spc="100" dirty="0">
                <a:latin typeface="Arial" charset="0"/>
              </a:rPr>
              <a:t> </a:t>
            </a:r>
            <a:r>
              <a:rPr lang="en-US" sz="1600" spc="100" dirty="0" err="1">
                <a:latin typeface="Arial" charset="0"/>
              </a:rPr>
              <a:t>pananaw</a:t>
            </a:r>
            <a:r>
              <a:rPr lang="en-US" sz="1600" spc="10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8333" y="478044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5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467" y="977760"/>
                <a:ext cx="18000" cy="18000"/>
              </a:xfrm>
              <a:prstGeom prst="rect">
                <a:avLst/>
              </a:prstGeom>
            </p:spPr>
          </p:pic>
        </mc:Fallback>
      </mc:AlternateContent>
    </p:spTree>
    <p:extLst>
      <p:ext uri="{BB962C8B-B14F-4D97-AF65-F5344CB8AC3E}">
        <p14:creationId xmlns:p14="http://schemas.microsoft.com/office/powerpoint/2010/main" val="32178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i="1" spc="100" baseline="0" dirty="0">
                <a:latin typeface="Arial" charset="0"/>
              </a:rPr>
              <a:t>• </a:t>
            </a:r>
            <a:r>
              <a:rPr lang="en-US" sz="1600" spc="100" dirty="0">
                <a:latin typeface="Arial" charset="0"/>
              </a:rPr>
              <a:t>Sa </a:t>
            </a:r>
            <a:r>
              <a:rPr lang="en-US" sz="1600" spc="100" dirty="0" err="1">
                <a:latin typeface="Arial" charset="0"/>
              </a:rPr>
              <a:t>parehong</a:t>
            </a:r>
            <a:r>
              <a:rPr lang="en-US" sz="1600" spc="100" dirty="0">
                <a:latin typeface="Arial" charset="0"/>
              </a:rPr>
              <a:t> </a:t>
            </a:r>
            <a:r>
              <a:rPr lang="en-US" sz="1600" spc="100" dirty="0" err="1">
                <a:latin typeface="Arial" charset="0"/>
              </a:rPr>
              <a:t>Colosas</a:t>
            </a:r>
            <a:r>
              <a:rPr lang="en-US" sz="1600" spc="100" dirty="0">
                <a:latin typeface="Arial" charset="0"/>
              </a:rPr>
              <a:t> at </a:t>
            </a:r>
            <a:r>
              <a:rPr lang="en-US" sz="1600" spc="100" dirty="0" err="1">
                <a:latin typeface="Arial" charset="0"/>
              </a:rPr>
              <a:t>Efeso</a:t>
            </a:r>
            <a:r>
              <a:rPr lang="en-US" sz="1600" spc="100" dirty="0">
                <a:latin typeface="Arial" charset="0"/>
              </a:rPr>
              <a:t>, </a:t>
            </a:r>
            <a:r>
              <a:rPr lang="en-US" sz="1600" spc="100" dirty="0" err="1">
                <a:latin typeface="Arial" charset="0"/>
              </a:rPr>
              <a:t>si</a:t>
            </a:r>
            <a:r>
              <a:rPr lang="en-US" sz="1600" spc="100" dirty="0">
                <a:latin typeface="Arial" charset="0"/>
              </a:rPr>
              <a:t> Cristo </a:t>
            </a:r>
            <a:r>
              <a:rPr lang="en-US" sz="1600" spc="100" dirty="0" err="1">
                <a:latin typeface="Arial" charset="0"/>
              </a:rPr>
              <a:t>lamang</a:t>
            </a:r>
            <a:r>
              <a:rPr lang="en-US" sz="1600" spc="100" dirty="0">
                <a:latin typeface="Arial" charset="0"/>
              </a:rPr>
              <a:t> ang </a:t>
            </a:r>
            <a:r>
              <a:rPr lang="en-US" sz="1600" spc="100" dirty="0" err="1">
                <a:latin typeface="Arial" charset="0"/>
              </a:rPr>
              <a:t>kinikilala</a:t>
            </a:r>
            <a:r>
              <a:rPr lang="en-US" sz="1600" spc="100" dirty="0">
                <a:latin typeface="Arial" charset="0"/>
              </a:rPr>
              <a:t> </a:t>
            </a:r>
            <a:r>
              <a:rPr lang="en-US" sz="1600" spc="100" dirty="0" err="1">
                <a:latin typeface="Arial" charset="0"/>
              </a:rPr>
              <a:t>bilang</a:t>
            </a:r>
            <a:r>
              <a:rPr lang="en-US" sz="1600" spc="100" dirty="0">
                <a:latin typeface="Arial" charset="0"/>
              </a:rPr>
              <a:t> Ulo ng </a:t>
            </a:r>
            <a:r>
              <a:rPr lang="en-US" sz="1600" spc="100" dirty="0" err="1">
                <a:latin typeface="Arial" charset="0"/>
              </a:rPr>
              <a:t>iglesya</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katawan</a:t>
            </a:r>
            <a:r>
              <a:rPr lang="en-US" sz="1600" spc="100" dirty="0">
                <a:latin typeface="Arial" charset="0"/>
              </a:rPr>
              <a:t> (</a:t>
            </a:r>
            <a:r>
              <a:rPr lang="en-US" sz="1600" i="1" spc="100" dirty="0" err="1">
                <a:latin typeface="Arial" charset="0"/>
              </a:rPr>
              <a:t>Efeso</a:t>
            </a:r>
            <a:r>
              <a:rPr lang="en-US" sz="1600" i="1" spc="100" dirty="0">
                <a:latin typeface="Arial" charset="0"/>
              </a:rPr>
              <a:t> 1:22, 5:23; </a:t>
            </a:r>
            <a:r>
              <a:rPr lang="en-US" sz="1600" i="1" spc="100" dirty="0" err="1">
                <a:latin typeface="Arial" charset="0"/>
              </a:rPr>
              <a:t>Colosas</a:t>
            </a:r>
            <a:r>
              <a:rPr lang="en-US" sz="1600" i="1" spc="100" dirty="0">
                <a:latin typeface="Arial" charset="0"/>
              </a:rPr>
              <a:t> 1:18</a:t>
            </a:r>
            <a:r>
              <a:rPr lang="en-US" sz="1600" spc="100" dirty="0">
                <a:latin typeface="Arial" charset="0"/>
              </a:rPr>
              <a:t>). </a:t>
            </a:r>
            <a:r>
              <a:rPr lang="en-US" sz="1600" b="0" spc="100" baseline="0" dirty="0">
                <a:latin typeface="Arial" charset="0"/>
              </a:rPr>
              <a:t>¶ • Sa </a:t>
            </a:r>
            <a:r>
              <a:rPr lang="en-US" sz="1600" b="0" spc="100" baseline="0" dirty="0" err="1">
                <a:latin typeface="Arial" charset="0"/>
              </a:rPr>
              <a:t>pamamagitan</a:t>
            </a:r>
            <a:r>
              <a:rPr lang="en-US" sz="1600" b="0" spc="100" baseline="0" dirty="0">
                <a:latin typeface="Arial" charset="0"/>
              </a:rPr>
              <a:t> ng </a:t>
            </a:r>
            <a:r>
              <a:rPr lang="en-US" sz="1600" b="0" spc="100" baseline="0" dirty="0" err="1">
                <a:latin typeface="Arial" charset="0"/>
              </a:rPr>
              <a:t>pagkakatulad</a:t>
            </a:r>
            <a:r>
              <a:rPr lang="en-US" sz="1600" b="0" spc="100" baseline="0" dirty="0">
                <a:latin typeface="Arial" charset="0"/>
              </a:rPr>
              <a:t>, </a:t>
            </a:r>
            <a:r>
              <a:rPr lang="en-US" sz="1600" b="0" spc="100" baseline="0" dirty="0" err="1">
                <a:latin typeface="Arial" charset="0"/>
              </a:rPr>
              <a:t>si</a:t>
            </a:r>
            <a:r>
              <a:rPr lang="en-US" sz="1600" b="0" spc="100" baseline="0" dirty="0">
                <a:latin typeface="Arial" charset="0"/>
              </a:rPr>
              <a:t> mister ay “ang ulo ng </a:t>
            </a:r>
            <a:r>
              <a:rPr lang="en-US" sz="1600" b="0" spc="100" baseline="0" dirty="0" err="1">
                <a:latin typeface="Arial" charset="0"/>
              </a:rPr>
              <a:t>misis</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ang </a:t>
            </a:r>
            <a:r>
              <a:rPr lang="en-US" sz="1600" b="0" spc="100" baseline="0" dirty="0" err="1">
                <a:latin typeface="Arial" charset="0"/>
              </a:rPr>
              <a:t>katapatan</a:t>
            </a:r>
            <a:r>
              <a:rPr lang="en-US" sz="1600" b="0" spc="100" baseline="0" dirty="0">
                <a:latin typeface="Arial" charset="0"/>
              </a:rPr>
              <a:t> ng </a:t>
            </a:r>
            <a:r>
              <a:rPr lang="en-US" sz="1600" b="0" spc="100" baseline="0" dirty="0" err="1">
                <a:latin typeface="Arial" charset="0"/>
              </a:rPr>
              <a:t>iglesya</a:t>
            </a:r>
            <a:r>
              <a:rPr lang="en-US" sz="1600" b="0" spc="100" baseline="0" dirty="0">
                <a:latin typeface="Arial" charset="0"/>
              </a:rPr>
              <a:t> kay Cristo ang </a:t>
            </a:r>
            <a:r>
              <a:rPr lang="en-US" sz="1600" b="0" spc="100" baseline="0" dirty="0" err="1">
                <a:latin typeface="Arial" charset="0"/>
              </a:rPr>
              <a:t>nagsisilbing</a:t>
            </a:r>
            <a:r>
              <a:rPr lang="en-US" sz="1600" b="0" spc="100" baseline="0" dirty="0">
                <a:latin typeface="Arial" charset="0"/>
              </a:rPr>
              <a:t> </a:t>
            </a:r>
            <a:r>
              <a:rPr lang="en-US" sz="1600" b="0" spc="100" baseline="0" dirty="0" err="1">
                <a:latin typeface="Arial" charset="0"/>
              </a:rPr>
              <a:t>modelo</a:t>
            </a:r>
            <a:r>
              <a:rPr lang="en-US" sz="1600" b="0" spc="100" baseline="0" dirty="0">
                <a:latin typeface="Arial" charset="0"/>
              </a:rPr>
              <a:t> para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katapatan</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a:t>
            </a:r>
            <a:r>
              <a:rPr lang="en-US" sz="1600" b="0" spc="100" baseline="0" dirty="0" err="1">
                <a:latin typeface="Arial" charset="0"/>
              </a:rPr>
              <a:t>misis</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kanyang</a:t>
            </a:r>
            <a:r>
              <a:rPr lang="en-US" sz="1600" b="0" spc="100" baseline="0" dirty="0">
                <a:latin typeface="Arial" charset="0"/>
              </a:rPr>
              <a:t> mister. </a:t>
            </a:r>
            <a:r>
              <a:rPr lang="en-US" sz="1600" i="1" spc="100" dirty="0">
                <a:latin typeface="Arial" charset="0"/>
              </a:rPr>
              <a:t>¶</a:t>
            </a:r>
            <a:r>
              <a:rPr lang="en-US" sz="1600" spc="100" dirty="0">
                <a:latin typeface="Arial" charset="0"/>
              </a:rPr>
              <a:t> • Ang </a:t>
            </a:r>
            <a:r>
              <a:rPr lang="en-US" sz="1600" spc="100" dirty="0" err="1">
                <a:latin typeface="Arial" charset="0"/>
              </a:rPr>
              <a:t>siping</a:t>
            </a:r>
            <a:r>
              <a:rPr lang="en-US" sz="1600" spc="100" dirty="0">
                <a:latin typeface="Arial" charset="0"/>
              </a:rPr>
              <a:t> </a:t>
            </a:r>
            <a:r>
              <a:rPr lang="en-US" sz="1600" spc="100" dirty="0" err="1">
                <a:latin typeface="Arial" charset="0"/>
              </a:rPr>
              <a:t>ito’y</a:t>
            </a:r>
            <a:r>
              <a:rPr lang="en-US" sz="1600" spc="100" dirty="0">
                <a:latin typeface="Arial" charset="0"/>
              </a:rPr>
              <a:t> </a:t>
            </a:r>
            <a:r>
              <a:rPr lang="en-US" sz="1600" spc="100" dirty="0" err="1">
                <a:latin typeface="Arial" charset="0"/>
              </a:rPr>
              <a:t>nagpapalagay</a:t>
            </a:r>
            <a:r>
              <a:rPr lang="en-US" sz="1600" spc="100" dirty="0">
                <a:latin typeface="Arial" charset="0"/>
              </a:rPr>
              <a:t> ng </a:t>
            </a:r>
            <a:r>
              <a:rPr lang="en-US" sz="1600" spc="100" dirty="0" err="1">
                <a:latin typeface="Arial" charset="0"/>
              </a:rPr>
              <a:t>isang</a:t>
            </a:r>
            <a:r>
              <a:rPr lang="en-US" sz="1600" spc="100" dirty="0">
                <a:latin typeface="Arial" charset="0"/>
              </a:rPr>
              <a:t> </a:t>
            </a:r>
            <a:r>
              <a:rPr lang="en-US" sz="1600" spc="100" dirty="0" err="1">
                <a:latin typeface="Arial" charset="0"/>
              </a:rPr>
              <a:t>maibigin</a:t>
            </a:r>
            <a:r>
              <a:rPr lang="en-US" sz="1600" spc="100" dirty="0">
                <a:latin typeface="Arial" charset="0"/>
              </a:rPr>
              <a:t> at </a:t>
            </a:r>
            <a:r>
              <a:rPr lang="en-US" sz="1600" spc="100" dirty="0" err="1">
                <a:latin typeface="Arial" charset="0"/>
              </a:rPr>
              <a:t>mapagmalasakit</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pag-aasawahan</a:t>
            </a:r>
            <a:r>
              <a:rPr lang="en-US" sz="1600" spc="100" dirty="0">
                <a:latin typeface="Arial" charset="0"/>
              </a:rPr>
              <a:t>, at </a:t>
            </a:r>
            <a:r>
              <a:rPr lang="en-US" sz="1600" spc="100" dirty="0" err="1">
                <a:latin typeface="Arial" charset="0"/>
              </a:rPr>
              <a:t>hindi</a:t>
            </a:r>
            <a:r>
              <a:rPr lang="en-US" sz="1600" spc="100" dirty="0">
                <a:latin typeface="Arial" charset="0"/>
              </a:rPr>
              <a:t> ang </a:t>
            </a:r>
            <a:r>
              <a:rPr lang="en-US" sz="1600" spc="100" dirty="0" err="1">
                <a:latin typeface="Arial" charset="0"/>
              </a:rPr>
              <a:t>isang</a:t>
            </a:r>
            <a:r>
              <a:rPr lang="en-US" sz="1600" spc="100" dirty="0">
                <a:latin typeface="Arial" charset="0"/>
              </a:rPr>
              <a:t> </a:t>
            </a:r>
            <a:r>
              <a:rPr lang="en-US" sz="1600" spc="100" dirty="0" err="1">
                <a:latin typeface="Arial" charset="0"/>
              </a:rPr>
              <a:t>pag-aasawahang</a:t>
            </a:r>
            <a:r>
              <a:rPr lang="en-US" sz="1600" spc="100" dirty="0">
                <a:latin typeface="Arial" charset="0"/>
              </a:rPr>
              <a:t> </a:t>
            </a:r>
            <a:r>
              <a:rPr lang="en-US" sz="1600" spc="100" dirty="0" err="1">
                <a:latin typeface="Arial" charset="0"/>
              </a:rPr>
              <a:t>sira</a:t>
            </a:r>
            <a:r>
              <a:rPr lang="en-US" sz="1600" b="1" i="1"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847261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i="1" spc="100" baseline="0" dirty="0">
                <a:latin typeface="Arial" charset="0"/>
              </a:rPr>
              <a:t>¶ • </a:t>
            </a:r>
            <a:r>
              <a:rPr lang="en-US" sz="1600" b="0" i="0" spc="100" baseline="0" dirty="0">
                <a:latin typeface="Arial" charset="0"/>
              </a:rPr>
              <a:t>Kung ang mister “ay </a:t>
            </a:r>
            <a:r>
              <a:rPr lang="en-US" sz="1600" b="0" i="0" spc="100" baseline="0" dirty="0" err="1">
                <a:latin typeface="Arial" charset="0"/>
              </a:rPr>
              <a:t>magaspang</a:t>
            </a:r>
            <a:r>
              <a:rPr lang="en-US" sz="1600" spc="100" dirty="0">
                <a:latin typeface="Arial" charset="0"/>
              </a:rPr>
              <a:t>, </a:t>
            </a:r>
            <a:r>
              <a:rPr lang="en-US" sz="1600" spc="100" dirty="0" err="1">
                <a:latin typeface="Arial" charset="0"/>
              </a:rPr>
              <a:t>magulo</a:t>
            </a:r>
            <a:r>
              <a:rPr lang="en-US" sz="1600" spc="100" dirty="0">
                <a:latin typeface="Arial" charset="0"/>
              </a:rPr>
              <a:t>, </a:t>
            </a:r>
            <a:r>
              <a:rPr lang="en-US" sz="1600" spc="100" dirty="0" err="1">
                <a:latin typeface="Arial" charset="0"/>
              </a:rPr>
              <a:t>maharot</a:t>
            </a:r>
            <a:r>
              <a:rPr lang="en-US" sz="1600" spc="100" dirty="0">
                <a:latin typeface="Arial" charset="0"/>
              </a:rPr>
              <a:t>, </a:t>
            </a:r>
            <a:r>
              <a:rPr lang="en-US" sz="1600" spc="100" dirty="0" err="1">
                <a:latin typeface="Arial" charset="0"/>
              </a:rPr>
              <a:t>makasarili</a:t>
            </a:r>
            <a:r>
              <a:rPr lang="en-US" sz="1600" spc="100" dirty="0">
                <a:latin typeface="Arial" charset="0"/>
              </a:rPr>
              <a:t>, </a:t>
            </a:r>
            <a:r>
              <a:rPr lang="en-US" sz="1600" spc="100" dirty="0" err="1">
                <a:latin typeface="Arial" charset="0"/>
              </a:rPr>
              <a:t>malupit</a:t>
            </a:r>
            <a:r>
              <a:rPr lang="en-US" sz="1600" spc="100" dirty="0">
                <a:latin typeface="Arial" charset="0"/>
              </a:rPr>
              <a:t>, at </a:t>
            </a:r>
            <a:r>
              <a:rPr lang="en-US" sz="1600" spc="100" dirty="0" err="1">
                <a:latin typeface="Arial" charset="0"/>
              </a:rPr>
              <a:t>dominanteng</a:t>
            </a:r>
            <a:r>
              <a:rPr lang="en-US" sz="1600" spc="100" dirty="0">
                <a:latin typeface="Arial" charset="0"/>
              </a:rPr>
              <a:t> </a:t>
            </a:r>
            <a:r>
              <a:rPr lang="en-US" sz="1600" spc="100" dirty="0" err="1">
                <a:latin typeface="Arial" charset="0"/>
              </a:rPr>
              <a:t>tao</a:t>
            </a:r>
            <a:r>
              <a:rPr lang="en-US" sz="1600" spc="100" dirty="0">
                <a:latin typeface="Arial" charset="0"/>
              </a:rPr>
              <a:t>, ¶ </a:t>
            </a:r>
            <a:r>
              <a:rPr lang="en-US" sz="1600" spc="100" dirty="0" err="1">
                <a:latin typeface="Arial" charset="0"/>
              </a:rPr>
              <a:t>ipaalam</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hinding-hindi</a:t>
            </a:r>
            <a:r>
              <a:rPr lang="en-US" sz="1600" spc="100" dirty="0">
                <a:latin typeface="Arial" charset="0"/>
              </a:rPr>
              <a:t> </a:t>
            </a:r>
            <a:r>
              <a:rPr lang="en-US" sz="1600" spc="100" dirty="0" err="1">
                <a:latin typeface="Arial" charset="0"/>
              </a:rPr>
              <a:t>niya</a:t>
            </a:r>
            <a:r>
              <a:rPr lang="en-US" sz="1600" spc="100" dirty="0">
                <a:latin typeface="Arial" charset="0"/>
              </a:rPr>
              <a:t> </a:t>
            </a:r>
            <a:r>
              <a:rPr lang="en-US" sz="1600" spc="100" dirty="0" err="1">
                <a:latin typeface="Arial" charset="0"/>
              </a:rPr>
              <a:t>bibigkasin</a:t>
            </a:r>
            <a:r>
              <a:rPr lang="en-US" sz="1600" spc="100" dirty="0">
                <a:latin typeface="Arial" charset="0"/>
              </a:rPr>
              <a:t> ang </a:t>
            </a:r>
            <a:r>
              <a:rPr lang="en-US" sz="1600" spc="100" dirty="0" err="1">
                <a:latin typeface="Arial" charset="0"/>
              </a:rPr>
              <a:t>salitang</a:t>
            </a:r>
            <a:r>
              <a:rPr lang="en-US" sz="1600" spc="100" dirty="0">
                <a:latin typeface="Arial" charset="0"/>
              </a:rPr>
              <a:t> ang mister ay ang ulo ng </a:t>
            </a:r>
            <a:r>
              <a:rPr lang="en-US" sz="1600" spc="100" dirty="0" err="1">
                <a:latin typeface="Arial" charset="0"/>
              </a:rPr>
              <a:t>misis</a:t>
            </a:r>
            <a:r>
              <a:rPr lang="en-US" sz="1600" spc="100" dirty="0">
                <a:latin typeface="Arial" charset="0"/>
              </a:rPr>
              <a:t>, ¶ at </a:t>
            </a:r>
            <a:r>
              <a:rPr lang="en-US" sz="1600" spc="100" dirty="0" err="1">
                <a:latin typeface="Arial" charset="0"/>
              </a:rPr>
              <a:t>na</a:t>
            </a:r>
            <a:r>
              <a:rPr lang="en-US" sz="1600" spc="100" dirty="0">
                <a:latin typeface="Arial" charset="0"/>
              </a:rPr>
              <a:t> </a:t>
            </a:r>
            <a:r>
              <a:rPr lang="en-US" sz="1600" spc="100" dirty="0" err="1">
                <a:latin typeface="Arial" charset="0"/>
              </a:rPr>
              <a:t>siya’y</a:t>
            </a:r>
            <a:r>
              <a:rPr lang="en-US" sz="1600" spc="100" dirty="0">
                <a:latin typeface="Arial" charset="0"/>
              </a:rPr>
              <a:t> </a:t>
            </a:r>
            <a:r>
              <a:rPr lang="en-US" sz="1600" spc="100" dirty="0" err="1">
                <a:latin typeface="Arial" charset="0"/>
              </a:rPr>
              <a:t>dapat</a:t>
            </a:r>
            <a:r>
              <a:rPr lang="en-US" sz="1600" spc="100" dirty="0">
                <a:latin typeface="Arial" charset="0"/>
              </a:rPr>
              <a:t> </a:t>
            </a:r>
            <a:r>
              <a:rPr lang="en-US" sz="1600" spc="100" dirty="0" err="1">
                <a:latin typeface="Arial" charset="0"/>
              </a:rPr>
              <a:t>pasakop</a:t>
            </a:r>
            <a:r>
              <a:rPr lang="en-US" sz="1600" spc="100" dirty="0">
                <a:latin typeface="Arial" charset="0"/>
              </a:rPr>
              <a:t> </a:t>
            </a:r>
            <a:r>
              <a:rPr lang="en-US" sz="1600" spc="100" dirty="0" err="1">
                <a:latin typeface="Arial" charset="0"/>
              </a:rPr>
              <a:t>sa</a:t>
            </a:r>
            <a:r>
              <a:rPr lang="en-US" sz="1600" spc="100" dirty="0">
                <a:latin typeface="Arial" charset="0"/>
              </a:rPr>
              <a:t> kanya </a:t>
            </a:r>
            <a:r>
              <a:rPr lang="en-US" sz="1600" spc="100" dirty="0" err="1">
                <a:latin typeface="Arial" charset="0"/>
              </a:rPr>
              <a:t>sa</a:t>
            </a:r>
            <a:r>
              <a:rPr lang="en-US" sz="1600" spc="100" dirty="0">
                <a:latin typeface="Arial" charset="0"/>
              </a:rPr>
              <a:t> lahat ng </a:t>
            </a:r>
            <a:r>
              <a:rPr lang="en-US" sz="1600" spc="100" dirty="0" err="1">
                <a:latin typeface="Arial" charset="0"/>
              </a:rPr>
              <a:t>bagay</a:t>
            </a:r>
            <a:r>
              <a:rPr lang="en-US" sz="1600" spc="100" dirty="0">
                <a:latin typeface="Arial" charset="0"/>
              </a:rPr>
              <a:t>: ¶ </a:t>
            </a:r>
            <a:r>
              <a:rPr lang="en-US" sz="1600" spc="100" dirty="0" err="1">
                <a:latin typeface="Arial" charset="0"/>
              </a:rPr>
              <a:t>dahil</a:t>
            </a:r>
            <a:r>
              <a:rPr lang="en-US" sz="1600" spc="100" dirty="0">
                <a:latin typeface="Arial" charset="0"/>
              </a:rPr>
              <a:t> </a:t>
            </a:r>
            <a:r>
              <a:rPr lang="en-US" sz="1600" spc="100" dirty="0" err="1">
                <a:latin typeface="Arial" charset="0"/>
              </a:rPr>
              <a:t>hindi</a:t>
            </a:r>
            <a:r>
              <a:rPr lang="en-US" sz="1600" spc="100" dirty="0">
                <a:latin typeface="Arial" charset="0"/>
              </a:rPr>
              <a:t> </a:t>
            </a:r>
            <a:r>
              <a:rPr lang="en-US" sz="1600" spc="100" dirty="0" err="1">
                <a:latin typeface="Arial" charset="0"/>
              </a:rPr>
              <a:t>siya</a:t>
            </a:r>
            <a:r>
              <a:rPr lang="en-US" sz="1600" spc="100" dirty="0">
                <a:latin typeface="Arial" charset="0"/>
              </a:rPr>
              <a:t> ang </a:t>
            </a:r>
            <a:r>
              <a:rPr lang="en-US" sz="1600" spc="100" dirty="0" err="1">
                <a:latin typeface="Arial" charset="0"/>
              </a:rPr>
              <a:t>Panginoon</a:t>
            </a:r>
            <a:r>
              <a:rPr lang="en-US" sz="1600" spc="100" dirty="0">
                <a:latin typeface="Arial" charset="0"/>
              </a:rPr>
              <a:t>, </a:t>
            </a:r>
            <a:r>
              <a:rPr lang="en-US" sz="1600" spc="100" dirty="0" err="1">
                <a:latin typeface="Arial" charset="0"/>
              </a:rPr>
              <a:t>hindi</a:t>
            </a:r>
            <a:r>
              <a:rPr lang="en-US" sz="1600" spc="100" dirty="0">
                <a:latin typeface="Arial" charset="0"/>
              </a:rPr>
              <a:t> </a:t>
            </a:r>
            <a:r>
              <a:rPr lang="en-US" sz="1600" spc="100" dirty="0" err="1">
                <a:latin typeface="Arial" charset="0"/>
              </a:rPr>
              <a:t>siya</a:t>
            </a:r>
            <a:r>
              <a:rPr lang="en-US" sz="1600" spc="100" dirty="0">
                <a:latin typeface="Arial" charset="0"/>
              </a:rPr>
              <a:t> ang mister ¶ </a:t>
            </a:r>
            <a:r>
              <a:rPr lang="en-US" sz="1600" spc="100" dirty="0" err="1">
                <a:latin typeface="Arial" charset="0"/>
              </a:rPr>
              <a:t>sa</a:t>
            </a:r>
            <a:r>
              <a:rPr lang="en-US" sz="1600" spc="100" dirty="0">
                <a:latin typeface="Arial" charset="0"/>
              </a:rPr>
              <a:t> </a:t>
            </a:r>
            <a:r>
              <a:rPr lang="en-US" sz="1600" spc="100" dirty="0" err="1">
                <a:latin typeface="Arial" charset="0"/>
              </a:rPr>
              <a:t>tunay</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kahulugan</a:t>
            </a:r>
            <a:r>
              <a:rPr lang="en-US" sz="1600" spc="100" dirty="0">
                <a:latin typeface="Arial" charset="0"/>
              </a:rPr>
              <a:t> ng </a:t>
            </a:r>
            <a:r>
              <a:rPr lang="en-US" sz="1600" spc="100" dirty="0" err="1">
                <a:latin typeface="Arial" charset="0"/>
              </a:rPr>
              <a:t>salita</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60568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Asawang</a:t>
            </a:r>
            <a:r>
              <a:rPr lang="en-US" sz="1600" b="0" i="0" spc="100" dirty="0">
                <a:latin typeface="Arial" charset="0"/>
                <a:cs typeface="ＭＳ Ｐゴシック" charset="0"/>
              </a:rPr>
              <a:t> </a:t>
            </a:r>
            <a:r>
              <a:rPr lang="en-US" sz="1600" b="0" i="0" spc="100" dirty="0" err="1">
                <a:latin typeface="Arial" charset="0"/>
                <a:cs typeface="ＭＳ Ｐゴシック" charset="0"/>
              </a:rPr>
              <a:t>Lalaki</a:t>
            </a:r>
            <a:r>
              <a:rPr lang="en-US" sz="1600" b="0" i="0" spc="100" dirty="0">
                <a:latin typeface="Arial" charset="0"/>
                <a:cs typeface="ＭＳ Ｐゴシック" charset="0"/>
              </a:rPr>
              <a:t> at </a:t>
            </a:r>
            <a:r>
              <a:rPr lang="en-US" sz="1600" b="0" i="0" spc="100" dirty="0" err="1">
                <a:latin typeface="Arial" charset="0"/>
                <a:cs typeface="ＭＳ Ｐゴシック" charset="0"/>
              </a:rPr>
              <a:t>Babae</a:t>
            </a:r>
            <a:r>
              <a:rPr lang="en-US" sz="1600" b="0" i="0" spc="100" dirty="0">
                <a:latin typeface="Arial" charset="0"/>
                <a:cs typeface="ＭＳ Ｐゴシック" charset="0"/>
              </a:rPr>
              <a:t>: </a:t>
            </a:r>
            <a:r>
              <a:rPr lang="en-US" sz="1600" b="0" i="0" spc="100" dirty="0" err="1">
                <a:latin typeface="Arial" charset="0"/>
                <a:cs typeface="ＭＳ Ｐゴシック" charset="0"/>
              </a:rPr>
              <a:t>Magkasama</a:t>
            </a:r>
            <a:r>
              <a:rPr lang="en-US" sz="1600" b="0" i="0" spc="100" dirty="0">
                <a:latin typeface="Arial" charset="0"/>
                <a:cs typeface="ＭＳ Ｐゴシック" charset="0"/>
              </a:rPr>
              <a:t> </a:t>
            </a:r>
            <a:r>
              <a:rPr lang="en-US" sz="1600" b="0" i="0" spc="100" dirty="0" err="1">
                <a:latin typeface="Arial" charset="0"/>
                <a:cs typeface="ＭＳ Ｐゴシック" charset="0"/>
              </a:rPr>
              <a:t>sa</a:t>
            </a:r>
            <a:r>
              <a:rPr lang="en-US" sz="1600" b="0" i="0" spc="100" dirty="0">
                <a:latin typeface="Arial" charset="0"/>
                <a:cs typeface="ＭＳ Ｐゴシック" charset="0"/>
              </a:rPr>
              <a:t> Krus</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algn="l"/>
            <a:r>
              <a:rPr lang="en-US" sz="1600" b="1" spc="100" baseline="0" dirty="0">
                <a:latin typeface="Arial" panose="020B0604020202020204" pitchFamily="34" charset="0"/>
                <a:cs typeface="Arial" panose="020B0604020202020204" pitchFamily="34" charset="0"/>
              </a:rPr>
              <a:t>b. Mister </a:t>
            </a:r>
            <a:r>
              <a:rPr lang="en-US" sz="1600" b="1" spc="100" baseline="0" dirty="0" err="1">
                <a:latin typeface="Arial" panose="020B0604020202020204" pitchFamily="34" charset="0"/>
                <a:cs typeface="Arial" panose="020B0604020202020204" pitchFamily="34" charset="0"/>
              </a:rPr>
              <a:t>Mahalin</a:t>
            </a:r>
            <a:r>
              <a:rPr lang="en-US" sz="1600" b="1" spc="100" baseline="0" dirty="0">
                <a:latin typeface="Arial" panose="020B0604020202020204" pitchFamily="34" charset="0"/>
                <a:cs typeface="Arial" panose="020B0604020202020204" pitchFamily="34" charset="0"/>
              </a:rPr>
              <a:t> ang Iyong </a:t>
            </a:r>
            <a:r>
              <a:rPr lang="en-US" sz="1600" b="1" spc="100" baseline="0" dirty="0" err="1">
                <a:latin typeface="Arial" panose="020B0604020202020204" pitchFamily="34" charset="0"/>
                <a:cs typeface="Arial" panose="020B0604020202020204" pitchFamily="34" charset="0"/>
              </a:rPr>
              <a:t>Misis</a:t>
            </a:r>
            <a:r>
              <a:rPr lang="en-US" sz="1600" b="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a:solidFill>
                  <a:srgbClr val="000000"/>
                </a:solidFill>
                <a:effectLst/>
                <a:latin typeface="Arial" panose="020B0604020202020204" pitchFamily="34" charset="0"/>
                <a:cs typeface="Arial" panose="020B0604020202020204" pitchFamily="34" charset="0"/>
              </a:rPr>
              <a:t>Mga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lalaki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mahalin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inyu-inyong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a:t>
            </a:r>
            <a:r>
              <a:rPr lang="en-PH" sz="1600" b="0" i="0" u="none" strike="noStrike" spc="100" dirty="0">
                <a:solidFill>
                  <a:srgbClr val="000000"/>
                </a:solidFill>
                <a:effectLst/>
                <a:latin typeface="Arial" panose="020B0604020202020204" pitchFamily="34" charset="0"/>
                <a:cs typeface="Arial" panose="020B0604020202020204" pitchFamily="34" charset="0"/>
              </a:rPr>
              <a:t> Cristo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nagmahal</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iglesya</a:t>
            </a:r>
            <a:r>
              <a:rPr lang="en-PH" sz="1600" spc="100" dirty="0">
                <a:solidFill>
                  <a:srgbClr val="000000"/>
                </a:solidFill>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Gayundin</a:t>
            </a:r>
            <a:r>
              <a:rPr lang="en-PH" sz="1600" b="0" i="0" u="none" strike="noStrike" spc="100" dirty="0">
                <a:solidFill>
                  <a:srgbClr val="000000"/>
                </a:solidFill>
                <a:effectLst/>
                <a:latin typeface="Arial" panose="020B0604020202020204" pitchFamily="34" charset="0"/>
                <a:cs typeface="Arial" panose="020B0604020202020204" pitchFamily="34" charset="0"/>
              </a:rPr>
              <a:t> naman, </a:t>
            </a:r>
            <a:r>
              <a:rPr lang="en-PH" sz="1600" b="0" i="0" u="none" strike="noStrike" spc="100" dirty="0" err="1">
                <a:solidFill>
                  <a:srgbClr val="000000"/>
                </a:solidFill>
                <a:effectLst/>
                <a:latin typeface="Arial" panose="020B0604020202020204" pitchFamily="34" charset="0"/>
                <a:cs typeface="Arial" panose="020B0604020202020204" pitchFamily="34" charset="0"/>
              </a:rPr>
              <a:t>nararapat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ibigin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lalaki</a:t>
            </a:r>
            <a:r>
              <a:rPr lang="en-PH" sz="1600" b="0" i="0" u="none" strike="noStrike" spc="100" dirty="0">
                <a:solidFill>
                  <a:srgbClr val="000000"/>
                </a:solidFill>
                <a:effectLst/>
                <a:latin typeface="Arial" panose="020B0604020202020204" pitchFamily="34" charset="0"/>
                <a:cs typeface="Arial" panose="020B0604020202020204" pitchFamily="34" charset="0"/>
              </a:rPr>
              <a:t> ang kanya-</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kanilang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katawan</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umiibig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umiibig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a:t>
            </a:r>
            <a:r>
              <a:rPr lang="en-PH" sz="1600" b="0" i="0" u="none" strike="noStrike" spc="100" dirty="0">
                <a:solidFill>
                  <a:srgbClr val="000000"/>
                </a:solidFill>
                <a:effectLst/>
                <a:latin typeface="Arial" panose="020B0604020202020204" pitchFamily="34" charset="0"/>
                <a:cs typeface="Arial" panose="020B0604020202020204" pitchFamily="34" charset="0"/>
              </a:rPr>
              <a:t>. ¶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sinumang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napoot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katawan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inaalagaan</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iniingatan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ito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naman </a:t>
            </a:r>
            <a:r>
              <a:rPr lang="en-PH" sz="1600" b="0" i="0" u="none" strike="noStrike" spc="100" dirty="0" err="1">
                <a:solidFill>
                  <a:srgbClr val="000000"/>
                </a:solidFill>
                <a:effectLst/>
                <a:latin typeface="Arial" panose="020B0604020202020204" pitchFamily="34" charset="0"/>
                <a:cs typeface="Arial" panose="020B0604020202020204" pitchFamily="34" charset="0"/>
              </a:rPr>
              <a:t>ni</a:t>
            </a:r>
            <a:r>
              <a:rPr lang="en-PH" sz="1600" b="0" i="0" u="none" strike="noStrike" spc="100" dirty="0">
                <a:solidFill>
                  <a:srgbClr val="000000"/>
                </a:solidFill>
                <a:effectLst/>
                <a:latin typeface="Arial" panose="020B0604020202020204" pitchFamily="34" charset="0"/>
                <a:cs typeface="Arial" panose="020B0604020202020204" pitchFamily="34" charset="0"/>
              </a:rPr>
              <a:t> Cristo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5:25–29</a:t>
            </a:r>
            <a:r>
              <a:rPr lang="en-PH" sz="1600" b="0" u="none" strike="noStrike" spc="100" dirty="0">
                <a:solidFill>
                  <a:srgbClr val="000000"/>
                </a:solidFill>
                <a:effectLst/>
                <a:latin typeface="Arial" panose="020B0604020202020204" pitchFamily="34" charset="0"/>
                <a:cs typeface="Arial" panose="020B0604020202020204" pitchFamily="34" charset="0"/>
              </a:rPr>
              <a:t>).</a:t>
            </a:r>
            <a:endParaRPr lang="en-PH" sz="1600" b="0" i="0" u="none" strike="noStrike" spc="100" dirty="0">
              <a:solidFill>
                <a:srgbClr val="000000"/>
              </a:solidFill>
              <a:effectLst/>
              <a:latin typeface="Arial" panose="020B0604020202020204" pitchFamily="34" charset="0"/>
              <a:cs typeface="Arial" panose="020B0604020202020204" pitchFamily="34" charset="0"/>
            </a:endParaRPr>
          </a:p>
          <a:p>
            <a:pPr eaLnBrk="1" hangingPunct="1"/>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404993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mister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panahon</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Greko</a:t>
            </a:r>
            <a:r>
              <a:rPr lang="en-US" sz="1600" b="1" i="0" spc="100" baseline="0" dirty="0">
                <a:latin typeface="Arial" charset="0"/>
                <a:cs typeface="ＭＳ Ｐゴシック" charset="0"/>
              </a:rPr>
              <a:t>-Romano. </a:t>
            </a:r>
            <a:r>
              <a:rPr lang="en-US" sz="1600" b="0" spc="100" baseline="0" dirty="0">
                <a:latin typeface="Arial" charset="0"/>
                <a:cs typeface="ＭＳ Ｐゴシック" charset="0"/>
              </a:rPr>
              <a:t>¶ • Ang legal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ng “ama ng </a:t>
            </a:r>
            <a:r>
              <a:rPr lang="en-US" sz="1600" b="0" spc="100" baseline="0" dirty="0" err="1">
                <a:latin typeface="Arial" charset="0"/>
                <a:cs typeface="ＭＳ Ｐゴシック" charset="0"/>
              </a:rPr>
              <a:t>pamila</a:t>
            </a:r>
            <a:r>
              <a:rPr lang="en-US" sz="1600" b="0" spc="100" baseline="0" dirty="0">
                <a:latin typeface="Arial" charset="0"/>
                <a:cs typeface="ＭＳ Ｐゴシック" charset="0"/>
              </a:rPr>
              <a:t>” (Latin, </a:t>
            </a:r>
            <a:r>
              <a:rPr lang="en-US" sz="1600" b="0" i="1" spc="100" baseline="0" dirty="0">
                <a:latin typeface="Arial" charset="0"/>
                <a:cs typeface="ＭＳ Ｐゴシック" charset="0"/>
              </a:rPr>
              <a:t>pater </a:t>
            </a:r>
            <a:r>
              <a:rPr lang="en-US" sz="1600" b="0" i="1" spc="100" baseline="0" dirty="0" err="1">
                <a:latin typeface="Arial" charset="0"/>
                <a:cs typeface="ＭＳ Ｐゴシック" charset="0"/>
              </a:rPr>
              <a:t>familias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napakalawak</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 </a:t>
            </a:r>
            <a:r>
              <a:rPr lang="en-US" sz="1600" spc="100" dirty="0">
                <a:latin typeface="Arial" charset="0"/>
                <a:cs typeface="ＭＳ Ｐゴシック" charset="0"/>
              </a:rPr>
              <a:t>¶ • </a:t>
            </a:r>
            <a:r>
              <a:rPr lang="en-US" sz="1600" spc="100" dirty="0" err="1">
                <a:latin typeface="Arial" charset="0"/>
                <a:cs typeface="ＭＳ Ｐゴシック" charset="0"/>
              </a:rPr>
              <a:t>Maaari</a:t>
            </a:r>
            <a:r>
              <a:rPr lang="en-US" sz="1600" spc="100" dirty="0">
                <a:latin typeface="Arial" charset="0"/>
                <a:cs typeface="ＭＳ Ｐゴシック" charset="0"/>
              </a:rPr>
              <a:t> </a:t>
            </a:r>
            <a:r>
              <a:rPr lang="en-US" sz="1600" spc="100" dirty="0" err="1">
                <a:latin typeface="Arial" charset="0"/>
                <a:cs typeface="ＭＳ Ｐゴシック" charset="0"/>
              </a:rPr>
              <a:t>siyang</a:t>
            </a:r>
            <a:r>
              <a:rPr lang="en-US" sz="1600" spc="100" dirty="0">
                <a:latin typeface="Arial" charset="0"/>
                <a:cs typeface="ＭＳ Ｐゴシック" charset="0"/>
              </a:rPr>
              <a:t> </a:t>
            </a:r>
            <a:r>
              <a:rPr lang="en-US" sz="1600" spc="100" dirty="0" err="1">
                <a:latin typeface="Arial" charset="0"/>
                <a:cs typeface="ＭＳ Ｐゴシック" charset="0"/>
              </a:rPr>
              <a:t>magparusa</a:t>
            </a:r>
            <a:r>
              <a:rPr lang="en-US" sz="1600" spc="100" dirty="0">
                <a:latin typeface="Arial" charset="0"/>
                <a:cs typeface="ＭＳ Ｐゴシック" charset="0"/>
              </a:rPr>
              <a:t> ng </a:t>
            </a:r>
            <a:r>
              <a:rPr lang="en-US" sz="1600" spc="100" dirty="0" err="1">
                <a:latin typeface="Arial" charset="0"/>
                <a:cs typeface="ＭＳ Ｐゴシック" charset="0"/>
              </a:rPr>
              <a:t>buong</a:t>
            </a:r>
            <a:r>
              <a:rPr lang="en-US" sz="1600" spc="100" dirty="0">
                <a:latin typeface="Arial" charset="0"/>
                <a:cs typeface="ＭＳ Ｐゴシック" charset="0"/>
              </a:rPr>
              <a:t> </a:t>
            </a:r>
            <a:r>
              <a:rPr lang="en-US" sz="1600" spc="100" dirty="0" err="1">
                <a:latin typeface="Arial" charset="0"/>
                <a:cs typeface="ＭＳ Ｐゴシック" charset="0"/>
              </a:rPr>
              <a:t>lupit</a:t>
            </a:r>
            <a:r>
              <a:rPr lang="en-US" sz="1600" spc="100" dirty="0">
                <a:latin typeface="Arial" charset="0"/>
                <a:cs typeface="ＭＳ Ｐゴシック" charset="0"/>
              </a:rPr>
              <a:t> o </a:t>
            </a:r>
            <a:r>
              <a:rPr lang="en-US" sz="1600" spc="100" dirty="0" err="1">
                <a:latin typeface="Arial" charset="0"/>
                <a:cs typeface="ＭＳ Ｐゴシック" charset="0"/>
              </a:rPr>
              <a:t>kahit</a:t>
            </a:r>
            <a:r>
              <a:rPr lang="en-US" sz="1600" spc="100" dirty="0">
                <a:latin typeface="Arial" charset="0"/>
                <a:cs typeface="ＭＳ Ｐゴシック" charset="0"/>
              </a:rPr>
              <a:t> </a:t>
            </a:r>
            <a:r>
              <a:rPr lang="en-US" sz="1600" spc="100" dirty="0" err="1">
                <a:latin typeface="Arial" charset="0"/>
                <a:cs typeface="ＭＳ Ｐゴシック" charset="0"/>
              </a:rPr>
              <a:t>patayin</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misis</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anak</a:t>
            </a:r>
            <a:r>
              <a:rPr lang="en-US" sz="1600" spc="100" dirty="0">
                <a:latin typeface="Arial" charset="0"/>
                <a:cs typeface="ＭＳ Ｐゴシック" charset="0"/>
              </a:rPr>
              <a:t>,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alipin</a:t>
            </a:r>
            <a:r>
              <a:rPr lang="en-US" sz="1600" spc="100" dirty="0">
                <a:latin typeface="Arial" charset="0"/>
                <a:cs typeface="ＭＳ Ｐゴシック" charset="0"/>
              </a:rPr>
              <a:t> at </a:t>
            </a:r>
            <a:r>
              <a:rPr lang="en-US" sz="1600" spc="100" dirty="0" err="1">
                <a:latin typeface="Arial" charset="0"/>
                <a:cs typeface="ＭＳ Ｐゴシック" charset="0"/>
              </a:rPr>
              <a:t>manatili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legal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karapatan</a:t>
            </a:r>
            <a:r>
              <a:rPr lang="en-US" sz="1600" spc="100" dirty="0">
                <a:latin typeface="Arial" charset="0"/>
                <a:cs typeface="ＭＳ Ｐゴシック" charset="0"/>
              </a:rPr>
              <a:t> (</a:t>
            </a:r>
            <a:r>
              <a:rPr lang="en-US" sz="1600" spc="100" dirty="0" err="1">
                <a:latin typeface="Arial" charset="0"/>
                <a:cs typeface="ＭＳ Ｐゴシック" charset="0"/>
              </a:rPr>
              <a:t>bagaman</a:t>
            </a:r>
            <a:r>
              <a:rPr lang="en-US" sz="1600" spc="100" dirty="0">
                <a:latin typeface="Arial" charset="0"/>
                <a:cs typeface="ＭＳ Ｐゴシック" charset="0"/>
              </a:rPr>
              <a:t> ang </a:t>
            </a:r>
            <a:r>
              <a:rPr lang="en-US" sz="1600" spc="100" dirty="0" err="1">
                <a:latin typeface="Arial" charset="0"/>
                <a:cs typeface="ＭＳ Ｐゴシック" charset="0"/>
              </a:rPr>
              <a:t>paggamit</a:t>
            </a:r>
            <a:r>
              <a:rPr lang="en-US" sz="1600" spc="100" dirty="0">
                <a:latin typeface="Arial" charset="0"/>
                <a:cs typeface="ＭＳ Ｐゴシック" charset="0"/>
              </a:rPr>
              <a:t> ng </a:t>
            </a:r>
            <a:r>
              <a:rPr lang="en-US" sz="1600" spc="100" dirty="0" err="1">
                <a:latin typeface="Arial" charset="0"/>
                <a:cs typeface="ＭＳ Ｐゴシック" charset="0"/>
              </a:rPr>
              <a:t>gayong</a:t>
            </a:r>
            <a:r>
              <a:rPr lang="en-US" sz="1600" spc="100" dirty="0">
                <a:latin typeface="Arial" charset="0"/>
                <a:cs typeface="ＭＳ Ｐゴシック" charset="0"/>
              </a:rPr>
              <a:t> </a:t>
            </a:r>
            <a:r>
              <a:rPr lang="en-US" sz="1600" spc="100" dirty="0" err="1">
                <a:latin typeface="Arial" charset="0"/>
                <a:cs typeface="ＭＳ Ｐゴシック" charset="0"/>
              </a:rPr>
              <a:t>kapangyarihan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matinding</a:t>
            </a:r>
            <a:r>
              <a:rPr lang="en-US" sz="1600" spc="100" dirty="0">
                <a:latin typeface="Arial" charset="0"/>
                <a:cs typeface="ＭＳ Ｐゴシック" charset="0"/>
              </a:rPr>
              <a:t> </a:t>
            </a:r>
            <a:r>
              <a:rPr lang="en-US" sz="1600" spc="100" dirty="0" err="1">
                <a:latin typeface="Arial" charset="0"/>
                <a:cs typeface="ＭＳ Ｐゴシック" charset="0"/>
              </a:rPr>
              <a:t>pamamaraan</a:t>
            </a:r>
            <a:r>
              <a:rPr lang="en-US" sz="1600" spc="100" dirty="0">
                <a:latin typeface="Arial" charset="0"/>
                <a:cs typeface="ＭＳ Ｐゴシック" charset="0"/>
              </a:rPr>
              <a:t> ay </a:t>
            </a:r>
            <a:r>
              <a:rPr lang="en-US" sz="1600" spc="100" dirty="0" err="1">
                <a:latin typeface="Arial" charset="0"/>
                <a:cs typeface="ＭＳ Ｐゴシック" charset="0"/>
              </a:rPr>
              <a:t>lalong</a:t>
            </a:r>
            <a:r>
              <a:rPr lang="en-US" sz="1600" spc="100" dirty="0">
                <a:latin typeface="Arial" charset="0"/>
                <a:cs typeface="ＭＳ Ｐゴシック" charset="0"/>
              </a:rPr>
              <a:t> </a:t>
            </a:r>
            <a:r>
              <a:rPr lang="en-US" sz="1600" spc="100" dirty="0" err="1">
                <a:latin typeface="Arial" charset="0"/>
                <a:cs typeface="ＭＳ Ｐゴシック" charset="0"/>
              </a:rPr>
              <a:t>napipigilan</a:t>
            </a:r>
            <a:r>
              <a:rPr lang="en-US" sz="1600" spc="100" dirty="0">
                <a:latin typeface="Arial" charset="0"/>
                <a:cs typeface="ＭＳ Ｐゴシック" charset="0"/>
              </a:rPr>
              <a:t> ng </a:t>
            </a:r>
            <a:r>
              <a:rPr lang="en-US" sz="1600" spc="100" dirty="0" err="1">
                <a:latin typeface="Arial" charset="0"/>
                <a:cs typeface="ＭＳ Ｐゴシック" charset="0"/>
              </a:rPr>
              <a:t>opinyon</a:t>
            </a:r>
            <a:r>
              <a:rPr lang="en-US" sz="1600" spc="100" dirty="0">
                <a:latin typeface="Arial" charset="0"/>
                <a:cs typeface="ＭＳ Ｐゴシック" charset="0"/>
              </a:rPr>
              <a:t> ng </a:t>
            </a:r>
            <a:r>
              <a:rPr lang="en-US" sz="1600" spc="100" dirty="0" err="1">
                <a:latin typeface="Arial" charset="0"/>
                <a:cs typeface="ＭＳ Ｐゴシック" charset="0"/>
              </a:rPr>
              <a:t>publiko</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390601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Gaya ng </a:t>
            </a:r>
            <a:r>
              <a:rPr lang="en-US" sz="1600" b="1" i="0" spc="100" baseline="0" dirty="0" err="1">
                <a:latin typeface="Arial" charset="0"/>
                <a:cs typeface="ＭＳ Ｐゴシック" charset="0"/>
              </a:rPr>
              <a:t>pagmamahal</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Cristo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iglesya</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 </a:t>
            </a:r>
            <a:r>
              <a:rPr lang="en-US" sz="1600" spc="100" dirty="0" err="1">
                <a:latin typeface="Arial" charset="0"/>
                <a:cs typeface="ＭＳ Ｐゴシック" charset="0"/>
              </a:rPr>
              <a:t>I</a:t>
            </a:r>
            <a:r>
              <a:rPr lang="en-US" sz="1600" b="0" spc="100" baseline="0" dirty="0" err="1">
                <a:latin typeface="Arial" charset="0"/>
                <a:cs typeface="ＭＳ Ｐゴシック" charset="0"/>
              </a:rPr>
              <a:t>dinidetalye</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Efeso</a:t>
            </a:r>
            <a:r>
              <a:rPr lang="en-US" sz="1600" b="0" spc="100" baseline="0" dirty="0">
                <a:latin typeface="Arial" charset="0"/>
                <a:cs typeface="ＭＳ Ｐゴシック" charset="0"/>
              </a:rPr>
              <a:t> 5:25–27 ang </a:t>
            </a:r>
            <a:r>
              <a:rPr lang="en-US" sz="1600" b="0" spc="100" baseline="0" dirty="0" err="1">
                <a:latin typeface="Arial" charset="0"/>
                <a:cs typeface="ＭＳ Ｐゴシック" charset="0"/>
              </a:rPr>
              <a:t>sukdulang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halimbawa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naghahadog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matinding</a:t>
            </a:r>
            <a:r>
              <a:rPr lang="en-US" sz="1600" b="0" spc="100" baseline="0" dirty="0">
                <a:latin typeface="Arial" charset="0"/>
                <a:cs typeface="ＭＳ Ｐゴシック" charset="0"/>
              </a:rPr>
              <a:t> </a:t>
            </a:r>
            <a:r>
              <a:rPr lang="en-US" sz="1600" spc="100" dirty="0" err="1">
                <a:latin typeface="Arial" charset="0"/>
                <a:cs typeface="ＭＳ Ｐゴシック" charset="0"/>
              </a:rPr>
              <a:t>n</a:t>
            </a:r>
            <a:r>
              <a:rPr lang="en-US" sz="1600" b="0" spc="100" baseline="0" dirty="0" err="1">
                <a:latin typeface="Arial" charset="0"/>
                <a:cs typeface="ＭＳ Ｐゴシック" charset="0"/>
              </a:rPr>
              <a:t>aiibang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modelo</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mister </a:t>
            </a:r>
            <a:r>
              <a:rPr lang="en-US" sz="1600" b="0" spc="100" baseline="0" dirty="0" err="1">
                <a:latin typeface="Arial" charset="0"/>
                <a:cs typeface="ＭＳ Ｐゴシック" charset="0"/>
              </a:rPr>
              <a:t>kaysa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karaniwan</a:t>
            </a:r>
            <a:r>
              <a:rPr lang="en-US" sz="1600" b="0" spc="100" baseline="0" dirty="0">
                <a:latin typeface="Arial" charset="0"/>
                <a:cs typeface="ＭＳ Ｐゴシック" charset="0"/>
              </a:rPr>
              <a:t>. </a:t>
            </a:r>
            <a:r>
              <a:rPr lang="en-US" sz="1600" spc="100" dirty="0">
                <a:latin typeface="Arial" charset="0"/>
                <a:cs typeface="ＭＳ Ｐゴシック" charset="0"/>
              </a:rPr>
              <a:t>¶ •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Kristiyanong</a:t>
            </a:r>
            <a:r>
              <a:rPr lang="en-US" sz="1600" spc="100" dirty="0">
                <a:latin typeface="Arial" charset="0"/>
                <a:cs typeface="ＭＳ Ｐゴシック" charset="0"/>
              </a:rPr>
              <a:t> mister ay </a:t>
            </a:r>
            <a:r>
              <a:rPr lang="en-US" sz="1600" spc="100" dirty="0" err="1">
                <a:latin typeface="Arial" charset="0"/>
                <a:cs typeface="ＭＳ Ｐゴシック" charset="0"/>
              </a:rPr>
              <a:t>tutugon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katulad</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paraan</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28 </a:t>
            </a:r>
            <a:r>
              <a:rPr lang="en-US" sz="1600" spc="100" dirty="0">
                <a:latin typeface="Arial" charset="0"/>
                <a:cs typeface="ＭＳ Ｐゴシック" charset="0"/>
              </a:rPr>
              <a:t>FSV) </a:t>
            </a:r>
            <a:r>
              <a:rPr lang="en-US" sz="1600" spc="100" dirty="0" err="1">
                <a:latin typeface="Arial" charset="0"/>
                <a:cs typeface="ＭＳ Ｐゴシック" charset="0"/>
              </a:rPr>
              <a:t>gaya</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Jesus,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ibinigay</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sarili</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nobya</a:t>
            </a:r>
            <a:r>
              <a:rPr lang="en-US" sz="1600" spc="100" dirty="0">
                <a:latin typeface="Arial" charset="0"/>
                <a:cs typeface="ＭＳ Ｐゴシック" charset="0"/>
              </a:rPr>
              <a:t>, ang </a:t>
            </a:r>
            <a:r>
              <a:rPr lang="en-US" sz="1600" spc="100" dirty="0" err="1">
                <a:latin typeface="Arial" charset="0"/>
                <a:cs typeface="ＭＳ Ｐゴシック" charset="0"/>
              </a:rPr>
              <a:t>iglesya</a:t>
            </a:r>
            <a:r>
              <a:rPr lang="en-US" sz="1600" spc="100" dirty="0">
                <a:latin typeface="Arial" charset="0"/>
                <a:cs typeface="ＭＳ Ｐゴシック" charset="0"/>
              </a:rPr>
              <a:t>, at </a:t>
            </a:r>
            <a:r>
              <a:rPr lang="en-US" sz="1600" spc="100" dirty="0" err="1">
                <a:latin typeface="Arial" charset="0"/>
                <a:cs typeface="ＭＳ Ｐゴシック" charset="0"/>
              </a:rPr>
              <a:t>inaasikaso</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lahat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kailangan</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25–27</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99727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Gaya ng </a:t>
            </a:r>
            <a:r>
              <a:rPr lang="en-US" sz="1600" b="1" i="0" spc="100" baseline="0" dirty="0" err="1">
                <a:latin typeface="Arial" charset="0"/>
                <a:cs typeface="ＭＳ Ｐゴシック" charset="0"/>
              </a:rPr>
              <a:t>kanyang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sariling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katawan</a:t>
            </a:r>
            <a:r>
              <a:rPr lang="en-US" sz="1600" b="1" i="0" spc="100" baseline="0" dirty="0">
                <a:latin typeface="Arial" charset="0"/>
                <a:cs typeface="ＭＳ Ｐゴシック" charset="0"/>
              </a:rPr>
              <a:t>. </a:t>
            </a:r>
            <a:r>
              <a:rPr lang="en-US" sz="1600" b="1" i="1" spc="100" baseline="0" dirty="0">
                <a:latin typeface="Arial" charset="0"/>
                <a:cs typeface="ＭＳ Ｐゴシック" charset="0"/>
              </a:rPr>
              <a:t>Ito ang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Nagdaragdag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Efeso</a:t>
            </a:r>
            <a:r>
              <a:rPr lang="en-US" sz="1600" b="0" spc="100" baseline="0" dirty="0">
                <a:latin typeface="Arial" charset="0"/>
                <a:cs typeface="ＭＳ Ｐゴシック" charset="0"/>
              </a:rPr>
              <a:t> 5:28–30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katwiran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suportahan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pagmamahal</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Kristiyanong</a:t>
            </a:r>
            <a:r>
              <a:rPr lang="en-US" sz="1600" b="0" spc="100" baseline="0" dirty="0">
                <a:latin typeface="Arial" charset="0"/>
                <a:cs typeface="ＭＳ Ｐゴシック" charset="0"/>
              </a:rPr>
              <a:t> mister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misis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pagmamahal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spc="100" dirty="0">
                <a:latin typeface="Arial" charset="0"/>
                <a:cs typeface="ＭＳ Ｐゴシック" charset="0"/>
              </a:rPr>
              <a:t>¶ • “Walang </a:t>
            </a:r>
            <a:r>
              <a:rPr lang="en-US" sz="1600" spc="100" dirty="0" err="1">
                <a:latin typeface="Arial" charset="0"/>
                <a:cs typeface="ＭＳ Ｐゴシック" charset="0"/>
              </a:rPr>
              <a:t>namumuhi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sariling</a:t>
            </a:r>
            <a:r>
              <a:rPr lang="en-US" sz="1600" spc="100" dirty="0">
                <a:latin typeface="Arial" charset="0"/>
                <a:cs typeface="ＭＳ Ｐゴシック" charset="0"/>
              </a:rPr>
              <a:t> </a:t>
            </a:r>
            <a:r>
              <a:rPr lang="en-US" sz="1600" spc="100" dirty="0" err="1">
                <a:latin typeface="Arial" charset="0"/>
                <a:cs typeface="ＭＳ Ｐゴシック" charset="0"/>
              </a:rPr>
              <a:t>laman</a:t>
            </a:r>
            <a:r>
              <a:rPr lang="en-US" sz="1600" spc="100" dirty="0">
                <a:latin typeface="Arial" charset="0"/>
                <a:cs typeface="ＭＳ Ｐゴシック" charset="0"/>
              </a:rPr>
              <a:t>.” ¶ • Ang </a:t>
            </a:r>
            <a:r>
              <a:rPr lang="en-US" sz="1600" spc="100" dirty="0" err="1">
                <a:latin typeface="Arial" charset="0"/>
                <a:cs typeface="ＭＳ Ｐゴシック" charset="0"/>
              </a:rPr>
              <a:t>Kristiyanong</a:t>
            </a:r>
            <a:r>
              <a:rPr lang="en-US" sz="1600" spc="100" dirty="0">
                <a:latin typeface="Arial" charset="0"/>
                <a:cs typeface="ＭＳ Ｐゴシック" charset="0"/>
              </a:rPr>
              <a:t> mister ay </a:t>
            </a:r>
            <a:r>
              <a:rPr lang="en-US" sz="1600" spc="100" dirty="0" err="1">
                <a:latin typeface="Arial" charset="0"/>
                <a:cs typeface="ＭＳ Ｐゴシック" charset="0"/>
              </a:rPr>
              <a:t>kikilalanin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misis</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ay </a:t>
            </a:r>
            <a:r>
              <a:rPr lang="en-US" sz="1600" spc="100" dirty="0" err="1">
                <a:latin typeface="Arial" charset="0"/>
                <a:cs typeface="ＭＳ Ｐゴシック" charset="0"/>
              </a:rPr>
              <a:t>kaisa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misis</a:t>
            </a:r>
            <a:r>
              <a:rPr lang="en-US" sz="1600" spc="100" dirty="0">
                <a:latin typeface="Arial" charset="0"/>
                <a:cs typeface="ＭＳ Ｐゴシック" charset="0"/>
              </a:rPr>
              <a:t> at ang </a:t>
            </a:r>
            <a:r>
              <a:rPr lang="en-US" sz="1600" spc="100" dirty="0" err="1">
                <a:latin typeface="Arial" charset="0"/>
                <a:cs typeface="ＭＳ Ｐゴシック" charset="0"/>
              </a:rPr>
              <a:t>saktan</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ay </a:t>
            </a:r>
            <a:r>
              <a:rPr lang="en-US" sz="1600" spc="100" dirty="0" err="1">
                <a:latin typeface="Arial" charset="0"/>
                <a:cs typeface="ＭＳ Ｐゴシック" charset="0"/>
              </a:rPr>
              <a:t>pagpapahirap</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sarili</a:t>
            </a:r>
            <a:r>
              <a:rPr lang="en-US" sz="1600" b="1" i="1" spc="100" dirty="0">
                <a:latin typeface="Arial" charset="0"/>
                <a:cs typeface="ＭＳ Ｐゴシック" charset="0"/>
              </a:rPr>
              <a:t>.</a:t>
            </a:r>
            <a:r>
              <a:rPr lang="en-US" sz="1600" spc="100" dirty="0">
                <a:latin typeface="Arial" charset="0"/>
                <a:cs typeface="ＭＳ Ｐゴシック" charset="0"/>
              </a:rPr>
              <a:t> ¶ • </a:t>
            </a:r>
            <a:r>
              <a:rPr lang="en-US" sz="1600" spc="100" dirty="0" err="1">
                <a:latin typeface="Arial" charset="0"/>
                <a:cs typeface="ＭＳ Ｐゴシック" charset="0"/>
              </a:rPr>
              <a:t>Tularan</a:t>
            </a:r>
            <a:r>
              <a:rPr lang="en-US" sz="1600" spc="100" dirty="0">
                <a:latin typeface="Arial" charset="0"/>
                <a:cs typeface="ＭＳ Ｐゴシック" charset="0"/>
              </a:rPr>
              <a:t> ang </a:t>
            </a:r>
            <a:r>
              <a:rPr lang="en-US" sz="1600" spc="100" dirty="0" err="1">
                <a:latin typeface="Arial" charset="0"/>
                <a:cs typeface="ＭＳ Ｐゴシック" charset="0"/>
              </a:rPr>
              <a:t>iyong</a:t>
            </a:r>
            <a:r>
              <a:rPr lang="en-US" sz="1600" spc="100" dirty="0">
                <a:latin typeface="Arial" charset="0"/>
                <a:cs typeface="ＭＳ Ｐゴシック" charset="0"/>
              </a:rPr>
              <a:t> </a:t>
            </a:r>
            <a:r>
              <a:rPr lang="en-US" sz="1600" spc="100" dirty="0" err="1">
                <a:latin typeface="Arial" charset="0"/>
                <a:cs typeface="ＭＳ Ｐゴシック" charset="0"/>
              </a:rPr>
              <a:t>pag-uugali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iyong</a:t>
            </a:r>
            <a:r>
              <a:rPr lang="en-US" sz="1600" spc="100" dirty="0">
                <a:latin typeface="Arial" charset="0"/>
                <a:cs typeface="ＭＳ Ｐゴシック" charset="0"/>
              </a:rPr>
              <a:t> </a:t>
            </a:r>
            <a:r>
              <a:rPr lang="en-US" sz="1600" spc="100" dirty="0" err="1">
                <a:latin typeface="Arial" charset="0"/>
                <a:cs typeface="ＭＳ Ｐゴシック" charset="0"/>
              </a:rPr>
              <a:t>misis</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paraang</a:t>
            </a:r>
            <a:r>
              <a:rPr lang="en-US" sz="1600" spc="100" dirty="0">
                <a:latin typeface="Arial" charset="0"/>
                <a:cs typeface="ＭＳ Ｐゴシック" charset="0"/>
              </a:rPr>
              <a:t> </a:t>
            </a:r>
            <a:r>
              <a:rPr lang="en-US" sz="1600" spc="100" dirty="0" err="1">
                <a:latin typeface="Arial" charset="0"/>
                <a:cs typeface="ＭＳ Ｐゴシック" charset="0"/>
              </a:rPr>
              <a:t>pinakikitunguhan</a:t>
            </a:r>
            <a:r>
              <a:rPr lang="en-US" sz="1600" spc="100" dirty="0">
                <a:latin typeface="Arial" charset="0"/>
                <a:cs typeface="ＭＳ Ｐゴシック" charset="0"/>
              </a:rPr>
              <a:t> ka </a:t>
            </a:r>
            <a:r>
              <a:rPr lang="en-US" sz="1600" spc="100" dirty="0" err="1">
                <a:latin typeface="Arial" charset="0"/>
                <a:cs typeface="ＭＳ Ｐゴシック" charset="0"/>
              </a:rPr>
              <a:t>ni</a:t>
            </a:r>
            <a:r>
              <a:rPr lang="en-US" sz="1600" spc="100" dirty="0">
                <a:latin typeface="Arial" charset="0"/>
                <a:cs typeface="ＭＳ Ｐゴシック" charset="0"/>
              </a:rPr>
              <a:t> Cristo.</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62722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24</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Ang “Isang </a:t>
            </a:r>
            <a:r>
              <a:rPr lang="en-US" sz="1600" b="1" spc="100" dirty="0" err="1">
                <a:latin typeface="Arial" charset="0"/>
                <a:ea typeface="ＭＳ Ｐゴシック" charset="0"/>
                <a:cs typeface="ＭＳ Ｐゴシック" charset="0"/>
              </a:rPr>
              <a:t>laman</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Modelo</a:t>
            </a:r>
            <a:r>
              <a:rPr lang="en-US" sz="1600" b="1" spc="100" dirty="0">
                <a:latin typeface="Arial" charset="0"/>
                <a:ea typeface="ＭＳ Ｐゴシック" charset="0"/>
                <a:cs typeface="ＭＳ Ｐゴシック" charset="0"/>
              </a:rPr>
              <a:t> ng Pag-</a:t>
            </a:r>
            <a:r>
              <a:rPr lang="en-US" sz="1600" b="1" spc="100" dirty="0" err="1">
                <a:latin typeface="Arial" charset="0"/>
                <a:ea typeface="ＭＳ Ｐゴシック" charset="0"/>
                <a:cs typeface="ＭＳ Ｐゴシック" charset="0"/>
              </a:rPr>
              <a:t>aasawa</a:t>
            </a:r>
            <a:r>
              <a:rPr lang="en-US" sz="1600" b="1" spc="100" dirty="0">
                <a:latin typeface="Arial" charset="0"/>
                <a:ea typeface="ＭＳ Ｐゴシック" charset="0"/>
                <a:cs typeface="ＭＳ Ｐゴシック" charset="0"/>
              </a:rPr>
              <a:t>. ¶ </a:t>
            </a:r>
            <a:r>
              <a:rPr lang="en-US" sz="1600" b="0" spc="100" baseline="0" dirty="0">
                <a:latin typeface="Arial" charset="0"/>
                <a:cs typeface="ＭＳ Ｐゴシック" charset="0"/>
              </a:rPr>
              <a:t>“</a:t>
            </a:r>
            <a:r>
              <a:rPr lang="en-US" sz="1600" spc="100" dirty="0" err="1">
                <a:latin typeface="Arial" charset="0"/>
                <a:cs typeface="ＭＳ Ｐゴシック" charset="0"/>
              </a:rPr>
              <a:t>Kaya't</a:t>
            </a:r>
            <a:r>
              <a:rPr lang="en-US" sz="1600" spc="100" dirty="0">
                <a:latin typeface="Arial" charset="0"/>
                <a:cs typeface="ＭＳ Ｐゴシック" charset="0"/>
              </a:rPr>
              <a:t> </a:t>
            </a:r>
            <a:r>
              <a:rPr lang="en-US" sz="1600" spc="100" dirty="0" err="1">
                <a:latin typeface="Arial" charset="0"/>
                <a:cs typeface="ＭＳ Ｐゴシック" charset="0"/>
              </a:rPr>
              <a:t>pinatulog</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mahimbing</a:t>
            </a:r>
            <a:r>
              <a:rPr lang="en-US" sz="1600" spc="100" dirty="0">
                <a:latin typeface="Arial" charset="0"/>
                <a:cs typeface="ＭＳ Ｐゴシック" charset="0"/>
              </a:rPr>
              <a:t> ng </a:t>
            </a:r>
            <a:r>
              <a:rPr lang="en-US" sz="1600" spc="100" dirty="0" err="1">
                <a:latin typeface="Arial" charset="0"/>
                <a:cs typeface="ＭＳ Ｐゴシック" charset="0"/>
              </a:rPr>
              <a:t>Panginoong</a:t>
            </a:r>
            <a:r>
              <a:rPr lang="en-US" sz="1600" spc="100" dirty="0">
                <a:latin typeface="Arial" charset="0"/>
                <a:cs typeface="ＭＳ Ｐゴシック" charset="0"/>
              </a:rPr>
              <a:t> </a:t>
            </a:r>
            <a:r>
              <a:rPr lang="en-US" sz="1600" spc="100" dirty="0" err="1">
                <a:latin typeface="Arial" charset="0"/>
                <a:cs typeface="ＭＳ Ｐゴシック" charset="0"/>
              </a:rPr>
              <a:t>Diyos</a:t>
            </a:r>
            <a:r>
              <a:rPr lang="en-US" sz="1600" spc="100" dirty="0">
                <a:latin typeface="Arial" charset="0"/>
                <a:cs typeface="ＭＳ Ｐゴシック" charset="0"/>
              </a:rPr>
              <a:t> ang </a:t>
            </a:r>
            <a:r>
              <a:rPr lang="en-US" sz="1600" spc="100" dirty="0" err="1">
                <a:latin typeface="Arial" charset="0"/>
                <a:cs typeface="ＭＳ Ｐゴシック" charset="0"/>
              </a:rPr>
              <a:t>lalaki</a:t>
            </a:r>
            <a:r>
              <a:rPr lang="en-US" sz="1600" spc="100" dirty="0">
                <a:latin typeface="Arial" charset="0"/>
                <a:cs typeface="ＭＳ Ｐゴシック" charset="0"/>
              </a:rPr>
              <a:t>, at…</a:t>
            </a:r>
            <a:r>
              <a:rPr lang="en-US" sz="1600" spc="100" dirty="0" err="1">
                <a:latin typeface="Arial" charset="0"/>
                <a:cs typeface="ＭＳ Ｐゴシック" charset="0"/>
              </a:rPr>
              <a:t>kinuha</a:t>
            </a:r>
            <a:r>
              <a:rPr lang="en-US" sz="1600" spc="100" dirty="0">
                <a:latin typeface="Arial" charset="0"/>
                <a:cs typeface="ＭＳ Ｐゴシック" charset="0"/>
              </a:rPr>
              <a:t> </a:t>
            </a:r>
            <a:r>
              <a:rPr lang="en-US" sz="1600" spc="100" dirty="0" err="1">
                <a:latin typeface="Arial" charset="0"/>
                <a:cs typeface="ＭＳ Ｐゴシック" charset="0"/>
              </a:rPr>
              <a:t>niya</a:t>
            </a:r>
            <a:r>
              <a:rPr lang="en-US" sz="1600" spc="100" dirty="0">
                <a:latin typeface="Arial" charset="0"/>
                <a:cs typeface="ＭＳ Ｐゴシック" charset="0"/>
              </a:rPr>
              <a:t> ang isa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tadyang</a:t>
            </a:r>
            <a:r>
              <a:rPr lang="en-US" sz="1600" spc="100" dirty="0">
                <a:latin typeface="Arial" charset="0"/>
                <a:cs typeface="ＭＳ Ｐゴシック" charset="0"/>
              </a:rPr>
              <a:t>…at ang </a:t>
            </a:r>
            <a:r>
              <a:rPr lang="en-US" sz="1600" spc="100" dirty="0" err="1">
                <a:latin typeface="Arial" charset="0"/>
                <a:cs typeface="ＭＳ Ｐゴシック" charset="0"/>
              </a:rPr>
              <a:t>tadyang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kinuha</a:t>
            </a:r>
            <a:r>
              <a:rPr lang="en-US" sz="1600" spc="100" dirty="0">
                <a:latin typeface="Arial" charset="0"/>
                <a:cs typeface="ＭＳ Ｐゴシック" charset="0"/>
              </a:rPr>
              <a:t> ng </a:t>
            </a:r>
            <a:r>
              <a:rPr lang="en-US" sz="1600" spc="100" dirty="0" err="1">
                <a:latin typeface="Arial" charset="0"/>
                <a:cs typeface="ＭＳ Ｐゴシック" charset="0"/>
              </a:rPr>
              <a:t>Panginoong</a:t>
            </a:r>
            <a:r>
              <a:rPr lang="en-US" sz="1600" spc="100" dirty="0">
                <a:latin typeface="Arial" charset="0"/>
                <a:cs typeface="ＭＳ Ｐゴシック" charset="0"/>
              </a:rPr>
              <a:t>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lalaki</a:t>
            </a:r>
            <a:r>
              <a:rPr lang="en-US" sz="1600" spc="100" dirty="0">
                <a:latin typeface="Arial" charset="0"/>
                <a:cs typeface="ＭＳ Ｐゴシック" charset="0"/>
              </a:rPr>
              <a:t> ay </a:t>
            </a:r>
            <a:r>
              <a:rPr lang="en-US" sz="1600" spc="100" dirty="0" err="1">
                <a:latin typeface="Arial" charset="0"/>
                <a:cs typeface="ＭＳ Ｐゴシック" charset="0"/>
              </a:rPr>
              <a:t>ginawang</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babae</a:t>
            </a:r>
            <a:r>
              <a:rPr lang="en-US" sz="1600" spc="100" dirty="0">
                <a:latin typeface="Arial" charset="0"/>
                <a:cs typeface="ＭＳ Ｐゴシック" charset="0"/>
              </a:rPr>
              <a:t>.... At </a:t>
            </a:r>
            <a:r>
              <a:rPr lang="en-US" sz="1600" spc="100" dirty="0" err="1">
                <a:latin typeface="Arial" charset="0"/>
                <a:cs typeface="ＭＳ Ｐゴシック" charset="0"/>
              </a:rPr>
              <a:t>sinabi</a:t>
            </a:r>
            <a:r>
              <a:rPr lang="en-US" sz="1600" spc="100" dirty="0">
                <a:latin typeface="Arial" charset="0"/>
                <a:cs typeface="ＭＳ Ｐゴシック" charset="0"/>
              </a:rPr>
              <a:t> ng </a:t>
            </a:r>
            <a:r>
              <a:rPr lang="en-US" sz="1600" spc="100" dirty="0" err="1">
                <a:latin typeface="Arial" charset="0"/>
                <a:cs typeface="ＭＳ Ｐゴシック" charset="0"/>
              </a:rPr>
              <a:t>lalaki</a:t>
            </a:r>
            <a:r>
              <a:rPr lang="en-US" sz="1600" spc="100" dirty="0">
                <a:latin typeface="Arial" charset="0"/>
                <a:cs typeface="ＭＳ Ｐゴシック" charset="0"/>
              </a:rPr>
              <a:t>, ‘Sa wakas, </a:t>
            </a:r>
            <a:r>
              <a:rPr lang="en-US" sz="1600" spc="100" dirty="0" err="1">
                <a:latin typeface="Arial" charset="0"/>
                <a:cs typeface="ＭＳ Ｐゴシック" charset="0"/>
              </a:rPr>
              <a:t>ito'y</a:t>
            </a:r>
            <a:r>
              <a:rPr lang="en-US" sz="1600" spc="100" dirty="0">
                <a:latin typeface="Arial" charset="0"/>
                <a:cs typeface="ＭＳ Ｐゴシック" charset="0"/>
              </a:rPr>
              <a:t> </a:t>
            </a:r>
            <a:r>
              <a:rPr lang="en-US" sz="1600" spc="100" dirty="0" err="1">
                <a:latin typeface="Arial" charset="0"/>
                <a:cs typeface="ＭＳ Ｐゴシック" charset="0"/>
              </a:rPr>
              <a:t>buto</a:t>
            </a:r>
            <a:r>
              <a:rPr lang="en-US" sz="1600" spc="100" dirty="0">
                <a:latin typeface="Arial" charset="0"/>
                <a:cs typeface="ＭＳ Ｐゴシック" charset="0"/>
              </a:rPr>
              <a:t> ng </a:t>
            </a:r>
            <a:r>
              <a:rPr lang="en-US" sz="1600" spc="100" dirty="0" err="1">
                <a:latin typeface="Arial" charset="0"/>
                <a:cs typeface="ＭＳ Ｐゴシック" charset="0"/>
              </a:rPr>
              <a:t>aking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buto</a:t>
            </a:r>
            <a:r>
              <a:rPr lang="en-US" sz="1600" spc="100" dirty="0">
                <a:latin typeface="Arial" charset="0"/>
                <a:cs typeface="ＭＳ Ｐゴシック" charset="0"/>
              </a:rPr>
              <a:t> at </a:t>
            </a:r>
            <a:r>
              <a:rPr lang="en-US" sz="1600" spc="100" dirty="0" err="1">
                <a:latin typeface="Arial" charset="0"/>
                <a:cs typeface="ＭＳ Ｐゴシック" charset="0"/>
              </a:rPr>
              <a:t>laman</a:t>
            </a:r>
            <a:r>
              <a:rPr lang="en-US" sz="1600" spc="100" dirty="0">
                <a:latin typeface="Arial" charset="0"/>
                <a:cs typeface="ＭＳ Ｐゴシック" charset="0"/>
              </a:rPr>
              <a:t> ng </a:t>
            </a:r>
            <a:r>
              <a:rPr lang="en-US" sz="1600" spc="100" dirty="0" err="1">
                <a:latin typeface="Arial" charset="0"/>
                <a:cs typeface="ＭＳ Ｐゴシック" charset="0"/>
              </a:rPr>
              <a:t>aking</a:t>
            </a:r>
            <a:r>
              <a:rPr lang="en-US" sz="1600" spc="100" dirty="0">
                <a:latin typeface="Arial" charset="0"/>
                <a:cs typeface="ＭＳ Ｐゴシック" charset="0"/>
              </a:rPr>
              <a:t> </a:t>
            </a:r>
            <a:r>
              <a:rPr lang="en-US" sz="1600" spc="100" dirty="0" err="1">
                <a:latin typeface="Arial" charset="0"/>
                <a:cs typeface="ＭＳ Ｐゴシック" charset="0"/>
              </a:rPr>
              <a:t>laman</a:t>
            </a:r>
            <a:r>
              <a:rPr lang="en-US" sz="1600" spc="100" dirty="0">
                <a:latin typeface="Arial" charset="0"/>
                <a:cs typeface="ＭＳ Ｐゴシック" charset="0"/>
              </a:rPr>
              <a:t>. </a:t>
            </a:r>
            <a:r>
              <a:rPr lang="en-US" sz="1600" spc="100" dirty="0" err="1">
                <a:latin typeface="Arial" charset="0"/>
                <a:cs typeface="ＭＳ Ｐゴシック" charset="0"/>
              </a:rPr>
              <a:t>Siya'y</a:t>
            </a:r>
            <a:r>
              <a:rPr lang="en-US" sz="1600" spc="100" dirty="0">
                <a:latin typeface="Arial" charset="0"/>
                <a:cs typeface="ＭＳ Ｐゴシック" charset="0"/>
              </a:rPr>
              <a:t> </a:t>
            </a:r>
            <a:r>
              <a:rPr lang="en-US" sz="1600" spc="100" dirty="0" err="1">
                <a:latin typeface="Arial" charset="0"/>
                <a:cs typeface="ＭＳ Ｐゴシック" charset="0"/>
              </a:rPr>
              <a:t>tatawaging</a:t>
            </a:r>
            <a:r>
              <a:rPr lang="en-US" sz="1600" spc="100" dirty="0">
                <a:latin typeface="Arial" charset="0"/>
                <a:cs typeface="ＭＳ Ｐゴシック" charset="0"/>
              </a:rPr>
              <a:t> </a:t>
            </a:r>
            <a:r>
              <a:rPr lang="en-US" sz="1600" spc="100" dirty="0" err="1">
                <a:latin typeface="Arial" charset="0"/>
                <a:cs typeface="ＭＳ Ｐゴシック" charset="0"/>
              </a:rPr>
              <a:t>Babae</a:t>
            </a:r>
            <a:r>
              <a:rPr lang="en-US" sz="1600" spc="100" dirty="0">
                <a:latin typeface="Arial" charset="0"/>
                <a:cs typeface="ＭＳ Ｐゴシック" charset="0"/>
              </a:rPr>
              <a:t>, </a:t>
            </a:r>
            <a:r>
              <a:rPr lang="en-US" sz="1600" spc="100" dirty="0" err="1">
                <a:latin typeface="Arial" charset="0"/>
                <a:cs typeface="ＭＳ Ｐゴシック" charset="0"/>
              </a:rPr>
              <a:t>sapagkat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Lalaki</a:t>
            </a:r>
            <a:r>
              <a:rPr lang="en-US" sz="1600" spc="100" dirty="0">
                <a:latin typeface="Arial" charset="0"/>
                <a:cs typeface="ＭＳ Ｐゴシック" charset="0"/>
              </a:rPr>
              <a:t> </a:t>
            </a:r>
            <a:r>
              <a:rPr lang="en-US" sz="1600" spc="100" dirty="0" err="1">
                <a:latin typeface="Arial" charset="0"/>
                <a:cs typeface="ＭＳ Ｐゴシック" charset="0"/>
              </a:rPr>
              <a:t>siya</a:t>
            </a:r>
            <a:r>
              <a:rPr lang="en-US" sz="1600" spc="100" dirty="0">
                <a:latin typeface="Arial" charset="0"/>
                <a:cs typeface="ＭＳ Ｐゴシック" charset="0"/>
              </a:rPr>
              <a:t> </a:t>
            </a:r>
            <a:r>
              <a:rPr lang="en-US" sz="1600" spc="100" dirty="0" err="1">
                <a:latin typeface="Arial" charset="0"/>
                <a:cs typeface="ＭＳ Ｐゴシック" charset="0"/>
              </a:rPr>
              <a:t>kinuha</a:t>
            </a:r>
            <a:r>
              <a:rPr lang="en-US" sz="1600" spc="100" dirty="0">
                <a:latin typeface="Arial" charset="0"/>
                <a:cs typeface="ＭＳ Ｐゴシック" charset="0"/>
              </a:rPr>
              <a:t>.’ ¶ </a:t>
            </a:r>
            <a:r>
              <a:rPr lang="en-US" sz="1600" spc="100" dirty="0" err="1">
                <a:latin typeface="Arial" charset="0"/>
                <a:cs typeface="ＭＳ Ｐゴシック" charset="0"/>
              </a:rPr>
              <a:t>Kaya't</a:t>
            </a:r>
            <a:r>
              <a:rPr lang="en-US" sz="1600" spc="100" dirty="0">
                <a:latin typeface="Arial" charset="0"/>
                <a:cs typeface="ＭＳ Ｐゴシック" charset="0"/>
              </a:rPr>
              <a:t> </a:t>
            </a:r>
            <a:r>
              <a:rPr lang="en-US" sz="1600" spc="100" dirty="0" err="1">
                <a:latin typeface="Arial" charset="0"/>
                <a:cs typeface="ＭＳ Ｐゴシック" charset="0"/>
              </a:rPr>
              <a:t>iniiwan</a:t>
            </a:r>
            <a:r>
              <a:rPr lang="en-US" sz="1600" spc="100" dirty="0">
                <a:latin typeface="Arial" charset="0"/>
                <a:cs typeface="ＭＳ Ｐゴシック" charset="0"/>
              </a:rPr>
              <a:t> ng </a:t>
            </a:r>
            <a:r>
              <a:rPr lang="en-US" sz="1600" spc="100" dirty="0" err="1">
                <a:latin typeface="Arial" charset="0"/>
                <a:cs typeface="ＭＳ Ｐゴシック" charset="0"/>
              </a:rPr>
              <a:t>lalaki</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ama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ina</a:t>
            </a:r>
            <a:r>
              <a:rPr lang="en-US" sz="1600" spc="100" dirty="0">
                <a:latin typeface="Arial" charset="0"/>
                <a:cs typeface="ＭＳ Ｐゴシック" charset="0"/>
              </a:rPr>
              <a:t>, at </a:t>
            </a:r>
            <a:r>
              <a:rPr lang="en-US" sz="1600" spc="100" dirty="0" err="1">
                <a:latin typeface="Arial" charset="0"/>
                <a:cs typeface="ＭＳ Ｐゴシック" charset="0"/>
              </a:rPr>
              <a:t>pumipisan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asawa</a:t>
            </a:r>
            <a:r>
              <a:rPr lang="en-US" sz="1600" spc="100" dirty="0">
                <a:latin typeface="Arial" charset="0"/>
                <a:cs typeface="ＭＳ Ｐゴシック" charset="0"/>
              </a:rPr>
              <a:t>; at </a:t>
            </a:r>
            <a:r>
              <a:rPr lang="en-US" sz="1600" spc="100" dirty="0" err="1">
                <a:latin typeface="Arial" charset="0"/>
                <a:cs typeface="ＭＳ Ｐゴシック" charset="0"/>
              </a:rPr>
              <a:t>sila'y</a:t>
            </a:r>
            <a:r>
              <a:rPr lang="en-US" sz="1600" spc="100" dirty="0">
                <a:latin typeface="Arial" charset="0"/>
                <a:cs typeface="ＭＳ Ｐゴシック" charset="0"/>
              </a:rPr>
              <a:t> </a:t>
            </a:r>
            <a:r>
              <a:rPr lang="en-US" sz="1600" spc="100" dirty="0" err="1">
                <a:latin typeface="Arial" charset="0"/>
                <a:cs typeface="ＭＳ Ｐゴシック" charset="0"/>
              </a:rPr>
              <a:t>nagiging</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laman</a:t>
            </a:r>
            <a:r>
              <a:rPr lang="en-US" sz="1600" spc="100" dirty="0">
                <a:latin typeface="Arial" charset="0"/>
                <a:cs typeface="ＭＳ Ｐゴシック" charset="0"/>
              </a:rPr>
              <a:t>” (</a:t>
            </a:r>
            <a:r>
              <a:rPr lang="en-US" sz="1600" i="1" spc="100" dirty="0">
                <a:latin typeface="Arial" charset="0"/>
                <a:cs typeface="ＭＳ Ｐゴシック" charset="0"/>
              </a:rPr>
              <a:t>Genesis 2:21–24</a:t>
            </a:r>
            <a:r>
              <a:rPr lang="en-US" sz="160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Mula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Tadyang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ni</a:t>
            </a:r>
            <a:r>
              <a:rPr lang="en-US" sz="1600" b="1" spc="100" baseline="0" dirty="0">
                <a:latin typeface="Arial" panose="020B0604020202020204" pitchFamily="34" charset="0"/>
                <a:cs typeface="Arial" panose="020B0604020202020204" pitchFamily="34" charset="0"/>
              </a:rPr>
              <a:t> Adan. Ang </a:t>
            </a:r>
            <a:r>
              <a:rPr lang="en-US" sz="1600" b="1" spc="100" baseline="0" dirty="0" err="1">
                <a:latin typeface="Arial" panose="020B0604020202020204" pitchFamily="34" charset="0"/>
                <a:cs typeface="Arial" panose="020B0604020202020204" pitchFamily="34" charset="0"/>
              </a:rPr>
              <a:t>naratibo</a:t>
            </a:r>
            <a:r>
              <a:rPr lang="en-US" sz="1600" b="1" spc="100" baseline="0" dirty="0">
                <a:latin typeface="Arial" panose="020B0604020202020204" pitchFamily="34" charset="0"/>
                <a:cs typeface="Arial" panose="020B0604020202020204" pitchFamily="34" charset="0"/>
              </a:rPr>
              <a:t> ng Genesis 2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isang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laman</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Kaya’t</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Panginoong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ay </a:t>
            </a:r>
            <a:r>
              <a:rPr lang="en-US" sz="1600" spc="100" baseline="0" dirty="0" err="1">
                <a:latin typeface="Arial" panose="020B0604020202020204" pitchFamily="34" charset="0"/>
                <a:cs typeface="Arial" panose="020B0604020202020204" pitchFamily="34" charset="0"/>
              </a:rPr>
              <a:t>kinuha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niya</a:t>
            </a:r>
            <a:r>
              <a:rPr lang="en-US" sz="1600" spc="100" baseline="0" dirty="0">
                <a:latin typeface="Arial" panose="020B0604020202020204" pitchFamily="34" charset="0"/>
                <a:cs typeface="Arial" panose="020B0604020202020204" pitchFamily="34" charset="0"/>
              </a:rPr>
              <a:t> ang…</a:t>
            </a:r>
            <a:r>
              <a:rPr lang="en-US" sz="1600" spc="100" baseline="0" dirty="0" err="1">
                <a:latin typeface="Arial" panose="020B0604020202020204" pitchFamily="34" charset="0"/>
                <a:cs typeface="Arial" panose="020B0604020202020204" pitchFamily="34" charset="0"/>
              </a:rPr>
              <a:t>tadyang</a:t>
            </a:r>
            <a:r>
              <a:rPr lang="en-US" sz="1600" spc="100" dirty="0">
                <a:latin typeface="Arial" panose="020B0604020202020204" pitchFamily="34" charset="0"/>
                <a:cs typeface="Arial" panose="020B0604020202020204" pitchFamily="34" charset="0"/>
              </a:rPr>
              <a:t>…</a:t>
            </a:r>
            <a:r>
              <a:rPr lang="en-US" sz="1600" spc="100" baseline="0" dirty="0" err="1">
                <a:latin typeface="Arial" panose="020B0604020202020204" pitchFamily="34" charset="0"/>
                <a:cs typeface="Arial" panose="020B0604020202020204" pitchFamily="34" charset="0"/>
              </a:rPr>
              <a:t>ginawang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babae</a:t>
            </a:r>
            <a:r>
              <a:rPr lang="en-US" sz="1600"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tal</a:t>
            </a:r>
            <a:r>
              <a:rPr lang="en-US" sz="1600" i="1" spc="100" baseline="0" dirty="0">
                <a:latin typeface="Arial" panose="020B0604020202020204" pitchFamily="34" charset="0"/>
                <a:cs typeface="Arial" panose="020B0604020202020204" pitchFamily="34" charset="0"/>
              </a:rPr>
              <a:t>. 21, 22</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t>
            </a:r>
            <a:r>
              <a:rPr lang="en-US" sz="1600" b="0" i="0" spc="100" baseline="0" dirty="0" err="1">
                <a:latin typeface="Arial" panose="020B0604020202020204" pitchFamily="34" charset="0"/>
                <a:cs typeface="Arial" panose="020B0604020202020204" pitchFamily="34" charset="0"/>
              </a:rPr>
              <a:t>sinabi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Adan]: ‘</a:t>
            </a:r>
            <a:r>
              <a:rPr lang="en-US" sz="1600" b="0" i="0" spc="100" baseline="0" dirty="0" err="1">
                <a:latin typeface="Arial" panose="020B0604020202020204" pitchFamily="34" charset="0"/>
                <a:cs typeface="Arial" panose="020B0604020202020204" pitchFamily="34" charset="0"/>
              </a:rPr>
              <a:t>ito'y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buto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aking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buto</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at </a:t>
            </a:r>
            <a:r>
              <a:rPr lang="en-US" sz="1600" b="0" i="0" spc="100" baseline="0" dirty="0" err="1">
                <a:latin typeface="Arial" panose="020B0604020202020204" pitchFamily="34" charset="0"/>
                <a:cs typeface="Arial" panose="020B0604020202020204" pitchFamily="34" charset="0"/>
              </a:rPr>
              <a:t>laman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aking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laman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Siya'y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tatawaging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Babae</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sapagkat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Lalaki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siya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kinuha</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23</a:t>
            </a:r>
            <a:r>
              <a:rPr lang="en-US" sz="1600" b="0" spc="100" baseline="0" dirty="0">
                <a:latin typeface="Arial" panose="020B0604020202020204" pitchFamily="34" charset="0"/>
                <a:cs typeface="Arial" panose="020B0604020202020204" pitchFamily="34" charset="0"/>
              </a:rPr>
              <a:t>). ¶ “…at </a:t>
            </a:r>
            <a:r>
              <a:rPr lang="en-US" sz="1600" b="0" spc="100" baseline="0" dirty="0" err="1">
                <a:latin typeface="Arial" panose="020B0604020202020204" pitchFamily="34" charset="0"/>
                <a:cs typeface="Arial" panose="020B0604020202020204" pitchFamily="34" charset="0"/>
              </a:rPr>
              <a:t>sila'y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nagiging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laman</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tal</a:t>
            </a:r>
            <a:r>
              <a:rPr lang="en-US" sz="1600" i="1" spc="100" dirty="0">
                <a:latin typeface="Arial" panose="020B0604020202020204" pitchFamily="34" charset="0"/>
                <a:cs typeface="Arial" panose="020B0604020202020204" pitchFamily="34" charset="0"/>
              </a:rPr>
              <a:t>. 24</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6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dirty="0" err="1">
                <a:latin typeface="Arial" panose="020B0604020202020204" pitchFamily="34" charset="0"/>
                <a:cs typeface="Arial" panose="020B0604020202020204" pitchFamily="34" charset="0"/>
              </a:rPr>
              <a:t>S</a:t>
            </a:r>
            <a:r>
              <a:rPr lang="en-US" sz="1600" b="1" spc="100" baseline="0" dirty="0" err="1">
                <a:latin typeface="Arial" panose="020B0604020202020204" pitchFamily="34" charset="0"/>
                <a:cs typeface="Arial" panose="020B0604020202020204" pitchFamily="34" charset="0"/>
              </a:rPr>
              <a:t>ila'y</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nagiging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isang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laman</a:t>
            </a:r>
            <a:r>
              <a:rPr lang="en-US" sz="1600" b="1"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Gen. 2:24</a:t>
            </a:r>
            <a:r>
              <a:rPr lang="en-US" sz="1600" spc="100" baseline="0" dirty="0">
                <a:latin typeface="Arial" panose="020B0604020202020204" pitchFamily="34" charset="0"/>
                <a:cs typeface="Arial" panose="020B0604020202020204" pitchFamily="34" charset="0"/>
              </a:rPr>
              <a:t>)</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Sa </a:t>
            </a:r>
            <a:r>
              <a:rPr lang="en-US" sz="1600" spc="100" baseline="0" dirty="0" err="1">
                <a:latin typeface="Arial" panose="020B0604020202020204" pitchFamily="34" charset="0"/>
                <a:cs typeface="Arial" panose="020B0604020202020204" pitchFamily="34" charset="0"/>
              </a:rPr>
              <a:t>pamamagitan</a:t>
            </a:r>
            <a:r>
              <a:rPr lang="en-US" sz="1600" spc="100" baseline="0" dirty="0">
                <a:latin typeface="Arial" panose="020B0604020202020204" pitchFamily="34" charset="0"/>
                <a:cs typeface="Arial" panose="020B0604020202020204" pitchFamily="34" charset="0"/>
              </a:rPr>
              <a:t> ng </a:t>
            </a:r>
            <a:r>
              <a:rPr lang="en-US" sz="1600" spc="100" dirty="0">
                <a:latin typeface="Arial" panose="020B0604020202020204" pitchFamily="34" charset="0"/>
                <a:cs typeface="Arial" panose="020B0604020202020204" pitchFamily="34" charset="0"/>
              </a:rPr>
              <a:t>banal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desenyo</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pag-aasawa</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nilayon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maging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laman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relasyon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may </a:t>
            </a:r>
            <a:r>
              <a:rPr lang="en-US" sz="1600" spc="100" dirty="0" err="1">
                <a:latin typeface="Arial" panose="020B0604020202020204" pitchFamily="34" charset="0"/>
                <a:cs typeface="Arial" panose="020B0604020202020204" pitchFamily="34" charset="0"/>
              </a:rPr>
              <a:t>pagkakaisang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sekswal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sinasalamin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emosyonal</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espirituwal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pagkakaisa</a:t>
            </a:r>
            <a:r>
              <a:rPr lang="en-US" sz="1600" spc="100" dirty="0">
                <a:latin typeface="Arial" panose="020B0604020202020204" pitchFamily="34" charset="0"/>
                <a:cs typeface="Arial" panose="020B0604020202020204" pitchFamily="34" charset="0"/>
              </a:rPr>
              <a:t>, at ang </a:t>
            </a:r>
            <a:r>
              <a:rPr lang="en-US" sz="1600" spc="100" dirty="0" err="1">
                <a:latin typeface="Arial" panose="020B0604020202020204" pitchFamily="34" charset="0"/>
                <a:cs typeface="Arial" panose="020B0604020202020204" pitchFamily="34" charset="0"/>
              </a:rPr>
              <a:t>emosyonal</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espirituwal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pagkakaisa</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nagdadala</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kahulugan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sekswal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relasyon</a:t>
            </a:r>
            <a:r>
              <a:rPr lang="en-US" sz="1600" spc="10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spc="100" dirty="0">
                <a:latin typeface="Arial" panose="020B0604020202020204" pitchFamily="34" charset="0"/>
                <a:cs typeface="Arial" panose="020B0604020202020204" pitchFamily="34" charset="0"/>
              </a:rPr>
              <a:t>Isang </a:t>
            </a:r>
            <a:r>
              <a:rPr lang="en-US" sz="1600" spc="100" dirty="0" err="1">
                <a:latin typeface="Arial" panose="020B0604020202020204" pitchFamily="34" charset="0"/>
                <a:cs typeface="Arial" panose="020B0604020202020204" pitchFamily="34" charset="0"/>
              </a:rPr>
              <a:t>pahayag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tungkol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pag-aasawa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ginawa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bago</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Pagkakasala</a:t>
            </a:r>
            <a:r>
              <a:rPr lang="en-US" sz="1600" spc="100" dirty="0">
                <a:latin typeface="Arial" panose="020B0604020202020204" pitchFamily="34" charset="0"/>
                <a:cs typeface="Arial" panose="020B0604020202020204" pitchFamily="34" charset="0"/>
              </a:rPr>
              <a:t> at </a:t>
            </a:r>
            <a:r>
              <a:rPr lang="en-US" sz="1600" spc="100" dirty="0" err="1">
                <a:latin typeface="Arial" panose="020B0604020202020204" pitchFamily="34" charset="0"/>
                <a:cs typeface="Arial" panose="020B0604020202020204" pitchFamily="34" charset="0"/>
              </a:rPr>
              <a:t>gagamitin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ito</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relasyon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pagitan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Kristiyanong</a:t>
            </a:r>
            <a:r>
              <a:rPr lang="en-US" sz="1600" spc="100" dirty="0">
                <a:latin typeface="Arial" panose="020B0604020202020204" pitchFamily="34" charset="0"/>
                <a:cs typeface="Arial" panose="020B0604020202020204" pitchFamily="34" charset="0"/>
              </a:rPr>
              <a:t> mister at </a:t>
            </a:r>
            <a:r>
              <a:rPr lang="en-US" sz="1600" spc="100" dirty="0" err="1">
                <a:latin typeface="Arial" panose="020B0604020202020204" pitchFamily="34" charset="0"/>
                <a:cs typeface="Arial" panose="020B0604020202020204" pitchFamily="34" charset="0"/>
              </a:rPr>
              <a:t>misis</a:t>
            </a:r>
            <a:r>
              <a:rPr lang="en-US" sz="1600" spc="10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183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Sa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daigdig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pagkatapos</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Pagkakasala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laganap</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pagsasamantala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sekswal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relasyon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pagitan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lalaki</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babae</a:t>
            </a:r>
            <a:r>
              <a:rPr lang="en-US" sz="1600" spc="100" baseline="0" dirty="0">
                <a:latin typeface="Arial" panose="020B0604020202020204" pitchFamily="34" charset="0"/>
                <a:cs typeface="Arial" panose="020B0604020202020204" pitchFamily="34" charset="0"/>
              </a:rPr>
              <a:t> ay ang </a:t>
            </a:r>
            <a:r>
              <a:rPr lang="en-US" sz="1600" spc="100" baseline="0" dirty="0" err="1">
                <a:latin typeface="Arial" panose="020B0604020202020204" pitchFamily="34" charset="0"/>
                <a:cs typeface="Arial" panose="020B0604020202020204" pitchFamily="34" charset="0"/>
              </a:rPr>
              <a:t>kaisipan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sekswal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pagsasanib</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kumakatawan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pagsupil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babae</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relasyong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sekswal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gaya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pagwawari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Genesis, ay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pagsupil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kundi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pagsasanib</a:t>
            </a:r>
            <a:r>
              <a:rPr lang="en-US" sz="1600" b="0" i="0" spc="100" baseline="0" dirty="0">
                <a:latin typeface="Arial" panose="020B0604020202020204" pitchFamily="34" charset="0"/>
                <a:cs typeface="Arial" panose="020B0604020202020204" pitchFamily="34" charset="0"/>
              </a:rPr>
              <a:t>. ¶ • Hindi </a:t>
            </a:r>
            <a:r>
              <a:rPr lang="en-US" sz="1600" b="0" i="0" spc="100" baseline="0" dirty="0" err="1">
                <a:latin typeface="Arial" panose="020B0604020202020204" pitchFamily="34" charset="0"/>
                <a:cs typeface="Arial" panose="020B0604020202020204" pitchFamily="34" charset="0"/>
              </a:rPr>
              <a:t>ito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sumisimbolo</a:t>
            </a:r>
            <a:r>
              <a:rPr lang="en-US" sz="1600" b="0" i="0" spc="100" baseline="0" dirty="0">
                <a:latin typeface="Arial" panose="020B0604020202020204" pitchFamily="34" charset="0"/>
                <a:cs typeface="Arial" panose="020B0604020202020204" pitchFamily="34" charset="0"/>
              </a:rPr>
              <a:t> o </a:t>
            </a:r>
            <a:r>
              <a:rPr lang="en-US" sz="1600" b="0" i="0" spc="100" baseline="0" dirty="0" err="1">
                <a:latin typeface="Arial" panose="020B0604020202020204" pitchFamily="34" charset="0"/>
                <a:cs typeface="Arial" panose="020B0604020202020204" pitchFamily="34" charset="0"/>
              </a:rPr>
              <a:t>nagsasakatuparan</a:t>
            </a:r>
            <a:r>
              <a:rPr lang="en-US" sz="1600" b="0" i="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ng </a:t>
            </a:r>
            <a:r>
              <a:rPr lang="en-US" sz="1600" spc="100" dirty="0" err="1">
                <a:latin typeface="Arial" panose="020B0604020202020204" pitchFamily="34" charset="0"/>
                <a:cs typeface="Arial" panose="020B0604020202020204" pitchFamily="34" charset="0"/>
              </a:rPr>
              <a:t>pangingibabaw</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lalaki</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kundi</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pagsasanib</a:t>
            </a:r>
            <a:r>
              <a:rPr lang="en-US" sz="1600" spc="100" dirty="0">
                <a:latin typeface="Arial" panose="020B0604020202020204" pitchFamily="34" charset="0"/>
                <a:cs typeface="Arial" panose="020B0604020202020204" pitchFamily="34" charset="0"/>
              </a:rPr>
              <a:t> ng mister at </a:t>
            </a:r>
            <a:r>
              <a:rPr lang="en-US" sz="1600" spc="100" dirty="0" err="1">
                <a:latin typeface="Arial" panose="020B0604020202020204" pitchFamily="34" charset="0"/>
                <a:cs typeface="Arial" panose="020B0604020202020204" pitchFamily="34" charset="0"/>
              </a:rPr>
              <a:t>misis</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gayun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lamang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sila’y</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isang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laman</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262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Isang “</a:t>
            </a:r>
            <a:r>
              <a:rPr lang="en-US" sz="1600" b="1" spc="100" baseline="0" dirty="0" err="1">
                <a:latin typeface="Arial" panose="020B0604020202020204" pitchFamily="34" charset="0"/>
                <a:cs typeface="Arial" panose="020B0604020202020204" pitchFamily="34" charset="0"/>
              </a:rPr>
              <a:t>malalim</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hiwga</a:t>
            </a:r>
            <a:r>
              <a:rPr lang="en-US" sz="1600" b="1" spc="100" baseline="0" dirty="0">
                <a:latin typeface="Arial" panose="020B0604020202020204" pitchFamily="34" charset="0"/>
                <a:cs typeface="Arial" panose="020B0604020202020204" pitchFamily="34" charset="0"/>
              </a:rPr>
              <a:t>” (</a:t>
            </a:r>
            <a:r>
              <a:rPr lang="en-US" sz="1600" b="1" i="1" spc="100" baseline="0" dirty="0" err="1">
                <a:latin typeface="Arial" panose="020B0604020202020204" pitchFamily="34" charset="0"/>
                <a:cs typeface="Arial" panose="020B0604020202020204" pitchFamily="34" charset="0"/>
              </a:rPr>
              <a:t>tal</a:t>
            </a:r>
            <a:r>
              <a:rPr lang="en-US" sz="1600" b="1" i="1" spc="100" baseline="0" dirty="0">
                <a:latin typeface="Arial" panose="020B0604020202020204" pitchFamily="34" charset="0"/>
                <a:cs typeface="Arial" panose="020B0604020202020204" pitchFamily="34" charset="0"/>
              </a:rPr>
              <a:t>. 32</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Kristiyanong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pag-aasawa</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mauunawaan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liwanag</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relasyon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Cristo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iglesya</a:t>
            </a:r>
            <a:r>
              <a:rPr lang="en-US" sz="1600" spc="100" baseline="0" dirty="0">
                <a:latin typeface="Arial" panose="020B0604020202020204" pitchFamily="34" charset="0"/>
                <a:cs typeface="Arial" panose="020B0604020202020204" pitchFamily="34" charset="0"/>
              </a:rPr>
              <a:t> at ang </a:t>
            </a:r>
            <a:r>
              <a:rPr lang="en-US" sz="1600" spc="100" baseline="0" dirty="0" err="1">
                <a:latin typeface="Arial" panose="020B0604020202020204" pitchFamily="34" charset="0"/>
                <a:cs typeface="Arial" panose="020B0604020202020204" pitchFamily="34" charset="0"/>
              </a:rPr>
              <a:t>relasyon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Cristo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Kanyang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iglesya</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mauunawaan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liwanag</a:t>
            </a:r>
            <a:r>
              <a:rPr lang="en-US" sz="1600" spc="100" baseline="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K</a:t>
            </a:r>
            <a:r>
              <a:rPr lang="en-US" sz="1600" spc="100" baseline="0" dirty="0" err="1">
                <a:latin typeface="Arial" panose="020B0604020202020204" pitchFamily="34" charset="0"/>
                <a:cs typeface="Arial" panose="020B0604020202020204" pitchFamily="34" charset="0"/>
              </a:rPr>
              <a:t>ristiyanong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pag-aasawa</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Kristiyanong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pag-aasawa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naitataas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paghahalintulad</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nito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relasyon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pagitan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Cristo at ang </a:t>
            </a:r>
            <a:r>
              <a:rPr lang="en-US" sz="1600" b="0" i="0" spc="100" baseline="0" dirty="0" err="1">
                <a:latin typeface="Arial" panose="020B0604020202020204" pitchFamily="34" charset="0"/>
                <a:cs typeface="Arial" panose="020B0604020202020204" pitchFamily="34" charset="0"/>
              </a:rPr>
              <a:t>iglesya</a:t>
            </a:r>
            <a:r>
              <a:rPr lang="en-US" sz="1600" b="0" i="0" spc="100" baseline="0" dirty="0">
                <a:latin typeface="Arial" panose="020B0604020202020204" pitchFamily="34" charset="0"/>
                <a:cs typeface="Arial" panose="020B0604020202020204" pitchFamily="34" charset="0"/>
              </a:rPr>
              <a:t>. ¶ •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mananampalataya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nakakamit</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bagong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linaw</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tungkol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kanilang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pinagsasaluhang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relasyon</a:t>
            </a:r>
            <a:r>
              <a:rPr lang="en-US" sz="1600" b="0" i="0" spc="100" baseline="0" dirty="0">
                <a:latin typeface="Arial" panose="020B0604020202020204" pitchFamily="34" charset="0"/>
                <a:cs typeface="Arial" panose="020B0604020202020204" pitchFamily="34" charset="0"/>
              </a:rPr>
              <a:t> kay Cristo. </a:t>
            </a:r>
            <a:endParaRPr lang="en-PH" sz="1600" b="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30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29</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a:t>
            </a:r>
            <a:r>
              <a:rPr lang="en-US" sz="1600" b="0" spc="100" baseline="0" dirty="0" err="1">
                <a:latin typeface="Arial" charset="0"/>
                <a:ea typeface="ＭＳ Ｐゴシック" pitchFamily="24" charset="-128"/>
                <a:cs typeface="ＭＳ Ｐゴシック" charset="0"/>
              </a:rPr>
              <a:t>Huwag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tangkaing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pilitin</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bawat</a:t>
            </a:r>
            <a:r>
              <a:rPr lang="en-US" sz="1600" b="0" spc="100" baseline="0" dirty="0">
                <a:latin typeface="Arial" charset="0"/>
                <a:ea typeface="ＭＳ Ｐゴシック" pitchFamily="24" charset="-128"/>
                <a:cs typeface="ＭＳ Ｐゴシック" charset="0"/>
              </a:rPr>
              <a:t> isa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magbigay</a:t>
            </a:r>
            <a:r>
              <a:rPr lang="en-US" sz="1600" spc="100" dirty="0" err="1">
                <a:latin typeface="Arial" charset="0"/>
                <a:ea typeface="ＭＳ Ｐゴシック" pitchFamily="24" charset="-128"/>
                <a:cs typeface="ＭＳ Ｐゴシック" charset="0"/>
              </a:rPr>
              <a:t>-</a:t>
            </a:r>
            <a:r>
              <a:rPr lang="en-US" sz="1600" b="0" spc="100" baseline="0" dirty="0" err="1">
                <a:latin typeface="Arial" charset="0"/>
                <a:ea typeface="ＭＳ Ｐゴシック" pitchFamily="24" charset="-128"/>
                <a:cs typeface="ＭＳ Ｐゴシック" charset="0"/>
              </a:rPr>
              <a:t>daan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iyong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nais</a:t>
            </a:r>
            <a:r>
              <a:rPr lang="en-US" sz="1600" b="0" spc="100" baseline="0" dirty="0">
                <a:latin typeface="Arial" charset="0"/>
                <a:ea typeface="ＭＳ Ｐゴシック" pitchFamily="24" charset="-128"/>
                <a:cs typeface="ＭＳ Ｐゴシック" charset="0"/>
              </a:rPr>
              <a:t>. ¶ Hindi </a:t>
            </a:r>
            <a:r>
              <a:rPr lang="en-US" sz="1600" b="0" spc="100" baseline="0" dirty="0" err="1">
                <a:latin typeface="Arial" charset="0"/>
                <a:ea typeface="ＭＳ Ｐゴシック" pitchFamily="24" charset="-128"/>
                <a:cs typeface="ＭＳ Ｐゴシック" charset="0"/>
              </a:rPr>
              <a:t>mo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magagawa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ito</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manatili</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pagmamahal</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bawat</a:t>
            </a:r>
            <a:r>
              <a:rPr lang="en-US" sz="1600" b="0" spc="100" baseline="0" dirty="0">
                <a:latin typeface="Arial" charset="0"/>
                <a:ea typeface="ＭＳ Ｐゴシック" pitchFamily="24" charset="-128"/>
                <a:cs typeface="ＭＳ Ｐゴシック" charset="0"/>
              </a:rPr>
              <a:t> isa. ¶ </a:t>
            </a:r>
            <a:r>
              <a:rPr lang="en-US" sz="1600" b="0" spc="100" baseline="0" dirty="0" err="1">
                <a:latin typeface="Arial" charset="0"/>
                <a:ea typeface="ＭＳ Ｐゴシック" pitchFamily="24" charset="-128"/>
                <a:cs typeface="ＭＳ Ｐゴシック" charset="0"/>
              </a:rPr>
              <a:t>Maging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mabait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matiisin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mapagpasensya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maalalahanin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magalang</a:t>
            </a:r>
            <a:r>
              <a:rPr lang="en-US" sz="1600" b="0" spc="100" baseline="0" dirty="0">
                <a:latin typeface="Arial" charset="0"/>
                <a:ea typeface="ＭＳ Ｐゴシック" pitchFamily="24" charset="-128"/>
                <a:cs typeface="ＭＳ Ｐゴシック" charset="0"/>
              </a:rPr>
              <a:t>.” </a:t>
            </a:r>
            <a:r>
              <a:rPr lang="en-US" sz="1600" b="1" spc="100" baseline="0" dirty="0">
                <a:latin typeface="Arial" charset="0"/>
                <a:ea typeface="ＭＳ Ｐゴシック" pitchFamily="24" charset="-128"/>
                <a:cs typeface="ＭＳ Ｐゴシック" charset="0"/>
              </a:rPr>
              <a:t>THE END</a:t>
            </a:r>
            <a:endParaRPr lang="en-US" sz="1600" b="1" i="1" spc="100" baseline="0" dirty="0">
              <a:latin typeface="Arial" panose="020B0604020202020204" pitchFamily="34" charset="0"/>
              <a:ea typeface="ＭＳ Ｐゴシック" pitchFamily="24" charset="-128"/>
              <a:cs typeface="Arial" panose="020B0604020202020204" pitchFamily="34" charset="0"/>
            </a:endParaRPr>
          </a:p>
        </p:txBody>
      </p:sp>
      <p:sp>
        <p:nvSpPr>
          <p:cNvPr id="2" name="TextBox 1">
            <a:extLst>
              <a:ext uri="{FF2B5EF4-FFF2-40B4-BE49-F238E27FC236}">
                <a16:creationId xmlns:a16="http://schemas.microsoft.com/office/drawing/2014/main" id="{8B043898-4182-FE68-8A67-09CB4107BE50}"/>
              </a:ext>
            </a:extLst>
          </p:cNvPr>
          <p:cNvSpPr txBox="1"/>
          <p:nvPr/>
        </p:nvSpPr>
        <p:spPr>
          <a:xfrm>
            <a:off x="6389511" y="4955822"/>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072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a:solidFill>
                  <a:srgbClr val="000000"/>
                </a:solidFill>
                <a:effectLst/>
                <a:latin typeface="Arial" panose="020B0604020202020204" pitchFamily="34" charset="0"/>
                <a:cs typeface="Arial" panose="020B0604020202020204" pitchFamily="34" charset="0"/>
              </a:rPr>
              <a:t>Mga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lalaki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mahalin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inyu-inyong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asawa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a:t>
            </a:r>
            <a:r>
              <a:rPr lang="en-PH" sz="1600" b="0" i="0" u="none" strike="noStrike" spc="100" dirty="0">
                <a:solidFill>
                  <a:srgbClr val="000000"/>
                </a:solidFill>
                <a:effectLst/>
                <a:latin typeface="Arial" panose="020B0604020202020204" pitchFamily="34" charset="0"/>
                <a:cs typeface="Arial" panose="020B0604020202020204" pitchFamily="34" charset="0"/>
              </a:rPr>
              <a:t> Cristo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nagmahal</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iglesya</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ibinigay</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alang-alang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kanya;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pakabanalin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nilinis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paghuhugas</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tubig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salita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maiharap</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isang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maluwalhating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iglesya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batik, o </a:t>
            </a:r>
            <a:r>
              <a:rPr lang="en-PH" sz="1600" b="0" i="0" u="none" strike="noStrike" spc="100" dirty="0" err="1">
                <a:solidFill>
                  <a:srgbClr val="000000"/>
                </a:solidFill>
                <a:effectLst/>
                <a:latin typeface="Arial" panose="020B0604020202020204" pitchFamily="34" charset="0"/>
                <a:cs typeface="Arial" panose="020B0604020202020204" pitchFamily="34" charset="0"/>
              </a:rPr>
              <a:t>kulubot</a:t>
            </a:r>
            <a:r>
              <a:rPr lang="en-PH" sz="1600" b="0" i="0" u="none" strike="noStrike" spc="100" dirty="0">
                <a:solidFill>
                  <a:srgbClr val="000000"/>
                </a:solidFill>
                <a:effectLst/>
                <a:latin typeface="Arial" panose="020B0604020202020204" pitchFamily="34" charset="0"/>
                <a:cs typeface="Arial" panose="020B0604020202020204" pitchFamily="34" charset="0"/>
              </a:rPr>
              <a:t>, o </a:t>
            </a:r>
            <a:r>
              <a:rPr lang="en-PH" sz="1600" b="0" i="0" u="none" strike="noStrike" spc="100" dirty="0" err="1">
                <a:solidFill>
                  <a:srgbClr val="000000"/>
                </a:solidFill>
                <a:effectLst/>
                <a:latin typeface="Arial" panose="020B0604020202020204" pitchFamily="34" charset="0"/>
                <a:cs typeface="Arial" panose="020B0604020202020204" pitchFamily="34" charset="0"/>
              </a:rPr>
              <a:t>anumang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siya</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maging</a:t>
            </a:r>
            <a:r>
              <a:rPr lang="en-PH" sz="1600" b="0" i="0" u="none" strike="noStrike" spc="100" dirty="0">
                <a:solidFill>
                  <a:srgbClr val="000000"/>
                </a:solidFill>
                <a:effectLst/>
                <a:latin typeface="Arial" panose="020B0604020202020204" pitchFamily="34" charset="0"/>
                <a:cs typeface="Arial" panose="020B0604020202020204" pitchFamily="34" charset="0"/>
              </a:rPr>
              <a:t> banal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dungis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5:25–27</a:t>
            </a:r>
            <a:r>
              <a:rPr lang="en-PH" sz="1600" b="0" i="0" u="none" strike="noStrike" spc="100" dirty="0">
                <a:solidFill>
                  <a:srgbClr val="000000"/>
                </a:solidFill>
                <a:effectLst/>
                <a:latin typeface="Arial" panose="020B0604020202020204" pitchFamily="34" charset="0"/>
                <a:cs typeface="Arial" panose="020B0604020202020204" pitchFamily="34"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6200" y="8723312"/>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4</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188640" y="4201616"/>
            <a:ext cx="646936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Sa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5:21–33 </a:t>
            </a:r>
            <a:r>
              <a:rPr lang="en-US" sz="1800" b="0" spc="100" baseline="0" dirty="0" err="1">
                <a:latin typeface="Arial" panose="020B0604020202020204" pitchFamily="34" charset="0"/>
                <a:cs typeface="Arial" panose="020B0604020202020204" pitchFamily="34" charset="0"/>
              </a:rPr>
              <a:t>nagtatayo</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a:t>
            </a:r>
            <a:r>
              <a:rPr lang="en-US" sz="1800" b="0" spc="100" baseline="0" dirty="0">
                <a:latin typeface="Arial" panose="020B0604020202020204" pitchFamily="34" charset="0"/>
                <a:cs typeface="Arial" panose="020B0604020202020204" pitchFamily="34" charset="0"/>
              </a:rPr>
              <a:t> Pablo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isipan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pagpapasakop</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mananampalataya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isa’t</a:t>
            </a:r>
            <a:r>
              <a:rPr lang="en-US" sz="1800" b="0" spc="100" baseline="0" dirty="0">
                <a:latin typeface="Arial" panose="020B0604020202020204" pitchFamily="34" charset="0"/>
                <a:cs typeface="Arial" panose="020B0604020202020204" pitchFamily="34" charset="0"/>
              </a:rPr>
              <a:t> isa (</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21</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pagkatapos</a:t>
            </a:r>
            <a:r>
              <a:rPr lang="en-US" sz="1800" b="0" spc="100" baseline="0" dirty="0">
                <a:latin typeface="Arial" panose="020B0604020202020204" pitchFamily="34" charset="0"/>
                <a:cs typeface="Arial" panose="020B0604020202020204" pitchFamily="34" charset="0"/>
              </a:rPr>
              <a:t> ay nag-</a:t>
            </a:r>
            <a:r>
              <a:rPr lang="en-US" sz="1800" b="0" spc="100" baseline="0" dirty="0" err="1">
                <a:latin typeface="Arial" panose="020B0604020202020204" pitchFamily="34" charset="0"/>
                <a:cs typeface="Arial" panose="020B0604020202020204" pitchFamily="34" charset="0"/>
              </a:rPr>
              <a:t>aalok</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siya</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payo</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Kristiyanong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misis</a:t>
            </a:r>
            <a:r>
              <a:rPr lang="en-US" sz="1800" b="0" spc="100" baseline="0" dirty="0">
                <a:latin typeface="Arial" panose="020B0604020202020204" pitchFamily="34" charset="0"/>
                <a:cs typeface="Arial" panose="020B0604020202020204" pitchFamily="34" charset="0"/>
              </a:rPr>
              <a:t> (</a:t>
            </a:r>
            <a:r>
              <a:rPr lang="en-US" sz="1800" b="0" i="1" spc="100" baseline="0" dirty="0">
                <a:latin typeface="Arial" panose="020B0604020202020204" pitchFamily="34" charset="0"/>
                <a:cs typeface="Arial" panose="020B0604020202020204" pitchFamily="34" charset="0"/>
              </a:rPr>
              <a:t>tal.22–24</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mister (</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25–32</a:t>
            </a:r>
            <a:r>
              <a:rPr lang="en-US" sz="1800" spc="100" dirty="0">
                <a:latin typeface="Arial" panose="020B0604020202020204" pitchFamily="34" charset="0"/>
                <a:cs typeface="Arial" panose="020B0604020202020204" pitchFamily="34" charset="0"/>
              </a:rPr>
              <a:t>);</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nagtatapos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siya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paglilinaw</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tagubilin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dalawa</a:t>
            </a:r>
            <a:r>
              <a:rPr lang="en-US" sz="1800" b="0" spc="100" baseline="0" dirty="0">
                <a:latin typeface="Arial" panose="020B0604020202020204" pitchFamily="34" charset="0"/>
                <a:cs typeface="Arial" panose="020B0604020202020204" pitchFamily="34" charset="0"/>
              </a:rPr>
              <a:t> (</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33</a:t>
            </a:r>
            <a:r>
              <a:rPr lang="en-US" sz="1800" b="0" spc="100" baseline="0" dirty="0">
                <a:latin typeface="Arial" panose="020B0604020202020204" pitchFamily="34" charset="0"/>
                <a:cs typeface="Arial" panose="020B0604020202020204" pitchFamily="34" charset="0"/>
              </a:rPr>
              <a:t>).</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6200" y="8723312"/>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188640" y="4273624"/>
            <a:ext cx="646936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0" spc="100" baseline="0" dirty="0" err="1">
                <a:latin typeface="Arial" panose="020B0604020202020204" pitchFamily="34" charset="0"/>
                <a:cs typeface="Arial" panose="020B0604020202020204" pitchFamily="34" charset="0"/>
              </a:rPr>
              <a:t>Mula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balangkas</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ito</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mananampalataya</a:t>
            </a:r>
            <a:r>
              <a:rPr lang="en-US" sz="1800" b="0" spc="100" baseline="0" dirty="0">
                <a:latin typeface="Arial" panose="020B0604020202020204" pitchFamily="34" charset="0"/>
                <a:cs typeface="Arial" panose="020B0604020202020204" pitchFamily="34" charset="0"/>
              </a:rPr>
              <a:t> ay </a:t>
            </a:r>
            <a:r>
              <a:rPr lang="en-US" sz="1800" b="0" spc="100" baseline="0" dirty="0" err="1">
                <a:latin typeface="Arial" panose="020B0604020202020204" pitchFamily="34" charset="0"/>
                <a:cs typeface="Arial" panose="020B0604020202020204" pitchFamily="34" charset="0"/>
              </a:rPr>
              <a:t>nagpapakita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bagong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kapangyarihan</a:t>
            </a:r>
            <a:r>
              <a:rPr lang="en-US" sz="1800" b="0" spc="100" baseline="0" dirty="0">
                <a:latin typeface="Arial" panose="020B0604020202020204" pitchFamily="34" charset="0"/>
                <a:cs typeface="Arial" panose="020B0604020202020204" pitchFamily="34" charset="0"/>
              </a:rPr>
              <a:t>, ang Banal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Espiritu (</a:t>
            </a:r>
            <a:r>
              <a:rPr lang="en-US" sz="1800" b="0" i="1" spc="100" baseline="0" dirty="0" err="1">
                <a:latin typeface="Arial" panose="020B0604020202020204" pitchFamily="34" charset="0"/>
                <a:cs typeface="Arial" panose="020B0604020202020204" pitchFamily="34" charset="0"/>
              </a:rPr>
              <a:t>Efeso</a:t>
            </a:r>
            <a:r>
              <a:rPr lang="en-US" sz="1800" b="0" i="1" spc="100" baseline="0" dirty="0">
                <a:latin typeface="Arial" panose="020B0604020202020204" pitchFamily="34" charset="0"/>
                <a:cs typeface="Arial" panose="020B0604020202020204" pitchFamily="34" charset="0"/>
              </a:rPr>
              <a:t> 2:22; 3:16; 5:18–21; 6:17, 18</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bagong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etnikong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ginaya</a:t>
            </a:r>
            <a:r>
              <a:rPr lang="en-US" sz="1800" b="0" spc="100" baseline="0" dirty="0">
                <a:latin typeface="Arial" panose="020B0604020202020204" pitchFamily="34" charset="0"/>
                <a:cs typeface="Arial" panose="020B0604020202020204" pitchFamily="34" charset="0"/>
              </a:rPr>
              <a:t> kay Cristo (4:13, 15, 20–24, 32; 5:2, 10, 17, 21–33) ay </a:t>
            </a:r>
            <a:r>
              <a:rPr lang="en-US" sz="1800" b="0" spc="100" baseline="0" dirty="0" err="1">
                <a:latin typeface="Arial" panose="020B0604020202020204" pitchFamily="34" charset="0"/>
                <a:cs typeface="Arial" panose="020B0604020202020204" pitchFamily="34" charset="0"/>
              </a:rPr>
              <a:t>pinakawalan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nakaturo</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pangwakas</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katuparan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panukala</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Diyos</a:t>
            </a:r>
            <a:r>
              <a:rPr lang="en-US" sz="1800" b="0" spc="100" baseline="0" dirty="0">
                <a:latin typeface="Arial" panose="020B0604020202020204" pitchFamily="34" charset="0"/>
                <a:cs typeface="Arial" panose="020B0604020202020204" pitchFamily="34" charset="0"/>
              </a:rPr>
              <a:t> para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Kanyang</a:t>
            </a:r>
            <a:r>
              <a:rPr lang="en-US" sz="1800" b="0" spc="100" baseline="0" dirty="0">
                <a:latin typeface="Arial" panose="020B0604020202020204" pitchFamily="34" charset="0"/>
                <a:cs typeface="Arial" panose="020B0604020202020204" pitchFamily="34" charset="0"/>
              </a:rPr>
              <a:t> bayan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sanlibutan</a:t>
            </a:r>
            <a:r>
              <a:rPr lang="en-US" sz="1800" b="0" spc="100" baseline="0" dirty="0">
                <a:latin typeface="Arial" panose="020B0604020202020204" pitchFamily="34" charset="0"/>
                <a:cs typeface="Arial" panose="020B0604020202020204" pitchFamily="34" charset="0"/>
              </a:rPr>
              <a:t>.</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31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 (1) </a:t>
            </a:r>
            <a:r>
              <a:rPr lang="en-US" sz="1600" spc="100" dirty="0">
                <a:latin typeface="Arial" charset="0"/>
                <a:ea typeface="ＭＳ Ｐゴシック" charset="0"/>
                <a:cs typeface="ＭＳ Ｐゴシック" charset="0"/>
              </a:rPr>
              <a:t>Ang </a:t>
            </a:r>
            <a:r>
              <a:rPr lang="en-US" sz="1600" spc="100" dirty="0" err="1">
                <a:latin typeface="Arial" charset="0"/>
                <a:ea typeface="ＭＳ Ｐゴシック" charset="0"/>
                <a:cs typeface="ＭＳ Ｐゴシック" charset="0"/>
              </a:rPr>
              <a:t>Iglesya</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Nobya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ni</a:t>
            </a:r>
            <a:r>
              <a:rPr lang="en-US" sz="1600" spc="100" dirty="0">
                <a:latin typeface="Arial" charset="0"/>
                <a:ea typeface="ＭＳ Ｐゴシック" charset="0"/>
                <a:cs typeface="ＭＳ Ｐゴシック" charset="0"/>
              </a:rPr>
              <a:t> Cristo</a:t>
            </a:r>
            <a:endParaRPr lang="en-US" sz="1600" b="0" i="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	¶ (a) Unang </a:t>
            </a:r>
            <a:r>
              <a:rPr lang="en-US" sz="1600" spc="100" baseline="0" dirty="0" err="1">
                <a:latin typeface="Arial" charset="0"/>
                <a:ea typeface="ＭＳ Ｐゴシック" charset="0"/>
                <a:cs typeface="ＭＳ Ｐゴシック" charset="0"/>
              </a:rPr>
              <a:t>Bahagi</a:t>
            </a:r>
            <a:r>
              <a:rPr lang="en-US" sz="1600" spc="100" baseline="0" dirty="0">
                <a:latin typeface="Arial" charset="0"/>
                <a:ea typeface="ＭＳ Ｐゴシック" charset="0"/>
                <a:cs typeface="ＭＳ Ｐゴシック" charset="0"/>
              </a:rPr>
              <a:t>: Ang </a:t>
            </a:r>
            <a:r>
              <a:rPr lang="en-US" sz="1600" spc="100" baseline="0" dirty="0" err="1">
                <a:latin typeface="Arial" charset="0"/>
                <a:ea typeface="ＭＳ Ｐゴシック" charset="0"/>
                <a:cs typeface="ＭＳ Ｐゴシック" charset="0"/>
              </a:rPr>
              <a:t>Ginagawa</a:t>
            </a:r>
            <a:r>
              <a:rPr lang="en-US" sz="1600" spc="100" baseline="0" dirty="0">
                <a:latin typeface="Arial" charset="0"/>
                <a:ea typeface="ＭＳ Ｐゴシック" charset="0"/>
                <a:cs typeface="ＭＳ Ｐゴシック" charset="0"/>
              </a:rPr>
              <a:t> ng   </a:t>
            </a:r>
            <a:r>
              <a:rPr lang="en-US" sz="1600" spc="100" baseline="0" dirty="0" err="1">
                <a:latin typeface="Arial" charset="0"/>
                <a:ea typeface="ＭＳ Ｐゴシック" charset="0"/>
                <a:cs typeface="ＭＳ Ｐゴシック" charset="0"/>
              </a:rPr>
              <a:t>Makalangit</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na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Nobyo</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5:25–27</a:t>
            </a:r>
            <a:r>
              <a:rPr lang="en-US" sz="1600" b="0" i="0" spc="100" dirty="0">
                <a:latin typeface="Arial" charset="0"/>
                <a:ea typeface="ＭＳ Ｐゴシック" charset="0"/>
                <a:cs typeface="ＭＳ Ｐゴシック" charset="0"/>
              </a:rPr>
              <a:t>). </a:t>
            </a: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(b)</a:t>
            </a:r>
            <a:r>
              <a:rPr lang="en-US" sz="1600" b="0" i="0" spc="100" dirty="0">
                <a:latin typeface="Arial" charset="0"/>
                <a:ea typeface="ＭＳ Ｐゴシック" charset="0"/>
                <a:cs typeface="ＭＳ Ｐゴシック" charset="0"/>
              </a:rPr>
              <a:t> </a:t>
            </a:r>
            <a:r>
              <a:rPr lang="en-US" sz="1600" b="0" i="0" spc="100" dirty="0" err="1">
                <a:latin typeface="Arial" charset="0"/>
                <a:ea typeface="ＭＳ Ｐゴシック" charset="0"/>
                <a:cs typeface="ＭＳ Ｐゴシック" charset="0"/>
              </a:rPr>
              <a:t>Ikalawang</a:t>
            </a:r>
            <a:r>
              <a:rPr lang="en-US" sz="1600" b="0" i="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B</a:t>
            </a:r>
            <a:r>
              <a:rPr lang="en-US" sz="1600" b="0" i="0" spc="100" dirty="0" err="1">
                <a:latin typeface="Arial" charset="0"/>
                <a:ea typeface="ＭＳ Ｐゴシック" charset="0"/>
                <a:cs typeface="ＭＳ Ｐゴシック" charset="0"/>
              </a:rPr>
              <a:t>ahagi</a:t>
            </a:r>
            <a:r>
              <a:rPr lang="en-US" sz="1600" b="0" i="0" spc="100" dirty="0">
                <a:latin typeface="Arial" charset="0"/>
                <a:ea typeface="ＭＳ Ｐゴシック" charset="0"/>
                <a:cs typeface="ＭＳ Ｐゴシック" charset="0"/>
              </a:rPr>
              <a:t>: Ang </a:t>
            </a:r>
            <a:r>
              <a:rPr lang="en-US" sz="1600" b="0" i="0" spc="100" dirty="0" err="1">
                <a:latin typeface="Arial" charset="0"/>
                <a:ea typeface="ＭＳ Ｐゴシック" charset="0"/>
                <a:cs typeface="ＭＳ Ｐゴシック" charset="0"/>
              </a:rPr>
              <a:t>Pagkakaloob</a:t>
            </a:r>
            <a:r>
              <a:rPr lang="en-US" sz="1600" b="0" i="0" spc="100" dirty="0">
                <a:latin typeface="Arial" charset="0"/>
                <a:ea typeface="ＭＳ Ｐゴシック" charset="0"/>
                <a:cs typeface="ＭＳ Ｐゴシック" charset="0"/>
              </a:rPr>
              <a:t> ng </a:t>
            </a:r>
            <a:r>
              <a:rPr lang="en-US" sz="1600" b="0" i="0" spc="100" dirty="0" err="1">
                <a:latin typeface="Arial" charset="0"/>
                <a:ea typeface="ＭＳ Ｐゴシック" charset="0"/>
                <a:cs typeface="ＭＳ Ｐゴシック" charset="0"/>
              </a:rPr>
              <a:t>Nobya</a:t>
            </a:r>
            <a:r>
              <a:rPr lang="en-US" sz="1600" b="0" i="0" spc="100" dirty="0">
                <a:latin typeface="Arial" charset="0"/>
                <a:ea typeface="ＭＳ Ｐゴシック" charset="0"/>
                <a:cs typeface="ＭＳ Ｐゴシック" charset="0"/>
              </a:rPr>
              <a:t> (</a:t>
            </a:r>
            <a:r>
              <a:rPr lang="en-US" sz="1600" b="0" i="1" spc="100" dirty="0" err="1">
                <a:latin typeface="Arial" charset="0"/>
                <a:ea typeface="ＭＳ Ｐゴシック" charset="0"/>
                <a:cs typeface="ＭＳ Ｐゴシック" charset="0"/>
              </a:rPr>
              <a:t>Efeso</a:t>
            </a:r>
            <a:r>
              <a:rPr lang="en-US" sz="1600" b="0" i="1" spc="100" dirty="0">
                <a:latin typeface="Arial" charset="0"/>
                <a:ea typeface="ＭＳ Ｐゴシック" charset="0"/>
                <a:cs typeface="ＭＳ Ｐゴシック" charset="0"/>
              </a:rPr>
              <a:t> 5:25–27</a:t>
            </a:r>
            <a:r>
              <a:rPr lang="en-US" sz="1600" b="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a:latin typeface="Arial" charset="0"/>
                <a:ea typeface="ＭＳ Ｐゴシック" charset="0"/>
                <a:cs typeface="ＭＳ Ｐゴシック" charset="0"/>
              </a:rPr>
              <a:t>Ang </a:t>
            </a:r>
            <a:r>
              <a:rPr lang="en-US" sz="1600" b="0" spc="100" baseline="0" dirty="0" err="1">
                <a:latin typeface="Arial" charset="0"/>
                <a:ea typeface="ＭＳ Ｐゴシック" charset="0"/>
                <a:cs typeface="ＭＳ Ｐゴシック" charset="0"/>
              </a:rPr>
              <a:t>Relasyon</a:t>
            </a:r>
            <a:r>
              <a:rPr lang="en-US" sz="1600" b="0" spc="100" baseline="0" dirty="0">
                <a:latin typeface="Arial" charset="0"/>
                <a:ea typeface="ＭＳ Ｐゴシック" charset="0"/>
                <a:cs typeface="ＭＳ Ｐゴシック" charset="0"/>
              </a:rPr>
              <a:t> ng Mister at </a:t>
            </a:r>
            <a:r>
              <a:rPr lang="en-US" sz="1600" b="0" spc="100" baseline="0" dirty="0" err="1">
                <a:latin typeface="Arial" charset="0"/>
                <a:ea typeface="ＭＳ Ｐゴシック" charset="0"/>
                <a:cs typeface="ＭＳ Ｐゴシック" charset="0"/>
              </a:rPr>
              <a:t>Misis</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 (a) </a:t>
            </a:r>
            <a:r>
              <a:rPr lang="en-US" sz="1600" spc="100" dirty="0" err="1">
                <a:latin typeface="Arial" charset="0"/>
                <a:ea typeface="ＭＳ Ｐゴシック" charset="0"/>
                <a:cs typeface="ＭＳ Ｐゴシック" charset="0"/>
              </a:rPr>
              <a:t>Misis</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Pasakop</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t>
            </a:r>
            <a:r>
              <a:rPr lang="en-US" sz="1600" spc="100" dirty="0">
                <a:latin typeface="Arial" charset="0"/>
                <a:ea typeface="ＭＳ Ｐゴシック" charset="0"/>
                <a:cs typeface="ＭＳ Ｐゴシック" charset="0"/>
              </a:rPr>
              <a:t> Iyong Mister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5:22–24</a:t>
            </a:r>
            <a:r>
              <a:rPr lang="en-US" sz="1600" b="0" spc="100" baseline="0" dirty="0">
                <a:latin typeface="Arial" charset="0"/>
                <a:ea typeface="ＭＳ Ｐゴシック" charset="0"/>
                <a:cs typeface="ＭＳ Ｐゴシック" charset="0"/>
              </a:rPr>
              <a:t>).</a:t>
            </a:r>
          </a:p>
          <a:p>
            <a:pPr eaLnBrk="1" hangingPunct="1">
              <a:lnSpc>
                <a:spcPct val="90000"/>
              </a:lnSpc>
              <a:spcBef>
                <a:spcPts val="0"/>
              </a:spcBef>
              <a:tabLst>
                <a:tab pos="454025" algn="l"/>
              </a:tabLst>
              <a:defRPr/>
            </a:pPr>
            <a:r>
              <a:rPr lang="en-US" sz="1600" i="0" spc="100" dirty="0">
                <a:latin typeface="Arial" charset="0"/>
                <a:ea typeface="ＭＳ Ｐゴシック" charset="0"/>
                <a:cs typeface="ＭＳ Ｐゴシック" charset="0"/>
              </a:rPr>
              <a:t>	(b</a:t>
            </a:r>
            <a:r>
              <a:rPr lang="en-US" sz="1600" spc="100" dirty="0">
                <a:latin typeface="Arial" charset="0"/>
                <a:ea typeface="ＭＳ Ｐゴシック" charset="0"/>
                <a:cs typeface="ＭＳ Ｐゴシック" charset="0"/>
              </a:rPr>
              <a:t>)</a:t>
            </a:r>
            <a:r>
              <a:rPr lang="en-US" sz="1600" i="0" spc="100" dirty="0">
                <a:latin typeface="Arial" charset="0"/>
                <a:ea typeface="ＭＳ Ｐゴシック" charset="0"/>
                <a:cs typeface="ＭＳ Ｐゴシック" charset="0"/>
              </a:rPr>
              <a:t> Mister </a:t>
            </a:r>
            <a:r>
              <a:rPr lang="en-US" sz="1600" i="0" spc="100" dirty="0" err="1">
                <a:latin typeface="Arial" charset="0"/>
                <a:ea typeface="ＭＳ Ｐゴシック" charset="0"/>
                <a:cs typeface="ＭＳ Ｐゴシック" charset="0"/>
              </a:rPr>
              <a:t>Mahalin</a:t>
            </a:r>
            <a:r>
              <a:rPr lang="en-US" sz="1600" i="0" spc="100" dirty="0">
                <a:latin typeface="Arial" charset="0"/>
                <a:ea typeface="ＭＳ Ｐゴシック" charset="0"/>
                <a:cs typeface="ＭＳ Ｐゴシック" charset="0"/>
              </a:rPr>
              <a:t> ang Iyong </a:t>
            </a:r>
            <a:r>
              <a:rPr lang="en-US" sz="1600" i="0" spc="100" dirty="0" err="1">
                <a:latin typeface="Arial" charset="0"/>
                <a:ea typeface="ＭＳ Ｐゴシック" charset="0"/>
                <a:cs typeface="ＭＳ Ｐゴシック" charset="0"/>
              </a:rPr>
              <a:t>Misis</a:t>
            </a:r>
            <a:r>
              <a:rPr lang="en-US" sz="1600" i="0" spc="100" dirty="0">
                <a:latin typeface="Arial" charset="0"/>
                <a:ea typeface="ＭＳ Ｐゴシック" charset="0"/>
                <a:cs typeface="ＭＳ Ｐゴシック" charset="0"/>
              </a:rPr>
              <a:t> (</a:t>
            </a:r>
            <a:r>
              <a:rPr lang="en-US" sz="1600" i="1" spc="100" dirty="0" err="1">
                <a:latin typeface="Arial" charset="0"/>
                <a:ea typeface="ＭＳ Ｐゴシック" charset="0"/>
                <a:cs typeface="ＭＳ Ｐゴシック" charset="0"/>
              </a:rPr>
              <a:t>Efeso</a:t>
            </a:r>
            <a:r>
              <a:rPr lang="en-US" sz="1600" i="1" spc="100" dirty="0">
                <a:latin typeface="Arial" charset="0"/>
                <a:ea typeface="ＭＳ Ｐゴシック" charset="0"/>
                <a:cs typeface="ＭＳ Ｐゴシック" charset="0"/>
              </a:rPr>
              <a:t> 5:25–29</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baseline="0" dirty="0">
                <a:latin typeface="Arial" charset="0"/>
                <a:ea typeface="ＭＳ Ｐゴシック" charset="0"/>
                <a:cs typeface="ＭＳ Ｐゴシック" charset="0"/>
              </a:rPr>
              <a:t>“</a:t>
            </a:r>
            <a:r>
              <a:rPr lang="en-US" sz="1600" spc="100" dirty="0">
                <a:latin typeface="Arial" charset="0"/>
                <a:ea typeface="ＭＳ Ｐゴシック" charset="0"/>
                <a:cs typeface="ＭＳ Ｐゴシック" charset="0"/>
              </a:rPr>
              <a:t>I</a:t>
            </a:r>
            <a:r>
              <a:rPr lang="en-US" sz="1600" b="0" spc="100" baseline="0" dirty="0">
                <a:latin typeface="Arial" charset="0"/>
                <a:ea typeface="ＭＳ Ｐゴシック" charset="0"/>
                <a:cs typeface="ＭＳ Ｐゴシック" charset="0"/>
              </a:rPr>
              <a:t>sang </a:t>
            </a:r>
            <a:r>
              <a:rPr lang="en-US" sz="1600" b="0" spc="100" baseline="0" dirty="0" err="1">
                <a:latin typeface="Arial" charset="0"/>
                <a:ea typeface="ＭＳ Ｐゴシック" charset="0"/>
                <a:cs typeface="ＭＳ Ｐゴシック" charset="0"/>
              </a:rPr>
              <a:t>Laman</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Modelo</a:t>
            </a:r>
            <a:r>
              <a:rPr lang="en-US" sz="1600" b="0" spc="100" baseline="0" dirty="0">
                <a:latin typeface="Arial" charset="0"/>
                <a:ea typeface="ＭＳ Ｐゴシック" charset="0"/>
                <a:cs typeface="ＭＳ Ｐゴシック" charset="0"/>
              </a:rPr>
              <a:t> ng Pag-</a:t>
            </a:r>
            <a:r>
              <a:rPr lang="en-US" sz="1600" b="0" spc="100" baseline="0" dirty="0" err="1">
                <a:latin typeface="Arial" charset="0"/>
                <a:ea typeface="ＭＳ Ｐゴシック" charset="0"/>
                <a:cs typeface="ＭＳ Ｐゴシック" charset="0"/>
              </a:rPr>
              <a:t>aasawa</a:t>
            </a:r>
            <a:endParaRPr lang="en-US" sz="1600" b="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 </a:t>
            </a:r>
            <a:r>
              <a:rPr lang="en-US" sz="1600" b="0" i="0" spc="100" baseline="0" dirty="0" err="1">
                <a:latin typeface="Arial" charset="0"/>
                <a:ea typeface="ＭＳ Ｐゴシック" charset="0"/>
                <a:cs typeface="ＭＳ Ｐゴシック" charset="0"/>
              </a:rPr>
              <a:t>Mula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sa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Tadyang</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ni</a:t>
            </a:r>
            <a:r>
              <a:rPr lang="en-US" sz="1600" b="0" i="0" spc="100" baseline="0" dirty="0">
                <a:latin typeface="Arial" charset="0"/>
                <a:ea typeface="ＭＳ Ｐゴシック" charset="0"/>
                <a:cs typeface="ＭＳ Ｐゴシック" charset="0"/>
              </a:rPr>
              <a:t> Adan </a:t>
            </a:r>
            <a:r>
              <a:rPr lang="en-US" sz="1600" b="0" spc="100" dirty="0">
                <a:latin typeface="Arial" charset="0"/>
                <a:ea typeface="ＭＳ Ｐゴシック" charset="0"/>
                <a:cs typeface="ＭＳ Ｐゴシック" charset="0"/>
              </a:rPr>
              <a:t>(</a:t>
            </a:r>
            <a:r>
              <a:rPr lang="en-US" sz="1600" b="0" i="1" spc="100" baseline="0" dirty="0">
                <a:latin typeface="Arial" charset="0"/>
                <a:ea typeface="ＭＳ Ｐゴシック" charset="0"/>
                <a:cs typeface="ＭＳ Ｐゴシック" charset="0"/>
              </a:rPr>
              <a:t>Genesis 2:21–24</a:t>
            </a:r>
            <a:r>
              <a:rPr lang="en-US" sz="1600" b="0" i="0" spc="100" dirty="0">
                <a:latin typeface="Arial" charset="0"/>
                <a:ea typeface="ＭＳ Ｐゴシック" charset="0"/>
                <a:cs typeface="ＭＳ Ｐゴシック" charset="0"/>
              </a:rPr>
              <a:t>). </a:t>
            </a:r>
            <a:endParaRPr lang="en-US" sz="1600" spc="100" baseline="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dirty="0">
                <a:latin typeface="Arial" charset="0"/>
                <a:ea typeface="ＭＳ Ｐゴシック" charset="0"/>
                <a:cs typeface="ＭＳ Ｐゴシック" charset="0"/>
              </a:rPr>
              <a:t>	</a:t>
            </a: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Ang </a:t>
            </a:r>
            <a:r>
              <a:rPr lang="en-US" sz="1600" b="1" spc="100" dirty="0" err="1">
                <a:latin typeface="Arial" charset="0"/>
                <a:ea typeface="ＭＳ Ｐゴシック" charset="0"/>
                <a:cs typeface="ＭＳ Ｐゴシック" charset="0"/>
              </a:rPr>
              <a:t>Iglesya</a:t>
            </a:r>
            <a:r>
              <a:rPr lang="en-US" sz="1600" b="1" spc="100" dirty="0">
                <a:latin typeface="Arial" charset="0"/>
                <a:ea typeface="ＭＳ Ｐゴシック" charset="0"/>
                <a:cs typeface="ＭＳ Ｐゴシック" charset="0"/>
              </a:rPr>
              <a:t>, ang </a:t>
            </a:r>
            <a:r>
              <a:rPr lang="en-US" sz="1600" b="1" spc="100" dirty="0" err="1">
                <a:latin typeface="Arial" charset="0"/>
                <a:ea typeface="ＭＳ Ｐゴシック" charset="0"/>
                <a:cs typeface="ＭＳ Ｐゴシック" charset="0"/>
              </a:rPr>
              <a:t>Nobya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ni</a:t>
            </a:r>
            <a:r>
              <a:rPr lang="en-US" sz="1600" b="1" spc="100" dirty="0">
                <a:latin typeface="Arial" charset="0"/>
                <a:ea typeface="ＭＳ Ｐゴシック" charset="0"/>
                <a:cs typeface="ＭＳ Ｐゴシック" charset="0"/>
              </a:rPr>
              <a:t> Cristo. </a:t>
            </a:r>
            <a:r>
              <a:rPr lang="en-US" sz="1600" b="1" i="1" spc="100" dirty="0">
                <a:latin typeface="Arial" charset="0"/>
                <a:ea typeface="ＭＳ Ｐゴシック" charset="0"/>
                <a:cs typeface="ＭＳ Ｐゴシック" charset="0"/>
              </a:rPr>
              <a:t>Unang </a:t>
            </a:r>
            <a:r>
              <a:rPr lang="en-US" sz="1600" b="1" i="1" spc="100" dirty="0" err="1">
                <a:latin typeface="Arial" charset="0"/>
                <a:ea typeface="ＭＳ Ｐゴシック" charset="0"/>
                <a:cs typeface="ＭＳ Ｐゴシック" charset="0"/>
              </a:rPr>
              <a:t>kaisipan</a:t>
            </a:r>
            <a:r>
              <a:rPr lang="en-US" sz="1600" b="1" spc="100" dirty="0">
                <a:latin typeface="Arial" charset="0"/>
                <a:ea typeface="ＭＳ Ｐゴシック" charset="0"/>
                <a:cs typeface="ＭＳ Ｐゴシック" charset="0"/>
              </a:rPr>
              <a:t>. Ang </a:t>
            </a:r>
            <a:r>
              <a:rPr lang="en-US" sz="1600" b="1" spc="100" dirty="0" err="1">
                <a:latin typeface="Arial" charset="0"/>
                <a:ea typeface="ＭＳ Ｐゴシック" charset="0"/>
                <a:cs typeface="ＭＳ Ｐゴシック" charset="0"/>
              </a:rPr>
              <a:t>Ginagawa</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Makalangit</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Nobyo</a:t>
            </a:r>
            <a:r>
              <a:rPr lang="en-US" sz="1600" b="1" spc="10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“Mga </a:t>
            </a:r>
            <a:r>
              <a:rPr lang="en-US" sz="1600" b="0" spc="100" baseline="0" dirty="0" err="1">
                <a:latin typeface="Arial" charset="0"/>
                <a:cs typeface="ＭＳ Ｐゴシック" charset="0"/>
              </a:rPr>
              <a:t>asawang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lalaki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mahalin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inyu-inyong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asawa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nagmahal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alang-alang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pakabanalin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nilinis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paghuhugas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tubig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maiharap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maluwalhating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batik, o </a:t>
            </a:r>
            <a:r>
              <a:rPr lang="en-US" sz="1600" b="0" spc="100" baseline="0" dirty="0" err="1">
                <a:latin typeface="Arial" charset="0"/>
                <a:cs typeface="ＭＳ Ｐゴシック" charset="0"/>
              </a:rPr>
              <a:t>kulubot</a:t>
            </a:r>
            <a:r>
              <a:rPr lang="en-US" sz="1600" b="0" spc="100" baseline="0" dirty="0">
                <a:latin typeface="Arial" charset="0"/>
                <a:cs typeface="ＭＳ Ｐゴシック" charset="0"/>
              </a:rPr>
              <a:t>, o ¶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banal at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dungis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5:25–27</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baseline="0" dirty="0">
                <a:latin typeface="Arial" charset="0"/>
              </a:rPr>
              <a:t>Ang </a:t>
            </a:r>
            <a:r>
              <a:rPr lang="en-US" sz="1600" b="1" spc="100" baseline="0" dirty="0" err="1">
                <a:latin typeface="Arial" charset="0"/>
              </a:rPr>
              <a:t>Kuwento</a:t>
            </a:r>
            <a:r>
              <a:rPr lang="en-US" sz="1600" b="1" spc="100" baseline="0" dirty="0">
                <a:latin typeface="Arial" charset="0"/>
              </a:rPr>
              <a:t> ng </a:t>
            </a:r>
            <a:r>
              <a:rPr lang="en-US" sz="1600" b="1" spc="100" baseline="0" dirty="0" err="1">
                <a:latin typeface="Arial" charset="0"/>
              </a:rPr>
              <a:t>Batang</a:t>
            </a:r>
            <a:r>
              <a:rPr lang="en-US" sz="1600" b="1" spc="100" baseline="0" dirty="0">
                <a:latin typeface="Arial" charset="0"/>
              </a:rPr>
              <a:t>–</a:t>
            </a:r>
            <a:r>
              <a:rPr lang="en-US" sz="1600" b="1" spc="100" dirty="0" err="1">
                <a:latin typeface="Arial" charset="0"/>
              </a:rPr>
              <a:t>p</a:t>
            </a:r>
            <a:r>
              <a:rPr lang="en-US" sz="1600" b="1" spc="100" baseline="0" dirty="0" err="1">
                <a:latin typeface="Arial" charset="0"/>
              </a:rPr>
              <a:t>ulot</a:t>
            </a:r>
            <a:r>
              <a:rPr lang="en-US" sz="1600" b="1" spc="100" baseline="0" dirty="0">
                <a:latin typeface="Arial" charset="0"/>
              </a:rPr>
              <a:t> </a:t>
            </a:r>
            <a:r>
              <a:rPr lang="en-US" sz="1600" b="1" spc="100" baseline="0" dirty="0" err="1">
                <a:latin typeface="Arial" charset="0"/>
              </a:rPr>
              <a:t>sa</a:t>
            </a:r>
            <a:r>
              <a:rPr lang="en-US" sz="1600" b="1" spc="100" baseline="0" dirty="0">
                <a:latin typeface="Arial" charset="0"/>
              </a:rPr>
              <a:t> Ezekiel 16:1–14 </a:t>
            </a:r>
            <a:r>
              <a:rPr lang="en-US" sz="1600" b="1" i="1" spc="100" baseline="0" dirty="0">
                <a:latin typeface="Arial" charset="0"/>
              </a:rPr>
              <a:t>¶  “</a:t>
            </a:r>
            <a:r>
              <a:rPr lang="en-US" sz="1600" b="0" i="0" spc="100" baseline="0" dirty="0">
                <a:latin typeface="Arial" charset="0"/>
              </a:rPr>
              <a:t>Sa </a:t>
            </a:r>
            <a:r>
              <a:rPr lang="en-US" sz="1600" b="0" i="0" spc="100" baseline="0" dirty="0" err="1">
                <a:latin typeface="Arial" charset="0"/>
              </a:rPr>
              <a:t>simula</a:t>
            </a:r>
            <a:r>
              <a:rPr lang="en-US" sz="1600" b="0" i="0" spc="100" baseline="0" dirty="0">
                <a:latin typeface="Arial" charset="0"/>
              </a:rPr>
              <a:t> ang Jerusalem ay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Canaanitang</a:t>
            </a:r>
            <a:r>
              <a:rPr lang="en-US" sz="1600" b="0" i="0" spc="100" baseline="0" dirty="0">
                <a:latin typeface="Arial" charset="0"/>
              </a:rPr>
              <a:t> </a:t>
            </a:r>
            <a:r>
              <a:rPr lang="en-US" sz="1600" b="0" i="0" spc="100" baseline="0" dirty="0" err="1">
                <a:latin typeface="Arial" charset="0"/>
              </a:rPr>
              <a:t>lungsod</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pinanirahan</a:t>
            </a:r>
            <a:r>
              <a:rPr lang="en-US" sz="1600" b="0" i="0" spc="100" baseline="0" dirty="0">
                <a:latin typeface="Arial" charset="0"/>
              </a:rPr>
              <a:t> ng </a:t>
            </a:r>
            <a:r>
              <a:rPr lang="en-US" sz="1600" b="0" i="0" spc="100" baseline="0" dirty="0" err="1">
                <a:latin typeface="Arial" charset="0"/>
              </a:rPr>
              <a:t>mga</a:t>
            </a:r>
            <a:r>
              <a:rPr lang="en-US" sz="1600" b="0" i="0" spc="100" baseline="0" dirty="0">
                <a:latin typeface="Arial" charset="0"/>
              </a:rPr>
              <a:t> </a:t>
            </a:r>
            <a:r>
              <a:rPr lang="en-US" sz="1600" b="0" i="0" spc="100" baseline="0" dirty="0" err="1">
                <a:latin typeface="Arial" charset="0"/>
              </a:rPr>
              <a:t>Amoreo</a:t>
            </a:r>
            <a:r>
              <a:rPr lang="en-US" sz="1600" b="0" i="0" spc="100" baseline="0" dirty="0">
                <a:latin typeface="Arial" charset="0"/>
              </a:rPr>
              <a:t> at </a:t>
            </a:r>
            <a:r>
              <a:rPr lang="en-US" sz="1600" b="0" i="0" spc="100" baseline="0" dirty="0" err="1">
                <a:latin typeface="Arial" charset="0"/>
              </a:rPr>
              <a:t>Heteo</a:t>
            </a:r>
            <a:r>
              <a:rPr lang="en-US" sz="1600" b="0" i="0" spc="100" baseline="0" dirty="0">
                <a:latin typeface="Arial" charset="0"/>
              </a:rPr>
              <a:t>. ¶ </a:t>
            </a:r>
            <a:r>
              <a:rPr lang="en-US" sz="1600" b="0" i="0" spc="100" baseline="0" dirty="0" err="1">
                <a:latin typeface="Arial" charset="0"/>
              </a:rPr>
              <a:t>Ito’y</a:t>
            </a:r>
            <a:r>
              <a:rPr lang="en-US" sz="1600" b="0" i="0" spc="100" baseline="0" dirty="0">
                <a:latin typeface="Arial" charset="0"/>
              </a:rPr>
              <a:t> </a:t>
            </a:r>
            <a:r>
              <a:rPr lang="en-US" sz="1600" b="0" i="0" spc="100" baseline="0" dirty="0" err="1">
                <a:latin typeface="Arial" charset="0"/>
              </a:rPr>
              <a:t>gaya</a:t>
            </a:r>
            <a:r>
              <a:rPr lang="en-US" sz="1600" b="0" i="0" spc="100" baseline="0" dirty="0">
                <a:latin typeface="Arial" charset="0"/>
              </a:rPr>
              <a:t> ng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inayawang</a:t>
            </a:r>
            <a:r>
              <a:rPr lang="en-US" sz="1600" b="0" i="0" spc="100" baseline="0" dirty="0">
                <a:latin typeface="Arial" charset="0"/>
              </a:rPr>
              <a:t> </a:t>
            </a:r>
            <a:r>
              <a:rPr lang="en-US" sz="1600" b="0" i="0" spc="100" baseline="0" dirty="0" err="1">
                <a:latin typeface="Arial" charset="0"/>
              </a:rPr>
              <a:t>sanggol</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itinapon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bukid</a:t>
            </a:r>
            <a:r>
              <a:rPr lang="en-US" sz="1600" spc="100" dirty="0">
                <a:latin typeface="Arial" charset="0"/>
              </a:rPr>
              <a:t> at </a:t>
            </a:r>
            <a:r>
              <a:rPr lang="en-US" sz="1600" spc="100" dirty="0" err="1">
                <a:latin typeface="Arial" charset="0"/>
              </a:rPr>
              <a:t>iniwan</a:t>
            </a:r>
            <a:r>
              <a:rPr lang="en-US" sz="1600" spc="100" dirty="0">
                <a:latin typeface="Arial" charset="0"/>
              </a:rPr>
              <a:t> para </a:t>
            </a:r>
            <a:r>
              <a:rPr lang="en-US" sz="1600" spc="100" dirty="0" err="1">
                <a:latin typeface="Arial" charset="0"/>
              </a:rPr>
              <a:t>mamatay</a:t>
            </a:r>
            <a:r>
              <a:rPr lang="en-US" sz="1600" spc="100" dirty="0">
                <a:latin typeface="Arial" charset="0"/>
              </a:rPr>
              <a:t> </a:t>
            </a:r>
            <a:r>
              <a:rPr lang="en-US" sz="1600" spc="100" dirty="0" err="1">
                <a:latin typeface="Arial" charset="0"/>
              </a:rPr>
              <a:t>mula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pagkakabilad</a:t>
            </a:r>
            <a:r>
              <a:rPr lang="en-US" sz="1600" spc="100" dirty="0">
                <a:latin typeface="Arial" charset="0"/>
              </a:rPr>
              <a:t>. ¶ </a:t>
            </a:r>
            <a:r>
              <a:rPr lang="en-US" sz="1600" spc="100" dirty="0" err="1">
                <a:latin typeface="Arial" charset="0"/>
              </a:rPr>
              <a:t>Gayunman</a:t>
            </a:r>
            <a:r>
              <a:rPr lang="en-US" sz="1600" spc="100" dirty="0">
                <a:latin typeface="Arial" charset="0"/>
              </a:rPr>
              <a:t>, </a:t>
            </a:r>
            <a:r>
              <a:rPr lang="en-US" sz="1600" spc="100" dirty="0" err="1">
                <a:latin typeface="Arial" charset="0"/>
              </a:rPr>
              <a:t>iningatan</a:t>
            </a:r>
            <a:r>
              <a:rPr lang="en-US" sz="1600" spc="100" dirty="0">
                <a:latin typeface="Arial" charset="0"/>
              </a:rPr>
              <a:t> ng </a:t>
            </a:r>
            <a:r>
              <a:rPr lang="en-US" sz="1600" spc="100" dirty="0" err="1">
                <a:latin typeface="Arial" charset="0"/>
              </a:rPr>
              <a:t>Diyos</a:t>
            </a:r>
            <a:r>
              <a:rPr lang="en-US" sz="1600" spc="100" dirty="0">
                <a:latin typeface="Arial" charset="0"/>
              </a:rPr>
              <a:t> ang </a:t>
            </a:r>
            <a:r>
              <a:rPr lang="en-US" sz="1600" spc="100" dirty="0" err="1">
                <a:latin typeface="Arial" charset="0"/>
              </a:rPr>
              <a:t>buhay</a:t>
            </a:r>
            <a:r>
              <a:rPr lang="en-US" sz="1600" spc="100" dirty="0">
                <a:latin typeface="Arial" charset="0"/>
              </a:rPr>
              <a:t> ng </a:t>
            </a:r>
            <a:r>
              <a:rPr lang="en-US" sz="1600" spc="100" dirty="0" err="1">
                <a:latin typeface="Arial" charset="0"/>
              </a:rPr>
              <a:t>bata</a:t>
            </a:r>
            <a:r>
              <a:rPr lang="en-US" sz="1600" spc="100" dirty="0">
                <a:latin typeface="Arial" charset="0"/>
              </a:rPr>
              <a:t>. ¶ </a:t>
            </a:r>
            <a:r>
              <a:rPr lang="en-US" sz="1600" spc="100" dirty="0" err="1">
                <a:latin typeface="Arial" charset="0"/>
              </a:rPr>
              <a:t>Pagkalipas</a:t>
            </a:r>
            <a:r>
              <a:rPr lang="en-US" sz="1600" spc="100" dirty="0">
                <a:latin typeface="Arial" charset="0"/>
              </a:rPr>
              <a:t>, </a:t>
            </a:r>
            <a:r>
              <a:rPr lang="en-US" sz="1600" spc="100" dirty="0" err="1">
                <a:latin typeface="Arial" charset="0"/>
              </a:rPr>
              <a:t>matapos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siya’y</a:t>
            </a:r>
            <a:r>
              <a:rPr lang="en-US" sz="1600" spc="100" dirty="0">
                <a:latin typeface="Arial" charset="0"/>
              </a:rPr>
              <a:t> </a:t>
            </a:r>
            <a:r>
              <a:rPr lang="en-US" sz="1600" spc="100" dirty="0" err="1">
                <a:latin typeface="Arial" charset="0"/>
              </a:rPr>
              <a:t>lumaki</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kabataang</a:t>
            </a:r>
            <a:r>
              <a:rPr lang="en-US" sz="1600" spc="100" dirty="0">
                <a:latin typeface="Arial" charset="0"/>
              </a:rPr>
              <a:t> </a:t>
            </a:r>
            <a:r>
              <a:rPr lang="en-US" sz="1600" spc="100" dirty="0" err="1">
                <a:latin typeface="Arial" charset="0"/>
              </a:rPr>
              <a:t>babae</a:t>
            </a:r>
            <a:r>
              <a:rPr lang="en-US" sz="1600" spc="100" dirty="0">
                <a:latin typeface="Arial" charset="0"/>
              </a:rPr>
              <a:t>, </a:t>
            </a:r>
            <a:r>
              <a:rPr lang="en-US" sz="1600" spc="100" dirty="0" err="1">
                <a:latin typeface="Arial" charset="0"/>
              </a:rPr>
              <a:t>pumasok</a:t>
            </a:r>
            <a:r>
              <a:rPr lang="en-US" sz="1600" spc="100" dirty="0">
                <a:latin typeface="Arial" charset="0"/>
              </a:rPr>
              <a:t> ang </a:t>
            </a:r>
            <a:r>
              <a:rPr lang="en-US" sz="1600" spc="100" dirty="0" err="1">
                <a:latin typeface="Arial" charset="0"/>
              </a:rPr>
              <a:t>Panginoon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tipang</a:t>
            </a:r>
            <a:r>
              <a:rPr lang="en-US" sz="1600" spc="100" dirty="0">
                <a:latin typeface="Arial" charset="0"/>
              </a:rPr>
              <a:t> </a:t>
            </a:r>
            <a:r>
              <a:rPr lang="en-US" sz="1600" spc="100" dirty="0" err="1">
                <a:latin typeface="Arial" charset="0"/>
              </a:rPr>
              <a:t>pag-aasawahan</a:t>
            </a:r>
            <a:r>
              <a:rPr lang="en-US" sz="1600" spc="100" dirty="0">
                <a:latin typeface="Arial" charset="0"/>
              </a:rPr>
              <a:t> </a:t>
            </a:r>
            <a:r>
              <a:rPr lang="en-US" sz="1600" spc="100" dirty="0" err="1">
                <a:latin typeface="Arial" charset="0"/>
              </a:rPr>
              <a:t>sa</a:t>
            </a:r>
            <a:r>
              <a:rPr lang="en-US" sz="1600" spc="100" dirty="0">
                <a:latin typeface="Arial" charset="0"/>
              </a:rPr>
              <a:t> kanya. ¶ </a:t>
            </a:r>
            <a:r>
              <a:rPr lang="en-US" sz="1600" spc="100" dirty="0" err="1">
                <a:latin typeface="Arial" charset="0"/>
              </a:rPr>
              <a:t>Kanyang</a:t>
            </a:r>
            <a:r>
              <a:rPr lang="en-US" sz="1600" spc="100" dirty="0">
                <a:latin typeface="Arial" charset="0"/>
              </a:rPr>
              <a:t> </a:t>
            </a:r>
            <a:r>
              <a:rPr lang="en-US" sz="1600" spc="100" dirty="0" err="1">
                <a:latin typeface="Arial" charset="0"/>
              </a:rPr>
              <a:t>dimantan</a:t>
            </a:r>
            <a:r>
              <a:rPr lang="en-US" sz="1600" spc="100" dirty="0">
                <a:latin typeface="Arial" charset="0"/>
              </a:rPr>
              <a:t> </a:t>
            </a:r>
            <a:r>
              <a:rPr lang="en-US" sz="1600" spc="100" dirty="0" err="1">
                <a:latin typeface="Arial" charset="0"/>
              </a:rPr>
              <a:t>siya</a:t>
            </a:r>
            <a:r>
              <a:rPr lang="en-US" sz="1600" spc="100" dirty="0">
                <a:latin typeface="Arial" charset="0"/>
              </a:rPr>
              <a:t> </a:t>
            </a:r>
            <a:r>
              <a:rPr lang="en-US" sz="1600" spc="100" dirty="0" err="1">
                <a:latin typeface="Arial" charset="0"/>
              </a:rPr>
              <a:t>nang</a:t>
            </a:r>
            <a:r>
              <a:rPr lang="en-US" sz="1600" spc="100" dirty="0">
                <a:latin typeface="Arial" charset="0"/>
              </a:rPr>
              <a:t> </a:t>
            </a:r>
            <a:r>
              <a:rPr lang="en-US" sz="1600" spc="100" dirty="0" err="1">
                <a:latin typeface="Arial" charset="0"/>
              </a:rPr>
              <a:t>magagandang</a:t>
            </a:r>
            <a:r>
              <a:rPr lang="en-US" sz="1600" spc="100" dirty="0">
                <a:latin typeface="Arial" charset="0"/>
              </a:rPr>
              <a:t> </a:t>
            </a:r>
            <a:r>
              <a:rPr lang="en-US" sz="1600" spc="100" dirty="0" err="1">
                <a:latin typeface="Arial" charset="0"/>
              </a:rPr>
              <a:t>damit</a:t>
            </a:r>
            <a:r>
              <a:rPr lang="en-US" sz="1600" spc="100" dirty="0">
                <a:latin typeface="Arial" charset="0"/>
              </a:rPr>
              <a:t>, </a:t>
            </a:r>
            <a:r>
              <a:rPr lang="en-US" sz="1600" spc="100" dirty="0" err="1">
                <a:latin typeface="Arial" charset="0"/>
              </a:rPr>
              <a:t>binigyan</a:t>
            </a:r>
            <a:r>
              <a:rPr lang="en-US" sz="1600" spc="100" dirty="0">
                <a:latin typeface="Arial" charset="0"/>
              </a:rPr>
              <a:t> </a:t>
            </a:r>
            <a:r>
              <a:rPr lang="en-US" sz="1600" spc="100" dirty="0" err="1">
                <a:latin typeface="Arial" charset="0"/>
              </a:rPr>
              <a:t>siya</a:t>
            </a:r>
            <a:r>
              <a:rPr lang="en-US" sz="1600" spc="100" dirty="0">
                <a:latin typeface="Arial" charset="0"/>
              </a:rPr>
              <a:t> ng </a:t>
            </a:r>
            <a:r>
              <a:rPr lang="en-US" sz="1600" spc="100" dirty="0" err="1">
                <a:latin typeface="Arial" charset="0"/>
              </a:rPr>
              <a:t>pagkain</a:t>
            </a:r>
            <a:r>
              <a:rPr lang="en-US" sz="1600" spc="100" dirty="0">
                <a:latin typeface="Arial" charset="0"/>
              </a:rPr>
              <a:t>, at </a:t>
            </a:r>
            <a:r>
              <a:rPr lang="en-US" sz="1600" spc="100" dirty="0" err="1">
                <a:latin typeface="Arial" charset="0"/>
              </a:rPr>
              <a:t>ginawa</a:t>
            </a:r>
            <a:r>
              <a:rPr lang="en-US" sz="1600" spc="100" dirty="0">
                <a:latin typeface="Arial" charset="0"/>
              </a:rPr>
              <a:t> </a:t>
            </a:r>
            <a:r>
              <a:rPr lang="en-US" sz="1600" spc="100" dirty="0" err="1">
                <a:latin typeface="Arial" charset="0"/>
              </a:rPr>
              <a:t>siyang</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reyna</a:t>
            </a:r>
            <a:r>
              <a:rPr lang="en-US" sz="1600" spc="100" dirty="0">
                <a:latin typeface="Arial" charset="0"/>
              </a:rPr>
              <a:t>.”</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8333" y="478044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5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467" y="977760"/>
                <a:ext cx="18000" cy="18000"/>
              </a:xfrm>
              <a:prstGeom prst="rect">
                <a:avLst/>
              </a:prstGeom>
            </p:spPr>
          </p:pic>
        </mc:Fallback>
      </mc:AlternateContent>
    </p:spTree>
    <p:extLst>
      <p:ext uri="{BB962C8B-B14F-4D97-AF65-F5344CB8AC3E}">
        <p14:creationId xmlns:p14="http://schemas.microsoft.com/office/powerpoint/2010/main" val="70638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err="1">
                <a:latin typeface="Arial" charset="0"/>
                <a:cs typeface="ＭＳ Ｐゴシック" charset="0"/>
              </a:rPr>
              <a:t>Metapora</a:t>
            </a:r>
            <a:r>
              <a:rPr lang="en-US" sz="1600" b="1" spc="100" dirty="0">
                <a:latin typeface="Arial" charset="0"/>
                <a:cs typeface="ＭＳ Ｐゴシック" charset="0"/>
              </a:rPr>
              <a:t> ng </a:t>
            </a:r>
            <a:r>
              <a:rPr lang="en-US" sz="1600" b="1" spc="100" dirty="0" err="1">
                <a:latin typeface="Arial" charset="0"/>
                <a:cs typeface="ＭＳ Ｐゴシック" charset="0"/>
              </a:rPr>
              <a:t>Kasalang</a:t>
            </a:r>
            <a:r>
              <a:rPr lang="en-US" sz="1600" b="1" spc="100" dirty="0">
                <a:latin typeface="Arial" charset="0"/>
                <a:cs typeface="ＭＳ Ｐゴシック" charset="0"/>
              </a:rPr>
              <a:t>-Pag-</a:t>
            </a:r>
            <a:r>
              <a:rPr lang="en-US" sz="1600" b="1" spc="100" dirty="0" err="1">
                <a:latin typeface="Arial" charset="0"/>
                <a:cs typeface="ＭＳ Ｐゴシック" charset="0"/>
              </a:rPr>
              <a:t>aasawahan</a:t>
            </a:r>
            <a:r>
              <a:rPr lang="en-US" sz="1600" b="1" spc="100" dirty="0">
                <a:latin typeface="Arial" charset="0"/>
                <a:cs typeface="ＭＳ Ｐゴシック" charset="0"/>
              </a:rPr>
              <a:t>. </a:t>
            </a:r>
            <a:r>
              <a:rPr lang="en-US" sz="1600" b="1" i="0" spc="100" baseline="0" dirty="0">
                <a:latin typeface="Arial" charset="0"/>
                <a:cs typeface="ＭＳ Ｐゴシック" charset="0"/>
              </a:rPr>
              <a:t>Si Cristo ang </a:t>
            </a:r>
            <a:r>
              <a:rPr lang="en-US" sz="1600" b="1" i="0" spc="100" baseline="0" dirty="0" err="1">
                <a:latin typeface="Arial" charset="0"/>
                <a:cs typeface="ＭＳ Ｐゴシック" charset="0"/>
              </a:rPr>
              <a:t>Makalangit</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Nobyo</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a:t>
            </a:r>
            <a:r>
              <a:rPr lang="en-US" sz="1600" b="1" i="1" spc="100" baseline="0" dirty="0">
                <a:latin typeface="Arial" charset="0"/>
              </a:rPr>
              <a:t> </a:t>
            </a:r>
            <a:r>
              <a:rPr lang="en-US" sz="1600" i="1" spc="100" baseline="0" dirty="0">
                <a:latin typeface="Arial" charset="0"/>
              </a:rPr>
              <a:t>¶ </a:t>
            </a:r>
            <a:r>
              <a:rPr lang="en-US" sz="1600" spc="100" baseline="0" dirty="0">
                <a:latin typeface="Arial" charset="0"/>
              </a:rPr>
              <a:t>1. </a:t>
            </a:r>
            <a:r>
              <a:rPr lang="en-US" sz="1600" spc="100" baseline="0" dirty="0" err="1">
                <a:latin typeface="Arial" charset="0"/>
              </a:rPr>
              <a:t>Minamahal</a:t>
            </a:r>
            <a:r>
              <a:rPr lang="en-US" sz="1600" spc="100" baseline="0" dirty="0">
                <a:latin typeface="Arial" charset="0"/>
              </a:rPr>
              <a:t> ang </a:t>
            </a:r>
            <a:r>
              <a:rPr lang="en-US" sz="1600" spc="100" baseline="0" dirty="0" err="1">
                <a:latin typeface="Arial" charset="0"/>
              </a:rPr>
              <a:t>iglesya</a:t>
            </a:r>
            <a:r>
              <a:rPr lang="en-US" sz="1600" spc="100" baseline="0" dirty="0">
                <a:latin typeface="Arial" charset="0"/>
              </a:rPr>
              <a:t> </a:t>
            </a:r>
            <a:r>
              <a:rPr lang="en-US" sz="1600" spc="100" baseline="0" dirty="0" err="1">
                <a:latin typeface="Arial" charset="0"/>
              </a:rPr>
              <a:t>bilang</a:t>
            </a:r>
            <a:r>
              <a:rPr lang="en-US" sz="1600" spc="100" baseline="0" dirty="0">
                <a:latin typeface="Arial" charset="0"/>
              </a:rPr>
              <a:t> </a:t>
            </a:r>
            <a:r>
              <a:rPr lang="en-US" sz="1600" spc="100" baseline="0" dirty="0" err="1">
                <a:latin typeface="Arial" charset="0"/>
              </a:rPr>
              <a:t>nobya</a:t>
            </a:r>
            <a:r>
              <a:rPr lang="en-US" sz="1600" spc="100" dirty="0">
                <a:latin typeface="Arial" charset="0"/>
              </a:rPr>
              <a:t>.</a:t>
            </a:r>
            <a:r>
              <a:rPr lang="en-US" sz="1600" i="1" spc="100" baseline="0" dirty="0">
                <a:latin typeface="Arial" charset="0"/>
              </a:rPr>
              <a:t> </a:t>
            </a:r>
            <a:r>
              <a:rPr lang="en-US" sz="1600" b="0" spc="100" baseline="0" dirty="0">
                <a:latin typeface="Arial" charset="0"/>
              </a:rPr>
              <a:t>¶ 2. </a:t>
            </a:r>
            <a:r>
              <a:rPr lang="en-US" sz="1600" b="0" spc="100" baseline="0" dirty="0" err="1">
                <a:latin typeface="Arial" charset="0"/>
              </a:rPr>
              <a:t>Ibinigay</a:t>
            </a:r>
            <a:r>
              <a:rPr lang="en-US" sz="1600" b="0" spc="100" baseline="0" dirty="0">
                <a:latin typeface="Arial" charset="0"/>
              </a:rPr>
              <a:t> ang </a:t>
            </a:r>
            <a:r>
              <a:rPr lang="en-US" sz="1600" b="0" spc="100" baseline="0" dirty="0" err="1">
                <a:latin typeface="Arial" charset="0"/>
              </a:rPr>
              <a:t>Kanyang</a:t>
            </a:r>
            <a:r>
              <a:rPr lang="en-US" sz="1600" b="0" spc="100" baseline="0" dirty="0">
                <a:latin typeface="Arial" charset="0"/>
              </a:rPr>
              <a:t> </a:t>
            </a:r>
            <a:r>
              <a:rPr lang="en-US" sz="1600" b="0" spc="100" baseline="0" dirty="0" err="1">
                <a:latin typeface="Arial" charset="0"/>
              </a:rPr>
              <a:t>sarili</a:t>
            </a:r>
            <a:r>
              <a:rPr lang="en-US" sz="1600" b="0" spc="100" baseline="0" dirty="0">
                <a:latin typeface="Arial" charset="0"/>
              </a:rPr>
              <a:t> </a:t>
            </a:r>
            <a:r>
              <a:rPr lang="en-US" sz="1600" b="0" spc="100" baseline="0" dirty="0" err="1">
                <a:latin typeface="Arial" charset="0"/>
              </a:rPr>
              <a:t>bilang</a:t>
            </a:r>
            <a:r>
              <a:rPr lang="en-US" sz="1600" b="0" spc="100" baseline="0" dirty="0">
                <a:latin typeface="Arial" charset="0"/>
              </a:rPr>
              <a:t> ang </a:t>
            </a:r>
            <a:r>
              <a:rPr lang="en-US" sz="1600" b="0" spc="100" baseline="0" dirty="0" err="1">
                <a:latin typeface="Arial" charset="0"/>
              </a:rPr>
              <a:t>kabayaran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Nobya</a:t>
            </a:r>
            <a:r>
              <a:rPr lang="en-US" sz="1600" b="0" spc="100" baseline="0" dirty="0">
                <a:latin typeface="Arial" charset="0"/>
              </a:rPr>
              <a:t>. </a:t>
            </a:r>
            <a:r>
              <a:rPr lang="en-US" sz="1600" i="1" spc="100" dirty="0">
                <a:latin typeface="Arial" charset="0"/>
              </a:rPr>
              <a:t>¶</a:t>
            </a:r>
            <a:r>
              <a:rPr lang="en-US" sz="1600" spc="100" dirty="0">
                <a:latin typeface="Arial" charset="0"/>
              </a:rPr>
              <a:t> 3. </a:t>
            </a:r>
            <a:r>
              <a:rPr lang="en-US" sz="1600" spc="100" dirty="0" err="1">
                <a:latin typeface="Arial" charset="0"/>
              </a:rPr>
              <a:t>Pinapaliguan</a:t>
            </a:r>
            <a:r>
              <a:rPr lang="en-US" sz="1600" spc="100" dirty="0">
                <a:latin typeface="Arial" charset="0"/>
              </a:rPr>
              <a:t> ang </a:t>
            </a:r>
            <a:r>
              <a:rPr lang="en-US" sz="1600" spc="100" dirty="0" err="1">
                <a:latin typeface="Arial" charset="0"/>
              </a:rPr>
              <a:t>Kanyang</a:t>
            </a:r>
            <a:r>
              <a:rPr lang="en-US" sz="1600" spc="100" dirty="0">
                <a:latin typeface="Arial" charset="0"/>
              </a:rPr>
              <a:t> </a:t>
            </a:r>
            <a:r>
              <a:rPr lang="en-US" sz="1600" spc="100" dirty="0" err="1">
                <a:latin typeface="Arial" charset="0"/>
              </a:rPr>
              <a:t>nobya</a:t>
            </a:r>
            <a:r>
              <a:rPr lang="en-US" sz="1600" spc="100" dirty="0">
                <a:latin typeface="Arial" charset="0"/>
              </a:rPr>
              <a:t>. ¶ 4. </a:t>
            </a:r>
            <a:r>
              <a:rPr lang="en-US" sz="1600" spc="100" dirty="0" err="1">
                <a:latin typeface="Arial" charset="0"/>
              </a:rPr>
              <a:t>Nagsasalita</a:t>
            </a:r>
            <a:r>
              <a:rPr lang="en-US" sz="1600" spc="100" dirty="0">
                <a:latin typeface="Arial" charset="0"/>
              </a:rPr>
              <a:t> ng </a:t>
            </a:r>
            <a:r>
              <a:rPr lang="en-US" sz="1600" spc="100" dirty="0" err="1">
                <a:latin typeface="Arial" charset="0"/>
              </a:rPr>
              <a:t>salita</a:t>
            </a:r>
            <a:r>
              <a:rPr lang="en-US" sz="1600" spc="100" dirty="0">
                <a:latin typeface="Arial" charset="0"/>
              </a:rPr>
              <a:t> ng </a:t>
            </a:r>
            <a:r>
              <a:rPr lang="en-US" sz="1600" spc="100" dirty="0" err="1">
                <a:latin typeface="Arial" charset="0"/>
              </a:rPr>
              <a:t>pangako</a:t>
            </a:r>
            <a:r>
              <a:rPr lang="en-US" sz="1600" spc="100" dirty="0">
                <a:latin typeface="Arial" charset="0"/>
              </a:rPr>
              <a:t>. ¶ 5. </a:t>
            </a:r>
            <a:r>
              <a:rPr lang="en-US" sz="1600" spc="100" dirty="0" err="1">
                <a:latin typeface="Arial" charset="0"/>
              </a:rPr>
              <a:t>Inihahanda</a:t>
            </a:r>
            <a:r>
              <a:rPr lang="en-US" sz="1600" spc="100" dirty="0">
                <a:latin typeface="Arial" charset="0"/>
              </a:rPr>
              <a:t> at </a:t>
            </a:r>
            <a:r>
              <a:rPr lang="en-US" sz="1600" spc="100" dirty="0" err="1">
                <a:latin typeface="Arial" charset="0"/>
              </a:rPr>
              <a:t>ginagayakan</a:t>
            </a:r>
            <a:r>
              <a:rPr lang="en-US" sz="1600" spc="100" dirty="0">
                <a:latin typeface="Arial" charset="0"/>
              </a:rPr>
              <a:t> ang </a:t>
            </a:r>
            <a:r>
              <a:rPr lang="en-US" sz="1600" spc="100" dirty="0" err="1">
                <a:latin typeface="Arial" charset="0"/>
              </a:rPr>
              <a:t>nobya</a:t>
            </a:r>
            <a:r>
              <a:rPr lang="en-US" sz="1600" spc="100" dirty="0">
                <a:latin typeface="Arial" charset="0"/>
              </a:rPr>
              <a:t>. ¶ 6. </a:t>
            </a:r>
            <a:r>
              <a:rPr lang="en-US" sz="1600" spc="100" dirty="0" err="1">
                <a:latin typeface="Arial" charset="0"/>
              </a:rPr>
              <a:t>Ihaharap</a:t>
            </a:r>
            <a:r>
              <a:rPr lang="en-US" sz="1600" spc="100" dirty="0">
                <a:latin typeface="Arial" charset="0"/>
              </a:rPr>
              <a:t> ang </a:t>
            </a:r>
            <a:r>
              <a:rPr lang="en-US" sz="1600" spc="100" dirty="0" err="1">
                <a:latin typeface="Arial" charset="0"/>
              </a:rPr>
              <a:t>nobya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sarili</a:t>
            </a:r>
            <a:r>
              <a:rPr lang="en-US" sz="1600" spc="10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8634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8/31/23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hyperlink" Target="https://www.family-times.net/commentary/gods-love-for-jerusale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a:solidFill>
                  <a:schemeClr val="tx1">
                    <a:lumMod val="95000"/>
                  </a:schemeClr>
                </a:solidFill>
                <a:latin typeface="Calibri"/>
                <a:ea typeface="ＭＳ Ｐゴシック" charset="0"/>
                <a:cs typeface="Calibri"/>
              </a:rPr>
              <a:t>John K. </a:t>
            </a:r>
            <a:r>
              <a:rPr lang="en-US" sz="2800" err="1">
                <a:solidFill>
                  <a:schemeClr val="tx1">
                    <a:lumMod val="95000"/>
                  </a:schemeClr>
                </a:solidFill>
                <a:latin typeface="Calibri"/>
                <a:ea typeface="ＭＳ Ｐゴシック" charset="0"/>
                <a:cs typeface="Calibri"/>
              </a:rPr>
              <a:t>McVay</a:t>
            </a:r>
            <a:endParaRPr lang="en-US" sz="2800">
              <a:solidFill>
                <a:schemeClr val="tx1">
                  <a:lumMod val="95000"/>
                </a:schemeClr>
              </a:solidFill>
              <a:latin typeface="Calibri"/>
              <a:ea typeface="ＭＳ Ｐゴシック" charset="0"/>
              <a:cs typeface="Calibri"/>
            </a:endParaRPr>
          </a:p>
          <a:p>
            <a:pPr algn="r">
              <a:defRPr/>
            </a:pPr>
            <a:r>
              <a:rPr lang="en-US" sz="2200" spc="10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4" name="Text Box 3"/>
          <p:cNvSpPr txBox="1">
            <a:spLocks noChangeArrowheads="1"/>
          </p:cNvSpPr>
          <p:nvPr/>
        </p:nvSpPr>
        <p:spPr bwMode="auto">
          <a:xfrm>
            <a:off x="144017" y="1712428"/>
            <a:ext cx="5004047"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err="1">
                <a:latin typeface="Cambria"/>
                <a:cs typeface="Cambria"/>
              </a:rPr>
              <a:t>Ephesians</a:t>
            </a:r>
            <a:r>
              <a:rPr lang="de-DE" sz="3600">
                <a:latin typeface="Cambria"/>
                <a:cs typeface="Cambria"/>
              </a:rPr>
              <a:t> 5:27 </a:t>
            </a:r>
            <a:r>
              <a:rPr lang="en-US" sz="2800">
                <a:latin typeface="Cambria"/>
                <a:cs typeface="Cambria"/>
              </a:rPr>
              <a:t>NLT</a:t>
            </a:r>
          </a:p>
          <a:p>
            <a:pPr algn="ctr" eaLnBrk="1" hangingPunct="1">
              <a:lnSpc>
                <a:spcPct val="90000"/>
              </a:lnSpc>
              <a:spcBef>
                <a:spcPts val="0"/>
              </a:spcBef>
              <a:spcAft>
                <a:spcPts val="1800"/>
              </a:spcAft>
              <a:defRPr/>
            </a:pPr>
            <a:r>
              <a:rPr lang="en-US" sz="2800">
                <a:latin typeface="Cambria"/>
                <a:cs typeface="Cambria"/>
              </a:rPr>
              <a:t> </a:t>
            </a:r>
            <a:r>
              <a:rPr lang="en-US">
                <a:latin typeface="Calibri"/>
                <a:cs typeface="Calibri"/>
              </a:rPr>
              <a:t>“He did this to  </a:t>
            </a:r>
            <a:r>
              <a:rPr lang="en-US" b="1" spc="100">
                <a:latin typeface="Calibri"/>
                <a:cs typeface="Calibri"/>
              </a:rPr>
              <a:t>present her to himself </a:t>
            </a:r>
            <a:r>
              <a:rPr lang="en-US">
                <a:latin typeface="Calibri"/>
                <a:cs typeface="Calibri"/>
              </a:rPr>
              <a:t>as a glorious church without a spot or wrinkle or any other blemish. Instead, she will be holy and without fault.” </a:t>
            </a:r>
          </a:p>
        </p:txBody>
      </p:sp>
      <p:sp>
        <p:nvSpPr>
          <p:cNvPr id="6" name="Text Box 4">
            <a:extLst>
              <a:ext uri="{FF2B5EF4-FFF2-40B4-BE49-F238E27FC236}">
                <a16:creationId xmlns:a16="http://schemas.microsoft.com/office/drawing/2014/main" id="{471583C4-96EB-E39F-0034-D2255D2859B1}"/>
              </a:ext>
            </a:extLst>
          </p:cNvPr>
          <p:cNvSpPr txBox="1">
            <a:spLocks noChangeArrowheads="1"/>
          </p:cNvSpPr>
          <p:nvPr/>
        </p:nvSpPr>
        <p:spPr bwMode="auto">
          <a:xfrm>
            <a:off x="1720852" y="0"/>
            <a:ext cx="7414684" cy="154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Husbands, Wives: Together at the Cross</a:t>
            </a:r>
          </a:p>
          <a:p>
            <a:pPr marL="36000">
              <a:lnSpc>
                <a:spcPct val="90000"/>
              </a:lnSpc>
              <a:spcAft>
                <a:spcPts val="0"/>
              </a:spcAft>
              <a:defRPr/>
            </a:pPr>
            <a:r>
              <a:rPr lang="en-US" sz="3200" b="1" cap="small" spc="50">
                <a:latin typeface="Cambria"/>
                <a:cs typeface="Cambria"/>
              </a:rPr>
              <a:t>1. The Church, the Bride of Christ </a:t>
            </a:r>
          </a:p>
          <a:p>
            <a:pPr marL="36000">
              <a:lnSpc>
                <a:spcPct val="90000"/>
              </a:lnSpc>
              <a:spcAft>
                <a:spcPts val="0"/>
              </a:spcAft>
              <a:defRPr/>
            </a:pPr>
            <a:r>
              <a:rPr lang="en-US" sz="3200" cap="small">
                <a:latin typeface="Cambria"/>
                <a:cs typeface="Cambria"/>
              </a:rPr>
              <a:t>b. Presentation of the Bride </a:t>
            </a:r>
          </a:p>
        </p:txBody>
      </p:sp>
      <p:pic>
        <p:nvPicPr>
          <p:cNvPr id="3" name="Picture 2">
            <a:extLst>
              <a:ext uri="{FF2B5EF4-FFF2-40B4-BE49-F238E27FC236}">
                <a16:creationId xmlns:a16="http://schemas.microsoft.com/office/drawing/2014/main" id="{718BF8D1-293C-DB20-6258-678F9080B157}"/>
              </a:ext>
            </a:extLst>
          </p:cNvPr>
          <p:cNvPicPr>
            <a:picLocks noChangeAspect="1"/>
          </p:cNvPicPr>
          <p:nvPr/>
        </p:nvPicPr>
        <p:blipFill>
          <a:blip r:embed="rId3"/>
          <a:stretch>
            <a:fillRect/>
          </a:stretch>
        </p:blipFill>
        <p:spPr>
          <a:xfrm>
            <a:off x="5436096" y="1948426"/>
            <a:ext cx="3168352" cy="4540632"/>
          </a:xfrm>
          <a:prstGeom prst="rect">
            <a:avLst/>
          </a:prstGeom>
        </p:spPr>
      </p:pic>
    </p:spTree>
    <p:extLst>
      <p:ext uri="{BB962C8B-B14F-4D97-AF65-F5344CB8AC3E}">
        <p14:creationId xmlns:p14="http://schemas.microsoft.com/office/powerpoint/2010/main" val="2290795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000"/>
                                        <p:tgtEl>
                                          <p:spTgt spid="6">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2" end="2"/>
                                            </p:txEl>
                                          </p:spTgt>
                                        </p:tgtEl>
                                      </p:cBhvr>
                                    </p:animEffect>
                                  </p:childTnLst>
                                </p:cTn>
                              </p:par>
                            </p:childTnLst>
                          </p:cTn>
                        </p:par>
                        <p:par>
                          <p:cTn id="9" fill="hold">
                            <p:stCondLst>
                              <p:cond delay="15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5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24744"/>
            <a:ext cx="9135535"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Ancient weddings often began with a nighttime parade (</a:t>
            </a:r>
            <a:r>
              <a:rPr lang="en-US" i="1" dirty="0">
                <a:latin typeface="Calibri"/>
                <a:cs typeface="Calibri"/>
              </a:rPr>
              <a:t>see Matt. 25:1–13</a:t>
            </a:r>
            <a:r>
              <a:rPr lang="en-US" dirty="0">
                <a:latin typeface="Calibri"/>
                <a:cs typeface="Calibri"/>
              </a:rPr>
              <a:t>). </a:t>
            </a:r>
          </a:p>
          <a:p>
            <a:pPr marL="182880" eaLnBrk="1" hangingPunct="1">
              <a:lnSpc>
                <a:spcPct val="90000"/>
              </a:lnSpc>
              <a:spcBef>
                <a:spcPts val="0"/>
              </a:spcBef>
              <a:spcAft>
                <a:spcPts val="600"/>
              </a:spcAft>
              <a:defRPr/>
            </a:pPr>
            <a:r>
              <a:rPr lang="en-US" dirty="0">
                <a:latin typeface="Calibri"/>
                <a:cs typeface="Calibri"/>
              </a:rPr>
              <a:t>• The groom and his entourage would gather at the groom’s home—the couple’s new home—and with grand ceremony begin a procession.</a:t>
            </a:r>
          </a:p>
          <a:p>
            <a:pPr marL="182880" eaLnBrk="1" hangingPunct="1">
              <a:lnSpc>
                <a:spcPct val="90000"/>
              </a:lnSpc>
              <a:spcBef>
                <a:spcPts val="0"/>
              </a:spcBef>
              <a:spcAft>
                <a:spcPts val="600"/>
              </a:spcAft>
              <a:defRPr/>
            </a:pPr>
            <a:r>
              <a:rPr lang="en-US" dirty="0">
                <a:latin typeface="Calibri"/>
                <a:cs typeface="Calibri"/>
              </a:rPr>
              <a:t>•Lit by torches and accompanied by  joyful, lilting music and great rejoicing,  the crowd jostles toward the home of    the father of the bride.</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Presentation of the Bride </a:t>
            </a:r>
          </a:p>
          <a:p>
            <a:pPr marL="36000">
              <a:lnSpc>
                <a:spcPct val="90000"/>
              </a:lnSpc>
              <a:spcAft>
                <a:spcPts val="0"/>
              </a:spcAft>
              <a:defRPr/>
            </a:pPr>
            <a:r>
              <a:rPr lang="en-US" sz="3200" b="1" cap="small" spc="100" dirty="0">
                <a:latin typeface="Cambria"/>
                <a:cs typeface="Cambria"/>
              </a:rPr>
              <a:t>Ancient Weddings as Background</a:t>
            </a:r>
          </a:p>
        </p:txBody>
      </p:sp>
    </p:spTree>
    <p:extLst>
      <p:ext uri="{BB962C8B-B14F-4D97-AF65-F5344CB8AC3E}">
        <p14:creationId xmlns:p14="http://schemas.microsoft.com/office/powerpoint/2010/main" val="427999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1808"/>
            <a:ext cx="9135535" cy="460235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Gathering up the bride there or meeting the bride’s own procession on the way,  the parade would convey the couple to their new home.</a:t>
            </a:r>
          </a:p>
          <a:p>
            <a:pPr marL="182880" eaLnBrk="1" hangingPunct="1">
              <a:lnSpc>
                <a:spcPct val="90000"/>
              </a:lnSpc>
              <a:spcBef>
                <a:spcPts val="0"/>
              </a:spcBef>
              <a:spcAft>
                <a:spcPts val="600"/>
              </a:spcAft>
              <a:defRPr/>
            </a:pPr>
            <a:r>
              <a:rPr lang="en-US" dirty="0">
                <a:latin typeface="Calibri"/>
                <a:cs typeface="Calibri"/>
              </a:rPr>
              <a:t>•The guests would settle into a weeklong feast, culminating in the wedding ceremony, when the bride would be presented to the groom.</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Presentation of the Bride </a:t>
            </a:r>
          </a:p>
          <a:p>
            <a:pPr marL="36000">
              <a:lnSpc>
                <a:spcPct val="90000"/>
              </a:lnSpc>
              <a:spcAft>
                <a:spcPts val="0"/>
              </a:spcAft>
              <a:defRPr/>
            </a:pPr>
            <a:r>
              <a:rPr lang="en-US" sz="3200" b="1" cap="small" spc="100" dirty="0">
                <a:latin typeface="Cambria"/>
                <a:cs typeface="Cambria"/>
              </a:rPr>
              <a:t>Ancient Weddings as Background</a:t>
            </a:r>
          </a:p>
        </p:txBody>
      </p:sp>
    </p:spTree>
    <p:extLst>
      <p:ext uri="{BB962C8B-B14F-4D97-AF65-F5344CB8AC3E}">
        <p14:creationId xmlns:p14="http://schemas.microsoft.com/office/powerpoint/2010/main" val="300235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35535"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Marriage customs and roles to highlight Christ’s relationship to the church—</a:t>
            </a:r>
          </a:p>
          <a:p>
            <a:pPr marL="182880" eaLnBrk="1" hangingPunct="1">
              <a:lnSpc>
                <a:spcPct val="90000"/>
              </a:lnSpc>
              <a:spcBef>
                <a:spcPts val="0"/>
              </a:spcBef>
              <a:spcAft>
                <a:spcPts val="600"/>
              </a:spcAft>
              <a:defRPr/>
            </a:pPr>
            <a:r>
              <a:rPr lang="en-US" dirty="0">
                <a:latin typeface="Calibri"/>
                <a:cs typeface="Calibri"/>
              </a:rPr>
              <a:t>(1) </a:t>
            </a:r>
            <a:r>
              <a:rPr lang="en-US" i="1" dirty="0">
                <a:latin typeface="Calibri"/>
                <a:cs typeface="Calibri"/>
              </a:rPr>
              <a:t>Betrothal. </a:t>
            </a:r>
            <a:r>
              <a:rPr lang="en-US" dirty="0">
                <a:latin typeface="Calibri"/>
                <a:cs typeface="Calibri"/>
              </a:rPr>
              <a:t>Christ offered Himself up         for the church (as “bride price”) and so became betrothed to her (</a:t>
            </a:r>
            <a:r>
              <a:rPr lang="en-US" i="1" dirty="0">
                <a:latin typeface="Calibri"/>
                <a:cs typeface="Calibri"/>
              </a:rPr>
              <a:t>v. 25</a:t>
            </a:r>
            <a:r>
              <a:rPr lang="en-US" dirty="0">
                <a:latin typeface="Calibri"/>
                <a:cs typeface="Calibri"/>
              </a:rPr>
              <a:t>).</a:t>
            </a:r>
          </a:p>
          <a:p>
            <a:pPr marL="182880" eaLnBrk="1" hangingPunct="1">
              <a:lnSpc>
                <a:spcPct val="90000"/>
              </a:lnSpc>
              <a:spcBef>
                <a:spcPts val="0"/>
              </a:spcBef>
              <a:spcAft>
                <a:spcPts val="600"/>
              </a:spcAft>
              <a:defRPr/>
            </a:pPr>
            <a:r>
              <a:rPr lang="en-US" dirty="0">
                <a:latin typeface="Calibri"/>
                <a:cs typeface="Calibri"/>
              </a:rPr>
              <a:t>(2) </a:t>
            </a:r>
            <a:r>
              <a:rPr lang="en-US" i="1" dirty="0">
                <a:latin typeface="Calibri"/>
                <a:cs typeface="Calibri"/>
              </a:rPr>
              <a:t>Preparation for the wedding ceremony. </a:t>
            </a:r>
            <a:r>
              <a:rPr lang="en-US" dirty="0">
                <a:latin typeface="Calibri"/>
                <a:cs typeface="Calibri"/>
              </a:rPr>
              <a:t>The attentions of the Bridegroom continue in His present efforts to sanctify and cleanse the bride (</a:t>
            </a:r>
            <a:r>
              <a:rPr lang="en-US" i="1" dirty="0">
                <a:latin typeface="Calibri"/>
                <a:cs typeface="Calibri"/>
              </a:rPr>
              <a:t>v. 26</a:t>
            </a:r>
            <a:r>
              <a:rPr lang="en-US" dirty="0">
                <a:latin typeface="Calibri"/>
                <a:cs typeface="Calibri"/>
              </a:rPr>
              <a:t>). </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Presentation of the Bride </a:t>
            </a:r>
          </a:p>
          <a:p>
            <a:pPr marL="36000">
              <a:lnSpc>
                <a:spcPct val="90000"/>
              </a:lnSpc>
              <a:spcAft>
                <a:spcPts val="0"/>
              </a:spcAft>
              <a:defRPr/>
            </a:pPr>
            <a:r>
              <a:rPr lang="en-US" sz="3200" b="1" cap="small" spc="100" dirty="0">
                <a:latin typeface="Cambria"/>
                <a:cs typeface="Cambria"/>
              </a:rPr>
              <a:t>Ancient Weddings as Background</a:t>
            </a:r>
          </a:p>
        </p:txBody>
      </p:sp>
    </p:spTree>
    <p:extLst>
      <p:ext uri="{BB962C8B-B14F-4D97-AF65-F5344CB8AC3E}">
        <p14:creationId xmlns:p14="http://schemas.microsoft.com/office/powerpoint/2010/main" val="2661098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dirty="0">
                <a:latin typeface="Calibri"/>
                <a:cs typeface="Calibri"/>
              </a:rPr>
              <a:t>(3) </a:t>
            </a:r>
            <a:r>
              <a:rPr lang="en-US" i="1" dirty="0">
                <a:latin typeface="Calibri"/>
                <a:cs typeface="Calibri"/>
              </a:rPr>
              <a:t>The wedding ceremony itself. </a:t>
            </a:r>
            <a:r>
              <a:rPr lang="en-US" dirty="0">
                <a:latin typeface="Calibri"/>
                <a:cs typeface="Calibri"/>
              </a:rPr>
              <a:t>Christ’s </a:t>
            </a:r>
            <a:r>
              <a:rPr lang="en-US" spc="-100" dirty="0">
                <a:latin typeface="Calibri"/>
                <a:cs typeface="Calibri"/>
              </a:rPr>
              <a:t>present attentions are in view of the</a:t>
            </a:r>
            <a:r>
              <a:rPr lang="en-US" spc="-300" dirty="0">
                <a:latin typeface="Calibri"/>
                <a:cs typeface="Calibri"/>
              </a:rPr>
              <a:t> </a:t>
            </a:r>
            <a:r>
              <a:rPr lang="en-US" spc="-100" dirty="0">
                <a:latin typeface="Calibri"/>
                <a:cs typeface="Calibri"/>
              </a:rPr>
              <a:t>“</a:t>
            </a:r>
            <a:r>
              <a:rPr lang="en-US" spc="-100" dirty="0" err="1">
                <a:latin typeface="Calibri"/>
                <a:cs typeface="Calibri"/>
              </a:rPr>
              <a:t>presen</a:t>
            </a:r>
            <a:r>
              <a:rPr lang="en-US" spc="-100" dirty="0">
                <a:latin typeface="Calibri"/>
                <a:cs typeface="Calibri"/>
              </a:rPr>
              <a:t>- </a:t>
            </a:r>
            <a:r>
              <a:rPr lang="en-US" dirty="0" err="1">
                <a:latin typeface="Calibri"/>
                <a:cs typeface="Calibri"/>
              </a:rPr>
              <a:t>tation</a:t>
            </a:r>
            <a:r>
              <a:rPr lang="en-US" dirty="0">
                <a:latin typeface="Calibri"/>
                <a:cs typeface="Calibri"/>
              </a:rPr>
              <a:t>” of the bride at the wedding (</a:t>
            </a:r>
            <a:r>
              <a:rPr lang="en-US" i="1" dirty="0">
                <a:latin typeface="Calibri"/>
                <a:cs typeface="Calibri"/>
              </a:rPr>
              <a:t>v. 27</a:t>
            </a:r>
            <a:r>
              <a:rPr lang="en-US" dirty="0">
                <a:latin typeface="Calibri"/>
                <a:cs typeface="Calibri"/>
              </a:rPr>
              <a:t>).</a:t>
            </a:r>
          </a:p>
          <a:p>
            <a:pPr marL="182880" eaLnBrk="1" hangingPunct="1">
              <a:lnSpc>
                <a:spcPct val="90000"/>
              </a:lnSpc>
              <a:spcBef>
                <a:spcPts val="0"/>
              </a:spcBef>
              <a:spcAft>
                <a:spcPts val="0"/>
              </a:spcAft>
              <a:defRPr/>
            </a:pPr>
            <a:r>
              <a:rPr lang="en-US" dirty="0">
                <a:latin typeface="Calibri"/>
                <a:cs typeface="Calibri"/>
              </a:rPr>
              <a:t>• In ancient times the bride would be given away by the best man, best men, or her father. Never by her groom!</a:t>
            </a:r>
          </a:p>
          <a:p>
            <a:pPr marL="182880" eaLnBrk="1" hangingPunct="1">
              <a:lnSpc>
                <a:spcPct val="90000"/>
              </a:lnSpc>
              <a:spcBef>
                <a:spcPts val="0"/>
              </a:spcBef>
              <a:spcAft>
                <a:spcPts val="0"/>
              </a:spcAft>
              <a:defRPr/>
            </a:pPr>
            <a:r>
              <a:rPr lang="en-US" dirty="0">
                <a:latin typeface="Calibri"/>
                <a:cs typeface="Calibri"/>
              </a:rPr>
              <a:t>• A moving portrait of Christ’s return as a future wedding ceremony, when the long betrothal between Christ and His church   is complete and the wedding celebrated.</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Presentation of the Bride </a:t>
            </a:r>
          </a:p>
          <a:p>
            <a:pPr marL="36000">
              <a:lnSpc>
                <a:spcPct val="90000"/>
              </a:lnSpc>
              <a:spcAft>
                <a:spcPts val="0"/>
              </a:spcAft>
              <a:defRPr/>
            </a:pPr>
            <a:r>
              <a:rPr lang="en-US" sz="3200" b="1" cap="small" spc="100" dirty="0">
                <a:latin typeface="Cambria"/>
                <a:cs typeface="Cambria"/>
              </a:rPr>
              <a:t>Ancient Weddings as Background</a:t>
            </a:r>
          </a:p>
        </p:txBody>
      </p:sp>
    </p:spTree>
    <p:extLst>
      <p:ext uri="{BB962C8B-B14F-4D97-AF65-F5344CB8AC3E}">
        <p14:creationId xmlns:p14="http://schemas.microsoft.com/office/powerpoint/2010/main" val="226933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54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Husbands, Wives: Together at the Cross</a:t>
            </a:r>
          </a:p>
          <a:p>
            <a:pPr marL="36000">
              <a:lnSpc>
                <a:spcPct val="90000"/>
              </a:lnSpc>
              <a:spcAft>
                <a:spcPts val="0"/>
              </a:spcAft>
              <a:defRPr/>
            </a:pPr>
            <a:r>
              <a:rPr lang="en-US" sz="3200" b="1" cap="small" spc="50">
                <a:latin typeface="Cambria"/>
                <a:cs typeface="Cambria"/>
              </a:rPr>
              <a:t>2. Husband and Wife Relationship </a:t>
            </a:r>
          </a:p>
          <a:p>
            <a:pPr marL="36000">
              <a:lnSpc>
                <a:spcPct val="90000"/>
              </a:lnSpc>
              <a:spcAft>
                <a:spcPts val="0"/>
              </a:spcAft>
              <a:defRPr/>
            </a:pPr>
            <a:r>
              <a:rPr lang="en-US" sz="3200" cap="small">
                <a:latin typeface="Cambria"/>
                <a:cs typeface="Cambria"/>
              </a:rPr>
              <a:t>a. Wife Submit to Your Husband </a:t>
            </a:r>
          </a:p>
        </p:txBody>
      </p:sp>
      <p:pic>
        <p:nvPicPr>
          <p:cNvPr id="7" name="Picture 6">
            <a:extLst>
              <a:ext uri="{FF2B5EF4-FFF2-40B4-BE49-F238E27FC236}">
                <a16:creationId xmlns:a16="http://schemas.microsoft.com/office/drawing/2014/main" id="{44823038-1B45-2405-C4DA-1674DB79337D}"/>
              </a:ext>
            </a:extLst>
          </p:cNvPr>
          <p:cNvPicPr>
            <a:picLocks noChangeAspect="1"/>
          </p:cNvPicPr>
          <p:nvPr/>
        </p:nvPicPr>
        <p:blipFill>
          <a:blip r:embed="rId3"/>
          <a:stretch>
            <a:fillRect/>
          </a:stretch>
        </p:blipFill>
        <p:spPr>
          <a:xfrm>
            <a:off x="2411760" y="2404998"/>
            <a:ext cx="4359002" cy="2665377"/>
          </a:xfrm>
          <a:prstGeom prst="rect">
            <a:avLst/>
          </a:prstGeom>
        </p:spPr>
      </p:pic>
      <p:sp>
        <p:nvSpPr>
          <p:cNvPr id="8" name="Rectangle 7">
            <a:extLst>
              <a:ext uri="{FF2B5EF4-FFF2-40B4-BE49-F238E27FC236}">
                <a16:creationId xmlns:a16="http://schemas.microsoft.com/office/drawing/2014/main" id="{446C36F3-B3F4-373F-22E7-9678EC6ED75C}"/>
              </a:ext>
            </a:extLst>
          </p:cNvPr>
          <p:cNvSpPr/>
          <p:nvPr/>
        </p:nvSpPr>
        <p:spPr bwMode="auto">
          <a:xfrm>
            <a:off x="2411760" y="2404998"/>
            <a:ext cx="4359002" cy="26653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773988"/>
            <a:ext cx="9143999"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5:22–24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“Wives, submit to your own husbands,       as to the Lord. For the husband is head      of the wife, as also Christ is head of the church; and He is the Savior of the body.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Therefore, just as the church is subject to Christ, so let the wives be to their own husbands in everything.”</a:t>
            </a:r>
          </a:p>
        </p:txBody>
      </p:sp>
    </p:spTree>
    <p:extLst>
      <p:ext uri="{BB962C8B-B14F-4D97-AF65-F5344CB8AC3E}">
        <p14:creationId xmlns:p14="http://schemas.microsoft.com/office/powerpoint/2010/main" val="4125217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childTnLst>
                          </p:cTn>
                        </p:par>
                        <p:par>
                          <p:cTn id="28" fill="hold">
                            <p:stCondLst>
                              <p:cond delay="1000"/>
                            </p:stCondLst>
                            <p:childTnLst>
                              <p:par>
                                <p:cTn id="29" presetID="16" presetClass="entr" presetSubtype="37"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2000"/>
                                        <p:tgtEl>
                                          <p:spTgt spid="7"/>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A Hinge Passage </a:t>
            </a:r>
            <a:r>
              <a:rPr lang="en-US" spc="100" dirty="0">
                <a:latin typeface="Calibri"/>
                <a:cs typeface="Calibri"/>
              </a:rPr>
              <a:t>(</a:t>
            </a:r>
            <a:r>
              <a:rPr lang="en-US" i="1" spc="100" dirty="0">
                <a:latin typeface="Calibri"/>
                <a:cs typeface="Calibri"/>
              </a:rPr>
              <a:t>Eph. 5:21</a:t>
            </a:r>
            <a:r>
              <a:rPr lang="en-US" spc="100" dirty="0">
                <a:latin typeface="Calibri"/>
                <a:cs typeface="Calibri"/>
              </a:rPr>
              <a:t>).</a:t>
            </a:r>
            <a:endParaRPr lang="en-US" b="1" spc="100" dirty="0">
              <a:latin typeface="Calibri"/>
              <a:cs typeface="Calibri"/>
            </a:endParaRPr>
          </a:p>
          <a:p>
            <a:pPr marL="180023" eaLnBrk="1" hangingPunct="1">
              <a:lnSpc>
                <a:spcPct val="90000"/>
              </a:lnSpc>
              <a:spcBef>
                <a:spcPts val="0"/>
              </a:spcBef>
              <a:spcAft>
                <a:spcPts val="0"/>
              </a:spcAft>
              <a:tabLst>
                <a:tab pos="674688" algn="l"/>
              </a:tabLst>
              <a:defRPr/>
            </a:pPr>
            <a:r>
              <a:rPr lang="en-US" dirty="0">
                <a:latin typeface="Calibri"/>
                <a:cs typeface="Calibri"/>
              </a:rPr>
              <a:t>• Paul begins with a hinge passage connecting Ephesians 5:1–20 and 5:22–33, advocating for church members to </a:t>
            </a:r>
            <a:r>
              <a:rPr lang="en-US" dirty="0">
                <a:highlight>
                  <a:srgbClr val="FF00FF"/>
                </a:highlight>
                <a:latin typeface="Calibri"/>
                <a:cs typeface="Calibri"/>
              </a:rPr>
              <a:t>submit</a:t>
            </a:r>
            <a:r>
              <a:rPr lang="en-US" dirty="0">
                <a:latin typeface="Calibri"/>
                <a:cs typeface="Calibri"/>
              </a:rPr>
              <a:t> to </a:t>
            </a:r>
            <a:r>
              <a:rPr lang="en-US" dirty="0">
                <a:highlight>
                  <a:srgbClr val="FF00FF"/>
                </a:highlight>
                <a:latin typeface="Calibri"/>
                <a:cs typeface="Calibri"/>
              </a:rPr>
              <a:t>each other</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Believers are to do so “out of reverence for Christ” (</a:t>
            </a:r>
            <a:r>
              <a:rPr lang="en-US" i="1" dirty="0">
                <a:latin typeface="Calibri"/>
                <a:cs typeface="Calibri"/>
              </a:rPr>
              <a:t>v. 21 </a:t>
            </a:r>
            <a:r>
              <a:rPr lang="en-US" sz="3600" dirty="0">
                <a:latin typeface="Calibri"/>
                <a:cs typeface="Calibri"/>
              </a:rPr>
              <a:t>ESV</a:t>
            </a:r>
            <a:r>
              <a:rPr lang="en-US" dirty="0">
                <a:latin typeface="Calibri"/>
                <a:cs typeface="Calibri"/>
              </a:rPr>
              <a:t>), the first of several times Paul will identify the relationship with Christ as the most important and defining one for believers.</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a:solidFill>
                  <a:srgbClr val="FFFF00"/>
                </a:solidFill>
                <a:latin typeface="Cambria"/>
                <a:cs typeface="Cambria"/>
              </a:rPr>
              <a:t>2.. Husband and Wife Relationship </a:t>
            </a:r>
          </a:p>
          <a:p>
            <a:pPr marL="36000">
              <a:defRPr/>
            </a:pPr>
            <a:r>
              <a:rPr lang="en-US" sz="3200" b="1" cap="small" spc="100">
                <a:latin typeface="Cambria"/>
                <a:cs typeface="Cambria"/>
              </a:rPr>
              <a:t>a. Wife Submit to Your Husband </a:t>
            </a:r>
          </a:p>
        </p:txBody>
      </p:sp>
    </p:spTree>
    <p:extLst>
      <p:ext uri="{BB962C8B-B14F-4D97-AF65-F5344CB8AC3E}">
        <p14:creationId xmlns:p14="http://schemas.microsoft.com/office/powerpoint/2010/main" val="39206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“As to the Lord”</a:t>
            </a:r>
            <a:r>
              <a:rPr lang="en-US" spc="100" dirty="0">
                <a:latin typeface="Calibri"/>
                <a:cs typeface="Calibri"/>
              </a:rPr>
              <a:t>(</a:t>
            </a:r>
            <a:r>
              <a:rPr lang="en-US" i="1" spc="100" dirty="0">
                <a:latin typeface="Calibri"/>
                <a:cs typeface="Calibri"/>
              </a:rPr>
              <a:t>v. 22</a:t>
            </a:r>
            <a:r>
              <a:rPr lang="en-US" spc="100" dirty="0">
                <a:latin typeface="Calibri"/>
                <a:cs typeface="Calibri"/>
              </a:rPr>
              <a:t>).</a:t>
            </a:r>
            <a:endParaRPr lang="en-US" b="1" spc="100" dirty="0">
              <a:latin typeface="Calibri"/>
              <a:cs typeface="Calibri"/>
            </a:endParaRPr>
          </a:p>
          <a:p>
            <a:pPr marL="180023" eaLnBrk="1" hangingPunct="1">
              <a:lnSpc>
                <a:spcPct val="90000"/>
              </a:lnSpc>
              <a:spcBef>
                <a:spcPts val="0"/>
              </a:spcBef>
              <a:spcAft>
                <a:spcPts val="0"/>
              </a:spcAft>
              <a:tabLst>
                <a:tab pos="674688" algn="l"/>
              </a:tabLst>
              <a:defRPr/>
            </a:pPr>
            <a:r>
              <a:rPr lang="en-US" dirty="0">
                <a:latin typeface="Calibri"/>
                <a:cs typeface="Calibri"/>
              </a:rPr>
              <a:t>• Does this mean a wife is to submit to  her husband as though he were Christ; or,  does this mean that Christ is the truest         and highest focus of her submission?</a:t>
            </a:r>
          </a:p>
          <a:p>
            <a:pPr marL="180023" eaLnBrk="1" hangingPunct="1">
              <a:lnSpc>
                <a:spcPct val="90000"/>
              </a:lnSpc>
              <a:spcBef>
                <a:spcPts val="0"/>
              </a:spcBef>
              <a:spcAft>
                <a:spcPts val="0"/>
              </a:spcAft>
              <a:tabLst>
                <a:tab pos="674688" algn="l"/>
              </a:tabLst>
              <a:defRPr/>
            </a:pPr>
            <a:r>
              <a:rPr lang="en-US" dirty="0">
                <a:latin typeface="Calibri"/>
                <a:cs typeface="Calibri"/>
              </a:rPr>
              <a:t>• Slaves are asked to serve “as to the Lord, and </a:t>
            </a:r>
            <a:r>
              <a:rPr lang="en-US" dirty="0">
                <a:highlight>
                  <a:srgbClr val="FF00FF"/>
                </a:highlight>
                <a:latin typeface="Calibri"/>
                <a:cs typeface="Calibri"/>
              </a:rPr>
              <a:t>not to men</a:t>
            </a:r>
            <a:r>
              <a:rPr lang="en-US" dirty="0">
                <a:latin typeface="Calibri"/>
                <a:cs typeface="Calibri"/>
              </a:rPr>
              <a:t>” (</a:t>
            </a:r>
            <a:r>
              <a:rPr lang="en-US" i="1" dirty="0">
                <a:latin typeface="Calibri"/>
                <a:cs typeface="Calibri"/>
              </a:rPr>
              <a:t>6:7).</a:t>
            </a:r>
          </a:p>
          <a:p>
            <a:pPr marL="180023" eaLnBrk="1" hangingPunct="1">
              <a:lnSpc>
                <a:spcPct val="90000"/>
              </a:lnSpc>
              <a:spcBef>
                <a:spcPts val="0"/>
              </a:spcBef>
              <a:spcAft>
                <a:spcPts val="0"/>
              </a:spcAft>
              <a:tabLst>
                <a:tab pos="674688" algn="l"/>
              </a:tabLst>
              <a:defRPr/>
            </a:pPr>
            <a:r>
              <a:rPr lang="en-US" dirty="0">
                <a:latin typeface="Calibri"/>
                <a:cs typeface="Calibri"/>
              </a:rPr>
              <a:t>• Wives are asked to submit to their </a:t>
            </a:r>
            <a:r>
              <a:rPr lang="en-US" dirty="0" err="1">
                <a:latin typeface="Calibri"/>
                <a:cs typeface="Calibri"/>
              </a:rPr>
              <a:t>hus</a:t>
            </a:r>
            <a:r>
              <a:rPr lang="en-US" dirty="0">
                <a:latin typeface="Calibri"/>
                <a:cs typeface="Calibri"/>
              </a:rPr>
              <a:t>-bands “as is </a:t>
            </a:r>
            <a:r>
              <a:rPr lang="en-US" dirty="0">
                <a:highlight>
                  <a:srgbClr val="FF00FF"/>
                </a:highlight>
                <a:latin typeface="Calibri"/>
                <a:cs typeface="Calibri"/>
              </a:rPr>
              <a:t>fitting</a:t>
            </a:r>
            <a:r>
              <a:rPr lang="en-US" dirty="0">
                <a:latin typeface="Calibri"/>
                <a:cs typeface="Calibri"/>
              </a:rPr>
              <a:t> in the Lord” (</a:t>
            </a:r>
            <a:r>
              <a:rPr lang="en-US" i="1" dirty="0">
                <a:latin typeface="Calibri"/>
                <a:cs typeface="Calibri"/>
              </a:rPr>
              <a:t>Col. 3:18</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The latter view is to be preferred.</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a:solidFill>
                  <a:srgbClr val="FFFF00"/>
                </a:solidFill>
                <a:latin typeface="Cambria"/>
                <a:cs typeface="Cambria"/>
              </a:rPr>
              <a:t>2.. Husband and Wife Relationship </a:t>
            </a:r>
          </a:p>
          <a:p>
            <a:pPr marL="36000">
              <a:defRPr/>
            </a:pPr>
            <a:r>
              <a:rPr lang="en-US" sz="3200" b="1" cap="small" spc="100">
                <a:latin typeface="Cambria"/>
                <a:cs typeface="Cambria"/>
              </a:rPr>
              <a:t>a. Wife Submit to Your Husband </a:t>
            </a:r>
          </a:p>
        </p:txBody>
      </p:sp>
    </p:spTree>
    <p:extLst>
      <p:ext uri="{BB962C8B-B14F-4D97-AF65-F5344CB8AC3E}">
        <p14:creationId xmlns:p14="http://schemas.microsoft.com/office/powerpoint/2010/main" val="8718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dirty="0">
                <a:latin typeface="Calibri"/>
                <a:cs typeface="Calibri"/>
              </a:rPr>
              <a:t>• In both Colossians and Ephesians, only Christ is identified as the Head of the church, which is His body (</a:t>
            </a:r>
            <a:r>
              <a:rPr lang="en-US" i="1" dirty="0">
                <a:latin typeface="Calibri"/>
                <a:cs typeface="Calibri"/>
              </a:rPr>
              <a:t>Eph. 1:22, 5:23, Col. 1:18</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By analogy, the husband is “the head of the wife,” with the church’s faithfulness to Christ serving as a </a:t>
            </a:r>
            <a:r>
              <a:rPr lang="en-US" dirty="0">
                <a:highlight>
                  <a:srgbClr val="FF00FF"/>
                </a:highlight>
                <a:latin typeface="Calibri"/>
                <a:cs typeface="Calibri"/>
              </a:rPr>
              <a:t>model</a:t>
            </a:r>
            <a:r>
              <a:rPr lang="en-US" dirty="0">
                <a:latin typeface="Calibri"/>
                <a:cs typeface="Calibri"/>
              </a:rPr>
              <a:t> for the wife’s loyalty to her husband.</a:t>
            </a:r>
            <a:endParaRPr lang="en-US" i="1" dirty="0">
              <a:latin typeface="Calibri"/>
              <a:cs typeface="Calibri"/>
            </a:endParaRPr>
          </a:p>
          <a:p>
            <a:pPr marL="180023" eaLnBrk="1" hangingPunct="1">
              <a:lnSpc>
                <a:spcPct val="90000"/>
              </a:lnSpc>
              <a:spcBef>
                <a:spcPts val="0"/>
              </a:spcBef>
              <a:spcAft>
                <a:spcPts val="0"/>
              </a:spcAft>
              <a:tabLst>
                <a:tab pos="674688" algn="l"/>
              </a:tabLst>
              <a:defRPr/>
            </a:pPr>
            <a:r>
              <a:rPr lang="en-US" dirty="0">
                <a:latin typeface="Calibri"/>
                <a:cs typeface="Calibri"/>
              </a:rPr>
              <a:t>• The passage presumes a loving, caring marriage, and not a </a:t>
            </a:r>
            <a:r>
              <a:rPr lang="en-US" dirty="0">
                <a:highlight>
                  <a:srgbClr val="FF00FF"/>
                </a:highlight>
                <a:latin typeface="Calibri"/>
                <a:cs typeface="Calibri"/>
              </a:rPr>
              <a:t>dysfunctional</a:t>
            </a:r>
            <a:r>
              <a:rPr lang="en-US" dirty="0">
                <a:latin typeface="Calibri"/>
                <a:cs typeface="Calibri"/>
              </a:rPr>
              <a:t> one. </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Wife Submit to Your Husband </a:t>
            </a:r>
          </a:p>
          <a:p>
            <a:pPr marL="36000">
              <a:defRPr/>
            </a:pPr>
            <a:r>
              <a:rPr lang="en-US" sz="3200" b="1" cap="small" spc="100" dirty="0">
                <a:latin typeface="Cambria"/>
                <a:cs typeface="Cambria"/>
              </a:rPr>
              <a:t>“As to the Lord” </a:t>
            </a:r>
            <a:r>
              <a:rPr lang="en-US" sz="3200" cap="small" spc="100" dirty="0">
                <a:latin typeface="Cambria"/>
                <a:cs typeface="Cambria"/>
              </a:rPr>
              <a:t>(v. 22)</a:t>
            </a:r>
          </a:p>
        </p:txBody>
      </p:sp>
    </p:spTree>
    <p:extLst>
      <p:ext uri="{BB962C8B-B14F-4D97-AF65-F5344CB8AC3E}">
        <p14:creationId xmlns:p14="http://schemas.microsoft.com/office/powerpoint/2010/main" val="166644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674688" algn="l"/>
              </a:tabLst>
              <a:defRPr/>
            </a:pPr>
            <a:r>
              <a:rPr lang="en-US" b="1" spc="300" dirty="0">
                <a:latin typeface="Calibri"/>
                <a:cs typeface="Calibri"/>
              </a:rPr>
              <a:t>If the husband</a:t>
            </a:r>
            <a:r>
              <a:rPr lang="en-US" dirty="0">
                <a:latin typeface="Calibri"/>
                <a:cs typeface="Calibri"/>
              </a:rPr>
              <a:t>                                                        “is a coarse, rough, boisterous,                  egotistical, harsh, and overbearing man,</a:t>
            </a:r>
          </a:p>
          <a:p>
            <a:pPr algn="ctr" eaLnBrk="1" hangingPunct="1">
              <a:lnSpc>
                <a:spcPct val="90000"/>
              </a:lnSpc>
              <a:spcBef>
                <a:spcPts val="0"/>
              </a:spcBef>
              <a:spcAft>
                <a:spcPts val="0"/>
              </a:spcAft>
              <a:tabLst>
                <a:tab pos="674688" algn="l"/>
              </a:tabLst>
              <a:defRPr/>
            </a:pPr>
            <a:r>
              <a:rPr lang="en-US" dirty="0">
                <a:latin typeface="Calibri"/>
                <a:cs typeface="Calibri"/>
              </a:rPr>
              <a:t>let him </a:t>
            </a:r>
            <a:r>
              <a:rPr lang="en-US" dirty="0">
                <a:highlight>
                  <a:srgbClr val="FF00FF"/>
                </a:highlight>
                <a:latin typeface="Calibri"/>
                <a:cs typeface="Calibri"/>
              </a:rPr>
              <a:t>never utter </a:t>
            </a:r>
            <a:r>
              <a:rPr lang="en-US" dirty="0">
                <a:latin typeface="Calibri"/>
                <a:cs typeface="Calibri"/>
              </a:rPr>
              <a:t>the word that the husband is the </a:t>
            </a:r>
            <a:r>
              <a:rPr lang="en-US" dirty="0">
                <a:highlight>
                  <a:srgbClr val="FF00FF"/>
                </a:highlight>
                <a:latin typeface="Calibri"/>
                <a:cs typeface="Calibri"/>
              </a:rPr>
              <a:t>head</a:t>
            </a:r>
            <a:r>
              <a:rPr lang="en-US" dirty="0">
                <a:latin typeface="Calibri"/>
                <a:cs typeface="Calibri"/>
              </a:rPr>
              <a:t> of the wife, and      </a:t>
            </a:r>
          </a:p>
          <a:p>
            <a:pPr algn="ctr" eaLnBrk="1" hangingPunct="1">
              <a:lnSpc>
                <a:spcPct val="90000"/>
              </a:lnSpc>
              <a:spcBef>
                <a:spcPts val="0"/>
              </a:spcBef>
              <a:spcAft>
                <a:spcPts val="0"/>
              </a:spcAft>
              <a:tabLst>
                <a:tab pos="674688" algn="l"/>
              </a:tabLst>
              <a:defRPr/>
            </a:pPr>
            <a:r>
              <a:rPr lang="en-US" dirty="0">
                <a:latin typeface="Calibri"/>
                <a:cs typeface="Calibri"/>
              </a:rPr>
              <a:t>that she must submit to him in everything;</a:t>
            </a:r>
          </a:p>
          <a:p>
            <a:pPr algn="ctr" eaLnBrk="1" hangingPunct="1">
              <a:lnSpc>
                <a:spcPct val="90000"/>
              </a:lnSpc>
              <a:spcBef>
                <a:spcPts val="0"/>
              </a:spcBef>
              <a:spcAft>
                <a:spcPts val="0"/>
              </a:spcAft>
              <a:tabLst>
                <a:tab pos="674688" algn="l"/>
              </a:tabLst>
              <a:defRPr/>
            </a:pPr>
            <a:r>
              <a:rPr lang="en-US" dirty="0">
                <a:latin typeface="Calibri"/>
                <a:cs typeface="Calibri"/>
              </a:rPr>
              <a:t>for he is </a:t>
            </a:r>
            <a:r>
              <a:rPr lang="en-US" dirty="0">
                <a:highlight>
                  <a:srgbClr val="FF00FF"/>
                </a:highlight>
                <a:latin typeface="Calibri"/>
                <a:cs typeface="Calibri"/>
              </a:rPr>
              <a:t>not</a:t>
            </a:r>
            <a:r>
              <a:rPr lang="en-US" dirty="0">
                <a:latin typeface="Calibri"/>
                <a:cs typeface="Calibri"/>
              </a:rPr>
              <a:t> the Lord,                                            he is </a:t>
            </a:r>
            <a:r>
              <a:rPr lang="en-US" dirty="0">
                <a:highlight>
                  <a:srgbClr val="FF00FF"/>
                </a:highlight>
                <a:latin typeface="Calibri"/>
                <a:cs typeface="Calibri"/>
              </a:rPr>
              <a:t>not</a:t>
            </a:r>
            <a:r>
              <a:rPr lang="en-US" dirty="0">
                <a:latin typeface="Calibri"/>
                <a:cs typeface="Calibri"/>
              </a:rPr>
              <a:t> the husband                               </a:t>
            </a:r>
          </a:p>
          <a:p>
            <a:pPr algn="ctr" eaLnBrk="1" hangingPunct="1">
              <a:lnSpc>
                <a:spcPct val="90000"/>
              </a:lnSpc>
              <a:spcBef>
                <a:spcPts val="0"/>
              </a:spcBef>
              <a:spcAft>
                <a:spcPts val="0"/>
              </a:spcAft>
              <a:tabLst>
                <a:tab pos="674688" algn="l"/>
              </a:tabLst>
              <a:defRPr/>
            </a:pPr>
            <a:r>
              <a:rPr lang="en-US" dirty="0">
                <a:latin typeface="Calibri"/>
                <a:cs typeface="Calibri"/>
              </a:rPr>
              <a:t>in the TRUE SIGNIFICANCE of the term.”   </a:t>
            </a:r>
          </a:p>
          <a:p>
            <a:pPr algn="ctr" eaLnBrk="1" hangingPunct="1">
              <a:lnSpc>
                <a:spcPct val="90000"/>
              </a:lnSpc>
              <a:spcBef>
                <a:spcPts val="0"/>
              </a:spcBef>
              <a:spcAft>
                <a:spcPts val="0"/>
              </a:spcAft>
              <a:tabLst>
                <a:tab pos="674688" algn="l"/>
              </a:tabLst>
              <a:defRPr/>
            </a:pPr>
            <a:r>
              <a:rPr lang="en-US" sz="3800" dirty="0">
                <a:latin typeface="Calibri"/>
                <a:cs typeface="Calibri"/>
              </a:rPr>
              <a:t>—</a:t>
            </a:r>
            <a:r>
              <a:rPr lang="en-US" sz="3800" i="1" cap="small" dirty="0">
                <a:latin typeface="Calibri"/>
                <a:cs typeface="Calibri"/>
              </a:rPr>
              <a:t>The Adventist Home</a:t>
            </a:r>
            <a:r>
              <a:rPr lang="en-US" sz="3800" dirty="0">
                <a:latin typeface="Calibri"/>
                <a:cs typeface="Calibri"/>
              </a:rPr>
              <a:t> 117.</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Wife Submit to Your Husband </a:t>
            </a:r>
          </a:p>
          <a:p>
            <a:pPr marL="36000">
              <a:defRPr/>
            </a:pPr>
            <a:r>
              <a:rPr lang="en-US" sz="3200" b="1" cap="small" spc="100" dirty="0">
                <a:latin typeface="Cambria"/>
                <a:cs typeface="Cambria"/>
              </a:rPr>
              <a:t>“As to the Lord” </a:t>
            </a:r>
            <a:r>
              <a:rPr lang="en-US" sz="3200" cap="small" spc="100" dirty="0">
                <a:latin typeface="Cambria"/>
                <a:cs typeface="Cambria"/>
              </a:rPr>
              <a:t>(v. 22)</a:t>
            </a:r>
          </a:p>
        </p:txBody>
      </p:sp>
    </p:spTree>
    <p:extLst>
      <p:ext uri="{BB962C8B-B14F-4D97-AF65-F5344CB8AC3E}">
        <p14:creationId xmlns:p14="http://schemas.microsoft.com/office/powerpoint/2010/main" val="82120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100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641411"/>
          </a:xfrm>
          <a:prstGeom prst="rect">
            <a:avLst/>
          </a:prstGeom>
        </p:spPr>
        <p:txBody>
          <a:bodyPr>
            <a:spAutoFit/>
          </a:bodyPr>
          <a:lstStyle/>
          <a:p>
            <a:pPr algn="ctr">
              <a:lnSpc>
                <a:spcPct val="75000"/>
              </a:lnSpc>
              <a:defRPr/>
            </a:pPr>
            <a:r>
              <a:rPr lang="en-US" sz="5400">
                <a:effectLst>
                  <a:outerShdw blurRad="38100" dist="38100" dir="2700000" algn="tl">
                    <a:srgbClr val="000000"/>
                  </a:outerShdw>
                </a:effectLst>
                <a:latin typeface="Cambria"/>
                <a:ea typeface="ＭＳ Ｐゴシック" charset="0"/>
                <a:cs typeface="Cambria"/>
              </a:rPr>
              <a:t>Husbands </a:t>
            </a:r>
            <a:r>
              <a:rPr lang="en-US" sz="5400" i="1">
                <a:effectLst>
                  <a:outerShdw blurRad="38100" dist="38100" dir="2700000" algn="tl">
                    <a:srgbClr val="000000"/>
                  </a:outerShdw>
                </a:effectLst>
                <a:latin typeface="Cambria"/>
                <a:ea typeface="ＭＳ Ｐゴシック" charset="0"/>
                <a:cs typeface="Cambria"/>
              </a:rPr>
              <a:t>and</a:t>
            </a:r>
            <a:r>
              <a:rPr lang="en-US" sz="5400">
                <a:effectLst>
                  <a:outerShdw blurRad="38100" dist="38100" dir="2700000" algn="tl">
                    <a:srgbClr val="000000"/>
                  </a:outerShdw>
                </a:effectLst>
                <a:latin typeface="Cambria"/>
                <a:ea typeface="ＭＳ Ｐゴシック" charset="0"/>
                <a:cs typeface="Cambria"/>
              </a:rPr>
              <a:t> Wives: Together </a:t>
            </a:r>
            <a:r>
              <a:rPr lang="en-US" sz="5400" i="1">
                <a:effectLst>
                  <a:outerShdw blurRad="38100" dist="38100" dir="2700000" algn="tl">
                    <a:srgbClr val="000000"/>
                  </a:outerShdw>
                </a:effectLst>
                <a:latin typeface="Cambria"/>
                <a:ea typeface="ＭＳ Ｐゴシック" charset="0"/>
                <a:cs typeface="Cambria"/>
              </a:rPr>
              <a:t>at the </a:t>
            </a:r>
            <a:r>
              <a:rPr lang="en-US" sz="8000">
                <a:effectLst>
                  <a:outerShdw blurRad="38100" dist="38100" dir="2700000" algn="tl">
                    <a:srgbClr val="000000"/>
                  </a:outerShdw>
                </a:effectLst>
                <a:latin typeface="Cambria"/>
                <a:ea typeface="ＭＳ Ｐゴシック" charset="0"/>
                <a:cs typeface="Cambria"/>
              </a:rPr>
              <a:t>Cross</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10,  September 2, 2023</a:t>
            </a:r>
          </a:p>
        </p:txBody>
      </p:sp>
      <p:pic>
        <p:nvPicPr>
          <p:cNvPr id="5" name="Picture 4">
            <a:extLst>
              <a:ext uri="{FF2B5EF4-FFF2-40B4-BE49-F238E27FC236}">
                <a16:creationId xmlns:a16="http://schemas.microsoft.com/office/drawing/2014/main" id="{577013C9-AE6B-3BD0-394C-446B180C498A}"/>
              </a:ext>
            </a:extLst>
          </p:cNvPr>
          <p:cNvPicPr>
            <a:picLocks noChangeAspect="1"/>
          </p:cNvPicPr>
          <p:nvPr/>
        </p:nvPicPr>
        <p:blipFill rotWithShape="1">
          <a:blip r:embed="rId3"/>
          <a:srcRect t="3900"/>
          <a:stretch/>
        </p:blipFill>
        <p:spPr>
          <a:xfrm>
            <a:off x="35496" y="3212976"/>
            <a:ext cx="9033934" cy="3168352"/>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6" name="Text Box 4">
            <a:extLst>
              <a:ext uri="{FF2B5EF4-FFF2-40B4-BE49-F238E27FC236}">
                <a16:creationId xmlns:a16="http://schemas.microsoft.com/office/drawing/2014/main" id="{471583C4-96EB-E39F-0034-D2255D2859B1}"/>
              </a:ext>
            </a:extLst>
          </p:cNvPr>
          <p:cNvSpPr txBox="1">
            <a:spLocks noChangeArrowheads="1"/>
          </p:cNvSpPr>
          <p:nvPr/>
        </p:nvSpPr>
        <p:spPr bwMode="auto">
          <a:xfrm>
            <a:off x="1720852" y="0"/>
            <a:ext cx="7414684" cy="154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Husbands, Wives: Together at the Cross</a:t>
            </a:r>
          </a:p>
          <a:p>
            <a:pPr marL="36000">
              <a:lnSpc>
                <a:spcPct val="90000"/>
              </a:lnSpc>
              <a:spcAft>
                <a:spcPts val="0"/>
              </a:spcAft>
              <a:defRPr/>
            </a:pPr>
            <a:r>
              <a:rPr lang="en-US" sz="3200" b="1" cap="small" spc="50">
                <a:latin typeface="Cambria"/>
                <a:cs typeface="Cambria"/>
              </a:rPr>
              <a:t>2. Husband and Wife Relationship </a:t>
            </a:r>
          </a:p>
          <a:p>
            <a:pPr marL="36000">
              <a:lnSpc>
                <a:spcPct val="90000"/>
              </a:lnSpc>
              <a:spcAft>
                <a:spcPts val="0"/>
              </a:spcAft>
              <a:defRPr/>
            </a:pPr>
            <a:r>
              <a:rPr lang="en-US" sz="3200" cap="small">
                <a:latin typeface="Cambria"/>
                <a:cs typeface="Cambria"/>
              </a:rPr>
              <a:t>b. Husband Love Your Wife </a:t>
            </a:r>
          </a:p>
        </p:txBody>
      </p:sp>
      <p:pic>
        <p:nvPicPr>
          <p:cNvPr id="3" name="Picture 2">
            <a:extLst>
              <a:ext uri="{FF2B5EF4-FFF2-40B4-BE49-F238E27FC236}">
                <a16:creationId xmlns:a16="http://schemas.microsoft.com/office/drawing/2014/main" id="{5621960C-B8E1-FE42-9CC7-9B57F6CD39AD}"/>
              </a:ext>
            </a:extLst>
          </p:cNvPr>
          <p:cNvPicPr>
            <a:picLocks noChangeAspect="1"/>
          </p:cNvPicPr>
          <p:nvPr/>
        </p:nvPicPr>
        <p:blipFill>
          <a:blip r:embed="rId3"/>
          <a:stretch>
            <a:fillRect/>
          </a:stretch>
        </p:blipFill>
        <p:spPr>
          <a:xfrm>
            <a:off x="2051720" y="2276871"/>
            <a:ext cx="5256584" cy="2757939"/>
          </a:xfrm>
          <a:prstGeom prst="rect">
            <a:avLst/>
          </a:prstGeom>
        </p:spPr>
      </p:pic>
      <p:sp>
        <p:nvSpPr>
          <p:cNvPr id="5" name="Rectangle 4">
            <a:extLst>
              <a:ext uri="{FF2B5EF4-FFF2-40B4-BE49-F238E27FC236}">
                <a16:creationId xmlns:a16="http://schemas.microsoft.com/office/drawing/2014/main" id="{CEF0B4DC-E6E8-4F17-4A79-F1A91E58F247}"/>
              </a:ext>
            </a:extLst>
          </p:cNvPr>
          <p:cNvSpPr/>
          <p:nvPr/>
        </p:nvSpPr>
        <p:spPr bwMode="auto">
          <a:xfrm>
            <a:off x="1939476" y="2276871"/>
            <a:ext cx="5368828" cy="27579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590478"/>
            <a:ext cx="9135535" cy="533178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5:25–29 </a:t>
            </a:r>
            <a:r>
              <a:rPr lang="en-US" sz="2800" dirty="0">
                <a:latin typeface="Cambria"/>
                <a:cs typeface="Cambria"/>
              </a:rPr>
              <a:t>NKJV</a:t>
            </a:r>
          </a:p>
          <a:p>
            <a:pPr algn="ctr" eaLnBrk="1" hangingPunct="1">
              <a:lnSpc>
                <a:spcPct val="90000"/>
              </a:lnSpc>
              <a:spcBef>
                <a:spcPts val="0"/>
              </a:spcBef>
              <a:spcAft>
                <a:spcPts val="1800"/>
              </a:spcAft>
              <a:defRPr/>
            </a:pPr>
            <a:r>
              <a:rPr lang="en-US" sz="2800" dirty="0">
                <a:latin typeface="Cambria"/>
                <a:cs typeface="Cambria"/>
              </a:rPr>
              <a:t> </a:t>
            </a:r>
            <a:r>
              <a:rPr lang="en-US" dirty="0">
                <a:latin typeface="Calibri"/>
                <a:cs typeface="Calibri"/>
              </a:rPr>
              <a:t>“Husbands, love your wives,                              just as Christ also loved the church….               So husbands ought to love their own          wives as their own bodies;                                 he who loves his wife loves himself.</a:t>
            </a:r>
          </a:p>
          <a:p>
            <a:pPr algn="ctr" eaLnBrk="1" hangingPunct="1">
              <a:lnSpc>
                <a:spcPct val="90000"/>
              </a:lnSpc>
              <a:spcBef>
                <a:spcPts val="0"/>
              </a:spcBef>
              <a:spcAft>
                <a:spcPts val="1800"/>
              </a:spcAft>
              <a:defRPr/>
            </a:pPr>
            <a:r>
              <a:rPr lang="en-US" dirty="0">
                <a:latin typeface="Calibri"/>
                <a:cs typeface="Calibri"/>
              </a:rPr>
              <a:t>For no one ever hated his own flesh,            but nourishes and cherishes it, just as the Lord does the church.”</a:t>
            </a:r>
          </a:p>
        </p:txBody>
      </p:sp>
    </p:spTree>
    <p:extLst>
      <p:ext uri="{BB962C8B-B14F-4D97-AF65-F5344CB8AC3E}">
        <p14:creationId xmlns:p14="http://schemas.microsoft.com/office/powerpoint/2010/main" val="1014452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000"/>
                                        <p:tgtEl>
                                          <p:spTgt spid="6">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2" end="2"/>
                                            </p:txEl>
                                          </p:spTgt>
                                        </p:tgtEl>
                                      </p:cBhvr>
                                    </p:animEffect>
                                  </p:childTnLst>
                                </p:cTn>
                              </p:par>
                            </p:childTnLst>
                          </p:cTn>
                        </p:par>
                        <p:par>
                          <p:cTn id="9" fill="hold">
                            <p:stCondLst>
                              <p:cond delay="2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4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6" presetClass="entr" presetSubtype="37"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Vertical)">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92052"/>
            <a:ext cx="9135535"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600"/>
              </a:spcAft>
              <a:defRPr/>
            </a:pPr>
            <a:r>
              <a:rPr lang="en-US" b="1" spc="100" dirty="0">
                <a:latin typeface="Calibri"/>
                <a:cs typeface="Calibri"/>
              </a:rPr>
              <a:t>Husbands in the Greco-Roman days</a:t>
            </a:r>
          </a:p>
          <a:p>
            <a:pPr marL="274320" eaLnBrk="1" hangingPunct="1">
              <a:lnSpc>
                <a:spcPct val="90000"/>
              </a:lnSpc>
              <a:spcBef>
                <a:spcPts val="0"/>
              </a:spcBef>
              <a:spcAft>
                <a:spcPts val="600"/>
              </a:spcAft>
              <a:defRPr/>
            </a:pPr>
            <a:r>
              <a:rPr lang="en-US" dirty="0">
                <a:latin typeface="Calibri"/>
                <a:cs typeface="Calibri"/>
              </a:rPr>
              <a:t>• The </a:t>
            </a:r>
            <a:r>
              <a:rPr lang="en-US" dirty="0">
                <a:highlight>
                  <a:srgbClr val="0000FF"/>
                </a:highlight>
                <a:latin typeface="Calibri"/>
                <a:cs typeface="Calibri"/>
              </a:rPr>
              <a:t>legal power </a:t>
            </a:r>
            <a:r>
              <a:rPr lang="en-US" dirty="0">
                <a:latin typeface="Calibri"/>
                <a:cs typeface="Calibri"/>
              </a:rPr>
              <a:t>of the “father of the family” (Latin, </a:t>
            </a:r>
            <a:r>
              <a:rPr lang="en-US" i="1" dirty="0">
                <a:latin typeface="Calibri"/>
                <a:cs typeface="Calibri"/>
              </a:rPr>
              <a:t>pater </a:t>
            </a:r>
            <a:r>
              <a:rPr lang="en-US" i="1" dirty="0" err="1">
                <a:latin typeface="Calibri"/>
                <a:cs typeface="Calibri"/>
              </a:rPr>
              <a:t>familias</a:t>
            </a:r>
            <a:r>
              <a:rPr lang="en-US" dirty="0">
                <a:latin typeface="Calibri"/>
                <a:cs typeface="Calibri"/>
              </a:rPr>
              <a:t>) was very broad. </a:t>
            </a:r>
          </a:p>
          <a:p>
            <a:pPr marL="274320" eaLnBrk="1" hangingPunct="1">
              <a:lnSpc>
                <a:spcPct val="90000"/>
              </a:lnSpc>
              <a:spcBef>
                <a:spcPts val="0"/>
              </a:spcBef>
              <a:spcAft>
                <a:spcPts val="600"/>
              </a:spcAft>
              <a:defRPr/>
            </a:pPr>
            <a:r>
              <a:rPr lang="en-US" dirty="0">
                <a:latin typeface="Calibri"/>
                <a:cs typeface="Calibri"/>
              </a:rPr>
              <a:t>• He could </a:t>
            </a:r>
            <a:r>
              <a:rPr lang="en-US" dirty="0">
                <a:highlight>
                  <a:srgbClr val="0000FF"/>
                </a:highlight>
                <a:latin typeface="Calibri"/>
                <a:cs typeface="Calibri"/>
              </a:rPr>
              <a:t>punish harshly</a:t>
            </a:r>
            <a:r>
              <a:rPr lang="en-US" dirty="0">
                <a:latin typeface="Calibri"/>
                <a:cs typeface="Calibri"/>
              </a:rPr>
              <a:t> or even </a:t>
            </a:r>
            <a:r>
              <a:rPr lang="en-US" dirty="0">
                <a:highlight>
                  <a:srgbClr val="0000FF"/>
                </a:highlight>
                <a:latin typeface="Calibri"/>
                <a:cs typeface="Calibri"/>
              </a:rPr>
              <a:t>kill</a:t>
            </a:r>
            <a:r>
              <a:rPr lang="en-US" dirty="0">
                <a:latin typeface="Calibri"/>
                <a:cs typeface="Calibri"/>
              </a:rPr>
              <a:t> his wife, children, and slaves and be within his legal rights (though exercising such power in extreme ways was increasingly constrained by public opinion).</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2. Husband and Wife Relationship </a:t>
            </a:r>
          </a:p>
          <a:p>
            <a:pPr marL="36000">
              <a:lnSpc>
                <a:spcPct val="90000"/>
              </a:lnSpc>
              <a:spcAft>
                <a:spcPts val="0"/>
              </a:spcAft>
              <a:defRPr/>
            </a:pPr>
            <a:r>
              <a:rPr lang="en-US" sz="3200" b="1" cap="small" spc="100">
                <a:latin typeface="Cambria"/>
                <a:cs typeface="Cambria"/>
              </a:rPr>
              <a:t>b. Husband Love Your Wife </a:t>
            </a:r>
          </a:p>
        </p:txBody>
      </p:sp>
    </p:spTree>
    <p:extLst>
      <p:ext uri="{BB962C8B-B14F-4D97-AF65-F5344CB8AC3E}">
        <p14:creationId xmlns:p14="http://schemas.microsoft.com/office/powerpoint/2010/main" val="382793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64060"/>
            <a:ext cx="9135535"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As Christ loved the church</a:t>
            </a:r>
          </a:p>
          <a:p>
            <a:pPr marL="182880" eaLnBrk="1" hangingPunct="1">
              <a:lnSpc>
                <a:spcPct val="90000"/>
              </a:lnSpc>
              <a:spcBef>
                <a:spcPts val="0"/>
              </a:spcBef>
              <a:spcAft>
                <a:spcPts val="600"/>
              </a:spcAft>
              <a:defRPr/>
            </a:pPr>
            <a:r>
              <a:rPr lang="en-US" dirty="0">
                <a:latin typeface="Calibri"/>
                <a:cs typeface="Calibri"/>
              </a:rPr>
              <a:t>• Ephesians </a:t>
            </a:r>
            <a:r>
              <a:rPr lang="en-US" spc="-150" dirty="0">
                <a:latin typeface="Calibri"/>
                <a:cs typeface="Calibri"/>
              </a:rPr>
              <a:t>5:25–27, </a:t>
            </a:r>
            <a:r>
              <a:rPr lang="en-US" dirty="0">
                <a:latin typeface="Calibri"/>
                <a:cs typeface="Calibri"/>
              </a:rPr>
              <a:t>detailed the ultimate example of love, Christ’s love for the church, offering a drastically </a:t>
            </a:r>
            <a:r>
              <a:rPr lang="en-US" dirty="0">
                <a:highlight>
                  <a:srgbClr val="0000FF"/>
                </a:highlight>
                <a:latin typeface="Calibri"/>
                <a:cs typeface="Calibri"/>
              </a:rPr>
              <a:t>different model</a:t>
            </a:r>
            <a:r>
              <a:rPr lang="en-US" dirty="0">
                <a:latin typeface="Calibri"/>
                <a:cs typeface="Calibri"/>
              </a:rPr>
              <a:t> for husbands than the usual one.</a:t>
            </a:r>
          </a:p>
          <a:p>
            <a:pPr marL="182880" eaLnBrk="1" hangingPunct="1">
              <a:lnSpc>
                <a:spcPct val="90000"/>
              </a:lnSpc>
              <a:spcBef>
                <a:spcPts val="0"/>
              </a:spcBef>
              <a:spcAft>
                <a:spcPts val="600"/>
              </a:spcAft>
              <a:defRPr/>
            </a:pPr>
            <a:r>
              <a:rPr lang="en-US" dirty="0">
                <a:latin typeface="Calibri"/>
                <a:cs typeface="Calibri"/>
              </a:rPr>
              <a:t>• </a:t>
            </a:r>
            <a:r>
              <a:rPr lang="en-US" spc="-50" dirty="0">
                <a:latin typeface="Calibri"/>
                <a:cs typeface="Calibri"/>
              </a:rPr>
              <a:t>Christian husbands are to respond “in the </a:t>
            </a:r>
            <a:r>
              <a:rPr lang="en-US" dirty="0">
                <a:highlight>
                  <a:srgbClr val="0000FF"/>
                </a:highlight>
                <a:latin typeface="Calibri"/>
                <a:cs typeface="Calibri"/>
              </a:rPr>
              <a:t>same way</a:t>
            </a:r>
            <a:r>
              <a:rPr lang="en-US" dirty="0">
                <a:latin typeface="Calibri"/>
                <a:cs typeface="Calibri"/>
              </a:rPr>
              <a:t>” (</a:t>
            </a:r>
            <a:r>
              <a:rPr lang="en-US" i="1" dirty="0">
                <a:latin typeface="Calibri"/>
                <a:cs typeface="Calibri"/>
              </a:rPr>
              <a:t>v. 28 </a:t>
            </a:r>
            <a:r>
              <a:rPr lang="en-US" sz="3600" dirty="0">
                <a:latin typeface="Calibri"/>
                <a:cs typeface="Calibri"/>
              </a:rPr>
              <a:t>ESV</a:t>
            </a:r>
            <a:r>
              <a:rPr lang="en-US" dirty="0">
                <a:latin typeface="Calibri"/>
                <a:cs typeface="Calibri"/>
              </a:rPr>
              <a:t>) as Jesus, who “gave himself up” for His bride, the church, and attends to her every need (</a:t>
            </a:r>
            <a:r>
              <a:rPr lang="en-US" i="1" dirty="0">
                <a:latin typeface="Calibri"/>
                <a:cs typeface="Calibri"/>
              </a:rPr>
              <a:t>vs. 25–27 </a:t>
            </a:r>
            <a:r>
              <a:rPr lang="en-US" sz="3600" dirty="0">
                <a:latin typeface="Calibri"/>
                <a:cs typeface="Calibri"/>
              </a:rPr>
              <a:t>ESV</a:t>
            </a:r>
            <a:r>
              <a:rPr lang="en-US" dirty="0">
                <a:latin typeface="Calibri"/>
                <a:cs typeface="Calibri"/>
              </a:rPr>
              <a:t>). </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2. Husband and Wife Relationship </a:t>
            </a:r>
          </a:p>
          <a:p>
            <a:pPr marL="36000">
              <a:lnSpc>
                <a:spcPct val="90000"/>
              </a:lnSpc>
              <a:spcAft>
                <a:spcPts val="0"/>
              </a:spcAft>
              <a:defRPr/>
            </a:pPr>
            <a:r>
              <a:rPr lang="en-US" sz="3200" b="1" cap="small" spc="100">
                <a:latin typeface="Cambria"/>
                <a:cs typeface="Cambria"/>
              </a:rPr>
              <a:t>b. Husband Love Your Wife </a:t>
            </a:r>
          </a:p>
        </p:txBody>
      </p:sp>
    </p:spTree>
    <p:extLst>
      <p:ext uri="{BB962C8B-B14F-4D97-AF65-F5344CB8AC3E}">
        <p14:creationId xmlns:p14="http://schemas.microsoft.com/office/powerpoint/2010/main" val="372048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b="1" spc="100" dirty="0">
                <a:latin typeface="Calibri"/>
                <a:cs typeface="Calibri"/>
              </a:rPr>
              <a:t>As their own body</a:t>
            </a:r>
          </a:p>
          <a:p>
            <a:pPr marL="182880" eaLnBrk="1" hangingPunct="1">
              <a:lnSpc>
                <a:spcPct val="90000"/>
              </a:lnSpc>
              <a:spcBef>
                <a:spcPts val="0"/>
              </a:spcBef>
              <a:spcAft>
                <a:spcPts val="0"/>
              </a:spcAft>
              <a:defRPr/>
            </a:pPr>
            <a:r>
              <a:rPr lang="en-US" dirty="0">
                <a:latin typeface="Calibri"/>
                <a:cs typeface="Calibri"/>
              </a:rPr>
              <a:t>• Ephesians 5:28–30 adds a new rationale to support the love of Christian husbands for their wives: </a:t>
            </a:r>
            <a:r>
              <a:rPr lang="en-US" dirty="0">
                <a:highlight>
                  <a:srgbClr val="0000FF"/>
                </a:highlight>
                <a:latin typeface="Calibri"/>
                <a:cs typeface="Calibri"/>
              </a:rPr>
              <a:t>self-love</a:t>
            </a:r>
            <a:r>
              <a:rPr lang="en-US" dirty="0">
                <a:latin typeface="Calibri"/>
                <a:cs typeface="Calibri"/>
              </a:rPr>
              <a:t>.</a:t>
            </a:r>
          </a:p>
          <a:p>
            <a:pPr marL="182880" eaLnBrk="1" hangingPunct="1">
              <a:lnSpc>
                <a:spcPct val="90000"/>
              </a:lnSpc>
              <a:spcBef>
                <a:spcPts val="0"/>
              </a:spcBef>
              <a:spcAft>
                <a:spcPts val="0"/>
              </a:spcAft>
              <a:defRPr/>
            </a:pPr>
            <a:r>
              <a:rPr lang="en-US" dirty="0">
                <a:latin typeface="Calibri"/>
                <a:cs typeface="Calibri"/>
              </a:rPr>
              <a:t>• “No one ever hated his own flesh.”</a:t>
            </a:r>
          </a:p>
          <a:p>
            <a:pPr marL="182880" eaLnBrk="1" hangingPunct="1">
              <a:lnSpc>
                <a:spcPct val="90000"/>
              </a:lnSpc>
              <a:spcBef>
                <a:spcPts val="0"/>
              </a:spcBef>
              <a:spcAft>
                <a:spcPts val="0"/>
              </a:spcAft>
              <a:defRPr/>
            </a:pPr>
            <a:r>
              <a:rPr lang="en-US" dirty="0">
                <a:latin typeface="Calibri"/>
                <a:cs typeface="Calibri"/>
              </a:rPr>
              <a:t>• </a:t>
            </a:r>
            <a:r>
              <a:rPr lang="en-US" spc="-50" dirty="0">
                <a:latin typeface="Calibri"/>
                <a:cs typeface="Calibri"/>
              </a:rPr>
              <a:t>The Christian husband is to identify with his wife. He is </a:t>
            </a:r>
            <a:r>
              <a:rPr lang="en-US" spc="-50" dirty="0">
                <a:highlight>
                  <a:srgbClr val="0000FF"/>
                </a:highlight>
                <a:latin typeface="Calibri"/>
                <a:cs typeface="Calibri"/>
              </a:rPr>
              <a:t>one</a:t>
            </a:r>
            <a:r>
              <a:rPr lang="en-US" spc="-50" dirty="0">
                <a:latin typeface="Calibri"/>
                <a:cs typeface="Calibri"/>
              </a:rPr>
              <a:t> with his wife and to  harm her is inflicting </a:t>
            </a:r>
            <a:r>
              <a:rPr lang="en-US" spc="-50" dirty="0">
                <a:highlight>
                  <a:srgbClr val="0000FF"/>
                </a:highlight>
                <a:latin typeface="Calibri"/>
                <a:cs typeface="Calibri"/>
              </a:rPr>
              <a:t>self-harm</a:t>
            </a:r>
            <a:r>
              <a:rPr lang="en-US" spc="-50" dirty="0">
                <a:latin typeface="Calibri"/>
                <a:cs typeface="Calibri"/>
              </a:rPr>
              <a:t>.</a:t>
            </a:r>
          </a:p>
          <a:p>
            <a:pPr marL="182880" eaLnBrk="1" hangingPunct="1">
              <a:lnSpc>
                <a:spcPct val="90000"/>
              </a:lnSpc>
              <a:spcBef>
                <a:spcPts val="0"/>
              </a:spcBef>
              <a:spcAft>
                <a:spcPts val="0"/>
              </a:spcAft>
              <a:defRPr/>
            </a:pPr>
            <a:r>
              <a:rPr lang="en-US" dirty="0">
                <a:latin typeface="Calibri"/>
                <a:cs typeface="Calibri"/>
              </a:rPr>
              <a:t>• Model your behavior toward your wife on the way Christ treats you.</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a:p>
        </p:txBody>
      </p:sp>
      <p:sp>
        <p:nvSpPr>
          <p:cNvPr id="2" name="Text Box 4">
            <a:extLst>
              <a:ext uri="{FF2B5EF4-FFF2-40B4-BE49-F238E27FC236}">
                <a16:creationId xmlns:a16="http://schemas.microsoft.com/office/drawing/2014/main" id="{766F59D1-D0FC-3332-9331-265296B299B5}"/>
              </a:ext>
            </a:extLst>
          </p:cNvPr>
          <p:cNvSpPr txBox="1">
            <a:spLocks noChangeArrowheads="1"/>
          </p:cNvSpPr>
          <p:nvPr/>
        </p:nvSpPr>
        <p:spPr bwMode="auto">
          <a:xfrm>
            <a:off x="1720852" y="0"/>
            <a:ext cx="7414684" cy="110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2. Husband and Wife Relationship </a:t>
            </a:r>
          </a:p>
          <a:p>
            <a:pPr marL="36000">
              <a:lnSpc>
                <a:spcPct val="90000"/>
              </a:lnSpc>
              <a:spcAft>
                <a:spcPts val="0"/>
              </a:spcAft>
              <a:defRPr/>
            </a:pPr>
            <a:r>
              <a:rPr lang="en-US" sz="3200" b="1" cap="small" spc="100">
                <a:latin typeface="Cambria"/>
                <a:cs typeface="Cambria"/>
              </a:rPr>
              <a:t>b. Husband Love Your Wife </a:t>
            </a:r>
          </a:p>
        </p:txBody>
      </p:sp>
    </p:spTree>
    <p:extLst>
      <p:ext uri="{BB962C8B-B14F-4D97-AF65-F5344CB8AC3E}">
        <p14:creationId xmlns:p14="http://schemas.microsoft.com/office/powerpoint/2010/main" val="300438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91440">
              <a:defRPr/>
            </a:pPr>
            <a:r>
              <a:rPr lang="en-US" sz="3200" i="1">
                <a:solidFill>
                  <a:srgbClr val="FFFF00"/>
                </a:solidFill>
                <a:latin typeface="Cambria"/>
                <a:cs typeface="Cambria"/>
              </a:rPr>
              <a:t>Husbands, Wives: Together at the Cross</a:t>
            </a:r>
          </a:p>
          <a:p>
            <a:pPr marL="91440">
              <a:defRPr/>
            </a:pPr>
            <a:r>
              <a:rPr lang="en-US" sz="3200" b="1" cap="small" spc="50">
                <a:latin typeface="Cambria"/>
                <a:cs typeface="Cambria"/>
              </a:rPr>
              <a:t>3. “One Flesh” Model of Marriage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dirty="0"/>
          </a:p>
        </p:txBody>
      </p:sp>
      <p:sp>
        <p:nvSpPr>
          <p:cNvPr id="11" name="Text Box 3">
            <a:extLst>
              <a:ext uri="{FF2B5EF4-FFF2-40B4-BE49-F238E27FC236}">
                <a16:creationId xmlns:a16="http://schemas.microsoft.com/office/drawing/2014/main" id="{58E3839C-3FB7-AAA4-2DDF-C4DFE9B16F11}"/>
              </a:ext>
            </a:extLst>
          </p:cNvPr>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de-DE" dirty="0">
                <a:latin typeface="Cambria"/>
                <a:cs typeface="Cambria"/>
              </a:rPr>
              <a:t>Genesis 2:21–24 </a:t>
            </a:r>
            <a:r>
              <a:rPr lang="en-US" sz="3600" dirty="0">
                <a:latin typeface="Cambria"/>
                <a:cs typeface="Cambria"/>
              </a:rPr>
              <a:t>NKJV</a:t>
            </a:r>
            <a:r>
              <a:rPr lang="en-US" dirty="0">
                <a:latin typeface="Cambria"/>
                <a:cs typeface="Cambria"/>
              </a:rPr>
              <a:t> </a:t>
            </a:r>
            <a:r>
              <a:rPr lang="en-US" dirty="0">
                <a:solidFill>
                  <a:schemeClr val="bg1"/>
                </a:solidFill>
                <a:latin typeface="Calibri"/>
                <a:cs typeface="Calibri"/>
              </a:rPr>
              <a:t>“And the Lord God </a:t>
            </a:r>
            <a:r>
              <a:rPr lang="en-US" spc="-100" dirty="0">
                <a:solidFill>
                  <a:schemeClr val="bg1"/>
                </a:solidFill>
                <a:latin typeface="Calibri"/>
                <a:cs typeface="Calibri"/>
              </a:rPr>
              <a:t>caused a deep sleep to fall on Adam…and He took one of his ribs…. Then the rib which the Lord God had taken from man He made into </a:t>
            </a:r>
            <a:r>
              <a:rPr lang="en-US" dirty="0">
                <a:solidFill>
                  <a:schemeClr val="bg1"/>
                </a:solidFill>
                <a:latin typeface="Calibri"/>
                <a:cs typeface="Calibri"/>
              </a:rPr>
              <a:t>a woman…. And Adam said: ‘This is now </a:t>
            </a:r>
            <a:r>
              <a:rPr lang="en-US" spc="-70" dirty="0">
                <a:solidFill>
                  <a:schemeClr val="bg1"/>
                </a:solidFill>
                <a:latin typeface="Calibri"/>
                <a:cs typeface="Calibri"/>
              </a:rPr>
              <a:t>bone of my bones and flesh of my flesh; she </a:t>
            </a:r>
            <a:r>
              <a:rPr lang="en-US" dirty="0">
                <a:solidFill>
                  <a:schemeClr val="bg1"/>
                </a:solidFill>
                <a:latin typeface="Calibri"/>
                <a:cs typeface="Calibri"/>
              </a:rPr>
              <a:t>shall be called Woman, because she was taken out of Man.’ Therefore a man shall </a:t>
            </a:r>
            <a:r>
              <a:rPr lang="en-US" spc="-100" dirty="0">
                <a:solidFill>
                  <a:schemeClr val="bg1"/>
                </a:solidFill>
                <a:latin typeface="Calibri"/>
                <a:cs typeface="Calibri"/>
              </a:rPr>
              <a:t>leave his father and mother and be joined to his wife, and </a:t>
            </a:r>
            <a:r>
              <a:rPr lang="en-US" b="1" dirty="0">
                <a:solidFill>
                  <a:schemeClr val="bg1"/>
                </a:solidFill>
                <a:latin typeface="Calibri"/>
                <a:cs typeface="Calibri"/>
              </a:rPr>
              <a:t>they shall become one flesh</a:t>
            </a:r>
            <a:r>
              <a:rPr lang="en-US" spc="-100" dirty="0">
                <a:solidFill>
                  <a:schemeClr val="bg1"/>
                </a:solidFill>
                <a:latin typeface="Calibri"/>
                <a:cs typeface="Calibri"/>
              </a:rPr>
              <a:t>.”</a:t>
            </a:r>
          </a:p>
        </p:txBody>
      </p:sp>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36512"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de-DE" dirty="0">
                <a:solidFill>
                  <a:schemeClr val="bg1"/>
                </a:solidFill>
                <a:latin typeface="Cambria"/>
                <a:cs typeface="Cambria"/>
              </a:rPr>
              <a:t>Genesis 2:21–24 </a:t>
            </a:r>
            <a:r>
              <a:rPr lang="en-US" sz="3600" dirty="0">
                <a:solidFill>
                  <a:schemeClr val="bg1"/>
                </a:solidFill>
                <a:latin typeface="Cambria"/>
                <a:cs typeface="Cambria"/>
              </a:rPr>
              <a:t>NKJV</a:t>
            </a:r>
            <a:r>
              <a:rPr lang="en-US" dirty="0">
                <a:solidFill>
                  <a:schemeClr val="bg1"/>
                </a:solidFill>
                <a:latin typeface="Cambria"/>
                <a:cs typeface="Cambria"/>
              </a:rPr>
              <a:t> </a:t>
            </a:r>
            <a:r>
              <a:rPr lang="en-US" dirty="0">
                <a:latin typeface="Calibri"/>
                <a:cs typeface="Calibri"/>
              </a:rPr>
              <a:t>“And the Lord God </a:t>
            </a:r>
            <a:r>
              <a:rPr lang="en-US" spc="-100" dirty="0">
                <a:latin typeface="Calibri"/>
                <a:cs typeface="Calibri"/>
              </a:rPr>
              <a:t>caused a deep sleep to fall on Adam…and He took one of his ribs…. Then the rib which the Lord God had taken from man He made into </a:t>
            </a:r>
            <a:r>
              <a:rPr lang="en-US" dirty="0">
                <a:latin typeface="Calibri"/>
                <a:cs typeface="Calibri"/>
              </a:rPr>
              <a:t>a woman…. And Adam said: ‘This is now </a:t>
            </a:r>
            <a:r>
              <a:rPr lang="en-US" spc="-70" dirty="0">
                <a:latin typeface="Calibri"/>
                <a:cs typeface="Calibri"/>
              </a:rPr>
              <a:t>bone of my bones and flesh of my flesh; she </a:t>
            </a:r>
            <a:r>
              <a:rPr lang="en-US" dirty="0">
                <a:latin typeface="Calibri"/>
                <a:cs typeface="Calibri"/>
              </a:rPr>
              <a:t>shall be called Woman, because she was taken out of Man.’ </a:t>
            </a:r>
            <a:r>
              <a:rPr lang="en-US" dirty="0">
                <a:solidFill>
                  <a:schemeClr val="bg1"/>
                </a:solidFill>
                <a:latin typeface="Calibri"/>
                <a:cs typeface="Calibri"/>
              </a:rPr>
              <a:t>Therefore a man shall </a:t>
            </a:r>
            <a:r>
              <a:rPr lang="en-US" spc="-100" dirty="0">
                <a:solidFill>
                  <a:schemeClr val="bg1"/>
                </a:solidFill>
                <a:latin typeface="Calibri"/>
                <a:cs typeface="Calibri"/>
              </a:rPr>
              <a:t>leave his father and mother and be joined to his wife, and </a:t>
            </a:r>
            <a:r>
              <a:rPr lang="en-US" b="1" dirty="0">
                <a:solidFill>
                  <a:schemeClr val="bg1"/>
                </a:solidFill>
                <a:latin typeface="Calibri"/>
                <a:cs typeface="Calibri"/>
              </a:rPr>
              <a:t>they shall become one flesh</a:t>
            </a:r>
            <a:r>
              <a:rPr lang="en-US" spc="-100" dirty="0">
                <a:solidFill>
                  <a:schemeClr val="bg1"/>
                </a:solidFill>
                <a:latin typeface="Calibri"/>
                <a:cs typeface="Calibri"/>
              </a:rPr>
              <a:t>.”</a:t>
            </a:r>
          </a:p>
        </p:txBody>
      </p:sp>
      <p:sp>
        <p:nvSpPr>
          <p:cNvPr id="14" name="Text Box 3">
            <a:extLst>
              <a:ext uri="{FF2B5EF4-FFF2-40B4-BE49-F238E27FC236}">
                <a16:creationId xmlns:a16="http://schemas.microsoft.com/office/drawing/2014/main" id="{99528F2B-125B-25EF-77F4-07704191733B}"/>
              </a:ext>
            </a:extLst>
          </p:cNvPr>
          <p:cNvSpPr txBox="1">
            <a:spLocks noChangeArrowheads="1"/>
          </p:cNvSpPr>
          <p:nvPr/>
        </p:nvSpPr>
        <p:spPr bwMode="auto">
          <a:xfrm>
            <a:off x="35496" y="125198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de-DE" dirty="0">
                <a:latin typeface="Cambria"/>
                <a:cs typeface="Cambria"/>
              </a:rPr>
              <a:t>Genesis 2:21–24 </a:t>
            </a:r>
            <a:r>
              <a:rPr lang="en-US" sz="3600" dirty="0">
                <a:latin typeface="Cambria"/>
                <a:cs typeface="Cambria"/>
              </a:rPr>
              <a:t>NKJV</a:t>
            </a:r>
            <a:r>
              <a:rPr lang="en-US" dirty="0">
                <a:latin typeface="Cambria"/>
                <a:cs typeface="Cambria"/>
              </a:rPr>
              <a:t> </a:t>
            </a:r>
            <a:r>
              <a:rPr lang="en-US" dirty="0">
                <a:solidFill>
                  <a:schemeClr val="bg1"/>
                </a:solidFill>
                <a:latin typeface="Calibri"/>
                <a:cs typeface="Calibri"/>
              </a:rPr>
              <a:t>“And the Lord God </a:t>
            </a:r>
            <a:r>
              <a:rPr lang="en-US" spc="-100" dirty="0">
                <a:solidFill>
                  <a:schemeClr val="bg1"/>
                </a:solidFill>
                <a:latin typeface="Calibri"/>
                <a:cs typeface="Calibri"/>
              </a:rPr>
              <a:t>caused a deep sleep to fall on Adam…and He took one of his ribs…. Then the rib which the Lord God had taken from man He made into </a:t>
            </a:r>
            <a:r>
              <a:rPr lang="en-US" dirty="0">
                <a:solidFill>
                  <a:schemeClr val="bg1"/>
                </a:solidFill>
                <a:latin typeface="Calibri"/>
                <a:cs typeface="Calibri"/>
              </a:rPr>
              <a:t>a woman…. And Adam said: ‘This is now </a:t>
            </a:r>
            <a:r>
              <a:rPr lang="en-US" spc="-70" dirty="0">
                <a:solidFill>
                  <a:schemeClr val="bg1"/>
                </a:solidFill>
                <a:latin typeface="Calibri"/>
                <a:cs typeface="Calibri"/>
              </a:rPr>
              <a:t>bone of my bones and flesh of my flesh; she </a:t>
            </a:r>
            <a:r>
              <a:rPr lang="en-US" dirty="0">
                <a:solidFill>
                  <a:schemeClr val="bg1"/>
                </a:solidFill>
                <a:latin typeface="Calibri"/>
                <a:cs typeface="Calibri"/>
              </a:rPr>
              <a:t>shall be called Woman, because she was taken out of Man.’ </a:t>
            </a:r>
            <a:r>
              <a:rPr lang="en-US" dirty="0">
                <a:latin typeface="Calibri"/>
                <a:cs typeface="Calibri"/>
              </a:rPr>
              <a:t>Therefore a man shall </a:t>
            </a:r>
            <a:r>
              <a:rPr lang="en-US" spc="-100" dirty="0">
                <a:latin typeface="Calibri"/>
                <a:cs typeface="Calibri"/>
              </a:rPr>
              <a:t>leave his father and mother and be joined to his wife, and </a:t>
            </a:r>
            <a:r>
              <a:rPr lang="en-US" b="1" dirty="0">
                <a:latin typeface="Calibri"/>
                <a:cs typeface="Calibri"/>
              </a:rPr>
              <a:t>they shall become one flesh</a:t>
            </a:r>
            <a:r>
              <a:rPr lang="en-US" spc="-100" dirty="0">
                <a:latin typeface="Calibri"/>
                <a:cs typeface="Calibri"/>
              </a:rPr>
              <a:t>.”</a:t>
            </a:r>
          </a:p>
        </p:txBody>
      </p:sp>
      <p:pic>
        <p:nvPicPr>
          <p:cNvPr id="16" name="Picture 15">
            <a:extLst>
              <a:ext uri="{FF2B5EF4-FFF2-40B4-BE49-F238E27FC236}">
                <a16:creationId xmlns:a16="http://schemas.microsoft.com/office/drawing/2014/main" id="{CDFA9CA5-78FB-1B44-2D5F-AB67DF3BB930}"/>
              </a:ext>
            </a:extLst>
          </p:cNvPr>
          <p:cNvPicPr>
            <a:picLocks noChangeAspect="1"/>
          </p:cNvPicPr>
          <p:nvPr/>
        </p:nvPicPr>
        <p:blipFill>
          <a:blip r:embed="rId3"/>
          <a:stretch>
            <a:fillRect/>
          </a:stretch>
        </p:blipFill>
        <p:spPr>
          <a:xfrm>
            <a:off x="35495" y="1988840"/>
            <a:ext cx="4104457" cy="3562896"/>
          </a:xfrm>
          <a:prstGeom prst="rect">
            <a:avLst/>
          </a:prstGeom>
        </p:spPr>
      </p:pic>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6" presetClass="entr" presetSubtype="37"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Vertical)">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“One Flesh” Model of Marriage	</a:t>
            </a:r>
          </a:p>
          <a:p>
            <a:pPr marL="36000">
              <a:defRPr/>
            </a:pPr>
            <a:r>
              <a:rPr lang="en-US" sz="3200" b="1" cap="small" spc="100" dirty="0">
                <a:latin typeface="Cambria"/>
                <a:cs typeface="Cambria"/>
              </a:rPr>
              <a:t>Out of Adam’s Rib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59124"/>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100" dirty="0">
                <a:latin typeface="Calibri"/>
                <a:cs typeface="Calibri"/>
              </a:rPr>
              <a:t>Genesis 2 narrative on</a:t>
            </a:r>
            <a:r>
              <a:rPr lang="en-US" spc="-150" dirty="0">
                <a:latin typeface="Calibri"/>
                <a:cs typeface="Calibri"/>
              </a:rPr>
              <a:t> </a:t>
            </a:r>
            <a:r>
              <a:rPr lang="en-US" b="1" spc="-150" dirty="0">
                <a:latin typeface="Calibri"/>
                <a:cs typeface="Calibri"/>
              </a:rPr>
              <a:t>“one flesh” </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“And the LORD God...took one of his ribs…. Then the rib…He made into a woman….” (</a:t>
            </a:r>
            <a:r>
              <a:rPr lang="en-US" i="1" dirty="0">
                <a:latin typeface="Calibri"/>
                <a:cs typeface="Calibri"/>
              </a:rPr>
              <a:t>vs. 21, 22</a:t>
            </a:r>
            <a:r>
              <a:rPr lang="en-US" dirty="0">
                <a:latin typeface="Calibri"/>
                <a:cs typeface="Calibri"/>
              </a:rPr>
              <a:t>).</a:t>
            </a:r>
            <a:endParaRPr lang="en-US" spc="-50" dirty="0">
              <a:latin typeface="Calibri"/>
              <a:cs typeface="Calibri"/>
            </a:endParaRPr>
          </a:p>
          <a:p>
            <a:pPr marL="179388" eaLnBrk="1" hangingPunct="1">
              <a:lnSpc>
                <a:spcPct val="90000"/>
              </a:lnSpc>
              <a:spcBef>
                <a:spcPts val="0"/>
              </a:spcBef>
              <a:spcAft>
                <a:spcPts val="600"/>
              </a:spcAft>
              <a:tabLst>
                <a:tab pos="390525" algn="l"/>
                <a:tab pos="731838" algn="l"/>
              </a:tabLst>
              <a:defRPr/>
            </a:pPr>
            <a:r>
              <a:rPr lang="en-US" spc="-50" dirty="0">
                <a:latin typeface="Calibri"/>
                <a:cs typeface="Calibri"/>
              </a:rPr>
              <a:t>• “And Adam said: “This is now bone of my bones and flesh of my flesh; she shall be called Woman, because she was taken out of Man’ ” (</a:t>
            </a:r>
            <a:r>
              <a:rPr lang="en-US" i="1" spc="-50" dirty="0">
                <a:latin typeface="Calibri"/>
                <a:cs typeface="Calibri"/>
              </a:rPr>
              <a:t>v. 23</a:t>
            </a:r>
            <a:r>
              <a:rPr lang="en-US" spc="-50"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spc="-50" dirty="0">
                <a:latin typeface="Calibri"/>
                <a:cs typeface="Calibri"/>
              </a:rPr>
              <a:t>•</a:t>
            </a:r>
            <a:r>
              <a:rPr lang="en-US" dirty="0">
                <a:latin typeface="Calibri"/>
                <a:cs typeface="Calibri"/>
              </a:rPr>
              <a:t> </a:t>
            </a:r>
            <a:r>
              <a:rPr lang="en-US" spc="-50" dirty="0">
                <a:latin typeface="Calibri"/>
                <a:cs typeface="Calibri"/>
              </a:rPr>
              <a:t>“…and</a:t>
            </a:r>
            <a:r>
              <a:rPr lang="en-US" spc="-150" dirty="0">
                <a:latin typeface="Calibri"/>
                <a:cs typeface="Calibri"/>
              </a:rPr>
              <a:t> </a:t>
            </a:r>
            <a:r>
              <a:rPr lang="en-US" spc="-50" dirty="0">
                <a:latin typeface="Calibri"/>
                <a:cs typeface="Calibri"/>
              </a:rPr>
              <a:t>they</a:t>
            </a:r>
            <a:r>
              <a:rPr lang="en-US" spc="-150" dirty="0">
                <a:latin typeface="Calibri"/>
                <a:cs typeface="Calibri"/>
              </a:rPr>
              <a:t> </a:t>
            </a:r>
            <a:r>
              <a:rPr lang="en-US" spc="-50" dirty="0">
                <a:latin typeface="Calibri"/>
                <a:cs typeface="Calibri"/>
              </a:rPr>
              <a:t>shall</a:t>
            </a:r>
            <a:r>
              <a:rPr lang="en-US" spc="-150" dirty="0">
                <a:latin typeface="Calibri"/>
                <a:cs typeface="Calibri"/>
              </a:rPr>
              <a:t> </a:t>
            </a:r>
            <a:r>
              <a:rPr lang="en-US" spc="-50" dirty="0">
                <a:latin typeface="Calibri"/>
                <a:cs typeface="Calibri"/>
              </a:rPr>
              <a:t>become</a:t>
            </a:r>
            <a:r>
              <a:rPr lang="en-US" spc="-150" dirty="0">
                <a:latin typeface="Calibri"/>
                <a:cs typeface="Calibri"/>
              </a:rPr>
              <a:t> </a:t>
            </a:r>
            <a:r>
              <a:rPr lang="en-US" spc="-50" dirty="0">
                <a:latin typeface="Calibri"/>
                <a:cs typeface="Calibri"/>
              </a:rPr>
              <a:t>one</a:t>
            </a:r>
            <a:r>
              <a:rPr lang="en-US" spc="-150" dirty="0">
                <a:latin typeface="Calibri"/>
                <a:cs typeface="Calibri"/>
              </a:rPr>
              <a:t> </a:t>
            </a:r>
            <a:r>
              <a:rPr lang="en-US" spc="-50" dirty="0">
                <a:latin typeface="Calibri"/>
                <a:cs typeface="Calibri"/>
              </a:rPr>
              <a:t>flesh”</a:t>
            </a:r>
            <a:r>
              <a:rPr lang="en-US" spc="-300" dirty="0">
                <a:latin typeface="Calibri"/>
                <a:cs typeface="Calibri"/>
              </a:rPr>
              <a:t> </a:t>
            </a:r>
            <a:r>
              <a:rPr lang="en-US" spc="-50" dirty="0">
                <a:latin typeface="Calibri"/>
                <a:cs typeface="Calibri"/>
              </a:rPr>
              <a:t>(</a:t>
            </a:r>
            <a:r>
              <a:rPr lang="en-US" i="1" spc="-300" dirty="0">
                <a:latin typeface="Calibri"/>
                <a:cs typeface="Calibri"/>
              </a:rPr>
              <a:t>v.</a:t>
            </a:r>
            <a:r>
              <a:rPr lang="en-US" i="1" spc="-150" dirty="0">
                <a:latin typeface="Calibri"/>
                <a:cs typeface="Calibri"/>
              </a:rPr>
              <a:t> </a:t>
            </a:r>
            <a:r>
              <a:rPr lang="en-US" i="1" spc="-300" dirty="0">
                <a:latin typeface="Calibri"/>
                <a:cs typeface="Calibri"/>
              </a:rPr>
              <a:t>24</a:t>
            </a:r>
            <a:r>
              <a:rPr lang="en-US" spc="-50" dirty="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30223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“One Flesh” Model of Marriage	</a:t>
            </a:r>
          </a:p>
          <a:p>
            <a:pPr marL="36000">
              <a:defRPr/>
            </a:pPr>
            <a:r>
              <a:rPr lang="en-US" sz="3200" b="1" cap="small" spc="100" dirty="0">
                <a:latin typeface="Cambria"/>
                <a:cs typeface="Cambria"/>
              </a:rPr>
              <a:t>Out of Adam’s Rib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64060"/>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100" dirty="0">
                <a:latin typeface="Calibri"/>
                <a:cs typeface="Calibri"/>
              </a:rPr>
              <a:t>“They</a:t>
            </a:r>
            <a:r>
              <a:rPr lang="en-US" b="1" spc="-100" dirty="0">
                <a:latin typeface="Calibri"/>
                <a:cs typeface="Calibri"/>
              </a:rPr>
              <a:t> </a:t>
            </a:r>
            <a:r>
              <a:rPr lang="en-US" b="1" spc="100" dirty="0">
                <a:latin typeface="Calibri"/>
                <a:cs typeface="Calibri"/>
              </a:rPr>
              <a:t>shall</a:t>
            </a:r>
            <a:r>
              <a:rPr lang="en-US" b="1" spc="-100" dirty="0">
                <a:latin typeface="Calibri"/>
                <a:cs typeface="Calibri"/>
              </a:rPr>
              <a:t> </a:t>
            </a:r>
            <a:r>
              <a:rPr lang="en-US" b="1" spc="100" dirty="0">
                <a:latin typeface="Calibri"/>
                <a:cs typeface="Calibri"/>
              </a:rPr>
              <a:t>become</a:t>
            </a:r>
            <a:r>
              <a:rPr lang="en-US" b="1" spc="-100" dirty="0">
                <a:latin typeface="Calibri"/>
                <a:cs typeface="Calibri"/>
              </a:rPr>
              <a:t> </a:t>
            </a:r>
            <a:r>
              <a:rPr lang="en-US" b="1" spc="100" dirty="0">
                <a:latin typeface="Calibri"/>
                <a:cs typeface="Calibri"/>
              </a:rPr>
              <a:t>one</a:t>
            </a:r>
            <a:r>
              <a:rPr lang="en-US" b="1" spc="-100" dirty="0">
                <a:latin typeface="Calibri"/>
                <a:cs typeface="Calibri"/>
              </a:rPr>
              <a:t> </a:t>
            </a:r>
            <a:r>
              <a:rPr lang="en-US" b="1" spc="100" dirty="0">
                <a:latin typeface="Calibri"/>
                <a:cs typeface="Calibri"/>
              </a:rPr>
              <a:t>flesh</a:t>
            </a:r>
            <a:r>
              <a:rPr lang="en-US" b="1" spc="-150" dirty="0">
                <a:latin typeface="Calibri"/>
                <a:cs typeface="Calibri"/>
              </a:rPr>
              <a:t>” </a:t>
            </a:r>
            <a:r>
              <a:rPr lang="en-US" spc="-150" dirty="0">
                <a:latin typeface="Calibri"/>
                <a:cs typeface="Calibri"/>
              </a:rPr>
              <a:t>(</a:t>
            </a:r>
            <a:r>
              <a:rPr lang="en-US" i="1" spc="-150" dirty="0">
                <a:latin typeface="Calibri"/>
                <a:cs typeface="Calibri"/>
              </a:rPr>
              <a:t>Gen.</a:t>
            </a:r>
            <a:r>
              <a:rPr lang="en-US" i="1" spc="-300" dirty="0">
                <a:latin typeface="Calibri"/>
                <a:cs typeface="Calibri"/>
              </a:rPr>
              <a:t> </a:t>
            </a:r>
            <a:r>
              <a:rPr lang="en-US" i="1" spc="-150" dirty="0">
                <a:latin typeface="Calibri"/>
                <a:cs typeface="Calibri"/>
              </a:rPr>
              <a:t>2:24</a:t>
            </a:r>
            <a:r>
              <a:rPr lang="en-US" spc="-150" dirty="0">
                <a:latin typeface="Calibri"/>
                <a:cs typeface="Calibri"/>
              </a:rPr>
              <a:t>) </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By </a:t>
            </a:r>
            <a:r>
              <a:rPr lang="en-US" dirty="0">
                <a:highlight>
                  <a:srgbClr val="FF0000"/>
                </a:highlight>
                <a:latin typeface="Calibri"/>
                <a:cs typeface="Calibri"/>
              </a:rPr>
              <a:t>divine design</a:t>
            </a:r>
            <a:r>
              <a:rPr lang="en-US" dirty="0">
                <a:latin typeface="Calibri"/>
                <a:cs typeface="Calibri"/>
              </a:rPr>
              <a:t>, marriage is intended to be a “one flesh” relationship, with </a:t>
            </a:r>
            <a:r>
              <a:rPr lang="en-US" dirty="0">
                <a:highlight>
                  <a:srgbClr val="FF0000"/>
                </a:highlight>
                <a:latin typeface="Calibri"/>
                <a:cs typeface="Calibri"/>
              </a:rPr>
              <a:t>sexual unity</a:t>
            </a:r>
            <a:r>
              <a:rPr lang="en-US" dirty="0">
                <a:latin typeface="Calibri"/>
                <a:cs typeface="Calibri"/>
              </a:rPr>
              <a:t> mirrored in emotional and spiritual unity, and emotional and spiritual unity </a:t>
            </a:r>
            <a:r>
              <a:rPr lang="en-US" spc="-50" dirty="0">
                <a:latin typeface="Calibri"/>
                <a:cs typeface="Calibri"/>
              </a:rPr>
              <a:t>bringing meaning to the sexual relationship.</a:t>
            </a:r>
          </a:p>
          <a:p>
            <a:pPr marL="179388" eaLnBrk="1" hangingPunct="1">
              <a:lnSpc>
                <a:spcPct val="90000"/>
              </a:lnSpc>
              <a:spcBef>
                <a:spcPts val="0"/>
              </a:spcBef>
              <a:spcAft>
                <a:spcPts val="600"/>
              </a:spcAft>
              <a:tabLst>
                <a:tab pos="390525" algn="l"/>
                <a:tab pos="731838" algn="l"/>
              </a:tabLst>
              <a:defRPr/>
            </a:pPr>
            <a:r>
              <a:rPr lang="en-US" spc="-50" dirty="0">
                <a:latin typeface="Calibri"/>
                <a:cs typeface="Calibri"/>
              </a:rPr>
              <a:t>• A statement about marriage made </a:t>
            </a:r>
            <a:r>
              <a:rPr lang="en-US" spc="-50" dirty="0">
                <a:highlight>
                  <a:srgbClr val="FF0000"/>
                </a:highlight>
                <a:latin typeface="Calibri"/>
                <a:cs typeface="Calibri"/>
              </a:rPr>
              <a:t>before </a:t>
            </a:r>
            <a:r>
              <a:rPr lang="en-US" dirty="0">
                <a:highlight>
                  <a:srgbClr val="FF0000"/>
                </a:highlight>
                <a:latin typeface="Calibri"/>
                <a:cs typeface="Calibri"/>
              </a:rPr>
              <a:t>the Fall</a:t>
            </a:r>
            <a:r>
              <a:rPr lang="en-US" dirty="0">
                <a:latin typeface="Calibri"/>
                <a:cs typeface="Calibri"/>
              </a:rPr>
              <a:t> and applies it to the relationships between Christian husbands and wives.</a:t>
            </a:r>
          </a:p>
        </p:txBody>
      </p:sp>
    </p:spTree>
    <p:extLst>
      <p:ext uri="{BB962C8B-B14F-4D97-AF65-F5344CB8AC3E}">
        <p14:creationId xmlns:p14="http://schemas.microsoft.com/office/powerpoint/2010/main" val="20600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Out of Adam’s Rib 	</a:t>
            </a:r>
          </a:p>
          <a:p>
            <a:pPr marL="36000">
              <a:defRPr/>
            </a:pPr>
            <a:r>
              <a:rPr lang="en-US" sz="3200" b="1" cap="small" spc="100" dirty="0">
                <a:latin typeface="Cambria"/>
                <a:cs typeface="Cambria"/>
              </a:rPr>
              <a:t>“They Shall Become One Flesh”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7010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In a </a:t>
            </a:r>
            <a:r>
              <a:rPr lang="en-US" dirty="0">
                <a:highlight>
                  <a:srgbClr val="FF0000"/>
                </a:highlight>
                <a:latin typeface="Calibri"/>
                <a:cs typeface="Calibri"/>
              </a:rPr>
              <a:t>post-Fall</a:t>
            </a:r>
            <a:r>
              <a:rPr lang="en-US" dirty="0">
                <a:latin typeface="Calibri"/>
                <a:cs typeface="Calibri"/>
              </a:rPr>
              <a:t> world,</a:t>
            </a:r>
            <a:r>
              <a:rPr lang="en-US" spc="-300" dirty="0">
                <a:latin typeface="Calibri"/>
                <a:cs typeface="Calibri"/>
              </a:rPr>
              <a:t> </a:t>
            </a:r>
            <a:r>
              <a:rPr lang="en-US" dirty="0">
                <a:latin typeface="Calibri"/>
                <a:cs typeface="Calibri"/>
              </a:rPr>
              <a:t>rampant exploitation of the sexual relationship between a man and a woman is the idea that the sexual </a:t>
            </a:r>
            <a:r>
              <a:rPr lang="en-US" spc="-80" dirty="0">
                <a:latin typeface="Calibri"/>
                <a:cs typeface="Calibri"/>
              </a:rPr>
              <a:t>union represents </a:t>
            </a:r>
            <a:r>
              <a:rPr lang="en-US" spc="-80" dirty="0">
                <a:highlight>
                  <a:srgbClr val="FF0000"/>
                </a:highlight>
                <a:latin typeface="Calibri"/>
                <a:cs typeface="Calibri"/>
              </a:rPr>
              <a:t>subjugation</a:t>
            </a:r>
            <a:r>
              <a:rPr lang="en-US" spc="-80" dirty="0">
                <a:latin typeface="Calibri"/>
                <a:cs typeface="Calibri"/>
              </a:rPr>
              <a:t> of the woman.</a:t>
            </a:r>
          </a:p>
          <a:p>
            <a:pPr marL="179388" eaLnBrk="1" hangingPunct="1">
              <a:lnSpc>
                <a:spcPct val="90000"/>
              </a:lnSpc>
              <a:spcBef>
                <a:spcPts val="0"/>
              </a:spcBef>
              <a:spcAft>
                <a:spcPts val="600"/>
              </a:spcAft>
              <a:tabLst>
                <a:tab pos="390525" algn="l"/>
                <a:tab pos="731838" algn="l"/>
              </a:tabLst>
              <a:defRPr/>
            </a:pPr>
            <a:r>
              <a:rPr lang="en-US" spc="-80" dirty="0">
                <a:latin typeface="Calibri"/>
                <a:cs typeface="Calibri"/>
              </a:rPr>
              <a:t>• Sexual relationship, as reflected in Genesis, </a:t>
            </a:r>
            <a:r>
              <a:rPr lang="en-US" dirty="0">
                <a:latin typeface="Calibri"/>
                <a:cs typeface="Calibri"/>
              </a:rPr>
              <a:t>is not one of subjugation but of </a:t>
            </a:r>
            <a:r>
              <a:rPr lang="en-US" dirty="0">
                <a:highlight>
                  <a:srgbClr val="FF0000"/>
                </a:highlight>
                <a:latin typeface="Calibri"/>
                <a:cs typeface="Calibri"/>
              </a:rPr>
              <a:t>union</a:t>
            </a:r>
            <a:r>
              <a:rPr lang="en-US" dirty="0">
                <a:latin typeface="Calibri"/>
                <a:cs typeface="Calibri"/>
              </a:rPr>
              <a:t>.</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It does not symbolize or actualize the dominance of the male but the union of husband and wife, so much so that they are “one flesh.” </a:t>
            </a:r>
          </a:p>
        </p:txBody>
      </p:sp>
    </p:spTree>
    <p:extLst>
      <p:ext uri="{BB962C8B-B14F-4D97-AF65-F5344CB8AC3E}">
        <p14:creationId xmlns:p14="http://schemas.microsoft.com/office/powerpoint/2010/main" val="5323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70102"/>
            <a:ext cx="9144000" cy="586423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400"/>
              </a:spcAft>
              <a:tabLst>
                <a:tab pos="390525" algn="l"/>
                <a:tab pos="731838" algn="l"/>
              </a:tabLst>
              <a:defRPr/>
            </a:pPr>
            <a:r>
              <a:rPr lang="en-US" b="1" spc="100" dirty="0">
                <a:latin typeface="Calibri"/>
                <a:cs typeface="Calibri"/>
              </a:rPr>
              <a:t>A “profound mystery” </a:t>
            </a:r>
            <a:r>
              <a:rPr lang="en-US" dirty="0">
                <a:latin typeface="Calibri"/>
                <a:cs typeface="Calibri"/>
              </a:rPr>
              <a:t>(</a:t>
            </a:r>
            <a:r>
              <a:rPr lang="en-US" i="1" dirty="0">
                <a:latin typeface="Calibri"/>
                <a:cs typeface="Calibri"/>
              </a:rPr>
              <a:t>v. 32 </a:t>
            </a:r>
            <a:r>
              <a:rPr lang="en-US" sz="3600" i="1" dirty="0">
                <a:latin typeface="Calibri"/>
                <a:cs typeface="Calibri"/>
              </a:rPr>
              <a:t>ESV</a:t>
            </a:r>
            <a:r>
              <a:rPr lang="en-US" dirty="0">
                <a:latin typeface="Calibri"/>
                <a:cs typeface="Calibri"/>
              </a:rPr>
              <a:t>).</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Christian marriage </a:t>
            </a:r>
            <a:r>
              <a:rPr lang="en-US" dirty="0">
                <a:highlight>
                  <a:srgbClr val="FF0000"/>
                </a:highlight>
                <a:latin typeface="Calibri"/>
                <a:cs typeface="Calibri"/>
              </a:rPr>
              <a:t>understood</a:t>
            </a:r>
            <a:r>
              <a:rPr lang="en-US" dirty="0">
                <a:latin typeface="Calibri"/>
                <a:cs typeface="Calibri"/>
              </a:rPr>
              <a:t> in the      </a:t>
            </a:r>
            <a:r>
              <a:rPr lang="en-US" spc="-50" dirty="0">
                <a:latin typeface="Calibri"/>
                <a:cs typeface="Calibri"/>
              </a:rPr>
              <a:t>light of Christ’s relationship with His church </a:t>
            </a:r>
            <a:r>
              <a:rPr lang="en-US" dirty="0">
                <a:latin typeface="Calibri"/>
                <a:cs typeface="Calibri"/>
              </a:rPr>
              <a:t>and Christ’s relationship with His church </a:t>
            </a:r>
            <a:r>
              <a:rPr lang="en-US" spc="-100" dirty="0">
                <a:latin typeface="Calibri"/>
                <a:cs typeface="Calibri"/>
              </a:rPr>
              <a:t>understood in the light of Christian marriage.</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Christian marriage is </a:t>
            </a:r>
            <a:r>
              <a:rPr lang="en-US" dirty="0">
                <a:highlight>
                  <a:srgbClr val="FF0000"/>
                </a:highlight>
                <a:latin typeface="Calibri"/>
                <a:cs typeface="Calibri"/>
              </a:rPr>
              <a:t>elevated</a:t>
            </a:r>
            <a:r>
              <a:rPr lang="en-US" dirty="0">
                <a:latin typeface="Calibri"/>
                <a:cs typeface="Calibri"/>
              </a:rPr>
              <a:t> by comparing it to the relationship between Christ and the church.</a:t>
            </a:r>
          </a:p>
          <a:p>
            <a:pPr marL="179388" eaLnBrk="1" hangingPunct="1">
              <a:lnSpc>
                <a:spcPct val="90000"/>
              </a:lnSpc>
              <a:spcBef>
                <a:spcPts val="0"/>
              </a:spcBef>
              <a:spcAft>
                <a:spcPts val="400"/>
              </a:spcAft>
              <a:tabLst>
                <a:tab pos="390525" algn="l"/>
                <a:tab pos="731838" algn="l"/>
              </a:tabLst>
              <a:defRPr/>
            </a:pPr>
            <a:r>
              <a:rPr lang="en-US" dirty="0">
                <a:latin typeface="Calibri"/>
                <a:cs typeface="Calibri"/>
              </a:rPr>
              <a:t>• Believers gain new clarity about their </a:t>
            </a:r>
            <a:r>
              <a:rPr lang="en-US" dirty="0">
                <a:highlight>
                  <a:srgbClr val="FF0000"/>
                </a:highlight>
                <a:latin typeface="Calibri"/>
                <a:cs typeface="Calibri"/>
              </a:rPr>
              <a:t>shared</a:t>
            </a:r>
            <a:r>
              <a:rPr lang="en-US" dirty="0">
                <a:latin typeface="Calibri"/>
                <a:cs typeface="Calibri"/>
              </a:rPr>
              <a:t> relationship to Christ.</a:t>
            </a:r>
          </a:p>
        </p:txBody>
      </p:sp>
      <p:sp>
        <p:nvSpPr>
          <p:cNvPr id="3" name="Text Box 2">
            <a:extLst>
              <a:ext uri="{FF2B5EF4-FFF2-40B4-BE49-F238E27FC236}">
                <a16:creationId xmlns:a16="http://schemas.microsoft.com/office/drawing/2014/main" id="{2F0455A6-397D-D455-B8EC-67F46063C29A}"/>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“One Flesh” Model of Marriage	</a:t>
            </a:r>
          </a:p>
          <a:p>
            <a:pPr marL="36000">
              <a:defRPr/>
            </a:pPr>
            <a:r>
              <a:rPr lang="en-US" sz="3200" b="1" cap="small" spc="100" dirty="0">
                <a:latin typeface="Cambria"/>
                <a:cs typeface="Cambria"/>
              </a:rPr>
              <a:t>Out of Adam’s Rib </a:t>
            </a:r>
          </a:p>
        </p:txBody>
      </p:sp>
    </p:spTree>
    <p:extLst>
      <p:ext uri="{BB962C8B-B14F-4D97-AF65-F5344CB8AC3E}">
        <p14:creationId xmlns:p14="http://schemas.microsoft.com/office/powerpoint/2010/main" val="17777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505478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538163" algn="l"/>
                <a:tab pos="4445000" algn="l"/>
                <a:tab pos="4911725" algn="l"/>
              </a:tabLst>
              <a:defRPr/>
            </a:pPr>
            <a:r>
              <a:rPr lang="en-US">
                <a:latin typeface="Calibri"/>
                <a:cs typeface="Calibri"/>
              </a:rPr>
              <a:t>“Do not try to compel                                        </a:t>
            </a:r>
            <a:r>
              <a:rPr lang="en-US" sz="6000">
                <a:latin typeface="Calibri Light" panose="020F0302020204030204" pitchFamily="34" charset="0"/>
                <a:cs typeface="Calibri Light" panose="020F0302020204030204" pitchFamily="34" charset="0"/>
              </a:rPr>
              <a:t>each other                                       </a:t>
            </a:r>
            <a:r>
              <a:rPr lang="en-US">
                <a:latin typeface="Calibri"/>
                <a:cs typeface="Calibri"/>
              </a:rPr>
              <a:t>to yield to your wishes.</a:t>
            </a:r>
          </a:p>
          <a:p>
            <a:pPr algn="ctr" eaLnBrk="1" hangingPunct="1">
              <a:lnSpc>
                <a:spcPct val="90000"/>
              </a:lnSpc>
              <a:spcBef>
                <a:spcPts val="0"/>
              </a:spcBef>
              <a:spcAft>
                <a:spcPts val="600"/>
              </a:spcAft>
              <a:tabLst>
                <a:tab pos="538163" algn="l"/>
                <a:tab pos="4445000" algn="l"/>
                <a:tab pos="4911725" algn="l"/>
              </a:tabLst>
              <a:defRPr/>
            </a:pPr>
            <a:r>
              <a:rPr lang="en-US">
                <a:latin typeface="Calibri"/>
                <a:cs typeface="Calibri"/>
              </a:rPr>
              <a:t>You cannot do this and                                   </a:t>
            </a:r>
            <a:r>
              <a:rPr lang="en-US" b="1" spc="100">
                <a:latin typeface="Calibri"/>
                <a:cs typeface="Calibri"/>
              </a:rPr>
              <a:t>retain each other’s love</a:t>
            </a:r>
            <a:r>
              <a:rPr lang="en-US">
                <a:latin typeface="Calibri"/>
                <a:cs typeface="Calibri"/>
              </a:rPr>
              <a:t>.                      </a:t>
            </a:r>
          </a:p>
          <a:p>
            <a:pPr algn="ctr" eaLnBrk="1" hangingPunct="1">
              <a:lnSpc>
                <a:spcPct val="90000"/>
              </a:lnSpc>
              <a:spcBef>
                <a:spcPts val="0"/>
              </a:spcBef>
              <a:spcAft>
                <a:spcPts val="600"/>
              </a:spcAft>
              <a:tabLst>
                <a:tab pos="538163" algn="l"/>
                <a:tab pos="4445000" algn="l"/>
                <a:tab pos="4911725" algn="l"/>
              </a:tabLst>
              <a:defRPr/>
            </a:pPr>
            <a:r>
              <a:rPr lang="en-US">
                <a:latin typeface="Calibri"/>
                <a:cs typeface="Calibri"/>
              </a:rPr>
              <a:t>Be kind, patient, and forbearing, considerate, and courteous.”                  </a:t>
            </a:r>
          </a:p>
          <a:p>
            <a:pPr algn="ctr" eaLnBrk="1" hangingPunct="1">
              <a:lnSpc>
                <a:spcPct val="90000"/>
              </a:lnSpc>
              <a:spcBef>
                <a:spcPts val="0"/>
              </a:spcBef>
              <a:spcAft>
                <a:spcPts val="600"/>
              </a:spcAft>
              <a:tabLst>
                <a:tab pos="538163" algn="l"/>
                <a:tab pos="4445000" algn="l"/>
                <a:tab pos="4911725" algn="l"/>
              </a:tabLst>
              <a:defRPr/>
            </a:pPr>
            <a:r>
              <a:rPr lang="en-US" sz="3600">
                <a:latin typeface="Calibri"/>
                <a:cs typeface="Calibri"/>
              </a:rPr>
              <a:t>—</a:t>
            </a:r>
            <a:r>
              <a:rPr lang="en-US" sz="3600" i="1" cap="small">
                <a:latin typeface="Calibri"/>
                <a:cs typeface="Calibri"/>
              </a:rPr>
              <a:t>The Adventist Home</a:t>
            </a:r>
            <a:r>
              <a:rPr lang="en-US" sz="3600">
                <a:latin typeface="Calibri"/>
                <a:cs typeface="Calibri"/>
              </a:rPr>
              <a:t> 118.</a:t>
            </a:r>
            <a:endParaRPr lang="en-US">
              <a:latin typeface="Calibri"/>
              <a:cs typeface="Calibri"/>
            </a:endParaRP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Husbands, Wives: Together at the Cross</a:t>
            </a:r>
          </a:p>
          <a:p>
            <a:pPr marL="36576">
              <a:defRPr/>
            </a:pPr>
            <a:r>
              <a:rPr lang="en-US" sz="3200" b="1" cap="small" spc="50">
                <a:latin typeface="Cambria"/>
                <a:cs typeface="Cambria"/>
              </a:rPr>
              <a:t>Last Word</a:t>
            </a:r>
            <a:endParaRPr lang="en-US" sz="1800" b="1" cap="small">
              <a:latin typeface="Cambria"/>
              <a:cs typeface="Cambria"/>
            </a:endParaRP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par>
                          <p:cTn id="23" fill="hold">
                            <p:stCondLst>
                              <p:cond delay="1000"/>
                            </p:stCondLst>
                            <p:childTnLst>
                              <p:par>
                                <p:cTn id="24" presetID="10" presetClass="entr" presetSubtype="0" fill="hold" nodeType="afterEffect">
                                  <p:stCondLst>
                                    <p:cond delay="1000"/>
                                  </p:stCondLst>
                                  <p:iterate type="lt">
                                    <p:tmPct val="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5130635"/>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err="1">
                <a:latin typeface="Cambria"/>
                <a:ea typeface="Helvetica CY" charset="0"/>
                <a:cs typeface="Cambria"/>
              </a:rPr>
              <a:t>Ephesians</a:t>
            </a:r>
            <a:r>
              <a:rPr lang="de-DE" sz="3600">
                <a:latin typeface="Cambria"/>
                <a:ea typeface="Helvetica CY" charset="0"/>
                <a:cs typeface="Cambria"/>
              </a:rPr>
              <a:t> 5:25–27 </a:t>
            </a:r>
            <a:r>
              <a:rPr lang="de-DE" sz="2800" cap="small">
                <a:latin typeface="Cambria"/>
                <a:ea typeface="Helvetica CY" charset="0"/>
                <a:cs typeface="Cambria"/>
              </a:rPr>
              <a:t>NKJV </a:t>
            </a:r>
          </a:p>
          <a:p>
            <a:pPr algn="ctr" eaLnBrk="1" hangingPunct="1">
              <a:lnSpc>
                <a:spcPct val="90000"/>
              </a:lnSpc>
              <a:spcBef>
                <a:spcPts val="0"/>
              </a:spcBef>
              <a:spcAft>
                <a:spcPts val="1200"/>
              </a:spcAft>
              <a:tabLst/>
              <a:defRPr/>
            </a:pPr>
            <a:r>
              <a:rPr lang="en-US">
                <a:latin typeface="Calibri"/>
                <a:ea typeface="Helvetica CY" charset="0"/>
                <a:cs typeface="Calibri"/>
              </a:rPr>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Husbands, Wives: Together at the Cross</a:t>
            </a:r>
          </a:p>
          <a:p>
            <a:pPr marL="36000">
              <a:defRPr/>
            </a:pPr>
            <a:r>
              <a:rPr lang="en-US" sz="3200" b="1" cap="small" spc="5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Husbands, Wives: Together at the Cross</a:t>
            </a:r>
          </a:p>
          <a:p>
            <a:pPr marL="36000">
              <a:defRPr/>
            </a:pPr>
            <a:r>
              <a:rPr lang="en-US" sz="3200" b="1" cap="small" spc="5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423874"/>
            <a:ext cx="9144000" cy="3971408"/>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3855" eaLnBrk="1" hangingPunct="1">
              <a:lnSpc>
                <a:spcPct val="90000"/>
              </a:lnSpc>
              <a:spcBef>
                <a:spcPts val="0"/>
              </a:spcBef>
              <a:spcAft>
                <a:spcPts val="0"/>
              </a:spcAft>
              <a:tabLst>
                <a:tab pos="846138" algn="l"/>
                <a:tab pos="3074988" algn="l"/>
                <a:tab pos="4445000" algn="l"/>
                <a:tab pos="4911725" algn="l"/>
              </a:tabLst>
              <a:defRPr/>
            </a:pPr>
            <a:r>
              <a:rPr lang="en-US">
                <a:latin typeface="Calibri"/>
                <a:cs typeface="Calibri"/>
              </a:rPr>
              <a:t>In Ephesians 5:21–33, Paul builds on the idea of the </a:t>
            </a:r>
            <a:r>
              <a:rPr lang="en-US" b="1" spc="100">
                <a:latin typeface="Calibri"/>
                <a:cs typeface="Calibri"/>
              </a:rPr>
              <a:t>submission</a:t>
            </a:r>
            <a:r>
              <a:rPr lang="en-US">
                <a:latin typeface="Calibri"/>
                <a:cs typeface="Calibri"/>
              </a:rPr>
              <a:t> of believers to  each other (</a:t>
            </a:r>
            <a:r>
              <a:rPr lang="en-US" i="1">
                <a:latin typeface="Calibri"/>
                <a:cs typeface="Calibri"/>
              </a:rPr>
              <a:t>v. 21</a:t>
            </a:r>
            <a:r>
              <a:rPr lang="en-US">
                <a:latin typeface="Calibri"/>
                <a:cs typeface="Calibri"/>
              </a:rPr>
              <a:t>); he then offers </a:t>
            </a:r>
            <a:r>
              <a:rPr lang="en-US" b="1" spc="100">
                <a:latin typeface="Calibri"/>
                <a:cs typeface="Calibri"/>
              </a:rPr>
              <a:t>counsel</a:t>
            </a:r>
            <a:r>
              <a:rPr lang="en-US">
                <a:latin typeface="Calibri"/>
                <a:cs typeface="Calibri"/>
              </a:rPr>
              <a:t> to </a:t>
            </a:r>
            <a:r>
              <a:rPr lang="en-US" b="1" spc="100">
                <a:latin typeface="Calibri"/>
                <a:cs typeface="Calibri"/>
              </a:rPr>
              <a:t>Christian</a:t>
            </a:r>
            <a:r>
              <a:rPr lang="en-US">
                <a:latin typeface="Calibri"/>
                <a:cs typeface="Calibri"/>
              </a:rPr>
              <a:t> </a:t>
            </a:r>
            <a:r>
              <a:rPr lang="en-US" b="1" spc="100">
                <a:latin typeface="Calibri"/>
                <a:cs typeface="Calibri"/>
              </a:rPr>
              <a:t>wives</a:t>
            </a:r>
            <a:r>
              <a:rPr lang="en-US">
                <a:latin typeface="Calibri"/>
                <a:cs typeface="Calibri"/>
              </a:rPr>
              <a:t> (vs. 22–24) and </a:t>
            </a:r>
            <a:r>
              <a:rPr lang="en-US" b="1" spc="100">
                <a:latin typeface="Calibri"/>
                <a:cs typeface="Calibri"/>
              </a:rPr>
              <a:t>husbands</a:t>
            </a:r>
            <a:r>
              <a:rPr lang="en-US">
                <a:latin typeface="Calibri"/>
                <a:cs typeface="Calibri"/>
              </a:rPr>
              <a:t> (</a:t>
            </a:r>
            <a:r>
              <a:rPr lang="en-US" i="1">
                <a:latin typeface="Calibri"/>
                <a:cs typeface="Calibri"/>
              </a:rPr>
              <a:t>vs. 25–32</a:t>
            </a:r>
            <a:r>
              <a:rPr lang="en-US">
                <a:latin typeface="Calibri"/>
                <a:cs typeface="Calibri"/>
              </a:rPr>
              <a:t>); and he concludes with a distillation of the instruction to </a:t>
            </a:r>
            <a:r>
              <a:rPr lang="en-US" b="1" spc="100">
                <a:latin typeface="Calibri"/>
                <a:cs typeface="Calibri"/>
              </a:rPr>
              <a:t>both</a:t>
            </a:r>
            <a:r>
              <a:rPr lang="en-US">
                <a:latin typeface="Calibri"/>
                <a:cs typeface="Calibri"/>
              </a:rPr>
              <a:t> (</a:t>
            </a:r>
            <a:r>
              <a:rPr lang="en-US" i="1">
                <a:latin typeface="Calibri"/>
                <a:cs typeface="Calibri"/>
              </a:rPr>
              <a:t>v. 33</a:t>
            </a:r>
            <a:r>
              <a:rPr lang="en-US">
                <a:latin typeface="Calibri"/>
                <a:cs typeface="Calibri"/>
              </a:rPr>
              <a:t>).</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Husbands, Wives: Together at the Cross</a:t>
            </a:r>
          </a:p>
          <a:p>
            <a:pPr marL="36000">
              <a:defRPr/>
            </a:pPr>
            <a:r>
              <a:rPr lang="en-US" sz="3200" b="1" cap="small" spc="5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423874"/>
            <a:ext cx="9144000" cy="45254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3855" eaLnBrk="1" hangingPunct="1">
              <a:lnSpc>
                <a:spcPct val="90000"/>
              </a:lnSpc>
              <a:spcBef>
                <a:spcPts val="0"/>
              </a:spcBef>
              <a:spcAft>
                <a:spcPts val="0"/>
              </a:spcAft>
              <a:tabLst>
                <a:tab pos="846138" algn="l"/>
                <a:tab pos="3074988" algn="l"/>
                <a:tab pos="4445000" algn="l"/>
                <a:tab pos="4911725" algn="l"/>
              </a:tabLst>
              <a:defRPr/>
            </a:pPr>
            <a:r>
              <a:rPr lang="en-US">
                <a:latin typeface="Calibri"/>
                <a:cs typeface="Calibri"/>
              </a:rPr>
              <a:t>From within these structures, believers </a:t>
            </a:r>
            <a:r>
              <a:rPr lang="en-US" b="1" spc="100">
                <a:latin typeface="Calibri"/>
                <a:cs typeface="Calibri"/>
              </a:rPr>
              <a:t>demonstrate</a:t>
            </a:r>
            <a:r>
              <a:rPr lang="en-US">
                <a:latin typeface="Calibri"/>
                <a:cs typeface="Calibri"/>
              </a:rPr>
              <a:t> that a </a:t>
            </a:r>
            <a:r>
              <a:rPr lang="en-US" b="1" spc="100">
                <a:latin typeface="Calibri"/>
                <a:cs typeface="Calibri"/>
              </a:rPr>
              <a:t>new power</a:t>
            </a:r>
            <a:r>
              <a:rPr lang="en-US">
                <a:latin typeface="Calibri"/>
                <a:cs typeface="Calibri"/>
              </a:rPr>
              <a:t>, the Holy Spirit (</a:t>
            </a:r>
            <a:r>
              <a:rPr lang="en-US" i="1">
                <a:latin typeface="Calibri"/>
                <a:cs typeface="Calibri"/>
              </a:rPr>
              <a:t>Eph. 2:22; 3:16; 5:18–21; 6:17, 18</a:t>
            </a:r>
            <a:r>
              <a:rPr lang="en-US">
                <a:latin typeface="Calibri"/>
                <a:cs typeface="Calibri"/>
              </a:rPr>
              <a:t>) and a </a:t>
            </a:r>
            <a:r>
              <a:rPr lang="en-US" b="1" spc="100">
                <a:latin typeface="Calibri"/>
                <a:cs typeface="Calibri"/>
              </a:rPr>
              <a:t>new ethic </a:t>
            </a:r>
            <a:r>
              <a:rPr lang="en-US">
                <a:latin typeface="Calibri"/>
                <a:cs typeface="Calibri"/>
              </a:rPr>
              <a:t>patterned on Christ (</a:t>
            </a:r>
            <a:r>
              <a:rPr lang="en-US" i="1">
                <a:latin typeface="Calibri"/>
                <a:cs typeface="Calibri"/>
              </a:rPr>
              <a:t>4:13, 15, 20–24, 32; 5:2, 10, 17, 21–33</a:t>
            </a:r>
            <a:r>
              <a:rPr lang="en-US">
                <a:latin typeface="Calibri"/>
                <a:cs typeface="Calibri"/>
              </a:rPr>
              <a:t>) have been </a:t>
            </a:r>
            <a:r>
              <a:rPr lang="en-US" b="1" spc="100">
                <a:latin typeface="Calibri"/>
                <a:cs typeface="Calibri"/>
              </a:rPr>
              <a:t>unleashed</a:t>
            </a:r>
            <a:r>
              <a:rPr lang="en-US">
                <a:latin typeface="Calibri"/>
                <a:cs typeface="Calibri"/>
              </a:rPr>
              <a:t>, which point toward the </a:t>
            </a:r>
            <a:r>
              <a:rPr lang="en-US" b="1" spc="100">
                <a:latin typeface="Calibri"/>
                <a:cs typeface="Calibri"/>
              </a:rPr>
              <a:t>ultimate fulfillment </a:t>
            </a:r>
            <a:r>
              <a:rPr lang="en-US">
                <a:latin typeface="Calibri"/>
                <a:cs typeface="Calibri"/>
              </a:rPr>
              <a:t>of God’s plan for His people and the world.</a:t>
            </a:r>
          </a:p>
        </p:txBody>
      </p:sp>
    </p:spTree>
    <p:extLst>
      <p:ext uri="{BB962C8B-B14F-4D97-AF65-F5344CB8AC3E}">
        <p14:creationId xmlns:p14="http://schemas.microsoft.com/office/powerpoint/2010/main" val="12112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192098"/>
            <a:ext cx="9144000" cy="590931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273050" eaLnBrk="1" hangingPunct="1">
              <a:lnSpc>
                <a:spcPct val="88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1. </a:t>
            </a:r>
            <a:r>
              <a:rPr lang="en-US">
                <a:highlight>
                  <a:srgbClr val="FF00FF"/>
                </a:highlight>
                <a:latin typeface="Calibri" panose="020F0502020204030204" pitchFamily="34" charset="0"/>
                <a:cs typeface="Calibri" panose="020F0502020204030204" pitchFamily="34" charset="0"/>
              </a:rPr>
              <a:t>The Church, the </a:t>
            </a:r>
            <a:r>
              <a:rPr lang="en-US" b="1" spc="100">
                <a:highlight>
                  <a:srgbClr val="FF00FF"/>
                </a:highlight>
                <a:latin typeface="Calibri" panose="020F0502020204030204" pitchFamily="34" charset="0"/>
                <a:cs typeface="Calibri" panose="020F0502020204030204" pitchFamily="34" charset="0"/>
              </a:rPr>
              <a:t>Bride</a:t>
            </a:r>
            <a:r>
              <a:rPr lang="en-US">
                <a:highlight>
                  <a:srgbClr val="FF00FF"/>
                </a:highlight>
                <a:latin typeface="Calibri" panose="020F0502020204030204" pitchFamily="34" charset="0"/>
                <a:cs typeface="Calibri" panose="020F0502020204030204" pitchFamily="34" charset="0"/>
              </a:rPr>
              <a:t> of Christ </a:t>
            </a:r>
          </a:p>
          <a:p>
            <a:pPr marL="273050" eaLnBrk="1" hangingPunct="1">
              <a:lnSpc>
                <a:spcPct val="88000"/>
              </a:lnSpc>
              <a:spcBef>
                <a:spcPts val="0"/>
              </a:spcBef>
              <a:spcAft>
                <a:spcPts val="0"/>
              </a:spcAft>
              <a:tabLst>
                <a:tab pos="733425" algn="l"/>
                <a:tab pos="1309688" algn="l"/>
                <a:tab pos="3810000" algn="l"/>
              </a:tabLst>
            </a:pPr>
            <a:r>
              <a:rPr lang="en-US" b="1" spc="100">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(a)</a:t>
            </a:r>
            <a:r>
              <a:rPr lang="en-US" sz="3600" spc="-150">
                <a:latin typeface="Calibri" panose="020F0502020204030204" pitchFamily="34" charset="0"/>
                <a:cs typeface="Calibri" panose="020F0502020204030204" pitchFamily="34" charset="0"/>
              </a:rPr>
              <a:t> </a:t>
            </a:r>
            <a:r>
              <a:rPr lang="en-US" sz="3600" spc="-100">
                <a:latin typeface="Calibri" panose="020F0502020204030204" pitchFamily="34" charset="0"/>
                <a:cs typeface="Calibri" panose="020F0502020204030204" pitchFamily="34" charset="0"/>
              </a:rPr>
              <a:t>Part 1: What the Divine Bridegroom 			Does </a:t>
            </a:r>
            <a:r>
              <a:rPr lang="en-US" sz="3600">
                <a:latin typeface="Calibri" panose="020F0502020204030204" pitchFamily="34" charset="0"/>
                <a:cs typeface="Calibri" panose="020F0502020204030204" pitchFamily="34" charset="0"/>
              </a:rPr>
              <a:t>(</a:t>
            </a:r>
            <a:r>
              <a:rPr lang="en-US" sz="3600" i="1" spc="-100">
                <a:latin typeface="Calibri" panose="020F0502020204030204" pitchFamily="34" charset="0"/>
                <a:cs typeface="Calibri" panose="020F0502020204030204" pitchFamily="34" charset="0"/>
              </a:rPr>
              <a:t>Eph. 5:25–27</a:t>
            </a:r>
            <a:r>
              <a:rPr lang="en-US" sz="3600" spc="-100">
                <a:latin typeface="Calibri" panose="020F0502020204030204" pitchFamily="34" charset="0"/>
                <a:cs typeface="Calibri" panose="020F0502020204030204" pitchFamily="34" charset="0"/>
              </a:rPr>
              <a:t>).</a:t>
            </a:r>
          </a:p>
          <a:p>
            <a:pPr marL="273050" eaLnBrk="1" hangingPunct="1">
              <a:lnSpc>
                <a:spcPct val="88000"/>
              </a:lnSpc>
              <a:spcBef>
                <a:spcPts val="0"/>
              </a:spcBef>
              <a:spcAft>
                <a:spcPts val="0"/>
              </a:spcAft>
              <a:tabLst>
                <a:tab pos="733425" algn="l"/>
                <a:tab pos="1309688" algn="l"/>
                <a:tab pos="3810000" algn="l"/>
              </a:tabLst>
            </a:pPr>
            <a:r>
              <a:rPr lang="en-US" sz="3600">
                <a:latin typeface="Calibri" panose="020F0502020204030204" pitchFamily="34" charset="0"/>
                <a:cs typeface="Calibri" panose="020F0502020204030204" pitchFamily="34" charset="0"/>
              </a:rPr>
              <a:t>	(b) Part 2: Presentation of the Bride  			(</a:t>
            </a:r>
            <a:r>
              <a:rPr lang="en-US" sz="3600" i="1" spc="-100">
                <a:latin typeface="Calibri" panose="020F0502020204030204" pitchFamily="34" charset="0"/>
                <a:cs typeface="Calibri" panose="020F0502020204030204" pitchFamily="34" charset="0"/>
              </a:rPr>
              <a:t>Eph. 5:25–27</a:t>
            </a:r>
            <a:r>
              <a:rPr lang="en-US" sz="3600" spc="-100">
                <a:latin typeface="Calibri" panose="020F0502020204030204" pitchFamily="34" charset="0"/>
                <a:cs typeface="Calibri" panose="020F0502020204030204" pitchFamily="34" charset="0"/>
              </a:rPr>
              <a:t>).</a:t>
            </a:r>
          </a:p>
          <a:p>
            <a:pPr marL="273050" eaLnBrk="1" hangingPunct="1">
              <a:lnSpc>
                <a:spcPct val="88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2. </a:t>
            </a:r>
            <a:r>
              <a:rPr lang="en-US">
                <a:highlight>
                  <a:srgbClr val="FF00FF"/>
                </a:highlight>
                <a:latin typeface="Calibri" panose="020F0502020204030204" pitchFamily="34" charset="0"/>
                <a:cs typeface="Calibri" panose="020F0502020204030204" pitchFamily="34" charset="0"/>
              </a:rPr>
              <a:t>Husband and Wife </a:t>
            </a:r>
            <a:r>
              <a:rPr lang="en-US" b="1" spc="100">
                <a:highlight>
                  <a:srgbClr val="FF00FF"/>
                </a:highlight>
                <a:latin typeface="Calibri" panose="020F0502020204030204" pitchFamily="34" charset="0"/>
                <a:cs typeface="Calibri" panose="020F0502020204030204" pitchFamily="34" charset="0"/>
              </a:rPr>
              <a:t>Relationship</a:t>
            </a:r>
            <a:r>
              <a:rPr lang="en-US">
                <a:highlight>
                  <a:srgbClr val="FF00FF"/>
                </a:highlight>
                <a:latin typeface="Calibri" panose="020F0502020204030204" pitchFamily="34" charset="0"/>
                <a:cs typeface="Calibri" panose="020F0502020204030204" pitchFamily="34" charset="0"/>
              </a:rPr>
              <a:t> </a:t>
            </a:r>
          </a:p>
          <a:p>
            <a:pPr marL="273050" eaLnBrk="1" hangingPunct="1">
              <a:lnSpc>
                <a:spcPct val="88000"/>
              </a:lnSpc>
              <a:spcBef>
                <a:spcPts val="0"/>
              </a:spcBef>
              <a:spcAft>
                <a:spcPts val="0"/>
              </a:spcAft>
              <a:tabLst>
                <a:tab pos="733425" algn="l"/>
                <a:tab pos="1309688" algn="l"/>
                <a:tab pos="3810000" algn="l"/>
              </a:tabLst>
            </a:pPr>
            <a:r>
              <a:rPr lang="en-US">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(a) Wife Submit to Your Husband 		     		(</a:t>
            </a:r>
            <a:r>
              <a:rPr lang="en-US" sz="3600" i="1">
                <a:latin typeface="Calibri" panose="020F0502020204030204" pitchFamily="34" charset="0"/>
                <a:cs typeface="Calibri" panose="020F0502020204030204" pitchFamily="34" charset="0"/>
              </a:rPr>
              <a:t>Eph. 5:22–24</a:t>
            </a:r>
            <a:r>
              <a:rPr lang="en-US" sz="3600">
                <a:latin typeface="Calibri" panose="020F0502020204030204" pitchFamily="34" charset="0"/>
                <a:cs typeface="Calibri" panose="020F0502020204030204" pitchFamily="34" charset="0"/>
              </a:rPr>
              <a:t>).</a:t>
            </a:r>
          </a:p>
          <a:p>
            <a:pPr marL="273050" eaLnBrk="1" hangingPunct="1">
              <a:lnSpc>
                <a:spcPct val="88000"/>
              </a:lnSpc>
              <a:spcBef>
                <a:spcPts val="0"/>
              </a:spcBef>
              <a:spcAft>
                <a:spcPts val="0"/>
              </a:spcAft>
              <a:tabLst>
                <a:tab pos="733425" algn="l"/>
                <a:tab pos="1309688" algn="l"/>
                <a:tab pos="3810000" algn="l"/>
              </a:tabLst>
            </a:pPr>
            <a:r>
              <a:rPr lang="en-US" sz="3600">
                <a:latin typeface="Calibri" panose="020F0502020204030204" pitchFamily="34" charset="0"/>
                <a:cs typeface="Calibri" panose="020F0502020204030204" pitchFamily="34" charset="0"/>
              </a:rPr>
              <a:t>	(b)</a:t>
            </a:r>
            <a:r>
              <a:rPr lang="en-US" sz="3600" spc="-300">
                <a:latin typeface="Calibri" panose="020F0502020204030204" pitchFamily="34" charset="0"/>
                <a:cs typeface="Calibri" panose="020F0502020204030204" pitchFamily="34" charset="0"/>
              </a:rPr>
              <a:t> </a:t>
            </a:r>
            <a:r>
              <a:rPr lang="en-US" sz="3600" spc="-100">
                <a:latin typeface="Calibri" panose="020F0502020204030204" pitchFamily="34" charset="0"/>
                <a:cs typeface="Calibri" panose="020F0502020204030204" pitchFamily="34" charset="0"/>
              </a:rPr>
              <a:t>Husband Love Your Wife</a:t>
            </a:r>
            <a:r>
              <a:rPr lang="en-US" sz="3600" spc="-300">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a:t>
            </a:r>
            <a:r>
              <a:rPr lang="en-US" sz="3600" i="1" spc="-150">
                <a:latin typeface="Calibri" panose="020F0502020204030204" pitchFamily="34" charset="0"/>
                <a:cs typeface="Calibri" panose="020F0502020204030204" pitchFamily="34" charset="0"/>
              </a:rPr>
              <a:t>Eph</a:t>
            </a:r>
            <a:r>
              <a:rPr lang="en-US" sz="3600" i="1" spc="-300">
                <a:latin typeface="Calibri" panose="020F0502020204030204" pitchFamily="34" charset="0"/>
                <a:cs typeface="Calibri" panose="020F0502020204030204" pitchFamily="34" charset="0"/>
              </a:rPr>
              <a:t>. </a:t>
            </a:r>
            <a:r>
              <a:rPr lang="en-US" sz="3600" i="1" spc="-150">
                <a:latin typeface="Calibri" panose="020F0502020204030204" pitchFamily="34" charset="0"/>
                <a:cs typeface="Calibri" panose="020F0502020204030204" pitchFamily="34" charset="0"/>
              </a:rPr>
              <a:t>5:25-29</a:t>
            </a:r>
            <a:r>
              <a:rPr lang="en-US" sz="3600">
                <a:latin typeface="Calibri" panose="020F0502020204030204" pitchFamily="34" charset="0"/>
                <a:cs typeface="Calibri" panose="020F0502020204030204" pitchFamily="34" charset="0"/>
              </a:rPr>
              <a:t>). </a:t>
            </a:r>
          </a:p>
          <a:p>
            <a:pPr marL="273050" eaLnBrk="1" hangingPunct="1">
              <a:lnSpc>
                <a:spcPct val="88000"/>
              </a:lnSpc>
              <a:spcBef>
                <a:spcPts val="0"/>
              </a:spcBef>
              <a:spcAft>
                <a:spcPts val="0"/>
              </a:spcAft>
              <a:tabLst>
                <a:tab pos="733425" algn="l"/>
                <a:tab pos="1309688" algn="l"/>
                <a:tab pos="3810000" algn="l"/>
              </a:tabLst>
            </a:pPr>
            <a:r>
              <a:rPr lang="en-US" b="1">
                <a:latin typeface="Calibri" panose="020F0502020204030204" pitchFamily="34" charset="0"/>
                <a:cs typeface="Calibri" panose="020F0502020204030204" pitchFamily="34" charset="0"/>
              </a:rPr>
              <a:t>3. </a:t>
            </a:r>
            <a:r>
              <a:rPr lang="en-US">
                <a:highlight>
                  <a:srgbClr val="FF00FF"/>
                </a:highlight>
                <a:latin typeface="Calibri" panose="020F0502020204030204" pitchFamily="34" charset="0"/>
                <a:cs typeface="Calibri" panose="020F0502020204030204" pitchFamily="34" charset="0"/>
              </a:rPr>
              <a:t>“One Flesh” Model of </a:t>
            </a:r>
            <a:r>
              <a:rPr lang="en-US" b="1" spc="100">
                <a:highlight>
                  <a:srgbClr val="FF00FF"/>
                </a:highlight>
                <a:latin typeface="Calibri" panose="020F0502020204030204" pitchFamily="34" charset="0"/>
                <a:cs typeface="Calibri" panose="020F0502020204030204" pitchFamily="34" charset="0"/>
              </a:rPr>
              <a:t>Marriage</a:t>
            </a:r>
          </a:p>
          <a:p>
            <a:pPr marL="273050" eaLnBrk="1" hangingPunct="1">
              <a:lnSpc>
                <a:spcPct val="88000"/>
              </a:lnSpc>
              <a:spcBef>
                <a:spcPts val="0"/>
              </a:spcBef>
              <a:spcAft>
                <a:spcPts val="0"/>
              </a:spcAft>
              <a:tabLst>
                <a:tab pos="733425" algn="l"/>
                <a:tab pos="1309688" algn="l"/>
                <a:tab pos="3810000" algn="l"/>
              </a:tabLst>
            </a:pPr>
            <a:r>
              <a:rPr lang="en-US">
                <a:latin typeface="Calibri" panose="020F0502020204030204" pitchFamily="34" charset="0"/>
                <a:cs typeface="Calibri" panose="020F0502020204030204" pitchFamily="34" charset="0"/>
              </a:rPr>
              <a:t>	</a:t>
            </a:r>
            <a:r>
              <a:rPr lang="en-US" sz="3600">
                <a:latin typeface="Calibri" panose="020F0502020204030204" pitchFamily="34" charset="0"/>
                <a:cs typeface="Calibri" panose="020F0502020204030204" pitchFamily="34" charset="0"/>
              </a:rPr>
              <a:t>Out of Adam’s Rib (</a:t>
            </a:r>
            <a:r>
              <a:rPr lang="en-US" sz="3600" i="1" spc="-100">
                <a:latin typeface="Calibri" panose="020F0502020204030204" pitchFamily="34" charset="0"/>
                <a:cs typeface="Calibri" panose="020F0502020204030204" pitchFamily="34" charset="0"/>
              </a:rPr>
              <a:t>Gen. 2:21–24</a:t>
            </a:r>
            <a:r>
              <a:rPr lang="en-US" sz="3600" spc="-100">
                <a:latin typeface="Calibri" panose="020F0502020204030204" pitchFamily="34" charset="0"/>
                <a:cs typeface="Calibri" panose="020F0502020204030204" pitchFamily="34" charset="0"/>
              </a:rPr>
              <a:t>).</a:t>
            </a:r>
            <a:endParaRPr lang="en-US" spc="-100">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a:solidFill>
                  <a:srgbClr val="FFFF00"/>
                </a:solidFill>
                <a:latin typeface="Cambria"/>
                <a:cs typeface="Cambria"/>
              </a:rPr>
              <a:t>Husbands, Wives: Together at the Cross</a:t>
            </a:r>
          </a:p>
          <a:p>
            <a:pPr marL="36000">
              <a:defRPr/>
            </a:pPr>
            <a:r>
              <a:rPr lang="en-US" sz="3200" b="1" cap="small" spc="5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54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a:solidFill>
                  <a:srgbClr val="FFFF00"/>
                </a:solidFill>
                <a:latin typeface="Cambria"/>
                <a:cs typeface="Cambria"/>
              </a:rPr>
              <a:t>Husbands, Wives: Together at the Cross</a:t>
            </a:r>
          </a:p>
          <a:p>
            <a:pPr marL="36000">
              <a:lnSpc>
                <a:spcPct val="90000"/>
              </a:lnSpc>
              <a:spcAft>
                <a:spcPts val="0"/>
              </a:spcAft>
              <a:defRPr/>
            </a:pPr>
            <a:r>
              <a:rPr lang="en-US" sz="3200" b="1" cap="small" spc="50">
                <a:latin typeface="Cambria"/>
                <a:cs typeface="Cambria"/>
              </a:rPr>
              <a:t>1. The Church, the Bride of Christ </a:t>
            </a:r>
          </a:p>
          <a:p>
            <a:pPr marL="36000">
              <a:lnSpc>
                <a:spcPct val="90000"/>
              </a:lnSpc>
              <a:spcAft>
                <a:spcPts val="0"/>
              </a:spcAft>
              <a:defRPr/>
            </a:pPr>
            <a:r>
              <a:rPr lang="en-US" sz="3200" cap="small">
                <a:latin typeface="Cambria"/>
                <a:cs typeface="Cambria"/>
              </a:rPr>
              <a:t>a. What the Divine Bridegroom Does </a:t>
            </a:r>
          </a:p>
        </p:txBody>
      </p:sp>
      <p:pic>
        <p:nvPicPr>
          <p:cNvPr id="5" name="Picture 4">
            <a:extLst>
              <a:ext uri="{FF2B5EF4-FFF2-40B4-BE49-F238E27FC236}">
                <a16:creationId xmlns:a16="http://schemas.microsoft.com/office/drawing/2014/main" id="{F777EF3A-754E-B876-0FCD-4AC99F861CC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88032" y="2420888"/>
            <a:ext cx="7772400" cy="3616325"/>
          </a:xfrm>
          <a:prstGeom prst="rect">
            <a:avLst/>
          </a:prstGeom>
        </p:spPr>
      </p:pic>
      <p:sp>
        <p:nvSpPr>
          <p:cNvPr id="6" name="Rectangle 5">
            <a:extLst>
              <a:ext uri="{FF2B5EF4-FFF2-40B4-BE49-F238E27FC236}">
                <a16:creationId xmlns:a16="http://schemas.microsoft.com/office/drawing/2014/main" id="{83828037-BE8B-0DDE-6885-49438581F319}"/>
              </a:ext>
            </a:extLst>
          </p:cNvPr>
          <p:cNvSpPr/>
          <p:nvPr/>
        </p:nvSpPr>
        <p:spPr bwMode="auto">
          <a:xfrm>
            <a:off x="688032" y="2420888"/>
            <a:ext cx="7772400" cy="36163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712428"/>
            <a:ext cx="9143999"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5:25–27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“Husbands, love your wives, just as </a:t>
            </a:r>
            <a:r>
              <a:rPr lang="en-US" dirty="0">
                <a:highlight>
                  <a:srgbClr val="C80000"/>
                </a:highlight>
                <a:latin typeface="Calibri"/>
                <a:cs typeface="Calibri"/>
              </a:rPr>
              <a:t>Christ</a:t>
            </a:r>
            <a:r>
              <a:rPr lang="en-US" dirty="0">
                <a:latin typeface="Calibri"/>
                <a:cs typeface="Calibri"/>
              </a:rPr>
              <a:t> also </a:t>
            </a:r>
            <a:r>
              <a:rPr lang="en-US" b="1" spc="100" dirty="0">
                <a:latin typeface="Calibri"/>
                <a:cs typeface="Calibri"/>
              </a:rPr>
              <a:t>loved the church </a:t>
            </a:r>
            <a:r>
              <a:rPr lang="en-US" dirty="0">
                <a:latin typeface="Calibri"/>
                <a:cs typeface="Calibri"/>
              </a:rPr>
              <a:t>and </a:t>
            </a:r>
            <a:r>
              <a:rPr lang="en-US" b="1" spc="100" dirty="0">
                <a:latin typeface="Calibri"/>
                <a:cs typeface="Calibri"/>
              </a:rPr>
              <a:t>gave Himself     </a:t>
            </a:r>
            <a:r>
              <a:rPr lang="en-US" spc="-100" dirty="0">
                <a:latin typeface="Calibri"/>
                <a:cs typeface="Calibri"/>
              </a:rPr>
              <a:t>for her, that He might </a:t>
            </a:r>
            <a:r>
              <a:rPr lang="en-US" b="1" spc="100" dirty="0">
                <a:latin typeface="Calibri"/>
                <a:cs typeface="Calibri"/>
              </a:rPr>
              <a:t>sanctify</a:t>
            </a:r>
            <a:r>
              <a:rPr lang="en-US" dirty="0">
                <a:latin typeface="Calibri"/>
                <a:cs typeface="Calibri"/>
              </a:rPr>
              <a:t> and </a:t>
            </a:r>
            <a:r>
              <a:rPr lang="en-US" b="1" spc="100" dirty="0">
                <a:latin typeface="Calibri"/>
                <a:cs typeface="Calibri"/>
              </a:rPr>
              <a:t>cleanse</a:t>
            </a:r>
            <a:r>
              <a:rPr lang="en-US" dirty="0">
                <a:latin typeface="Calibri"/>
                <a:cs typeface="Calibri"/>
              </a:rPr>
              <a:t> </a:t>
            </a:r>
            <a:r>
              <a:rPr lang="en-US" spc="-90" dirty="0">
                <a:latin typeface="Calibri"/>
                <a:cs typeface="Calibri"/>
              </a:rPr>
              <a:t>her with the washing of water by the word</a:t>
            </a:r>
            <a:r>
              <a:rPr lang="en-US" dirty="0">
                <a:latin typeface="Calibri"/>
                <a:cs typeface="Calibri"/>
              </a:rPr>
              <a:t>, that He might </a:t>
            </a:r>
            <a:r>
              <a:rPr lang="en-US" b="1" spc="100" dirty="0">
                <a:latin typeface="Calibri"/>
                <a:cs typeface="Calibri"/>
              </a:rPr>
              <a:t>present</a:t>
            </a:r>
            <a:r>
              <a:rPr lang="en-US" dirty="0">
                <a:latin typeface="Calibri"/>
                <a:cs typeface="Calibri"/>
              </a:rPr>
              <a:t> her to Himself a glorious church, not having spot or    wrinkle or any such thing, but that she</a:t>
            </a:r>
          </a:p>
          <a:p>
            <a:pPr algn="ctr" eaLnBrk="1" hangingPunct="1">
              <a:lnSpc>
                <a:spcPct val="90000"/>
              </a:lnSpc>
              <a:spcBef>
                <a:spcPts val="0"/>
              </a:spcBef>
              <a:spcAft>
                <a:spcPts val="0"/>
              </a:spcAft>
              <a:defRPr/>
            </a:pPr>
            <a:r>
              <a:rPr lang="en-US" dirty="0">
                <a:latin typeface="Calibri"/>
                <a:cs typeface="Calibri"/>
              </a:rPr>
              <a:t>should be holy and without blemish.”</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outVertical)">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715B6777-999D-54ED-4F1B-8AA365382A8C}"/>
              </a:ext>
            </a:extLst>
          </p:cNvPr>
          <p:cNvSpPr txBox="1">
            <a:spLocks noChangeArrowheads="1"/>
          </p:cNvSpPr>
          <p:nvPr/>
        </p:nvSpPr>
        <p:spPr bwMode="auto">
          <a:xfrm>
            <a:off x="8464" y="1340768"/>
            <a:ext cx="9135536"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100" dirty="0">
                <a:solidFill>
                  <a:schemeClr val="bg1"/>
                </a:solidFill>
                <a:latin typeface="Calibri"/>
                <a:cs typeface="Calibri"/>
              </a:rPr>
              <a:t>• </a:t>
            </a:r>
            <a:r>
              <a:rPr lang="en-US" spc="-50" dirty="0">
                <a:solidFill>
                  <a:schemeClr val="bg1"/>
                </a:solidFill>
                <a:latin typeface="Calibri"/>
                <a:cs typeface="Calibri"/>
              </a:rPr>
              <a:t>Originally Jerusalem was a Canaanite city, </a:t>
            </a:r>
            <a:r>
              <a:rPr lang="en-US" spc="-10" dirty="0">
                <a:solidFill>
                  <a:schemeClr val="bg1"/>
                </a:solidFill>
                <a:latin typeface="Calibri"/>
                <a:cs typeface="Calibri"/>
              </a:rPr>
              <a:t>populated by Amorites and Hittites. It was like an unwanted baby, thrown into a field </a:t>
            </a:r>
            <a:r>
              <a:rPr lang="en-US" spc="-70" dirty="0">
                <a:solidFill>
                  <a:schemeClr val="bg1"/>
                </a:solidFill>
                <a:latin typeface="Calibri"/>
                <a:cs typeface="Calibri"/>
              </a:rPr>
              <a:t>and left to die from exposure. However, the </a:t>
            </a:r>
            <a:r>
              <a:rPr lang="en-US" dirty="0">
                <a:solidFill>
                  <a:schemeClr val="bg1"/>
                </a:solidFill>
                <a:latin typeface="Calibri"/>
                <a:cs typeface="Calibri"/>
              </a:rPr>
              <a:t>Lord preserved the child’s life. Later, after she had grown into a young lady, the Lord </a:t>
            </a:r>
            <a:r>
              <a:rPr lang="en-US" spc="-30" dirty="0">
                <a:solidFill>
                  <a:schemeClr val="bg1"/>
                </a:solidFill>
                <a:latin typeface="Calibri"/>
                <a:cs typeface="Calibri"/>
              </a:rPr>
              <a:t>entered into a marriage covenant with her.</a:t>
            </a:r>
          </a:p>
          <a:p>
            <a:pPr marL="180023" eaLnBrk="1" hangingPunct="1">
              <a:lnSpc>
                <a:spcPct val="90000"/>
              </a:lnSpc>
              <a:spcBef>
                <a:spcPts val="0"/>
              </a:spcBef>
              <a:spcAft>
                <a:spcPts val="0"/>
              </a:spcAft>
              <a:tabLst>
                <a:tab pos="674688" algn="l"/>
              </a:tabLst>
              <a:defRPr/>
            </a:pPr>
            <a:r>
              <a:rPr lang="en-US" spc="-100" dirty="0">
                <a:latin typeface="Calibri"/>
                <a:cs typeface="Calibri"/>
              </a:rPr>
              <a:t>He clothed her with beautiful garments, </a:t>
            </a:r>
            <a:r>
              <a:rPr lang="en-US" spc="-90" dirty="0">
                <a:latin typeface="Calibri"/>
                <a:cs typeface="Calibri"/>
              </a:rPr>
              <a:t>pro-vided her with food, and made her a queen.”</a:t>
            </a:r>
          </a:p>
          <a:p>
            <a:pPr marL="180023" eaLnBrk="1" hangingPunct="1">
              <a:lnSpc>
                <a:spcPct val="90000"/>
              </a:lnSpc>
              <a:spcBef>
                <a:spcPts val="0"/>
              </a:spcBef>
              <a:spcAft>
                <a:spcPts val="600"/>
              </a:spcAft>
              <a:tabLst>
                <a:tab pos="674688" algn="l"/>
              </a:tabLst>
              <a:defRPr/>
            </a:pPr>
            <a:r>
              <a:rPr lang="en-US" sz="2600" spc="-80" dirty="0">
                <a:latin typeface="Calibri"/>
                <a:cs typeface="Calibri"/>
                <a:hlinkClick r:id="rId3"/>
              </a:rPr>
              <a:t>https://www.family-times.net/commentary/gods-love-for-jerusalem/</a:t>
            </a:r>
            <a:r>
              <a:rPr lang="en-US" spc="-10" dirty="0">
                <a:latin typeface="Calibri"/>
                <a:cs typeface="Calibri"/>
              </a:rPr>
              <a:t> </a:t>
            </a:r>
            <a:endParaRPr lang="en-US" sz="2600" spc="-10" dirty="0">
              <a:latin typeface="Calibri"/>
              <a:cs typeface="Calibri"/>
            </a:endParaRPr>
          </a:p>
        </p:txBody>
      </p:sp>
      <p:sp>
        <p:nvSpPr>
          <p:cNvPr id="17" name="Text Box 3">
            <a:extLst>
              <a:ext uri="{FF2B5EF4-FFF2-40B4-BE49-F238E27FC236}">
                <a16:creationId xmlns:a16="http://schemas.microsoft.com/office/drawing/2014/main" id="{73E8700E-B483-D7D7-38A2-77737A198585}"/>
              </a:ext>
            </a:extLst>
          </p:cNvPr>
          <p:cNvSpPr txBox="1">
            <a:spLocks noChangeArrowheads="1"/>
          </p:cNvSpPr>
          <p:nvPr/>
        </p:nvSpPr>
        <p:spPr bwMode="auto">
          <a:xfrm>
            <a:off x="8464" y="1340768"/>
            <a:ext cx="9135536"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100" dirty="0">
                <a:solidFill>
                  <a:schemeClr val="bg1"/>
                </a:solidFill>
                <a:latin typeface="Calibri"/>
                <a:cs typeface="Calibri"/>
              </a:rPr>
              <a:t>• </a:t>
            </a:r>
            <a:r>
              <a:rPr lang="en-US" spc="-50" dirty="0">
                <a:solidFill>
                  <a:schemeClr val="bg1"/>
                </a:solidFill>
                <a:latin typeface="Calibri"/>
                <a:cs typeface="Calibri"/>
              </a:rPr>
              <a:t>Originally Jerusalem was a Canaanite city, </a:t>
            </a:r>
            <a:r>
              <a:rPr lang="en-US" spc="-10" dirty="0">
                <a:solidFill>
                  <a:schemeClr val="bg1"/>
                </a:solidFill>
                <a:latin typeface="Calibri"/>
                <a:cs typeface="Calibri"/>
              </a:rPr>
              <a:t>populated by Amorites and Hittites. It was like an unwanted baby, thrown into a field </a:t>
            </a:r>
            <a:r>
              <a:rPr lang="en-US" spc="-70" dirty="0">
                <a:solidFill>
                  <a:schemeClr val="bg1"/>
                </a:solidFill>
                <a:latin typeface="Calibri"/>
                <a:cs typeface="Calibri"/>
              </a:rPr>
              <a:t>and left to die from exposure. However, the </a:t>
            </a:r>
            <a:r>
              <a:rPr lang="en-US" dirty="0">
                <a:solidFill>
                  <a:schemeClr val="bg1"/>
                </a:solidFill>
                <a:latin typeface="Calibri"/>
                <a:cs typeface="Calibri"/>
              </a:rPr>
              <a:t>Lord preserved the child’s life. </a:t>
            </a:r>
            <a:r>
              <a:rPr lang="en-US" dirty="0">
                <a:latin typeface="Calibri"/>
                <a:cs typeface="Calibri"/>
              </a:rPr>
              <a:t>Later, after she had grown into a young lady, the Lord </a:t>
            </a:r>
            <a:r>
              <a:rPr lang="en-US" spc="-30" dirty="0">
                <a:latin typeface="Calibri"/>
                <a:cs typeface="Calibri"/>
              </a:rPr>
              <a:t>entered into a marriage covenant with her.</a:t>
            </a:r>
          </a:p>
        </p:txBody>
      </p:sp>
      <p:sp>
        <p:nvSpPr>
          <p:cNvPr id="16" name="Text Box 3">
            <a:extLst>
              <a:ext uri="{FF2B5EF4-FFF2-40B4-BE49-F238E27FC236}">
                <a16:creationId xmlns:a16="http://schemas.microsoft.com/office/drawing/2014/main" id="{A378977F-F428-F1E9-6DB7-31172CDC5E1E}"/>
              </a:ext>
            </a:extLst>
          </p:cNvPr>
          <p:cNvSpPr txBox="1">
            <a:spLocks noChangeArrowheads="1"/>
          </p:cNvSpPr>
          <p:nvPr/>
        </p:nvSpPr>
        <p:spPr bwMode="auto">
          <a:xfrm>
            <a:off x="8464" y="1340768"/>
            <a:ext cx="9135536" cy="286341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100" dirty="0">
                <a:solidFill>
                  <a:schemeClr val="bg1"/>
                </a:solidFill>
                <a:latin typeface="Calibri"/>
                <a:cs typeface="Calibri"/>
              </a:rPr>
              <a:t>• </a:t>
            </a:r>
            <a:r>
              <a:rPr lang="en-US" spc="-50" dirty="0">
                <a:solidFill>
                  <a:schemeClr val="bg1"/>
                </a:solidFill>
                <a:latin typeface="Calibri"/>
                <a:cs typeface="Calibri"/>
              </a:rPr>
              <a:t>Originally Jerusalem was a Canaanite city, </a:t>
            </a:r>
            <a:r>
              <a:rPr lang="en-US" spc="-10" dirty="0">
                <a:solidFill>
                  <a:schemeClr val="bg1"/>
                </a:solidFill>
                <a:latin typeface="Calibri"/>
                <a:cs typeface="Calibri"/>
              </a:rPr>
              <a:t>populated by Amorites and Hittites. It was like an unwanted baby, thrown into a field </a:t>
            </a:r>
            <a:r>
              <a:rPr lang="en-US" spc="-70" dirty="0">
                <a:solidFill>
                  <a:schemeClr val="bg1"/>
                </a:solidFill>
                <a:latin typeface="Calibri"/>
                <a:cs typeface="Calibri"/>
              </a:rPr>
              <a:t>and left to die from exposure. </a:t>
            </a:r>
            <a:r>
              <a:rPr lang="en-US" spc="-70" dirty="0">
                <a:latin typeface="Calibri"/>
                <a:cs typeface="Calibri"/>
              </a:rPr>
              <a:t>However, the </a:t>
            </a:r>
            <a:r>
              <a:rPr lang="en-US" dirty="0">
                <a:latin typeface="Calibri"/>
                <a:cs typeface="Calibri"/>
              </a:rPr>
              <a:t>Lord preserved the child’s life. </a:t>
            </a:r>
            <a:endParaRPr lang="en-US" sz="2600" spc="-10" dirty="0">
              <a:latin typeface="Calibri"/>
              <a:cs typeface="Calibri"/>
            </a:endParaRPr>
          </a:p>
        </p:txBody>
      </p:sp>
      <p:sp>
        <p:nvSpPr>
          <p:cNvPr id="15" name="Text Box 3">
            <a:extLst>
              <a:ext uri="{FF2B5EF4-FFF2-40B4-BE49-F238E27FC236}">
                <a16:creationId xmlns:a16="http://schemas.microsoft.com/office/drawing/2014/main" id="{EDE8A3A0-C086-244F-4419-D4DE08A809E5}"/>
              </a:ext>
            </a:extLst>
          </p:cNvPr>
          <p:cNvSpPr txBox="1">
            <a:spLocks noChangeArrowheads="1"/>
          </p:cNvSpPr>
          <p:nvPr/>
        </p:nvSpPr>
        <p:spPr bwMode="auto">
          <a:xfrm>
            <a:off x="8464" y="1340768"/>
            <a:ext cx="9135536" cy="230941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100" dirty="0">
                <a:solidFill>
                  <a:schemeClr val="bg1"/>
                </a:solidFill>
                <a:latin typeface="Calibri"/>
                <a:cs typeface="Calibri"/>
              </a:rPr>
              <a:t>• </a:t>
            </a:r>
            <a:r>
              <a:rPr lang="en-US" spc="-50" dirty="0">
                <a:solidFill>
                  <a:schemeClr val="bg1"/>
                </a:solidFill>
                <a:latin typeface="Calibri"/>
                <a:cs typeface="Calibri"/>
              </a:rPr>
              <a:t>Originally Jerusalem was a Canaanite city, </a:t>
            </a:r>
            <a:r>
              <a:rPr lang="en-US" spc="-10" dirty="0">
                <a:solidFill>
                  <a:schemeClr val="bg1"/>
                </a:solidFill>
                <a:latin typeface="Calibri"/>
                <a:cs typeface="Calibri"/>
              </a:rPr>
              <a:t>populated by Amorites and Hittites. </a:t>
            </a:r>
            <a:r>
              <a:rPr lang="en-US" spc="-10" dirty="0">
                <a:latin typeface="Calibri"/>
                <a:cs typeface="Calibri"/>
              </a:rPr>
              <a:t>It was like an unwanted baby, thrown into a field </a:t>
            </a:r>
            <a:r>
              <a:rPr lang="en-US" spc="-70" dirty="0">
                <a:latin typeface="Calibri"/>
                <a:cs typeface="Calibri"/>
              </a:rPr>
              <a:t>and left to die from exposure. </a:t>
            </a:r>
            <a:endParaRPr lang="en-US" sz="2600" spc="-10" dirty="0">
              <a:latin typeface="Calibri"/>
              <a:cs typeface="Calibri"/>
            </a:endParaRP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What the Divine Bridegroom Does </a:t>
            </a:r>
          </a:p>
          <a:p>
            <a:pPr marL="36000">
              <a:defRPr/>
            </a:pPr>
            <a:r>
              <a:rPr lang="en-US" sz="3200" b="1" cap="small" spc="100" dirty="0">
                <a:latin typeface="Cambria"/>
                <a:cs typeface="Cambria"/>
              </a:rPr>
              <a:t>The Foundling Story of Eze. </a:t>
            </a:r>
            <a:r>
              <a:rPr lang="en-US" sz="3200" b="1" cap="small" dirty="0">
                <a:latin typeface="Cambria"/>
                <a:cs typeface="Cambria"/>
              </a:rPr>
              <a:t>16:1–14.</a:t>
            </a: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340768"/>
            <a:ext cx="9135536" cy="120141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spc="-30" dirty="0">
                <a:latin typeface="Calibri"/>
                <a:cs typeface="Calibri"/>
              </a:rPr>
              <a:t>“Originally Jerusalem was a Canaanite city, </a:t>
            </a:r>
            <a:r>
              <a:rPr lang="en-US" spc="-10" dirty="0">
                <a:latin typeface="Calibri"/>
                <a:cs typeface="Calibri"/>
              </a:rPr>
              <a:t>populated by Amorites and Hittites. </a:t>
            </a:r>
            <a:endParaRPr lang="en-US" sz="2600" spc="-10" dirty="0">
              <a:latin typeface="Calibri"/>
              <a:cs typeface="Calibri"/>
            </a:endParaRP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6" grpId="0"/>
      <p:bldP spid="1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What the Divine Bridegroom Does </a:t>
            </a:r>
          </a:p>
          <a:p>
            <a:pPr marL="36000">
              <a:defRPr/>
            </a:pPr>
            <a:r>
              <a:rPr lang="en-US" sz="3200" b="1" cap="small" spc="100" dirty="0">
                <a:latin typeface="Cambria"/>
                <a:cs typeface="Cambria"/>
              </a:rPr>
              <a:t>Wedding-Marriage Metaphor</a:t>
            </a:r>
            <a:endParaRPr lang="en-US" sz="3200" b="1" cap="small" dirty="0">
              <a:latin typeface="Cambria"/>
              <a:cs typeface="Cambria"/>
            </a:endParaRPr>
          </a:p>
        </p:txBody>
      </p:sp>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444199"/>
            <a:ext cx="9135536" cy="443307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600"/>
              </a:spcAft>
              <a:tabLst>
                <a:tab pos="674688" algn="l"/>
              </a:tabLst>
              <a:defRPr/>
            </a:pPr>
            <a:r>
              <a:rPr lang="en-US" b="1" spc="100" dirty="0">
                <a:latin typeface="Calibri"/>
                <a:cs typeface="Calibri"/>
              </a:rPr>
              <a:t>Christ is the divine Bridegroom who:</a:t>
            </a:r>
          </a:p>
          <a:p>
            <a:pPr marL="271463" eaLnBrk="1" hangingPunct="1">
              <a:lnSpc>
                <a:spcPct val="90000"/>
              </a:lnSpc>
              <a:spcBef>
                <a:spcPts val="0"/>
              </a:spcBef>
              <a:spcAft>
                <a:spcPts val="600"/>
              </a:spcAft>
              <a:tabLst>
                <a:tab pos="674688" algn="l"/>
              </a:tabLst>
              <a:defRPr/>
            </a:pPr>
            <a:r>
              <a:rPr lang="en-US" dirty="0">
                <a:latin typeface="Calibri"/>
                <a:cs typeface="Calibri"/>
              </a:rPr>
              <a:t>1. Loves the church as bride (</a:t>
            </a:r>
            <a:r>
              <a:rPr lang="en-US" i="1" dirty="0">
                <a:latin typeface="Calibri"/>
                <a:cs typeface="Calibri"/>
              </a:rPr>
              <a:t>Eph. 5:25</a:t>
            </a:r>
            <a:r>
              <a:rPr lang="en-US" dirty="0">
                <a:latin typeface="Calibri"/>
                <a:cs typeface="Calibri"/>
              </a:rPr>
              <a:t>).</a:t>
            </a:r>
          </a:p>
          <a:p>
            <a:pPr marL="271463" eaLnBrk="1" hangingPunct="1">
              <a:lnSpc>
                <a:spcPct val="90000"/>
              </a:lnSpc>
              <a:spcBef>
                <a:spcPts val="0"/>
              </a:spcBef>
              <a:spcAft>
                <a:spcPts val="600"/>
              </a:spcAft>
              <a:tabLst>
                <a:tab pos="674688" algn="l"/>
              </a:tabLst>
              <a:defRPr/>
            </a:pPr>
            <a:r>
              <a:rPr lang="en-US" dirty="0">
                <a:latin typeface="Calibri"/>
                <a:cs typeface="Calibri"/>
              </a:rPr>
              <a:t>2. Gives Himself as the bride price (</a:t>
            </a:r>
            <a:r>
              <a:rPr lang="en-US" i="1" dirty="0">
                <a:latin typeface="Calibri"/>
                <a:cs typeface="Calibri"/>
              </a:rPr>
              <a:t>v. 25</a:t>
            </a:r>
            <a:r>
              <a:rPr lang="en-US" dirty="0">
                <a:latin typeface="Calibri"/>
                <a:cs typeface="Calibri"/>
              </a:rPr>
              <a:t>).</a:t>
            </a:r>
          </a:p>
          <a:p>
            <a:pPr marL="271463" eaLnBrk="1" hangingPunct="1">
              <a:lnSpc>
                <a:spcPct val="90000"/>
              </a:lnSpc>
              <a:spcBef>
                <a:spcPts val="0"/>
              </a:spcBef>
              <a:spcAft>
                <a:spcPts val="600"/>
              </a:spcAft>
              <a:tabLst>
                <a:tab pos="674688" algn="l"/>
              </a:tabLst>
              <a:defRPr/>
            </a:pPr>
            <a:r>
              <a:rPr lang="en-US" dirty="0">
                <a:latin typeface="Calibri"/>
                <a:cs typeface="Calibri"/>
              </a:rPr>
              <a:t>3. Bathes His bride (</a:t>
            </a:r>
            <a:r>
              <a:rPr lang="en-US" i="1" dirty="0">
                <a:latin typeface="Calibri"/>
                <a:cs typeface="Calibri"/>
              </a:rPr>
              <a:t>v. 26 </a:t>
            </a:r>
            <a:r>
              <a:rPr lang="en-US" sz="3600" dirty="0">
                <a:latin typeface="Calibri"/>
                <a:cs typeface="Calibri"/>
              </a:rPr>
              <a:t>ESV</a:t>
            </a:r>
            <a:r>
              <a:rPr lang="en-US" dirty="0">
                <a:latin typeface="Calibri"/>
                <a:cs typeface="Calibri"/>
              </a:rPr>
              <a:t>).</a:t>
            </a:r>
          </a:p>
          <a:p>
            <a:pPr marL="271463" eaLnBrk="1" hangingPunct="1">
              <a:lnSpc>
                <a:spcPct val="90000"/>
              </a:lnSpc>
              <a:spcBef>
                <a:spcPts val="0"/>
              </a:spcBef>
              <a:spcAft>
                <a:spcPts val="600"/>
              </a:spcAft>
              <a:tabLst>
                <a:tab pos="674688" algn="l"/>
              </a:tabLst>
              <a:defRPr/>
            </a:pPr>
            <a:r>
              <a:rPr lang="en-US" dirty="0">
                <a:latin typeface="Calibri"/>
                <a:cs typeface="Calibri"/>
              </a:rPr>
              <a:t>4. Speaks the word of promise (</a:t>
            </a:r>
            <a:r>
              <a:rPr lang="en-US" i="1" dirty="0">
                <a:latin typeface="Calibri"/>
                <a:cs typeface="Calibri"/>
              </a:rPr>
              <a:t>v. 26 </a:t>
            </a:r>
            <a:r>
              <a:rPr lang="en-US" sz="3600" dirty="0">
                <a:latin typeface="Calibri"/>
                <a:cs typeface="Calibri"/>
              </a:rPr>
              <a:t>ESV</a:t>
            </a:r>
            <a:r>
              <a:rPr lang="en-US" dirty="0">
                <a:latin typeface="Calibri"/>
                <a:cs typeface="Calibri"/>
              </a:rPr>
              <a:t>).</a:t>
            </a:r>
          </a:p>
          <a:p>
            <a:pPr marL="271463" eaLnBrk="1" hangingPunct="1">
              <a:lnSpc>
                <a:spcPct val="90000"/>
              </a:lnSpc>
              <a:spcBef>
                <a:spcPts val="0"/>
              </a:spcBef>
              <a:spcAft>
                <a:spcPts val="600"/>
              </a:spcAft>
              <a:tabLst>
                <a:tab pos="674688" algn="l"/>
              </a:tabLst>
              <a:defRPr/>
            </a:pPr>
            <a:r>
              <a:rPr lang="en-US" dirty="0">
                <a:latin typeface="Calibri"/>
                <a:cs typeface="Calibri"/>
              </a:rPr>
              <a:t>5. Prepares and adorns the bride (</a:t>
            </a:r>
            <a:r>
              <a:rPr lang="en-US" i="1" dirty="0">
                <a:latin typeface="Calibri"/>
                <a:cs typeface="Calibri"/>
              </a:rPr>
              <a:t>v. 27</a:t>
            </a:r>
            <a:r>
              <a:rPr lang="en-US" dirty="0">
                <a:latin typeface="Calibri"/>
                <a:cs typeface="Calibri"/>
              </a:rPr>
              <a:t>).</a:t>
            </a:r>
          </a:p>
          <a:p>
            <a:pPr marL="271463" eaLnBrk="1" hangingPunct="1">
              <a:lnSpc>
                <a:spcPct val="90000"/>
              </a:lnSpc>
              <a:spcBef>
                <a:spcPts val="0"/>
              </a:spcBef>
              <a:spcAft>
                <a:spcPts val="600"/>
              </a:spcAft>
              <a:tabLst>
                <a:tab pos="674688" algn="l"/>
              </a:tabLst>
              <a:defRPr/>
            </a:pPr>
            <a:r>
              <a:rPr lang="en-US" dirty="0">
                <a:latin typeface="Calibri"/>
                <a:cs typeface="Calibri"/>
              </a:rPr>
              <a:t>6. Presents the bride (to Himself!) (</a:t>
            </a:r>
            <a:r>
              <a:rPr lang="en-US" i="1" dirty="0">
                <a:latin typeface="Calibri"/>
                <a:cs typeface="Calibri"/>
              </a:rPr>
              <a:t>v. 27</a:t>
            </a:r>
            <a:r>
              <a:rPr lang="en-US" dirty="0">
                <a:latin typeface="Calibri"/>
                <a:cs typeface="Calibri"/>
              </a:rPr>
              <a:t>).</a:t>
            </a:r>
          </a:p>
        </p:txBody>
      </p:sp>
    </p:spTree>
    <p:extLst>
      <p:ext uri="{BB962C8B-B14F-4D97-AF65-F5344CB8AC3E}">
        <p14:creationId xmlns:p14="http://schemas.microsoft.com/office/powerpoint/2010/main" val="19964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10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10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fade">
                                      <p:cBhvr>
                                        <p:cTn id="37" dur="10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104510</TotalTime>
  <Words>4996</Words>
  <Application>Microsoft Macintosh PowerPoint</Application>
  <PresentationFormat>On-screen Show (4:3)</PresentationFormat>
  <Paragraphs>227</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1406</cp:revision>
  <cp:lastPrinted>2023-08-30T23:56:22Z</cp:lastPrinted>
  <dcterms:created xsi:type="dcterms:W3CDTF">2021-07-03T11:23:54Z</dcterms:created>
  <dcterms:modified xsi:type="dcterms:W3CDTF">2023-08-31T01:20:42Z</dcterms:modified>
</cp:coreProperties>
</file>