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0.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1.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12.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15.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18.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19.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20.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notesSlides/notesSlide23.xml" ContentType="application/vnd.openxmlformats-officedocument.presentationml.notesSlide+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24.xml" ContentType="application/vnd.openxmlformats-officedocument.presentationml.notesSlide+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3"/>
  </p:notesMasterIdLst>
  <p:handoutMasterIdLst>
    <p:handoutMasterId r:id="rId34"/>
  </p:handoutMasterIdLst>
  <p:sldIdLst>
    <p:sldId id="256" r:id="rId3"/>
    <p:sldId id="718" r:id="rId4"/>
    <p:sldId id="704" r:id="rId5"/>
    <p:sldId id="268" r:id="rId6"/>
    <p:sldId id="458" r:id="rId7"/>
    <p:sldId id="479" r:id="rId8"/>
    <p:sldId id="603" r:id="rId9"/>
    <p:sldId id="841" r:id="rId10"/>
    <p:sldId id="806" r:id="rId11"/>
    <p:sldId id="842" r:id="rId12"/>
    <p:sldId id="843" r:id="rId13"/>
    <p:sldId id="844" r:id="rId14"/>
    <p:sldId id="837" r:id="rId15"/>
    <p:sldId id="838" r:id="rId16"/>
    <p:sldId id="845" r:id="rId17"/>
    <p:sldId id="801" r:id="rId18"/>
    <p:sldId id="810" r:id="rId19"/>
    <p:sldId id="846" r:id="rId20"/>
    <p:sldId id="847" r:id="rId21"/>
    <p:sldId id="848" r:id="rId22"/>
    <p:sldId id="839" r:id="rId23"/>
    <p:sldId id="840" r:id="rId24"/>
    <p:sldId id="849" r:id="rId25"/>
    <p:sldId id="850" r:id="rId26"/>
    <p:sldId id="753" r:id="rId27"/>
    <p:sldId id="830" r:id="rId28"/>
    <p:sldId id="851" r:id="rId29"/>
    <p:sldId id="852" r:id="rId30"/>
    <p:sldId id="853" r:id="rId31"/>
    <p:sldId id="747" r:id="rId32"/>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o Vicente" initials="CV" lastIdx="3" clrIdx="0">
    <p:extLst>
      <p:ext uri="{19B8F6BF-5375-455C-9EA6-DF929625EA0E}">
        <p15:presenceInfo xmlns:p15="http://schemas.microsoft.com/office/powerpoint/2012/main" userId="add71d1e32a934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0"/>
    <a:srgbClr val="00B0BE"/>
    <a:srgbClr val="FF00FF"/>
    <a:srgbClr val="000000"/>
    <a:srgbClr val="D9D9D9"/>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9" autoAdjust="0"/>
    <p:restoredTop sz="86448" autoAdjust="0"/>
  </p:normalViewPr>
  <p:slideViewPr>
    <p:cSldViewPr>
      <p:cViewPr varScale="1">
        <p:scale>
          <a:sx n="83" d="100"/>
          <a:sy n="83" d="100"/>
        </p:scale>
        <p:origin x="664" y="184"/>
      </p:cViewPr>
      <p:guideLst>
        <p:guide orient="horz" pos="2160"/>
        <p:guide pos="2880"/>
      </p:guideLst>
    </p:cSldViewPr>
  </p:slideViewPr>
  <p:outlineViewPr>
    <p:cViewPr>
      <p:scale>
        <a:sx n="33" d="100"/>
        <a:sy n="33" d="100"/>
      </p:scale>
      <p:origin x="0" y="0"/>
    </p:cViewPr>
  </p:outlineViewPr>
  <p:notesTextViewPr>
    <p:cViewPr>
      <p:scale>
        <a:sx n="60" d="100"/>
        <a:sy n="60" d="100"/>
      </p:scale>
      <p:origin x="0" y="0"/>
    </p:cViewPr>
  </p:notesTextViewPr>
  <p:sorterViewPr>
    <p:cViewPr>
      <p:scale>
        <a:sx n="1" d="1"/>
        <a:sy n="1" d="1"/>
      </p:scale>
      <p:origin x="0" y="0"/>
    </p:cViewPr>
  </p:sorterViewPr>
  <p:notesViewPr>
    <p:cSldViewPr>
      <p:cViewPr>
        <p:scale>
          <a:sx n="93" d="100"/>
          <a:sy n="93" d="100"/>
        </p:scale>
        <p:origin x="2816" y="-3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CF7DEA-EED0-B34A-97AC-1E39EAF9C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7A0B209-6DB4-BAB2-CF2C-4C3140CA8D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75927F-2F01-BC43-856C-0DDF70B4A0C5}" type="datetimeFigureOut">
              <a:rPr lang="en-US" smtClean="0"/>
              <a:t>9/14/23</a:t>
            </a:fld>
            <a:endParaRPr lang="en-US"/>
          </a:p>
        </p:txBody>
      </p:sp>
      <p:sp>
        <p:nvSpPr>
          <p:cNvPr id="4" name="Footer Placeholder 3">
            <a:extLst>
              <a:ext uri="{FF2B5EF4-FFF2-40B4-BE49-F238E27FC236}">
                <a16:creationId xmlns:a16="http://schemas.microsoft.com/office/drawing/2014/main" id="{25397747-7603-FC97-B986-99AB94D540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03F291-8112-5E0D-F0E9-AA0D63979E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1B494-DDF3-964F-AFCD-83AD96D68632}" type="slidenum">
              <a:rPr lang="en-US" smtClean="0"/>
              <a:t>‹#›</a:t>
            </a:fld>
            <a:endParaRPr lang="en-US"/>
          </a:p>
        </p:txBody>
      </p:sp>
    </p:spTree>
    <p:extLst>
      <p:ext uri="{BB962C8B-B14F-4D97-AF65-F5344CB8AC3E}">
        <p14:creationId xmlns:p14="http://schemas.microsoft.com/office/powerpoint/2010/main" val="21293137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customXml" Target="../ink/ink7.xml"/><Relationship Id="rId7" Type="http://schemas.openxmlformats.org/officeDocument/2006/relationships/customXml" Target="../ink/ink10.xm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customXml" Target="../ink/ink9.xml"/><Relationship Id="rId5" Type="http://schemas.openxmlformats.org/officeDocument/2006/relationships/customXml" Target="../ink/ink8.xml"/><Relationship Id="rId4" Type="http://schemas.openxmlformats.org/officeDocument/2006/relationships/image" Target="../media/image10.png"/><Relationship Id="rId9" Type="http://schemas.openxmlformats.org/officeDocument/2006/relationships/customXml" Target="../ink/ink12.xml"/></Relationships>
</file>

<file path=ppt/notesSlides/_rels/notesSlide11.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customXml" Target="../ink/ink13.xml"/><Relationship Id="rId7" Type="http://schemas.openxmlformats.org/officeDocument/2006/relationships/customXml" Target="../ink/ink16.xm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customXml" Target="../ink/ink15.xml"/><Relationship Id="rId5" Type="http://schemas.openxmlformats.org/officeDocument/2006/relationships/customXml" Target="../ink/ink14.xml"/><Relationship Id="rId4" Type="http://schemas.openxmlformats.org/officeDocument/2006/relationships/image" Target="../media/image11.png"/><Relationship Id="rId9" Type="http://schemas.openxmlformats.org/officeDocument/2006/relationships/customXml" Target="../ink/ink18.xml"/></Relationships>
</file>

<file path=ppt/notesSlides/_rels/notesSlide12.xml.rels><?xml version="1.0" encoding="UTF-8" standalone="yes"?>
<Relationships xmlns="http://schemas.openxmlformats.org/package/2006/relationships"><Relationship Id="rId8" Type="http://schemas.openxmlformats.org/officeDocument/2006/relationships/customXml" Target="../ink/ink23.xml"/><Relationship Id="rId3" Type="http://schemas.openxmlformats.org/officeDocument/2006/relationships/customXml" Target="../ink/ink19.xml"/><Relationship Id="rId7" Type="http://schemas.openxmlformats.org/officeDocument/2006/relationships/customXml" Target="../ink/ink22.xm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customXml" Target="../ink/ink21.xml"/><Relationship Id="rId5" Type="http://schemas.openxmlformats.org/officeDocument/2006/relationships/customXml" Target="../ink/ink20.xml"/><Relationship Id="rId4" Type="http://schemas.openxmlformats.org/officeDocument/2006/relationships/image" Target="../media/image10.png"/><Relationship Id="rId9" Type="http://schemas.openxmlformats.org/officeDocument/2006/relationships/customXml" Target="../ink/ink24.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customXml" Target="../ink/ink29.xml"/><Relationship Id="rId3" Type="http://schemas.openxmlformats.org/officeDocument/2006/relationships/customXml" Target="../ink/ink25.xml"/><Relationship Id="rId7" Type="http://schemas.openxmlformats.org/officeDocument/2006/relationships/customXml" Target="../ink/ink28.xm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customXml" Target="../ink/ink27.xml"/><Relationship Id="rId5" Type="http://schemas.openxmlformats.org/officeDocument/2006/relationships/customXml" Target="../ink/ink26.xml"/><Relationship Id="rId4" Type="http://schemas.openxmlformats.org/officeDocument/2006/relationships/image" Target="../media/image11.png"/><Relationship Id="rId9" Type="http://schemas.openxmlformats.org/officeDocument/2006/relationships/customXml" Target="../ink/ink30.xml"/></Relationships>
</file>

<file path=ppt/notesSlides/_rels/notesSlide15.xml.rels><?xml version="1.0" encoding="UTF-8" standalone="yes"?>
<Relationships xmlns="http://schemas.openxmlformats.org/package/2006/relationships"><Relationship Id="rId8" Type="http://schemas.openxmlformats.org/officeDocument/2006/relationships/customXml" Target="../ink/ink35.xml"/><Relationship Id="rId3" Type="http://schemas.openxmlformats.org/officeDocument/2006/relationships/customXml" Target="../ink/ink31.xml"/><Relationship Id="rId7" Type="http://schemas.openxmlformats.org/officeDocument/2006/relationships/customXml" Target="../ink/ink34.xm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customXml" Target="../ink/ink33.xml"/><Relationship Id="rId5" Type="http://schemas.openxmlformats.org/officeDocument/2006/relationships/customXml" Target="../ink/ink32.xml"/><Relationship Id="rId4" Type="http://schemas.openxmlformats.org/officeDocument/2006/relationships/image" Target="../media/image10.png"/><Relationship Id="rId9" Type="http://schemas.openxmlformats.org/officeDocument/2006/relationships/customXml" Target="../ink/ink36.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customXml" Target="../ink/ink41.xml"/><Relationship Id="rId3" Type="http://schemas.openxmlformats.org/officeDocument/2006/relationships/customXml" Target="../ink/ink37.xml"/><Relationship Id="rId7" Type="http://schemas.openxmlformats.org/officeDocument/2006/relationships/customXml" Target="../ink/ink40.xm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customXml" Target="../ink/ink39.xml"/><Relationship Id="rId5" Type="http://schemas.openxmlformats.org/officeDocument/2006/relationships/customXml" Target="../ink/ink38.xml"/><Relationship Id="rId4" Type="http://schemas.openxmlformats.org/officeDocument/2006/relationships/image" Target="../media/image11.png"/><Relationship Id="rId9" Type="http://schemas.openxmlformats.org/officeDocument/2006/relationships/customXml" Target="../ink/ink42.xml"/></Relationships>
</file>

<file path=ppt/notesSlides/_rels/notesSlide18.xml.rels><?xml version="1.0" encoding="UTF-8" standalone="yes"?>
<Relationships xmlns="http://schemas.openxmlformats.org/package/2006/relationships"><Relationship Id="rId8" Type="http://schemas.openxmlformats.org/officeDocument/2006/relationships/customXml" Target="../ink/ink47.xml"/><Relationship Id="rId3" Type="http://schemas.openxmlformats.org/officeDocument/2006/relationships/customXml" Target="../ink/ink43.xml"/><Relationship Id="rId7" Type="http://schemas.openxmlformats.org/officeDocument/2006/relationships/customXml" Target="../ink/ink46.xm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customXml" Target="../ink/ink45.xml"/><Relationship Id="rId5" Type="http://schemas.openxmlformats.org/officeDocument/2006/relationships/customXml" Target="../ink/ink44.xml"/><Relationship Id="rId4" Type="http://schemas.openxmlformats.org/officeDocument/2006/relationships/image" Target="../media/image10.png"/><Relationship Id="rId9" Type="http://schemas.openxmlformats.org/officeDocument/2006/relationships/customXml" Target="../ink/ink48.xml"/></Relationships>
</file>

<file path=ppt/notesSlides/_rels/notesSlide19.xml.rels><?xml version="1.0" encoding="UTF-8" standalone="yes"?>
<Relationships xmlns="http://schemas.openxmlformats.org/package/2006/relationships"><Relationship Id="rId8" Type="http://schemas.openxmlformats.org/officeDocument/2006/relationships/customXml" Target="../ink/ink53.xml"/><Relationship Id="rId3" Type="http://schemas.openxmlformats.org/officeDocument/2006/relationships/customXml" Target="../ink/ink49.xml"/><Relationship Id="rId7" Type="http://schemas.openxmlformats.org/officeDocument/2006/relationships/customXml" Target="../ink/ink52.xm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customXml" Target="../ink/ink51.xml"/><Relationship Id="rId5" Type="http://schemas.openxmlformats.org/officeDocument/2006/relationships/customXml" Target="../ink/ink50.xml"/><Relationship Id="rId4" Type="http://schemas.openxmlformats.org/officeDocument/2006/relationships/image" Target="../media/image10.png"/><Relationship Id="rId9" Type="http://schemas.openxmlformats.org/officeDocument/2006/relationships/customXml" Target="../ink/ink54.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customXml" Target="../ink/ink59.xml"/><Relationship Id="rId3" Type="http://schemas.openxmlformats.org/officeDocument/2006/relationships/customXml" Target="../ink/ink55.xml"/><Relationship Id="rId7" Type="http://schemas.openxmlformats.org/officeDocument/2006/relationships/customXml" Target="../ink/ink58.xm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customXml" Target="../ink/ink57.xml"/><Relationship Id="rId5" Type="http://schemas.openxmlformats.org/officeDocument/2006/relationships/customXml" Target="../ink/ink56.xml"/><Relationship Id="rId4" Type="http://schemas.openxmlformats.org/officeDocument/2006/relationships/image" Target="../media/image10.png"/><Relationship Id="rId9" Type="http://schemas.openxmlformats.org/officeDocument/2006/relationships/customXml" Target="../ink/ink60.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customXml" Target="../ink/ink65.xml"/><Relationship Id="rId3" Type="http://schemas.openxmlformats.org/officeDocument/2006/relationships/customXml" Target="../ink/ink61.xml"/><Relationship Id="rId7" Type="http://schemas.openxmlformats.org/officeDocument/2006/relationships/customXml" Target="../ink/ink64.xm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customXml" Target="../ink/ink63.xml"/><Relationship Id="rId5" Type="http://schemas.openxmlformats.org/officeDocument/2006/relationships/customXml" Target="../ink/ink62.xml"/><Relationship Id="rId4" Type="http://schemas.openxmlformats.org/officeDocument/2006/relationships/image" Target="../media/image11.png"/><Relationship Id="rId9" Type="http://schemas.openxmlformats.org/officeDocument/2006/relationships/customXml" Target="../ink/ink66.xml"/></Relationships>
</file>

<file path=ppt/notesSlides/_rels/notesSlide23.xml.rels><?xml version="1.0" encoding="UTF-8" standalone="yes"?>
<Relationships xmlns="http://schemas.openxmlformats.org/package/2006/relationships"><Relationship Id="rId8" Type="http://schemas.openxmlformats.org/officeDocument/2006/relationships/customXml" Target="../ink/ink71.xml"/><Relationship Id="rId3" Type="http://schemas.openxmlformats.org/officeDocument/2006/relationships/customXml" Target="../ink/ink67.xml"/><Relationship Id="rId7" Type="http://schemas.openxmlformats.org/officeDocument/2006/relationships/customXml" Target="../ink/ink70.xm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customXml" Target="../ink/ink69.xml"/><Relationship Id="rId5" Type="http://schemas.openxmlformats.org/officeDocument/2006/relationships/customXml" Target="../ink/ink68.xml"/><Relationship Id="rId4" Type="http://schemas.openxmlformats.org/officeDocument/2006/relationships/image" Target="../media/image10.png"/><Relationship Id="rId9" Type="http://schemas.openxmlformats.org/officeDocument/2006/relationships/customXml" Target="../ink/ink72.xml"/></Relationships>
</file>

<file path=ppt/notesSlides/_rels/notesSlide24.xml.rels><?xml version="1.0" encoding="UTF-8" standalone="yes"?>
<Relationships xmlns="http://schemas.openxmlformats.org/package/2006/relationships"><Relationship Id="rId8" Type="http://schemas.openxmlformats.org/officeDocument/2006/relationships/customXml" Target="../ink/ink77.xml"/><Relationship Id="rId3" Type="http://schemas.openxmlformats.org/officeDocument/2006/relationships/customXml" Target="../ink/ink73.xml"/><Relationship Id="rId7" Type="http://schemas.openxmlformats.org/officeDocument/2006/relationships/customXml" Target="../ink/ink76.xm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customXml" Target="../ink/ink75.xml"/><Relationship Id="rId5" Type="http://schemas.openxmlformats.org/officeDocument/2006/relationships/customXml" Target="../ink/ink74.xml"/><Relationship Id="rId4" Type="http://schemas.openxmlformats.org/officeDocument/2006/relationships/image" Target="../media/image11.png"/><Relationship Id="rId9" Type="http://schemas.openxmlformats.org/officeDocument/2006/relationships/customXml" Target="../ink/ink78.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1.png"/><Relationship Id="rId9" Type="http://schemas.openxmlformats.org/officeDocument/2006/relationships/customXml" Target="../ink/ink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3750AA-3F4A-7D40-899D-28D7579990C8}" type="slidenum">
              <a:rPr lang="en-US" sz="1200"/>
              <a:pPr/>
              <a:t>1</a:t>
            </a:fld>
            <a:endParaRPr lang="en-US" sz="1200"/>
          </a:p>
        </p:txBody>
      </p:sp>
      <p:sp>
        <p:nvSpPr>
          <p:cNvPr id="23554" name="Rectangle 2"/>
          <p:cNvSpPr>
            <a:spLocks noGrp="1" noRot="1" noChangeAspect="1" noChangeArrowheads="1" noTextEdit="1"/>
          </p:cNvSpPr>
          <p:nvPr>
            <p:ph type="sldImg"/>
          </p:nvPr>
        </p:nvSpPr>
        <p:spPr>
          <a:xfrm>
            <a:off x="914400" y="0"/>
            <a:ext cx="4572000" cy="3429000"/>
          </a:xfrm>
          <a:ln/>
        </p:spPr>
      </p:sp>
      <p:sp>
        <p:nvSpPr>
          <p:cNvPr id="23555" name="Rectangle 3"/>
          <p:cNvSpPr>
            <a:spLocks noGrp="1" noChangeArrowheads="1"/>
          </p:cNvSpPr>
          <p:nvPr>
            <p:ph type="body" idx="1"/>
          </p:nvPr>
        </p:nvSpPr>
        <p:spPr>
          <a:xfrm>
            <a:off x="357320" y="3657600"/>
            <a:ext cx="6024008" cy="465881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spc="100" dirty="0"/>
              <a:t>Paano Ka </a:t>
            </a:r>
            <a:r>
              <a:rPr lang="en-US" sz="1600" spc="100" dirty="0" err="1"/>
              <a:t>Lalabas</a:t>
            </a:r>
            <a:r>
              <a:rPr lang="en-US" sz="1600" spc="100" dirty="0"/>
              <a:t> </a:t>
            </a:r>
            <a:r>
              <a:rPr lang="en-US" sz="1600" spc="100" dirty="0" err="1"/>
              <a:t>na</a:t>
            </a:r>
            <a:r>
              <a:rPr lang="en-US" sz="1600" spc="100" dirty="0"/>
              <a:t> </a:t>
            </a:r>
            <a:r>
              <a:rPr lang="en-US" sz="1600" spc="100" dirty="0" err="1"/>
              <a:t>Nagwagi</a:t>
            </a:r>
            <a:r>
              <a:rPr lang="en-US" sz="1600" spc="100" dirty="0"/>
              <a:t> </a:t>
            </a:r>
            <a:r>
              <a:rPr lang="en-US" sz="1600" spc="100" dirty="0" err="1"/>
              <a:t>sa</a:t>
            </a:r>
            <a:r>
              <a:rPr lang="en-US" sz="1600" spc="100" dirty="0"/>
              <a:t> Manu-</a:t>
            </a:r>
            <a:r>
              <a:rPr lang="en-US" sz="1600" spc="100" dirty="0" err="1"/>
              <a:t>manong</a:t>
            </a:r>
            <a:r>
              <a:rPr lang="en-US" sz="1600" spc="100" dirty="0"/>
              <a:t> </a:t>
            </a:r>
            <a:r>
              <a:rPr lang="en-US" sz="1600" spc="100" dirty="0" err="1"/>
              <a:t>Labanan</a:t>
            </a:r>
            <a:r>
              <a:rPr lang="en-US" sz="1600" spc="100" dirty="0"/>
              <a:t> </a:t>
            </a:r>
            <a:r>
              <a:rPr lang="en-US" sz="1600" spc="100" dirty="0" err="1"/>
              <a:t>bilang</a:t>
            </a:r>
            <a:r>
              <a:rPr lang="en-US" sz="1600" spc="100" dirty="0"/>
              <a:t> </a:t>
            </a:r>
            <a:r>
              <a:rPr lang="en-US" sz="1600" spc="100" dirty="0" err="1"/>
              <a:t>isang</a:t>
            </a:r>
            <a:r>
              <a:rPr lang="en-US" sz="1600" spc="100" dirty="0"/>
              <a:t> </a:t>
            </a:r>
            <a:r>
              <a:rPr lang="en-US" sz="1600" spc="100" dirty="0" err="1"/>
              <a:t>Kristiyano</a:t>
            </a:r>
            <a:r>
              <a:rPr lang="en-US" sz="1600" spc="100" dirty="0"/>
              <a:t>?</a:t>
            </a:r>
            <a:endParaRPr lang="en-US" b="0" i="0" spc="100" dirty="0">
              <a:latin typeface="Arial"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spc="100" dirty="0">
              <a:latin typeface="Arial"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spc="100" dirty="0">
              <a:latin typeface="Arial"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spc="100" dirty="0">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xfrm>
            <a:off x="3886200" y="8676456"/>
            <a:ext cx="2971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i="1" spc="100" baseline="0" dirty="0">
                <a:latin typeface="Arial" charset="0"/>
              </a:rPr>
              <a:t> </a:t>
            </a:r>
            <a:r>
              <a:rPr lang="en-US" sz="1600" spc="100" baseline="0" dirty="0">
                <a:latin typeface="Arial" charset="0"/>
              </a:rPr>
              <a:t>• </a:t>
            </a:r>
            <a:r>
              <a:rPr lang="en-US" sz="1600" spc="100" baseline="0" dirty="0" err="1">
                <a:latin typeface="Arial" charset="0"/>
              </a:rPr>
              <a:t>Muling</a:t>
            </a:r>
            <a:r>
              <a:rPr lang="en-US" sz="1600" spc="100" baseline="0" dirty="0">
                <a:latin typeface="Arial" charset="0"/>
              </a:rPr>
              <a:t> </a:t>
            </a:r>
            <a:r>
              <a:rPr lang="en-US" sz="1600" spc="100" baseline="0" dirty="0" err="1">
                <a:latin typeface="Arial" charset="0"/>
              </a:rPr>
              <a:t>inilabas</a:t>
            </a:r>
            <a:r>
              <a:rPr lang="en-US" sz="1600" spc="100" baseline="0" dirty="0">
                <a:latin typeface="Arial" charset="0"/>
              </a:rPr>
              <a:t> ang </a:t>
            </a:r>
            <a:r>
              <a:rPr lang="en-US" sz="1600" spc="100" baseline="0" dirty="0" err="1">
                <a:latin typeface="Arial" charset="0"/>
              </a:rPr>
              <a:t>panawagan</a:t>
            </a:r>
            <a:r>
              <a:rPr lang="en-US" sz="1600" spc="100" baseline="0" dirty="0">
                <a:latin typeface="Arial" charset="0"/>
              </a:rPr>
              <a:t> </a:t>
            </a:r>
            <a:r>
              <a:rPr lang="en-US" sz="1600" spc="100" baseline="0" dirty="0" err="1">
                <a:latin typeface="Arial" charset="0"/>
              </a:rPr>
              <a:t>upang</a:t>
            </a:r>
            <a:r>
              <a:rPr lang="en-US" sz="1600" spc="100" baseline="0" dirty="0">
                <a:latin typeface="Arial" charset="0"/>
              </a:rPr>
              <a:t> mag-</a:t>
            </a:r>
            <a:r>
              <a:rPr lang="en-US" sz="1600" spc="100" baseline="0" dirty="0" err="1">
                <a:latin typeface="Arial" charset="0"/>
              </a:rPr>
              <a:t>armas</a:t>
            </a:r>
            <a:r>
              <a:rPr lang="en-US" sz="1600" spc="100" baseline="0" dirty="0">
                <a:latin typeface="Arial" charset="0"/>
              </a:rPr>
              <a:t>. “</a:t>
            </a:r>
            <a:r>
              <a:rPr lang="en-US" sz="1600" spc="100" baseline="0" dirty="0" err="1">
                <a:latin typeface="Arial" charset="0"/>
              </a:rPr>
              <a:t>Isuot</a:t>
            </a:r>
            <a:r>
              <a:rPr lang="en-US" sz="1600" spc="100" baseline="0" dirty="0">
                <a:latin typeface="Arial" charset="0"/>
              </a:rPr>
              <a:t> ang </a:t>
            </a:r>
            <a:r>
              <a:rPr lang="en-US" sz="1600" spc="100" baseline="0" dirty="0" err="1">
                <a:latin typeface="Arial" charset="0"/>
              </a:rPr>
              <a:t>buong</a:t>
            </a:r>
            <a:r>
              <a:rPr lang="en-US" sz="1600" spc="100" baseline="0" dirty="0">
                <a:latin typeface="Arial" charset="0"/>
              </a:rPr>
              <a:t> </a:t>
            </a:r>
            <a:r>
              <a:rPr lang="en-US" sz="1600" spc="100" baseline="0" dirty="0" err="1">
                <a:latin typeface="Arial" charset="0"/>
              </a:rPr>
              <a:t>kasuotang</a:t>
            </a:r>
            <a:r>
              <a:rPr lang="en-US" sz="1600" spc="100" baseline="0" dirty="0">
                <a:latin typeface="Arial" charset="0"/>
              </a:rPr>
              <a:t> </a:t>
            </a:r>
            <a:r>
              <a:rPr lang="en-US" sz="1600" spc="100" baseline="0" dirty="0" err="1">
                <a:latin typeface="Arial" charset="0"/>
              </a:rPr>
              <a:t>pandigma</a:t>
            </a:r>
            <a:r>
              <a:rPr lang="en-US" sz="1600" spc="100" baseline="0" dirty="0">
                <a:latin typeface="Arial" charset="0"/>
              </a:rPr>
              <a:t> ng </a:t>
            </a:r>
            <a:r>
              <a:rPr lang="en-US" sz="1600" spc="100" baseline="0" dirty="0" err="1">
                <a:latin typeface="Arial" charset="0"/>
              </a:rPr>
              <a:t>Diyos</a:t>
            </a:r>
            <a:r>
              <a:rPr lang="en-US" sz="1600" spc="100" baseline="0" dirty="0">
                <a:latin typeface="Arial" charset="0"/>
              </a:rPr>
              <a:t>” </a:t>
            </a:r>
            <a:r>
              <a:rPr lang="en-US" sz="1600" spc="100" baseline="0" dirty="0" err="1">
                <a:latin typeface="Arial" charset="0"/>
              </a:rPr>
              <a:t>upang</a:t>
            </a:r>
            <a:r>
              <a:rPr lang="en-US" sz="1600" spc="100" baseline="0" dirty="0">
                <a:latin typeface="Arial" charset="0"/>
              </a:rPr>
              <a:t> </a:t>
            </a:r>
            <a:r>
              <a:rPr lang="en-US" sz="1600" spc="100" baseline="0" dirty="0" err="1">
                <a:latin typeface="Arial" charset="0"/>
              </a:rPr>
              <a:t>tumayong</a:t>
            </a:r>
            <a:r>
              <a:rPr lang="en-US" sz="1600" spc="100" baseline="0" dirty="0">
                <a:latin typeface="Arial" charset="0"/>
              </a:rPr>
              <a:t> </a:t>
            </a:r>
            <a:r>
              <a:rPr lang="en-US" sz="1600" spc="100" baseline="0" dirty="0" err="1">
                <a:latin typeface="Arial" charset="0"/>
              </a:rPr>
              <a:t>matatag</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labanan</a:t>
            </a:r>
            <a:r>
              <a:rPr lang="en-US" sz="1600" spc="100" baseline="0" dirty="0">
                <a:latin typeface="Arial" charset="0"/>
              </a:rPr>
              <a:t> (</a:t>
            </a:r>
            <a:r>
              <a:rPr lang="en-US" sz="1600" i="1" spc="100" baseline="0" dirty="0" err="1">
                <a:latin typeface="Arial" charset="0"/>
              </a:rPr>
              <a:t>tal</a:t>
            </a:r>
            <a:r>
              <a:rPr lang="en-US" sz="1600" i="1" spc="100" baseline="0" dirty="0">
                <a:latin typeface="Arial" charset="0"/>
              </a:rPr>
              <a:t>. 13</a:t>
            </a:r>
            <a:r>
              <a:rPr lang="en-US" sz="1600" spc="100" baseline="0" dirty="0">
                <a:latin typeface="Arial" charset="0"/>
              </a:rPr>
              <a:t>). ¶ • </a:t>
            </a:r>
            <a:r>
              <a:rPr lang="en-US" sz="1600" b="0" spc="100" baseline="0" dirty="0" err="1">
                <a:latin typeface="Arial" charset="0"/>
              </a:rPr>
              <a:t>Pagsusuot</a:t>
            </a:r>
            <a:r>
              <a:rPr lang="en-US" sz="1600" b="0" spc="100" baseline="0" dirty="0">
                <a:latin typeface="Arial" charset="0"/>
              </a:rPr>
              <a:t> ng </a:t>
            </a:r>
            <a:r>
              <a:rPr lang="en-US" sz="1600" b="0" spc="100" baseline="0" dirty="0" err="1">
                <a:latin typeface="Arial" charset="0"/>
              </a:rPr>
              <a:t>sinturon</a:t>
            </a:r>
            <a:r>
              <a:rPr lang="en-US" sz="1600" b="0" spc="100" baseline="0" dirty="0">
                <a:latin typeface="Arial" charset="0"/>
              </a:rPr>
              <a:t>, </a:t>
            </a:r>
            <a:r>
              <a:rPr lang="en-US" sz="1600" b="0" spc="100" baseline="0" dirty="0" err="1">
                <a:latin typeface="Arial" charset="0"/>
              </a:rPr>
              <a:t>baluting</a:t>
            </a:r>
            <a:r>
              <a:rPr lang="en-US" sz="1600" b="0" spc="100" baseline="0" dirty="0">
                <a:latin typeface="Arial" charset="0"/>
              </a:rPr>
              <a:t> </a:t>
            </a:r>
            <a:r>
              <a:rPr lang="en-US" sz="1600" b="0" spc="100" baseline="0" dirty="0" err="1">
                <a:latin typeface="Arial" charset="0"/>
              </a:rPr>
              <a:t>pandibdib</a:t>
            </a:r>
            <a:r>
              <a:rPr lang="en-US" sz="1600" b="0" spc="100" baseline="0" dirty="0">
                <a:latin typeface="Arial" charset="0"/>
              </a:rPr>
              <a:t>, </a:t>
            </a:r>
            <a:r>
              <a:rPr lang="en-US" sz="1600" b="0" spc="100" baseline="0" dirty="0" err="1">
                <a:latin typeface="Arial" charset="0"/>
              </a:rPr>
              <a:t>sapatos</a:t>
            </a:r>
            <a:r>
              <a:rPr lang="en-US" sz="1600" b="0" spc="100" baseline="0" dirty="0">
                <a:latin typeface="Arial" charset="0"/>
              </a:rPr>
              <a:t>, </a:t>
            </a:r>
            <a:r>
              <a:rPr lang="en-US" sz="1600" b="0" spc="100" baseline="0" dirty="0" err="1">
                <a:latin typeface="Arial" charset="0"/>
              </a:rPr>
              <a:t>panangga</a:t>
            </a:r>
            <a:r>
              <a:rPr lang="en-US" sz="1600" b="0" spc="100" baseline="0" dirty="0">
                <a:latin typeface="Arial" charset="0"/>
              </a:rPr>
              <a:t>, helmet, </a:t>
            </a:r>
            <a:r>
              <a:rPr lang="en-US" sz="1600" spc="100" dirty="0">
                <a:latin typeface="Arial" charset="0"/>
              </a:rPr>
              <a:t>a</a:t>
            </a:r>
            <a:r>
              <a:rPr lang="en-US" sz="1600" b="0" spc="100" baseline="0" dirty="0">
                <a:latin typeface="Arial" charset="0"/>
              </a:rPr>
              <a:t>t </a:t>
            </a:r>
            <a:r>
              <a:rPr lang="en-US" sz="1600" b="0" spc="100" baseline="0" dirty="0" err="1">
                <a:latin typeface="Arial" charset="0"/>
              </a:rPr>
              <a:t>tabak</a:t>
            </a:r>
            <a:r>
              <a:rPr lang="en-US" sz="1600" b="0" spc="100" baseline="0" dirty="0">
                <a:latin typeface="Arial" charset="0"/>
              </a:rPr>
              <a:t> (</a:t>
            </a:r>
            <a:r>
              <a:rPr lang="en-US" sz="1600" b="0" i="1" spc="100" baseline="0" dirty="0" err="1">
                <a:latin typeface="Arial" charset="0"/>
              </a:rPr>
              <a:t>tal</a:t>
            </a:r>
            <a:r>
              <a:rPr lang="en-US" sz="1600" b="0" i="1" spc="100" baseline="0" dirty="0">
                <a:latin typeface="Arial" charset="0"/>
              </a:rPr>
              <a:t>. 14–17</a:t>
            </a:r>
            <a:r>
              <a:rPr lang="en-US" sz="1600" b="0" spc="100" baseline="0" dirty="0">
                <a:latin typeface="Arial" charset="0"/>
              </a:rPr>
              <a:t>). ¶. • </a:t>
            </a:r>
            <a:r>
              <a:rPr lang="en-US" sz="1600" b="0" spc="100" baseline="0" dirty="0" err="1">
                <a:latin typeface="Arial" charset="0"/>
              </a:rPr>
              <a:t>Upang</a:t>
            </a:r>
            <a:r>
              <a:rPr lang="en-US" sz="1600" b="0" spc="100" baseline="0" dirty="0">
                <a:latin typeface="Arial" charset="0"/>
              </a:rPr>
              <a:t> </a:t>
            </a:r>
            <a:r>
              <a:rPr lang="en-US" sz="1600" b="0" spc="100" baseline="0" dirty="0" err="1">
                <a:latin typeface="Arial" charset="0"/>
              </a:rPr>
              <a:t>gawin</a:t>
            </a:r>
            <a:r>
              <a:rPr lang="en-US" sz="1600" b="0" spc="100" baseline="0" dirty="0">
                <a:latin typeface="Arial" charset="0"/>
              </a:rPr>
              <a:t> ang </a:t>
            </a:r>
            <a:r>
              <a:rPr lang="en-US" sz="1600" b="0" spc="100" baseline="0" dirty="0" err="1">
                <a:latin typeface="Arial" charset="0"/>
              </a:rPr>
              <a:t>maaaring</a:t>
            </a:r>
            <a:r>
              <a:rPr lang="en-US" sz="1600" b="0" spc="100" baseline="0" dirty="0">
                <a:latin typeface="Arial" charset="0"/>
              </a:rPr>
              <a:t> </a:t>
            </a:r>
            <a:r>
              <a:rPr lang="en-US" sz="1600" b="0" spc="100" baseline="0" dirty="0" err="1">
                <a:latin typeface="Arial" charset="0"/>
              </a:rPr>
              <a:t>magawa</a:t>
            </a:r>
            <a:r>
              <a:rPr lang="en-US" sz="1600" b="0" spc="100" baseline="0" dirty="0">
                <a:latin typeface="Arial" charset="0"/>
              </a:rPr>
              <a:t> ng </a:t>
            </a:r>
            <a:r>
              <a:rPr lang="en-US" sz="1600" b="0" spc="100" baseline="0" dirty="0" err="1">
                <a:latin typeface="Arial" charset="0"/>
              </a:rPr>
              <a:t>mga</a:t>
            </a:r>
            <a:r>
              <a:rPr lang="en-US" sz="1600" b="0" spc="100" baseline="0" dirty="0">
                <a:latin typeface="Arial" charset="0"/>
              </a:rPr>
              <a:t> </a:t>
            </a:r>
            <a:r>
              <a:rPr lang="en-US" sz="1600" b="0" spc="100" baseline="0" dirty="0" err="1">
                <a:latin typeface="Arial" charset="0"/>
              </a:rPr>
              <a:t>sudalo</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matandang</a:t>
            </a:r>
            <a:r>
              <a:rPr lang="en-US" sz="1600" b="0" spc="100" baseline="0" dirty="0">
                <a:latin typeface="Arial" charset="0"/>
              </a:rPr>
              <a:t> </a:t>
            </a:r>
            <a:r>
              <a:rPr lang="en-US" sz="1600" b="0" spc="100" baseline="0" dirty="0" err="1">
                <a:latin typeface="Arial" charset="0"/>
              </a:rPr>
              <a:t>larangan</a:t>
            </a:r>
            <a:r>
              <a:rPr lang="en-US" sz="1600" b="0" spc="100" baseline="0" dirty="0">
                <a:latin typeface="Arial" charset="0"/>
              </a:rPr>
              <a:t> ng </a:t>
            </a:r>
            <a:r>
              <a:rPr lang="en-US" sz="1600" b="0" spc="100" baseline="0" dirty="0" err="1">
                <a:latin typeface="Arial" charset="0"/>
              </a:rPr>
              <a:t>digmaaan</a:t>
            </a:r>
            <a:r>
              <a:rPr lang="en-US" sz="1600" b="0" spc="100" baseline="0" dirty="0">
                <a:latin typeface="Arial" charset="0"/>
              </a:rPr>
              <a:t>—</a:t>
            </a:r>
            <a:r>
              <a:rPr lang="en-US" sz="1600" spc="100" dirty="0" err="1">
                <a:latin typeface="Arial" charset="0"/>
              </a:rPr>
              <a:t>ibig</a:t>
            </a:r>
            <a:r>
              <a:rPr lang="en-US" sz="1600" spc="100" dirty="0">
                <a:latin typeface="Arial" charset="0"/>
              </a:rPr>
              <a:t> </a:t>
            </a:r>
            <a:r>
              <a:rPr lang="en-US" sz="1600" spc="100" dirty="0" err="1">
                <a:latin typeface="Arial" charset="0"/>
              </a:rPr>
              <a:t>sabihin</a:t>
            </a:r>
            <a:r>
              <a:rPr lang="en-US" sz="1600" b="0" spc="100" baseline="0" dirty="0">
                <a:latin typeface="Arial" charset="0"/>
              </a:rPr>
              <a:t>, </a:t>
            </a:r>
            <a:r>
              <a:rPr lang="en-US" sz="1600" b="0" spc="100" baseline="0" dirty="0" err="1">
                <a:latin typeface="Arial" charset="0"/>
              </a:rPr>
              <a:t>manalangin</a:t>
            </a:r>
            <a:r>
              <a:rPr lang="en-US" sz="1600" b="0" spc="100" baseline="0" dirty="0">
                <a:latin typeface="Arial" charset="0"/>
              </a:rPr>
              <a:t> (</a:t>
            </a:r>
            <a:r>
              <a:rPr lang="en-US" sz="1600" b="0" i="1" spc="100" baseline="0" dirty="0" err="1">
                <a:latin typeface="Arial" charset="0"/>
              </a:rPr>
              <a:t>tal</a:t>
            </a:r>
            <a:r>
              <a:rPr lang="en-US" sz="1600" b="0" i="1" spc="100" baseline="0" dirty="0">
                <a:latin typeface="Arial" charset="0"/>
              </a:rPr>
              <a:t>. 18–20</a:t>
            </a:r>
            <a:r>
              <a:rPr lang="en-US" sz="1600" b="0" spc="100" baseline="0" dirty="0">
                <a:latin typeface="Arial" charset="0"/>
              </a:rPr>
              <a:t>). </a:t>
            </a:r>
            <a:endParaRPr lang="en-PH" sz="1600" b="1" i="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170422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xfrm>
            <a:off x="3886200" y="8676456"/>
            <a:ext cx="29718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1" spc="100" dirty="0">
                <a:latin typeface="Arial" charset="0"/>
              </a:rPr>
              <a:t>Mga </a:t>
            </a:r>
            <a:r>
              <a:rPr lang="en-US" sz="1600" b="1" spc="100" dirty="0" err="1">
                <a:latin typeface="Arial" charset="0"/>
              </a:rPr>
              <a:t>Pagpapalakas-loob</a:t>
            </a:r>
            <a:r>
              <a:rPr lang="en-US" sz="1600" b="1" spc="100" dirty="0">
                <a:latin typeface="Arial" charset="0"/>
              </a:rPr>
              <a:t> </a:t>
            </a:r>
            <a:r>
              <a:rPr lang="en-US" sz="1600" b="1" spc="100" dirty="0" err="1">
                <a:latin typeface="Arial" charset="0"/>
              </a:rPr>
              <a:t>sa</a:t>
            </a:r>
            <a:r>
              <a:rPr lang="en-US" sz="1600" b="1" spc="100" dirty="0">
                <a:latin typeface="Arial" charset="0"/>
              </a:rPr>
              <a:t> </a:t>
            </a:r>
            <a:r>
              <a:rPr lang="en-US" sz="1600" b="1" spc="100" dirty="0" err="1">
                <a:latin typeface="Arial" charset="0"/>
              </a:rPr>
              <a:t>Labanan</a:t>
            </a:r>
            <a:r>
              <a:rPr lang="en-US" sz="1600" b="1" spc="100" dirty="0">
                <a:latin typeface="Arial" charset="0"/>
              </a:rPr>
              <a:t> </a:t>
            </a:r>
            <a:r>
              <a:rPr lang="en-US" sz="1600" b="1" spc="100" dirty="0" err="1">
                <a:latin typeface="Arial" charset="0"/>
              </a:rPr>
              <a:t>sa</a:t>
            </a:r>
            <a:r>
              <a:rPr lang="en-US" sz="1600" b="1" spc="100" dirty="0">
                <a:latin typeface="Arial" charset="0"/>
              </a:rPr>
              <a:t> </a:t>
            </a:r>
            <a:r>
              <a:rPr lang="en-US" sz="1600" b="1" spc="100" dirty="0" err="1">
                <a:latin typeface="Arial" charset="0"/>
              </a:rPr>
              <a:t>Lumang</a:t>
            </a:r>
            <a:r>
              <a:rPr lang="en-US" sz="1600" b="1" spc="100" dirty="0">
                <a:latin typeface="Arial" charset="0"/>
              </a:rPr>
              <a:t> </a:t>
            </a:r>
            <a:r>
              <a:rPr lang="en-US" sz="1600" b="1" spc="100" dirty="0" err="1">
                <a:latin typeface="Arial" charset="0"/>
              </a:rPr>
              <a:t>Tipan</a:t>
            </a:r>
            <a:r>
              <a:rPr lang="en-US" sz="1600" b="1" spc="100" dirty="0">
                <a:latin typeface="Arial" charset="0"/>
              </a:rPr>
              <a:t>. </a:t>
            </a:r>
            <a:r>
              <a:rPr lang="en-US" sz="1600" b="1" i="1" spc="100" dirty="0">
                <a:latin typeface="Arial" charset="0"/>
              </a:rPr>
              <a:t>¶</a:t>
            </a:r>
            <a:r>
              <a:rPr lang="en-US" sz="1600" b="1" spc="100" baseline="0" dirty="0">
                <a:latin typeface="Arial" charset="0"/>
              </a:rPr>
              <a:t> </a:t>
            </a:r>
            <a:r>
              <a:rPr lang="en-US" sz="1600" spc="100" baseline="0" dirty="0">
                <a:latin typeface="Arial" charset="0"/>
              </a:rPr>
              <a:t>• Ang </a:t>
            </a:r>
            <a:r>
              <a:rPr lang="en-US" sz="1600" spc="100" baseline="0" dirty="0" err="1">
                <a:latin typeface="Arial" charset="0"/>
              </a:rPr>
              <a:t>tagumpay</a:t>
            </a:r>
            <a:r>
              <a:rPr lang="en-US" sz="1600" spc="100" baseline="0" dirty="0">
                <a:latin typeface="Arial" charset="0"/>
              </a:rPr>
              <a:t> ng </a:t>
            </a:r>
            <a:r>
              <a:rPr lang="en-US" sz="1600" spc="100" baseline="0" dirty="0" err="1">
                <a:latin typeface="Arial" charset="0"/>
              </a:rPr>
              <a:t>Israelita</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labanan</a:t>
            </a:r>
            <a:r>
              <a:rPr lang="en-US" sz="1600" spc="100" baseline="0" dirty="0">
                <a:latin typeface="Arial" charset="0"/>
              </a:rPr>
              <a:t> ay </a:t>
            </a:r>
            <a:r>
              <a:rPr lang="en-US" sz="1600" spc="100" baseline="0" dirty="0" err="1">
                <a:latin typeface="Arial" charset="0"/>
              </a:rPr>
              <a:t>hindi</a:t>
            </a:r>
            <a:r>
              <a:rPr lang="en-US" sz="1600" spc="100" baseline="0" dirty="0">
                <a:latin typeface="Arial" charset="0"/>
              </a:rPr>
              <a:t> </a:t>
            </a:r>
            <a:r>
              <a:rPr lang="en-US" sz="1600" spc="100" baseline="0" dirty="0" err="1">
                <a:latin typeface="Arial" charset="0"/>
              </a:rPr>
              <a:t>nakadepende</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kahigitan</a:t>
            </a:r>
            <a:r>
              <a:rPr lang="en-US" sz="1600" spc="100" baseline="0" dirty="0">
                <a:latin typeface="Arial" charset="0"/>
              </a:rPr>
              <a:t> ng </a:t>
            </a:r>
            <a:r>
              <a:rPr lang="en-US" sz="1600" spc="100" baseline="0" dirty="0" err="1">
                <a:latin typeface="Arial" charset="0"/>
              </a:rPr>
              <a:t>sarili</a:t>
            </a:r>
            <a:r>
              <a:rPr lang="en-US" sz="1600" spc="100" baseline="0" dirty="0">
                <a:latin typeface="Arial" charset="0"/>
              </a:rPr>
              <a:t> </a:t>
            </a:r>
            <a:r>
              <a:rPr lang="en-US" sz="1600" spc="100" baseline="0" dirty="0" err="1">
                <a:latin typeface="Arial" charset="0"/>
              </a:rPr>
              <a:t>nilang</a:t>
            </a:r>
            <a:r>
              <a:rPr lang="en-US" sz="1600" spc="100" baseline="0" dirty="0">
                <a:latin typeface="Arial" charset="0"/>
              </a:rPr>
              <a:t>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armas</a:t>
            </a:r>
            <a:r>
              <a:rPr lang="en-US" sz="1600" spc="100" baseline="0" dirty="0">
                <a:latin typeface="Arial" charset="0"/>
              </a:rPr>
              <a:t> o </a:t>
            </a:r>
            <a:r>
              <a:rPr lang="en-US" sz="1600" spc="100" baseline="0" dirty="0" err="1">
                <a:latin typeface="Arial" charset="0"/>
              </a:rPr>
              <a:t>isang</a:t>
            </a:r>
            <a:r>
              <a:rPr lang="en-US" sz="1600" spc="100" baseline="0" dirty="0">
                <a:latin typeface="Arial" charset="0"/>
              </a:rPr>
              <a:t> </a:t>
            </a:r>
            <a:r>
              <a:rPr lang="en-US" sz="1600" spc="100" baseline="0" dirty="0" err="1">
                <a:latin typeface="Arial" charset="0"/>
              </a:rPr>
              <a:t>armi</a:t>
            </a:r>
            <a:r>
              <a:rPr lang="en-US" sz="1600" spc="100" baseline="0" dirty="0">
                <a:latin typeface="Arial" charset="0"/>
              </a:rPr>
              <a:t>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higit</a:t>
            </a:r>
            <a:r>
              <a:rPr lang="en-US" sz="1600" spc="100" baseline="0" dirty="0">
                <a:latin typeface="Arial" charset="0"/>
              </a:rPr>
              <a:t> ang </a:t>
            </a:r>
            <a:r>
              <a:rPr lang="en-US" sz="1600" spc="100" baseline="0" dirty="0" err="1">
                <a:latin typeface="Arial" charset="0"/>
              </a:rPr>
              <a:t>bilang</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kanilang</a:t>
            </a:r>
            <a:r>
              <a:rPr lang="en-US" sz="1600" spc="100" baseline="0" dirty="0">
                <a:latin typeface="Arial" charset="0"/>
              </a:rPr>
              <a:t> </a:t>
            </a:r>
            <a:r>
              <a:rPr lang="en-US" sz="1600" spc="100" baseline="0" dirty="0" err="1">
                <a:latin typeface="Arial" charset="0"/>
              </a:rPr>
              <a:t>kalaban</a:t>
            </a:r>
            <a:r>
              <a:rPr lang="en-US" sz="1600" spc="100" baseline="0" dirty="0">
                <a:latin typeface="Arial" charset="0"/>
              </a:rPr>
              <a:t>. ¶ • </a:t>
            </a:r>
            <a:r>
              <a:rPr lang="en-US" sz="1600" b="0" spc="100" baseline="0" dirty="0">
                <a:latin typeface="Arial" charset="0"/>
              </a:rPr>
              <a:t>Ang </a:t>
            </a:r>
            <a:r>
              <a:rPr lang="en-US" sz="1600" b="0" spc="100" baseline="0" dirty="0" err="1">
                <a:latin typeface="Arial" charset="0"/>
              </a:rPr>
              <a:t>tagumpay</a:t>
            </a:r>
            <a:r>
              <a:rPr lang="en-US" sz="1600" b="0" spc="100" baseline="0" dirty="0">
                <a:latin typeface="Arial" charset="0"/>
              </a:rPr>
              <a:t> ay </a:t>
            </a:r>
            <a:r>
              <a:rPr lang="en-US" sz="1600" b="0" spc="100" baseline="0" dirty="0" err="1">
                <a:latin typeface="Arial" charset="0"/>
              </a:rPr>
              <a:t>bubunga</a:t>
            </a:r>
            <a:r>
              <a:rPr lang="en-US" sz="1600" b="0" spc="100" baseline="0" dirty="0">
                <a:latin typeface="Arial" charset="0"/>
              </a:rPr>
              <a:t> </a:t>
            </a:r>
            <a:r>
              <a:rPr lang="en-US" sz="1600" b="0" spc="100" baseline="0" dirty="0" err="1">
                <a:latin typeface="Arial" charset="0"/>
              </a:rPr>
              <a:t>mula</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pagdedepende</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presensya</a:t>
            </a:r>
            <a:r>
              <a:rPr lang="en-US" sz="1600" b="0" spc="100" baseline="0" dirty="0">
                <a:latin typeface="Arial" charset="0"/>
              </a:rPr>
              <a:t> at </a:t>
            </a:r>
            <a:r>
              <a:rPr lang="en-US" sz="1600" b="0" spc="100" baseline="0" dirty="0" err="1">
                <a:latin typeface="Arial" charset="0"/>
              </a:rPr>
              <a:t>kapangyarihan</a:t>
            </a:r>
            <a:r>
              <a:rPr lang="en-US" sz="1600" b="0" spc="100" baseline="0" dirty="0">
                <a:latin typeface="Arial" charset="0"/>
              </a:rPr>
              <a:t> ng </a:t>
            </a:r>
            <a:r>
              <a:rPr lang="en-US" sz="1600" b="0" spc="100" baseline="0" dirty="0" err="1">
                <a:latin typeface="Arial" charset="0"/>
              </a:rPr>
              <a:t>Diyos</a:t>
            </a:r>
            <a:r>
              <a:rPr lang="en-US" sz="1600" b="0" spc="100" baseline="0" dirty="0">
                <a:latin typeface="Arial" charset="0"/>
              </a:rPr>
              <a:t>. </a:t>
            </a:r>
            <a:endParaRPr lang="en-PH" sz="1600"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4019357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xfrm>
            <a:off x="3886200" y="8676456"/>
            <a:ext cx="2971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1" spc="100" dirty="0" err="1">
                <a:latin typeface="Arial" charset="0"/>
              </a:rPr>
              <a:t>Upang</a:t>
            </a:r>
            <a:r>
              <a:rPr lang="en-US" sz="1600" b="1" spc="100" dirty="0">
                <a:latin typeface="Arial" charset="0"/>
              </a:rPr>
              <a:t> </a:t>
            </a:r>
            <a:r>
              <a:rPr lang="en-US" sz="1600" b="1" spc="100" dirty="0" err="1">
                <a:latin typeface="Arial" charset="0"/>
              </a:rPr>
              <a:t>palakasing-loob</a:t>
            </a:r>
            <a:r>
              <a:rPr lang="en-US" sz="1600" b="1" spc="100" dirty="0">
                <a:latin typeface="Arial" charset="0"/>
              </a:rPr>
              <a:t> ang </a:t>
            </a:r>
            <a:r>
              <a:rPr lang="en-US" sz="1600" b="1" spc="100" dirty="0" err="1">
                <a:latin typeface="Arial" charset="0"/>
              </a:rPr>
              <a:t>mga</a:t>
            </a:r>
            <a:r>
              <a:rPr lang="en-US" sz="1600" b="1" spc="100" dirty="0">
                <a:latin typeface="Arial" charset="0"/>
              </a:rPr>
              <a:t> </a:t>
            </a:r>
            <a:r>
              <a:rPr lang="en-US" sz="1600" b="1" spc="100" dirty="0" err="1">
                <a:latin typeface="Arial" charset="0"/>
              </a:rPr>
              <a:t>Mananampalataya</a:t>
            </a:r>
            <a:r>
              <a:rPr lang="en-US" sz="1600" b="1" spc="100" dirty="0">
                <a:latin typeface="Arial" charset="0"/>
              </a:rPr>
              <a:t> </a:t>
            </a:r>
            <a:r>
              <a:rPr lang="en-US" sz="1600" b="1" spc="100" dirty="0" err="1">
                <a:latin typeface="Arial" charset="0"/>
              </a:rPr>
              <a:t>na</a:t>
            </a:r>
            <a:r>
              <a:rPr lang="en-US" sz="1600" b="1" spc="100" dirty="0">
                <a:latin typeface="Arial" charset="0"/>
              </a:rPr>
              <a:t> </a:t>
            </a:r>
            <a:r>
              <a:rPr lang="en-US" sz="1600" b="1" spc="100" dirty="0" err="1">
                <a:latin typeface="Arial" charset="0"/>
              </a:rPr>
              <a:t>Maging</a:t>
            </a:r>
            <a:r>
              <a:rPr lang="en-US" sz="1600" b="1" spc="100" dirty="0">
                <a:latin typeface="Arial" charset="0"/>
              </a:rPr>
              <a:t>: </a:t>
            </a:r>
            <a:r>
              <a:rPr lang="en-US" sz="1600" spc="100" baseline="0" dirty="0">
                <a:latin typeface="Arial" charset="0"/>
              </a:rPr>
              <a:t>¶ </a:t>
            </a:r>
            <a:r>
              <a:rPr lang="en-US" sz="1600" spc="100" dirty="0">
                <a:latin typeface="Arial" charset="0"/>
              </a:rPr>
              <a:t>1. </a:t>
            </a:r>
            <a:r>
              <a:rPr lang="en-US" sz="1600" spc="100" dirty="0" err="1">
                <a:latin typeface="Arial" charset="0"/>
              </a:rPr>
              <a:t>Aktibo</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pagtataguyod</a:t>
            </a:r>
            <a:r>
              <a:rPr lang="en-US" sz="1600" spc="100" dirty="0">
                <a:latin typeface="Arial" charset="0"/>
              </a:rPr>
              <a:t> ng </a:t>
            </a:r>
            <a:r>
              <a:rPr lang="en-US" sz="1600" spc="100" dirty="0" err="1">
                <a:latin typeface="Arial" charset="0"/>
              </a:rPr>
              <a:t>misyon</a:t>
            </a:r>
            <a:r>
              <a:rPr lang="en-US" sz="1600" spc="100" dirty="0">
                <a:latin typeface="Arial" charset="0"/>
              </a:rPr>
              <a:t> ng </a:t>
            </a:r>
            <a:r>
              <a:rPr lang="en-US" sz="1600" spc="100" dirty="0" err="1">
                <a:latin typeface="Arial" charset="0"/>
              </a:rPr>
              <a:t>iglesya</a:t>
            </a:r>
            <a:r>
              <a:rPr lang="en-US" sz="1600" spc="100" dirty="0">
                <a:latin typeface="Arial" charset="0"/>
              </a:rPr>
              <a:t>. </a:t>
            </a:r>
            <a:r>
              <a:rPr lang="en-US" sz="1600" spc="100" baseline="0" dirty="0">
                <a:latin typeface="Arial" charset="0"/>
              </a:rPr>
              <a:t>¶ </a:t>
            </a:r>
            <a:r>
              <a:rPr lang="en-US" sz="1600" spc="100" dirty="0">
                <a:latin typeface="Arial" charset="0"/>
              </a:rPr>
              <a:t>2.</a:t>
            </a:r>
            <a:r>
              <a:rPr lang="en-US" sz="1600" spc="100" baseline="0" dirty="0">
                <a:latin typeface="Arial" charset="0"/>
              </a:rPr>
              <a:t> </a:t>
            </a:r>
            <a:r>
              <a:rPr lang="en-US" sz="1600" b="0" spc="100" baseline="0" dirty="0" err="1">
                <a:latin typeface="Arial" charset="0"/>
              </a:rPr>
              <a:t>Nakatutok</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di-</a:t>
            </a:r>
            <a:r>
              <a:rPr lang="en-US" sz="1600" b="0" spc="100" baseline="0" dirty="0" err="1">
                <a:latin typeface="Arial" charset="0"/>
              </a:rPr>
              <a:t>nakikitang</a:t>
            </a:r>
            <a:r>
              <a:rPr lang="en-US" sz="1600" b="0" spc="100" baseline="0" dirty="0">
                <a:latin typeface="Arial" charset="0"/>
              </a:rPr>
              <a:t> </a:t>
            </a:r>
            <a:r>
              <a:rPr lang="en-US" sz="1600" b="0" spc="100" baseline="0" dirty="0" err="1">
                <a:latin typeface="Arial" charset="0"/>
              </a:rPr>
              <a:t>sukat</a:t>
            </a:r>
            <a:r>
              <a:rPr lang="en-US" sz="1600" b="0" spc="100" baseline="0" dirty="0">
                <a:latin typeface="Arial" charset="0"/>
              </a:rPr>
              <a:t> </a:t>
            </a:r>
            <a:r>
              <a:rPr lang="en-US" sz="1600" b="0" spc="100" baseline="0" dirty="0" err="1">
                <a:latin typeface="Arial" charset="0"/>
              </a:rPr>
              <a:t>na</a:t>
            </a:r>
            <a:r>
              <a:rPr lang="en-US" sz="1600" b="0" spc="100" baseline="0" dirty="0">
                <a:latin typeface="Arial" charset="0"/>
              </a:rPr>
              <a:t> </a:t>
            </a:r>
            <a:r>
              <a:rPr lang="en-US" sz="1600" b="0" spc="100" baseline="0" dirty="0" err="1">
                <a:latin typeface="Arial" charset="0"/>
              </a:rPr>
              <a:t>aapekto</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kanlalng</a:t>
            </a:r>
            <a:r>
              <a:rPr lang="en-US" sz="1600" b="0" spc="100" baseline="0" dirty="0">
                <a:latin typeface="Arial" charset="0"/>
              </a:rPr>
              <a:t> </a:t>
            </a:r>
            <a:r>
              <a:rPr lang="en-US" sz="1600" b="0" spc="100" baseline="0" dirty="0" err="1">
                <a:latin typeface="Arial" charset="0"/>
              </a:rPr>
              <a:t>buhay</a:t>
            </a:r>
            <a:r>
              <a:rPr lang="en-US" sz="1600" b="0" spc="100" baseline="0" dirty="0">
                <a:latin typeface="Arial" charset="0"/>
              </a:rPr>
              <a:t> at </a:t>
            </a:r>
            <a:r>
              <a:rPr lang="en-US" sz="1600" b="0" spc="100" baseline="0" dirty="0" err="1">
                <a:latin typeface="Arial" charset="0"/>
              </a:rPr>
              <a:t>pagsaksi</a:t>
            </a:r>
            <a:r>
              <a:rPr lang="en-US" sz="1600" b="0" spc="100" baseline="0" dirty="0">
                <a:latin typeface="Arial" charset="0"/>
              </a:rPr>
              <a:t>. ¶ 3. </a:t>
            </a:r>
            <a:r>
              <a:rPr lang="en-US" sz="1600" b="0" spc="100" baseline="0" dirty="0" err="1">
                <a:latin typeface="Arial" charset="0"/>
              </a:rPr>
              <a:t>Nababatid</a:t>
            </a:r>
            <a:r>
              <a:rPr lang="en-US" sz="1600" b="0" spc="100" baseline="0" dirty="0">
                <a:latin typeface="Arial" charset="0"/>
              </a:rPr>
              <a:t> </a:t>
            </a:r>
            <a:r>
              <a:rPr lang="en-US" sz="1600" spc="100" dirty="0">
                <a:latin typeface="Arial" charset="0"/>
              </a:rPr>
              <a:t>an</a:t>
            </a:r>
            <a:r>
              <a:rPr lang="en-US" sz="1600" b="0" spc="100" baseline="0" dirty="0">
                <a:latin typeface="Arial" charset="0"/>
              </a:rPr>
              <a:t>g </a:t>
            </a:r>
            <a:r>
              <a:rPr lang="en-US" sz="1600" b="0" spc="100" baseline="0" dirty="0" err="1">
                <a:latin typeface="Arial" charset="0"/>
              </a:rPr>
              <a:t>maka-Diyos</a:t>
            </a:r>
            <a:r>
              <a:rPr lang="en-US" sz="1600" b="0" spc="100" baseline="0" dirty="0">
                <a:latin typeface="Arial" charset="0"/>
              </a:rPr>
              <a:t> </a:t>
            </a:r>
            <a:r>
              <a:rPr lang="en-US" sz="1600" b="0" spc="100" baseline="0" dirty="0" err="1">
                <a:latin typeface="Arial" charset="0"/>
              </a:rPr>
              <a:t>na</a:t>
            </a:r>
            <a:r>
              <a:rPr lang="en-US" sz="1600" b="0" spc="100" baseline="0" dirty="0">
                <a:latin typeface="Arial" charset="0"/>
              </a:rPr>
              <a:t> </a:t>
            </a:r>
            <a:r>
              <a:rPr lang="en-US" sz="1600" b="0" spc="100" baseline="0" dirty="0" err="1">
                <a:latin typeface="Arial" charset="0"/>
              </a:rPr>
              <a:t>paglalaan</a:t>
            </a:r>
            <a:r>
              <a:rPr lang="en-US" sz="1600" b="0" spc="100" baseline="0" dirty="0">
                <a:latin typeface="Arial" charset="0"/>
              </a:rPr>
              <a:t> para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kanilang</a:t>
            </a:r>
            <a:r>
              <a:rPr lang="en-US" sz="1600" b="0" spc="100" baseline="0" dirty="0">
                <a:latin typeface="Arial" charset="0"/>
              </a:rPr>
              <a:t> </a:t>
            </a:r>
            <a:r>
              <a:rPr lang="en-US" sz="1600" b="0" spc="100" baseline="0" dirty="0" err="1">
                <a:latin typeface="Arial" charset="0"/>
              </a:rPr>
              <a:t>tagumpay</a:t>
            </a:r>
            <a:r>
              <a:rPr lang="en-US" sz="1600" b="0" spc="100" baseline="0" dirty="0">
                <a:latin typeface="Arial" charset="0"/>
              </a:rPr>
              <a:t>. ¶ 4. </a:t>
            </a:r>
            <a:r>
              <a:rPr lang="en-US" sz="1600" b="0" spc="100" baseline="0" dirty="0" err="1">
                <a:latin typeface="Arial" charset="0"/>
              </a:rPr>
              <a:t>Laging</a:t>
            </a:r>
            <a:r>
              <a:rPr lang="en-US" sz="1600" b="0" spc="100" baseline="0" dirty="0">
                <a:latin typeface="Arial" charset="0"/>
              </a:rPr>
              <a:t> </a:t>
            </a:r>
            <a:r>
              <a:rPr lang="en-US" sz="1600" b="0" spc="100" baseline="0" dirty="0" err="1">
                <a:latin typeface="Arial" charset="0"/>
              </a:rPr>
              <a:t>alerto</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kahalagahan</a:t>
            </a:r>
            <a:r>
              <a:rPr lang="en-US" sz="1600" b="0" spc="100" baseline="0" dirty="0">
                <a:latin typeface="Arial" charset="0"/>
              </a:rPr>
              <a:t> ng </a:t>
            </a:r>
            <a:r>
              <a:rPr lang="en-US" sz="1600" b="0" spc="100" baseline="0" dirty="0" err="1">
                <a:latin typeface="Arial" charset="0"/>
              </a:rPr>
              <a:t>pagkaka</a:t>
            </a:r>
            <a:r>
              <a:rPr lang="en-US" sz="1600" b="0" spc="100" baseline="0" dirty="0">
                <a:latin typeface="Arial" charset="0"/>
              </a:rPr>
              <a:t>-isa at </a:t>
            </a:r>
            <a:r>
              <a:rPr lang="en-US" sz="1600" b="0" spc="100" baseline="0" dirty="0" err="1">
                <a:latin typeface="Arial" charset="0"/>
              </a:rPr>
              <a:t>pagtutulungan</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gitna</a:t>
            </a:r>
            <a:r>
              <a:rPr lang="en-US" sz="1600" b="0" spc="100" baseline="0" dirty="0">
                <a:latin typeface="Arial" charset="0"/>
              </a:rPr>
              <a:t> ng </a:t>
            </a:r>
            <a:r>
              <a:rPr lang="en-US" sz="1600" b="0" spc="100" baseline="0" dirty="0" err="1">
                <a:latin typeface="Arial" charset="0"/>
              </a:rPr>
              <a:t>mga</a:t>
            </a:r>
            <a:r>
              <a:rPr lang="en-US" sz="1600" b="0" spc="100" baseline="0" dirty="0">
                <a:latin typeface="Arial" charset="0"/>
              </a:rPr>
              <a:t> </a:t>
            </a:r>
            <a:r>
              <a:rPr lang="en-US" sz="1600" b="0" spc="100" baseline="0" dirty="0" err="1">
                <a:latin typeface="Arial" charset="0"/>
              </a:rPr>
              <a:t>mananampalataya</a:t>
            </a:r>
            <a:r>
              <a:rPr lang="en-US" sz="1600" b="0" spc="100" baseline="0" dirty="0">
                <a:latin typeface="Arial" charset="0"/>
              </a:rPr>
              <a:t>. </a:t>
            </a:r>
            <a:endParaRPr lang="en-PH" sz="1600"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3066835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b. </a:t>
            </a:r>
            <a:r>
              <a:rPr lang="en-US" sz="1600" b="1" spc="100" baseline="0" dirty="0" err="1">
                <a:latin typeface="Arial" charset="0"/>
                <a:cs typeface="ＭＳ Ｐゴシック" charset="0"/>
              </a:rPr>
              <a:t>Nakakasumpong</a:t>
            </a:r>
            <a:r>
              <a:rPr lang="en-US" sz="1600" b="1" spc="100" baseline="0" dirty="0">
                <a:latin typeface="Arial" charset="0"/>
                <a:cs typeface="ＭＳ Ｐゴシック" charset="0"/>
              </a:rPr>
              <a:t> ng Lakas kay Cristo</a:t>
            </a:r>
            <a:r>
              <a:rPr lang="en-US" sz="1600" b="1" spc="100" dirty="0">
                <a:latin typeface="Arial" charset="0"/>
                <a:ea typeface="ＭＳ Ｐゴシック" charset="0"/>
                <a:cs typeface="ＭＳ Ｐゴシック" charset="0"/>
              </a:rPr>
              <a:t>. </a:t>
            </a:r>
            <a:r>
              <a:rPr lang="en-US" sz="1600" b="0" spc="100" baseline="0" dirty="0">
                <a:latin typeface="Arial" charset="0"/>
                <a:cs typeface="ＭＳ Ｐゴシック" charset="0"/>
              </a:rPr>
              <a:t>“Sa </a:t>
            </a:r>
            <a:r>
              <a:rPr lang="en-US" sz="1600" b="0" spc="100" baseline="0" dirty="0" err="1">
                <a:latin typeface="Arial" charset="0"/>
                <a:cs typeface="ＭＳ Ｐゴシック" charset="0"/>
              </a:rPr>
              <a:t>katapusan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kapatid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magpakatibay</a:t>
            </a:r>
            <a:r>
              <a:rPr lang="en-US" sz="1600" b="0" spc="100" baseline="0" dirty="0">
                <a:latin typeface="Arial" charset="0"/>
                <a:cs typeface="ＭＳ Ｐゴシック" charset="0"/>
              </a:rPr>
              <a:t> kayo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kaniyang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makapangyarihang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lakas</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6:1</a:t>
            </a:r>
            <a:r>
              <a:rPr lang="en-US" sz="1600" i="1" spc="100" dirty="0">
                <a:latin typeface="Arial" charset="0"/>
                <a:cs typeface="ＭＳ Ｐゴシック" charset="0"/>
              </a:rPr>
              <a:t>0 </a:t>
            </a:r>
            <a:r>
              <a:rPr lang="en-US" sz="1600" spc="100" dirty="0">
                <a:latin typeface="Arial" charset="0"/>
                <a:cs typeface="ＭＳ Ｐゴシック" charset="0"/>
              </a:rPr>
              <a:t>SND</a:t>
            </a:r>
            <a:r>
              <a:rPr lang="en-US" sz="1600" b="0" i="0" spc="100" baseline="0" dirty="0">
                <a:latin typeface="Arial" charset="0"/>
                <a:cs typeface="ＭＳ Ｐゴシック" charset="0"/>
              </a:rPr>
              <a:t>). </a:t>
            </a:r>
          </a:p>
        </p:txBody>
      </p:sp>
    </p:spTree>
    <p:extLst>
      <p:ext uri="{BB962C8B-B14F-4D97-AF65-F5344CB8AC3E}">
        <p14:creationId xmlns:p14="http://schemas.microsoft.com/office/powerpoint/2010/main" val="3051006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xfrm>
            <a:off x="3886200" y="8676456"/>
            <a:ext cx="29718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14</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1" spc="100" dirty="0">
                <a:latin typeface="Arial" charset="0"/>
                <a:cs typeface="ＭＳ Ｐゴシック" charset="0"/>
              </a:rPr>
              <a:t>Ang </a:t>
            </a:r>
            <a:r>
              <a:rPr lang="en-US" sz="1600" b="1" spc="100" dirty="0" err="1">
                <a:latin typeface="Arial" charset="0"/>
                <a:cs typeface="ＭＳ Ｐゴシック" charset="0"/>
              </a:rPr>
              <a:t>Papel</a:t>
            </a:r>
            <a:r>
              <a:rPr lang="en-US" sz="1600" b="1" spc="100" dirty="0">
                <a:latin typeface="Arial" charset="0"/>
                <a:cs typeface="ＭＳ Ｐゴシック" charset="0"/>
              </a:rPr>
              <a:t> ng </a:t>
            </a:r>
            <a:r>
              <a:rPr lang="en-US" sz="1600" b="1" spc="100" dirty="0" err="1">
                <a:latin typeface="Arial" charset="0"/>
                <a:cs typeface="ＭＳ Ｐゴシック" charset="0"/>
              </a:rPr>
              <a:t>mga</a:t>
            </a:r>
            <a:r>
              <a:rPr lang="en-US" sz="1600" b="1" spc="100" dirty="0">
                <a:latin typeface="Arial" charset="0"/>
                <a:cs typeface="ＭＳ Ｐゴシック" charset="0"/>
              </a:rPr>
              <a:t> </a:t>
            </a:r>
            <a:r>
              <a:rPr lang="en-US" sz="1600" b="1" spc="100" dirty="0" err="1">
                <a:latin typeface="Arial" charset="0"/>
                <a:cs typeface="ＭＳ Ｐゴシック" charset="0"/>
              </a:rPr>
              <a:t>Kasapi</a:t>
            </a:r>
            <a:r>
              <a:rPr lang="en-US" sz="1600" b="1" spc="100" dirty="0">
                <a:latin typeface="Arial" charset="0"/>
                <a:cs typeface="ＭＳ Ｐゴシック" charset="0"/>
              </a:rPr>
              <a:t> ng </a:t>
            </a:r>
            <a:r>
              <a:rPr lang="en-US" sz="1600" b="1" spc="100" dirty="0" err="1">
                <a:latin typeface="Arial" charset="0"/>
                <a:cs typeface="ＭＳ Ｐゴシック" charset="0"/>
              </a:rPr>
              <a:t>Pagka-Diyos</a:t>
            </a:r>
            <a:r>
              <a:rPr lang="en-US" sz="1600" b="1" spc="100" dirty="0">
                <a:latin typeface="Arial" charset="0"/>
                <a:cs typeface="ＭＳ Ｐゴシック" charset="0"/>
              </a:rPr>
              <a:t>. </a:t>
            </a:r>
            <a:r>
              <a:rPr lang="en-US" sz="1600" i="1" spc="100" baseline="0" dirty="0">
                <a:latin typeface="Arial" charset="0"/>
              </a:rPr>
              <a:t>¶ </a:t>
            </a:r>
            <a:r>
              <a:rPr lang="en-US" sz="1600" spc="100" baseline="0" dirty="0">
                <a:latin typeface="Arial" charset="0"/>
              </a:rPr>
              <a:t>1. Si Cristo </a:t>
            </a:r>
            <a:r>
              <a:rPr lang="en-US" sz="1600" spc="100" baseline="0" dirty="0" err="1">
                <a:latin typeface="Arial" charset="0"/>
              </a:rPr>
              <a:t>bilang</a:t>
            </a:r>
            <a:r>
              <a:rPr lang="en-US" sz="1600" spc="100" baseline="0" dirty="0">
                <a:latin typeface="Arial" charset="0"/>
              </a:rPr>
              <a:t> ang </a:t>
            </a:r>
            <a:r>
              <a:rPr lang="en-US" sz="1600" spc="100" baseline="0" dirty="0" err="1">
                <a:latin typeface="Arial" charset="0"/>
              </a:rPr>
              <a:t>Pinagmumulan</a:t>
            </a:r>
            <a:r>
              <a:rPr lang="en-US" sz="1600" spc="100" baseline="0" dirty="0">
                <a:latin typeface="Arial" charset="0"/>
              </a:rPr>
              <a:t> ng </a:t>
            </a:r>
            <a:r>
              <a:rPr lang="en-US" sz="1600" spc="100" baseline="0" dirty="0" err="1">
                <a:latin typeface="Arial" charset="0"/>
              </a:rPr>
              <a:t>kalakasan</a:t>
            </a:r>
            <a:r>
              <a:rPr lang="en-US" sz="1600" spc="100" baseline="0" dirty="0">
                <a:latin typeface="Arial" charset="0"/>
              </a:rPr>
              <a:t> ng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mananampalataya</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Panginoon</a:t>
            </a:r>
            <a:r>
              <a:rPr lang="en-US" sz="1600" spc="100" baseline="0" dirty="0">
                <a:latin typeface="Arial" charset="0"/>
              </a:rPr>
              <a:t>,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kapangyarihan</a:t>
            </a:r>
            <a:r>
              <a:rPr lang="en-US" sz="1600" spc="100" baseline="0" dirty="0">
                <a:latin typeface="Arial" charset="0"/>
              </a:rPr>
              <a:t> ng </a:t>
            </a:r>
            <a:r>
              <a:rPr lang="en-US" sz="1600" spc="100" baseline="0" dirty="0" err="1">
                <a:latin typeface="Arial" charset="0"/>
              </a:rPr>
              <a:t>kanyang</a:t>
            </a:r>
            <a:r>
              <a:rPr lang="en-US" sz="1600" spc="100" baseline="0" dirty="0">
                <a:latin typeface="Arial" charset="0"/>
              </a:rPr>
              <a:t> </a:t>
            </a:r>
            <a:r>
              <a:rPr lang="en-US" sz="1600" spc="100" baseline="0" dirty="0" err="1">
                <a:latin typeface="Arial" charset="0"/>
              </a:rPr>
              <a:t>lakas</a:t>
            </a:r>
            <a:r>
              <a:rPr lang="en-US" sz="1600" spc="100" dirty="0">
                <a:latin typeface="Arial" charset="0"/>
              </a:rPr>
              <a:t>” </a:t>
            </a:r>
            <a:r>
              <a:rPr lang="en-US" sz="1600" i="1" spc="100" dirty="0">
                <a:latin typeface="Arial" charset="0"/>
              </a:rPr>
              <a:t>(</a:t>
            </a:r>
            <a:r>
              <a:rPr lang="en-US" sz="1600" i="1" spc="100" dirty="0" err="1">
                <a:latin typeface="Arial" charset="0"/>
              </a:rPr>
              <a:t>tal</a:t>
            </a:r>
            <a:r>
              <a:rPr lang="en-US" sz="1600" i="1" spc="100" dirty="0">
                <a:latin typeface="Arial" charset="0"/>
              </a:rPr>
              <a:t>. 10</a:t>
            </a:r>
            <a:r>
              <a:rPr lang="en-US" sz="1600" spc="100" dirty="0">
                <a:latin typeface="Arial" charset="0"/>
              </a:rPr>
              <a:t>). </a:t>
            </a:r>
            <a:r>
              <a:rPr lang="en-US" sz="1600" i="1" spc="100" baseline="0" dirty="0">
                <a:latin typeface="Arial" charset="0"/>
              </a:rPr>
              <a:t>¶</a:t>
            </a:r>
            <a:r>
              <a:rPr lang="en-US" sz="1600" spc="100" baseline="0" dirty="0">
                <a:latin typeface="Arial" charset="0"/>
              </a:rPr>
              <a:t> • </a:t>
            </a:r>
            <a:r>
              <a:rPr lang="en-US" sz="1600" b="0" spc="100" baseline="0" dirty="0">
                <a:latin typeface="Arial" charset="0"/>
              </a:rPr>
              <a:t>Ang </a:t>
            </a:r>
            <a:r>
              <a:rPr lang="en-US" sz="1600" b="0" spc="100" baseline="0" dirty="0" err="1">
                <a:latin typeface="Arial" charset="0"/>
              </a:rPr>
              <a:t>kapangyarihan</a:t>
            </a:r>
            <a:r>
              <a:rPr lang="en-US" sz="1600" b="0" spc="100" baseline="0" dirty="0">
                <a:latin typeface="Arial" charset="0"/>
              </a:rPr>
              <a:t> </a:t>
            </a:r>
            <a:r>
              <a:rPr lang="en-US" sz="1600" b="0" spc="100" baseline="0" dirty="0" err="1">
                <a:latin typeface="Arial" charset="0"/>
              </a:rPr>
              <a:t>ipakikita</a:t>
            </a:r>
            <a:r>
              <a:rPr lang="en-US" sz="1600" b="0" spc="100" baseline="0" dirty="0">
                <a:latin typeface="Arial" charset="0"/>
              </a:rPr>
              <a:t> ng </a:t>
            </a:r>
            <a:r>
              <a:rPr lang="en-US" sz="1600" b="0" spc="100" baseline="0" dirty="0" err="1">
                <a:latin typeface="Arial" charset="0"/>
              </a:rPr>
              <a:t>iglesya</a:t>
            </a:r>
            <a:r>
              <a:rPr lang="en-US" sz="1600" b="0" spc="100" baseline="0" dirty="0">
                <a:latin typeface="Arial" charset="0"/>
              </a:rPr>
              <a:t> ay </a:t>
            </a:r>
            <a:r>
              <a:rPr lang="en-US" sz="1600" b="0" spc="100" baseline="0" dirty="0" err="1">
                <a:latin typeface="Arial" charset="0"/>
              </a:rPr>
              <a:t>hindi</a:t>
            </a:r>
            <a:r>
              <a:rPr lang="en-US" sz="1600" b="0" spc="100" baseline="0" dirty="0">
                <a:latin typeface="Arial" charset="0"/>
              </a:rPr>
              <a:t> </a:t>
            </a:r>
            <a:r>
              <a:rPr lang="en-US" sz="1600" b="0" spc="100" baseline="0" dirty="0" err="1">
                <a:latin typeface="Arial" charset="0"/>
              </a:rPr>
              <a:t>katutubo</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mga</a:t>
            </a:r>
            <a:r>
              <a:rPr lang="en-US" sz="1600" b="0" spc="100" baseline="0" dirty="0">
                <a:latin typeface="Arial" charset="0"/>
              </a:rPr>
              <a:t> </a:t>
            </a:r>
            <a:r>
              <a:rPr lang="en-US" sz="1600" b="0" spc="100" baseline="0" dirty="0" err="1">
                <a:latin typeface="Arial" charset="0"/>
              </a:rPr>
              <a:t>mananampalataya</a:t>
            </a:r>
            <a:r>
              <a:rPr lang="en-US" sz="1600" b="0" spc="100" baseline="0" dirty="0">
                <a:latin typeface="Arial" charset="0"/>
              </a:rPr>
              <a:t> </a:t>
            </a:r>
            <a:r>
              <a:rPr lang="en-US" sz="1600" b="0" spc="100" baseline="0" dirty="0" err="1">
                <a:latin typeface="Arial" charset="0"/>
              </a:rPr>
              <a:t>kundi</a:t>
            </a:r>
            <a:r>
              <a:rPr lang="en-US" sz="1600" b="0" spc="100" baseline="0" dirty="0">
                <a:latin typeface="Arial" charset="0"/>
              </a:rPr>
              <a:t> may </a:t>
            </a:r>
            <a:r>
              <a:rPr lang="en-US" sz="1600" b="0" spc="100" baseline="0" dirty="0" err="1">
                <a:latin typeface="Arial" charset="0"/>
              </a:rPr>
              <a:t>pinagmulan</a:t>
            </a:r>
            <a:r>
              <a:rPr lang="en-US" sz="1600" b="0" spc="100" baseline="0" dirty="0">
                <a:latin typeface="Arial" charset="0"/>
              </a:rPr>
              <a:t>. </a:t>
            </a:r>
            <a:r>
              <a:rPr lang="en-US" sz="1600" b="0" spc="100" baseline="0" dirty="0" err="1">
                <a:latin typeface="Arial" charset="0"/>
              </a:rPr>
              <a:t>Ito’y</a:t>
            </a:r>
            <a:r>
              <a:rPr lang="en-US" sz="1600" b="0" spc="100" baseline="0" dirty="0">
                <a:latin typeface="Arial" charset="0"/>
              </a:rPr>
              <a:t> </a:t>
            </a:r>
            <a:r>
              <a:rPr lang="en-US" sz="1600" b="0" spc="100" baseline="0" dirty="0" err="1">
                <a:latin typeface="Arial" charset="0"/>
              </a:rPr>
              <a:t>dumarating</a:t>
            </a:r>
            <a:r>
              <a:rPr lang="en-US" sz="1600" b="0" spc="100" baseline="0" dirty="0">
                <a:latin typeface="Arial" charset="0"/>
              </a:rPr>
              <a:t> </a:t>
            </a:r>
            <a:r>
              <a:rPr lang="en-US" sz="1600" b="0" spc="100" baseline="0" dirty="0" err="1">
                <a:latin typeface="Arial" charset="0"/>
              </a:rPr>
              <a:t>mula</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Panginoon</a:t>
            </a:r>
            <a:r>
              <a:rPr lang="en-US" sz="1600" b="0" spc="100" baseline="0" dirty="0">
                <a:latin typeface="Arial" charset="0"/>
              </a:rPr>
              <a:t>, </a:t>
            </a:r>
            <a:r>
              <a:rPr lang="en-US" sz="1600" b="0" spc="100" baseline="0" dirty="0" err="1">
                <a:latin typeface="Arial" charset="0"/>
              </a:rPr>
              <a:t>mula</a:t>
            </a:r>
            <a:r>
              <a:rPr lang="en-US" sz="1600" b="0" spc="100" baseline="0" dirty="0">
                <a:latin typeface="Arial" charset="0"/>
              </a:rPr>
              <a:t> kay Cristo. ¶ 2. Ang </a:t>
            </a:r>
            <a:r>
              <a:rPr lang="en-US" sz="1600" b="0" spc="100" baseline="0" dirty="0" err="1">
                <a:latin typeface="Arial" charset="0"/>
              </a:rPr>
              <a:t>Diyos</a:t>
            </a:r>
            <a:r>
              <a:rPr lang="en-US" sz="1600" b="0" spc="100" baseline="0" dirty="0">
                <a:latin typeface="Arial" charset="0"/>
              </a:rPr>
              <a:t>, ang Ama, ay </a:t>
            </a:r>
            <a:r>
              <a:rPr lang="en-US" sz="1600" b="0" spc="100" baseline="0" dirty="0" err="1">
                <a:latin typeface="Arial" charset="0"/>
              </a:rPr>
              <a:t>ipinagagamit</a:t>
            </a:r>
            <a:r>
              <a:rPr lang="en-US" sz="1600" b="0" spc="100" baseline="0" dirty="0">
                <a:latin typeface="Arial" charset="0"/>
              </a:rPr>
              <a:t> ang </a:t>
            </a:r>
            <a:r>
              <a:rPr lang="en-US" sz="1600" b="0" spc="100" baseline="0" dirty="0" err="1">
                <a:latin typeface="Arial" charset="0"/>
              </a:rPr>
              <a:t>Kanyang</a:t>
            </a:r>
            <a:r>
              <a:rPr lang="en-US" sz="1600" b="0" spc="100" baseline="0" dirty="0">
                <a:latin typeface="Arial" charset="0"/>
              </a:rPr>
              <a:t> </a:t>
            </a:r>
            <a:r>
              <a:rPr lang="en-US" sz="1600" b="0" spc="100" baseline="0" dirty="0" err="1">
                <a:latin typeface="Arial" charset="0"/>
              </a:rPr>
              <a:t>mga</a:t>
            </a:r>
            <a:r>
              <a:rPr lang="en-US" sz="1600" b="0" spc="100" baseline="0" dirty="0">
                <a:latin typeface="Arial" charset="0"/>
              </a:rPr>
              <a:t> </a:t>
            </a:r>
            <a:r>
              <a:rPr lang="en-US" sz="1600" b="0" spc="100" baseline="0" dirty="0" err="1">
                <a:latin typeface="Arial" charset="0"/>
              </a:rPr>
              <a:t>armas</a:t>
            </a:r>
            <a:r>
              <a:rPr lang="en-US" sz="1600" b="0" spc="100" baseline="0" dirty="0">
                <a:latin typeface="Arial" charset="0"/>
              </a:rPr>
              <a:t> </a:t>
            </a:r>
            <a:r>
              <a:rPr lang="en-US" sz="1600" b="0" spc="100" baseline="0" dirty="0" err="1">
                <a:latin typeface="Arial" charset="0"/>
              </a:rPr>
              <a:t>gaya</a:t>
            </a:r>
            <a:r>
              <a:rPr lang="en-US" sz="1600" b="0" spc="100" baseline="0" dirty="0">
                <a:latin typeface="Arial" charset="0"/>
              </a:rPr>
              <a:t> ng ”</a:t>
            </a:r>
            <a:r>
              <a:rPr lang="en-US" sz="1600" b="0" spc="100" baseline="0" dirty="0" err="1">
                <a:latin typeface="Arial" charset="0"/>
              </a:rPr>
              <a:t>kasuotang</a:t>
            </a:r>
            <a:r>
              <a:rPr lang="en-US" sz="1600" b="0" spc="100" baseline="0" dirty="0">
                <a:latin typeface="Arial" charset="0"/>
              </a:rPr>
              <a:t> </a:t>
            </a:r>
            <a:r>
              <a:rPr lang="en-US" sz="1600" b="0" spc="100" baseline="0" dirty="0" err="1">
                <a:latin typeface="Arial" charset="0"/>
              </a:rPr>
              <a:t>pandigma</a:t>
            </a:r>
            <a:r>
              <a:rPr lang="en-US" sz="1600" b="0" spc="100" baseline="0" dirty="0">
                <a:latin typeface="Arial" charset="0"/>
              </a:rPr>
              <a:t> ng </a:t>
            </a:r>
            <a:r>
              <a:rPr lang="en-US" sz="1600" b="0" spc="100" baseline="0" dirty="0" err="1">
                <a:latin typeface="Arial" charset="0"/>
              </a:rPr>
              <a:t>Diyos</a:t>
            </a:r>
            <a:r>
              <a:rPr lang="en-US" sz="1600" b="0" spc="100" baseline="0" dirty="0">
                <a:latin typeface="Arial" charset="0"/>
              </a:rPr>
              <a:t>” </a:t>
            </a:r>
            <a:r>
              <a:rPr lang="en-US" sz="1600" i="1" spc="100" dirty="0">
                <a:latin typeface="Arial" charset="0"/>
              </a:rPr>
              <a:t>(</a:t>
            </a:r>
            <a:r>
              <a:rPr lang="en-US" sz="1600" i="1" spc="100" dirty="0" err="1">
                <a:latin typeface="Arial" charset="0"/>
              </a:rPr>
              <a:t>tal</a:t>
            </a:r>
            <a:r>
              <a:rPr lang="en-US" sz="1600" i="1" spc="100" dirty="0">
                <a:latin typeface="Arial" charset="0"/>
              </a:rPr>
              <a:t>. 11, 13</a:t>
            </a:r>
            <a:r>
              <a:rPr lang="en-US" sz="1600" spc="100" dirty="0">
                <a:latin typeface="Arial" charset="0"/>
              </a:rPr>
              <a:t>)</a:t>
            </a:r>
            <a:r>
              <a:rPr lang="en-US" sz="1600" b="0" i="1" spc="100" baseline="0" dirty="0">
                <a:latin typeface="Arial" charset="0"/>
              </a:rPr>
              <a:t>.</a:t>
            </a:r>
            <a:endParaRPr lang="en-PH" sz="1600" i="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3388495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xfrm>
            <a:off x="3886200" y="8676456"/>
            <a:ext cx="2971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15</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spc="100" baseline="0" dirty="0">
                <a:latin typeface="Arial" charset="0"/>
              </a:rPr>
              <a:t>3. Ang Espiritu ay </a:t>
            </a:r>
            <a:r>
              <a:rPr lang="en-US" sz="1600" spc="100" baseline="0" dirty="0" err="1">
                <a:latin typeface="Arial" charset="0"/>
              </a:rPr>
              <a:t>aktibo</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pagpapalakas</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mananampalataya</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inyong</a:t>
            </a:r>
            <a:r>
              <a:rPr lang="en-US" sz="1600" spc="100" baseline="0" dirty="0">
                <a:latin typeface="Arial" charset="0"/>
              </a:rPr>
              <a:t> </a:t>
            </a:r>
            <a:r>
              <a:rPr lang="en-US" sz="1600" spc="100" baseline="0" dirty="0" err="1">
                <a:latin typeface="Arial" charset="0"/>
              </a:rPr>
              <a:t>panloob</a:t>
            </a:r>
            <a:r>
              <a:rPr lang="en-US" sz="1600" spc="100" baseline="0" dirty="0">
                <a:latin typeface="Arial" charset="0"/>
              </a:rPr>
              <a:t>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pagkatao</a:t>
            </a:r>
            <a:r>
              <a:rPr lang="en-US" sz="1600" spc="100" baseline="0" dirty="0">
                <a:latin typeface="Arial" charset="0"/>
              </a:rPr>
              <a:t>” (</a:t>
            </a:r>
            <a:r>
              <a:rPr lang="en-US" sz="1600" i="1" spc="100" dirty="0">
                <a:latin typeface="Arial" charset="0"/>
              </a:rPr>
              <a:t>3:16</a:t>
            </a:r>
            <a:r>
              <a:rPr lang="en-US" sz="1600" spc="100" dirty="0">
                <a:latin typeface="Arial" charset="0"/>
              </a:rPr>
              <a:t>). </a:t>
            </a:r>
            <a:r>
              <a:rPr lang="en-US" sz="1600" i="1" spc="100" baseline="0" dirty="0">
                <a:latin typeface="Arial" charset="0"/>
              </a:rPr>
              <a:t>¶</a:t>
            </a:r>
            <a:r>
              <a:rPr lang="en-US" sz="1600" spc="100" baseline="0" dirty="0">
                <a:latin typeface="Arial" charset="0"/>
              </a:rPr>
              <a:t> • Ang Espiritu ang </a:t>
            </a:r>
            <a:r>
              <a:rPr lang="en-US" sz="1600" spc="100" baseline="0" dirty="0" err="1">
                <a:latin typeface="Arial" charset="0"/>
              </a:rPr>
              <a:t>siyang</a:t>
            </a:r>
            <a:r>
              <a:rPr lang="en-US" sz="1600" spc="100" baseline="0" dirty="0">
                <a:latin typeface="Arial" charset="0"/>
              </a:rPr>
              <a:t> </a:t>
            </a:r>
            <a:r>
              <a:rPr lang="en-US" sz="1600" spc="100" baseline="0" dirty="0" err="1">
                <a:latin typeface="Arial" charset="0"/>
              </a:rPr>
              <a:t>naglalabas</a:t>
            </a:r>
            <a:r>
              <a:rPr lang="en-US" sz="1600" spc="100" baseline="0" dirty="0">
                <a:latin typeface="Arial" charset="0"/>
              </a:rPr>
              <a:t> ng </a:t>
            </a:r>
            <a:r>
              <a:rPr lang="en-US" sz="1600" spc="100" baseline="0" dirty="0" err="1">
                <a:latin typeface="Arial" charset="0"/>
              </a:rPr>
              <a:t>tabak</a:t>
            </a:r>
            <a:r>
              <a:rPr lang="en-US" sz="1600" spc="100" baseline="0" dirty="0">
                <a:latin typeface="Arial" charset="0"/>
              </a:rPr>
              <a:t>, “ang </a:t>
            </a:r>
            <a:r>
              <a:rPr lang="en-US" sz="1600" spc="100" baseline="0" dirty="0" err="1">
                <a:latin typeface="Arial" charset="0"/>
              </a:rPr>
              <a:t>tabak</a:t>
            </a:r>
            <a:r>
              <a:rPr lang="en-US" sz="1600" spc="100" baseline="0" dirty="0">
                <a:latin typeface="Arial" charset="0"/>
              </a:rPr>
              <a:t> ng Espiritu,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siyang</a:t>
            </a:r>
            <a:r>
              <a:rPr lang="en-US" sz="1600" spc="100" baseline="0" dirty="0">
                <a:latin typeface="Arial" charset="0"/>
              </a:rPr>
              <a:t> </a:t>
            </a:r>
            <a:r>
              <a:rPr lang="en-US" sz="1600" spc="100" baseline="0" dirty="0" err="1">
                <a:latin typeface="Arial" charset="0"/>
              </a:rPr>
              <a:t>salita</a:t>
            </a:r>
            <a:r>
              <a:rPr lang="en-US" sz="1600" spc="100" baseline="0" dirty="0">
                <a:latin typeface="Arial" charset="0"/>
              </a:rPr>
              <a:t> ng </a:t>
            </a:r>
            <a:r>
              <a:rPr lang="en-US" sz="1600" spc="100" baseline="0" dirty="0" err="1">
                <a:latin typeface="Arial" charset="0"/>
              </a:rPr>
              <a:t>Diyos</a:t>
            </a:r>
            <a:r>
              <a:rPr lang="en-US" sz="1600" spc="100" baseline="0" dirty="0">
                <a:latin typeface="Arial" charset="0"/>
              </a:rPr>
              <a:t>” (</a:t>
            </a:r>
            <a:r>
              <a:rPr lang="en-US" sz="1600" i="1" spc="100" baseline="0" dirty="0">
                <a:latin typeface="Arial" charset="0"/>
              </a:rPr>
              <a:t>6:17</a:t>
            </a:r>
            <a:r>
              <a:rPr lang="en-US" sz="1600" spc="100" baseline="0" dirty="0">
                <a:latin typeface="Arial" charset="0"/>
              </a:rPr>
              <a:t>). ¶ • Ang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mananampalataya</a:t>
            </a:r>
            <a:r>
              <a:rPr lang="en-US" sz="1600" spc="100" baseline="0" dirty="0">
                <a:latin typeface="Arial" charset="0"/>
              </a:rPr>
              <a:t> ay </a:t>
            </a:r>
            <a:r>
              <a:rPr lang="en-US" sz="1600" spc="100" baseline="0" dirty="0" err="1">
                <a:latin typeface="Arial" charset="0"/>
              </a:rPr>
              <a:t>mananalangin</a:t>
            </a:r>
            <a:r>
              <a:rPr lang="en-US" sz="1600" spc="100" baseline="0" dirty="0">
                <a:latin typeface="Arial" charset="0"/>
              </a:rPr>
              <a:t> “</a:t>
            </a:r>
            <a:r>
              <a:rPr lang="en-US" sz="1600" spc="100" baseline="0" dirty="0" err="1">
                <a:latin typeface="Arial" charset="0"/>
              </a:rPr>
              <a:t>lagi</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pamamagitan</a:t>
            </a:r>
            <a:r>
              <a:rPr lang="en-US" sz="1600" spc="100" baseline="0" dirty="0">
                <a:latin typeface="Arial" charset="0"/>
              </a:rPr>
              <a:t> ng Espiritu” (</a:t>
            </a:r>
            <a:r>
              <a:rPr lang="en-US" sz="1600" i="1" spc="100" baseline="0" dirty="0" err="1">
                <a:latin typeface="Arial" charset="0"/>
              </a:rPr>
              <a:t>tal</a:t>
            </a:r>
            <a:r>
              <a:rPr lang="en-US" sz="1600" i="1" spc="100" baseline="0" dirty="0">
                <a:latin typeface="Arial" charset="0"/>
              </a:rPr>
              <a:t>. 18</a:t>
            </a:r>
            <a:r>
              <a:rPr lang="en-US" sz="1600" spc="100" baseline="0" dirty="0">
                <a:latin typeface="Arial" charset="0"/>
              </a:rPr>
              <a:t>). ¶ • Ang </a:t>
            </a:r>
            <a:r>
              <a:rPr lang="en-US" sz="1600" spc="100" baseline="0" dirty="0" err="1">
                <a:latin typeface="Arial" charset="0"/>
              </a:rPr>
              <a:t>tatluhang</a:t>
            </a:r>
            <a:r>
              <a:rPr lang="en-US" sz="1600" spc="100" baseline="0" dirty="0">
                <a:latin typeface="Arial" charset="0"/>
              </a:rPr>
              <a:t> </a:t>
            </a:r>
            <a:r>
              <a:rPr lang="en-US" sz="1600" spc="100" baseline="0" dirty="0" err="1">
                <a:latin typeface="Arial" charset="0"/>
              </a:rPr>
              <a:t>Diyos</a:t>
            </a:r>
            <a:r>
              <a:rPr lang="en-US" sz="1600" spc="100" baseline="0" dirty="0">
                <a:latin typeface="Arial" charset="0"/>
              </a:rPr>
              <a:t> ay </a:t>
            </a:r>
            <a:r>
              <a:rPr lang="en-US" sz="1600" spc="100" baseline="0" dirty="0" err="1">
                <a:latin typeface="Arial" charset="0"/>
              </a:rPr>
              <a:t>ganap</a:t>
            </a:r>
            <a:r>
              <a:rPr lang="en-US" sz="1600" spc="100" baseline="0" dirty="0">
                <a:latin typeface="Arial" charset="0"/>
              </a:rPr>
              <a:t>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sangkot</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pagbibigay</a:t>
            </a:r>
            <a:r>
              <a:rPr lang="en-US" sz="1600" spc="100" baseline="0" dirty="0">
                <a:latin typeface="Arial" charset="0"/>
              </a:rPr>
              <a:t> ng </a:t>
            </a:r>
            <a:r>
              <a:rPr lang="en-US" sz="1600" spc="100" baseline="0" dirty="0" err="1">
                <a:latin typeface="Arial" charset="0"/>
              </a:rPr>
              <a:t>kagamitan</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atin</a:t>
            </a:r>
            <a:r>
              <a:rPr lang="en-US" sz="1600" spc="100" baseline="0" dirty="0">
                <a:latin typeface="Arial" charset="0"/>
              </a:rPr>
              <a:t> </a:t>
            </a:r>
            <a:r>
              <a:rPr lang="en-US" sz="1600" spc="100" baseline="0" dirty="0" err="1">
                <a:latin typeface="Arial" charset="0"/>
              </a:rPr>
              <a:t>upang</a:t>
            </a:r>
            <a:r>
              <a:rPr lang="en-US" sz="1600" spc="100" baseline="0" dirty="0">
                <a:latin typeface="Arial" charset="0"/>
              </a:rPr>
              <a:t> </a:t>
            </a:r>
            <a:r>
              <a:rPr lang="en-US" sz="1600" spc="100" baseline="0" dirty="0" err="1">
                <a:latin typeface="Arial" charset="0"/>
              </a:rPr>
              <a:t>lumaban</a:t>
            </a:r>
            <a:r>
              <a:rPr lang="en-US" sz="1600" spc="100" baseline="0" dirty="0">
                <a:latin typeface="Arial" charset="0"/>
              </a:rPr>
              <a:t> </a:t>
            </a:r>
            <a:r>
              <a:rPr lang="en-US" sz="1600" spc="100" baseline="0" dirty="0" err="1">
                <a:latin typeface="Arial" charset="0"/>
              </a:rPr>
              <a:t>kontra</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masasamang</a:t>
            </a:r>
            <a:r>
              <a:rPr lang="en-US" sz="1600" spc="100" baseline="0" dirty="0">
                <a:latin typeface="Arial" charset="0"/>
              </a:rPr>
              <a:t> </a:t>
            </a:r>
            <a:r>
              <a:rPr lang="en-US" sz="1600" spc="100" baseline="0" dirty="0" err="1">
                <a:latin typeface="Arial" charset="0"/>
              </a:rPr>
              <a:t>kapangyarihan</a:t>
            </a:r>
            <a:r>
              <a:rPr lang="en-US" sz="1600" spc="100" baseline="0" dirty="0">
                <a:latin typeface="Arial" charset="0"/>
              </a:rPr>
              <a:t>. </a:t>
            </a:r>
            <a:endParaRPr lang="en-PH" sz="1600"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548519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16</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1" spc="100" dirty="0">
                <a:latin typeface="Arial" charset="0"/>
                <a:cs typeface="ＭＳ Ｐゴシック" charset="0"/>
              </a:rPr>
              <a:t>2</a:t>
            </a:r>
            <a:r>
              <a:rPr lang="en-US" sz="1600" b="1" spc="100" baseline="0" dirty="0">
                <a:latin typeface="Arial" charset="0"/>
                <a:cs typeface="ＭＳ Ｐゴシック" charset="0"/>
              </a:rPr>
              <a:t>. </a:t>
            </a:r>
            <a:r>
              <a:rPr lang="en-US" sz="1600" b="1" spc="100" dirty="0">
                <a:latin typeface="Arial" charset="0"/>
                <a:ea typeface="ＭＳ Ｐゴシック" charset="0"/>
                <a:cs typeface="ＭＳ Ｐゴシック" charset="0"/>
              </a:rPr>
              <a:t>Ang </a:t>
            </a:r>
            <a:r>
              <a:rPr lang="en-US" sz="1600" b="1" spc="100" dirty="0" err="1">
                <a:latin typeface="Arial" charset="0"/>
                <a:ea typeface="ＭＳ Ｐゴシック" charset="0"/>
                <a:cs typeface="ＭＳ Ｐゴシック" charset="0"/>
              </a:rPr>
              <a:t>Malaking</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Tunggalian</a:t>
            </a:r>
            <a:r>
              <a:rPr lang="en-US" sz="1600" b="1" spc="100" dirty="0">
                <a:latin typeface="Arial" charset="0"/>
                <a:ea typeface="ＭＳ Ｐゴシック" charset="0"/>
                <a:cs typeface="ＭＳ Ｐゴシック" charset="0"/>
              </a:rPr>
              <a:t>. a. Sa </a:t>
            </a:r>
            <a:r>
              <a:rPr lang="en-US" sz="1600" b="1" spc="100" dirty="0" err="1">
                <a:latin typeface="Arial" charset="0"/>
                <a:ea typeface="ＭＳ Ｐゴシック" charset="0"/>
                <a:cs typeface="ＭＳ Ｐゴシック" charset="0"/>
              </a:rPr>
              <a:t>mga</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Liham</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ni</a:t>
            </a:r>
            <a:r>
              <a:rPr lang="en-US" sz="1600" b="1" spc="100" dirty="0">
                <a:latin typeface="Arial" charset="0"/>
                <a:ea typeface="ＭＳ Ｐゴシック" charset="0"/>
                <a:cs typeface="ＭＳ Ｐゴシック" charset="0"/>
              </a:rPr>
              <a:t> Pablo.</a:t>
            </a:r>
            <a:r>
              <a:rPr lang="en-US" sz="1600" b="1" i="1" spc="100" dirty="0">
                <a:latin typeface="Arial" charset="0"/>
                <a:ea typeface="ＭＳ Ｐゴシック" charset="0"/>
                <a:cs typeface="ＭＳ Ｐゴシック" charset="0"/>
              </a:rPr>
              <a:t>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Isuot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buong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kasuotang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pandigma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makatagal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laban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pakana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diyablo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pakikipaglaban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laban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laman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dugo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kundi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laban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pinuno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laban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may </a:t>
            </a:r>
            <a:r>
              <a:rPr lang="en-US" sz="1600" b="0" spc="100" baseline="0" dirty="0" err="1">
                <a:latin typeface="Arial" charset="0"/>
                <a:cs typeface="ＭＳ Ｐゴシック" charset="0"/>
              </a:rPr>
              <a:t>kapangyarihan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laban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kapangyarihang</a:t>
            </a:r>
            <a:r>
              <a:rPr lang="en-US" sz="1600" b="0" spc="100" baseline="0" dirty="0">
                <a:latin typeface="Arial" charset="0"/>
                <a:cs typeface="ＭＳ Ｐゴシック" charset="0"/>
              </a:rPr>
              <a:t> di-</a:t>
            </a:r>
            <a:r>
              <a:rPr lang="en-US" sz="1600" b="0" spc="100" baseline="0" dirty="0" err="1">
                <a:latin typeface="Arial" charset="0"/>
                <a:cs typeface="ＭＳ Ｐゴシック" charset="0"/>
              </a:rPr>
              <a:t>nakikita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naghahari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sanlibutan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kadilimang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laban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hukbong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espirituwal</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kasamaan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kalangitan</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a:t>
            </a:r>
            <a:r>
              <a:rPr lang="en-US" sz="1600" i="1" spc="100" dirty="0">
                <a:latin typeface="Arial" charset="0"/>
                <a:cs typeface="ＭＳ Ｐゴシック" charset="0"/>
              </a:rPr>
              <a:t>6:11, 12</a:t>
            </a:r>
            <a:r>
              <a:rPr lang="en-US" sz="1600" b="0" i="0" spc="100" baseline="0" dirty="0">
                <a:latin typeface="Arial" charset="0"/>
                <a:cs typeface="ＭＳ Ｐゴシック" charset="0"/>
              </a:rPr>
              <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1991151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spc="100" baseline="0" dirty="0">
                <a:latin typeface="Arial" charset="0"/>
              </a:rPr>
              <a:t>• Roma 13:12 </a:t>
            </a:r>
            <a:r>
              <a:rPr lang="en-US" sz="1600" i="1" spc="100" baseline="0" dirty="0">
                <a:latin typeface="Arial" charset="0"/>
              </a:rPr>
              <a:t>“</a:t>
            </a:r>
            <a:r>
              <a:rPr lang="en-US" sz="1600" b="0" i="1" spc="100" baseline="0" dirty="0" err="1">
                <a:latin typeface="Arial" charset="0"/>
              </a:rPr>
              <a:t>Malalim</a:t>
            </a:r>
            <a:r>
              <a:rPr lang="en-US" sz="1600" b="0" i="1" spc="100" baseline="0" dirty="0">
                <a:latin typeface="Arial" charset="0"/>
              </a:rPr>
              <a:t> </a:t>
            </a:r>
            <a:r>
              <a:rPr lang="en-US" sz="1600" b="0" i="1" spc="100" baseline="0" dirty="0" err="1">
                <a:latin typeface="Arial" charset="0"/>
              </a:rPr>
              <a:t>na</a:t>
            </a:r>
            <a:r>
              <a:rPr lang="en-US" sz="1600" b="0" i="1" spc="100" baseline="0" dirty="0">
                <a:latin typeface="Arial" charset="0"/>
              </a:rPr>
              <a:t> ang gabi, at ang </a:t>
            </a:r>
            <a:r>
              <a:rPr lang="en-US" sz="1600" b="0" i="1" spc="100" baseline="0" dirty="0" err="1">
                <a:latin typeface="Arial" charset="0"/>
              </a:rPr>
              <a:t>araw</a:t>
            </a:r>
            <a:r>
              <a:rPr lang="en-US" sz="1600" b="0" i="1" spc="100" baseline="0" dirty="0">
                <a:latin typeface="Arial" charset="0"/>
              </a:rPr>
              <a:t> ay </a:t>
            </a:r>
            <a:r>
              <a:rPr lang="en-US" sz="1600" b="0" i="1" spc="100" baseline="0" dirty="0" err="1">
                <a:latin typeface="Arial" charset="0"/>
              </a:rPr>
              <a:t>malapit</a:t>
            </a:r>
            <a:r>
              <a:rPr lang="en-US" sz="1600" b="0" i="1" spc="100" baseline="0" dirty="0">
                <a:latin typeface="Arial" charset="0"/>
              </a:rPr>
              <a:t> </a:t>
            </a:r>
            <a:r>
              <a:rPr lang="en-US" sz="1600" b="0" i="1" spc="100" baseline="0" dirty="0" err="1">
                <a:latin typeface="Arial" charset="0"/>
              </a:rPr>
              <a:t>na.</a:t>
            </a:r>
            <a:r>
              <a:rPr lang="en-US" sz="1600" b="0" i="1" spc="100" baseline="0" dirty="0">
                <a:latin typeface="Arial" charset="0"/>
              </a:rPr>
              <a:t> </a:t>
            </a:r>
            <a:r>
              <a:rPr lang="en-US" sz="1600" b="0" i="1" spc="100" baseline="0" dirty="0" err="1">
                <a:latin typeface="Arial" charset="0"/>
              </a:rPr>
              <a:t>Kaya't</a:t>
            </a:r>
            <a:r>
              <a:rPr lang="en-US" sz="1600" b="0" i="1" spc="100" baseline="0" dirty="0">
                <a:latin typeface="Arial" charset="0"/>
              </a:rPr>
              <a:t> </a:t>
            </a:r>
            <a:r>
              <a:rPr lang="en-US" sz="1600" b="0" i="1" spc="100" baseline="0" dirty="0" err="1">
                <a:latin typeface="Arial" charset="0"/>
              </a:rPr>
              <a:t>iwaksi</a:t>
            </a:r>
            <a:r>
              <a:rPr lang="en-US" sz="1600" b="0" i="1" spc="100" baseline="0" dirty="0">
                <a:latin typeface="Arial" charset="0"/>
              </a:rPr>
              <a:t> </a:t>
            </a:r>
            <a:r>
              <a:rPr lang="en-US" sz="1600" b="0" i="1" spc="100" baseline="0" dirty="0" err="1">
                <a:latin typeface="Arial" charset="0"/>
              </a:rPr>
              <a:t>na</a:t>
            </a:r>
            <a:r>
              <a:rPr lang="en-US" sz="1600" b="0" i="1" spc="100" baseline="0" dirty="0">
                <a:latin typeface="Arial" charset="0"/>
              </a:rPr>
              <a:t> natin ang </a:t>
            </a:r>
            <a:r>
              <a:rPr lang="en-US" sz="1600" b="0" i="1" spc="100" baseline="0" dirty="0" err="1">
                <a:latin typeface="Arial" charset="0"/>
              </a:rPr>
              <a:t>mga</a:t>
            </a:r>
            <a:r>
              <a:rPr lang="en-US" sz="1600" b="0" i="1" spc="100" baseline="0" dirty="0">
                <a:latin typeface="Arial" charset="0"/>
              </a:rPr>
              <a:t> </a:t>
            </a:r>
            <a:r>
              <a:rPr lang="en-US" sz="1600" b="0" i="1" spc="100" baseline="0" dirty="0" err="1">
                <a:latin typeface="Arial" charset="0"/>
              </a:rPr>
              <a:t>gawa</a:t>
            </a:r>
            <a:r>
              <a:rPr lang="en-US" sz="1600" b="0" i="1" spc="100" baseline="0" dirty="0">
                <a:latin typeface="Arial" charset="0"/>
              </a:rPr>
              <a:t> ng </a:t>
            </a:r>
            <a:r>
              <a:rPr lang="en-US" sz="1600" b="0" i="1" spc="100" baseline="0" dirty="0" err="1">
                <a:latin typeface="Arial" charset="0"/>
              </a:rPr>
              <a:t>kadiliman</a:t>
            </a:r>
            <a:r>
              <a:rPr lang="en-US" sz="1600" b="0" i="1" spc="100" baseline="0" dirty="0">
                <a:latin typeface="Arial" charset="0"/>
              </a:rPr>
              <a:t>, at </a:t>
            </a:r>
            <a:r>
              <a:rPr lang="en-US" sz="1600" b="0" i="1" spc="100" baseline="0" dirty="0" err="1">
                <a:latin typeface="Arial" charset="0"/>
              </a:rPr>
              <a:t>ating</a:t>
            </a:r>
            <a:r>
              <a:rPr lang="en-US" sz="1600" b="0" i="1" spc="100" baseline="0" dirty="0">
                <a:latin typeface="Arial" charset="0"/>
              </a:rPr>
              <a:t> </a:t>
            </a:r>
            <a:r>
              <a:rPr lang="en-US" sz="1600" b="0" i="1" spc="100" baseline="0" dirty="0" err="1">
                <a:latin typeface="Arial" charset="0"/>
              </a:rPr>
              <a:t>isakbat</a:t>
            </a:r>
            <a:r>
              <a:rPr lang="en-US" sz="1600" b="0" i="1" spc="100" baseline="0" dirty="0">
                <a:latin typeface="Arial" charset="0"/>
              </a:rPr>
              <a:t> ang </a:t>
            </a:r>
            <a:r>
              <a:rPr lang="en-US" sz="1600" b="0" i="1" spc="100" baseline="0" dirty="0" err="1">
                <a:latin typeface="Arial" charset="0"/>
              </a:rPr>
              <a:t>mga</a:t>
            </a:r>
            <a:r>
              <a:rPr lang="en-US" sz="1600" b="0" i="1" spc="100" baseline="0" dirty="0">
                <a:latin typeface="Arial" charset="0"/>
              </a:rPr>
              <a:t> </a:t>
            </a:r>
            <a:r>
              <a:rPr lang="en-US" sz="1600" b="0" i="1" spc="100" baseline="0" dirty="0" err="1">
                <a:latin typeface="Arial" charset="0"/>
              </a:rPr>
              <a:t>sandata</a:t>
            </a:r>
            <a:r>
              <a:rPr lang="en-US" sz="1600" b="0" i="1" spc="100" baseline="0" dirty="0">
                <a:latin typeface="Arial" charset="0"/>
              </a:rPr>
              <a:t> ng </a:t>
            </a:r>
            <a:r>
              <a:rPr lang="en-US" sz="1600" b="0" i="1" spc="100" baseline="0" dirty="0" err="1">
                <a:latin typeface="Arial" charset="0"/>
              </a:rPr>
              <a:t>liwanag</a:t>
            </a:r>
            <a:r>
              <a:rPr lang="en-US" sz="1600" i="1" spc="100" dirty="0">
                <a:latin typeface="Arial" charset="0"/>
              </a:rPr>
              <a:t>.” </a:t>
            </a:r>
            <a:r>
              <a:rPr lang="en-US" sz="1600" spc="100" dirty="0">
                <a:latin typeface="Arial" charset="0"/>
              </a:rPr>
              <a:t>¶ • 1Tesalonica 5:8 </a:t>
            </a:r>
            <a:r>
              <a:rPr lang="en-US" sz="1600" i="1" spc="100" dirty="0">
                <a:latin typeface="Arial" charset="0"/>
              </a:rPr>
              <a:t>“</a:t>
            </a:r>
            <a:r>
              <a:rPr lang="en-US" sz="1600" i="1" spc="100" dirty="0" err="1">
                <a:latin typeface="Arial" charset="0"/>
              </a:rPr>
              <a:t>Ngunit</a:t>
            </a:r>
            <a:r>
              <a:rPr lang="en-US" sz="1600" i="1" spc="100" dirty="0">
                <a:latin typeface="Arial" charset="0"/>
              </a:rPr>
              <a:t> </a:t>
            </a:r>
            <a:r>
              <a:rPr lang="en-US" sz="1600" i="1" spc="100" dirty="0" err="1">
                <a:latin typeface="Arial" charset="0"/>
              </a:rPr>
              <a:t>palibhasa'y</a:t>
            </a:r>
            <a:r>
              <a:rPr lang="en-US" sz="1600" i="1" spc="100" dirty="0">
                <a:latin typeface="Arial" charset="0"/>
              </a:rPr>
              <a:t> </a:t>
            </a:r>
            <a:r>
              <a:rPr lang="en-US" sz="1600" i="1" spc="100" dirty="0" err="1">
                <a:latin typeface="Arial" charset="0"/>
              </a:rPr>
              <a:t>mga</a:t>
            </a:r>
            <a:r>
              <a:rPr lang="en-US" sz="1600" i="1" spc="100" dirty="0">
                <a:latin typeface="Arial" charset="0"/>
              </a:rPr>
              <a:t> </a:t>
            </a:r>
            <a:r>
              <a:rPr lang="en-US" sz="1600" i="1" spc="100" dirty="0" err="1">
                <a:latin typeface="Arial" charset="0"/>
              </a:rPr>
              <a:t>anak</a:t>
            </a:r>
            <a:r>
              <a:rPr lang="en-US" sz="1600" i="1" spc="100" dirty="0">
                <a:latin typeface="Arial" charset="0"/>
              </a:rPr>
              <a:t> tayo ng </a:t>
            </a:r>
            <a:r>
              <a:rPr lang="en-US" sz="1600" i="1" spc="100" dirty="0" err="1">
                <a:latin typeface="Arial" charset="0"/>
              </a:rPr>
              <a:t>araw</a:t>
            </a:r>
            <a:r>
              <a:rPr lang="en-US" sz="1600" i="1" spc="100" dirty="0">
                <a:latin typeface="Arial" charset="0"/>
              </a:rPr>
              <a:t>, </a:t>
            </a:r>
            <a:r>
              <a:rPr lang="en-US" sz="1600" i="1" spc="100" dirty="0" err="1">
                <a:latin typeface="Arial" charset="0"/>
              </a:rPr>
              <a:t>magpakatino</a:t>
            </a:r>
            <a:r>
              <a:rPr lang="en-US" sz="1600" i="1" spc="100" dirty="0">
                <a:latin typeface="Arial" charset="0"/>
              </a:rPr>
              <a:t> tayo, at </a:t>
            </a:r>
            <a:r>
              <a:rPr lang="en-US" sz="1600" i="1" spc="100" dirty="0" err="1">
                <a:latin typeface="Arial" charset="0"/>
              </a:rPr>
              <a:t>isuot</a:t>
            </a:r>
            <a:r>
              <a:rPr lang="en-US" sz="1600" i="1" spc="100" dirty="0">
                <a:latin typeface="Arial" charset="0"/>
              </a:rPr>
              <a:t> natin ang </a:t>
            </a:r>
            <a:r>
              <a:rPr lang="en-US" sz="1600" i="1" spc="100" dirty="0" err="1">
                <a:latin typeface="Arial" charset="0"/>
              </a:rPr>
              <a:t>baluti</a:t>
            </a:r>
            <a:r>
              <a:rPr lang="en-US" sz="1600" i="1" spc="100" dirty="0">
                <a:latin typeface="Arial" charset="0"/>
              </a:rPr>
              <a:t> ng </a:t>
            </a:r>
            <a:r>
              <a:rPr lang="en-US" sz="1600" i="1" spc="100" dirty="0" err="1">
                <a:latin typeface="Arial" charset="0"/>
              </a:rPr>
              <a:t>pananampalataya</a:t>
            </a:r>
            <a:r>
              <a:rPr lang="en-US" sz="1600" i="1" spc="100" dirty="0">
                <a:latin typeface="Arial" charset="0"/>
              </a:rPr>
              <a:t> at ng </a:t>
            </a:r>
            <a:r>
              <a:rPr lang="en-US" sz="1600" i="1" spc="100" dirty="0" err="1">
                <a:latin typeface="Arial" charset="0"/>
              </a:rPr>
              <a:t>pag-ibig</a:t>
            </a:r>
            <a:r>
              <a:rPr lang="en-US" sz="1600" i="1" spc="100" dirty="0">
                <a:latin typeface="Arial" charset="0"/>
              </a:rPr>
              <a:t>; at ang </a:t>
            </a:r>
            <a:r>
              <a:rPr lang="en-US" sz="1600" i="1" spc="100" dirty="0" err="1">
                <a:latin typeface="Arial" charset="0"/>
              </a:rPr>
              <a:t>maging</a:t>
            </a:r>
            <a:r>
              <a:rPr lang="en-US" sz="1600" i="1" spc="100" dirty="0">
                <a:latin typeface="Arial" charset="0"/>
              </a:rPr>
              <a:t> helmet ay ang </a:t>
            </a:r>
            <a:r>
              <a:rPr lang="en-US" sz="1600" i="1" spc="100" dirty="0" err="1">
                <a:latin typeface="Arial" charset="0"/>
              </a:rPr>
              <a:t>pag-asa</a:t>
            </a:r>
            <a:r>
              <a:rPr lang="en-US" sz="1600" i="1" spc="100" dirty="0">
                <a:latin typeface="Arial" charset="0"/>
              </a:rPr>
              <a:t> ng </a:t>
            </a:r>
            <a:r>
              <a:rPr lang="en-US" sz="1600" i="1" spc="100" dirty="0" err="1">
                <a:latin typeface="Arial" charset="0"/>
              </a:rPr>
              <a:t>kaligtasan</a:t>
            </a:r>
            <a:r>
              <a:rPr lang="en-US" sz="1600" i="1" spc="100" dirty="0">
                <a:latin typeface="Arial" charset="0"/>
              </a:rPr>
              <a:t>.” </a:t>
            </a:r>
            <a:r>
              <a:rPr lang="en-US" sz="1600" spc="100" dirty="0">
                <a:latin typeface="Arial" charset="0"/>
              </a:rPr>
              <a:t>¶ • 2 </a:t>
            </a:r>
            <a:r>
              <a:rPr lang="en-US" sz="1600" spc="100" dirty="0" err="1">
                <a:latin typeface="Arial" charset="0"/>
              </a:rPr>
              <a:t>Corinto</a:t>
            </a:r>
            <a:r>
              <a:rPr lang="en-US" sz="1600" spc="100" dirty="0">
                <a:latin typeface="Arial" charset="0"/>
              </a:rPr>
              <a:t> 10:4 </a:t>
            </a:r>
            <a:r>
              <a:rPr lang="en-US" sz="1600" i="1" spc="100" dirty="0">
                <a:latin typeface="Arial" charset="0"/>
              </a:rPr>
              <a:t>“</a:t>
            </a:r>
            <a:r>
              <a:rPr lang="en-US" sz="1600" i="1" spc="100" dirty="0" err="1">
                <a:latin typeface="Arial" charset="0"/>
              </a:rPr>
              <a:t>Sapagkat</a:t>
            </a:r>
            <a:r>
              <a:rPr lang="en-US" sz="1600" i="1" spc="100" dirty="0">
                <a:latin typeface="Arial" charset="0"/>
              </a:rPr>
              <a:t> ang </a:t>
            </a:r>
            <a:r>
              <a:rPr lang="en-US" sz="1600" i="1" spc="100" dirty="0" err="1">
                <a:latin typeface="Arial" charset="0"/>
              </a:rPr>
              <a:t>mga</a:t>
            </a:r>
            <a:r>
              <a:rPr lang="en-US" sz="1600" i="1" spc="100" dirty="0">
                <a:latin typeface="Arial" charset="0"/>
              </a:rPr>
              <a:t> </a:t>
            </a:r>
            <a:r>
              <a:rPr lang="en-US" sz="1600" i="1" spc="100" dirty="0" err="1">
                <a:latin typeface="Arial" charset="0"/>
              </a:rPr>
              <a:t>sandata</a:t>
            </a:r>
            <a:r>
              <a:rPr lang="en-US" sz="1600" i="1" spc="100" dirty="0">
                <a:latin typeface="Arial" charset="0"/>
              </a:rPr>
              <a:t> ng </a:t>
            </a:r>
            <a:r>
              <a:rPr lang="en-US" sz="1600" i="1" spc="100" dirty="0" err="1">
                <a:latin typeface="Arial" charset="0"/>
              </a:rPr>
              <a:t>aming</a:t>
            </a:r>
            <a:r>
              <a:rPr lang="en-US" sz="1600" i="1" spc="100" dirty="0">
                <a:latin typeface="Arial" charset="0"/>
              </a:rPr>
              <a:t> </a:t>
            </a:r>
            <a:r>
              <a:rPr lang="en-US" sz="1600" i="1" spc="100" dirty="0" err="1">
                <a:latin typeface="Arial" charset="0"/>
              </a:rPr>
              <a:t>pakikipaglaban</a:t>
            </a:r>
            <a:r>
              <a:rPr lang="en-US" sz="1600" i="1" spc="100" dirty="0">
                <a:latin typeface="Arial" charset="0"/>
              </a:rPr>
              <a:t> ay </a:t>
            </a:r>
            <a:r>
              <a:rPr lang="en-US" sz="1600" i="1" spc="100" dirty="0" err="1">
                <a:latin typeface="Arial" charset="0"/>
              </a:rPr>
              <a:t>hindi</a:t>
            </a:r>
            <a:r>
              <a:rPr lang="en-US" sz="1600" i="1" spc="100" dirty="0">
                <a:latin typeface="Arial" charset="0"/>
              </a:rPr>
              <a:t> </a:t>
            </a:r>
            <a:r>
              <a:rPr lang="en-US" sz="1600" i="1" spc="100" dirty="0" err="1">
                <a:latin typeface="Arial" charset="0"/>
              </a:rPr>
              <a:t>makalaman</a:t>
            </a:r>
            <a:r>
              <a:rPr lang="en-US" sz="1600" i="1" spc="100" dirty="0">
                <a:latin typeface="Arial" charset="0"/>
              </a:rPr>
              <a:t>, </a:t>
            </a:r>
            <a:r>
              <a:rPr lang="en-US" sz="1600" i="1" spc="100" dirty="0" err="1">
                <a:latin typeface="Arial" charset="0"/>
              </a:rPr>
              <a:t>kundi</a:t>
            </a:r>
            <a:r>
              <a:rPr lang="en-US" sz="1600" i="1" spc="100" dirty="0">
                <a:latin typeface="Arial" charset="0"/>
              </a:rPr>
              <a:t> </a:t>
            </a:r>
            <a:r>
              <a:rPr lang="en-US" sz="1600" i="1" spc="100" dirty="0" err="1">
                <a:latin typeface="Arial" charset="0"/>
              </a:rPr>
              <a:t>maka-Diyos</a:t>
            </a:r>
            <a:r>
              <a:rPr lang="en-US" sz="1600" i="1" spc="100" dirty="0">
                <a:latin typeface="Arial" charset="0"/>
              </a:rPr>
              <a:t> </a:t>
            </a:r>
            <a:r>
              <a:rPr lang="en-US" sz="1600" i="1" spc="100" dirty="0" err="1">
                <a:latin typeface="Arial" charset="0"/>
              </a:rPr>
              <a:t>na</a:t>
            </a:r>
            <a:r>
              <a:rPr lang="en-US" sz="1600" i="1" spc="100" dirty="0">
                <a:latin typeface="Arial" charset="0"/>
              </a:rPr>
              <a:t> may </a:t>
            </a:r>
            <a:r>
              <a:rPr lang="en-US" sz="1600" i="1" spc="100" dirty="0" err="1">
                <a:latin typeface="Arial" charset="0"/>
              </a:rPr>
              <a:t>kapangyarihang</a:t>
            </a:r>
            <a:r>
              <a:rPr lang="en-US" sz="1600" i="1" spc="100" dirty="0">
                <a:latin typeface="Arial" charset="0"/>
              </a:rPr>
              <a:t> </a:t>
            </a:r>
            <a:r>
              <a:rPr lang="en-US" sz="1600" i="1" spc="100" dirty="0" err="1">
                <a:latin typeface="Arial" charset="0"/>
              </a:rPr>
              <a:t>makagiba</a:t>
            </a:r>
            <a:r>
              <a:rPr lang="en-US" sz="1600" i="1" spc="100" dirty="0">
                <a:latin typeface="Arial" charset="0"/>
              </a:rPr>
              <a:t> ng </a:t>
            </a:r>
            <a:r>
              <a:rPr lang="en-US" sz="1600" i="1" spc="100" dirty="0" err="1">
                <a:latin typeface="Arial" charset="0"/>
              </a:rPr>
              <a:t>mga</a:t>
            </a:r>
            <a:r>
              <a:rPr lang="en-US" sz="1600" i="1" spc="100" dirty="0">
                <a:latin typeface="Arial" charset="0"/>
              </a:rPr>
              <a:t> kuta.”</a:t>
            </a:r>
            <a:endParaRPr lang="en-PH" sz="1600" b="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1072499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1" spc="100" baseline="0" dirty="0" err="1">
                <a:latin typeface="Arial" charset="0"/>
              </a:rPr>
              <a:t>Simbolismong</a:t>
            </a:r>
            <a:r>
              <a:rPr lang="en-US" sz="1600" b="1" spc="100" baseline="0" dirty="0">
                <a:latin typeface="Arial" charset="0"/>
              </a:rPr>
              <a:t> </a:t>
            </a:r>
            <a:r>
              <a:rPr lang="en-US" sz="1600" b="1" spc="100" baseline="0" dirty="0" err="1">
                <a:latin typeface="Arial" charset="0"/>
              </a:rPr>
              <a:t>Pangmilitar</a:t>
            </a:r>
            <a:r>
              <a:rPr lang="en-US" sz="1600" b="1" spc="100" baseline="0" dirty="0">
                <a:latin typeface="Arial" charset="0"/>
              </a:rPr>
              <a:t>. </a:t>
            </a:r>
            <a:r>
              <a:rPr lang="en-US" sz="1600" spc="100" baseline="0" dirty="0" err="1">
                <a:latin typeface="Arial" charset="0"/>
              </a:rPr>
              <a:t>Tinitipon</a:t>
            </a:r>
            <a:r>
              <a:rPr lang="en-US" sz="1600" spc="100" baseline="0" dirty="0">
                <a:latin typeface="Arial" charset="0"/>
              </a:rPr>
              <a:t> ang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paggamit</a:t>
            </a:r>
            <a:r>
              <a:rPr lang="en-US" sz="1600" spc="100" baseline="0" dirty="0">
                <a:latin typeface="Arial" charset="0"/>
              </a:rPr>
              <a:t> </a:t>
            </a:r>
            <a:r>
              <a:rPr lang="en-US" sz="1600" spc="100" baseline="0" dirty="0" err="1">
                <a:latin typeface="Arial" charset="0"/>
              </a:rPr>
              <a:t>ni</a:t>
            </a:r>
            <a:r>
              <a:rPr lang="en-US" sz="1600" spc="100" baseline="0" dirty="0">
                <a:latin typeface="Arial" charset="0"/>
              </a:rPr>
              <a:t> Pablo ng </a:t>
            </a:r>
            <a:r>
              <a:rPr lang="en-US" sz="1600" spc="100" baseline="0" dirty="0" err="1">
                <a:latin typeface="Arial" charset="0"/>
              </a:rPr>
              <a:t>simbolismong</a:t>
            </a:r>
            <a:r>
              <a:rPr lang="en-US" sz="1600" spc="100" baseline="0" dirty="0">
                <a:latin typeface="Arial" charset="0"/>
              </a:rPr>
              <a:t> </a:t>
            </a:r>
            <a:r>
              <a:rPr lang="en-US" sz="1600" spc="100" baseline="0" dirty="0" err="1">
                <a:latin typeface="Arial" charset="0"/>
              </a:rPr>
              <a:t>militar</a:t>
            </a:r>
            <a:r>
              <a:rPr lang="en-US" sz="1600" spc="100" baseline="0" dirty="0">
                <a:latin typeface="Arial" charset="0"/>
              </a:rPr>
              <a:t>, </a:t>
            </a:r>
            <a:r>
              <a:rPr lang="en-US" sz="1600" spc="100" baseline="0" dirty="0" err="1">
                <a:latin typeface="Arial" charset="0"/>
              </a:rPr>
              <a:t>makikita</a:t>
            </a:r>
            <a:r>
              <a:rPr lang="en-US" sz="1600" spc="100" baseline="0" dirty="0">
                <a:latin typeface="Arial" charset="0"/>
              </a:rPr>
              <a:t> natin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nauunawaan</a:t>
            </a:r>
            <a:r>
              <a:rPr lang="en-US" sz="1600" spc="100" baseline="0" dirty="0">
                <a:latin typeface="Arial" charset="0"/>
              </a:rPr>
              <a:t> </a:t>
            </a:r>
            <a:r>
              <a:rPr lang="en-US" sz="1600" spc="100" baseline="0" dirty="0" err="1">
                <a:latin typeface="Arial" charset="0"/>
              </a:rPr>
              <a:t>niya</a:t>
            </a:r>
            <a:r>
              <a:rPr lang="en-US" sz="1600" spc="100" baseline="0" dirty="0">
                <a:latin typeface="Arial" charset="0"/>
              </a:rPr>
              <a:t> ang </a:t>
            </a:r>
            <a:r>
              <a:rPr lang="en-US" sz="1600" spc="100" baseline="0" dirty="0" err="1">
                <a:latin typeface="Arial" charset="0"/>
              </a:rPr>
              <a:t>tunggalian</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pagitan</a:t>
            </a:r>
            <a:r>
              <a:rPr lang="en-US" sz="1600" spc="100" baseline="0" dirty="0">
                <a:latin typeface="Arial" charset="0"/>
              </a:rPr>
              <a:t> ng </a:t>
            </a:r>
            <a:r>
              <a:rPr lang="en-US" sz="1600" spc="100" baseline="0" dirty="0" err="1">
                <a:latin typeface="Arial" charset="0"/>
              </a:rPr>
              <a:t>mabuti</a:t>
            </a:r>
            <a:r>
              <a:rPr lang="en-US" sz="1600" spc="100" baseline="0" dirty="0">
                <a:latin typeface="Arial" charset="0"/>
              </a:rPr>
              <a:t> at </a:t>
            </a:r>
            <a:r>
              <a:rPr lang="en-US" sz="1600" spc="100" baseline="0" dirty="0" err="1">
                <a:latin typeface="Arial" charset="0"/>
              </a:rPr>
              <a:t>masama</a:t>
            </a:r>
            <a:r>
              <a:rPr lang="en-US" sz="1600" spc="100" baseline="0" dirty="0">
                <a:latin typeface="Arial" charset="0"/>
              </a:rPr>
              <a:t>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magiging</a:t>
            </a:r>
            <a:r>
              <a:rPr lang="en-US" sz="1600" spc="100" baseline="0" dirty="0">
                <a:latin typeface="Arial" charset="0"/>
              </a:rPr>
              <a:t> “</a:t>
            </a:r>
            <a:r>
              <a:rPr lang="en-US" sz="1600" spc="100" baseline="0" dirty="0" err="1">
                <a:latin typeface="Arial" charset="0"/>
              </a:rPr>
              <a:t>isang</a:t>
            </a:r>
            <a:r>
              <a:rPr lang="en-US" sz="1600" spc="100" baseline="0" dirty="0">
                <a:latin typeface="Arial" charset="0"/>
              </a:rPr>
              <a:t> </a:t>
            </a:r>
            <a:r>
              <a:rPr lang="en-US" sz="1600" spc="100" baseline="0" dirty="0" err="1">
                <a:latin typeface="Arial" charset="0"/>
              </a:rPr>
              <a:t>pangmatagalang</a:t>
            </a:r>
            <a:r>
              <a:rPr lang="en-US" sz="1600" spc="100" baseline="0" dirty="0">
                <a:latin typeface="Arial" charset="0"/>
              </a:rPr>
              <a:t> </a:t>
            </a:r>
            <a:r>
              <a:rPr lang="en-US" sz="1600" spc="100" baseline="0" dirty="0" err="1">
                <a:latin typeface="Arial" charset="0"/>
              </a:rPr>
              <a:t>kosmikong</a:t>
            </a:r>
            <a:r>
              <a:rPr lang="en-US" sz="1600" spc="100" baseline="0" dirty="0">
                <a:latin typeface="Arial" charset="0"/>
              </a:rPr>
              <a:t> </a:t>
            </a:r>
            <a:r>
              <a:rPr lang="en-US" sz="1600" spc="100" baseline="0" dirty="0" err="1">
                <a:latin typeface="Arial" charset="0"/>
              </a:rPr>
              <a:t>gera</a:t>
            </a:r>
            <a:r>
              <a:rPr lang="en-US" sz="1600" spc="100" baseline="0" dirty="0">
                <a:latin typeface="Arial" charset="0"/>
              </a:rPr>
              <a:t>: ang </a:t>
            </a:r>
            <a:r>
              <a:rPr lang="en-US" sz="1600" spc="100" baseline="0" dirty="0" err="1">
                <a:latin typeface="Arial" charset="0"/>
              </a:rPr>
              <a:t>labanan</a:t>
            </a:r>
            <a:r>
              <a:rPr lang="en-US" sz="1600" spc="100" baseline="0" dirty="0">
                <a:latin typeface="Arial" charset="0"/>
              </a:rPr>
              <a:t> ay </a:t>
            </a:r>
            <a:r>
              <a:rPr lang="en-US" sz="1600" spc="100" baseline="0" dirty="0" err="1">
                <a:latin typeface="Arial" charset="0"/>
              </a:rPr>
              <a:t>pabagu-bago</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pagitan</a:t>
            </a:r>
            <a:r>
              <a:rPr lang="en-US" sz="1600" spc="100" baseline="0" dirty="0">
                <a:latin typeface="Arial" charset="0"/>
              </a:rPr>
              <a:t> ng </a:t>
            </a:r>
            <a:r>
              <a:rPr lang="en-US" sz="1600" spc="100" baseline="0" dirty="0" err="1">
                <a:latin typeface="Arial" charset="0"/>
              </a:rPr>
              <a:t>dalawang</a:t>
            </a:r>
            <a:r>
              <a:rPr lang="en-US" sz="1600" spc="100" baseline="0" dirty="0">
                <a:latin typeface="Arial" charset="0"/>
              </a:rPr>
              <a:t> </a:t>
            </a:r>
            <a:r>
              <a:rPr lang="en-US" sz="1600" spc="100" baseline="0" dirty="0" err="1">
                <a:latin typeface="Arial" charset="0"/>
              </a:rPr>
              <a:t>armi</a:t>
            </a:r>
            <a:r>
              <a:rPr lang="en-US" sz="1600" spc="100" baseline="0" dirty="0">
                <a:latin typeface="Arial" charset="0"/>
              </a:rPr>
              <a:t>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naghaharapan</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buong</a:t>
            </a:r>
            <a:r>
              <a:rPr lang="en-US" sz="1600" spc="100" baseline="0" dirty="0">
                <a:latin typeface="Arial" charset="0"/>
              </a:rPr>
              <a:t> </a:t>
            </a:r>
            <a:r>
              <a:rPr lang="en-US" sz="1600" spc="100" baseline="0" dirty="0" err="1">
                <a:latin typeface="Arial" charset="0"/>
              </a:rPr>
              <a:t>kapanahunan</a:t>
            </a:r>
            <a:r>
              <a:rPr lang="en-US" sz="1600" spc="100" baseline="0" dirty="0">
                <a:latin typeface="Arial" charset="0"/>
              </a:rPr>
              <a:t> </a:t>
            </a:r>
            <a:r>
              <a:rPr lang="en-US" sz="1600" spc="100" baseline="0" dirty="0" err="1">
                <a:latin typeface="Arial" charset="0"/>
              </a:rPr>
              <a:t>hanggang</a:t>
            </a:r>
            <a:r>
              <a:rPr lang="en-US" sz="1600" spc="100" baseline="0" dirty="0">
                <a:latin typeface="Arial" charset="0"/>
              </a:rPr>
              <a:t> ang </a:t>
            </a:r>
            <a:r>
              <a:rPr lang="en-US" sz="1600" spc="100" baseline="0" dirty="0" err="1">
                <a:latin typeface="Arial" charset="0"/>
              </a:rPr>
              <a:t>isa’y</a:t>
            </a:r>
            <a:r>
              <a:rPr lang="en-US" sz="1600" spc="100" baseline="0" dirty="0">
                <a:latin typeface="Arial" charset="0"/>
              </a:rPr>
              <a:t> </a:t>
            </a:r>
            <a:r>
              <a:rPr lang="en-US" sz="1600" spc="100" baseline="0" dirty="0" err="1">
                <a:latin typeface="Arial" charset="0"/>
              </a:rPr>
              <a:t>magwagi</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pangwakas</a:t>
            </a:r>
            <a:r>
              <a:rPr lang="en-US" sz="1600" spc="100" baseline="0" dirty="0">
                <a:latin typeface="Arial" charset="0"/>
              </a:rPr>
              <a:t>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paghaharap</a:t>
            </a:r>
            <a:r>
              <a:rPr lang="en-US" sz="1600" spc="100" baseline="0" dirty="0">
                <a:latin typeface="Arial" charset="0"/>
              </a:rPr>
              <a:t>.”</a:t>
            </a:r>
            <a:endParaRPr lang="en-PH" sz="1600" b="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53602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1" spc="100" baseline="0" dirty="0">
                <a:latin typeface="Arial" charset="0"/>
              </a:rPr>
              <a:t>Mga </a:t>
            </a:r>
            <a:r>
              <a:rPr lang="en-US" sz="1600" b="1" spc="100" dirty="0" err="1">
                <a:latin typeface="Arial" charset="0"/>
              </a:rPr>
              <a:t>E</a:t>
            </a:r>
            <a:r>
              <a:rPr lang="en-US" sz="1600" b="1" spc="100" baseline="0" dirty="0" err="1">
                <a:latin typeface="Arial" charset="0"/>
              </a:rPr>
              <a:t>lemento</a:t>
            </a:r>
            <a:r>
              <a:rPr lang="en-US" sz="1600" b="1" spc="100" baseline="0" dirty="0">
                <a:latin typeface="Arial" charset="0"/>
              </a:rPr>
              <a:t> ng </a:t>
            </a:r>
            <a:r>
              <a:rPr lang="en-US" sz="1600" b="1" spc="100" baseline="0" dirty="0" err="1">
                <a:latin typeface="Arial" charset="0"/>
              </a:rPr>
              <a:t>Kosmikong</a:t>
            </a:r>
            <a:r>
              <a:rPr lang="en-US" sz="1600" b="1" spc="100" baseline="0" dirty="0">
                <a:latin typeface="Arial" charset="0"/>
              </a:rPr>
              <a:t> Gera </a:t>
            </a:r>
            <a:r>
              <a:rPr lang="en-US" sz="1600" spc="100" baseline="0" dirty="0">
                <a:latin typeface="Arial" charset="0"/>
              </a:rPr>
              <a:t>• </a:t>
            </a:r>
            <a:r>
              <a:rPr lang="en-US" sz="1600" spc="100" baseline="0" dirty="0" err="1">
                <a:latin typeface="Arial" charset="0"/>
              </a:rPr>
              <a:t>Binibigayang</a:t>
            </a:r>
            <a:r>
              <a:rPr lang="en-US" sz="1600" spc="100" baseline="0" dirty="0">
                <a:latin typeface="Arial" charset="0"/>
              </a:rPr>
              <a:t> </a:t>
            </a:r>
            <a:r>
              <a:rPr lang="en-US" sz="1600" spc="100" baseline="0" dirty="0" err="1">
                <a:latin typeface="Arial" charset="0"/>
              </a:rPr>
              <a:t>kapangyarihan</a:t>
            </a:r>
            <a:r>
              <a:rPr lang="en-US" sz="1600" spc="100" baseline="0" dirty="0">
                <a:latin typeface="Arial" charset="0"/>
              </a:rPr>
              <a:t> ng </a:t>
            </a:r>
            <a:r>
              <a:rPr lang="en-US" sz="1600" spc="100" baseline="0" dirty="0" err="1">
                <a:latin typeface="Arial" charset="0"/>
              </a:rPr>
              <a:t>Diyos</a:t>
            </a:r>
            <a:r>
              <a:rPr lang="en-US" sz="1600" spc="100" baseline="0" dirty="0">
                <a:latin typeface="Arial" charset="0"/>
              </a:rPr>
              <a:t> ang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mananampalataya</a:t>
            </a:r>
            <a:r>
              <a:rPr lang="en-US" sz="1600" spc="100" baseline="0" dirty="0">
                <a:latin typeface="Arial" charset="0"/>
              </a:rPr>
              <a:t> ng </a:t>
            </a:r>
            <a:r>
              <a:rPr lang="en-US" sz="1600" spc="100" baseline="0" dirty="0" err="1">
                <a:latin typeface="Arial" charset="0"/>
              </a:rPr>
              <a:t>napakalaking</a:t>
            </a:r>
            <a:r>
              <a:rPr lang="en-US" sz="1600" spc="100" baseline="0" dirty="0">
                <a:latin typeface="Arial" charset="0"/>
              </a:rPr>
              <a:t> “</a:t>
            </a:r>
            <a:r>
              <a:rPr lang="en-US" sz="1600" spc="100" baseline="0" dirty="0" err="1">
                <a:latin typeface="Arial" charset="0"/>
              </a:rPr>
              <a:t>kapangyarihan</a:t>
            </a:r>
            <a:r>
              <a:rPr lang="en-US" sz="1600" spc="100" baseline="0" dirty="0">
                <a:latin typeface="Arial" charset="0"/>
              </a:rPr>
              <a:t>.” </a:t>
            </a:r>
            <a:r>
              <a:rPr lang="en-US" sz="1600" spc="100" dirty="0">
                <a:latin typeface="Arial" charset="0"/>
              </a:rPr>
              <a:t>¶ • Ang </a:t>
            </a:r>
            <a:r>
              <a:rPr lang="en-US" sz="1600" spc="100" dirty="0" err="1">
                <a:latin typeface="Arial" charset="0"/>
              </a:rPr>
              <a:t>tagumpay</a:t>
            </a:r>
            <a:r>
              <a:rPr lang="en-US" sz="1600" spc="100" dirty="0">
                <a:latin typeface="Arial" charset="0"/>
              </a:rPr>
              <a:t> at </a:t>
            </a:r>
            <a:r>
              <a:rPr lang="en-US" sz="1600" spc="100" dirty="0" err="1">
                <a:latin typeface="Arial" charset="0"/>
              </a:rPr>
              <a:t>pagkadakila</a:t>
            </a:r>
            <a:r>
              <a:rPr lang="en-US" sz="1600" spc="100" dirty="0">
                <a:latin typeface="Arial" charset="0"/>
              </a:rPr>
              <a:t> </a:t>
            </a:r>
            <a:r>
              <a:rPr lang="en-US" sz="1600" spc="100" dirty="0" err="1">
                <a:latin typeface="Arial" charset="0"/>
              </a:rPr>
              <a:t>ni</a:t>
            </a:r>
            <a:r>
              <a:rPr lang="en-US" sz="1600" spc="100" dirty="0">
                <a:latin typeface="Arial" charset="0"/>
              </a:rPr>
              <a:t> Cristo </a:t>
            </a:r>
            <a:r>
              <a:rPr lang="en-US" sz="1600" spc="100" dirty="0" err="1">
                <a:latin typeface="Arial" charset="0"/>
              </a:rPr>
              <a:t>sa</a:t>
            </a:r>
            <a:r>
              <a:rPr lang="en-US" sz="1600" spc="100" dirty="0">
                <a:latin typeface="Arial" charset="0"/>
              </a:rPr>
              <a:t> </a:t>
            </a:r>
            <a:r>
              <a:rPr lang="en-US" sz="1600" spc="100" dirty="0" err="1">
                <a:latin typeface="Arial" charset="0"/>
              </a:rPr>
              <a:t>ibabaw</a:t>
            </a:r>
            <a:r>
              <a:rPr lang="en-US" sz="1600" spc="100" dirty="0">
                <a:latin typeface="Arial" charset="0"/>
              </a:rPr>
              <a:t> ng </a:t>
            </a:r>
            <a:r>
              <a:rPr lang="en-US" sz="1600" spc="100" dirty="0" err="1">
                <a:latin typeface="Arial" charset="0"/>
              </a:rPr>
              <a:t>mga</a:t>
            </a:r>
            <a:r>
              <a:rPr lang="en-US" sz="1600" spc="100" dirty="0">
                <a:latin typeface="Arial" charset="0"/>
              </a:rPr>
              <a:t> </a:t>
            </a:r>
            <a:r>
              <a:rPr lang="en-US" sz="1600" spc="100" dirty="0" err="1">
                <a:latin typeface="Arial" charset="0"/>
              </a:rPr>
              <a:t>kapangyarihan</a:t>
            </a:r>
            <a:r>
              <a:rPr lang="en-US" sz="1600" spc="100" dirty="0">
                <a:latin typeface="Arial" charset="0"/>
              </a:rPr>
              <a:t>. ¶ • Ang </a:t>
            </a:r>
            <a:r>
              <a:rPr lang="en-US" sz="1600" spc="100" dirty="0" err="1">
                <a:latin typeface="Arial" charset="0"/>
              </a:rPr>
              <a:t>mga</a:t>
            </a:r>
            <a:r>
              <a:rPr lang="en-US" sz="1600" spc="100" dirty="0">
                <a:latin typeface="Arial" charset="0"/>
              </a:rPr>
              <a:t> </a:t>
            </a:r>
            <a:r>
              <a:rPr lang="en-US" sz="1600" spc="100" dirty="0" err="1">
                <a:latin typeface="Arial" charset="0"/>
              </a:rPr>
              <a:t>mananampalataya</a:t>
            </a:r>
            <a:r>
              <a:rPr lang="en-US" sz="1600" spc="100" dirty="0">
                <a:latin typeface="Arial" charset="0"/>
              </a:rPr>
              <a:t> </a:t>
            </a:r>
            <a:r>
              <a:rPr lang="en-US" sz="1600" spc="100" dirty="0" err="1">
                <a:latin typeface="Arial" charset="0"/>
              </a:rPr>
              <a:t>bilang</a:t>
            </a:r>
            <a:r>
              <a:rPr lang="en-US" sz="1600" spc="100" dirty="0">
                <a:latin typeface="Arial" charset="0"/>
              </a:rPr>
              <a:t> </a:t>
            </a:r>
            <a:r>
              <a:rPr lang="en-US" sz="1600" spc="100" dirty="0" err="1">
                <a:latin typeface="Arial" charset="0"/>
              </a:rPr>
              <a:t>isang</a:t>
            </a:r>
            <a:r>
              <a:rPr lang="en-US" sz="1600" spc="100" dirty="0">
                <a:latin typeface="Arial" charset="0"/>
              </a:rPr>
              <a:t> </a:t>
            </a:r>
            <a:r>
              <a:rPr lang="en-US" sz="1600" spc="100" dirty="0" err="1">
                <a:latin typeface="Arial" charset="0"/>
              </a:rPr>
              <a:t>muling</a:t>
            </a:r>
            <a:r>
              <a:rPr lang="en-US" sz="1600" spc="100" dirty="0">
                <a:latin typeface="Arial" charset="0"/>
              </a:rPr>
              <a:t> </a:t>
            </a:r>
            <a:r>
              <a:rPr lang="en-US" sz="1600" spc="100" dirty="0" err="1">
                <a:latin typeface="Arial" charset="0"/>
              </a:rPr>
              <a:t>binuhay</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armi</a:t>
            </a:r>
            <a:r>
              <a:rPr lang="en-US" sz="1600" spc="100" dirty="0">
                <a:latin typeface="Arial" charset="0"/>
              </a:rPr>
              <a:t> ng </a:t>
            </a:r>
            <a:r>
              <a:rPr lang="en-US" sz="1600" spc="100" dirty="0" err="1">
                <a:latin typeface="Arial" charset="0"/>
              </a:rPr>
              <a:t>minsang</a:t>
            </a:r>
            <a:r>
              <a:rPr lang="en-US" sz="1600" spc="100" dirty="0">
                <a:latin typeface="Arial" charset="0"/>
              </a:rPr>
              <a:t> </a:t>
            </a:r>
            <a:r>
              <a:rPr lang="en-US" sz="1600" spc="100" dirty="0" err="1">
                <a:latin typeface="Arial" charset="0"/>
              </a:rPr>
              <a:t>patay</a:t>
            </a:r>
            <a:r>
              <a:rPr lang="en-US" sz="1600" spc="100" dirty="0">
                <a:latin typeface="Arial" charset="0"/>
              </a:rPr>
              <a:t> </a:t>
            </a:r>
            <a:r>
              <a:rPr lang="en-US" sz="1600" spc="100" dirty="0" err="1">
                <a:latin typeface="Arial" charset="0"/>
              </a:rPr>
              <a:t>ngunit</a:t>
            </a:r>
            <a:r>
              <a:rPr lang="en-US" sz="1600" spc="100" dirty="0">
                <a:latin typeface="Arial" charset="0"/>
              </a:rPr>
              <a:t> </a:t>
            </a:r>
            <a:r>
              <a:rPr lang="en-US" sz="1600" spc="100" dirty="0" err="1">
                <a:latin typeface="Arial" charset="0"/>
              </a:rPr>
              <a:t>ngayo’y</a:t>
            </a:r>
            <a:r>
              <a:rPr lang="en-US" sz="1600" spc="100" dirty="0">
                <a:latin typeface="Arial" charset="0"/>
              </a:rPr>
              <a:t> </a:t>
            </a:r>
            <a:r>
              <a:rPr lang="en-US" sz="1600" spc="100" dirty="0" err="1">
                <a:latin typeface="Arial" charset="0"/>
              </a:rPr>
              <a:t>nabigyang</a:t>
            </a:r>
            <a:r>
              <a:rPr lang="en-US" sz="1600" spc="100" dirty="0">
                <a:latin typeface="Arial" charset="0"/>
              </a:rPr>
              <a:t> </a:t>
            </a:r>
            <a:r>
              <a:rPr lang="en-US" sz="1600" spc="100" dirty="0" err="1">
                <a:latin typeface="Arial" charset="0"/>
              </a:rPr>
              <a:t>kapangyarihan</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pamamagitan</a:t>
            </a:r>
            <a:r>
              <a:rPr lang="en-US" sz="1600" spc="100" dirty="0">
                <a:latin typeface="Arial" charset="0"/>
              </a:rPr>
              <a:t> ng </a:t>
            </a:r>
            <a:r>
              <a:rPr lang="en-US" sz="1600" spc="100" dirty="0" err="1">
                <a:latin typeface="Arial" charset="0"/>
              </a:rPr>
              <a:t>kanilang</a:t>
            </a:r>
            <a:r>
              <a:rPr lang="en-US" sz="1600" spc="100" dirty="0">
                <a:latin typeface="Arial" charset="0"/>
              </a:rPr>
              <a:t> </a:t>
            </a:r>
            <a:r>
              <a:rPr lang="en-US" sz="1600" spc="100" dirty="0" err="1">
                <a:latin typeface="Arial" charset="0"/>
              </a:rPr>
              <a:t>pagkakakilanlan</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nadakilang</a:t>
            </a:r>
            <a:r>
              <a:rPr lang="en-US" sz="1600" spc="100" dirty="0">
                <a:latin typeface="Arial" charset="0"/>
              </a:rPr>
              <a:t> Cristo at </a:t>
            </a:r>
            <a:r>
              <a:rPr lang="en-US" sz="1600" spc="100" dirty="0" err="1">
                <a:latin typeface="Arial" charset="0"/>
              </a:rPr>
              <a:t>kayang</a:t>
            </a:r>
            <a:r>
              <a:rPr lang="en-US" sz="1600" spc="100" dirty="0">
                <a:latin typeface="Arial" charset="0"/>
              </a:rPr>
              <a:t> </a:t>
            </a:r>
            <a:r>
              <a:rPr lang="en-US" sz="1600" spc="100" dirty="0" err="1">
                <a:latin typeface="Arial" charset="0"/>
              </a:rPr>
              <a:t>lumaban</a:t>
            </a:r>
            <a:r>
              <a:rPr lang="en-US" sz="1600" spc="100" dirty="0">
                <a:latin typeface="Arial" charset="0"/>
              </a:rPr>
              <a:t> </a:t>
            </a:r>
            <a:r>
              <a:rPr lang="en-US" sz="1600" spc="100" dirty="0" err="1">
                <a:latin typeface="Arial" charset="0"/>
              </a:rPr>
              <a:t>kontra</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kanilang</a:t>
            </a:r>
            <a:r>
              <a:rPr lang="en-US" sz="1600" spc="100" dirty="0">
                <a:latin typeface="Arial" charset="0"/>
              </a:rPr>
              <a:t> </a:t>
            </a:r>
            <a:r>
              <a:rPr lang="en-US" sz="1600" spc="100" dirty="0" err="1">
                <a:latin typeface="Arial" charset="0"/>
              </a:rPr>
              <a:t>dati</a:t>
            </a:r>
            <a:r>
              <a:rPr lang="en-US" sz="1600" spc="100" dirty="0">
                <a:latin typeface="Arial" charset="0"/>
              </a:rPr>
              <a:t> at </a:t>
            </a:r>
            <a:r>
              <a:rPr lang="en-US" sz="1600" spc="100" dirty="0" err="1">
                <a:latin typeface="Arial" charset="0"/>
              </a:rPr>
              <a:t>madilim</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amo</a:t>
            </a:r>
            <a:r>
              <a:rPr lang="en-US" sz="1600" spc="100" dirty="0">
                <a:latin typeface="Arial" charset="0"/>
              </a:rPr>
              <a:t>.</a:t>
            </a:r>
            <a:endParaRPr lang="en-PH" sz="1600" b="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1772018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2</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spc="100" dirty="0">
                <a:latin typeface="Arial" charset="0"/>
                <a:cs typeface="ＭＳ Ｐゴシック" charset="0"/>
              </a:rPr>
              <a:t>Mga </a:t>
            </a:r>
            <a:r>
              <a:rPr lang="en-US" sz="1600" b="0" i="0" spc="100" dirty="0" err="1">
                <a:latin typeface="Arial" charset="0"/>
                <a:cs typeface="ＭＳ Ｐゴシック" charset="0"/>
              </a:rPr>
              <a:t>Taga-Efeso</a:t>
            </a:r>
            <a:r>
              <a:rPr lang="en-US" sz="1600" b="0" i="0" spc="100" dirty="0">
                <a:latin typeface="Arial" charset="0"/>
                <a:cs typeface="ＭＳ Ｐゴシック" charset="0"/>
              </a:rPr>
              <a:t>. </a:t>
            </a:r>
            <a:endParaRPr lang="en-US" sz="1600" b="1" i="1" spc="100" baseline="0" dirty="0">
              <a:latin typeface="Arial"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199837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spc="100" baseline="0" dirty="0">
                <a:latin typeface="Arial" charset="0"/>
              </a:rPr>
              <a:t>• Ang </a:t>
            </a:r>
            <a:r>
              <a:rPr lang="en-US" sz="1600" spc="100" baseline="0" dirty="0" err="1">
                <a:latin typeface="Arial" charset="0"/>
              </a:rPr>
              <a:t>papel</a:t>
            </a:r>
            <a:r>
              <a:rPr lang="en-US" sz="1600" spc="100" baseline="0" dirty="0">
                <a:latin typeface="Arial" charset="0"/>
              </a:rPr>
              <a:t> ng </a:t>
            </a:r>
            <a:r>
              <a:rPr lang="en-US" sz="1600" spc="100" baseline="0" dirty="0" err="1">
                <a:latin typeface="Arial" charset="0"/>
              </a:rPr>
              <a:t>iglesya</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paghahayag</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kapangyarihan</a:t>
            </a:r>
            <a:r>
              <a:rPr lang="en-US" sz="1600" spc="100" baseline="0" dirty="0">
                <a:latin typeface="Arial" charset="0"/>
              </a:rPr>
              <a:t> ang </a:t>
            </a:r>
            <a:r>
              <a:rPr lang="en-US" sz="1600" spc="100" baseline="0" dirty="0" err="1">
                <a:latin typeface="Arial" charset="0"/>
              </a:rPr>
              <a:t>dumarating</a:t>
            </a:r>
            <a:r>
              <a:rPr lang="en-US" sz="1600" spc="100" baseline="0" dirty="0">
                <a:latin typeface="Arial" charset="0"/>
              </a:rPr>
              <a:t> </a:t>
            </a:r>
            <a:r>
              <a:rPr lang="en-US" sz="1600" spc="100" baseline="0" dirty="0" err="1">
                <a:latin typeface="Arial" charset="0"/>
              </a:rPr>
              <a:t>nilang</a:t>
            </a:r>
            <a:r>
              <a:rPr lang="en-US" sz="1600" spc="100" baseline="0" dirty="0">
                <a:latin typeface="Arial" charset="0"/>
              </a:rPr>
              <a:t> </a:t>
            </a:r>
            <a:r>
              <a:rPr lang="en-US" sz="1600" spc="100" baseline="0" dirty="0" err="1">
                <a:latin typeface="Arial" charset="0"/>
              </a:rPr>
              <a:t>kamatayan</a:t>
            </a:r>
            <a:r>
              <a:rPr lang="en-US" sz="1600" spc="100" baseline="0" dirty="0">
                <a:latin typeface="Arial" charset="0"/>
              </a:rPr>
              <a:t>. </a:t>
            </a:r>
            <a:r>
              <a:rPr lang="en-US" sz="1600" spc="100" dirty="0">
                <a:latin typeface="Arial" charset="0"/>
              </a:rPr>
              <a:t>¶ • Ang </a:t>
            </a:r>
            <a:r>
              <a:rPr lang="en-US" sz="1600" spc="100" dirty="0" err="1">
                <a:latin typeface="Arial" charset="0"/>
              </a:rPr>
              <a:t>pagamit</a:t>
            </a:r>
            <a:r>
              <a:rPr lang="en-US" sz="1600" spc="100" dirty="0">
                <a:latin typeface="Arial" charset="0"/>
              </a:rPr>
              <a:t> ng </a:t>
            </a:r>
            <a:r>
              <a:rPr lang="en-US" sz="1600" spc="100" dirty="0" err="1">
                <a:latin typeface="Arial" charset="0"/>
              </a:rPr>
              <a:t>Awit</a:t>
            </a:r>
            <a:r>
              <a:rPr lang="en-US" sz="1600" spc="100" dirty="0">
                <a:latin typeface="Arial" charset="0"/>
              </a:rPr>
              <a:t> 68:18 </a:t>
            </a:r>
            <a:r>
              <a:rPr lang="en-US" sz="1600" spc="100" dirty="0" err="1">
                <a:latin typeface="Arial" charset="0"/>
              </a:rPr>
              <a:t>upang</a:t>
            </a:r>
            <a:r>
              <a:rPr lang="en-US" sz="1600" spc="100" dirty="0">
                <a:latin typeface="Arial" charset="0"/>
              </a:rPr>
              <a:t> </a:t>
            </a:r>
            <a:r>
              <a:rPr lang="en-US" sz="1600" spc="100" dirty="0" err="1">
                <a:latin typeface="Arial" charset="0"/>
              </a:rPr>
              <a:t>ilarawan</a:t>
            </a:r>
            <a:r>
              <a:rPr lang="en-US" sz="1600" spc="100" dirty="0">
                <a:latin typeface="Arial" charset="0"/>
              </a:rPr>
              <a:t> </a:t>
            </a:r>
            <a:r>
              <a:rPr lang="en-US" sz="1600" spc="100" dirty="0" err="1">
                <a:latin typeface="Arial" charset="0"/>
              </a:rPr>
              <a:t>si</a:t>
            </a:r>
            <a:r>
              <a:rPr lang="en-US" sz="1600" spc="100" dirty="0">
                <a:latin typeface="Arial" charset="0"/>
              </a:rPr>
              <a:t> Cristo </a:t>
            </a:r>
            <a:r>
              <a:rPr lang="en-US" sz="1600" spc="100" dirty="0" err="1">
                <a:latin typeface="Arial" charset="0"/>
              </a:rPr>
              <a:t>bilang</a:t>
            </a:r>
            <a:r>
              <a:rPr lang="en-US" sz="1600" spc="100" dirty="0">
                <a:latin typeface="Arial" charset="0"/>
              </a:rPr>
              <a:t> ang </a:t>
            </a:r>
            <a:r>
              <a:rPr lang="en-US" sz="1600" spc="100" dirty="0" err="1">
                <a:latin typeface="Arial" charset="0"/>
              </a:rPr>
              <a:t>nananakop</a:t>
            </a:r>
            <a:r>
              <a:rPr lang="en-US" sz="1600" spc="100" dirty="0">
                <a:latin typeface="Arial" charset="0"/>
              </a:rPr>
              <a:t> at banal </a:t>
            </a:r>
            <a:r>
              <a:rPr lang="en-US" sz="1600" spc="100" dirty="0" err="1">
                <a:latin typeface="Arial" charset="0"/>
              </a:rPr>
              <a:t>na</a:t>
            </a:r>
            <a:r>
              <a:rPr lang="en-US" sz="1600" spc="100" dirty="0">
                <a:latin typeface="Arial" charset="0"/>
              </a:rPr>
              <a:t> </a:t>
            </a:r>
            <a:r>
              <a:rPr lang="en-US" sz="1600" spc="100" dirty="0" err="1">
                <a:latin typeface="Arial" charset="0"/>
              </a:rPr>
              <a:t>Mandirigma</a:t>
            </a:r>
            <a:r>
              <a:rPr lang="en-US" sz="1600" spc="100" dirty="0">
                <a:latin typeface="Arial" charset="0"/>
              </a:rPr>
              <a:t>. ¶ • Ang </a:t>
            </a:r>
            <a:r>
              <a:rPr lang="en-US" sz="1600" spc="100" dirty="0" err="1">
                <a:latin typeface="Arial" charset="0"/>
              </a:rPr>
              <a:t>panawagan</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mga</a:t>
            </a:r>
            <a:r>
              <a:rPr lang="en-US" sz="1600" spc="100" dirty="0">
                <a:latin typeface="Arial" charset="0"/>
              </a:rPr>
              <a:t> </a:t>
            </a:r>
            <a:r>
              <a:rPr lang="en-US" sz="1600" spc="100" dirty="0" err="1">
                <a:latin typeface="Arial" charset="0"/>
              </a:rPr>
              <a:t>mananampalataya</a:t>
            </a:r>
            <a:r>
              <a:rPr lang="en-US" sz="1600" spc="100" dirty="0">
                <a:latin typeface="Arial" charset="0"/>
              </a:rPr>
              <a:t> </a:t>
            </a:r>
            <a:r>
              <a:rPr lang="en-US" sz="1600" spc="100" dirty="0" err="1">
                <a:latin typeface="Arial" charset="0"/>
              </a:rPr>
              <a:t>upang</a:t>
            </a:r>
            <a:r>
              <a:rPr lang="en-US" sz="1600" spc="100" dirty="0">
                <a:latin typeface="Arial" charset="0"/>
              </a:rPr>
              <a:t> “</a:t>
            </a:r>
            <a:r>
              <a:rPr lang="en-US" sz="1600" spc="100" dirty="0" err="1">
                <a:latin typeface="Arial" charset="0"/>
              </a:rPr>
              <a:t>isuot</a:t>
            </a:r>
            <a:r>
              <a:rPr lang="en-US" sz="1600" spc="100" dirty="0">
                <a:latin typeface="Arial" charset="0"/>
              </a:rPr>
              <a:t>” ang </a:t>
            </a:r>
            <a:r>
              <a:rPr lang="en-US" sz="1600" spc="100" dirty="0" err="1">
                <a:latin typeface="Arial" charset="0"/>
              </a:rPr>
              <a:t>damit</a:t>
            </a:r>
            <a:r>
              <a:rPr lang="en-US" sz="1600" spc="100" dirty="0">
                <a:latin typeface="Arial" charset="0"/>
              </a:rPr>
              <a:t> ng </a:t>
            </a:r>
            <a:r>
              <a:rPr lang="en-US" sz="1600" spc="100" dirty="0" err="1">
                <a:latin typeface="Arial" charset="0"/>
              </a:rPr>
              <a:t>ebanghelyo</a:t>
            </a:r>
            <a:r>
              <a:rPr lang="en-US" sz="1600" spc="100" dirty="0">
                <a:latin typeface="Arial" charset="0"/>
              </a:rPr>
              <a:t>. ¶ Ang </a:t>
            </a:r>
            <a:r>
              <a:rPr lang="en-US" sz="1600" spc="100" dirty="0" err="1">
                <a:latin typeface="Arial" charset="0"/>
              </a:rPr>
              <a:t>pagsusuot</a:t>
            </a:r>
            <a:r>
              <a:rPr lang="en-US" sz="1600" spc="100" dirty="0">
                <a:latin typeface="Arial" charset="0"/>
              </a:rPr>
              <a:t> ng “</a:t>
            </a:r>
            <a:r>
              <a:rPr lang="en-US" sz="1600" spc="100" dirty="0" err="1">
                <a:latin typeface="Arial" charset="0"/>
              </a:rPr>
              <a:t>ganap</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baluti</a:t>
            </a:r>
            <a:r>
              <a:rPr lang="en-US" sz="1600" spc="100" dirty="0">
                <a:latin typeface="Arial" charset="0"/>
              </a:rPr>
              <a:t>” ng </a:t>
            </a:r>
            <a:r>
              <a:rPr lang="en-US" sz="1600" spc="100" dirty="0" err="1">
                <a:latin typeface="Arial" charset="0"/>
              </a:rPr>
              <a:t>Diyos</a:t>
            </a:r>
            <a:r>
              <a:rPr lang="en-US" sz="1600" spc="100" dirty="0">
                <a:latin typeface="Arial" charset="0"/>
              </a:rPr>
              <a:t>, </a:t>
            </a:r>
            <a:r>
              <a:rPr lang="en-US" sz="1600" spc="100" dirty="0" err="1">
                <a:latin typeface="Arial" charset="0"/>
              </a:rPr>
              <a:t>nangangahulugang</a:t>
            </a:r>
            <a:r>
              <a:rPr lang="en-US" sz="1600" spc="100" dirty="0">
                <a:latin typeface="Arial" charset="0"/>
              </a:rPr>
              <a:t> </a:t>
            </a:r>
            <a:r>
              <a:rPr lang="en-US" sz="1600" spc="100" dirty="0" err="1">
                <a:latin typeface="Arial" charset="0"/>
              </a:rPr>
              <a:t>handa</a:t>
            </a:r>
            <a:r>
              <a:rPr lang="en-US" sz="1600" spc="100" dirty="0">
                <a:latin typeface="Arial" charset="0"/>
              </a:rPr>
              <a:t> </a:t>
            </a:r>
            <a:r>
              <a:rPr lang="en-US" sz="1600" spc="100" dirty="0" err="1">
                <a:latin typeface="Arial" charset="0"/>
              </a:rPr>
              <a:t>upang</a:t>
            </a:r>
            <a:r>
              <a:rPr lang="en-US" sz="1600" spc="100" dirty="0">
                <a:latin typeface="Arial" charset="0"/>
              </a:rPr>
              <a:t> </a:t>
            </a:r>
            <a:r>
              <a:rPr lang="en-US" sz="1600" spc="100" dirty="0" err="1">
                <a:latin typeface="Arial" charset="0"/>
              </a:rPr>
              <a:t>maunawaan</a:t>
            </a:r>
            <a:r>
              <a:rPr lang="en-US" sz="1600" spc="100" dirty="0">
                <a:latin typeface="Arial" charset="0"/>
              </a:rPr>
              <a:t> ang </a:t>
            </a:r>
            <a:r>
              <a:rPr lang="en-US" sz="1600" spc="100" dirty="0" err="1">
                <a:latin typeface="Arial" charset="0"/>
              </a:rPr>
              <a:t>sentrong</a:t>
            </a:r>
            <a:r>
              <a:rPr lang="en-US" sz="1600" spc="100" dirty="0">
                <a:latin typeface="Arial" charset="0"/>
              </a:rPr>
              <a:t> </a:t>
            </a:r>
            <a:r>
              <a:rPr lang="en-US" sz="1600" spc="100" dirty="0" err="1">
                <a:latin typeface="Arial" charset="0"/>
              </a:rPr>
              <a:t>papel</a:t>
            </a:r>
            <a:r>
              <a:rPr lang="en-US" sz="1600" spc="100" dirty="0">
                <a:latin typeface="Arial" charset="0"/>
              </a:rPr>
              <a:t> ng </a:t>
            </a:r>
            <a:r>
              <a:rPr lang="en-US" sz="1600" spc="100" dirty="0" err="1">
                <a:latin typeface="Arial" charset="0"/>
              </a:rPr>
              <a:t>kosmikong</a:t>
            </a:r>
            <a:r>
              <a:rPr lang="en-US" sz="1600" spc="100" dirty="0">
                <a:latin typeface="Arial" charset="0"/>
              </a:rPr>
              <a:t> </a:t>
            </a:r>
            <a:r>
              <a:rPr lang="en-US" sz="1600" spc="100" dirty="0" err="1">
                <a:latin typeface="Arial" charset="0"/>
              </a:rPr>
              <a:t>tunggalian</a:t>
            </a:r>
            <a:r>
              <a:rPr lang="en-US" sz="1600" spc="100" dirty="0">
                <a:latin typeface="Arial" charset="0"/>
              </a:rPr>
              <a:t>; </a:t>
            </a:r>
            <a:r>
              <a:rPr lang="en-US" sz="1600" spc="100" dirty="0" err="1">
                <a:latin typeface="Arial" charset="0"/>
              </a:rPr>
              <a:t>natiyak</a:t>
            </a:r>
            <a:r>
              <a:rPr lang="en-US" sz="1600" spc="100" dirty="0">
                <a:latin typeface="Arial" charset="0"/>
              </a:rPr>
              <a:t> ang </a:t>
            </a:r>
            <a:r>
              <a:rPr lang="en-US" sz="1600" spc="100" dirty="0" err="1">
                <a:latin typeface="Arial" charset="0"/>
              </a:rPr>
              <a:t>pakikibahagi</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pangwakas</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tagumpay</a:t>
            </a:r>
            <a:r>
              <a:rPr lang="en-US" sz="1600" spc="100" dirty="0">
                <a:latin typeface="Arial" charset="0"/>
              </a:rPr>
              <a:t> </a:t>
            </a:r>
            <a:r>
              <a:rPr lang="en-US" sz="1600" spc="100" dirty="0" err="1">
                <a:latin typeface="Arial" charset="0"/>
              </a:rPr>
              <a:t>ni</a:t>
            </a:r>
            <a:r>
              <a:rPr lang="en-US" sz="1600" spc="100" dirty="0">
                <a:latin typeface="Arial" charset="0"/>
              </a:rPr>
              <a:t> Cristo.</a:t>
            </a:r>
            <a:endParaRPr lang="en-PH" sz="1600" b="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2584840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1" spc="100" baseline="0" dirty="0" err="1">
                <a:latin typeface="Arial" charset="0"/>
                <a:cs typeface="ＭＳ Ｐゴシック" charset="0"/>
              </a:rPr>
              <a:t>Ikalawang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Kaisipan</a:t>
            </a:r>
            <a:r>
              <a:rPr lang="en-US" sz="1600" b="1" i="1" spc="100" baseline="0" dirty="0">
                <a:latin typeface="Arial" charset="0"/>
                <a:cs typeface="ＭＳ Ｐゴシック" charset="0"/>
              </a:rPr>
              <a:t>. </a:t>
            </a:r>
            <a:r>
              <a:rPr lang="en-US" sz="1600" b="1" i="1" spc="100" dirty="0">
                <a:latin typeface="Arial" charset="0"/>
                <a:cs typeface="ＭＳ Ｐゴシック" charset="0"/>
              </a:rPr>
              <a:t>b</a:t>
            </a:r>
            <a:r>
              <a:rPr lang="en-US" sz="1600" b="1" spc="100" baseline="0" dirty="0">
                <a:latin typeface="Arial" charset="0"/>
                <a:cs typeface="ＭＳ Ｐゴシック" charset="0"/>
              </a:rPr>
              <a:t>. </a:t>
            </a:r>
            <a:r>
              <a:rPr lang="en-US" sz="1600" b="1" spc="100" dirty="0">
                <a:latin typeface="Arial" charset="0"/>
                <a:ea typeface="ＭＳ Ｐゴシック" charset="0"/>
                <a:cs typeface="ＭＳ Ｐゴシック" charset="0"/>
              </a:rPr>
              <a:t>Gaya </a:t>
            </a:r>
            <a:r>
              <a:rPr lang="en-US" sz="1600" b="1" spc="100" dirty="0" err="1">
                <a:latin typeface="Arial" charset="0"/>
                <a:ea typeface="ＭＳ Ｐゴシック" charset="0"/>
                <a:cs typeface="ＭＳ Ｐゴシック" charset="0"/>
              </a:rPr>
              <a:t>sa</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Matatandang</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Labanan</a:t>
            </a:r>
            <a:r>
              <a:rPr lang="en-US" sz="1600" b="1" spc="100" dirty="0">
                <a:latin typeface="Arial" charset="0"/>
                <a:ea typeface="ＭＳ Ｐゴシック" charset="0"/>
                <a:cs typeface="ＭＳ Ｐゴシック" charset="0"/>
              </a:rPr>
              <a:t>. </a:t>
            </a:r>
            <a:r>
              <a:rPr lang="en-US" sz="1600" spc="100" dirty="0">
                <a:latin typeface="Arial" charset="0"/>
                <a:ea typeface="ＭＳ Ｐゴシック" charset="0"/>
                <a:cs typeface="ＭＳ Ｐゴシック" charset="0"/>
              </a:rPr>
              <a:t>“</a:t>
            </a:r>
            <a:r>
              <a:rPr lang="en-US" sz="1600" spc="100" dirty="0" err="1">
                <a:latin typeface="Arial" charset="0"/>
                <a:ea typeface="ＭＳ Ｐゴシック" charset="0"/>
                <a:cs typeface="ＭＳ Ｐゴシック" charset="0"/>
              </a:rPr>
              <a:t>Isuot</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ninyo</a:t>
            </a:r>
            <a:r>
              <a:rPr lang="en-US" sz="1600" spc="100" dirty="0">
                <a:latin typeface="Arial" charset="0"/>
                <a:ea typeface="ＭＳ Ｐゴシック" charset="0"/>
                <a:cs typeface="ＭＳ Ｐゴシック" charset="0"/>
              </a:rPr>
              <a:t> ang  </a:t>
            </a:r>
            <a:r>
              <a:rPr lang="en-US" sz="1600" spc="100" dirty="0" err="1">
                <a:latin typeface="Arial" charset="0"/>
                <a:ea typeface="ＭＳ Ｐゴシック" charset="0"/>
                <a:cs typeface="ＭＳ Ｐゴシック" charset="0"/>
              </a:rPr>
              <a:t>buong</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baluti</a:t>
            </a:r>
            <a:r>
              <a:rPr lang="en-US" sz="1600" spc="100" dirty="0">
                <a:latin typeface="Arial" charset="0"/>
                <a:ea typeface="ＭＳ Ｐゴシック" charset="0"/>
                <a:cs typeface="ＭＳ Ｐゴシック" charset="0"/>
              </a:rPr>
              <a:t> ng </a:t>
            </a:r>
            <a:r>
              <a:rPr lang="en-US" sz="1600" spc="100" dirty="0" err="1">
                <a:latin typeface="Arial" charset="0"/>
                <a:ea typeface="ＭＳ Ｐゴシック" charset="0"/>
                <a:cs typeface="ＭＳ Ｐゴシック" charset="0"/>
              </a:rPr>
              <a:t>Diyos</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upang</a:t>
            </a:r>
            <a:r>
              <a:rPr lang="en-US" sz="1600" spc="100" dirty="0">
                <a:latin typeface="Arial" charset="0"/>
                <a:ea typeface="ＭＳ Ｐゴシック" charset="0"/>
                <a:cs typeface="ＭＳ Ｐゴシック" charset="0"/>
              </a:rPr>
              <a:t> </a:t>
            </a:r>
            <a:r>
              <a:rPr lang="en-US" sz="1600" spc="100" baseline="0" dirty="0">
                <a:latin typeface="Arial" charset="0"/>
                <a:cs typeface="ＭＳ Ｐゴシック" charset="0"/>
              </a:rPr>
              <a:t>kayo </a:t>
            </a:r>
            <a:r>
              <a:rPr lang="en-US" sz="1600" b="0" spc="100" baseline="0" dirty="0">
                <a:latin typeface="Arial" charset="0"/>
                <a:cs typeface="ＭＳ Ｐゴシック" charset="0"/>
              </a:rPr>
              <a:t>ay </a:t>
            </a:r>
            <a:r>
              <a:rPr lang="en-US" sz="1600" b="0" u="sng" spc="100" baseline="0" dirty="0" err="1">
                <a:latin typeface="Arial" charset="0"/>
                <a:cs typeface="ＭＳ Ｐゴシック" charset="0"/>
              </a:rPr>
              <a:t>makatayo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laban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lalang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diyablo</a:t>
            </a:r>
            <a:r>
              <a:rPr lang="en-US" sz="1600" b="0" spc="100" baseline="0" dirty="0">
                <a:latin typeface="Arial" charset="0"/>
                <a:cs typeface="ＭＳ Ｐゴシック" charset="0"/>
              </a:rPr>
              <a:t>. </a:t>
            </a:r>
            <a:r>
              <a:rPr lang="en-US" sz="1600" spc="100" dirty="0">
                <a:latin typeface="Arial" charset="0"/>
                <a:cs typeface="ＭＳ Ｐゴシック" charset="0"/>
              </a:rPr>
              <a:t>... </a:t>
            </a:r>
            <a:r>
              <a:rPr lang="en-US" sz="1600" b="0" spc="100" baseline="0" dirty="0">
                <a:latin typeface="Arial" charset="0"/>
                <a:cs typeface="ＭＳ Ｐゴシック" charset="0"/>
              </a:rPr>
              <a:t>Dahil </a:t>
            </a:r>
            <a:r>
              <a:rPr lang="en-US" sz="1600" b="0" spc="100" baseline="0" dirty="0" err="1">
                <a:latin typeface="Arial" charset="0"/>
                <a:cs typeface="ＭＳ Ｐゴシック" charset="0"/>
              </a:rPr>
              <a:t>dito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kunin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buong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baluti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kayo ay </a:t>
            </a:r>
            <a:r>
              <a:rPr lang="en-US" sz="1600" b="0" u="sng" spc="100" baseline="0" dirty="0" err="1">
                <a:latin typeface="Arial" charset="0"/>
                <a:cs typeface="ＭＳ Ｐゴシック" charset="0"/>
              </a:rPr>
              <a:t>makatayo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laban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masamang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pagkagawa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ng lahat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manatili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kayong</a:t>
            </a:r>
            <a:r>
              <a:rPr lang="en-US" sz="1600" b="0" spc="100" baseline="0" dirty="0">
                <a:latin typeface="Arial" charset="0"/>
                <a:cs typeface="ＭＳ Ｐゴシック" charset="0"/>
              </a:rPr>
              <a:t> </a:t>
            </a:r>
            <a:r>
              <a:rPr lang="en-US" sz="1600" b="0" u="sng" spc="100" baseline="0" dirty="0" err="1">
                <a:latin typeface="Arial" charset="0"/>
                <a:cs typeface="ＭＳ Ｐゴシック" charset="0"/>
              </a:rPr>
              <a:t>nakatayo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Tumayo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nga</a:t>
            </a:r>
            <a:r>
              <a:rPr lang="en-US" sz="1600" b="0" spc="100" baseline="0" dirty="0">
                <a:latin typeface="Arial" charset="0"/>
                <a:cs typeface="ＭＳ Ｐゴシック" charset="0"/>
              </a:rPr>
              <a:t> kayo ¶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nabibigkisan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balakang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katotohanan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isuot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baluting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pandibdib</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katuwiran</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a:t>
            </a:r>
            <a:r>
              <a:rPr lang="en-US" sz="1600" i="1" spc="100" dirty="0">
                <a:latin typeface="Arial" charset="0"/>
                <a:cs typeface="ＭＳ Ｐゴシック" charset="0"/>
              </a:rPr>
              <a:t>6:11, 13, 14</a:t>
            </a:r>
            <a:r>
              <a:rPr lang="en-US" sz="1600" b="0" i="0" spc="100" baseline="0" dirty="0">
                <a:latin typeface="Arial" charset="0"/>
                <a:cs typeface="ＭＳ Ｐゴシック" charset="0"/>
              </a:rPr>
              <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338189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1" spc="100" dirty="0">
                <a:latin typeface="Arial" charset="0"/>
                <a:cs typeface="ＭＳ Ｐゴシック" charset="0"/>
              </a:rPr>
              <a:t>Isang </a:t>
            </a:r>
            <a:r>
              <a:rPr lang="en-US" sz="1600" b="1" spc="100" dirty="0" err="1">
                <a:latin typeface="Arial" charset="0"/>
                <a:cs typeface="ＭＳ Ｐゴシック" charset="0"/>
              </a:rPr>
              <a:t>Pangdepensa</a:t>
            </a:r>
            <a:r>
              <a:rPr lang="en-US" sz="1600" b="1" spc="100" dirty="0">
                <a:latin typeface="Arial" charset="0"/>
                <a:cs typeface="ＭＳ Ｐゴシック" charset="0"/>
              </a:rPr>
              <a:t> </a:t>
            </a:r>
            <a:r>
              <a:rPr lang="en-US" sz="1600" b="1" spc="100" dirty="0" err="1">
                <a:latin typeface="Arial" charset="0"/>
                <a:cs typeface="ＭＳ Ｐゴシック" charset="0"/>
              </a:rPr>
              <a:t>lamang</a:t>
            </a:r>
            <a:r>
              <a:rPr lang="en-US" sz="1600" b="1" spc="100" dirty="0">
                <a:latin typeface="Arial" charset="0"/>
                <a:cs typeface="ＭＳ Ｐゴシック" charset="0"/>
              </a:rPr>
              <a:t> </a:t>
            </a:r>
            <a:r>
              <a:rPr lang="en-US" sz="1600" b="1" spc="100" dirty="0" err="1">
                <a:latin typeface="Arial" charset="0"/>
                <a:cs typeface="ＭＳ Ｐゴシック" charset="0"/>
              </a:rPr>
              <a:t>na</a:t>
            </a:r>
            <a:r>
              <a:rPr lang="en-US" sz="1600" b="1" spc="100" dirty="0">
                <a:latin typeface="Arial" charset="0"/>
                <a:cs typeface="ＭＳ Ｐゴシック" charset="0"/>
              </a:rPr>
              <a:t> </a:t>
            </a:r>
            <a:r>
              <a:rPr lang="en-US" sz="1600" b="1" spc="100" dirty="0" err="1">
                <a:latin typeface="Arial" charset="0"/>
                <a:cs typeface="ＭＳ Ｐゴシック" charset="0"/>
              </a:rPr>
              <a:t>Tindig</a:t>
            </a:r>
            <a:r>
              <a:rPr lang="en-US" sz="1600" b="1" spc="100" dirty="0">
                <a:latin typeface="Arial" charset="0"/>
                <a:cs typeface="ＭＳ Ｐゴシック" charset="0"/>
              </a:rPr>
              <a:t>? </a:t>
            </a:r>
            <a:r>
              <a:rPr lang="en-US" sz="1600" spc="100" baseline="0" dirty="0">
                <a:latin typeface="Arial" charset="0"/>
              </a:rPr>
              <a:t>¶ • </a:t>
            </a:r>
            <a:r>
              <a:rPr lang="en-US" sz="1600" spc="100" baseline="0" dirty="0" err="1">
                <a:latin typeface="Arial" charset="0"/>
              </a:rPr>
              <a:t>Tatlong</a:t>
            </a:r>
            <a:r>
              <a:rPr lang="en-US" sz="1600" spc="100" baseline="0" dirty="0">
                <a:latin typeface="Arial" charset="0"/>
              </a:rPr>
              <a:t> </a:t>
            </a:r>
            <a:r>
              <a:rPr lang="en-US" sz="1600" spc="100" baseline="0" dirty="0" err="1">
                <a:latin typeface="Arial" charset="0"/>
              </a:rPr>
              <a:t>sunud-sunod</a:t>
            </a:r>
            <a:r>
              <a:rPr lang="en-US" sz="1600" spc="100" baseline="0" dirty="0">
                <a:latin typeface="Arial" charset="0"/>
              </a:rPr>
              <a:t>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mga</a:t>
            </a:r>
            <a:r>
              <a:rPr lang="en-US" sz="1600" spc="100" baseline="0" dirty="0">
                <a:latin typeface="Arial" charset="0"/>
              </a:rPr>
              <a:t> kilos para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tagumpay</a:t>
            </a:r>
            <a:r>
              <a:rPr lang="en-US" sz="1600" spc="100" baseline="0" dirty="0">
                <a:latin typeface="Arial" charset="0"/>
              </a:rPr>
              <a:t> ¶ 1. Ang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sundalo’y</a:t>
            </a:r>
            <a:r>
              <a:rPr lang="en-US" sz="1600" spc="100" baseline="0" dirty="0">
                <a:latin typeface="Arial" charset="0"/>
              </a:rPr>
              <a:t> </a:t>
            </a:r>
            <a:r>
              <a:rPr lang="en-US" sz="1600" spc="100" baseline="0" dirty="0" err="1">
                <a:latin typeface="Arial" charset="0"/>
              </a:rPr>
              <a:t>dapat</a:t>
            </a:r>
            <a:r>
              <a:rPr lang="en-US" sz="1600" spc="100" baseline="0" dirty="0">
                <a:latin typeface="Arial" charset="0"/>
              </a:rPr>
              <a:t> “ </a:t>
            </a:r>
            <a:r>
              <a:rPr lang="en-US" sz="1600" spc="100" baseline="0" dirty="0" err="1">
                <a:latin typeface="Arial" charset="0"/>
              </a:rPr>
              <a:t>malapit</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kaaway</a:t>
            </a:r>
            <a:r>
              <a:rPr lang="en-US" sz="1600" spc="100" baseline="0" dirty="0">
                <a:latin typeface="Arial" charset="0"/>
              </a:rPr>
              <a:t>,” </a:t>
            </a:r>
            <a:r>
              <a:rPr lang="en-US" sz="1600" spc="100" baseline="0" dirty="0" err="1">
                <a:latin typeface="Arial" charset="0"/>
              </a:rPr>
              <a:t>na</a:t>
            </a:r>
            <a:r>
              <a:rPr lang="en-US" sz="1600" spc="100" baseline="0" dirty="0">
                <a:latin typeface="Arial" charset="0"/>
              </a:rPr>
              <a:t> ang </a:t>
            </a:r>
            <a:r>
              <a:rPr lang="en-US" sz="1600" spc="100" baseline="0" dirty="0" err="1">
                <a:latin typeface="Arial" charset="0"/>
              </a:rPr>
              <a:t>ibig</a:t>
            </a:r>
            <a:r>
              <a:rPr lang="en-US" sz="1600" spc="100" baseline="0" dirty="0">
                <a:latin typeface="Arial" charset="0"/>
              </a:rPr>
              <a:t> </a:t>
            </a:r>
            <a:r>
              <a:rPr lang="en-US" sz="1600" spc="100" baseline="0" dirty="0" err="1">
                <a:latin typeface="Arial" charset="0"/>
              </a:rPr>
              <a:t>sabihin</a:t>
            </a:r>
            <a:r>
              <a:rPr lang="en-US" sz="1600" spc="100" baseline="0" dirty="0">
                <a:latin typeface="Arial" charset="0"/>
              </a:rPr>
              <a:t> ay </a:t>
            </a:r>
            <a:r>
              <a:rPr lang="en-US" sz="1600" spc="100" baseline="0" dirty="0" err="1">
                <a:latin typeface="Arial" charset="0"/>
              </a:rPr>
              <a:t>dapat</a:t>
            </a:r>
            <a:r>
              <a:rPr lang="en-US" sz="1600" spc="100" baseline="0" dirty="0">
                <a:latin typeface="Arial" charset="0"/>
              </a:rPr>
              <a:t> </a:t>
            </a:r>
            <a:r>
              <a:rPr lang="en-US" sz="1600" spc="100" baseline="0" dirty="0" err="1">
                <a:latin typeface="Arial" charset="0"/>
              </a:rPr>
              <a:t>silang</a:t>
            </a:r>
            <a:r>
              <a:rPr lang="en-US" sz="1600" spc="100" baseline="0" dirty="0">
                <a:latin typeface="Arial" charset="0"/>
              </a:rPr>
              <a:t> </a:t>
            </a:r>
            <a:r>
              <a:rPr lang="en-US" sz="1600" spc="100" baseline="0" dirty="0" err="1">
                <a:latin typeface="Arial" charset="0"/>
              </a:rPr>
              <a:t>magmartsa</a:t>
            </a:r>
            <a:r>
              <a:rPr lang="en-US" sz="1600" spc="100" baseline="0" dirty="0">
                <a:latin typeface="Arial" charset="0"/>
              </a:rPr>
              <a:t> </a:t>
            </a:r>
            <a:r>
              <a:rPr lang="en-US" sz="1600" spc="100" baseline="0" dirty="0" err="1">
                <a:latin typeface="Arial" charset="0"/>
              </a:rPr>
              <a:t>upang</a:t>
            </a:r>
            <a:r>
              <a:rPr lang="en-US" sz="1600" spc="100" baseline="0" dirty="0">
                <a:latin typeface="Arial" charset="0"/>
              </a:rPr>
              <a:t> </a:t>
            </a:r>
            <a:r>
              <a:rPr lang="en-US" sz="1600" spc="100" baseline="0" dirty="0" err="1">
                <a:latin typeface="Arial" charset="0"/>
              </a:rPr>
              <a:t>salubingin</a:t>
            </a:r>
            <a:r>
              <a:rPr lang="en-US" sz="1600" spc="100" baseline="0" dirty="0">
                <a:latin typeface="Arial" charset="0"/>
              </a:rPr>
              <a:t> ang </a:t>
            </a:r>
            <a:r>
              <a:rPr lang="en-US" sz="1600" spc="100" baseline="0" dirty="0" err="1">
                <a:latin typeface="Arial" charset="0"/>
              </a:rPr>
              <a:t>katunggali</a:t>
            </a:r>
            <a:r>
              <a:rPr lang="en-US" sz="1600" spc="100" baseline="0" dirty="0">
                <a:latin typeface="Arial" charset="0"/>
              </a:rPr>
              <a:t>; </a:t>
            </a:r>
            <a:r>
              <a:rPr lang="en-US" sz="1600" spc="100" baseline="0" dirty="0" err="1">
                <a:latin typeface="Arial" charset="0"/>
              </a:rPr>
              <a:t>pagkatapos</a:t>
            </a:r>
            <a:r>
              <a:rPr lang="en-US" sz="1600" spc="100" baseline="0" dirty="0">
                <a:latin typeface="Arial" charset="0"/>
              </a:rPr>
              <a:t>, ¶ 2. </a:t>
            </a:r>
            <a:r>
              <a:rPr lang="en-US" sz="1600" spc="100" dirty="0" err="1">
                <a:latin typeface="Arial" charset="0"/>
              </a:rPr>
              <a:t>Dapat</a:t>
            </a:r>
            <a:r>
              <a:rPr lang="en-US" sz="1600" spc="100" dirty="0">
                <a:latin typeface="Arial" charset="0"/>
              </a:rPr>
              <a:t> </a:t>
            </a:r>
            <a:r>
              <a:rPr lang="en-US" sz="1600" spc="100" dirty="0" err="1">
                <a:latin typeface="Arial" charset="0"/>
              </a:rPr>
              <a:t>silang</a:t>
            </a:r>
            <a:r>
              <a:rPr lang="en-US" sz="1600" spc="100" dirty="0">
                <a:latin typeface="Arial" charset="0"/>
              </a:rPr>
              <a:t> </a:t>
            </a:r>
            <a:r>
              <a:rPr lang="en-US" sz="1600" spc="100" dirty="0" err="1">
                <a:latin typeface="Arial" charset="0"/>
              </a:rPr>
              <a:t>lumusob</a:t>
            </a:r>
            <a:r>
              <a:rPr lang="en-US" sz="1600" spc="100" dirty="0">
                <a:latin typeface="Arial" charset="0"/>
              </a:rPr>
              <a:t> at “</a:t>
            </a:r>
            <a:r>
              <a:rPr lang="en-US" sz="1600" spc="100" dirty="0" err="1">
                <a:latin typeface="Arial" charset="0"/>
              </a:rPr>
              <a:t>tunayong</a:t>
            </a:r>
            <a:r>
              <a:rPr lang="en-US" sz="1600" spc="100" dirty="0">
                <a:latin typeface="Arial" charset="0"/>
              </a:rPr>
              <a:t> </a:t>
            </a:r>
            <a:r>
              <a:rPr lang="en-US" sz="1600" spc="100" dirty="0" err="1">
                <a:latin typeface="Arial" charset="0"/>
              </a:rPr>
              <a:t>matatag</a:t>
            </a:r>
            <a:r>
              <a:rPr lang="en-US" sz="1600" spc="100" dirty="0">
                <a:latin typeface="Arial" charset="0"/>
              </a:rPr>
              <a:t>,” o “</a:t>
            </a:r>
            <a:r>
              <a:rPr lang="en-US" sz="1600" spc="100" dirty="0" err="1">
                <a:latin typeface="Arial" charset="0"/>
              </a:rPr>
              <a:t>panindiganan</a:t>
            </a:r>
            <a:r>
              <a:rPr lang="en-US" sz="1600" spc="100" dirty="0">
                <a:latin typeface="Arial" charset="0"/>
              </a:rPr>
              <a:t> ang </a:t>
            </a:r>
            <a:r>
              <a:rPr lang="en-US" sz="1600" spc="100" dirty="0" err="1">
                <a:latin typeface="Arial" charset="0"/>
              </a:rPr>
              <a:t>kinatatayuan</a:t>
            </a:r>
            <a:r>
              <a:rPr lang="en-US" sz="1600" spc="100" dirty="0">
                <a:latin typeface="Arial" charset="0"/>
              </a:rPr>
              <a:t>,” </a:t>
            </a:r>
            <a:r>
              <a:rPr lang="en-US" sz="1600" spc="100" dirty="0" err="1">
                <a:latin typeface="Arial" charset="0"/>
              </a:rPr>
              <a:t>nakikipaglaban</a:t>
            </a:r>
            <a:r>
              <a:rPr lang="en-US" sz="1600" spc="100" dirty="0">
                <a:latin typeface="Arial" charset="0"/>
              </a:rPr>
              <a:t> ng </a:t>
            </a:r>
            <a:r>
              <a:rPr lang="en-US" sz="1600" spc="100" dirty="0" err="1">
                <a:latin typeface="Arial" charset="0"/>
              </a:rPr>
              <a:t>manu</a:t>
            </a:r>
            <a:r>
              <a:rPr lang="en-US" sz="1600" spc="100" dirty="0">
                <a:latin typeface="Arial" charset="0"/>
              </a:rPr>
              <a:t>-mano </a:t>
            </a:r>
            <a:r>
              <a:rPr lang="en-US" sz="1600" spc="100" dirty="0" err="1">
                <a:latin typeface="Arial" charset="0"/>
              </a:rPr>
              <a:t>sa</a:t>
            </a:r>
            <a:r>
              <a:rPr lang="en-US" sz="1600" spc="100" dirty="0">
                <a:latin typeface="Arial" charset="0"/>
              </a:rPr>
              <a:t> </a:t>
            </a:r>
            <a:r>
              <a:rPr lang="en-US" sz="1600" spc="100" dirty="0" err="1">
                <a:latin typeface="Arial" charset="0"/>
              </a:rPr>
              <a:t>kanilang</a:t>
            </a:r>
            <a:r>
              <a:rPr lang="en-US" sz="1600" spc="100" dirty="0">
                <a:latin typeface="Arial" charset="0"/>
              </a:rPr>
              <a:t> </a:t>
            </a:r>
            <a:r>
              <a:rPr lang="en-US" sz="1600" spc="100" dirty="0" err="1">
                <a:latin typeface="Arial" charset="0"/>
              </a:rPr>
              <a:t>katunggali</a:t>
            </a:r>
            <a:r>
              <a:rPr lang="en-US" sz="1600" spc="100" dirty="0">
                <a:latin typeface="Arial" charset="0"/>
              </a:rPr>
              <a:t>; at </a:t>
            </a:r>
            <a:r>
              <a:rPr lang="en-US" sz="1600" spc="100" dirty="0" err="1">
                <a:latin typeface="Arial" charset="0"/>
              </a:rPr>
              <a:t>sa</a:t>
            </a:r>
            <a:r>
              <a:rPr lang="en-US" sz="1600" spc="100" dirty="0">
                <a:latin typeface="Arial" charset="0"/>
              </a:rPr>
              <a:t> wakas, ¶ 3. </a:t>
            </a:r>
            <a:r>
              <a:rPr lang="en-US" sz="1600" spc="100" dirty="0" err="1">
                <a:latin typeface="Arial" charset="0"/>
              </a:rPr>
              <a:t>kailangan</a:t>
            </a:r>
            <a:r>
              <a:rPr lang="en-US" sz="1600" spc="100" dirty="0">
                <a:latin typeface="Arial" charset="0"/>
              </a:rPr>
              <a:t> </a:t>
            </a:r>
            <a:r>
              <a:rPr lang="en-US" sz="1600" spc="100" dirty="0" err="1">
                <a:latin typeface="Arial" charset="0"/>
              </a:rPr>
              <a:t>nilang</a:t>
            </a:r>
            <a:r>
              <a:rPr lang="en-US" sz="1600" spc="100" dirty="0">
                <a:latin typeface="Arial" charset="0"/>
              </a:rPr>
              <a:t> “</a:t>
            </a:r>
            <a:r>
              <a:rPr lang="en-US" sz="1600" spc="100" dirty="0" err="1">
                <a:latin typeface="Arial" charset="0"/>
              </a:rPr>
              <a:t>paatrasin</a:t>
            </a:r>
            <a:r>
              <a:rPr lang="en-US" sz="1600" spc="100" dirty="0">
                <a:latin typeface="Arial" charset="0"/>
              </a:rPr>
              <a:t> ang </a:t>
            </a:r>
            <a:r>
              <a:rPr lang="en-US" sz="1600" spc="100" dirty="0" err="1">
                <a:latin typeface="Arial" charset="0"/>
              </a:rPr>
              <a:t>kaaway</a:t>
            </a:r>
            <a:r>
              <a:rPr lang="en-US" sz="1600" spc="100" dirty="0">
                <a:latin typeface="Arial" charset="0"/>
              </a:rPr>
              <a:t>.”</a:t>
            </a:r>
            <a:endParaRPr lang="en-PH" sz="1600" b="1" i="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3782002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0" i="0" spc="100" baseline="0" dirty="0">
                <a:latin typeface="Arial" charset="0"/>
              </a:rPr>
              <a:t>• Ang </a:t>
            </a:r>
            <a:r>
              <a:rPr lang="en-US" sz="1600" b="0" i="0" spc="100" baseline="0" dirty="0" err="1">
                <a:latin typeface="Arial" charset="0"/>
              </a:rPr>
              <a:t>susing</a:t>
            </a:r>
            <a:r>
              <a:rPr lang="en-US" sz="1600" b="0" i="0" spc="100" baseline="0" dirty="0">
                <a:latin typeface="Arial" charset="0"/>
              </a:rPr>
              <a:t> </a:t>
            </a:r>
            <a:r>
              <a:rPr lang="en-US" sz="1600" b="0" i="0" spc="100" baseline="0" dirty="0" err="1">
                <a:latin typeface="Arial" charset="0"/>
              </a:rPr>
              <a:t>sandali</a:t>
            </a:r>
            <a:r>
              <a:rPr lang="en-US" sz="1600" b="0" i="0" spc="100" baseline="0" dirty="0">
                <a:latin typeface="Arial" charset="0"/>
              </a:rPr>
              <a:t> ng </a:t>
            </a:r>
            <a:r>
              <a:rPr lang="en-US" sz="1600" b="0" i="0" spc="100" baseline="0" dirty="0" err="1">
                <a:latin typeface="Arial" charset="0"/>
              </a:rPr>
              <a:t>isang</a:t>
            </a:r>
            <a:r>
              <a:rPr lang="en-US" sz="1600" b="0" i="0" spc="100" baseline="0" dirty="0">
                <a:latin typeface="Arial" charset="0"/>
              </a:rPr>
              <a:t> </a:t>
            </a:r>
            <a:r>
              <a:rPr lang="en-US" sz="1600" b="0" i="0" spc="100" baseline="0" dirty="0" err="1">
                <a:latin typeface="Arial" charset="0"/>
              </a:rPr>
              <a:t>matandang</a:t>
            </a:r>
            <a:r>
              <a:rPr lang="en-US" sz="1600" b="0" i="0" spc="100" baseline="0" dirty="0">
                <a:latin typeface="Arial" charset="0"/>
              </a:rPr>
              <a:t> </a:t>
            </a:r>
            <a:r>
              <a:rPr lang="en-US" sz="1600" b="0" i="0" spc="100" baseline="0" dirty="0" err="1">
                <a:latin typeface="Arial" charset="0"/>
              </a:rPr>
              <a:t>labanan</a:t>
            </a:r>
            <a:r>
              <a:rPr lang="en-US" sz="1600" b="0" i="0" spc="100" baseline="0" dirty="0">
                <a:latin typeface="Arial" charset="0"/>
              </a:rPr>
              <a:t> ay </a:t>
            </a:r>
            <a:r>
              <a:rPr lang="en-US" sz="1600" b="0" i="0" spc="100" baseline="0" dirty="0" err="1">
                <a:latin typeface="Arial" charset="0"/>
              </a:rPr>
              <a:t>nangyayari</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ikalawa</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mga</a:t>
            </a:r>
            <a:r>
              <a:rPr lang="en-US" sz="1600" b="0" i="0" spc="100" baseline="0" dirty="0">
                <a:latin typeface="Arial" charset="0"/>
              </a:rPr>
              <a:t> kilos </a:t>
            </a:r>
            <a:r>
              <a:rPr lang="en-US" sz="1600" b="0" i="0" spc="100" baseline="0" dirty="0" err="1">
                <a:latin typeface="Arial" charset="0"/>
              </a:rPr>
              <a:t>na</a:t>
            </a:r>
            <a:r>
              <a:rPr lang="en-US" sz="1600" b="0" i="0" spc="100" baseline="0" dirty="0">
                <a:latin typeface="Arial" charset="0"/>
              </a:rPr>
              <a:t> </a:t>
            </a:r>
            <a:r>
              <a:rPr lang="en-US" sz="1600" b="0" i="0" spc="100" baseline="0" dirty="0" err="1">
                <a:latin typeface="Arial" charset="0"/>
              </a:rPr>
              <a:t>ito</a:t>
            </a:r>
            <a:r>
              <a:rPr lang="en-US" sz="1600" b="0" i="0" spc="100" baseline="0" dirty="0">
                <a:latin typeface="Arial" charset="0"/>
              </a:rPr>
              <a:t>. </a:t>
            </a:r>
            <a:r>
              <a:rPr lang="en-US" sz="1600" spc="100" dirty="0">
                <a:latin typeface="Arial" charset="0"/>
              </a:rPr>
              <a:t>¶ • </a:t>
            </a:r>
            <a:r>
              <a:rPr lang="en-US" sz="1600" spc="100" dirty="0" err="1">
                <a:latin typeface="Arial" charset="0"/>
              </a:rPr>
              <a:t>Nakatayong</a:t>
            </a:r>
            <a:r>
              <a:rPr lang="en-US" sz="1600" spc="100" dirty="0">
                <a:latin typeface="Arial" charset="0"/>
              </a:rPr>
              <a:t> </a:t>
            </a:r>
            <a:r>
              <a:rPr lang="en-US" sz="1600" spc="100" dirty="0" err="1">
                <a:latin typeface="Arial" charset="0"/>
              </a:rPr>
              <a:t>matatag</a:t>
            </a:r>
            <a:r>
              <a:rPr lang="en-US" sz="1600" spc="100" dirty="0">
                <a:latin typeface="Arial" charset="0"/>
              </a:rPr>
              <a:t>, </a:t>
            </a:r>
            <a:r>
              <a:rPr lang="en-US" sz="1600" spc="100" dirty="0" err="1">
                <a:latin typeface="Arial" charset="0"/>
              </a:rPr>
              <a:t>pinananatili</a:t>
            </a:r>
            <a:r>
              <a:rPr lang="en-US" sz="1600" spc="100" dirty="0">
                <a:latin typeface="Arial" charset="0"/>
              </a:rPr>
              <a:t> ang </a:t>
            </a:r>
            <a:r>
              <a:rPr lang="en-US" sz="1600" spc="100" dirty="0" err="1">
                <a:latin typeface="Arial" charset="0"/>
              </a:rPr>
              <a:t>posisyon</a:t>
            </a:r>
            <a:r>
              <a:rPr lang="en-US" sz="1600" spc="100" dirty="0">
                <a:latin typeface="Arial" charset="0"/>
              </a:rPr>
              <a:t> </a:t>
            </a:r>
            <a:r>
              <a:rPr lang="en-US" sz="1600" spc="100" dirty="0" err="1">
                <a:latin typeface="Arial" charset="0"/>
              </a:rPr>
              <a:t>dito</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estratihikong</a:t>
            </a:r>
            <a:r>
              <a:rPr lang="en-US" sz="1600" spc="100" dirty="0">
                <a:latin typeface="Arial" charset="0"/>
              </a:rPr>
              <a:t> </a:t>
            </a:r>
            <a:r>
              <a:rPr lang="en-US" sz="1600" spc="100" dirty="0" err="1">
                <a:latin typeface="Arial" charset="0"/>
              </a:rPr>
              <a:t>sandali</a:t>
            </a:r>
            <a:r>
              <a:rPr lang="en-US" sz="1600" spc="100" dirty="0">
                <a:latin typeface="Arial" charset="0"/>
              </a:rPr>
              <a:t>, ang </a:t>
            </a:r>
            <a:r>
              <a:rPr lang="en-US" sz="1600" spc="100" dirty="0" err="1">
                <a:latin typeface="Arial" charset="0"/>
              </a:rPr>
              <a:t>malaking</a:t>
            </a:r>
            <a:r>
              <a:rPr lang="en-US" sz="1600" spc="100" dirty="0">
                <a:latin typeface="Arial" charset="0"/>
              </a:rPr>
              <a:t> </a:t>
            </a:r>
            <a:r>
              <a:rPr lang="en-US" sz="1600" spc="100" dirty="0" err="1">
                <a:latin typeface="Arial" charset="0"/>
              </a:rPr>
              <a:t>hamon</a:t>
            </a:r>
            <a:r>
              <a:rPr lang="en-US" sz="1600" spc="100" dirty="0">
                <a:latin typeface="Arial" charset="0"/>
              </a:rPr>
              <a:t> ng </a:t>
            </a:r>
            <a:r>
              <a:rPr lang="en-US" sz="1600" spc="100" dirty="0" err="1">
                <a:latin typeface="Arial" charset="0"/>
              </a:rPr>
              <a:t>matandang</a:t>
            </a:r>
            <a:r>
              <a:rPr lang="en-US" sz="1600" spc="100" dirty="0">
                <a:latin typeface="Arial" charset="0"/>
              </a:rPr>
              <a:t> </a:t>
            </a:r>
            <a:r>
              <a:rPr lang="en-US" sz="1600" spc="100" dirty="0" err="1">
                <a:latin typeface="Arial" charset="0"/>
              </a:rPr>
              <a:t>labanan</a:t>
            </a:r>
            <a:r>
              <a:rPr lang="en-US" sz="1600" spc="100" dirty="0">
                <a:latin typeface="Arial" charset="0"/>
              </a:rPr>
              <a:t>. ¶ • Sa </a:t>
            </a:r>
            <a:r>
              <a:rPr lang="en-US" sz="1600" spc="100" dirty="0" err="1">
                <a:latin typeface="Arial" charset="0"/>
              </a:rPr>
              <a:t>malapitang</a:t>
            </a:r>
            <a:r>
              <a:rPr lang="en-US" sz="1600" spc="100" dirty="0">
                <a:latin typeface="Arial" charset="0"/>
              </a:rPr>
              <a:t> </a:t>
            </a:r>
            <a:r>
              <a:rPr lang="en-US" sz="1600" spc="100" dirty="0" err="1">
                <a:latin typeface="Arial" charset="0"/>
              </a:rPr>
              <a:t>labanan</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susunod</a:t>
            </a:r>
            <a:r>
              <a:rPr lang="en-US" sz="1600" spc="100" dirty="0">
                <a:latin typeface="Arial" charset="0"/>
              </a:rPr>
              <a:t>, ang </a:t>
            </a:r>
            <a:r>
              <a:rPr lang="en-US" sz="1600" spc="100" dirty="0" err="1">
                <a:latin typeface="Arial" charset="0"/>
              </a:rPr>
              <a:t>bawat</a:t>
            </a:r>
            <a:r>
              <a:rPr lang="en-US" sz="1600" spc="100" dirty="0">
                <a:latin typeface="Arial" charset="0"/>
              </a:rPr>
              <a:t> </a:t>
            </a:r>
            <a:r>
              <a:rPr lang="en-US" sz="1600" spc="100" dirty="0" err="1">
                <a:latin typeface="Arial" charset="0"/>
              </a:rPr>
              <a:t>panig</a:t>
            </a:r>
            <a:r>
              <a:rPr lang="en-US" sz="1600" spc="100" dirty="0">
                <a:latin typeface="Arial" charset="0"/>
              </a:rPr>
              <a:t> ay </a:t>
            </a:r>
            <a:r>
              <a:rPr lang="en-US" sz="1600" spc="100" dirty="0" err="1">
                <a:latin typeface="Arial" charset="0"/>
              </a:rPr>
              <a:t>hahanapin</a:t>
            </a:r>
            <a:r>
              <a:rPr lang="en-US" sz="1600" spc="100" dirty="0">
                <a:latin typeface="Arial" charset="0"/>
              </a:rPr>
              <a:t> ang timing para </a:t>
            </a:r>
            <a:r>
              <a:rPr lang="en-US" sz="1600" spc="100" dirty="0" err="1">
                <a:latin typeface="Arial" charset="0"/>
              </a:rPr>
              <a:t>sa</a:t>
            </a:r>
            <a:r>
              <a:rPr lang="en-US" sz="1600" spc="100" dirty="0">
                <a:latin typeface="Arial" charset="0"/>
              </a:rPr>
              <a:t> “</a:t>
            </a:r>
            <a:r>
              <a:rPr lang="en-US" sz="1600" spc="100" dirty="0" err="1">
                <a:latin typeface="Arial" charset="0"/>
              </a:rPr>
              <a:t>pagtulak</a:t>
            </a:r>
            <a:r>
              <a:rPr lang="en-US" sz="1600" spc="100" dirty="0">
                <a:latin typeface="Arial" charset="0"/>
              </a:rPr>
              <a:t>.”</a:t>
            </a:r>
            <a:endParaRPr lang="en-PH" sz="1600" b="1" i="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3438384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24</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1" spc="100" dirty="0">
                <a:latin typeface="Arial" charset="0"/>
                <a:cs typeface="ＭＳ Ｐゴシック" charset="0"/>
              </a:rPr>
              <a:t>Ang </a:t>
            </a:r>
            <a:r>
              <a:rPr lang="en-US" sz="1600" b="1" spc="100" dirty="0" err="1">
                <a:latin typeface="Arial" charset="0"/>
                <a:cs typeface="ＭＳ Ｐゴシック" charset="0"/>
              </a:rPr>
              <a:t>Kahulugan</a:t>
            </a:r>
            <a:r>
              <a:rPr lang="en-US" sz="1600" b="1" spc="100" dirty="0">
                <a:latin typeface="Arial" charset="0"/>
                <a:cs typeface="ＭＳ Ｐゴシック" charset="0"/>
              </a:rPr>
              <a:t> ng “</a:t>
            </a:r>
            <a:r>
              <a:rPr lang="en-US" sz="1600" b="1" spc="100" dirty="0" err="1">
                <a:latin typeface="Arial" charset="0"/>
                <a:cs typeface="ＭＳ Ｐゴシック" charset="0"/>
              </a:rPr>
              <a:t>Tumindig</a:t>
            </a:r>
            <a:r>
              <a:rPr lang="en-US" sz="1600" b="1" spc="100" dirty="0">
                <a:latin typeface="Arial" charset="0"/>
                <a:cs typeface="ＭＳ Ｐゴシック" charset="0"/>
              </a:rPr>
              <a:t>” </a:t>
            </a:r>
            <a:r>
              <a:rPr lang="en-US" sz="1600" b="1" i="1" spc="100" baseline="0" dirty="0">
                <a:latin typeface="Arial" charset="0"/>
              </a:rPr>
              <a:t>• </a:t>
            </a:r>
            <a:r>
              <a:rPr lang="en-US" sz="1600" b="0" i="0" spc="100" baseline="0" dirty="0" err="1">
                <a:latin typeface="Arial" charset="0"/>
              </a:rPr>
              <a:t>Upang</a:t>
            </a:r>
            <a:r>
              <a:rPr lang="en-US" sz="1600" b="0" i="0" spc="100" baseline="0" dirty="0">
                <a:latin typeface="Arial" charset="0"/>
              </a:rPr>
              <a:t> </a:t>
            </a:r>
            <a:r>
              <a:rPr lang="en-US" sz="1600" b="0" i="0" spc="100" baseline="0" dirty="0" err="1">
                <a:latin typeface="Arial" charset="0"/>
              </a:rPr>
              <a:t>maging</a:t>
            </a:r>
            <a:r>
              <a:rPr lang="en-US" sz="1600" b="0" i="0" spc="100" baseline="0" dirty="0">
                <a:latin typeface="Arial" charset="0"/>
              </a:rPr>
              <a:t> </a:t>
            </a:r>
            <a:r>
              <a:rPr lang="en-US" sz="1600" b="0" i="0" spc="100" baseline="0" dirty="0" err="1">
                <a:latin typeface="Arial" charset="0"/>
              </a:rPr>
              <a:t>masiglang</a:t>
            </a:r>
            <a:r>
              <a:rPr lang="en-US" sz="1600" b="0" i="0" spc="100" baseline="0" dirty="0">
                <a:latin typeface="Arial" charset="0"/>
              </a:rPr>
              <a:t> </a:t>
            </a:r>
            <a:r>
              <a:rPr lang="en-US" sz="1600" b="0" i="0" spc="100" baseline="0" dirty="0" err="1">
                <a:latin typeface="Arial" charset="0"/>
              </a:rPr>
              <a:t>kasangkot</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labanan</a:t>
            </a:r>
            <a:r>
              <a:rPr lang="en-US" sz="1600" b="0" i="0" spc="100" baseline="0" dirty="0">
                <a:latin typeface="Arial" charset="0"/>
              </a:rPr>
              <a:t>. ¶ • </a:t>
            </a:r>
            <a:r>
              <a:rPr lang="en-US" sz="1600" spc="100" dirty="0">
                <a:latin typeface="Arial" charset="0"/>
              </a:rPr>
              <a:t>Ang </a:t>
            </a:r>
            <a:r>
              <a:rPr lang="en-US" sz="1600" spc="100" dirty="0" err="1">
                <a:latin typeface="Arial" charset="0"/>
              </a:rPr>
              <a:t>laban</a:t>
            </a:r>
            <a:r>
              <a:rPr lang="en-US" sz="1600" spc="100" dirty="0">
                <a:latin typeface="Arial" charset="0"/>
              </a:rPr>
              <a:t> ng </a:t>
            </a:r>
            <a:r>
              <a:rPr lang="en-US" sz="1600" spc="100" dirty="0" err="1">
                <a:latin typeface="Arial" charset="0"/>
              </a:rPr>
              <a:t>iglesya</a:t>
            </a:r>
            <a:r>
              <a:rPr lang="en-US" sz="1600" spc="100" dirty="0">
                <a:latin typeface="Arial" charset="0"/>
              </a:rPr>
              <a:t> </a:t>
            </a:r>
            <a:r>
              <a:rPr lang="en-US" sz="1600" spc="100" dirty="0" err="1">
                <a:latin typeface="Arial" charset="0"/>
              </a:rPr>
              <a:t>kontra</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kanyang</a:t>
            </a:r>
            <a:r>
              <a:rPr lang="en-US" sz="1600" spc="100" dirty="0">
                <a:latin typeface="Arial" charset="0"/>
              </a:rPr>
              <a:t> </a:t>
            </a:r>
            <a:r>
              <a:rPr lang="en-US" sz="1600" spc="100" dirty="0" err="1">
                <a:latin typeface="Arial" charset="0"/>
              </a:rPr>
              <a:t>katunggali</a:t>
            </a:r>
            <a:r>
              <a:rPr lang="en-US" sz="1600" spc="100" dirty="0">
                <a:latin typeface="Arial" charset="0"/>
              </a:rPr>
              <a:t> ay </a:t>
            </a:r>
            <a:r>
              <a:rPr lang="en-US" sz="1600" spc="100" dirty="0" err="1">
                <a:latin typeface="Arial" charset="0"/>
              </a:rPr>
              <a:t>inilarawan</a:t>
            </a:r>
            <a:r>
              <a:rPr lang="en-US" sz="1600" spc="100" dirty="0">
                <a:latin typeface="Arial" charset="0"/>
              </a:rPr>
              <a:t> </a:t>
            </a:r>
            <a:r>
              <a:rPr lang="en-US" sz="1600" spc="100" dirty="0" err="1">
                <a:latin typeface="Arial" charset="0"/>
              </a:rPr>
              <a:t>bilang</a:t>
            </a:r>
            <a:r>
              <a:rPr lang="en-US" sz="1600" spc="100" dirty="0">
                <a:latin typeface="Arial" charset="0"/>
              </a:rPr>
              <a:t> </a:t>
            </a:r>
            <a:r>
              <a:rPr lang="en-US" sz="1600" spc="100" dirty="0" err="1">
                <a:latin typeface="Arial" charset="0"/>
              </a:rPr>
              <a:t>isang</a:t>
            </a:r>
            <a:r>
              <a:rPr lang="en-US" sz="1600" spc="100" dirty="0">
                <a:latin typeface="Arial" charset="0"/>
              </a:rPr>
              <a:t> </a:t>
            </a:r>
            <a:r>
              <a:rPr lang="en-US" sz="1600" spc="100" dirty="0" err="1">
                <a:latin typeface="Arial" charset="0"/>
              </a:rPr>
              <a:t>pakikipagbuno</a:t>
            </a:r>
            <a:r>
              <a:rPr lang="en-US" sz="1600" spc="100" dirty="0">
                <a:latin typeface="Arial" charset="0"/>
              </a:rPr>
              <a:t> at </a:t>
            </a:r>
            <a:r>
              <a:rPr lang="en-US" sz="1600" spc="100" dirty="0" err="1">
                <a:latin typeface="Arial" charset="0"/>
              </a:rPr>
              <a:t>sa</a:t>
            </a:r>
            <a:r>
              <a:rPr lang="en-US" sz="1600" spc="100" dirty="0">
                <a:latin typeface="Arial" charset="0"/>
              </a:rPr>
              <a:t> </a:t>
            </a:r>
            <a:r>
              <a:rPr lang="en-US" sz="1600" spc="100" dirty="0" err="1">
                <a:latin typeface="Arial" charset="0"/>
              </a:rPr>
              <a:t>pagkakagamit</a:t>
            </a:r>
            <a:r>
              <a:rPr lang="en-US" sz="1600" spc="100" dirty="0">
                <a:latin typeface="Arial" charset="0"/>
              </a:rPr>
              <a:t> ng </a:t>
            </a:r>
            <a:r>
              <a:rPr lang="en-US" sz="1600" spc="100" dirty="0" err="1">
                <a:latin typeface="Arial" charset="0"/>
              </a:rPr>
              <a:t>isang</a:t>
            </a:r>
            <a:r>
              <a:rPr lang="en-US" sz="1600" spc="100" dirty="0">
                <a:latin typeface="Arial" charset="0"/>
              </a:rPr>
              <a:t> mas </a:t>
            </a:r>
            <a:r>
              <a:rPr lang="en-US" sz="1600" spc="100" dirty="0" err="1">
                <a:latin typeface="Arial" charset="0"/>
              </a:rPr>
              <a:t>madiing</a:t>
            </a:r>
            <a:r>
              <a:rPr lang="en-US" sz="1600" spc="100" dirty="0">
                <a:latin typeface="Arial" charset="0"/>
              </a:rPr>
              <a:t> </a:t>
            </a:r>
            <a:r>
              <a:rPr lang="en-US" sz="1600" spc="100" dirty="0" err="1">
                <a:latin typeface="Arial" charset="0"/>
              </a:rPr>
              <a:t>porma</a:t>
            </a:r>
            <a:r>
              <a:rPr lang="en-US" sz="1600" spc="100" dirty="0">
                <a:latin typeface="Arial" charset="0"/>
              </a:rPr>
              <a:t> ng </a:t>
            </a:r>
            <a:r>
              <a:rPr lang="en-US" sz="1600" spc="100" dirty="0" err="1">
                <a:latin typeface="Arial" charset="0"/>
              </a:rPr>
              <a:t>pandiwang</a:t>
            </a:r>
            <a:r>
              <a:rPr lang="en-US" sz="1600" spc="100" dirty="0">
                <a:latin typeface="Arial" charset="0"/>
              </a:rPr>
              <a:t> “</a:t>
            </a:r>
            <a:r>
              <a:rPr lang="en-US" sz="1600" spc="100" dirty="0" err="1">
                <a:latin typeface="Arial" charset="0"/>
              </a:rPr>
              <a:t>tumindig</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talatang</a:t>
            </a:r>
            <a:r>
              <a:rPr lang="en-US" sz="1600" spc="100" dirty="0">
                <a:latin typeface="Arial" charset="0"/>
              </a:rPr>
              <a:t> 13: “</a:t>
            </a:r>
            <a:r>
              <a:rPr lang="en-US" sz="1600" spc="100" dirty="0" err="1">
                <a:latin typeface="Arial" charset="0"/>
              </a:rPr>
              <a:t>upang</a:t>
            </a:r>
            <a:r>
              <a:rPr lang="en-US" sz="1600" spc="100" dirty="0">
                <a:latin typeface="Arial" charset="0"/>
              </a:rPr>
              <a:t> kayo ay </a:t>
            </a:r>
            <a:r>
              <a:rPr lang="en-US" sz="1600" spc="100" dirty="0" err="1">
                <a:latin typeface="Arial" charset="0"/>
              </a:rPr>
              <a:t>makatayo</a:t>
            </a:r>
            <a:r>
              <a:rPr lang="en-US" sz="1600" spc="100" dirty="0">
                <a:latin typeface="Arial" charset="0"/>
              </a:rPr>
              <a:t> </a:t>
            </a:r>
            <a:r>
              <a:rPr lang="en-US" sz="1600" spc="100" dirty="0" err="1">
                <a:latin typeface="Arial" charset="0"/>
              </a:rPr>
              <a:t>laban</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masamang</a:t>
            </a:r>
            <a:r>
              <a:rPr lang="en-US" sz="1600" spc="100" dirty="0">
                <a:latin typeface="Arial" charset="0"/>
              </a:rPr>
              <a:t> </a:t>
            </a:r>
            <a:r>
              <a:rPr lang="en-US" sz="1600" spc="100" dirty="0" err="1">
                <a:latin typeface="Arial" charset="0"/>
              </a:rPr>
              <a:t>araw</a:t>
            </a:r>
            <a:r>
              <a:rPr lang="en-US" sz="1600" spc="100" dirty="0">
                <a:latin typeface="Arial" charset="0"/>
              </a:rPr>
              <a:t>.” ¶ • </a:t>
            </a:r>
            <a:r>
              <a:rPr lang="en-US" sz="1600" spc="100" dirty="0" err="1">
                <a:latin typeface="Arial" charset="0"/>
              </a:rPr>
              <a:t>Upang</a:t>
            </a:r>
            <a:r>
              <a:rPr lang="en-US" sz="1600" spc="100" dirty="0">
                <a:latin typeface="Arial" charset="0"/>
              </a:rPr>
              <a:t> “</a:t>
            </a:r>
            <a:r>
              <a:rPr lang="en-US" sz="1600" spc="100" dirty="0" err="1">
                <a:latin typeface="Arial" charset="0"/>
              </a:rPr>
              <a:t>makatayo</a:t>
            </a:r>
            <a:r>
              <a:rPr lang="en-US" sz="1600" spc="100" dirty="0">
                <a:latin typeface="Arial" charset="0"/>
              </a:rPr>
              <a:t>,: kung </a:t>
            </a:r>
            <a:r>
              <a:rPr lang="en-US" sz="1600" spc="100" dirty="0" err="1">
                <a:latin typeface="Arial" charset="0"/>
              </a:rPr>
              <a:t>gayon</a:t>
            </a:r>
            <a:r>
              <a:rPr lang="en-US" sz="1600" spc="100" dirty="0">
                <a:latin typeface="Arial" charset="0"/>
              </a:rPr>
              <a:t>, ay ang </a:t>
            </a:r>
            <a:r>
              <a:rPr lang="en-US" sz="1600" spc="100" dirty="0" err="1">
                <a:latin typeface="Arial" charset="0"/>
              </a:rPr>
              <a:t>maging</a:t>
            </a:r>
            <a:r>
              <a:rPr lang="en-US" sz="1600" spc="100" dirty="0">
                <a:latin typeface="Arial" charset="0"/>
              </a:rPr>
              <a:t> </a:t>
            </a:r>
            <a:r>
              <a:rPr lang="en-US" sz="1600" spc="100" dirty="0" err="1">
                <a:latin typeface="Arial" charset="0"/>
              </a:rPr>
              <a:t>masiglang</a:t>
            </a:r>
            <a:r>
              <a:rPr lang="en-US" sz="1600" spc="100" dirty="0">
                <a:latin typeface="Arial" charset="0"/>
              </a:rPr>
              <a:t> </a:t>
            </a:r>
            <a:r>
              <a:rPr lang="en-US" sz="1600" spc="100" dirty="0" err="1">
                <a:latin typeface="Arial" charset="0"/>
              </a:rPr>
              <a:t>kasangkot</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labanan</a:t>
            </a:r>
            <a:r>
              <a:rPr lang="en-US" sz="1600" spc="100" dirty="0">
                <a:latin typeface="Arial" charset="0"/>
              </a:rPr>
              <a:t>, </a:t>
            </a:r>
            <a:r>
              <a:rPr lang="en-US" sz="1600" spc="100" dirty="0" err="1">
                <a:latin typeface="Arial" charset="0"/>
              </a:rPr>
              <a:t>ginagamit</a:t>
            </a:r>
            <a:r>
              <a:rPr lang="en-US" sz="1600" spc="100" dirty="0">
                <a:latin typeface="Arial" charset="0"/>
              </a:rPr>
              <a:t> ang </a:t>
            </a:r>
            <a:r>
              <a:rPr lang="en-US" sz="1600" spc="100" dirty="0" err="1">
                <a:latin typeface="Arial" charset="0"/>
              </a:rPr>
              <a:t>bawat</a:t>
            </a:r>
            <a:r>
              <a:rPr lang="en-US" sz="1600" spc="100" dirty="0">
                <a:latin typeface="Arial" charset="0"/>
              </a:rPr>
              <a:t> </a:t>
            </a:r>
            <a:r>
              <a:rPr lang="en-US" sz="1600" spc="100" dirty="0" err="1">
                <a:latin typeface="Arial" charset="0"/>
              </a:rPr>
              <a:t>sandata</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isang</a:t>
            </a:r>
            <a:r>
              <a:rPr lang="en-US" sz="1600" spc="100" dirty="0">
                <a:latin typeface="Arial" charset="0"/>
              </a:rPr>
              <a:t> </a:t>
            </a:r>
            <a:r>
              <a:rPr lang="en-US" sz="1600" spc="100" dirty="0" err="1">
                <a:latin typeface="Arial" charset="0"/>
              </a:rPr>
              <a:t>malapitang</a:t>
            </a:r>
            <a:r>
              <a:rPr lang="en-US" sz="1600" spc="100" dirty="0">
                <a:latin typeface="Arial" charset="0"/>
              </a:rPr>
              <a:t> </a:t>
            </a:r>
            <a:r>
              <a:rPr lang="en-US" sz="1600" spc="100" dirty="0" err="1">
                <a:latin typeface="Arial" charset="0"/>
              </a:rPr>
              <a:t>labanan</a:t>
            </a:r>
            <a:r>
              <a:rPr lang="en-US" sz="1600" spc="100" dirty="0">
                <a:latin typeface="Arial" charset="0"/>
              </a:rPr>
              <a:t>.</a:t>
            </a:r>
            <a:endParaRPr lang="en-PH" sz="1600" b="1" i="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1134703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25</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914400" y="4489648"/>
            <a:ext cx="5029200" cy="4114800"/>
          </a:xfrm>
          <a:solidFill>
            <a:srgbClr val="FFFFFF"/>
          </a:solidFill>
          <a:ln>
            <a:solidFill>
              <a:srgbClr val="000000"/>
            </a:solidFill>
          </a:ln>
        </p:spPr>
        <p:txBody>
          <a:bodyPr/>
          <a:lstStyle/>
          <a:p>
            <a:pPr eaLnBrk="1" hangingPunct="1"/>
            <a:r>
              <a:rPr lang="en-US" sz="1600" b="1" spc="100" dirty="0">
                <a:latin typeface="Arial" charset="0"/>
                <a:ea typeface="ＭＳ Ｐゴシック" charset="0"/>
                <a:cs typeface="ＭＳ Ｐゴシック" charset="0"/>
              </a:rPr>
              <a:t>3. “</a:t>
            </a:r>
            <a:r>
              <a:rPr lang="en-US" sz="1600" b="1" spc="100" dirty="0" err="1">
                <a:latin typeface="Arial" charset="0"/>
                <a:ea typeface="ＭＳ Ｐゴシック" charset="0"/>
                <a:cs typeface="ＭＳ Ｐゴシック" charset="0"/>
              </a:rPr>
              <a:t>Ating</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Pakikibaka</a:t>
            </a:r>
            <a:r>
              <a:rPr lang="en-US" sz="1600" b="1" spc="100" dirty="0">
                <a:latin typeface="Arial" charset="0"/>
                <a:ea typeface="ＭＳ Ｐゴシック" charset="0"/>
                <a:cs typeface="ＭＳ Ｐゴシック" charset="0"/>
              </a:rPr>
              <a:t>” </a:t>
            </a:r>
            <a:r>
              <a:rPr lang="en-US" sz="1600" b="0" spc="100" baseline="0" dirty="0">
                <a:latin typeface="Arial" charset="0"/>
                <a:cs typeface="ＭＳ Ｐゴシック" charset="0"/>
              </a:rPr>
              <a:t>“I</a:t>
            </a:r>
            <a:r>
              <a:rPr lang="en-US" sz="1600" spc="100" dirty="0">
                <a:latin typeface="Arial" charset="0"/>
                <a:cs typeface="ＭＳ Ｐゴシック" charset="0"/>
              </a:rPr>
              <a:t>to ay </a:t>
            </a:r>
            <a:r>
              <a:rPr lang="en-US" sz="1600" spc="100" dirty="0" err="1">
                <a:latin typeface="Arial" charset="0"/>
                <a:cs typeface="ＭＳ Ｐゴシック" charset="0"/>
              </a:rPr>
              <a:t>sapagkat</a:t>
            </a:r>
            <a:r>
              <a:rPr lang="en-US" sz="1600" spc="100" dirty="0">
                <a:latin typeface="Arial" charset="0"/>
                <a:cs typeface="ＭＳ Ｐゴシック" charset="0"/>
              </a:rPr>
              <a:t> </a:t>
            </a:r>
            <a:r>
              <a:rPr lang="en-US" sz="1600" spc="100" dirty="0" err="1">
                <a:latin typeface="Arial" charset="0"/>
                <a:cs typeface="ＭＳ Ｐゴシック" charset="0"/>
              </a:rPr>
              <a:t>nakikipagtunggali</a:t>
            </a:r>
            <a:r>
              <a:rPr lang="en-US" sz="1600" spc="100" dirty="0">
                <a:latin typeface="Arial" charset="0"/>
                <a:cs typeface="ＭＳ Ｐゴシック" charset="0"/>
              </a:rPr>
              <a:t> tayo, </a:t>
            </a:r>
            <a:r>
              <a:rPr lang="en-US" sz="1600" spc="100" dirty="0" err="1">
                <a:latin typeface="Arial" charset="0"/>
                <a:cs typeface="ＭＳ Ｐゴシック" charset="0"/>
              </a:rPr>
              <a:t>hindi</a:t>
            </a:r>
            <a:r>
              <a:rPr lang="en-US" sz="1600" spc="100" dirty="0">
                <a:latin typeface="Arial" charset="0"/>
                <a:cs typeface="ＭＳ Ｐゴシック" charset="0"/>
              </a:rPr>
              <a:t> </a:t>
            </a:r>
            <a:r>
              <a:rPr lang="en-US" sz="1600" spc="100" dirty="0" err="1">
                <a:latin typeface="Arial" charset="0"/>
                <a:cs typeface="ＭＳ Ｐゴシック" charset="0"/>
              </a:rPr>
              <a:t>laban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laman</a:t>
            </a:r>
            <a:r>
              <a:rPr lang="en-US" sz="1600" spc="100" dirty="0">
                <a:latin typeface="Arial" charset="0"/>
                <a:cs typeface="ＭＳ Ｐゴシック" charset="0"/>
              </a:rPr>
              <a:t> at </a:t>
            </a:r>
            <a:r>
              <a:rPr lang="en-US" sz="1600" spc="100" dirty="0" err="1">
                <a:latin typeface="Arial" charset="0"/>
                <a:cs typeface="ＭＳ Ｐゴシック" charset="0"/>
              </a:rPr>
              <a:t>dugo</a:t>
            </a:r>
            <a:r>
              <a:rPr lang="en-US" sz="1600" spc="100" dirty="0">
                <a:latin typeface="Arial" charset="0"/>
                <a:cs typeface="ＭＳ Ｐゴシック" charset="0"/>
              </a:rPr>
              <a:t>, </a:t>
            </a:r>
            <a:r>
              <a:rPr lang="en-US" sz="1600" spc="100" dirty="0" err="1">
                <a:latin typeface="Arial" charset="0"/>
                <a:cs typeface="ＭＳ Ｐゴシック" charset="0"/>
              </a:rPr>
              <a:t>subalit</a:t>
            </a:r>
            <a:r>
              <a:rPr lang="en-US" sz="1600" spc="100" dirty="0">
                <a:latin typeface="Arial" charset="0"/>
                <a:cs typeface="ＭＳ Ｐゴシック" charset="0"/>
              </a:rPr>
              <a:t> </a:t>
            </a:r>
            <a:r>
              <a:rPr lang="en-US" sz="1600" spc="100" dirty="0" err="1">
                <a:latin typeface="Arial" charset="0"/>
                <a:cs typeface="ＭＳ Ｐゴシック" charset="0"/>
              </a:rPr>
              <a:t>laban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pamunuan</a:t>
            </a:r>
            <a:r>
              <a:rPr lang="en-US" sz="1600" spc="100" dirty="0">
                <a:latin typeface="Arial" charset="0"/>
                <a:cs typeface="ＭＳ Ｐゴシック" charset="0"/>
              </a:rPr>
              <a:t>, </a:t>
            </a:r>
            <a:r>
              <a:rPr lang="en-US" sz="1600" spc="100" dirty="0" err="1">
                <a:latin typeface="Arial" charset="0"/>
                <a:cs typeface="ＭＳ Ｐゴシック" charset="0"/>
              </a:rPr>
              <a:t>laban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kapamahalaan</a:t>
            </a:r>
            <a:r>
              <a:rPr lang="en-US" sz="1600" spc="100" dirty="0">
                <a:latin typeface="Arial" charset="0"/>
                <a:cs typeface="ＭＳ Ｐゴシック" charset="0"/>
              </a:rPr>
              <a:t>, </a:t>
            </a:r>
            <a:r>
              <a:rPr lang="en-US" sz="1600" spc="100" dirty="0" err="1">
                <a:latin typeface="Arial" charset="0"/>
                <a:cs typeface="ＭＳ Ｐゴシック" charset="0"/>
              </a:rPr>
              <a:t>laban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makapangyayari</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kadiliman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kapanahunang</a:t>
            </a:r>
            <a:r>
              <a:rPr lang="en-US" sz="1600" spc="100" dirty="0">
                <a:latin typeface="Arial" charset="0"/>
                <a:cs typeface="ＭＳ Ｐゴシック" charset="0"/>
              </a:rPr>
              <a:t> </a:t>
            </a:r>
            <a:r>
              <a:rPr lang="en-US" sz="1600" spc="100" dirty="0" err="1">
                <a:latin typeface="Arial" charset="0"/>
                <a:cs typeface="ＭＳ Ｐゴシック" charset="0"/>
              </a:rPr>
              <a:t>ito</a:t>
            </a:r>
            <a:r>
              <a:rPr lang="en-US" sz="1600" spc="100" dirty="0">
                <a:latin typeface="Arial" charset="0"/>
                <a:cs typeface="ＭＳ Ｐゴシック" charset="0"/>
              </a:rPr>
              <a:t> at ¶ </a:t>
            </a:r>
            <a:r>
              <a:rPr lang="en-US" sz="1600" spc="100" dirty="0" err="1">
                <a:latin typeface="Arial" charset="0"/>
                <a:cs typeface="ＭＳ Ｐゴシック" charset="0"/>
              </a:rPr>
              <a:t>laban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espirituwal</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kasamaan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dako</a:t>
            </a:r>
            <a:r>
              <a:rPr lang="en-US" sz="1600" spc="100" dirty="0">
                <a:latin typeface="Arial" charset="0"/>
                <a:cs typeface="ＭＳ Ｐゴシック" charset="0"/>
              </a:rPr>
              <a:t> ng </a:t>
            </a:r>
            <a:r>
              <a:rPr lang="en-US" sz="1600" spc="100" dirty="0" err="1">
                <a:latin typeface="Arial" charset="0"/>
                <a:cs typeface="ＭＳ Ｐゴシック" charset="0"/>
              </a:rPr>
              <a:t>kalangitan</a:t>
            </a:r>
            <a:r>
              <a:rPr lang="en-US" sz="1600" spc="100" dirty="0">
                <a:latin typeface="Arial" charset="0"/>
                <a:cs typeface="ＭＳ Ｐゴシック" charset="0"/>
              </a:rPr>
              <a:t>” (</a:t>
            </a:r>
            <a:r>
              <a:rPr lang="en-US" sz="1600" i="1" spc="100" dirty="0">
                <a:latin typeface="Arial" charset="0"/>
                <a:cs typeface="ＭＳ Ｐゴシック" charset="0"/>
              </a:rPr>
              <a:t>Eph. 6:12 </a:t>
            </a:r>
            <a:r>
              <a:rPr lang="en-US" sz="1600" spc="100" dirty="0">
                <a:latin typeface="Arial" charset="0"/>
                <a:cs typeface="ＭＳ Ｐゴシック" charset="0"/>
              </a:rPr>
              <a:t>SND). </a:t>
            </a:r>
            <a:r>
              <a:rPr lang="en-US" sz="1600" b="1" spc="100" baseline="0" dirty="0">
                <a:latin typeface="Arial" charset="0"/>
                <a:ea typeface="ＭＳ Ｐゴシック" pitchFamily="24" charset="-128"/>
                <a:cs typeface="ＭＳ Ｐゴシック" charset="0"/>
              </a:rPr>
              <a:t>[5]</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1528146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err="1">
                <a:latin typeface="Arial" panose="020B0604020202020204" pitchFamily="34" charset="0"/>
                <a:cs typeface="Arial" panose="020B0604020202020204" pitchFamily="34" charset="0"/>
              </a:rPr>
              <a:t>Nakikipagbuno</a:t>
            </a:r>
            <a:r>
              <a:rPr lang="en-US" sz="1600" b="1" spc="100" baseline="0" dirty="0">
                <a:latin typeface="Arial" panose="020B0604020202020204" pitchFamily="34" charset="0"/>
                <a:cs typeface="Arial" panose="020B0604020202020204" pitchFamily="34" charset="0"/>
              </a:rPr>
              <a:t> Laban </a:t>
            </a:r>
            <a:r>
              <a:rPr lang="en-US" sz="1600" b="1" spc="100" baseline="0" dirty="0" err="1">
                <a:latin typeface="Arial" panose="020B0604020202020204" pitchFamily="34" charset="0"/>
                <a:cs typeface="Arial" panose="020B0604020202020204" pitchFamily="34" charset="0"/>
              </a:rPr>
              <a:t>sa</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Masasamang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Kapangyarihan</a:t>
            </a:r>
            <a:r>
              <a:rPr lang="en-US" sz="1600" b="1"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Dahil ang </a:t>
            </a:r>
            <a:r>
              <a:rPr lang="en-US" sz="1600" b="0" i="0" spc="100" baseline="0" dirty="0" err="1">
                <a:latin typeface="Arial" panose="020B0604020202020204" pitchFamily="34" charset="0"/>
                <a:cs typeface="Arial" panose="020B0604020202020204" pitchFamily="34" charset="0"/>
              </a:rPr>
              <a:t>pakikipagbuno</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itinuturing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magaling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paghahanda</a:t>
            </a:r>
            <a:r>
              <a:rPr lang="en-US" sz="1600" b="0" i="0" spc="100" baseline="0" dirty="0">
                <a:latin typeface="Arial" panose="020B0604020202020204" pitchFamily="34" charset="0"/>
                <a:cs typeface="Arial" panose="020B0604020202020204" pitchFamily="34" charset="0"/>
              </a:rPr>
              <a:t> para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labanan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ito</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isang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nababagay</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paglalarawan</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armas-laban</a:t>
            </a:r>
            <a:r>
              <a:rPr lang="en-US" sz="1600" spc="100" dirty="0" err="1">
                <a:latin typeface="Arial" panose="020B0604020202020204" pitchFamily="34" charset="0"/>
                <a:cs typeface="Arial" panose="020B0604020202020204" pitchFamily="34" charset="0"/>
              </a:rPr>
              <a:t>-</a:t>
            </a:r>
            <a:r>
              <a:rPr lang="en-US" sz="1600" b="0" i="0" spc="100" baseline="0" dirty="0" err="1">
                <a:latin typeface="Arial" panose="020B0604020202020204" pitchFamily="34" charset="0"/>
                <a:cs typeface="Arial" panose="020B0604020202020204" pitchFamily="34" charset="0"/>
              </a:rPr>
              <a:t>sa-armas</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manu-manong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labanan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nangyayari</a:t>
            </a:r>
            <a:r>
              <a:rPr lang="en-US" sz="1600" b="0" i="0" spc="100" baseline="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 • </a:t>
            </a:r>
            <a:r>
              <a:rPr lang="en-US" sz="1600" b="0" spc="100" baseline="0" dirty="0" err="1">
                <a:latin typeface="Arial" panose="020B0604020202020204" pitchFamily="34" charset="0"/>
                <a:cs typeface="Arial" panose="020B0604020202020204" pitchFamily="34" charset="0"/>
              </a:rPr>
              <a:t>Idiniriin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ni</a:t>
            </a:r>
            <a:r>
              <a:rPr lang="en-US" sz="1600" b="0" spc="100" baseline="0" dirty="0">
                <a:latin typeface="Arial" panose="020B0604020202020204" pitchFamily="34" charset="0"/>
                <a:cs typeface="Arial" panose="020B0604020202020204" pitchFamily="34" charset="0"/>
              </a:rPr>
              <a:t> Pablo ang </a:t>
            </a:r>
            <a:r>
              <a:rPr lang="en-US" sz="1600" b="0" spc="100" baseline="0" dirty="0" err="1">
                <a:latin typeface="Arial" panose="020B0604020202020204" pitchFamily="34" charset="0"/>
                <a:cs typeface="Arial" panose="020B0604020202020204" pitchFamily="34" charset="0"/>
              </a:rPr>
              <a:t>reyalidad</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malapitang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pakikibaka</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manananampalataya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laban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masasamang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kapangyarihan</a:t>
            </a:r>
            <a:r>
              <a:rPr lang="en-US" sz="1600" b="0" spc="100" baseline="0" dirty="0">
                <a:latin typeface="Arial" panose="020B0604020202020204" pitchFamily="34" charset="0"/>
                <a:cs typeface="Arial" panose="020B0604020202020204" pitchFamily="34" charset="0"/>
              </a:rPr>
              <a:t>. </a:t>
            </a:r>
            <a:r>
              <a:rPr lang="en-US" sz="1600" b="1" spc="100" baseline="0" dirty="0">
                <a:latin typeface="Arial" charset="0"/>
                <a:ea typeface="ＭＳ Ｐゴシック" pitchFamily="24" charset="-128"/>
                <a:cs typeface="ＭＳ Ｐゴシック" charset="0"/>
              </a:rPr>
              <a:t>[4]</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117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err="1">
                <a:latin typeface="Arial" panose="020B0604020202020204" pitchFamily="34" charset="0"/>
                <a:cs typeface="Arial" panose="020B0604020202020204" pitchFamily="34" charset="0"/>
              </a:rPr>
              <a:t>Narito</a:t>
            </a:r>
            <a:r>
              <a:rPr lang="en-US" sz="1600" b="1" spc="100" baseline="0" dirty="0">
                <a:latin typeface="Arial" panose="020B0604020202020204" pitchFamily="34" charset="0"/>
                <a:cs typeface="Arial" panose="020B0604020202020204" pitchFamily="34" charset="0"/>
              </a:rPr>
              <a:t> ang </a:t>
            </a:r>
            <a:r>
              <a:rPr lang="en-US" sz="1600" b="1" spc="100" baseline="0" dirty="0" err="1">
                <a:latin typeface="Arial" panose="020B0604020202020204" pitchFamily="34" charset="0"/>
                <a:cs typeface="Arial" panose="020B0604020202020204" pitchFamily="34" charset="0"/>
              </a:rPr>
              <a:t>mga</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titulo</a:t>
            </a:r>
            <a:r>
              <a:rPr lang="en-US" sz="1600" b="1" spc="100" baseline="0" dirty="0">
                <a:latin typeface="Arial" panose="020B0604020202020204" pitchFamily="34" charset="0"/>
                <a:cs typeface="Arial" panose="020B0604020202020204" pitchFamily="34" charset="0"/>
              </a:rPr>
              <a:t> o </a:t>
            </a:r>
            <a:r>
              <a:rPr lang="en-US" sz="1600" b="1" spc="100" baseline="0" dirty="0" err="1">
                <a:latin typeface="Arial" panose="020B0604020202020204" pitchFamily="34" charset="0"/>
                <a:cs typeface="Arial" panose="020B0604020202020204" pitchFamily="34" charset="0"/>
              </a:rPr>
              <a:t>tawag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na</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ibinibigay</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niya</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sa</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kanila</a:t>
            </a:r>
            <a:r>
              <a:rPr lang="en-US" sz="1600" b="1"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Sa </a:t>
            </a:r>
            <a:r>
              <a:rPr lang="en-US" sz="1600" b="1" i="0" spc="100" baseline="0" dirty="0" err="1">
                <a:latin typeface="Arial" panose="020B0604020202020204" pitchFamily="34" charset="0"/>
                <a:cs typeface="Arial" panose="020B0604020202020204" pitchFamily="34" charset="0"/>
              </a:rPr>
              <a:t>Efeso</a:t>
            </a:r>
            <a:r>
              <a:rPr lang="en-US" sz="1600" b="1" i="0" spc="100" baseline="0" dirty="0">
                <a:latin typeface="Arial" panose="020B0604020202020204" pitchFamily="34" charset="0"/>
                <a:cs typeface="Arial" panose="020B0604020202020204" pitchFamily="34" charset="0"/>
              </a:rPr>
              <a:t> 1:21 </a:t>
            </a:r>
            <a:r>
              <a:rPr lang="en-US" sz="1600" b="0" i="0" spc="100" baseline="0" dirty="0">
                <a:latin typeface="Arial" panose="020B0604020202020204" pitchFamily="34" charset="0"/>
                <a:cs typeface="Arial" panose="020B0604020202020204" pitchFamily="34" charset="0"/>
              </a:rPr>
              <a:t>lahat ng </a:t>
            </a:r>
            <a:r>
              <a:rPr lang="en-US" sz="1600" b="0" i="0" spc="100" baseline="0" dirty="0" err="1">
                <a:latin typeface="Arial" panose="020B0604020202020204" pitchFamily="34" charset="0"/>
                <a:cs typeface="Arial" panose="020B0604020202020204" pitchFamily="34" charset="0"/>
              </a:rPr>
              <a:t>pamunuan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kapamahalaan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kapangyarihan</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paghahari</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bawat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pangalan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pinangalanan</a:t>
            </a:r>
            <a:r>
              <a:rPr lang="en-US" sz="1600" b="0" i="0" spc="100" baseline="0" dirty="0">
                <a:latin typeface="Arial" panose="020B0604020202020204" pitchFamily="34" charset="0"/>
                <a:cs typeface="Arial" panose="020B0604020202020204" pitchFamily="34" charset="0"/>
              </a:rPr>
              <a:t>. Sa </a:t>
            </a:r>
            <a:r>
              <a:rPr lang="en-US" sz="1600" b="1" i="0" spc="100" baseline="0" dirty="0" err="1">
                <a:latin typeface="Arial" panose="020B0604020202020204" pitchFamily="34" charset="0"/>
                <a:cs typeface="Arial" panose="020B0604020202020204" pitchFamily="34" charset="0"/>
              </a:rPr>
              <a:t>Efeso</a:t>
            </a:r>
            <a:r>
              <a:rPr lang="en-US" sz="1600" b="1" i="0" spc="100" baseline="0" dirty="0">
                <a:latin typeface="Arial" panose="020B0604020202020204" pitchFamily="34" charset="0"/>
                <a:cs typeface="Arial" panose="020B0604020202020204" pitchFamily="34" charset="0"/>
              </a:rPr>
              <a:t> 3:10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pinuno</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kapamahalaan</a:t>
            </a:r>
            <a:r>
              <a:rPr lang="en-US" sz="1600" b="0" i="0"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Efeso</a:t>
            </a:r>
            <a:r>
              <a:rPr lang="en-US" sz="1600" b="1" spc="100" baseline="0" dirty="0">
                <a:latin typeface="Arial" panose="020B0604020202020204" pitchFamily="34" charset="0"/>
                <a:cs typeface="Arial" panose="020B0604020202020204" pitchFamily="34" charset="0"/>
              </a:rPr>
              <a:t> 6:12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pinuno</a:t>
            </a:r>
            <a:r>
              <a:rPr lang="en-US" sz="1600" b="0" spc="100" baseline="0" dirty="0">
                <a:latin typeface="Arial" panose="020B0604020202020204" pitchFamily="34" charset="0"/>
                <a:cs typeface="Arial" panose="020B0604020202020204" pitchFamily="34" charset="0"/>
              </a:rPr>
              <a:t>, may </a:t>
            </a:r>
            <a:r>
              <a:rPr lang="en-US" sz="1600" b="0" spc="100" baseline="0" dirty="0" err="1">
                <a:latin typeface="Arial" panose="020B0604020202020204" pitchFamily="34" charset="0"/>
                <a:cs typeface="Arial" panose="020B0604020202020204" pitchFamily="34" charset="0"/>
              </a:rPr>
              <a:t>kapangyarihan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kapangyarihang</a:t>
            </a:r>
            <a:r>
              <a:rPr lang="en-US" sz="1600" b="0" spc="100" baseline="0" dirty="0">
                <a:latin typeface="Arial" panose="020B0604020202020204" pitchFamily="34" charset="0"/>
                <a:cs typeface="Arial" panose="020B0604020202020204" pitchFamily="34" charset="0"/>
              </a:rPr>
              <a:t> di-</a:t>
            </a:r>
            <a:r>
              <a:rPr lang="en-US" sz="1600" b="0" spc="100" baseline="0" dirty="0" err="1">
                <a:latin typeface="Arial" panose="020B0604020202020204" pitchFamily="34" charset="0"/>
                <a:cs typeface="Arial" panose="020B0604020202020204" pitchFamily="34" charset="0"/>
              </a:rPr>
              <a:t>nakikita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naghahari</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kadilimang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ito</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hukbong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espirituwal</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kasamaan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kalangitan</a:t>
            </a:r>
            <a:r>
              <a:rPr lang="en-US" sz="1600" b="0" spc="100" baseline="0" dirty="0">
                <a:latin typeface="Arial" panose="020B0604020202020204" pitchFamily="34" charset="0"/>
                <a:cs typeface="Arial" panose="020B0604020202020204" pitchFamily="34" charset="0"/>
              </a:rPr>
              <a:t>. </a:t>
            </a:r>
            <a:r>
              <a:rPr lang="en-US" sz="1600" b="1" spc="100" baseline="0" dirty="0">
                <a:latin typeface="Arial" charset="0"/>
                <a:ea typeface="ＭＳ Ｐゴシック" pitchFamily="24" charset="-128"/>
                <a:cs typeface="ＭＳ Ｐゴシック" charset="0"/>
              </a:rPr>
              <a:t>[3]</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7541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28</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xfrm>
            <a:off x="914400" y="4417640"/>
            <a:ext cx="5029200" cy="4114800"/>
          </a:xfrm>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spc="100" baseline="0" dirty="0">
                <a:latin typeface="Arial" panose="020B0604020202020204" pitchFamily="34" charset="0"/>
                <a:cs typeface="Arial" panose="020B0604020202020204" pitchFamily="34" charset="0"/>
              </a:rPr>
              <a:t>• Lahat ng </a:t>
            </a:r>
            <a:r>
              <a:rPr lang="en-US" sz="1600" spc="100" baseline="0" dirty="0" err="1">
                <a:latin typeface="Arial" panose="020B0604020202020204" pitchFamily="34" charset="0"/>
                <a:cs typeface="Arial" panose="020B0604020202020204" pitchFamily="34" charset="0"/>
              </a:rPr>
              <a:t>masasama</a:t>
            </a:r>
            <a:r>
              <a:rPr lang="en-US" sz="1600" spc="100" baseline="0" dirty="0">
                <a:latin typeface="Arial" panose="020B0604020202020204" pitchFamily="34" charset="0"/>
                <a:cs typeface="Arial" panose="020B0604020202020204" pitchFamily="34" charset="0"/>
              </a:rPr>
              <a:t> at </a:t>
            </a:r>
            <a:r>
              <a:rPr lang="en-US" sz="1600" spc="100" baseline="0" dirty="0" err="1">
                <a:latin typeface="Arial" panose="020B0604020202020204" pitchFamily="34" charset="0"/>
                <a:cs typeface="Arial" panose="020B0604020202020204" pitchFamily="34" charset="0"/>
              </a:rPr>
              <a:t>sobrenatural</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kapangyarihan</a:t>
            </a:r>
            <a:r>
              <a:rPr lang="en-US" sz="1600" spc="100" baseline="0" dirty="0">
                <a:latin typeface="Arial" panose="020B0604020202020204" pitchFamily="34" charset="0"/>
                <a:cs typeface="Arial" panose="020B0604020202020204" pitchFamily="34" charset="0"/>
              </a:rPr>
              <a:t> ay </a:t>
            </a:r>
            <a:r>
              <a:rPr lang="en-US" sz="1600" spc="100" baseline="0" dirty="0" err="1">
                <a:latin typeface="Arial" panose="020B0604020202020204" pitchFamily="34" charset="0"/>
                <a:cs typeface="Arial" panose="020B0604020202020204" pitchFamily="34" charset="0"/>
              </a:rPr>
              <a:t>napasailalim</a:t>
            </a:r>
            <a:r>
              <a:rPr lang="en-US" sz="1600" spc="100" baseline="0" dirty="0">
                <a:latin typeface="Arial" panose="020B0604020202020204" pitchFamily="34" charset="0"/>
                <a:cs typeface="Arial" panose="020B0604020202020204" pitchFamily="34" charset="0"/>
              </a:rPr>
              <a:t> kay </a:t>
            </a:r>
            <a:r>
              <a:rPr lang="en-US" sz="1600" spc="100" baseline="0" dirty="0" err="1">
                <a:latin typeface="Arial" panose="020B0604020202020204" pitchFamily="34" charset="0"/>
                <a:cs typeface="Arial" panose="020B0604020202020204" pitchFamily="34" charset="0"/>
              </a:rPr>
              <a:t>Criato</a:t>
            </a:r>
            <a:r>
              <a:rPr lang="en-US" sz="160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a:t>
            </a:r>
            <a:r>
              <a:rPr lang="en-US" sz="1600" b="0" i="0" spc="100" baseline="0" dirty="0" err="1">
                <a:latin typeface="Arial" panose="020B0604020202020204" pitchFamily="34" charset="0"/>
                <a:cs typeface="Arial" panose="020B0604020202020204" pitchFamily="34" charset="0"/>
              </a:rPr>
              <a:t>Gayunman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alinmang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labanan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hinding-hindi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isang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mabuting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istratehiya</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maliitin</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puwersa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kabilang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panig</a:t>
            </a:r>
            <a:r>
              <a:rPr lang="en-US" sz="1600" b="0" i="0" spc="100" baseline="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 • Ang </a:t>
            </a:r>
            <a:r>
              <a:rPr lang="en-US" sz="1600" b="0" spc="100" baseline="0" dirty="0" err="1">
                <a:latin typeface="Arial" panose="020B0604020202020204" pitchFamily="34" charset="0"/>
                <a:cs typeface="Arial" panose="020B0604020202020204" pitchFamily="34" charset="0"/>
              </a:rPr>
              <a:t>kinakaharap</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nating</a:t>
            </a:r>
            <a:r>
              <a:rPr lang="en-US" sz="1600" b="0" spc="100" baseline="0" dirty="0">
                <a:latin typeface="Arial" panose="020B0604020202020204" pitchFamily="34" charset="0"/>
                <a:cs typeface="Arial" panose="020B0604020202020204" pitchFamily="34" charset="0"/>
              </a:rPr>
              <a:t> ay </a:t>
            </a:r>
            <a:r>
              <a:rPr lang="en-US" sz="1600" b="0" spc="100" baseline="0" dirty="0" err="1">
                <a:latin typeface="Arial" panose="020B0604020202020204" pitchFamily="34" charset="0"/>
                <a:cs typeface="Arial" panose="020B0604020202020204" pitchFamily="34" charset="0"/>
              </a:rPr>
              <a:t>hindi</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kaaway</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tao</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lamang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kundi</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hukbong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espirituwal</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kasamaan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kalangitan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pinangungunahan</a:t>
            </a:r>
            <a:r>
              <a:rPr lang="en-US" sz="1600" spc="10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isang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tusong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heneral</a:t>
            </a:r>
            <a:r>
              <a:rPr lang="en-US" sz="1600" spc="100" dirty="0">
                <a:latin typeface="Arial" panose="020B0604020202020204" pitchFamily="34" charset="0"/>
                <a:cs typeface="Arial" panose="020B0604020202020204" pitchFamily="34" charset="0"/>
              </a:rPr>
              <a:t>, ang </a:t>
            </a:r>
            <a:r>
              <a:rPr lang="en-US" sz="1600" spc="100" dirty="0" err="1">
                <a:latin typeface="Arial" panose="020B0604020202020204" pitchFamily="34" charset="0"/>
                <a:cs typeface="Arial" panose="020B0604020202020204" pitchFamily="34" charset="0"/>
              </a:rPr>
              <a:t>demonyo</a:t>
            </a:r>
            <a:r>
              <a:rPr lang="en-US" sz="1600" spc="100" dirty="0">
                <a:latin typeface="Arial" panose="020B0604020202020204" pitchFamily="34" charset="0"/>
                <a:cs typeface="Arial" panose="020B0604020202020204" pitchFamily="34" charset="0"/>
              </a:rPr>
              <a:t>, </a:t>
            </a:r>
            <a:r>
              <a:rPr lang="en-US" sz="1600" b="1" spc="100" baseline="0" dirty="0">
                <a:latin typeface="Arial" charset="0"/>
                <a:ea typeface="ＭＳ Ｐゴシック" pitchFamily="24" charset="-128"/>
                <a:cs typeface="ＭＳ Ｐゴシック" charset="0"/>
              </a:rPr>
              <a:t>[2]</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547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29</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spc="100" baseline="0" dirty="0">
                <a:latin typeface="Arial" panose="020B0604020202020204" pitchFamily="34" charset="0"/>
                <a:cs typeface="Arial" panose="020B0604020202020204" pitchFamily="34" charset="0"/>
              </a:rPr>
              <a:t> • </a:t>
            </a:r>
            <a:r>
              <a:rPr lang="en-US" sz="1600" b="0" i="0" spc="100" baseline="0" dirty="0" err="1">
                <a:latin typeface="Arial" panose="020B0604020202020204" pitchFamily="34" charset="0"/>
                <a:cs typeface="Arial" panose="020B0604020202020204" pitchFamily="34" charset="0"/>
              </a:rPr>
              <a:t>Dapat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tayong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naka-alerto</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laban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ating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makakapangyarihang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katunggali</a:t>
            </a:r>
            <a:r>
              <a:rPr lang="en-US" sz="1600" b="0" i="0" spc="100" baseline="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 • Hindi natin </a:t>
            </a:r>
            <a:r>
              <a:rPr lang="en-US" sz="1600" b="0" spc="100" baseline="0" dirty="0" err="1">
                <a:latin typeface="Arial" panose="020B0604020202020204" pitchFamily="34" charset="0"/>
                <a:cs typeface="Arial" panose="020B0604020202020204" pitchFamily="34" charset="0"/>
              </a:rPr>
              <a:t>kailangang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maging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takot</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kanila</a:t>
            </a:r>
            <a:r>
              <a:rPr lang="en-US" sz="1600" b="0" spc="100" baseline="0" dirty="0">
                <a:latin typeface="Arial" panose="020B0604020202020204" pitchFamily="34" charset="0"/>
                <a:cs typeface="Arial" panose="020B0604020202020204" pitchFamily="34" charset="0"/>
              </a:rPr>
              <a:t>. Kasama natin ang </a:t>
            </a:r>
            <a:r>
              <a:rPr lang="en-US" sz="1600" b="0" spc="100" baseline="0" dirty="0" err="1">
                <a:latin typeface="Arial" panose="020B0604020202020204" pitchFamily="34" charset="0"/>
                <a:cs typeface="Arial" panose="020B0604020202020204" pitchFamily="34" charset="0"/>
              </a:rPr>
              <a:t>Diyos</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labanan</a:t>
            </a:r>
            <a:r>
              <a:rPr lang="en-US" sz="1600" b="0" spc="100" baseline="0" dirty="0">
                <a:latin typeface="Arial" panose="020B0604020202020204" pitchFamily="34" charset="0"/>
                <a:cs typeface="Arial" panose="020B0604020202020204" pitchFamily="34" charset="0"/>
              </a:rPr>
              <a:t>. ¶ • </a:t>
            </a:r>
            <a:r>
              <a:rPr lang="en-US" sz="1600" b="0" spc="100" baseline="0" dirty="0" err="1">
                <a:latin typeface="Arial" panose="020B0604020202020204" pitchFamily="34" charset="0"/>
                <a:cs typeface="Arial" panose="020B0604020202020204" pitchFamily="34" charset="0"/>
              </a:rPr>
              <a:t>Nagbigay</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Diyos</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atin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pinakamagaling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armas</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sarili</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Niyang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baluti</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baluti</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Diyos</a:t>
            </a:r>
            <a:r>
              <a:rPr lang="en-US" sz="1600" b="0" spc="100" baseline="0" dirty="0">
                <a:latin typeface="Arial" panose="020B0604020202020204" pitchFamily="34" charset="0"/>
                <a:cs typeface="Arial" panose="020B0604020202020204" pitchFamily="34" charset="0"/>
              </a:rPr>
              <a:t>.” ¶ • </a:t>
            </a:r>
            <a:r>
              <a:rPr lang="en-US" sz="1600" b="0" spc="100" baseline="0" dirty="0" err="1">
                <a:latin typeface="Arial" panose="020B0604020202020204" pitchFamily="34" charset="0"/>
                <a:cs typeface="Arial" panose="020B0604020202020204" pitchFamily="34" charset="0"/>
              </a:rPr>
              <a:t>Inilagay</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Niya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ating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paggamit</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Kanyang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katotohanan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katuwiran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kapayapaan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pananampalataya</a:t>
            </a:r>
            <a:r>
              <a:rPr lang="en-US" sz="1600" b="0" spc="100" baseline="0" dirty="0">
                <a:latin typeface="Arial" panose="020B0604020202020204" pitchFamily="34" charset="0"/>
                <a:cs typeface="Arial" panose="020B0604020202020204" pitchFamily="34" charset="0"/>
              </a:rPr>
              <a:t>, at </a:t>
            </a:r>
            <a:r>
              <a:rPr lang="en-US" sz="1600" spc="100" dirty="0" err="1">
                <a:latin typeface="Arial" panose="020B0604020202020204" pitchFamily="34" charset="0"/>
                <a:cs typeface="Arial" panose="020B0604020202020204" pitchFamily="34" charset="0"/>
              </a:rPr>
              <a:t>kaligtasan</a:t>
            </a:r>
            <a:r>
              <a:rPr lang="en-US" sz="1600" spc="100" dirty="0">
                <a:latin typeface="Arial" panose="020B0604020202020204" pitchFamily="34" charset="0"/>
                <a:cs typeface="Arial" panose="020B0604020202020204" pitchFamily="34" charset="0"/>
              </a:rPr>
              <a:t>, at ang Banal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Espiritu. </a:t>
            </a:r>
            <a:r>
              <a:rPr lang="en-US" sz="1600" b="1" spc="100" baseline="0" dirty="0">
                <a:latin typeface="Arial" charset="0"/>
                <a:ea typeface="ＭＳ Ｐゴシック" pitchFamily="24" charset="-128"/>
                <a:cs typeface="ＭＳ Ｐゴシック" charset="0"/>
              </a:rPr>
              <a:t>[1]</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11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3</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spc="100" dirty="0">
                <a:latin typeface="Arial" charset="0"/>
                <a:cs typeface="ＭＳ Ｐゴシック" charset="0"/>
              </a:rPr>
              <a:t>Ang </a:t>
            </a:r>
            <a:r>
              <a:rPr lang="en-US" sz="1600" b="0" i="0" spc="100" dirty="0" err="1">
                <a:latin typeface="Arial" charset="0"/>
                <a:cs typeface="ＭＳ Ｐゴシック" charset="0"/>
              </a:rPr>
              <a:t>Panawagan</a:t>
            </a:r>
            <a:r>
              <a:rPr lang="en-US" sz="1600" b="0" i="0" spc="100" dirty="0">
                <a:latin typeface="Arial" charset="0"/>
                <a:cs typeface="ＭＳ Ｐゴシック" charset="0"/>
              </a:rPr>
              <a:t> </a:t>
            </a:r>
            <a:r>
              <a:rPr lang="en-US" sz="1600" spc="100" dirty="0" err="1">
                <a:latin typeface="Arial" charset="0"/>
                <a:cs typeface="ＭＳ Ｐゴシック" charset="0"/>
              </a:rPr>
              <a:t>u</a:t>
            </a:r>
            <a:r>
              <a:rPr lang="en-US" sz="1600" b="0" i="0" spc="100" dirty="0" err="1">
                <a:latin typeface="Arial" charset="0"/>
                <a:cs typeface="ＭＳ Ｐゴシック" charset="0"/>
              </a:rPr>
              <a:t>pang</a:t>
            </a:r>
            <a:r>
              <a:rPr lang="en-US" sz="1600" b="0" i="0" spc="100" dirty="0">
                <a:latin typeface="Arial" charset="0"/>
                <a:cs typeface="ＭＳ Ｐゴシック" charset="0"/>
              </a:rPr>
              <a:t> </a:t>
            </a:r>
            <a:r>
              <a:rPr lang="en-US" sz="1600" b="0" i="0" spc="100" dirty="0" err="1">
                <a:latin typeface="Arial" charset="0"/>
                <a:cs typeface="ＭＳ Ｐゴシック" charset="0"/>
              </a:rPr>
              <a:t>Tumindig</a:t>
            </a:r>
            <a:r>
              <a:rPr lang="en-PH" sz="1600" spc="100" dirty="0"/>
              <a:t>. </a:t>
            </a:r>
            <a:endParaRPr lang="en-US" sz="1600" spc="100" dirty="0">
              <a:latin typeface="Arial" charset="0"/>
              <a:cs typeface="ＭＳ Ｐゴシック" charset="0"/>
            </a:endParaRPr>
          </a:p>
        </p:txBody>
      </p:sp>
    </p:spTree>
    <p:extLst>
      <p:ext uri="{BB962C8B-B14F-4D97-AF65-F5344CB8AC3E}">
        <p14:creationId xmlns:p14="http://schemas.microsoft.com/office/powerpoint/2010/main" val="188437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xfrm>
            <a:off x="3886200" y="8723312"/>
            <a:ext cx="29718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30</a:t>
            </a:fld>
            <a:endParaRPr lang="en-US" sz="1200" dirty="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xfrm>
            <a:off x="914400" y="4417640"/>
            <a:ext cx="5029200" cy="4114800"/>
          </a:xfrm>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err="1">
                <a:latin typeface="Arial" charset="0"/>
                <a:ea typeface="ＭＳ Ｐゴシック" pitchFamily="24" charset="-128"/>
                <a:cs typeface="ＭＳ Ｐゴシック" charset="0"/>
              </a:rPr>
              <a:t>Huling</a:t>
            </a:r>
            <a:r>
              <a:rPr lang="en-US" sz="1600" b="1" spc="100" baseline="0" dirty="0">
                <a:latin typeface="Arial" charset="0"/>
                <a:ea typeface="ＭＳ Ｐゴシック" pitchFamily="24" charset="-128"/>
                <a:cs typeface="ＭＳ Ｐゴシック" charset="0"/>
              </a:rPr>
              <a:t> </a:t>
            </a:r>
            <a:r>
              <a:rPr lang="en-US" sz="1600" b="1" spc="100" baseline="0" dirty="0" err="1">
                <a:latin typeface="Arial" charset="0"/>
                <a:ea typeface="ＭＳ Ｐゴシック" pitchFamily="24" charset="-128"/>
                <a:cs typeface="ＭＳ Ｐゴシック" charset="0"/>
              </a:rPr>
              <a:t>Salita</a:t>
            </a:r>
            <a:r>
              <a:rPr lang="en-US" sz="1600" b="1" spc="100" baseline="0" dirty="0">
                <a:latin typeface="Arial" charset="0"/>
                <a:ea typeface="ＭＳ Ｐゴシック" pitchFamily="24" charset="-128"/>
                <a:cs typeface="ＭＳ Ｐゴシック" charset="0"/>
              </a:rPr>
              <a:t>. </a:t>
            </a:r>
            <a:r>
              <a:rPr lang="en-US" sz="1600" spc="100" baseline="0" dirty="0">
                <a:latin typeface="Arial" charset="0"/>
                <a:ea typeface="ＭＳ Ｐゴシック" pitchFamily="24" charset="-128"/>
                <a:cs typeface="ＭＳ Ｐゴシック" charset="0"/>
              </a:rPr>
              <a:t>“Ang </a:t>
            </a:r>
            <a:r>
              <a:rPr lang="en-US" sz="1600" spc="100" baseline="0" dirty="0" err="1">
                <a:latin typeface="Arial" charset="0"/>
                <a:ea typeface="ＭＳ Ｐゴシック" pitchFamily="24" charset="-128"/>
                <a:cs typeface="ＭＳ Ｐゴシック" charset="0"/>
              </a:rPr>
              <a:t>ating</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gawain</a:t>
            </a:r>
            <a:r>
              <a:rPr lang="en-US" sz="1600" spc="100" baseline="0" dirty="0">
                <a:latin typeface="Arial" charset="0"/>
                <a:ea typeface="ＭＳ Ｐゴシック" pitchFamily="24" charset="-128"/>
                <a:cs typeface="ＭＳ Ｐゴシック" charset="0"/>
              </a:rPr>
              <a:t> ay isa </a:t>
            </a:r>
            <a:r>
              <a:rPr lang="en-US" sz="1600" spc="100" baseline="0" dirty="0" err="1">
                <a:latin typeface="Arial" charset="0"/>
                <a:ea typeface="ＭＳ Ｐゴシック" pitchFamily="24" charset="-128"/>
                <a:cs typeface="ＭＳ Ｐゴシック" charset="0"/>
              </a:rPr>
              <a:t>na</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agresibo</a:t>
            </a:r>
            <a:r>
              <a:rPr lang="en-US" sz="1600" spc="100" baseline="0" dirty="0">
                <a:latin typeface="Arial" charset="0"/>
                <a:ea typeface="ＭＳ Ｐゴシック" pitchFamily="24" charset="-128"/>
                <a:cs typeface="ＭＳ Ｐゴシック" charset="0"/>
              </a:rPr>
              <a:t>, at </a:t>
            </a:r>
            <a:r>
              <a:rPr lang="en-US" sz="1600" spc="100" baseline="0" dirty="0" err="1">
                <a:latin typeface="Arial" charset="0"/>
                <a:ea typeface="ＭＳ Ｐゴシック" pitchFamily="24" charset="-128"/>
                <a:cs typeface="ＭＳ Ｐゴシック" charset="0"/>
              </a:rPr>
              <a:t>bilang</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matatapat</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na</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mga</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sundalo</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ni</a:t>
            </a:r>
            <a:r>
              <a:rPr lang="en-US" sz="1600" spc="100" baseline="0" dirty="0">
                <a:latin typeface="Arial" charset="0"/>
                <a:ea typeface="ＭＳ Ｐゴシック" pitchFamily="24" charset="-128"/>
                <a:cs typeface="ＭＳ Ｐゴシック" charset="0"/>
              </a:rPr>
              <a:t> Jesus ay </a:t>
            </a:r>
            <a:r>
              <a:rPr lang="en-US" sz="1600" spc="100" baseline="0" dirty="0" err="1">
                <a:latin typeface="Arial" charset="0"/>
                <a:ea typeface="ＭＳ Ｐゴシック" pitchFamily="24" charset="-128"/>
                <a:cs typeface="ＭＳ Ｐゴシック" charset="0"/>
              </a:rPr>
              <a:t>dapat</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nating</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dalhin</a:t>
            </a:r>
            <a:r>
              <a:rPr lang="en-US" sz="1600" spc="100" baseline="0" dirty="0">
                <a:latin typeface="Arial" charset="0"/>
                <a:ea typeface="ＭＳ Ｐゴシック" pitchFamily="24" charset="-128"/>
                <a:cs typeface="ＭＳ Ｐゴシック" charset="0"/>
              </a:rPr>
              <a:t> ang </a:t>
            </a:r>
            <a:r>
              <a:rPr lang="en-US" sz="1600" spc="100" baseline="0" dirty="0" err="1">
                <a:latin typeface="Arial" charset="0"/>
                <a:ea typeface="ＭＳ Ｐゴシック" pitchFamily="24" charset="-128"/>
                <a:cs typeface="ＭＳ Ｐゴシック" charset="0"/>
              </a:rPr>
              <a:t>nabahiran</a:t>
            </a:r>
            <a:r>
              <a:rPr lang="en-US" sz="1600" spc="100" baseline="0" dirty="0">
                <a:latin typeface="Arial" charset="0"/>
                <a:ea typeface="ＭＳ Ｐゴシック" pitchFamily="24" charset="-128"/>
                <a:cs typeface="ＭＳ Ｐゴシック" charset="0"/>
              </a:rPr>
              <a:t> ng dugong </a:t>
            </a:r>
            <a:r>
              <a:rPr lang="en-US" sz="1600" spc="100" baseline="0" dirty="0" err="1">
                <a:latin typeface="Arial" charset="0"/>
                <a:ea typeface="ＭＳ Ｐゴシック" pitchFamily="24" charset="-128"/>
                <a:cs typeface="ＭＳ Ｐゴシック" charset="0"/>
              </a:rPr>
              <a:t>bandila</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sa</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pinakatanggulan</a:t>
            </a:r>
            <a:r>
              <a:rPr lang="en-US" sz="1600" spc="100" baseline="0" dirty="0">
                <a:latin typeface="Arial" charset="0"/>
                <a:ea typeface="ＭＳ Ｐゴシック" pitchFamily="24" charset="-128"/>
                <a:cs typeface="ＭＳ Ｐゴシック" charset="0"/>
              </a:rPr>
              <a:t> ng </a:t>
            </a:r>
            <a:r>
              <a:rPr lang="en-US" sz="1600" spc="100" baseline="0" dirty="0" err="1">
                <a:latin typeface="Arial" charset="0"/>
                <a:ea typeface="ＭＳ Ｐゴシック" pitchFamily="24" charset="-128"/>
                <a:cs typeface="ＭＳ Ｐゴシック" charset="0"/>
              </a:rPr>
              <a:t>kaaway</a:t>
            </a:r>
            <a:r>
              <a:rPr lang="en-US" sz="1600" spc="100" baseline="0" dirty="0">
                <a:latin typeface="Arial" charset="0"/>
                <a:ea typeface="ＭＳ Ｐゴシック" pitchFamily="24" charset="-128"/>
                <a:cs typeface="ＭＳ Ｐゴシック" charset="0"/>
              </a:rPr>
              <a:t>. ... ¶ Kung </a:t>
            </a:r>
            <a:r>
              <a:rPr lang="en-US" sz="1600" spc="100" baseline="0" dirty="0" err="1">
                <a:latin typeface="Arial" charset="0"/>
                <a:ea typeface="ＭＳ Ｐゴシック" pitchFamily="24" charset="-128"/>
                <a:cs typeface="ＭＳ Ｐゴシック" charset="0"/>
              </a:rPr>
              <a:t>papayag</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tayong</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ibaba</a:t>
            </a:r>
            <a:r>
              <a:rPr lang="en-US" sz="1600" spc="100" baseline="0" dirty="0">
                <a:latin typeface="Arial" charset="0"/>
                <a:ea typeface="ＭＳ Ｐゴシック" pitchFamily="24" charset="-128"/>
                <a:cs typeface="ＭＳ Ｐゴシック" charset="0"/>
              </a:rPr>
              <a:t> ang </a:t>
            </a:r>
            <a:r>
              <a:rPr lang="en-US" sz="1600" spc="100" baseline="0" dirty="0" err="1">
                <a:latin typeface="Arial" charset="0"/>
                <a:ea typeface="ＭＳ Ｐゴシック" pitchFamily="24" charset="-128"/>
                <a:cs typeface="ＭＳ Ｐゴシック" charset="0"/>
              </a:rPr>
              <a:t>ating</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mga</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armas</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upang</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ibaba</a:t>
            </a:r>
            <a:r>
              <a:rPr lang="en-US" sz="1600" spc="100" baseline="0" dirty="0">
                <a:latin typeface="Arial" charset="0"/>
                <a:ea typeface="ＭＳ Ｐゴシック" pitchFamily="24" charset="-128"/>
                <a:cs typeface="ＭＳ Ｐゴシック" charset="0"/>
              </a:rPr>
              <a:t> ang </a:t>
            </a:r>
            <a:r>
              <a:rPr lang="en-US" sz="1600" spc="100" baseline="0" dirty="0" err="1">
                <a:latin typeface="Arial" charset="0"/>
                <a:ea typeface="ＭＳ Ｐゴシック" pitchFamily="24" charset="-128"/>
                <a:cs typeface="ＭＳ Ｐゴシック" charset="0"/>
              </a:rPr>
              <a:t>nabahiran</a:t>
            </a:r>
            <a:r>
              <a:rPr lang="en-US" sz="1600" spc="100" baseline="0" dirty="0">
                <a:latin typeface="Arial" charset="0"/>
                <a:ea typeface="ＭＳ Ｐゴシック" pitchFamily="24" charset="-128"/>
                <a:cs typeface="ＭＳ Ｐゴシック" charset="0"/>
              </a:rPr>
              <a:t>-ng-dugong </a:t>
            </a:r>
            <a:r>
              <a:rPr lang="en-US" sz="1600" spc="100" baseline="0" dirty="0" err="1">
                <a:latin typeface="Arial" charset="0"/>
                <a:ea typeface="ＭＳ Ｐゴシック" pitchFamily="24" charset="-128"/>
                <a:cs typeface="ＭＳ Ｐゴシック" charset="0"/>
              </a:rPr>
              <a:t>bandila</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upang</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maging</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mga</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bihag</a:t>
            </a:r>
            <a:r>
              <a:rPr lang="en-US" sz="1600" spc="100" baseline="0" dirty="0">
                <a:latin typeface="Arial" charset="0"/>
                <a:ea typeface="ＭＳ Ｐゴシック" pitchFamily="24" charset="-128"/>
                <a:cs typeface="ＭＳ Ｐゴシック" charset="0"/>
              </a:rPr>
              <a:t> at </a:t>
            </a:r>
            <a:r>
              <a:rPr lang="en-US" sz="1600" spc="100" baseline="0" dirty="0" err="1">
                <a:latin typeface="Arial" charset="0"/>
                <a:ea typeface="ＭＳ Ｐゴシック" pitchFamily="24" charset="-128"/>
                <a:cs typeface="ＭＳ Ｐゴシック" charset="0"/>
              </a:rPr>
              <a:t>lingkod</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ni</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Satanas</a:t>
            </a:r>
            <a:r>
              <a:rPr lang="en-US" sz="1600" spc="100" baseline="0" dirty="0">
                <a:latin typeface="Arial" charset="0"/>
                <a:ea typeface="ＭＳ Ｐゴシック" pitchFamily="24" charset="-128"/>
                <a:cs typeface="ＭＳ Ｐゴシック" charset="0"/>
              </a:rPr>
              <a:t>, ay </a:t>
            </a:r>
            <a:r>
              <a:rPr lang="en-US" sz="1600" spc="100" baseline="0" dirty="0" err="1">
                <a:latin typeface="Arial" charset="0"/>
                <a:ea typeface="ＭＳ Ｐゴシック" pitchFamily="24" charset="-128"/>
                <a:cs typeface="ＭＳ Ｐゴシック" charset="0"/>
              </a:rPr>
              <a:t>maaari</a:t>
            </a:r>
            <a:r>
              <a:rPr lang="en-US" sz="1600" spc="100" baseline="0" dirty="0">
                <a:latin typeface="Arial" charset="0"/>
                <a:ea typeface="ＭＳ Ｐゴシック" pitchFamily="24" charset="-128"/>
                <a:cs typeface="ＭＳ Ｐゴシック" charset="0"/>
              </a:rPr>
              <a:t> </a:t>
            </a:r>
            <a:r>
              <a:rPr lang="en-US" sz="1600" spc="100" baseline="0" dirty="0" err="1">
                <a:latin typeface="Arial" charset="0"/>
                <a:ea typeface="ＭＳ Ｐゴシック" pitchFamily="24" charset="-128"/>
                <a:cs typeface="ＭＳ Ｐゴシック" charset="0"/>
              </a:rPr>
              <a:t>tayon</a:t>
            </a:r>
            <a:r>
              <a:rPr lang="en-US" sz="1600" spc="100" dirty="0" err="1">
                <a:latin typeface="Arial" charset="0"/>
                <a:ea typeface="ＭＳ Ｐゴシック" pitchFamily="24" charset="-128"/>
                <a:cs typeface="ＭＳ Ｐゴシック" charset="0"/>
              </a:rPr>
              <a:t>g</a:t>
            </a:r>
            <a:r>
              <a:rPr lang="en-US" sz="1600" spc="100" dirty="0">
                <a:latin typeface="Arial" charset="0"/>
                <a:ea typeface="ＭＳ Ｐゴシック" pitchFamily="24" charset="-128"/>
                <a:cs typeface="ＭＳ Ｐゴシック" charset="0"/>
              </a:rPr>
              <a:t> </a:t>
            </a:r>
            <a:r>
              <a:rPr lang="en-US" sz="1600" spc="100" dirty="0" err="1">
                <a:latin typeface="Arial" charset="0"/>
                <a:ea typeface="ＭＳ Ｐゴシック" pitchFamily="24" charset="-128"/>
                <a:cs typeface="ＭＳ Ｐゴシック" charset="0"/>
              </a:rPr>
              <a:t>mapakawalan</a:t>
            </a:r>
            <a:r>
              <a:rPr lang="en-US" sz="1600" spc="100" dirty="0">
                <a:latin typeface="Arial" charset="0"/>
                <a:ea typeface="ＭＳ Ｐゴシック" pitchFamily="24" charset="-128"/>
                <a:cs typeface="ＭＳ Ｐゴシック" charset="0"/>
              </a:rPr>
              <a:t> </a:t>
            </a:r>
            <a:r>
              <a:rPr lang="en-US" sz="1600" spc="100" dirty="0" err="1">
                <a:latin typeface="Arial" charset="0"/>
                <a:ea typeface="ＭＳ Ｐゴシック" pitchFamily="24" charset="-128"/>
                <a:cs typeface="ＭＳ Ｐゴシック" charset="0"/>
              </a:rPr>
              <a:t>mula</a:t>
            </a:r>
            <a:r>
              <a:rPr lang="en-US" sz="1600" spc="100" dirty="0">
                <a:latin typeface="Arial" charset="0"/>
                <a:ea typeface="ＭＳ Ｐゴシック" pitchFamily="24" charset="-128"/>
                <a:cs typeface="ＭＳ Ｐゴシック" charset="0"/>
              </a:rPr>
              <a:t> </a:t>
            </a:r>
            <a:r>
              <a:rPr lang="en-US" sz="1600" spc="100" dirty="0" err="1">
                <a:latin typeface="Arial" charset="0"/>
                <a:ea typeface="ＭＳ Ｐゴシック" pitchFamily="24" charset="-128"/>
                <a:cs typeface="ＭＳ Ｐゴシック" charset="0"/>
              </a:rPr>
              <a:t>sa</a:t>
            </a:r>
            <a:r>
              <a:rPr lang="en-US" sz="1600" spc="100" dirty="0">
                <a:latin typeface="Arial" charset="0"/>
                <a:ea typeface="ＭＳ Ｐゴシック" pitchFamily="24" charset="-128"/>
                <a:cs typeface="ＭＳ Ｐゴシック" charset="0"/>
              </a:rPr>
              <a:t> </a:t>
            </a:r>
            <a:r>
              <a:rPr lang="en-US" sz="1600" spc="100" dirty="0" err="1">
                <a:latin typeface="Arial" charset="0"/>
                <a:ea typeface="ＭＳ Ｐゴシック" pitchFamily="24" charset="-128"/>
                <a:cs typeface="ＭＳ Ｐゴシック" charset="0"/>
              </a:rPr>
              <a:t>tunggalian</a:t>
            </a:r>
            <a:r>
              <a:rPr lang="en-US" sz="1600" spc="100" dirty="0">
                <a:latin typeface="Arial" charset="0"/>
                <a:ea typeface="ＭＳ Ｐゴシック" pitchFamily="24" charset="-128"/>
                <a:cs typeface="ＭＳ Ｐゴシック" charset="0"/>
              </a:rPr>
              <a:t> at </a:t>
            </a:r>
            <a:r>
              <a:rPr lang="en-US" sz="1600" spc="100" dirty="0" err="1">
                <a:latin typeface="Arial" charset="0"/>
                <a:ea typeface="ＭＳ Ｐゴシック" pitchFamily="24" charset="-128"/>
                <a:cs typeface="ＭＳ Ｐゴシック" charset="0"/>
              </a:rPr>
              <a:t>pagdurusa</a:t>
            </a:r>
            <a:r>
              <a:rPr lang="en-US" sz="1600" spc="100" dirty="0">
                <a:latin typeface="Arial" charset="0"/>
                <a:ea typeface="ＭＳ Ｐゴシック" pitchFamily="24" charset="-128"/>
                <a:cs typeface="ＭＳ Ｐゴシック" charset="0"/>
              </a:rPr>
              <a:t>. ¶ </a:t>
            </a:r>
            <a:r>
              <a:rPr lang="en-US" sz="1600" spc="100" dirty="0" err="1">
                <a:latin typeface="Arial" charset="0"/>
                <a:ea typeface="ＭＳ Ｐゴシック" pitchFamily="24" charset="-128"/>
                <a:cs typeface="ＭＳ Ｐゴシック" charset="0"/>
              </a:rPr>
              <a:t>Ngunit</a:t>
            </a:r>
            <a:r>
              <a:rPr lang="en-US" sz="1600" spc="100" dirty="0">
                <a:latin typeface="Arial" charset="0"/>
                <a:ea typeface="ＭＳ Ｐゴシック" pitchFamily="24" charset="-128"/>
                <a:cs typeface="ＭＳ Ｐゴシック" charset="0"/>
              </a:rPr>
              <a:t> ang </a:t>
            </a:r>
            <a:r>
              <a:rPr lang="en-US" sz="1600" spc="100" dirty="0" err="1">
                <a:latin typeface="Arial" charset="0"/>
                <a:ea typeface="ＭＳ Ｐゴシック" pitchFamily="24" charset="-128"/>
                <a:cs typeface="ＭＳ Ｐゴシック" charset="0"/>
              </a:rPr>
              <a:t>kapayapaan</a:t>
            </a:r>
            <a:r>
              <a:rPr lang="en-US" sz="1600" spc="100" dirty="0">
                <a:latin typeface="Arial" charset="0"/>
                <a:ea typeface="ＭＳ Ｐゴシック" pitchFamily="24" charset="-128"/>
                <a:cs typeface="ＭＳ Ｐゴシック" charset="0"/>
              </a:rPr>
              <a:t> ay </a:t>
            </a:r>
            <a:r>
              <a:rPr lang="en-US" sz="1600" spc="100" dirty="0" err="1">
                <a:latin typeface="Arial" charset="0"/>
                <a:ea typeface="ＭＳ Ｐゴシック" pitchFamily="24" charset="-128"/>
                <a:cs typeface="ＭＳ Ｐゴシック" charset="0"/>
              </a:rPr>
              <a:t>matatamo</a:t>
            </a:r>
            <a:r>
              <a:rPr lang="en-US" sz="1600" spc="100" dirty="0">
                <a:latin typeface="Arial" charset="0"/>
                <a:ea typeface="ＭＳ Ｐゴシック" pitchFamily="24" charset="-128"/>
                <a:cs typeface="ＭＳ Ｐゴシック" charset="0"/>
              </a:rPr>
              <a:t> </a:t>
            </a:r>
            <a:r>
              <a:rPr lang="en-US" sz="1600" spc="100" dirty="0" err="1">
                <a:latin typeface="Arial" charset="0"/>
                <a:ea typeface="ＭＳ Ｐゴシック" pitchFamily="24" charset="-128"/>
                <a:cs typeface="ＭＳ Ｐゴシック" charset="0"/>
              </a:rPr>
              <a:t>lamang</a:t>
            </a:r>
            <a:r>
              <a:rPr lang="en-US" sz="1600" spc="100" dirty="0">
                <a:latin typeface="Arial" charset="0"/>
                <a:ea typeface="ＭＳ Ｐゴシック" pitchFamily="24" charset="-128"/>
                <a:cs typeface="ＭＳ Ｐゴシック" charset="0"/>
              </a:rPr>
              <a:t> </a:t>
            </a:r>
            <a:r>
              <a:rPr lang="en-US" sz="1600" spc="100" dirty="0" err="1">
                <a:latin typeface="Arial" charset="0"/>
                <a:ea typeface="ＭＳ Ｐゴシック" pitchFamily="24" charset="-128"/>
                <a:cs typeface="ＭＳ Ｐゴシック" charset="0"/>
              </a:rPr>
              <a:t>sa</a:t>
            </a:r>
            <a:r>
              <a:rPr lang="en-US" sz="1600" spc="100" dirty="0">
                <a:latin typeface="Arial" charset="0"/>
                <a:ea typeface="ＭＳ Ｐゴシック" pitchFamily="24" charset="-128"/>
                <a:cs typeface="ＭＳ Ｐゴシック" charset="0"/>
              </a:rPr>
              <a:t> </a:t>
            </a:r>
            <a:r>
              <a:rPr lang="en-US" sz="1600" spc="100" dirty="0" err="1">
                <a:latin typeface="Arial" charset="0"/>
                <a:ea typeface="ＭＳ Ｐゴシック" pitchFamily="24" charset="-128"/>
                <a:cs typeface="ＭＳ Ｐゴシック" charset="0"/>
              </a:rPr>
              <a:t>pagkawala</a:t>
            </a:r>
            <a:r>
              <a:rPr lang="en-US" sz="1600" spc="100" dirty="0">
                <a:latin typeface="Arial" charset="0"/>
                <a:ea typeface="ＭＳ Ｐゴシック" pitchFamily="24" charset="-128"/>
                <a:cs typeface="ＭＳ Ｐゴシック" charset="0"/>
              </a:rPr>
              <a:t> </a:t>
            </a:r>
            <a:r>
              <a:rPr lang="en-US" sz="1600" spc="100" dirty="0" err="1">
                <a:latin typeface="Arial" charset="0"/>
                <a:ea typeface="ＭＳ Ｐゴシック" pitchFamily="24" charset="-128"/>
                <a:cs typeface="ＭＳ Ｐゴシック" charset="0"/>
              </a:rPr>
              <a:t>ni</a:t>
            </a:r>
            <a:r>
              <a:rPr lang="en-US" sz="1600" spc="100" dirty="0">
                <a:latin typeface="Arial" charset="0"/>
                <a:ea typeface="ＭＳ Ｐゴシック" pitchFamily="24" charset="-128"/>
                <a:cs typeface="ＭＳ Ｐゴシック" charset="0"/>
              </a:rPr>
              <a:t> Cristo at </a:t>
            </a:r>
            <a:r>
              <a:rPr lang="en-US" sz="1600" spc="100" dirty="0" err="1">
                <a:latin typeface="Arial" charset="0"/>
                <a:ea typeface="ＭＳ Ｐゴシック" pitchFamily="24" charset="-128"/>
                <a:cs typeface="ＭＳ Ｐゴシック" charset="0"/>
              </a:rPr>
              <a:t>langit</a:t>
            </a:r>
            <a:r>
              <a:rPr lang="en-US" sz="1600" spc="100" dirty="0">
                <a:latin typeface="Arial" charset="0"/>
                <a:ea typeface="ＭＳ Ｐゴシック" pitchFamily="24" charset="-128"/>
                <a:cs typeface="ＭＳ Ｐゴシック" charset="0"/>
              </a:rPr>
              <a:t>.”</a:t>
            </a:r>
            <a:endParaRPr lang="en-US" sz="1600" b="1" spc="100" baseline="0" dirty="0">
              <a:latin typeface="Arial" panose="020B0604020202020204" pitchFamily="34" charset="0"/>
              <a:ea typeface="ＭＳ Ｐゴシック" pitchFamily="24" charset="-128"/>
              <a:cs typeface="Arial" panose="020B0604020202020204" pitchFamily="34" charset="0"/>
            </a:endParaRPr>
          </a:p>
        </p:txBody>
      </p:sp>
      <p:sp>
        <p:nvSpPr>
          <p:cNvPr id="2" name="TextBox 1">
            <a:extLst>
              <a:ext uri="{FF2B5EF4-FFF2-40B4-BE49-F238E27FC236}">
                <a16:creationId xmlns:a16="http://schemas.microsoft.com/office/drawing/2014/main" id="{8B043898-4182-FE68-8A67-09CB4107BE50}"/>
              </a:ext>
            </a:extLst>
          </p:cNvPr>
          <p:cNvSpPr txBox="1"/>
          <p:nvPr/>
        </p:nvSpPr>
        <p:spPr>
          <a:xfrm>
            <a:off x="6389511" y="4932040"/>
            <a:ext cx="184731" cy="707886"/>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10729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4</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err="1">
                <a:latin typeface="Arial" charset="0"/>
                <a:cs typeface="ＭＳ Ｐゴシック" charset="0"/>
              </a:rPr>
              <a:t>Susing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Talata</a:t>
            </a:r>
            <a:r>
              <a:rPr lang="en-US" sz="1600" b="1" spc="100" baseline="0" dirty="0">
                <a:latin typeface="Arial" charset="0"/>
                <a:cs typeface="ＭＳ Ｐゴシック" charset="0"/>
              </a:rPr>
              <a:t>.</a:t>
            </a:r>
            <a:r>
              <a:rPr lang="en-US" sz="1600" spc="100" baseline="0" dirty="0">
                <a:latin typeface="Arial" charset="0"/>
                <a:cs typeface="ＭＳ Ｐゴシック" charset="0"/>
              </a:rPr>
              <a:t> </a:t>
            </a:r>
            <a:r>
              <a:rPr lang="en-US" sz="1600" b="0" spc="100" baseline="0" dirty="0">
                <a:latin typeface="Arial" panose="020B0604020202020204" pitchFamily="34" charset="0"/>
                <a:cs typeface="Arial" panose="020B0604020202020204" pitchFamily="34" charset="0"/>
              </a:rPr>
              <a:t>“</a:t>
            </a:r>
            <a:r>
              <a:rPr lang="en-PH" sz="1600" b="0" i="0" u="none" strike="noStrike" spc="100" dirty="0">
                <a:solidFill>
                  <a:srgbClr val="000000"/>
                </a:solidFill>
                <a:effectLst/>
                <a:latin typeface="Arial" panose="020B0604020202020204" pitchFamily="34" charset="0"/>
                <a:cs typeface="Arial" panose="020B0604020202020204" pitchFamily="34" charset="0"/>
              </a:rPr>
              <a:t>Sa </a:t>
            </a:r>
            <a:r>
              <a:rPr lang="en-PH" sz="1600" b="0" i="0" u="none" strike="noStrike" spc="100" dirty="0" err="1">
                <a:solidFill>
                  <a:srgbClr val="000000"/>
                </a:solidFill>
                <a:effectLst/>
                <a:latin typeface="Arial" panose="020B0604020202020204" pitchFamily="34" charset="0"/>
                <a:cs typeface="Arial" panose="020B0604020202020204" pitchFamily="34" charset="0"/>
              </a:rPr>
              <a:t>kahuli-hulihan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patuloy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kayong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magpakalakas</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Panginoon</a:t>
            </a:r>
            <a:r>
              <a:rPr lang="en-PH" sz="1600" b="0" i="0" u="none" strike="noStrike" spc="100" dirty="0">
                <a:solidFill>
                  <a:srgbClr val="000000"/>
                </a:solidFill>
                <a:effectLst/>
                <a:latin typeface="Arial" panose="020B0604020202020204" pitchFamily="34" charset="0"/>
                <a:cs typeface="Arial" panose="020B0604020202020204" pitchFamily="34" charset="0"/>
              </a:rPr>
              <a:t>,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kapangyarihan</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kanyang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lakas</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Isuot</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ninyo</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buong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kasuotang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pandigma</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Diyos</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upang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kayo'y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makatagal</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laban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pakana</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diyablo</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1" u="none" strike="noStrike" spc="100" dirty="0" err="1">
                <a:solidFill>
                  <a:srgbClr val="000000"/>
                </a:solidFill>
                <a:effectLst/>
                <a:latin typeface="Arial" panose="020B0604020202020204" pitchFamily="34" charset="0"/>
                <a:cs typeface="Arial" panose="020B0604020202020204" pitchFamily="34" charset="0"/>
              </a:rPr>
              <a:t>Efeso</a:t>
            </a:r>
            <a:r>
              <a:rPr lang="en-PH" sz="1600" b="0" i="1" u="none" strike="noStrike" spc="100" dirty="0">
                <a:solidFill>
                  <a:srgbClr val="000000"/>
                </a:solidFill>
                <a:effectLst/>
                <a:latin typeface="Arial" panose="020B0604020202020204" pitchFamily="34" charset="0"/>
                <a:cs typeface="Arial" panose="020B0604020202020204" pitchFamily="34" charset="0"/>
              </a:rPr>
              <a:t> </a:t>
            </a:r>
            <a:r>
              <a:rPr lang="en-PH" sz="1600" i="1" spc="100" dirty="0">
                <a:solidFill>
                  <a:srgbClr val="000000"/>
                </a:solidFill>
                <a:latin typeface="Arial" panose="020B0604020202020204" pitchFamily="34" charset="0"/>
                <a:cs typeface="Arial" panose="020B0604020202020204" pitchFamily="34" charset="0"/>
              </a:rPr>
              <a:t>6:10, 11</a:t>
            </a:r>
            <a:r>
              <a:rPr lang="en-PH" sz="1600" b="0" i="0" u="none" strike="noStrike" spc="100" dirty="0">
                <a:solidFill>
                  <a:srgbClr val="000000"/>
                </a:solidFill>
                <a:effectLst/>
                <a:latin typeface="Arial" panose="020B0604020202020204" pitchFamily="34" charset="0"/>
                <a:cs typeface="Arial" panose="020B0604020202020204" pitchFamily="34" charset="0"/>
              </a:rPr>
              <a:t>). </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xfrm>
            <a:off x="3886200" y="8723312"/>
            <a:ext cx="29718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smtClean="0"/>
              <a:pPr/>
              <a:t>5</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xfrm>
            <a:off x="188640" y="4201616"/>
            <a:ext cx="6469360" cy="4114800"/>
          </a:xfrm>
          <a:solidFill>
            <a:srgbClr val="FFFFFF"/>
          </a:solidFill>
          <a:ln>
            <a:solidFill>
              <a:srgbClr val="000000"/>
            </a:solidFill>
          </a:ln>
        </p:spPr>
        <p:txBody>
          <a:bodyPr/>
          <a:lstStyle/>
          <a:p>
            <a:pPr lvl="0" eaLnBrk="1" hangingPunct="1">
              <a:defRPr/>
            </a:pPr>
            <a:r>
              <a:rPr lang="en-US" sz="1800" b="1" spc="100" baseline="0" dirty="0" err="1">
                <a:latin typeface="Arial" panose="020B0604020202020204" pitchFamily="34" charset="0"/>
                <a:cs typeface="Arial" panose="020B0604020202020204" pitchFamily="34" charset="0"/>
              </a:rPr>
              <a:t>Panimulang</a:t>
            </a:r>
            <a:r>
              <a:rPr lang="en-US" sz="1800" b="1" spc="100" baseline="0" dirty="0">
                <a:latin typeface="Arial" panose="020B0604020202020204" pitchFamily="34" charset="0"/>
                <a:cs typeface="Arial" panose="020B0604020202020204" pitchFamily="34" charset="0"/>
              </a:rPr>
              <a:t> </a:t>
            </a:r>
            <a:r>
              <a:rPr lang="en-US" sz="1800" b="1" spc="100" baseline="0" dirty="0" err="1">
                <a:latin typeface="Arial" panose="020B0604020202020204" pitchFamily="34" charset="0"/>
                <a:cs typeface="Arial" panose="020B0604020202020204" pitchFamily="34" charset="0"/>
              </a:rPr>
              <a:t>Salita</a:t>
            </a:r>
            <a:r>
              <a:rPr lang="en-US" sz="1800" b="1" spc="100" baseline="0" dirty="0">
                <a:latin typeface="Arial" panose="020B0604020202020204" pitchFamily="34" charset="0"/>
                <a:cs typeface="Arial" panose="020B0604020202020204" pitchFamily="34" charset="0"/>
              </a:rPr>
              <a:t>. </a:t>
            </a:r>
            <a:r>
              <a:rPr lang="en-US" sz="1800" b="0" spc="100" baseline="0" dirty="0">
                <a:latin typeface="Arial" panose="020B0604020202020204" pitchFamily="34" charset="0"/>
                <a:cs typeface="Arial" panose="020B0604020202020204" pitchFamily="34" charset="0"/>
              </a:rPr>
              <a:t>Sa </a:t>
            </a:r>
            <a:r>
              <a:rPr lang="en-US" sz="1800" b="0" spc="100" baseline="0" dirty="0" err="1">
                <a:latin typeface="Arial" panose="020B0604020202020204" pitchFamily="34" charset="0"/>
                <a:cs typeface="Arial" panose="020B0604020202020204" pitchFamily="34" charset="0"/>
              </a:rPr>
              <a:t>pagbubuo</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Efeso</a:t>
            </a:r>
            <a:r>
              <a:rPr lang="en-US" sz="1800" b="0" spc="100" baseline="0" dirty="0">
                <a:latin typeface="Arial" panose="020B0604020202020204" pitchFamily="34" charset="0"/>
                <a:cs typeface="Arial" panose="020B0604020202020204" pitchFamily="34" charset="0"/>
              </a:rPr>
              <a:t> 6:10–20, </a:t>
            </a:r>
            <a:r>
              <a:rPr lang="en-US" sz="1800" b="0" spc="100" baseline="0" dirty="0" err="1">
                <a:latin typeface="Arial" panose="020B0604020202020204" pitchFamily="34" charset="0"/>
                <a:cs typeface="Arial" panose="020B0604020202020204" pitchFamily="34" charset="0"/>
              </a:rPr>
              <a:t>nananalangin</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si</a:t>
            </a:r>
            <a:r>
              <a:rPr lang="en-US" sz="1800" b="0" spc="100" baseline="0" dirty="0">
                <a:latin typeface="Arial" panose="020B0604020202020204" pitchFamily="34" charset="0"/>
                <a:cs typeface="Arial" panose="020B0604020202020204" pitchFamily="34" charset="0"/>
              </a:rPr>
              <a:t> Pablo para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isang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karagdagang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pananaw</a:t>
            </a:r>
            <a:r>
              <a:rPr lang="en-US" sz="1800" b="0" spc="100" baseline="0" dirty="0">
                <a:latin typeface="Arial" panose="020B0604020202020204" pitchFamily="34" charset="0"/>
                <a:cs typeface="Arial" panose="020B0604020202020204" pitchFamily="34" charset="0"/>
              </a:rPr>
              <a:t> para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mga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mananampalataya</a:t>
            </a:r>
            <a:r>
              <a:rPr lang="en-US" sz="1800" b="0" spc="100" baseline="0" dirty="0">
                <a:latin typeface="Arial" panose="020B0604020202020204" pitchFamily="34" charset="0"/>
                <a:cs typeface="Arial" panose="020B0604020202020204" pitchFamily="34" charset="0"/>
              </a:rPr>
              <a:t> ¶ </a:t>
            </a:r>
            <a:r>
              <a:rPr lang="en-US" sz="1800" spc="100" dirty="0" err="1">
                <a:latin typeface="Arial" panose="020B0604020202020204" pitchFamily="34" charset="0"/>
                <a:cs typeface="Arial" panose="020B0604020202020204" pitchFamily="34" charset="0"/>
              </a:rPr>
              <a:t>u</a:t>
            </a:r>
            <a:r>
              <a:rPr lang="en-US" sz="1800" b="0" spc="100" baseline="0" dirty="0" err="1">
                <a:latin typeface="Arial" panose="020B0604020202020204" pitchFamily="34" charset="0"/>
                <a:cs typeface="Arial" panose="020B0604020202020204" pitchFamily="34" charset="0"/>
              </a:rPr>
              <a:t>pang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sila’y</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makita</a:t>
            </a:r>
            <a:r>
              <a:rPr lang="en-US" sz="1800" b="0" spc="100" baseline="0" dirty="0">
                <a:latin typeface="Arial" panose="020B0604020202020204" pitchFamily="34" charset="0"/>
                <a:cs typeface="Arial" panose="020B0604020202020204" pitchFamily="34" charset="0"/>
              </a:rPr>
              <a:t> ang </a:t>
            </a:r>
            <a:r>
              <a:rPr lang="en-US" sz="1800" b="0" spc="100" baseline="0" dirty="0" err="1">
                <a:latin typeface="Arial" panose="020B0604020202020204" pitchFamily="34" charset="0"/>
                <a:cs typeface="Arial" panose="020B0604020202020204" pitchFamily="34" charset="0"/>
              </a:rPr>
              <a:t>lubos</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na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reyalidad</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malaking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tunggalian</a:t>
            </a:r>
            <a:r>
              <a:rPr lang="en-US" sz="1800" b="0" spc="100" baseline="0" dirty="0">
                <a:latin typeface="Arial" panose="020B0604020202020204" pitchFamily="34" charset="0"/>
                <a:cs typeface="Arial" panose="020B0604020202020204" pitchFamily="34" charset="0"/>
              </a:rPr>
              <a:t> at </a:t>
            </a:r>
            <a:r>
              <a:rPr lang="en-US" sz="1800" b="0" spc="100" baseline="0" dirty="0" err="1">
                <a:latin typeface="Arial" panose="020B0604020202020204" pitchFamily="34" charset="0"/>
                <a:cs typeface="Arial" panose="020B0604020202020204" pitchFamily="34" charset="0"/>
              </a:rPr>
              <a:t>humugot</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pag-asa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mula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naihayag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nito</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kanila</a:t>
            </a:r>
            <a:r>
              <a:rPr lang="en-US" sz="1800" b="0" spc="100" baseline="0" dirty="0">
                <a:latin typeface="Arial" panose="020B0604020202020204" pitchFamily="34" charset="0"/>
                <a:cs typeface="Arial" panose="020B0604020202020204" pitchFamily="34" charset="0"/>
              </a:rPr>
              <a:t>. </a:t>
            </a:r>
            <a:endParaRPr lang="en-US" sz="18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76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6</a:t>
            </a:fld>
            <a:endParaRPr lang="en-US" sz="1200">
              <a:cs typeface="ヒラギノ角ゴ Pro W3" charset="0"/>
            </a:endParaRPr>
          </a:p>
        </p:txBody>
      </p:sp>
      <p:sp>
        <p:nvSpPr>
          <p:cNvPr id="29698" name="Rectangle 2"/>
          <p:cNvSpPr>
            <a:spLocks noGrp="1" noRot="1" noChangeAspect="1" noChangeArrowheads="1"/>
          </p:cNvSpPr>
          <p:nvPr>
            <p:ph type="sldImg"/>
          </p:nvPr>
        </p:nvSpPr>
        <p:spPr>
          <a:xfrm>
            <a:off x="990600" y="685800"/>
            <a:ext cx="4876800" cy="3657600"/>
          </a:xfrm>
          <a:solidFill>
            <a:srgbClr val="FFFFFF"/>
          </a:solidFill>
          <a:ln/>
        </p:spPr>
      </p:sp>
      <p:sp>
        <p:nvSpPr>
          <p:cNvPr id="29699" name="Rectangle 3"/>
          <p:cNvSpPr>
            <a:spLocks noGrp="1" noChangeArrowheads="1"/>
          </p:cNvSpPr>
          <p:nvPr>
            <p:ph type="body" idx="1"/>
          </p:nvPr>
        </p:nvSpPr>
        <p:spPr>
          <a:xfrm>
            <a:off x="1412776" y="4343400"/>
            <a:ext cx="4530824" cy="4114800"/>
          </a:xfrm>
          <a:solidFill>
            <a:srgbClr val="FFFFFF"/>
          </a:solidFill>
          <a:ln>
            <a:solidFill>
              <a:srgbClr val="000000"/>
            </a:solidFill>
          </a:ln>
        </p:spPr>
        <p:txBody>
          <a:bodyPr/>
          <a:lstStyle/>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b="0" spc="100" dirty="0">
                <a:latin typeface="Arial" charset="0"/>
                <a:ea typeface="ＭＳ Ｐゴシック" charset="0"/>
                <a:cs typeface="ＭＳ Ｐゴシック" charset="0"/>
              </a:rPr>
              <a:t>(1) </a:t>
            </a:r>
            <a:r>
              <a:rPr lang="en-US" sz="1600" spc="100" dirty="0">
                <a:latin typeface="Arial" charset="0"/>
                <a:ea typeface="ＭＳ Ｐゴシック" charset="0"/>
                <a:cs typeface="ＭＳ Ｐゴシック" charset="0"/>
              </a:rPr>
              <a:t>Ang </a:t>
            </a:r>
            <a:r>
              <a:rPr lang="en-US" sz="1600" spc="100" dirty="0" err="1">
                <a:latin typeface="Arial" charset="0"/>
                <a:ea typeface="ＭＳ Ｐゴシック" charset="0"/>
                <a:cs typeface="ＭＳ Ｐゴシック" charset="0"/>
              </a:rPr>
              <a:t>Panawagan</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sa</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Labanan</a:t>
            </a:r>
            <a:endParaRPr lang="en-US" sz="1600" spc="100" dirty="0">
              <a:latin typeface="Arial" charset="0"/>
              <a:ea typeface="ＭＳ Ｐゴシック" charset="0"/>
              <a:cs typeface="ＭＳ Ｐゴシック" charset="0"/>
            </a:endParaRPr>
          </a:p>
          <a:p>
            <a:pPr eaLnBrk="1" hangingPunct="1">
              <a:lnSpc>
                <a:spcPct val="90000"/>
              </a:lnSpc>
              <a:spcBef>
                <a:spcPts val="0"/>
              </a:spcBef>
              <a:tabLst>
                <a:tab pos="454025" algn="l"/>
              </a:tabLst>
              <a:defRPr/>
            </a:pPr>
            <a:r>
              <a:rPr lang="en-US" sz="1600" spc="100" baseline="0" dirty="0">
                <a:latin typeface="Arial" charset="0"/>
                <a:ea typeface="ＭＳ Ｐゴシック" charset="0"/>
                <a:cs typeface="ＭＳ Ｐゴシック" charset="0"/>
              </a:rPr>
              <a:t>(2) </a:t>
            </a:r>
            <a:r>
              <a:rPr lang="en-US" sz="1600" b="0" spc="100" baseline="0" dirty="0">
                <a:latin typeface="Arial" charset="0"/>
                <a:ea typeface="ＭＳ Ｐゴシック" charset="0"/>
                <a:cs typeface="ＭＳ Ｐゴシック" charset="0"/>
              </a:rPr>
              <a:t>Ang </a:t>
            </a:r>
            <a:r>
              <a:rPr lang="en-US" sz="1600" b="0" spc="100" baseline="0" dirty="0" err="1">
                <a:latin typeface="Arial" charset="0"/>
                <a:ea typeface="ＭＳ Ｐゴシック" charset="0"/>
                <a:cs typeface="ＭＳ Ｐゴシック" charset="0"/>
              </a:rPr>
              <a:t>Malaking</a:t>
            </a:r>
            <a:r>
              <a:rPr lang="en-US" sz="1600" b="0" spc="100" baseline="0" dirty="0">
                <a:latin typeface="Arial" charset="0"/>
                <a:ea typeface="ＭＳ Ｐゴシック" charset="0"/>
                <a:cs typeface="ＭＳ Ｐゴシック" charset="0"/>
              </a:rPr>
              <a:t> </a:t>
            </a:r>
            <a:r>
              <a:rPr lang="en-US" sz="1600" b="0" spc="100" baseline="0" dirty="0" err="1">
                <a:latin typeface="Arial" charset="0"/>
                <a:ea typeface="ＭＳ Ｐゴシック" charset="0"/>
                <a:cs typeface="ＭＳ Ｐゴシック" charset="0"/>
              </a:rPr>
              <a:t>Tunggalian</a:t>
            </a:r>
            <a:endParaRPr lang="en-US" sz="1600" b="0" spc="100" baseline="0" dirty="0">
              <a:latin typeface="Arial" charset="0"/>
              <a:ea typeface="ＭＳ Ｐゴシック" charset="0"/>
              <a:cs typeface="ＭＳ Ｐゴシック" charset="0"/>
            </a:endParaRPr>
          </a:p>
          <a:p>
            <a:pPr eaLnBrk="1" hangingPunct="1">
              <a:lnSpc>
                <a:spcPct val="90000"/>
              </a:lnSpc>
              <a:spcBef>
                <a:spcPts val="0"/>
              </a:spcBef>
              <a:tabLst>
                <a:tab pos="454025" algn="l"/>
              </a:tabLst>
              <a:defRPr/>
            </a:pPr>
            <a:r>
              <a:rPr lang="en-US" sz="1600" i="0" spc="100" baseline="0" dirty="0">
                <a:latin typeface="Arial" charset="0"/>
                <a:ea typeface="ＭＳ Ｐゴシック" charset="0"/>
                <a:cs typeface="ＭＳ Ｐゴシック" charset="0"/>
              </a:rPr>
              <a:t>(</a:t>
            </a:r>
            <a:r>
              <a:rPr lang="en-US" sz="1600" spc="100" baseline="0" dirty="0">
                <a:latin typeface="Arial" charset="0"/>
                <a:ea typeface="ＭＳ Ｐゴシック" charset="0"/>
                <a:cs typeface="ＭＳ Ｐゴシック" charset="0"/>
              </a:rPr>
              <a:t>3) </a:t>
            </a:r>
            <a:r>
              <a:rPr lang="en-US" sz="1600" b="0" spc="100" baseline="0" dirty="0">
                <a:latin typeface="Arial" charset="0"/>
                <a:ea typeface="ＭＳ Ｐゴシック" charset="0"/>
                <a:cs typeface="ＭＳ Ｐゴシック" charset="0"/>
              </a:rPr>
              <a:t>“</a:t>
            </a:r>
            <a:r>
              <a:rPr lang="en-US" sz="1600" b="0" spc="100" baseline="0" dirty="0" err="1">
                <a:latin typeface="Arial" charset="0"/>
                <a:ea typeface="ＭＳ Ｐゴシック" charset="0"/>
                <a:cs typeface="ＭＳ Ｐゴシック" charset="0"/>
              </a:rPr>
              <a:t>Ating</a:t>
            </a:r>
            <a:r>
              <a:rPr lang="en-US" sz="1600" b="0" spc="100" baseline="0" dirty="0">
                <a:latin typeface="Arial" charset="0"/>
                <a:ea typeface="ＭＳ Ｐゴシック" charset="0"/>
                <a:cs typeface="ＭＳ Ｐゴシック" charset="0"/>
              </a:rPr>
              <a:t> </a:t>
            </a:r>
            <a:r>
              <a:rPr lang="en-US" sz="1600" b="0" spc="100" baseline="0" dirty="0" err="1">
                <a:latin typeface="Arial" charset="0"/>
                <a:ea typeface="ＭＳ Ｐゴシック" charset="0"/>
                <a:cs typeface="ＭＳ Ｐゴシック" charset="0"/>
              </a:rPr>
              <a:t>Pakikibaka</a:t>
            </a:r>
            <a:r>
              <a:rPr lang="en-US" sz="1600" b="0" spc="100" baseline="0" dirty="0">
                <a:latin typeface="Arial" charset="0"/>
                <a:ea typeface="ＭＳ Ｐゴシック" charset="0"/>
                <a:cs typeface="ＭＳ Ｐゴシック" charset="0"/>
              </a:rPr>
              <a:t>”</a:t>
            </a:r>
            <a:endParaRPr lang="en-US" sz="1600" b="0" spc="100" dirty="0">
              <a:latin typeface="Arial" charset="0"/>
              <a:ea typeface="ＭＳ Ｐゴシック" charset="0"/>
              <a:cs typeface="ＭＳ Ｐゴシック" charset="0"/>
            </a:endParaRPr>
          </a:p>
          <a:p>
            <a:pPr eaLnBrk="1" hangingPunct="1">
              <a:lnSpc>
                <a:spcPct val="90000"/>
              </a:lnSpc>
              <a:spcBef>
                <a:spcPts val="0"/>
              </a:spcBef>
              <a:tabLst>
                <a:tab pos="454025" algn="l"/>
              </a:tabLst>
              <a:defRPr/>
            </a:pPr>
            <a:r>
              <a:rPr lang="en-US" sz="1600" spc="100" baseline="0" dirty="0">
                <a:latin typeface="Arial" charset="0"/>
                <a:ea typeface="ＭＳ Ｐゴシック" charset="0"/>
                <a:cs typeface="ＭＳ Ｐゴシック" charset="0"/>
              </a:rPr>
              <a:t>¶ (a) </a:t>
            </a:r>
            <a:r>
              <a:rPr lang="en-US" sz="1600" spc="100" baseline="0" dirty="0" err="1">
                <a:latin typeface="Arial" charset="0"/>
                <a:ea typeface="ＭＳ Ｐゴシック" charset="0"/>
                <a:cs typeface="ＭＳ Ｐゴシック" charset="0"/>
              </a:rPr>
              <a:t>Pananalita</a:t>
            </a:r>
            <a:r>
              <a:rPr lang="en-US" sz="1600" spc="100" baseline="0" dirty="0">
                <a:latin typeface="Arial" charset="0"/>
                <a:ea typeface="ＭＳ Ｐゴシック" charset="0"/>
                <a:cs typeface="ＭＳ Ｐゴシック" charset="0"/>
              </a:rPr>
              <a:t> </a:t>
            </a:r>
            <a:r>
              <a:rPr lang="en-US" sz="1600" spc="100" baseline="0" dirty="0" err="1">
                <a:latin typeface="Arial" charset="0"/>
                <a:ea typeface="ＭＳ Ｐゴシック" charset="0"/>
                <a:cs typeface="ＭＳ Ｐゴシック" charset="0"/>
              </a:rPr>
              <a:t>Tungkol</a:t>
            </a:r>
            <a:r>
              <a:rPr lang="en-US" sz="1600" spc="100" baseline="0" dirty="0">
                <a:latin typeface="Arial" charset="0"/>
                <a:ea typeface="ＭＳ Ｐゴシック" charset="0"/>
                <a:cs typeface="ＭＳ Ｐゴシック" charset="0"/>
              </a:rPr>
              <a:t> </a:t>
            </a:r>
            <a:r>
              <a:rPr lang="en-US" sz="1600" spc="100" baseline="0" dirty="0" err="1">
                <a:latin typeface="Arial" charset="0"/>
                <a:ea typeface="ＭＳ Ｐゴシック" charset="0"/>
                <a:cs typeface="ＭＳ Ｐゴシック" charset="0"/>
              </a:rPr>
              <a:t>sa</a:t>
            </a:r>
            <a:r>
              <a:rPr lang="en-US" sz="1600" spc="100" baseline="0" dirty="0">
                <a:latin typeface="Arial" charset="0"/>
                <a:ea typeface="ＭＳ Ｐゴシック" charset="0"/>
                <a:cs typeface="ＭＳ Ｐゴシック" charset="0"/>
              </a:rPr>
              <a:t> </a:t>
            </a:r>
            <a:r>
              <a:rPr lang="en-US" sz="1600" spc="100" baseline="0" dirty="0" err="1">
                <a:latin typeface="Arial" charset="0"/>
                <a:ea typeface="ＭＳ Ｐゴシック" charset="0"/>
                <a:cs typeface="ＭＳ Ｐゴシック" charset="0"/>
              </a:rPr>
              <a:t>Labanan</a:t>
            </a:r>
            <a:r>
              <a:rPr lang="en-US" sz="1600" spc="100" baseline="0" dirty="0">
                <a:latin typeface="Arial" charset="0"/>
                <a:ea typeface="ＭＳ Ｐゴシック" charset="0"/>
                <a:cs typeface="ＭＳ Ｐゴシック" charset="0"/>
              </a:rPr>
              <a:t> </a:t>
            </a:r>
            <a:r>
              <a:rPr lang="en-US" sz="1600" b="0" spc="100" dirty="0">
                <a:latin typeface="Arial" charset="0"/>
                <a:ea typeface="ＭＳ Ｐゴシック" charset="0"/>
                <a:cs typeface="ＭＳ Ｐゴシック" charset="0"/>
              </a:rPr>
              <a:t>(</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6:10–18</a:t>
            </a:r>
            <a:r>
              <a:rPr lang="en-US" sz="1600" b="0" i="0" spc="100" dirty="0">
                <a:latin typeface="Arial" charset="0"/>
                <a:ea typeface="ＭＳ Ｐゴシック" charset="0"/>
                <a:cs typeface="ＭＳ Ｐゴシック" charset="0"/>
              </a:rPr>
              <a:t>). (b) </a:t>
            </a:r>
            <a:r>
              <a:rPr lang="en-US" sz="1600" b="0" i="0" spc="100" dirty="0" err="1">
                <a:latin typeface="Arial" charset="0"/>
                <a:ea typeface="ＭＳ Ｐゴシック" charset="0"/>
                <a:cs typeface="ＭＳ Ｐゴシック" charset="0"/>
              </a:rPr>
              <a:t>Nakakasumpong</a:t>
            </a:r>
            <a:r>
              <a:rPr lang="en-US" sz="1600" b="0" i="0" spc="100" dirty="0">
                <a:latin typeface="Arial" charset="0"/>
                <a:ea typeface="ＭＳ Ｐゴシック" charset="0"/>
                <a:cs typeface="ＭＳ Ｐゴシック" charset="0"/>
              </a:rPr>
              <a:t> ng Lakas kay Cristo (</a:t>
            </a:r>
            <a:r>
              <a:rPr lang="en-US" sz="1600" b="0" i="1" spc="100" dirty="0" err="1">
                <a:latin typeface="Arial" charset="0"/>
                <a:ea typeface="ＭＳ Ｐゴシック" charset="0"/>
                <a:cs typeface="ＭＳ Ｐゴシック" charset="0"/>
              </a:rPr>
              <a:t>Efeso</a:t>
            </a:r>
            <a:r>
              <a:rPr lang="en-US" sz="1600" b="0" i="1" spc="100" dirty="0">
                <a:latin typeface="Arial" charset="0"/>
                <a:ea typeface="ＭＳ Ｐゴシック" charset="0"/>
                <a:cs typeface="ＭＳ Ｐゴシック" charset="0"/>
              </a:rPr>
              <a:t> 6:10</a:t>
            </a:r>
            <a:r>
              <a:rPr lang="en-US" sz="1600" b="0" spc="100" dirty="0">
                <a:latin typeface="Arial" charset="0"/>
                <a:ea typeface="ＭＳ Ｐゴシック" charset="0"/>
                <a:cs typeface="ＭＳ Ｐゴシック" charset="0"/>
              </a:rPr>
              <a:t>).</a:t>
            </a:r>
            <a:r>
              <a:rPr lang="en-US" sz="1600" b="0" i="0" spc="100" dirty="0">
                <a:latin typeface="Arial" charset="0"/>
                <a:ea typeface="ＭＳ Ｐゴシック" charset="0"/>
                <a:cs typeface="ＭＳ Ｐゴシック" charset="0"/>
              </a:rPr>
              <a:t> </a:t>
            </a:r>
            <a:endParaRPr lang="en-US" sz="1600" spc="100" dirty="0">
              <a:latin typeface="Arial" charset="0"/>
              <a:ea typeface="ＭＳ Ｐゴシック" charset="0"/>
              <a:cs typeface="ＭＳ Ｐゴシック" charset="0"/>
            </a:endParaRPr>
          </a:p>
          <a:p>
            <a:pPr eaLnBrk="1" hangingPunct="1">
              <a:lnSpc>
                <a:spcPct val="90000"/>
              </a:lnSpc>
              <a:spcBef>
                <a:spcPts val="0"/>
              </a:spcBef>
              <a:tabLst>
                <a:tab pos="454025" algn="l"/>
              </a:tabLst>
              <a:defRPr/>
            </a:pPr>
            <a:r>
              <a:rPr lang="en-US" sz="1600" spc="100" dirty="0">
                <a:latin typeface="Arial" charset="0"/>
                <a:ea typeface="ＭＳ Ｐゴシック" charset="0"/>
                <a:cs typeface="ＭＳ Ｐゴシック" charset="0"/>
              </a:rPr>
              <a:t>¶ (a) Sa </a:t>
            </a:r>
            <a:r>
              <a:rPr lang="en-US" sz="1600" spc="100" dirty="0" err="1">
                <a:latin typeface="Arial" charset="0"/>
                <a:ea typeface="ＭＳ Ｐゴシック" charset="0"/>
                <a:cs typeface="ＭＳ Ｐゴシック" charset="0"/>
              </a:rPr>
              <a:t>mga</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Liham</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ni</a:t>
            </a:r>
            <a:r>
              <a:rPr lang="en-US" sz="1600" spc="100" dirty="0">
                <a:latin typeface="Arial" charset="0"/>
                <a:ea typeface="ＭＳ Ｐゴシック" charset="0"/>
                <a:cs typeface="ＭＳ Ｐゴシック" charset="0"/>
              </a:rPr>
              <a:t> Pablo </a:t>
            </a:r>
            <a:r>
              <a:rPr lang="en-US" sz="1600" b="0" i="0" spc="100" dirty="0">
                <a:latin typeface="Arial" charset="0"/>
                <a:ea typeface="ＭＳ Ｐゴシック" charset="0"/>
                <a:cs typeface="ＭＳ Ｐゴシック" charset="0"/>
              </a:rPr>
              <a:t>(</a:t>
            </a:r>
            <a:r>
              <a:rPr lang="en-US" sz="1600" b="0" i="1" spc="100" dirty="0" err="1">
                <a:latin typeface="Arial" charset="0"/>
                <a:ea typeface="ＭＳ Ｐゴシック" charset="0"/>
                <a:cs typeface="ＭＳ Ｐゴシック" charset="0"/>
              </a:rPr>
              <a:t>Efeso</a:t>
            </a:r>
            <a:r>
              <a:rPr lang="en-US" sz="1600" b="0" i="1" spc="100" dirty="0">
                <a:latin typeface="Arial" charset="0"/>
                <a:ea typeface="ＭＳ Ｐゴシック" charset="0"/>
                <a:cs typeface="ＭＳ Ｐゴシック" charset="0"/>
              </a:rPr>
              <a:t> 6:11, 12</a:t>
            </a:r>
            <a:r>
              <a:rPr lang="en-US" sz="1600" b="0" spc="100" dirty="0">
                <a:latin typeface="Arial" charset="0"/>
                <a:ea typeface="ＭＳ Ｐゴシック" charset="0"/>
                <a:cs typeface="ＭＳ Ｐゴシック" charset="0"/>
              </a:rPr>
              <a:t>).</a:t>
            </a:r>
            <a:r>
              <a:rPr lang="en-US" sz="1600" b="0" i="0" spc="100" dirty="0">
                <a:latin typeface="Arial" charset="0"/>
                <a:ea typeface="ＭＳ Ｐゴシック" charset="0"/>
                <a:cs typeface="ＭＳ Ｐゴシック" charset="0"/>
              </a:rPr>
              <a:t> (b) </a:t>
            </a:r>
            <a:r>
              <a:rPr lang="en-US" sz="1600" spc="100" dirty="0">
                <a:latin typeface="Arial" charset="0"/>
                <a:ea typeface="ＭＳ Ｐゴシック" charset="0"/>
                <a:cs typeface="ＭＳ Ｐゴシック" charset="0"/>
              </a:rPr>
              <a:t>Gaya </a:t>
            </a:r>
            <a:r>
              <a:rPr lang="en-US" sz="1600" spc="100" dirty="0" err="1">
                <a:latin typeface="Arial" charset="0"/>
                <a:ea typeface="ＭＳ Ｐゴシック" charset="0"/>
                <a:cs typeface="ＭＳ Ｐゴシック" charset="0"/>
              </a:rPr>
              <a:t>sa</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Matatandang</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Labanan</a:t>
            </a:r>
            <a:r>
              <a:rPr lang="en-US" sz="1600" spc="100" dirty="0">
                <a:latin typeface="Arial" charset="0"/>
                <a:ea typeface="ＭＳ Ｐゴシック" charset="0"/>
                <a:cs typeface="ＭＳ Ｐゴシック" charset="0"/>
              </a:rPr>
              <a:t> (</a:t>
            </a:r>
            <a:r>
              <a:rPr lang="en-US" sz="1600" i="1" spc="100" dirty="0" err="1">
                <a:latin typeface="Arial" charset="0"/>
                <a:ea typeface="ＭＳ Ｐゴシック" charset="0"/>
                <a:cs typeface="ＭＳ Ｐゴシック" charset="0"/>
              </a:rPr>
              <a:t>Efeso</a:t>
            </a:r>
            <a:r>
              <a:rPr lang="en-US" sz="1600" i="1" spc="100" dirty="0">
                <a:latin typeface="Arial" charset="0"/>
                <a:ea typeface="ＭＳ Ｐゴシック" charset="0"/>
                <a:cs typeface="ＭＳ Ｐゴシック" charset="0"/>
              </a:rPr>
              <a:t> 6:11, 13, 14</a:t>
            </a:r>
            <a:r>
              <a:rPr lang="en-US" sz="1600" spc="100" dirty="0">
                <a:latin typeface="Arial" charset="0"/>
                <a:ea typeface="ＭＳ Ｐゴシック" charset="0"/>
                <a:cs typeface="ＭＳ Ｐゴシック" charset="0"/>
              </a:rPr>
              <a:t>).</a:t>
            </a:r>
            <a:endParaRPr lang="en-US" sz="1600" b="0" i="0" spc="100" dirty="0">
              <a:latin typeface="Arial" charset="0"/>
              <a:ea typeface="ＭＳ Ｐゴシック" charset="0"/>
              <a:cs typeface="ＭＳ Ｐゴシック" charset="0"/>
            </a:endParaRPr>
          </a:p>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b="0" i="0" spc="100" baseline="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Nakikipagbuno</a:t>
            </a:r>
            <a:r>
              <a:rPr lang="en-US" sz="1600" i="0" spc="100" dirty="0">
                <a:latin typeface="Arial" charset="0"/>
                <a:ea typeface="ＭＳ Ｐゴシック" charset="0"/>
                <a:cs typeface="ＭＳ Ｐゴシック" charset="0"/>
              </a:rPr>
              <a:t> Laban </a:t>
            </a:r>
            <a:r>
              <a:rPr lang="en-US" sz="1600" i="0" spc="100" dirty="0" err="1">
                <a:latin typeface="Arial" charset="0"/>
                <a:ea typeface="ＭＳ Ｐゴシック" charset="0"/>
                <a:cs typeface="ＭＳ Ｐゴシック" charset="0"/>
              </a:rPr>
              <a:t>sa</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Masasamang</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Kapangyarihan</a:t>
            </a:r>
            <a:r>
              <a:rPr lang="en-US" sz="1600" i="0" spc="100" dirty="0">
                <a:latin typeface="Arial" charset="0"/>
                <a:ea typeface="ＭＳ Ｐゴシック" charset="0"/>
                <a:cs typeface="ＭＳ Ｐゴシック" charset="0"/>
              </a:rPr>
              <a:t> </a:t>
            </a:r>
            <a:r>
              <a:rPr lang="en-US" sz="1600" b="0" i="0" spc="100" dirty="0">
                <a:latin typeface="Arial" charset="0"/>
                <a:ea typeface="ＭＳ Ｐゴシック" charset="0"/>
                <a:cs typeface="ＭＳ Ｐゴシック" charset="0"/>
              </a:rPr>
              <a:t>(</a:t>
            </a:r>
            <a:r>
              <a:rPr lang="en-US" sz="1600" b="0" i="1" spc="100" dirty="0" err="1">
                <a:latin typeface="Arial" charset="0"/>
                <a:ea typeface="ＭＳ Ｐゴシック" charset="0"/>
                <a:cs typeface="ＭＳ Ｐゴシック" charset="0"/>
              </a:rPr>
              <a:t>Efeso</a:t>
            </a:r>
            <a:r>
              <a:rPr lang="en-US" sz="1600" b="0" i="1" spc="100" dirty="0">
                <a:latin typeface="Arial" charset="0"/>
                <a:ea typeface="ＭＳ Ｐゴシック" charset="0"/>
                <a:cs typeface="ＭＳ Ｐゴシック" charset="0"/>
              </a:rPr>
              <a:t> 6:12</a:t>
            </a:r>
            <a:r>
              <a:rPr lang="en-US" sz="1600" b="0" spc="100" dirty="0">
                <a:latin typeface="Arial" charset="0"/>
                <a:ea typeface="ＭＳ Ｐゴシック" charset="0"/>
                <a:cs typeface="ＭＳ Ｐゴシック" charset="0"/>
              </a:rPr>
              <a:t>).</a:t>
            </a:r>
            <a:r>
              <a:rPr lang="en-US" sz="1600" b="0" i="0" spc="100" dirty="0">
                <a:latin typeface="Arial" charset="0"/>
                <a:ea typeface="ＭＳ Ｐゴシック" charset="0"/>
                <a:cs typeface="ＭＳ Ｐゴシック"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1. </a:t>
            </a:r>
            <a:r>
              <a:rPr lang="en-US" sz="1600" b="1" spc="100" dirty="0">
                <a:latin typeface="Arial" charset="0"/>
                <a:ea typeface="ＭＳ Ｐゴシック" charset="0"/>
                <a:cs typeface="ＭＳ Ｐゴシック" charset="0"/>
              </a:rPr>
              <a:t>Ang </a:t>
            </a:r>
            <a:r>
              <a:rPr lang="en-US" sz="1600" b="1" spc="100" dirty="0" err="1">
                <a:latin typeface="Arial" charset="0"/>
                <a:ea typeface="ＭＳ Ｐゴシック" charset="0"/>
                <a:cs typeface="ＭＳ Ｐゴシック" charset="0"/>
              </a:rPr>
              <a:t>Panawagan</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sa</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Labanan</a:t>
            </a:r>
            <a:r>
              <a:rPr lang="en-US" sz="1600" b="1" spc="100" dirty="0">
                <a:latin typeface="Arial" charset="0"/>
                <a:ea typeface="ＭＳ Ｐゴシック" charset="0"/>
                <a:cs typeface="ＭＳ Ｐゴシック" charset="0"/>
              </a:rPr>
              <a:t>. a. </a:t>
            </a:r>
            <a:r>
              <a:rPr lang="en-US" sz="1600" b="1" spc="100" dirty="0" err="1">
                <a:latin typeface="Arial" charset="0"/>
                <a:ea typeface="ＭＳ Ｐゴシック" charset="0"/>
                <a:cs typeface="ＭＳ Ｐゴシック" charset="0"/>
              </a:rPr>
              <a:t>Pananalita</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Tungkol</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sa</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Labanan</a:t>
            </a:r>
            <a:r>
              <a:rPr lang="en-US" sz="1600" b="1" spc="100" dirty="0">
                <a:latin typeface="Arial" charset="0"/>
                <a:ea typeface="ＭＳ Ｐゴシック" charset="0"/>
                <a:cs typeface="ＭＳ Ｐゴシック" charset="0"/>
              </a:rPr>
              <a:t>.</a:t>
            </a:r>
          </a:p>
          <a:p>
            <a:pPr eaLnBrk="1" hangingPunct="1"/>
            <a:r>
              <a:rPr lang="en-US" sz="1600" b="0" spc="100" baseline="0" dirty="0">
                <a:latin typeface="Arial" charset="0"/>
                <a:cs typeface="ＭＳ Ｐゴシック" charset="0"/>
              </a:rPr>
              <a:t>“</a:t>
            </a:r>
            <a:r>
              <a:rPr lang="en-US" sz="1600" spc="100" dirty="0" err="1">
                <a:latin typeface="Arial" charset="0"/>
                <a:cs typeface="ＭＳ Ｐゴシック" charset="0"/>
              </a:rPr>
              <a:t>P</a:t>
            </a:r>
            <a:r>
              <a:rPr lang="en-US" sz="1600" b="0" spc="100" baseline="0" dirty="0" err="1">
                <a:latin typeface="Arial" charset="0"/>
                <a:cs typeface="ＭＳ Ｐゴシック" charset="0"/>
              </a:rPr>
              <a:t>atuloy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magpakalakas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kapangyarihan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lakas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Isuot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buong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kasuotang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pandigma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makatagal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laban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pakana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diyablo</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Kaya't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tumindig</a:t>
            </a:r>
            <a:r>
              <a:rPr lang="en-US" sz="1600" b="0" spc="100" baseline="0" dirty="0">
                <a:latin typeface="Arial" charset="0"/>
                <a:cs typeface="ＭＳ Ｐゴシック" charset="0"/>
              </a:rPr>
              <a:t> kayo,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baywang</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nabibigkisan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katotohanan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suot</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baluti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katuwiran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nakasuot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pagiging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handa</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ebanghelyo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kapayapaan</a:t>
            </a:r>
            <a:r>
              <a:rPr lang="en-US" sz="1600" b="0" spc="100" baseline="0" dirty="0">
                <a:latin typeface="Arial" charset="0"/>
                <a:cs typeface="ＭＳ Ｐゴシック" charset="0"/>
              </a:rPr>
              <a:t>;</a:t>
            </a:r>
            <a:r>
              <a:rPr lang="en-US" sz="1600" spc="100" dirty="0">
                <a:latin typeface="Arial" charset="0"/>
                <a:cs typeface="ＭＳ Ｐゴシック" charset="0"/>
              </a:rPr>
              <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Kasama ng lahat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taglayin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kalasag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pananampalataya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nito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masusugpo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nag-</a:t>
            </a:r>
            <a:r>
              <a:rPr lang="en-US" sz="1600" b="0" spc="100" baseline="0" dirty="0" err="1">
                <a:latin typeface="Arial" charset="0"/>
                <a:cs typeface="ＭＳ Ｐゴシック" charset="0"/>
              </a:rPr>
              <a:t>aapoy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palaso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masama</a:t>
            </a:r>
            <a:r>
              <a:rPr lang="en-US" sz="1600" b="0" spc="100" baseline="0" dirty="0">
                <a:latin typeface="Arial" charset="0"/>
                <a:cs typeface="ＭＳ Ｐゴシック" charset="0"/>
              </a:rPr>
              <a:t>. ¶ At </a:t>
            </a:r>
            <a:r>
              <a:rPr lang="en-US" sz="1600" b="0" spc="100" baseline="0" dirty="0" err="1">
                <a:latin typeface="Arial" charset="0"/>
                <a:cs typeface="ＭＳ Ｐゴシック" charset="0"/>
              </a:rPr>
              <a:t>taglayin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ang helmet ng </a:t>
            </a:r>
            <a:r>
              <a:rPr lang="en-US" sz="1600" b="0" spc="100" baseline="0" dirty="0" err="1">
                <a:latin typeface="Arial" charset="0"/>
                <a:cs typeface="ＭＳ Ｐゴシック" charset="0"/>
              </a:rPr>
              <a:t>kaligtasan</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tabak</a:t>
            </a:r>
            <a:r>
              <a:rPr lang="en-US" sz="1600" b="0" spc="100" baseline="0" dirty="0">
                <a:latin typeface="Arial" charset="0"/>
                <a:cs typeface="ＭＳ Ｐゴシック" charset="0"/>
              </a:rPr>
              <a:t> ng Espiritu,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salita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Manalangin</a:t>
            </a:r>
            <a:r>
              <a:rPr lang="en-US" sz="1600" b="0" spc="100" baseline="0" dirty="0">
                <a:latin typeface="Arial" charset="0"/>
                <a:cs typeface="ＭＳ Ｐゴシック" charset="0"/>
              </a:rPr>
              <a:t> kayo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Espiritu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lahat ng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bawat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panalangin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pagsamo</a:t>
            </a:r>
            <a:r>
              <a:rPr lang="en-US" sz="1600" b="0" spc="100" baseline="0" dirty="0">
                <a:latin typeface="Arial" charset="0"/>
                <a:cs typeface="ＭＳ Ｐゴシック" charset="0"/>
              </a:rPr>
              <a:t>. ¶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handa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may </a:t>
            </a:r>
            <a:r>
              <a:rPr lang="en-US" sz="1600" b="0" spc="100" baseline="0" dirty="0" err="1">
                <a:latin typeface="Arial" charset="0"/>
                <a:cs typeface="ＭＳ Ｐゴシック" charset="0"/>
              </a:rPr>
              <a:t>buong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pagtitiyaga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pagsusumamo</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lahat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banal...” </a:t>
            </a:r>
            <a:r>
              <a:rPr lang="en-US" sz="1600" spc="100" dirty="0">
                <a:latin typeface="Arial" charset="0"/>
                <a:cs typeface="ＭＳ Ｐゴシック" charset="0"/>
              </a:rPr>
              <a:t>(</a:t>
            </a:r>
            <a:r>
              <a:rPr lang="en-US" sz="1600" i="1" spc="100" dirty="0" err="1">
                <a:latin typeface="Arial" charset="0"/>
                <a:cs typeface="ＭＳ Ｐゴシック" charset="0"/>
              </a:rPr>
              <a:t>Efeso</a:t>
            </a:r>
            <a:r>
              <a:rPr lang="en-US" sz="1600" i="1" spc="100" dirty="0">
                <a:latin typeface="Arial" charset="0"/>
                <a:cs typeface="ＭＳ Ｐゴシック" charset="0"/>
              </a:rPr>
              <a:t> 6:10–18</a:t>
            </a:r>
            <a:r>
              <a:rPr lang="en-US" sz="1600" spc="100" dirty="0">
                <a:latin typeface="Arial" charset="0"/>
                <a:cs typeface="ＭＳ Ｐゴシック" charset="0"/>
              </a:rPr>
              <a:t>).</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4075203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xfrm>
            <a:off x="3886200" y="8676456"/>
            <a:ext cx="29718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1" spc="100" dirty="0" err="1">
                <a:latin typeface="Arial" charset="0"/>
              </a:rPr>
              <a:t>Konklusyon</a:t>
            </a:r>
            <a:r>
              <a:rPr lang="en-US" sz="1600" b="1" spc="100" dirty="0">
                <a:latin typeface="Arial" charset="0"/>
              </a:rPr>
              <a:t> </a:t>
            </a:r>
            <a:r>
              <a:rPr lang="en-US" sz="1600" b="1" spc="100" dirty="0" err="1">
                <a:latin typeface="Arial" charset="0"/>
              </a:rPr>
              <a:t>sa</a:t>
            </a:r>
            <a:r>
              <a:rPr lang="en-US" sz="1600" b="1" spc="100" dirty="0">
                <a:latin typeface="Arial" charset="0"/>
              </a:rPr>
              <a:t> </a:t>
            </a:r>
            <a:r>
              <a:rPr lang="en-US" sz="1600" b="1" spc="100" dirty="0" err="1">
                <a:latin typeface="Arial" charset="0"/>
              </a:rPr>
              <a:t>Efeso</a:t>
            </a:r>
            <a:r>
              <a:rPr lang="en-US" sz="1600" b="1" spc="100" baseline="0" dirty="0">
                <a:latin typeface="Arial" charset="0"/>
              </a:rPr>
              <a:t> </a:t>
            </a:r>
            <a:r>
              <a:rPr lang="en-US" sz="1600" spc="100" baseline="0" dirty="0">
                <a:latin typeface="Arial" charset="0"/>
              </a:rPr>
              <a:t>¶</a:t>
            </a:r>
            <a:r>
              <a:rPr lang="en-US" sz="1600" b="1" spc="100" baseline="0" dirty="0">
                <a:latin typeface="Arial" charset="0"/>
              </a:rPr>
              <a:t> </a:t>
            </a:r>
            <a:r>
              <a:rPr lang="en-US" sz="1600" spc="100" baseline="0" dirty="0">
                <a:latin typeface="Arial" charset="0"/>
              </a:rPr>
              <a:t>• Isang </a:t>
            </a:r>
            <a:r>
              <a:rPr lang="en-US" sz="1600" spc="100" baseline="0" dirty="0" err="1">
                <a:latin typeface="Arial" charset="0"/>
              </a:rPr>
              <a:t>panawagan</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labanan</a:t>
            </a:r>
            <a:r>
              <a:rPr lang="en-US" sz="1600" spc="100" baseline="0" dirty="0">
                <a:latin typeface="Arial" charset="0"/>
              </a:rPr>
              <a:t>. Na </a:t>
            </a:r>
            <a:r>
              <a:rPr lang="en-US" sz="1600" spc="100" baseline="0" dirty="0" err="1">
                <a:latin typeface="Arial" charset="0"/>
              </a:rPr>
              <a:t>tumayo</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gera</a:t>
            </a:r>
            <a:r>
              <a:rPr lang="en-US" sz="1600" spc="100" baseline="0" dirty="0">
                <a:latin typeface="Arial" charset="0"/>
              </a:rPr>
              <a:t> ng </a:t>
            </a:r>
            <a:r>
              <a:rPr lang="en-US" sz="1600" spc="100" baseline="0" dirty="0" err="1">
                <a:latin typeface="Arial" charset="0"/>
              </a:rPr>
              <a:t>igleaya</a:t>
            </a:r>
            <a:r>
              <a:rPr lang="en-US" sz="1600" spc="100" baseline="0" dirty="0">
                <a:latin typeface="Arial" charset="0"/>
              </a:rPr>
              <a:t> </a:t>
            </a:r>
            <a:r>
              <a:rPr lang="en-US" sz="1600" spc="100" baseline="0" dirty="0" err="1">
                <a:latin typeface="Arial" charset="0"/>
              </a:rPr>
              <a:t>laban</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masama</a:t>
            </a:r>
            <a:r>
              <a:rPr lang="en-US" sz="1600" spc="100" baseline="0" dirty="0">
                <a:latin typeface="Arial" charset="0"/>
              </a:rPr>
              <a:t> </a:t>
            </a:r>
            <a:r>
              <a:rPr lang="en-US" sz="1600" i="1" spc="100" dirty="0">
                <a:latin typeface="Arial" charset="0"/>
              </a:rPr>
              <a:t>(</a:t>
            </a:r>
            <a:r>
              <a:rPr lang="en-US" sz="1600" i="1" spc="100" dirty="0" err="1">
                <a:latin typeface="Arial" charset="0"/>
              </a:rPr>
              <a:t>Efeso</a:t>
            </a:r>
            <a:r>
              <a:rPr lang="en-US" sz="1600" i="1" spc="100" dirty="0">
                <a:latin typeface="Arial" charset="0"/>
              </a:rPr>
              <a:t> 6:10–20</a:t>
            </a:r>
            <a:r>
              <a:rPr lang="en-US" sz="1600" spc="100" dirty="0">
                <a:latin typeface="Arial" charset="0"/>
              </a:rPr>
              <a:t>). </a:t>
            </a:r>
            <a:r>
              <a:rPr lang="en-US" sz="1600" i="1" spc="100" baseline="0" dirty="0">
                <a:latin typeface="Arial" charset="0"/>
              </a:rPr>
              <a:t>¶</a:t>
            </a:r>
            <a:r>
              <a:rPr lang="en-US" sz="1600" spc="100" baseline="0" dirty="0">
                <a:latin typeface="Arial" charset="0"/>
              </a:rPr>
              <a:t> • </a:t>
            </a:r>
            <a:r>
              <a:rPr lang="en-US" sz="1600" b="0" spc="100" baseline="0" dirty="0" err="1">
                <a:latin typeface="Arial" charset="0"/>
              </a:rPr>
              <a:t>Nagpapasimula</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isang</a:t>
            </a:r>
            <a:r>
              <a:rPr lang="en-US" sz="1600" b="0" spc="100" baseline="0" dirty="0">
                <a:latin typeface="Arial" charset="0"/>
              </a:rPr>
              <a:t> </a:t>
            </a:r>
            <a:r>
              <a:rPr lang="en-US" sz="1600" b="0" spc="100" baseline="0" dirty="0" err="1">
                <a:latin typeface="Arial" charset="0"/>
              </a:rPr>
              <a:t>pagpapalakas-loob</a:t>
            </a:r>
            <a:r>
              <a:rPr lang="en-US" sz="1600" b="0" spc="100" baseline="0" dirty="0">
                <a:latin typeface="Arial" charset="0"/>
              </a:rPr>
              <a:t> </a:t>
            </a:r>
            <a:r>
              <a:rPr lang="en-US" sz="1600" b="0" spc="100" baseline="0" dirty="0" err="1">
                <a:latin typeface="Arial" charset="0"/>
              </a:rPr>
              <a:t>na</a:t>
            </a:r>
            <a:r>
              <a:rPr lang="en-US" sz="1600" b="0" spc="100" baseline="0" dirty="0">
                <a:latin typeface="Arial" charset="0"/>
              </a:rPr>
              <a:t> “</a:t>
            </a:r>
            <a:r>
              <a:rPr lang="en-US" sz="1600" b="0" spc="100" baseline="0" dirty="0" err="1">
                <a:latin typeface="Arial" charset="0"/>
              </a:rPr>
              <a:t>magpakalakas</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Panginoon</a:t>
            </a:r>
            <a:r>
              <a:rPr lang="en-US" sz="1600" b="0" spc="100" baseline="0" dirty="0">
                <a:latin typeface="Arial" charset="0"/>
              </a:rPr>
              <a:t>” at </a:t>
            </a:r>
            <a:r>
              <a:rPr lang="en-US" sz="1600" b="0" spc="100" baseline="0" dirty="0" err="1">
                <a:latin typeface="Arial" charset="0"/>
              </a:rPr>
              <a:t>isang</a:t>
            </a:r>
            <a:r>
              <a:rPr lang="en-US" sz="1600" b="0" spc="100" baseline="0" dirty="0">
                <a:latin typeface="Arial" charset="0"/>
              </a:rPr>
              <a:t> </a:t>
            </a:r>
            <a:r>
              <a:rPr lang="en-US" sz="1600" b="0" spc="100" baseline="0" dirty="0" err="1">
                <a:latin typeface="Arial" charset="0"/>
              </a:rPr>
              <a:t>panawagan</a:t>
            </a:r>
            <a:r>
              <a:rPr lang="en-US" sz="1600" b="0" spc="100" baseline="0" dirty="0">
                <a:latin typeface="Arial" charset="0"/>
              </a:rPr>
              <a:t> </a:t>
            </a:r>
            <a:r>
              <a:rPr lang="en-US" sz="1600" b="0" spc="100" baseline="0" dirty="0" err="1">
                <a:latin typeface="Arial" charset="0"/>
              </a:rPr>
              <a:t>na</a:t>
            </a:r>
            <a:r>
              <a:rPr lang="en-US" sz="1600" b="0" spc="100" baseline="0" dirty="0">
                <a:latin typeface="Arial" charset="0"/>
              </a:rPr>
              <a:t> “</a:t>
            </a:r>
            <a:r>
              <a:rPr lang="en-US" sz="1600" spc="100" dirty="0" err="1">
                <a:latin typeface="Arial" charset="0"/>
              </a:rPr>
              <a:t>i</a:t>
            </a:r>
            <a:r>
              <a:rPr lang="en-US" sz="1600" b="0" spc="100" baseline="0" dirty="0" err="1">
                <a:latin typeface="Arial" charset="0"/>
              </a:rPr>
              <a:t>suot</a:t>
            </a:r>
            <a:r>
              <a:rPr lang="en-US" sz="1600" b="0" spc="100" baseline="0" dirty="0">
                <a:latin typeface="Arial" charset="0"/>
              </a:rPr>
              <a:t> ang </a:t>
            </a:r>
            <a:r>
              <a:rPr lang="en-US" sz="1600" b="0" spc="100" baseline="0" dirty="0" err="1">
                <a:latin typeface="Arial" charset="0"/>
              </a:rPr>
              <a:t>buong</a:t>
            </a:r>
            <a:r>
              <a:rPr lang="en-US" sz="1600" b="0" spc="100" baseline="0" dirty="0">
                <a:latin typeface="Arial" charset="0"/>
              </a:rPr>
              <a:t> </a:t>
            </a:r>
            <a:r>
              <a:rPr lang="en-US" sz="1600" b="0" spc="100" baseline="0" dirty="0" err="1">
                <a:latin typeface="Arial" charset="0"/>
              </a:rPr>
              <a:t>kasuotang</a:t>
            </a:r>
            <a:r>
              <a:rPr lang="en-US" sz="1600" b="0" spc="100" baseline="0" dirty="0">
                <a:latin typeface="Arial" charset="0"/>
              </a:rPr>
              <a:t> </a:t>
            </a:r>
            <a:r>
              <a:rPr lang="en-US" sz="1600" b="0" spc="100" baseline="0" dirty="0" err="1">
                <a:latin typeface="Arial" charset="0"/>
              </a:rPr>
              <a:t>pandigma</a:t>
            </a:r>
            <a:r>
              <a:rPr lang="en-US" sz="1600" b="0" spc="100" baseline="0" dirty="0">
                <a:latin typeface="Arial" charset="0"/>
              </a:rPr>
              <a:t> ng </a:t>
            </a:r>
            <a:r>
              <a:rPr lang="en-US" sz="1600" b="0" spc="100" baseline="0" dirty="0" err="1">
                <a:latin typeface="Arial" charset="0"/>
              </a:rPr>
              <a:t>Diyos</a:t>
            </a:r>
            <a:r>
              <a:rPr lang="en-US" sz="1600" b="0" spc="100" baseline="0" dirty="0">
                <a:latin typeface="Arial" charset="0"/>
              </a:rPr>
              <a:t>” (</a:t>
            </a:r>
            <a:r>
              <a:rPr lang="en-US" sz="1600" b="0" i="1" spc="100" baseline="0" dirty="0" err="1">
                <a:latin typeface="Arial" charset="0"/>
              </a:rPr>
              <a:t>tal</a:t>
            </a:r>
            <a:r>
              <a:rPr lang="en-US" sz="1600" i="1" spc="100" dirty="0">
                <a:latin typeface="Arial" charset="0"/>
              </a:rPr>
              <a:t>.</a:t>
            </a:r>
            <a:r>
              <a:rPr lang="en-US" sz="1600" b="0" i="1" spc="100" baseline="0" dirty="0">
                <a:latin typeface="Arial" charset="0"/>
              </a:rPr>
              <a:t> 11</a:t>
            </a:r>
            <a:r>
              <a:rPr lang="en-US" sz="1600" b="0" spc="100" baseline="0" dirty="0">
                <a:latin typeface="Arial" charset="0"/>
              </a:rPr>
              <a:t>). ¶ • </a:t>
            </a:r>
            <a:r>
              <a:rPr lang="en-US" sz="1600" b="0" spc="100" baseline="0" dirty="0" err="1">
                <a:latin typeface="Arial" charset="0"/>
              </a:rPr>
              <a:t>Sumusuporta</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panawagang</a:t>
            </a:r>
            <a:r>
              <a:rPr lang="en-US" sz="1600" b="0" spc="100" baseline="0" dirty="0">
                <a:latin typeface="Arial" charset="0"/>
              </a:rPr>
              <a:t> </a:t>
            </a:r>
            <a:r>
              <a:rPr lang="en-US" sz="1600" b="0" spc="100" baseline="0" dirty="0" err="1">
                <a:latin typeface="Arial" charset="0"/>
              </a:rPr>
              <a:t>ito</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pamamagitan</a:t>
            </a:r>
            <a:r>
              <a:rPr lang="en-US" sz="1600" b="0" spc="100" baseline="0" dirty="0">
                <a:latin typeface="Arial" charset="0"/>
              </a:rPr>
              <a:t> ng </a:t>
            </a:r>
            <a:r>
              <a:rPr lang="en-US" sz="1600" b="0" spc="100" baseline="0" dirty="0" err="1">
                <a:latin typeface="Arial" charset="0"/>
              </a:rPr>
              <a:t>pagtukoy</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isang</a:t>
            </a:r>
            <a:r>
              <a:rPr lang="en-US" sz="1600" b="0" spc="100" baseline="0" dirty="0">
                <a:latin typeface="Arial" charset="0"/>
              </a:rPr>
              <a:t> </a:t>
            </a:r>
            <a:r>
              <a:rPr lang="en-US" sz="1600" b="0" spc="100" baseline="0" dirty="0" err="1">
                <a:latin typeface="Arial" charset="0"/>
              </a:rPr>
              <a:t>layunin</a:t>
            </a:r>
            <a:r>
              <a:rPr lang="en-US" sz="1600" b="0" spc="100" baseline="0" dirty="0">
                <a:latin typeface="Arial" charset="0"/>
              </a:rPr>
              <a:t> (</a:t>
            </a:r>
            <a:r>
              <a:rPr lang="en-US" sz="1600" b="0" spc="100" baseline="0" dirty="0" err="1">
                <a:latin typeface="Arial" charset="0"/>
              </a:rPr>
              <a:t>upang</a:t>
            </a:r>
            <a:r>
              <a:rPr lang="en-US" sz="1600" b="0" spc="100" baseline="0" dirty="0">
                <a:latin typeface="Arial" charset="0"/>
              </a:rPr>
              <a:t> </a:t>
            </a:r>
            <a:r>
              <a:rPr lang="en-US" sz="1600" b="0" spc="100" baseline="0" dirty="0" err="1">
                <a:latin typeface="Arial" charset="0"/>
              </a:rPr>
              <a:t>tumindig</a:t>
            </a:r>
            <a:r>
              <a:rPr lang="en-US" sz="1600" b="0" spc="100" baseline="0" dirty="0">
                <a:latin typeface="Arial" charset="0"/>
              </a:rPr>
              <a:t> </a:t>
            </a:r>
            <a:r>
              <a:rPr lang="en-US" sz="1600" b="0" spc="100" baseline="0" dirty="0" err="1">
                <a:latin typeface="Arial" charset="0"/>
              </a:rPr>
              <a:t>laban</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pamamaraan</a:t>
            </a:r>
            <a:r>
              <a:rPr lang="en-US" sz="1600" b="0" spc="100" baseline="0" dirty="0">
                <a:latin typeface="Arial" charset="0"/>
              </a:rPr>
              <a:t> ng </a:t>
            </a:r>
            <a:r>
              <a:rPr lang="en-US" sz="1600" b="0" spc="100" baseline="0" dirty="0" err="1">
                <a:latin typeface="Arial" charset="0"/>
              </a:rPr>
              <a:t>demonyo</a:t>
            </a:r>
            <a:r>
              <a:rPr lang="en-US" sz="1600" b="0" spc="100" baseline="0" dirty="0">
                <a:latin typeface="Arial" charset="0"/>
              </a:rPr>
              <a:t>, </a:t>
            </a:r>
            <a:r>
              <a:rPr lang="en-US" sz="1600" b="0" i="1" spc="100" baseline="0" dirty="0" err="1">
                <a:latin typeface="Arial" charset="0"/>
              </a:rPr>
              <a:t>tal</a:t>
            </a:r>
            <a:r>
              <a:rPr lang="en-US" sz="1600" b="0" i="1" spc="100" baseline="0" dirty="0">
                <a:latin typeface="Arial" charset="0"/>
              </a:rPr>
              <a:t>. 6</a:t>
            </a:r>
            <a:r>
              <a:rPr lang="en-US" sz="1600" b="0" spc="100" baseline="0" dirty="0">
                <a:latin typeface="Arial" charset="0"/>
              </a:rPr>
              <a:t>),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pamamagitan</a:t>
            </a:r>
            <a:r>
              <a:rPr lang="en-US" sz="1600" b="0" spc="100" baseline="0" dirty="0">
                <a:latin typeface="Arial" charset="0"/>
              </a:rPr>
              <a:t> ng </a:t>
            </a:r>
            <a:r>
              <a:rPr lang="en-US" sz="1600" b="0" spc="100" baseline="0" dirty="0" err="1">
                <a:latin typeface="Arial" charset="0"/>
              </a:rPr>
              <a:t>pag-aalok</a:t>
            </a:r>
            <a:r>
              <a:rPr lang="en-US" sz="1600" b="0" spc="100" baseline="0" dirty="0">
                <a:latin typeface="Arial" charset="0"/>
              </a:rPr>
              <a:t> ng </a:t>
            </a:r>
            <a:r>
              <a:rPr lang="en-US" sz="1600" b="0" spc="100" baseline="0" dirty="0" err="1">
                <a:latin typeface="Arial" charset="0"/>
              </a:rPr>
              <a:t>isang</a:t>
            </a:r>
            <a:r>
              <a:rPr lang="en-US" sz="1600" b="0" spc="100" baseline="0" dirty="0">
                <a:latin typeface="Arial" charset="0"/>
              </a:rPr>
              <a:t> </a:t>
            </a:r>
            <a:r>
              <a:rPr lang="en-US" sz="1600" b="0" spc="100" baseline="0" dirty="0" err="1">
                <a:latin typeface="Arial" charset="0"/>
              </a:rPr>
              <a:t>katwiran</a:t>
            </a:r>
            <a:r>
              <a:rPr lang="en-US" sz="1600" b="0" spc="100" baseline="0" dirty="0">
                <a:latin typeface="Arial" charset="0"/>
              </a:rPr>
              <a:t>: ang </a:t>
            </a:r>
            <a:r>
              <a:rPr lang="en-US" sz="1600" b="0" spc="100" baseline="0" dirty="0" err="1">
                <a:latin typeface="Arial" charset="0"/>
              </a:rPr>
              <a:t>labanan</a:t>
            </a:r>
            <a:r>
              <a:rPr lang="en-US" sz="1600" b="0" spc="100" baseline="0" dirty="0">
                <a:latin typeface="Arial" charset="0"/>
              </a:rPr>
              <a:t> ay </a:t>
            </a:r>
            <a:r>
              <a:rPr lang="en-US" sz="1600" b="0" spc="100" baseline="0" dirty="0" err="1">
                <a:latin typeface="Arial" charset="0"/>
              </a:rPr>
              <a:t>laban</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mga</a:t>
            </a:r>
            <a:r>
              <a:rPr lang="en-US" sz="1600" b="0" spc="100" baseline="0" dirty="0">
                <a:latin typeface="Arial" charset="0"/>
              </a:rPr>
              <a:t> </a:t>
            </a:r>
            <a:r>
              <a:rPr lang="en-US" sz="1600" b="0" spc="100" baseline="0" dirty="0" err="1">
                <a:latin typeface="Arial" charset="0"/>
              </a:rPr>
              <a:t>puwersang</a:t>
            </a:r>
            <a:r>
              <a:rPr lang="en-US" sz="1600" b="0" spc="100" baseline="0" dirty="0">
                <a:latin typeface="Arial" charset="0"/>
              </a:rPr>
              <a:t> </a:t>
            </a:r>
            <a:r>
              <a:rPr lang="en-US" sz="1600" b="0" spc="100" baseline="0" dirty="0" err="1">
                <a:latin typeface="Arial" charset="0"/>
              </a:rPr>
              <a:t>espirituwal</a:t>
            </a:r>
            <a:r>
              <a:rPr lang="en-US" sz="1600" b="0" spc="100" baseline="0" dirty="0">
                <a:latin typeface="Arial" charset="0"/>
              </a:rPr>
              <a:t> ng </a:t>
            </a:r>
            <a:r>
              <a:rPr lang="en-US" sz="1600" b="0" spc="100" baseline="0" dirty="0" err="1">
                <a:latin typeface="Arial" charset="0"/>
              </a:rPr>
              <a:t>masama</a:t>
            </a:r>
            <a:r>
              <a:rPr lang="en-US" sz="1600" b="0" spc="100" baseline="0" dirty="0">
                <a:latin typeface="Arial" charset="0"/>
              </a:rPr>
              <a:t> (</a:t>
            </a:r>
            <a:r>
              <a:rPr lang="en-US" sz="1600" b="0" i="1" spc="100" baseline="0" dirty="0" err="1">
                <a:latin typeface="Arial" charset="0"/>
              </a:rPr>
              <a:t>tal</a:t>
            </a:r>
            <a:r>
              <a:rPr lang="en-US" sz="1600" b="0" i="1" spc="100" baseline="0" dirty="0">
                <a:latin typeface="Arial" charset="0"/>
              </a:rPr>
              <a:t>. 12</a:t>
            </a:r>
            <a:r>
              <a:rPr lang="en-US" sz="1600" b="0" spc="100" baseline="0" dirty="0">
                <a:latin typeface="Arial" charset="0"/>
              </a:rPr>
              <a:t>).</a:t>
            </a:r>
            <a:endParaRPr lang="en-PH" sz="1600"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863427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9/14/23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9/14/23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9/14/23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9/14/23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9/14/23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9/14/23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9/14/23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9/14/23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9/14/23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9/14/23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9/14/23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flipV="1">
            <a:off x="974494" y="519584"/>
            <a:ext cx="8169505" cy="29096"/>
          </a:xfrm>
          <a:prstGeom prst="line">
            <a:avLst/>
          </a:prstGeom>
          <a:noFill/>
          <a:ln w="3175">
            <a:solidFill>
              <a:srgbClr val="C0C0C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06" y="-27384"/>
            <a:ext cx="990601"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id="{45B78B3F-49D8-F581-0B54-DF7167CBD2DC}"/>
              </a:ext>
            </a:extLst>
          </p:cNvPr>
          <p:cNvPicPr>
            <a:picLocks noChangeAspect="1"/>
          </p:cNvPicPr>
          <p:nvPr userDrawn="1"/>
        </p:nvPicPr>
        <p:blipFill>
          <a:blip r:embed="rId14">
            <a:extLst>
              <a:ext uri="{BEBA8EAE-BF5A-486C-A8C5-ECC9F3942E4B}">
                <a14:imgProps xmlns:a14="http://schemas.microsoft.com/office/drawing/2010/main">
                  <a14:imgLayer r:embed="rId15">
                    <a14:imgEffect>
                      <a14:brightnessContrast bright="20000"/>
                    </a14:imgEffect>
                  </a14:imgLayer>
                </a14:imgProps>
              </a:ext>
            </a:extLst>
          </a:blip>
          <a:stretch>
            <a:fillRect/>
          </a:stretch>
        </p:blipFill>
        <p:spPr>
          <a:xfrm>
            <a:off x="912303" y="20986"/>
            <a:ext cx="796588" cy="1076325"/>
          </a:xfrm>
          <a:prstGeom prst="rect">
            <a:avLst/>
          </a:prstGeom>
          <a:ln w="1270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9/14/23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4.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dirty="0"/>
          </a:p>
        </p:txBody>
      </p:sp>
      <p:sp>
        <p:nvSpPr>
          <p:cNvPr id="2" name="Text Box 26">
            <a:extLst>
              <a:ext uri="{FF2B5EF4-FFF2-40B4-BE49-F238E27FC236}">
                <a16:creationId xmlns:a16="http://schemas.microsoft.com/office/drawing/2014/main" id="{C8696EE4-10ED-7E8C-F073-B3CE8CDA79EB}"/>
              </a:ext>
            </a:extLst>
          </p:cNvPr>
          <p:cNvSpPr txBox="1">
            <a:spLocks noChangeArrowheads="1"/>
          </p:cNvSpPr>
          <p:nvPr/>
        </p:nvSpPr>
        <p:spPr bwMode="auto">
          <a:xfrm>
            <a:off x="-30872" y="548680"/>
            <a:ext cx="9144000" cy="10985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0">
              <a:lnSpc>
                <a:spcPct val="90000"/>
              </a:lnSpc>
              <a:defRPr/>
            </a:pPr>
            <a:r>
              <a:rPr lang="en-US" sz="3600" i="1" dirty="0">
                <a:solidFill>
                  <a:srgbClr val="FFFF00"/>
                </a:solidFill>
                <a:latin typeface="Cambria"/>
                <a:cs typeface="Cambria"/>
              </a:rPr>
              <a:t>Adult Bible Study Guide</a:t>
            </a:r>
            <a:endParaRPr lang="en-US" sz="3600" dirty="0">
              <a:solidFill>
                <a:srgbClr val="FFFF00"/>
              </a:solidFill>
              <a:latin typeface="Cambria"/>
              <a:cs typeface="Cambria"/>
            </a:endParaRPr>
          </a:p>
          <a:p>
            <a:pPr marL="360000">
              <a:lnSpc>
                <a:spcPct val="90000"/>
              </a:lnSpc>
              <a:defRPr/>
            </a:pPr>
            <a:r>
              <a:rPr lang="en-US" sz="3600" dirty="0">
                <a:latin typeface="Cambria"/>
                <a:cs typeface="Cambria"/>
              </a:rPr>
              <a:t>Jul • Aug • Sep 2023</a:t>
            </a:r>
          </a:p>
        </p:txBody>
      </p:sp>
      <p:sp>
        <p:nvSpPr>
          <p:cNvPr id="3" name="Text Box 22">
            <a:extLst>
              <a:ext uri="{FF2B5EF4-FFF2-40B4-BE49-F238E27FC236}">
                <a16:creationId xmlns:a16="http://schemas.microsoft.com/office/drawing/2014/main" id="{4C42F030-B3F8-04BB-4E41-A10530600D9F}"/>
              </a:ext>
            </a:extLst>
          </p:cNvPr>
          <p:cNvSpPr txBox="1">
            <a:spLocks noChangeArrowheads="1"/>
          </p:cNvSpPr>
          <p:nvPr/>
        </p:nvSpPr>
        <p:spPr bwMode="auto">
          <a:xfrm>
            <a:off x="0" y="5157192"/>
            <a:ext cx="9144000" cy="1415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pPr marL="360000"/>
            <a:r>
              <a:rPr lang="en-US" sz="5400" b="1" spc="300" dirty="0" err="1">
                <a:latin typeface="Calibri" charset="0"/>
                <a:cs typeface="Calibri" charset="0"/>
              </a:rPr>
              <a:t>Good&amp;Faithful</a:t>
            </a:r>
            <a:endParaRPr lang="en-US" sz="5400" b="1" spc="300">
              <a:latin typeface="Calibri" charset="0"/>
              <a:cs typeface="Calibri" charset="0"/>
            </a:endParaRPr>
          </a:p>
          <a:p>
            <a:pPr marL="360000"/>
            <a:r>
              <a:rPr lang="en-US" sz="3200" spc="200">
                <a:latin typeface="Calibri" charset="0"/>
                <a:cs typeface="Calibri" charset="0"/>
              </a:rPr>
              <a:t>@ClaRoVicente8804</a:t>
            </a:r>
          </a:p>
        </p:txBody>
      </p:sp>
      <p:pic>
        <p:nvPicPr>
          <p:cNvPr id="4" name="Picture 13" descr="crv2">
            <a:extLst>
              <a:ext uri="{FF2B5EF4-FFF2-40B4-BE49-F238E27FC236}">
                <a16:creationId xmlns:a16="http://schemas.microsoft.com/office/drawing/2014/main" id="{4D9F3448-2604-7019-B2F5-4E1ABC6FC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28" y="2322786"/>
            <a:ext cx="2292350" cy="2236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F1923F0-968C-8DDB-F058-EAC42876AEF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3528" y="3618186"/>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6" name="Picture 20" descr="Untitled-1">
            <a:extLst>
              <a:ext uri="{FF2B5EF4-FFF2-40B4-BE49-F238E27FC236}">
                <a16:creationId xmlns:a16="http://schemas.microsoft.com/office/drawing/2014/main" id="{5EF2EFC5-A843-087B-469D-89B2C9071FE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04878" y="3999186"/>
            <a:ext cx="366713" cy="533400"/>
          </a:xfrm>
          <a:prstGeom prst="rect">
            <a:avLst/>
          </a:prstGeom>
          <a:noFill/>
          <a:effectLst>
            <a:outerShdw blurRad="63500" dist="38099" dir="2700000" algn="ctr" rotWithShape="0">
              <a:schemeClr val="bg1">
                <a:alpha val="74998"/>
              </a:schemeClr>
            </a:outerShdw>
          </a:effectLst>
        </p:spPr>
      </p:pic>
      <p:pic>
        <p:nvPicPr>
          <p:cNvPr id="7" name="Picture 8" descr="CRV30Dec20_4143.jpg">
            <a:extLst>
              <a:ext uri="{FF2B5EF4-FFF2-40B4-BE49-F238E27FC236}">
                <a16:creationId xmlns:a16="http://schemas.microsoft.com/office/drawing/2014/main" id="{A1F298EE-17C6-60D7-F664-846169C5FD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80991" y="2060848"/>
            <a:ext cx="1223962" cy="153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AA1C31E-EB73-BC4A-8175-2ECD9C2A6556}"/>
              </a:ext>
            </a:extLst>
          </p:cNvPr>
          <p:cNvSpPr txBox="1"/>
          <p:nvPr/>
        </p:nvSpPr>
        <p:spPr>
          <a:xfrm>
            <a:off x="4239721" y="1897838"/>
            <a:ext cx="4580751" cy="3259354"/>
          </a:xfrm>
          <a:prstGeom prst="rect">
            <a:avLst/>
          </a:prstGeom>
          <a:noFill/>
        </p:spPr>
        <p:txBody>
          <a:bodyPr wrap="square" rtlCol="0">
            <a:spAutoFit/>
          </a:bodyPr>
          <a:lstStyle/>
          <a:p>
            <a:pPr algn="ctr">
              <a:lnSpc>
                <a:spcPct val="85000"/>
              </a:lnSpc>
              <a:spcAft>
                <a:spcPts val="0"/>
              </a:spcAft>
            </a:pPr>
            <a:r>
              <a:rPr lang="en-US" sz="4800" dirty="0">
                <a:latin typeface="Avenir Next Condensed Medium" panose="020B0506020202020204" pitchFamily="34" charset="0"/>
              </a:rPr>
              <a:t>How Can You Emerge Victorious </a:t>
            </a:r>
            <a:r>
              <a:rPr lang="en-US" sz="4800" i="1" dirty="0">
                <a:latin typeface="Avenir Next Condensed Medium" panose="020B0506020202020204" pitchFamily="34" charset="0"/>
              </a:rPr>
              <a:t>in</a:t>
            </a:r>
            <a:r>
              <a:rPr lang="en-US" sz="4800" dirty="0">
                <a:latin typeface="Avenir Next Condensed Medium" panose="020B0506020202020204" pitchFamily="34" charset="0"/>
              </a:rPr>
              <a:t> </a:t>
            </a:r>
            <a:r>
              <a:rPr lang="en-US" sz="4800" b="1" dirty="0">
                <a:latin typeface="Avenir Next Condensed Demi Bold" panose="020B0506020202020204" pitchFamily="34" charset="0"/>
              </a:rPr>
              <a:t>Hand-to-hand</a:t>
            </a:r>
            <a:r>
              <a:rPr lang="en-US" sz="4800" dirty="0">
                <a:latin typeface="Avenir Next Condensed Medium" panose="020B0506020202020204" pitchFamily="34" charset="0"/>
              </a:rPr>
              <a:t> Combat </a:t>
            </a:r>
            <a:r>
              <a:rPr lang="en-US" sz="4800" i="1" dirty="0">
                <a:latin typeface="Avenir Next Condensed Medium" panose="020B0506020202020204" pitchFamily="34" charset="0"/>
              </a:rPr>
              <a:t>as                         a</a:t>
            </a:r>
            <a:r>
              <a:rPr lang="en-US" sz="4800" dirty="0">
                <a:latin typeface="Avenir Next Condensed Medium" panose="020B0506020202020204" pitchFamily="34" charset="0"/>
              </a:rPr>
              <a:t> Christian?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a. Battle Speech</a:t>
            </a:r>
          </a:p>
          <a:p>
            <a:pPr marL="36000">
              <a:defRPr/>
            </a:pPr>
            <a:r>
              <a:rPr lang="en-US" sz="3200" b="1" cap="small" spc="100" dirty="0">
                <a:latin typeface="Cambria"/>
                <a:cs typeface="Cambria"/>
              </a:rPr>
              <a:t>Conclusion to Ephesians</a:t>
            </a:r>
          </a:p>
        </p:txBody>
      </p:sp>
      <p:sp>
        <p:nvSpPr>
          <p:cNvPr id="12" name="Text Box 3">
            <a:extLst>
              <a:ext uri="{FF2B5EF4-FFF2-40B4-BE49-F238E27FC236}">
                <a16:creationId xmlns:a16="http://schemas.microsoft.com/office/drawing/2014/main" id="{92A7AEB1-939B-1F3C-843D-2E75E383C50A}"/>
              </a:ext>
            </a:extLst>
          </p:cNvPr>
          <p:cNvSpPr txBox="1">
            <a:spLocks noChangeArrowheads="1"/>
          </p:cNvSpPr>
          <p:nvPr/>
        </p:nvSpPr>
        <p:spPr bwMode="auto">
          <a:xfrm>
            <a:off x="8464" y="1351866"/>
            <a:ext cx="9135536" cy="452540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1463" eaLnBrk="1" hangingPunct="1">
              <a:lnSpc>
                <a:spcPct val="90000"/>
              </a:lnSpc>
              <a:spcBef>
                <a:spcPts val="0"/>
              </a:spcBef>
              <a:spcAft>
                <a:spcPts val="0"/>
              </a:spcAft>
              <a:tabLst>
                <a:tab pos="674688" algn="l"/>
              </a:tabLst>
              <a:defRPr/>
            </a:pPr>
            <a:r>
              <a:rPr lang="en-US" spc="-100" dirty="0">
                <a:latin typeface="Calibri"/>
                <a:cs typeface="Calibri"/>
              </a:rPr>
              <a:t>• </a:t>
            </a:r>
            <a:r>
              <a:rPr lang="en-US" dirty="0">
                <a:latin typeface="Calibri"/>
                <a:cs typeface="Calibri"/>
              </a:rPr>
              <a:t>Reissues the call to arms. “Take up the whole armor of God” in order to stand firm in battle (</a:t>
            </a:r>
            <a:r>
              <a:rPr lang="en-US" i="1" dirty="0">
                <a:latin typeface="Calibri"/>
                <a:cs typeface="Calibri"/>
              </a:rPr>
              <a:t>v. 13 </a:t>
            </a:r>
            <a:r>
              <a:rPr lang="en-US" sz="3600" dirty="0">
                <a:latin typeface="Calibri"/>
                <a:cs typeface="Calibri"/>
              </a:rPr>
              <a:t>ESV</a:t>
            </a:r>
            <a:r>
              <a:rPr lang="en-US" dirty="0">
                <a:latin typeface="Calibri"/>
                <a:cs typeface="Calibri"/>
              </a:rPr>
              <a:t>).</a:t>
            </a:r>
          </a:p>
          <a:p>
            <a:pPr marL="271463" eaLnBrk="1" hangingPunct="1">
              <a:lnSpc>
                <a:spcPct val="90000"/>
              </a:lnSpc>
              <a:spcBef>
                <a:spcPts val="0"/>
              </a:spcBef>
              <a:spcAft>
                <a:spcPts val="0"/>
              </a:spcAft>
              <a:tabLst>
                <a:tab pos="674688" algn="l"/>
              </a:tabLst>
              <a:defRPr/>
            </a:pPr>
            <a:r>
              <a:rPr lang="en-US" dirty="0">
                <a:latin typeface="Calibri"/>
                <a:cs typeface="Calibri"/>
              </a:rPr>
              <a:t>• Donning belt, breastplate, shoes, shield, helmet, and sword (</a:t>
            </a:r>
            <a:r>
              <a:rPr lang="en-US" i="1" dirty="0">
                <a:latin typeface="Calibri"/>
                <a:cs typeface="Calibri"/>
              </a:rPr>
              <a:t>vs. 14–17</a:t>
            </a:r>
            <a:r>
              <a:rPr lang="en-US" dirty="0">
                <a:latin typeface="Calibri"/>
                <a:cs typeface="Calibri"/>
              </a:rPr>
              <a:t>). </a:t>
            </a:r>
          </a:p>
          <a:p>
            <a:pPr marL="271463" eaLnBrk="1" hangingPunct="1">
              <a:lnSpc>
                <a:spcPct val="90000"/>
              </a:lnSpc>
              <a:spcBef>
                <a:spcPts val="0"/>
              </a:spcBef>
              <a:spcAft>
                <a:spcPts val="0"/>
              </a:spcAft>
              <a:tabLst>
                <a:tab pos="674688" algn="l"/>
              </a:tabLst>
              <a:defRPr/>
            </a:pPr>
            <a:r>
              <a:rPr lang="en-US" dirty="0">
                <a:latin typeface="Calibri"/>
                <a:cs typeface="Calibri"/>
              </a:rPr>
              <a:t>• To do what soldiers on the ancient battlefield might do—and that is, </a:t>
            </a:r>
            <a:r>
              <a:rPr lang="en-US" dirty="0">
                <a:highlight>
                  <a:srgbClr val="00B0BE"/>
                </a:highlight>
                <a:latin typeface="Calibri"/>
                <a:cs typeface="Calibri"/>
              </a:rPr>
              <a:t>pray</a:t>
            </a:r>
            <a:r>
              <a:rPr lang="en-US" dirty="0">
                <a:latin typeface="Calibri"/>
                <a:cs typeface="Calibri"/>
              </a:rPr>
              <a:t>    (</a:t>
            </a:r>
            <a:r>
              <a:rPr lang="en-US" i="1" dirty="0">
                <a:latin typeface="Calibri"/>
                <a:cs typeface="Calibri"/>
              </a:rPr>
              <a:t>vs. 18–20</a:t>
            </a:r>
            <a:r>
              <a:rPr lang="en-US" dirty="0">
                <a:latin typeface="Calibri"/>
                <a:cs typeface="Calibri"/>
              </a:rPr>
              <a:t>).</a:t>
            </a:r>
          </a:p>
        </p:txBody>
      </p:sp>
    </p:spTree>
    <p:extLst>
      <p:ext uri="{BB962C8B-B14F-4D97-AF65-F5344CB8AC3E}">
        <p14:creationId xmlns:p14="http://schemas.microsoft.com/office/powerpoint/2010/main" val="414136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1. The Call to Battle</a:t>
            </a:r>
          </a:p>
          <a:p>
            <a:pPr marL="36000">
              <a:defRPr/>
            </a:pPr>
            <a:r>
              <a:rPr lang="en-US" sz="3200" b="1" cap="small" spc="100" dirty="0">
                <a:latin typeface="Cambria"/>
                <a:cs typeface="Cambria"/>
              </a:rPr>
              <a:t>a. Battle Speech</a:t>
            </a:r>
            <a:endParaRPr lang="en-US" sz="3200" b="1" cap="small" dirty="0">
              <a:latin typeface="Cambria"/>
              <a:cs typeface="Cambria"/>
            </a:endParaRPr>
          </a:p>
        </p:txBody>
      </p:sp>
      <p:sp>
        <p:nvSpPr>
          <p:cNvPr id="12" name="Text Box 3">
            <a:extLst>
              <a:ext uri="{FF2B5EF4-FFF2-40B4-BE49-F238E27FC236}">
                <a16:creationId xmlns:a16="http://schemas.microsoft.com/office/drawing/2014/main" id="{92A7AEB1-939B-1F3C-843D-2E75E383C50A}"/>
              </a:ext>
            </a:extLst>
          </p:cNvPr>
          <p:cNvSpPr txBox="1">
            <a:spLocks noChangeArrowheads="1"/>
          </p:cNvSpPr>
          <p:nvPr/>
        </p:nvSpPr>
        <p:spPr bwMode="auto">
          <a:xfrm>
            <a:off x="8464" y="1351866"/>
            <a:ext cx="9135536" cy="483318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1463" eaLnBrk="1" hangingPunct="1">
              <a:lnSpc>
                <a:spcPct val="90000"/>
              </a:lnSpc>
              <a:spcBef>
                <a:spcPts val="0"/>
              </a:spcBef>
              <a:spcAft>
                <a:spcPts val="0"/>
              </a:spcAft>
              <a:tabLst>
                <a:tab pos="674688" algn="l"/>
              </a:tabLst>
              <a:defRPr/>
            </a:pPr>
            <a:r>
              <a:rPr lang="en-US" b="1" spc="100" dirty="0">
                <a:latin typeface="Calibri"/>
                <a:cs typeface="Calibri"/>
              </a:rPr>
              <a:t>Old Testament Battle Exhortations</a:t>
            </a:r>
          </a:p>
          <a:p>
            <a:pPr marL="271463" eaLnBrk="1" hangingPunct="1">
              <a:lnSpc>
                <a:spcPct val="90000"/>
              </a:lnSpc>
              <a:spcBef>
                <a:spcPts val="0"/>
              </a:spcBef>
              <a:spcAft>
                <a:spcPts val="1200"/>
              </a:spcAft>
              <a:tabLst>
                <a:tab pos="674688" algn="l"/>
              </a:tabLst>
              <a:defRPr/>
            </a:pPr>
            <a:r>
              <a:rPr lang="en-US" dirty="0">
                <a:latin typeface="Calibri"/>
                <a:cs typeface="Calibri"/>
              </a:rPr>
              <a:t>(</a:t>
            </a:r>
            <a:r>
              <a:rPr lang="en-US" i="1" dirty="0">
                <a:latin typeface="Calibri"/>
                <a:cs typeface="Calibri"/>
              </a:rPr>
              <a:t>Deut. 20:2–4; Judges 7:15–18; 2 Chron. 20:13–20, 32:6–8; Neh. 4:14, 19, 20</a:t>
            </a:r>
            <a:r>
              <a:rPr lang="en-US" dirty="0">
                <a:latin typeface="Calibri"/>
                <a:cs typeface="Calibri"/>
              </a:rPr>
              <a:t>).</a:t>
            </a:r>
          </a:p>
          <a:p>
            <a:pPr marL="271463" eaLnBrk="1" hangingPunct="1">
              <a:lnSpc>
                <a:spcPct val="90000"/>
              </a:lnSpc>
              <a:spcBef>
                <a:spcPts val="0"/>
              </a:spcBef>
              <a:spcAft>
                <a:spcPts val="1200"/>
              </a:spcAft>
              <a:tabLst>
                <a:tab pos="674688" algn="l"/>
              </a:tabLst>
              <a:defRPr/>
            </a:pPr>
            <a:r>
              <a:rPr lang="en-US" spc="-50" dirty="0">
                <a:latin typeface="Calibri"/>
                <a:cs typeface="Calibri"/>
              </a:rPr>
              <a:t>• Israel’s success in battle does not depend </a:t>
            </a:r>
            <a:r>
              <a:rPr lang="en-US" dirty="0">
                <a:latin typeface="Calibri"/>
                <a:cs typeface="Calibri"/>
              </a:rPr>
              <a:t>on the </a:t>
            </a:r>
            <a:r>
              <a:rPr lang="en-US" dirty="0">
                <a:highlight>
                  <a:srgbClr val="00B0BE"/>
                </a:highlight>
                <a:latin typeface="Calibri"/>
                <a:cs typeface="Calibri"/>
              </a:rPr>
              <a:t>superiority</a:t>
            </a:r>
            <a:r>
              <a:rPr lang="en-US" dirty="0">
                <a:latin typeface="Calibri"/>
                <a:cs typeface="Calibri"/>
              </a:rPr>
              <a:t> of its own </a:t>
            </a:r>
            <a:r>
              <a:rPr lang="en-US" dirty="0">
                <a:highlight>
                  <a:srgbClr val="00B0BE"/>
                </a:highlight>
                <a:latin typeface="Calibri"/>
                <a:cs typeface="Calibri"/>
              </a:rPr>
              <a:t>weapons</a:t>
            </a:r>
            <a:r>
              <a:rPr lang="en-US" dirty="0">
                <a:latin typeface="Calibri"/>
                <a:cs typeface="Calibri"/>
              </a:rPr>
              <a:t> or an army that </a:t>
            </a:r>
            <a:r>
              <a:rPr lang="en-US" dirty="0">
                <a:highlight>
                  <a:srgbClr val="00B0BE"/>
                </a:highlight>
                <a:latin typeface="Calibri"/>
                <a:cs typeface="Calibri"/>
              </a:rPr>
              <a:t>outnumbers</a:t>
            </a:r>
            <a:r>
              <a:rPr lang="en-US" dirty="0">
                <a:latin typeface="Calibri"/>
                <a:cs typeface="Calibri"/>
              </a:rPr>
              <a:t> its foes.</a:t>
            </a:r>
          </a:p>
          <a:p>
            <a:pPr marL="271463" eaLnBrk="1" hangingPunct="1">
              <a:lnSpc>
                <a:spcPct val="90000"/>
              </a:lnSpc>
              <a:spcBef>
                <a:spcPts val="0"/>
              </a:spcBef>
              <a:spcAft>
                <a:spcPts val="1200"/>
              </a:spcAft>
              <a:tabLst>
                <a:tab pos="674688" algn="l"/>
              </a:tabLst>
              <a:defRPr/>
            </a:pPr>
            <a:r>
              <a:rPr lang="en-US" dirty="0">
                <a:latin typeface="Calibri"/>
                <a:cs typeface="Calibri"/>
              </a:rPr>
              <a:t>• Victory results from depending on the </a:t>
            </a:r>
            <a:r>
              <a:rPr lang="en-US" dirty="0">
                <a:highlight>
                  <a:srgbClr val="00B0BE"/>
                </a:highlight>
                <a:latin typeface="Calibri"/>
                <a:cs typeface="Calibri"/>
              </a:rPr>
              <a:t>presence</a:t>
            </a:r>
            <a:r>
              <a:rPr lang="en-US" dirty="0">
                <a:latin typeface="Calibri"/>
                <a:cs typeface="Calibri"/>
              </a:rPr>
              <a:t> and </a:t>
            </a:r>
            <a:r>
              <a:rPr lang="en-US" dirty="0">
                <a:highlight>
                  <a:srgbClr val="00B0BE"/>
                </a:highlight>
                <a:latin typeface="Calibri"/>
                <a:cs typeface="Calibri"/>
              </a:rPr>
              <a:t>power</a:t>
            </a:r>
            <a:r>
              <a:rPr lang="en-US" dirty="0">
                <a:latin typeface="Calibri"/>
                <a:cs typeface="Calibri"/>
              </a:rPr>
              <a:t> of God.</a:t>
            </a:r>
          </a:p>
        </p:txBody>
      </p:sp>
    </p:spTree>
    <p:extLst>
      <p:ext uri="{BB962C8B-B14F-4D97-AF65-F5344CB8AC3E}">
        <p14:creationId xmlns:p14="http://schemas.microsoft.com/office/powerpoint/2010/main" val="43436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10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1000"/>
                                        <p:tgtEl>
                                          <p:spTgt spid="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fade">
                                      <p:cBhvr>
                                        <p:cTn id="20"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Old Testament Battle Exhortations</a:t>
            </a:r>
          </a:p>
          <a:p>
            <a:pPr marL="36000">
              <a:defRPr/>
            </a:pPr>
            <a:r>
              <a:rPr lang="en-US" sz="3200" b="1" cap="small" spc="100" dirty="0">
                <a:latin typeface="Cambria"/>
                <a:cs typeface="Cambria"/>
              </a:rPr>
              <a:t>To Exhort Believers to Be:</a:t>
            </a:r>
          </a:p>
        </p:txBody>
      </p:sp>
      <p:sp>
        <p:nvSpPr>
          <p:cNvPr id="12" name="Text Box 3">
            <a:extLst>
              <a:ext uri="{FF2B5EF4-FFF2-40B4-BE49-F238E27FC236}">
                <a16:creationId xmlns:a16="http://schemas.microsoft.com/office/drawing/2014/main" id="{92A7AEB1-939B-1F3C-843D-2E75E383C50A}"/>
              </a:ext>
            </a:extLst>
          </p:cNvPr>
          <p:cNvSpPr txBox="1">
            <a:spLocks noChangeArrowheads="1"/>
          </p:cNvSpPr>
          <p:nvPr/>
        </p:nvSpPr>
        <p:spPr bwMode="auto">
          <a:xfrm>
            <a:off x="8464" y="1444199"/>
            <a:ext cx="9135536" cy="443307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1463" eaLnBrk="1" hangingPunct="1">
              <a:lnSpc>
                <a:spcPct val="90000"/>
              </a:lnSpc>
              <a:spcBef>
                <a:spcPts val="0"/>
              </a:spcBef>
              <a:spcAft>
                <a:spcPts val="1200"/>
              </a:spcAft>
              <a:tabLst>
                <a:tab pos="674688" algn="l"/>
              </a:tabLst>
              <a:defRPr/>
            </a:pPr>
            <a:r>
              <a:rPr lang="en-US" dirty="0">
                <a:latin typeface="Calibri"/>
                <a:cs typeface="Calibri"/>
              </a:rPr>
              <a:t>1. </a:t>
            </a:r>
            <a:r>
              <a:rPr lang="en-US" dirty="0">
                <a:highlight>
                  <a:srgbClr val="00B0BE"/>
                </a:highlight>
                <a:latin typeface="Calibri"/>
                <a:cs typeface="Calibri"/>
              </a:rPr>
              <a:t>Active</a:t>
            </a:r>
            <a:r>
              <a:rPr lang="en-US" dirty="0">
                <a:latin typeface="Calibri"/>
                <a:cs typeface="Calibri"/>
              </a:rPr>
              <a:t> in pursuing the church’s mission.</a:t>
            </a:r>
          </a:p>
          <a:p>
            <a:pPr marL="271463" eaLnBrk="1" hangingPunct="1">
              <a:lnSpc>
                <a:spcPct val="90000"/>
              </a:lnSpc>
              <a:spcBef>
                <a:spcPts val="0"/>
              </a:spcBef>
              <a:spcAft>
                <a:spcPts val="1200"/>
              </a:spcAft>
              <a:tabLst>
                <a:tab pos="674688" algn="l"/>
              </a:tabLst>
              <a:defRPr/>
            </a:pPr>
            <a:r>
              <a:rPr lang="en-US" dirty="0">
                <a:latin typeface="Calibri"/>
                <a:cs typeface="Calibri"/>
              </a:rPr>
              <a:t>2. </a:t>
            </a:r>
            <a:r>
              <a:rPr lang="en-US" dirty="0">
                <a:highlight>
                  <a:srgbClr val="00B0BE"/>
                </a:highlight>
                <a:latin typeface="Calibri"/>
                <a:cs typeface="Calibri"/>
              </a:rPr>
              <a:t>Attentive</a:t>
            </a:r>
            <a:r>
              <a:rPr lang="en-US" dirty="0">
                <a:latin typeface="Calibri"/>
                <a:cs typeface="Calibri"/>
              </a:rPr>
              <a:t> to the unseen dimensions  that impact their lives and witness. </a:t>
            </a:r>
          </a:p>
          <a:p>
            <a:pPr marL="271463" eaLnBrk="1" hangingPunct="1">
              <a:lnSpc>
                <a:spcPct val="90000"/>
              </a:lnSpc>
              <a:spcBef>
                <a:spcPts val="0"/>
              </a:spcBef>
              <a:spcAft>
                <a:spcPts val="1200"/>
              </a:spcAft>
              <a:tabLst>
                <a:tab pos="674688" algn="l"/>
              </a:tabLst>
              <a:defRPr/>
            </a:pPr>
            <a:r>
              <a:rPr lang="en-US" dirty="0">
                <a:latin typeface="Calibri"/>
                <a:cs typeface="Calibri"/>
              </a:rPr>
              <a:t>3. </a:t>
            </a:r>
            <a:r>
              <a:rPr lang="en-US" dirty="0">
                <a:highlight>
                  <a:srgbClr val="00B0BE"/>
                </a:highlight>
                <a:latin typeface="Calibri"/>
                <a:cs typeface="Calibri"/>
              </a:rPr>
              <a:t>Cognizant</a:t>
            </a:r>
            <a:r>
              <a:rPr lang="en-US" dirty="0">
                <a:latin typeface="Calibri"/>
                <a:cs typeface="Calibri"/>
              </a:rPr>
              <a:t> of the divine provision for their success. </a:t>
            </a:r>
          </a:p>
          <a:p>
            <a:pPr marL="271463" eaLnBrk="1" hangingPunct="1">
              <a:lnSpc>
                <a:spcPct val="90000"/>
              </a:lnSpc>
              <a:spcBef>
                <a:spcPts val="0"/>
              </a:spcBef>
              <a:spcAft>
                <a:spcPts val="1200"/>
              </a:spcAft>
              <a:tabLst>
                <a:tab pos="674688" algn="l"/>
              </a:tabLst>
              <a:defRPr/>
            </a:pPr>
            <a:r>
              <a:rPr lang="en-US" dirty="0">
                <a:latin typeface="Calibri"/>
                <a:cs typeface="Calibri"/>
              </a:rPr>
              <a:t>4. Always </a:t>
            </a:r>
            <a:r>
              <a:rPr lang="en-US" dirty="0">
                <a:highlight>
                  <a:srgbClr val="00B0BE"/>
                </a:highlight>
                <a:latin typeface="Calibri"/>
                <a:cs typeface="Calibri"/>
              </a:rPr>
              <a:t>alert</a:t>
            </a:r>
            <a:r>
              <a:rPr lang="en-US" dirty="0">
                <a:latin typeface="Calibri"/>
                <a:cs typeface="Calibri"/>
              </a:rPr>
              <a:t> to the importance of         unity and collaboration among believers.           </a:t>
            </a:r>
          </a:p>
        </p:txBody>
      </p:sp>
    </p:spTree>
    <p:extLst>
      <p:ext uri="{BB962C8B-B14F-4D97-AF65-F5344CB8AC3E}">
        <p14:creationId xmlns:p14="http://schemas.microsoft.com/office/powerpoint/2010/main" val="228028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10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10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77445E98-52DC-0CB4-8199-D8DC6E9066EA}"/>
              </a:ext>
            </a:extLst>
          </p:cNvPr>
          <p:cNvSpPr txBox="1">
            <a:spLocks noChangeArrowheads="1"/>
          </p:cNvSpPr>
          <p:nvPr/>
        </p:nvSpPr>
        <p:spPr bwMode="auto">
          <a:xfrm>
            <a:off x="72009" y="2132856"/>
            <a:ext cx="4067943" cy="2884957"/>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en-US" sz="3600" dirty="0">
                <a:latin typeface="Cambria"/>
                <a:cs typeface="Cambria"/>
              </a:rPr>
              <a:t>Ephesians 6:10 </a:t>
            </a:r>
            <a:r>
              <a:rPr lang="en-US" sz="3600" cap="small" dirty="0" err="1">
                <a:latin typeface="Cambria"/>
                <a:cs typeface="Cambria"/>
              </a:rPr>
              <a:t>esv</a:t>
            </a:r>
            <a:endParaRPr lang="en-US" sz="3600" cap="small" dirty="0">
              <a:latin typeface="Cambria"/>
              <a:cs typeface="Cambria"/>
            </a:endParaRPr>
          </a:p>
          <a:p>
            <a:pPr algn="ctr" eaLnBrk="1" hangingPunct="1">
              <a:lnSpc>
                <a:spcPct val="90000"/>
              </a:lnSpc>
              <a:spcBef>
                <a:spcPts val="0"/>
              </a:spcBef>
              <a:spcAft>
                <a:spcPts val="600"/>
              </a:spcAft>
              <a:defRPr/>
            </a:pPr>
            <a:r>
              <a:rPr lang="en-US" dirty="0">
                <a:latin typeface="Calibri"/>
                <a:cs typeface="Calibri"/>
              </a:rPr>
              <a:t>“Finally, be strong in the Lord and                      in the strength of his might.”</a:t>
            </a:r>
          </a:p>
        </p:txBody>
      </p:sp>
      <p:sp>
        <p:nvSpPr>
          <p:cNvPr id="4" name="Text Box 4">
            <a:extLst>
              <a:ext uri="{FF2B5EF4-FFF2-40B4-BE49-F238E27FC236}">
                <a16:creationId xmlns:a16="http://schemas.microsoft.com/office/drawing/2014/main" id="{8B0FB830-F977-FBEF-9E27-530950512A6F}"/>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The Call to Stand</a:t>
            </a:r>
          </a:p>
          <a:p>
            <a:pPr marL="36000">
              <a:lnSpc>
                <a:spcPct val="85000"/>
              </a:lnSpc>
              <a:spcAft>
                <a:spcPts val="0"/>
              </a:spcAft>
              <a:defRPr/>
            </a:pPr>
            <a:r>
              <a:rPr lang="en-US" sz="3200" b="1" cap="small" spc="50" dirty="0">
                <a:latin typeface="Cambria"/>
                <a:cs typeface="Cambria"/>
              </a:rPr>
              <a:t>1. The Call to Battle </a:t>
            </a:r>
          </a:p>
          <a:p>
            <a:pPr marL="36000">
              <a:lnSpc>
                <a:spcPct val="85000"/>
              </a:lnSpc>
              <a:spcAft>
                <a:spcPts val="0"/>
              </a:spcAft>
              <a:defRPr/>
            </a:pPr>
            <a:r>
              <a:rPr lang="en-US" sz="3200" cap="small" dirty="0">
                <a:latin typeface="Cambria"/>
                <a:cs typeface="Cambria"/>
              </a:rPr>
              <a:t>b. Finding Strength in Christ</a:t>
            </a:r>
          </a:p>
        </p:txBody>
      </p:sp>
      <p:pic>
        <p:nvPicPr>
          <p:cNvPr id="6" name="Picture 5">
            <a:extLst>
              <a:ext uri="{FF2B5EF4-FFF2-40B4-BE49-F238E27FC236}">
                <a16:creationId xmlns:a16="http://schemas.microsoft.com/office/drawing/2014/main" id="{EB19A809-E90B-607B-D2AC-38756F0C945C}"/>
              </a:ext>
            </a:extLst>
          </p:cNvPr>
          <p:cNvPicPr>
            <a:picLocks noChangeAspect="1"/>
          </p:cNvPicPr>
          <p:nvPr/>
        </p:nvPicPr>
        <p:blipFill rotWithShape="1">
          <a:blip r:embed="rId3"/>
          <a:srcRect t="957"/>
          <a:stretch/>
        </p:blipFill>
        <p:spPr>
          <a:xfrm>
            <a:off x="4316034" y="2060848"/>
            <a:ext cx="4819502" cy="4773336"/>
          </a:xfrm>
          <a:prstGeom prst="rect">
            <a:avLst/>
          </a:prstGeom>
        </p:spPr>
      </p:pic>
    </p:spTree>
    <p:extLst>
      <p:ext uri="{BB962C8B-B14F-4D97-AF65-F5344CB8AC3E}">
        <p14:creationId xmlns:p14="http://schemas.microsoft.com/office/powerpoint/2010/main" val="1834965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p:tgtEl>
                                          <p:spTgt spid="4">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2" end="2"/>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par>
                                <p:cTn id="20" presetID="1" presetClass="exit"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hidden"/>
                                      </p:to>
                                    </p:set>
                                  </p:childTnLst>
                                </p:cTn>
                              </p:par>
                              <p:par>
                                <p:cTn id="22" presetID="16" presetClass="entr" presetSubtype="37"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1. The Call to Battle</a:t>
            </a:r>
          </a:p>
          <a:p>
            <a:pPr marL="36000">
              <a:defRPr/>
            </a:pPr>
            <a:r>
              <a:rPr lang="en-US" sz="3200" b="1" cap="small" spc="100" dirty="0">
                <a:latin typeface="Cambria"/>
                <a:cs typeface="Cambria"/>
              </a:rPr>
              <a:t>b. Finding Strength in Christ</a:t>
            </a:r>
            <a:endParaRPr lang="en-US" sz="3200" b="1" cap="small" dirty="0">
              <a:latin typeface="Cambria"/>
              <a:cs typeface="Cambria"/>
            </a:endParaRPr>
          </a:p>
        </p:txBody>
      </p:sp>
      <p:sp>
        <p:nvSpPr>
          <p:cNvPr id="12" name="Text Box 3">
            <a:extLst>
              <a:ext uri="{FF2B5EF4-FFF2-40B4-BE49-F238E27FC236}">
                <a16:creationId xmlns:a16="http://schemas.microsoft.com/office/drawing/2014/main" id="{92A7AEB1-939B-1F3C-843D-2E75E383C50A}"/>
              </a:ext>
            </a:extLst>
          </p:cNvPr>
          <p:cNvSpPr txBox="1">
            <a:spLocks noChangeArrowheads="1"/>
          </p:cNvSpPr>
          <p:nvPr/>
        </p:nvSpPr>
        <p:spPr bwMode="auto">
          <a:xfrm>
            <a:off x="8464" y="1196752"/>
            <a:ext cx="9135536" cy="57103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85000"/>
              </a:lnSpc>
              <a:spcBef>
                <a:spcPts val="0"/>
              </a:spcBef>
              <a:spcAft>
                <a:spcPts val="600"/>
              </a:spcAft>
              <a:tabLst>
                <a:tab pos="674688" algn="l"/>
              </a:tabLst>
              <a:defRPr/>
            </a:pPr>
            <a:r>
              <a:rPr lang="en-US" b="1" spc="100" dirty="0">
                <a:latin typeface="Calibri"/>
                <a:cs typeface="Calibri"/>
              </a:rPr>
              <a:t>The Role of the Members of the Godhead</a:t>
            </a:r>
          </a:p>
          <a:p>
            <a:pPr marL="180023" eaLnBrk="1" hangingPunct="1">
              <a:lnSpc>
                <a:spcPct val="90000"/>
              </a:lnSpc>
              <a:spcBef>
                <a:spcPts val="0"/>
              </a:spcBef>
              <a:spcAft>
                <a:spcPts val="0"/>
              </a:spcAft>
              <a:tabLst>
                <a:tab pos="674688" algn="l"/>
              </a:tabLst>
              <a:defRPr/>
            </a:pPr>
            <a:r>
              <a:rPr lang="en-US" dirty="0">
                <a:latin typeface="Calibri"/>
                <a:cs typeface="Calibri"/>
              </a:rPr>
              <a:t>1. </a:t>
            </a:r>
            <a:r>
              <a:rPr lang="en-US" dirty="0">
                <a:highlight>
                  <a:srgbClr val="FF0000"/>
                </a:highlight>
                <a:latin typeface="Calibri"/>
                <a:cs typeface="Calibri"/>
              </a:rPr>
              <a:t>Christ</a:t>
            </a:r>
            <a:r>
              <a:rPr lang="en-US" dirty="0">
                <a:latin typeface="Calibri"/>
                <a:cs typeface="Calibri"/>
              </a:rPr>
              <a:t> as the Source of the believers’ strength: “in the Lord and in the power of His might” (</a:t>
            </a:r>
            <a:r>
              <a:rPr lang="en-US" i="1" dirty="0">
                <a:latin typeface="Calibri"/>
                <a:cs typeface="Calibri"/>
              </a:rPr>
              <a:t>v. 10</a:t>
            </a:r>
            <a:r>
              <a:rPr lang="en-US" dirty="0">
                <a:latin typeface="Calibri"/>
                <a:cs typeface="Calibri"/>
              </a:rPr>
              <a:t>).</a:t>
            </a:r>
          </a:p>
          <a:p>
            <a:pPr marL="180023" eaLnBrk="1" hangingPunct="1">
              <a:lnSpc>
                <a:spcPct val="90000"/>
              </a:lnSpc>
              <a:spcBef>
                <a:spcPts val="0"/>
              </a:spcBef>
              <a:spcAft>
                <a:spcPts val="600"/>
              </a:spcAft>
              <a:tabLst>
                <a:tab pos="674688" algn="l"/>
              </a:tabLst>
              <a:defRPr/>
            </a:pPr>
            <a:r>
              <a:rPr lang="en-US" dirty="0">
                <a:latin typeface="Calibri"/>
                <a:cs typeface="Calibri"/>
              </a:rPr>
              <a:t>• The power to be exhibited by the church is not inherent in believers but is derived. It comes from the Lord, from Christ.</a:t>
            </a:r>
          </a:p>
          <a:p>
            <a:pPr marL="180023" eaLnBrk="1" hangingPunct="1">
              <a:lnSpc>
                <a:spcPct val="90000"/>
              </a:lnSpc>
              <a:spcBef>
                <a:spcPts val="0"/>
              </a:spcBef>
              <a:spcAft>
                <a:spcPts val="0"/>
              </a:spcAft>
              <a:tabLst>
                <a:tab pos="674688" algn="l"/>
              </a:tabLst>
              <a:defRPr/>
            </a:pPr>
            <a:r>
              <a:rPr lang="en-US" spc="-60" dirty="0">
                <a:latin typeface="Calibri"/>
                <a:cs typeface="Calibri"/>
              </a:rPr>
              <a:t>2. God, the </a:t>
            </a:r>
            <a:r>
              <a:rPr lang="en-US" spc="-60" dirty="0">
                <a:highlight>
                  <a:srgbClr val="FF0000"/>
                </a:highlight>
                <a:latin typeface="Calibri"/>
                <a:cs typeface="Calibri"/>
              </a:rPr>
              <a:t>Father</a:t>
            </a:r>
            <a:r>
              <a:rPr lang="en-US" spc="-60" dirty="0">
                <a:latin typeface="Calibri"/>
                <a:cs typeface="Calibri"/>
              </a:rPr>
              <a:t>, makes His own weapons </a:t>
            </a:r>
            <a:r>
              <a:rPr lang="en-US" spc="-50" dirty="0">
                <a:latin typeface="Calibri"/>
                <a:cs typeface="Calibri"/>
              </a:rPr>
              <a:t>available as the “armor of God” (</a:t>
            </a:r>
            <a:r>
              <a:rPr lang="en-US" i="1" spc="-50" dirty="0">
                <a:latin typeface="Calibri"/>
                <a:cs typeface="Calibri"/>
              </a:rPr>
              <a:t>vs.11, 13</a:t>
            </a:r>
            <a:r>
              <a:rPr lang="en-US" spc="-50" dirty="0">
                <a:latin typeface="Calibri"/>
                <a:cs typeface="Calibri"/>
              </a:rPr>
              <a:t>).</a:t>
            </a:r>
          </a:p>
        </p:txBody>
      </p:sp>
    </p:spTree>
    <p:extLst>
      <p:ext uri="{BB962C8B-B14F-4D97-AF65-F5344CB8AC3E}">
        <p14:creationId xmlns:p14="http://schemas.microsoft.com/office/powerpoint/2010/main" val="52722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1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b. Finding Strength in Christ</a:t>
            </a:r>
          </a:p>
          <a:p>
            <a:pPr marL="36000">
              <a:defRPr/>
            </a:pPr>
            <a:r>
              <a:rPr lang="en-US" sz="3200" b="1" cap="small" spc="100" dirty="0">
                <a:latin typeface="Cambria"/>
                <a:cs typeface="Cambria"/>
              </a:rPr>
              <a:t>Role of the Members of the Godhead</a:t>
            </a:r>
            <a:endParaRPr lang="en-US" sz="3200" b="1" cap="small" dirty="0">
              <a:latin typeface="Cambria"/>
              <a:cs typeface="Cambria"/>
            </a:endParaRPr>
          </a:p>
        </p:txBody>
      </p:sp>
      <p:sp>
        <p:nvSpPr>
          <p:cNvPr id="12" name="Text Box 3">
            <a:extLst>
              <a:ext uri="{FF2B5EF4-FFF2-40B4-BE49-F238E27FC236}">
                <a16:creationId xmlns:a16="http://schemas.microsoft.com/office/drawing/2014/main" id="{92A7AEB1-939B-1F3C-843D-2E75E383C50A}"/>
              </a:ext>
            </a:extLst>
          </p:cNvPr>
          <p:cNvSpPr txBox="1">
            <a:spLocks noChangeArrowheads="1"/>
          </p:cNvSpPr>
          <p:nvPr/>
        </p:nvSpPr>
        <p:spPr bwMode="auto">
          <a:xfrm>
            <a:off x="8464" y="1268760"/>
            <a:ext cx="9135536" cy="5541069"/>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1200"/>
              </a:spcAft>
              <a:tabLst>
                <a:tab pos="674688" algn="l"/>
              </a:tabLst>
              <a:defRPr/>
            </a:pPr>
            <a:r>
              <a:rPr lang="en-US" dirty="0">
                <a:latin typeface="Calibri"/>
                <a:cs typeface="Calibri"/>
              </a:rPr>
              <a:t>3. The </a:t>
            </a:r>
            <a:r>
              <a:rPr lang="en-US" dirty="0">
                <a:highlight>
                  <a:srgbClr val="FF0000"/>
                </a:highlight>
                <a:latin typeface="Calibri"/>
                <a:cs typeface="Calibri"/>
              </a:rPr>
              <a:t>Spirit</a:t>
            </a:r>
            <a:r>
              <a:rPr lang="en-US" dirty="0">
                <a:latin typeface="Calibri"/>
                <a:cs typeface="Calibri"/>
              </a:rPr>
              <a:t> is active in strengthening believers “in your inner being” (</a:t>
            </a:r>
            <a:r>
              <a:rPr lang="en-US" i="1" dirty="0">
                <a:latin typeface="Calibri"/>
                <a:cs typeface="Calibri"/>
              </a:rPr>
              <a:t>3:16 </a:t>
            </a:r>
            <a:r>
              <a:rPr lang="en-US" sz="3600" dirty="0">
                <a:latin typeface="Calibri"/>
                <a:cs typeface="Calibri"/>
              </a:rPr>
              <a:t>ESV</a:t>
            </a:r>
            <a:r>
              <a:rPr lang="en-US" dirty="0">
                <a:latin typeface="Calibri"/>
                <a:cs typeface="Calibri"/>
              </a:rPr>
              <a:t>).</a:t>
            </a:r>
          </a:p>
          <a:p>
            <a:pPr marL="180023" eaLnBrk="1" hangingPunct="1">
              <a:lnSpc>
                <a:spcPct val="90000"/>
              </a:lnSpc>
              <a:spcBef>
                <a:spcPts val="0"/>
              </a:spcBef>
              <a:spcAft>
                <a:spcPts val="1200"/>
              </a:spcAft>
              <a:tabLst>
                <a:tab pos="674688" algn="l"/>
              </a:tabLst>
              <a:defRPr/>
            </a:pPr>
            <a:r>
              <a:rPr lang="en-US" dirty="0">
                <a:latin typeface="Calibri"/>
                <a:cs typeface="Calibri"/>
              </a:rPr>
              <a:t>• It is the Spirit who issues the sword,       “the sword of the Spirit, which is the word of God” (</a:t>
            </a:r>
            <a:r>
              <a:rPr lang="en-US" i="1" dirty="0">
                <a:latin typeface="Calibri"/>
                <a:cs typeface="Calibri"/>
              </a:rPr>
              <a:t>6:17</a:t>
            </a:r>
            <a:r>
              <a:rPr lang="en-US" dirty="0">
                <a:latin typeface="Calibri"/>
                <a:cs typeface="Calibri"/>
              </a:rPr>
              <a:t>).</a:t>
            </a:r>
          </a:p>
          <a:p>
            <a:pPr marL="180023" eaLnBrk="1" hangingPunct="1">
              <a:lnSpc>
                <a:spcPct val="90000"/>
              </a:lnSpc>
              <a:spcBef>
                <a:spcPts val="0"/>
              </a:spcBef>
              <a:spcAft>
                <a:spcPts val="1200"/>
              </a:spcAft>
              <a:tabLst>
                <a:tab pos="674688" algn="l"/>
              </a:tabLst>
              <a:defRPr/>
            </a:pPr>
            <a:r>
              <a:rPr lang="en-US" dirty="0">
                <a:latin typeface="Calibri"/>
                <a:cs typeface="Calibri"/>
              </a:rPr>
              <a:t>• Believers are to pray “at all times in the Spirit” (</a:t>
            </a:r>
            <a:r>
              <a:rPr lang="en-US" i="1" dirty="0">
                <a:latin typeface="Calibri"/>
                <a:cs typeface="Calibri"/>
              </a:rPr>
              <a:t>v. 18 </a:t>
            </a:r>
            <a:r>
              <a:rPr lang="en-US" sz="3600" dirty="0">
                <a:latin typeface="Calibri"/>
                <a:cs typeface="Calibri"/>
              </a:rPr>
              <a:t>ESV</a:t>
            </a:r>
            <a:r>
              <a:rPr lang="en-US" dirty="0">
                <a:latin typeface="Calibri"/>
                <a:cs typeface="Calibri"/>
              </a:rPr>
              <a:t>).</a:t>
            </a:r>
          </a:p>
          <a:p>
            <a:pPr marL="180023" eaLnBrk="1" hangingPunct="1">
              <a:lnSpc>
                <a:spcPct val="90000"/>
              </a:lnSpc>
              <a:spcBef>
                <a:spcPts val="0"/>
              </a:spcBef>
              <a:spcAft>
                <a:spcPts val="1200"/>
              </a:spcAft>
              <a:tabLst>
                <a:tab pos="674688" algn="l"/>
              </a:tabLst>
              <a:defRPr/>
            </a:pPr>
            <a:r>
              <a:rPr lang="en-US" b="1" spc="50" dirty="0">
                <a:latin typeface="Calibri"/>
                <a:cs typeface="Calibri"/>
              </a:rPr>
              <a:t>The </a:t>
            </a:r>
            <a:r>
              <a:rPr lang="en-US" b="1" spc="50" dirty="0">
                <a:highlight>
                  <a:srgbClr val="FF0000"/>
                </a:highlight>
                <a:latin typeface="Calibri"/>
                <a:cs typeface="Calibri"/>
              </a:rPr>
              <a:t>triune God </a:t>
            </a:r>
            <a:r>
              <a:rPr lang="en-US" b="1" spc="50" dirty="0">
                <a:latin typeface="Calibri"/>
                <a:cs typeface="Calibri"/>
              </a:rPr>
              <a:t>is fully engaged in equip-ping </a:t>
            </a:r>
            <a:r>
              <a:rPr lang="en-US" b="1" spc="100" dirty="0">
                <a:latin typeface="Calibri"/>
                <a:cs typeface="Calibri"/>
              </a:rPr>
              <a:t>us to battle against evil powers.</a:t>
            </a:r>
          </a:p>
        </p:txBody>
      </p:sp>
    </p:spTree>
    <p:extLst>
      <p:ext uri="{BB962C8B-B14F-4D97-AF65-F5344CB8AC3E}">
        <p14:creationId xmlns:p14="http://schemas.microsoft.com/office/powerpoint/2010/main" val="181359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1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8B0FB830-F977-FBEF-9E27-530950512A6F}"/>
              </a:ext>
            </a:extLst>
          </p:cNvPr>
          <p:cNvSpPr txBox="1">
            <a:spLocks noChangeArrowheads="1"/>
          </p:cNvSpPr>
          <p:nvPr/>
        </p:nvSpPr>
        <p:spPr bwMode="auto">
          <a:xfrm>
            <a:off x="1720852" y="0"/>
            <a:ext cx="7414684"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Call to Stand</a:t>
            </a:r>
          </a:p>
          <a:p>
            <a:pPr marL="36000">
              <a:spcAft>
                <a:spcPts val="0"/>
              </a:spcAft>
              <a:defRPr/>
            </a:pPr>
            <a:r>
              <a:rPr lang="en-US" sz="3200" b="1" cap="small" spc="50" dirty="0">
                <a:latin typeface="Cambria"/>
                <a:cs typeface="Cambria"/>
              </a:rPr>
              <a:t>2. The Great Controversy</a:t>
            </a:r>
          </a:p>
          <a:p>
            <a:pPr marL="36000">
              <a:spcAft>
                <a:spcPts val="0"/>
              </a:spcAft>
              <a:defRPr/>
            </a:pPr>
            <a:r>
              <a:rPr lang="en-US" sz="3200" cap="small" dirty="0">
                <a:latin typeface="Cambria"/>
                <a:cs typeface="Cambria"/>
              </a:rPr>
              <a:t>a. In Paul’s Letters</a:t>
            </a:r>
          </a:p>
        </p:txBody>
      </p:sp>
      <p:pic>
        <p:nvPicPr>
          <p:cNvPr id="6" name="Picture 5">
            <a:extLst>
              <a:ext uri="{FF2B5EF4-FFF2-40B4-BE49-F238E27FC236}">
                <a16:creationId xmlns:a16="http://schemas.microsoft.com/office/drawing/2014/main" id="{76CD6395-A207-6FAF-1D49-DCE22AA3E04B}"/>
              </a:ext>
            </a:extLst>
          </p:cNvPr>
          <p:cNvPicPr>
            <a:picLocks noChangeAspect="1"/>
          </p:cNvPicPr>
          <p:nvPr/>
        </p:nvPicPr>
        <p:blipFill rotWithShape="1">
          <a:blip r:embed="rId3"/>
          <a:srcRect t="10622" b="13312"/>
          <a:stretch/>
        </p:blipFill>
        <p:spPr>
          <a:xfrm>
            <a:off x="8464" y="2348880"/>
            <a:ext cx="9135536" cy="3168352"/>
          </a:xfrm>
          <a:prstGeom prst="rect">
            <a:avLst/>
          </a:prstGeom>
        </p:spPr>
      </p:pic>
      <p:sp>
        <p:nvSpPr>
          <p:cNvPr id="7" name="Rectangle 6">
            <a:extLst>
              <a:ext uri="{FF2B5EF4-FFF2-40B4-BE49-F238E27FC236}">
                <a16:creationId xmlns:a16="http://schemas.microsoft.com/office/drawing/2014/main" id="{BF806A63-2E9A-1117-AF3C-C64A7A278DB7}"/>
              </a:ext>
            </a:extLst>
          </p:cNvPr>
          <p:cNvSpPr/>
          <p:nvPr/>
        </p:nvSpPr>
        <p:spPr bwMode="auto">
          <a:xfrm>
            <a:off x="35496" y="2348880"/>
            <a:ext cx="9127072" cy="31683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77445E98-52DC-0CB4-8199-D8DC6E9066EA}"/>
              </a:ext>
            </a:extLst>
          </p:cNvPr>
          <p:cNvSpPr txBox="1">
            <a:spLocks noChangeArrowheads="1"/>
          </p:cNvSpPr>
          <p:nvPr/>
        </p:nvSpPr>
        <p:spPr bwMode="auto">
          <a:xfrm>
            <a:off x="1" y="1712428"/>
            <a:ext cx="9143999"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en-US" sz="3600" dirty="0">
                <a:latin typeface="Cambria"/>
                <a:cs typeface="Cambria"/>
              </a:rPr>
              <a:t>Ephesians 6:11, 12 </a:t>
            </a:r>
            <a:r>
              <a:rPr lang="en-US" sz="3600" cap="small" dirty="0" err="1">
                <a:latin typeface="Cambria"/>
                <a:cs typeface="Cambria"/>
              </a:rPr>
              <a:t>nkjv</a:t>
            </a:r>
            <a:endParaRPr lang="en-US" sz="3600" cap="small"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“Put on the </a:t>
            </a:r>
            <a:r>
              <a:rPr lang="en-US" dirty="0">
                <a:highlight>
                  <a:srgbClr val="0000FF"/>
                </a:highlight>
                <a:latin typeface="Calibri"/>
                <a:cs typeface="Calibri"/>
              </a:rPr>
              <a:t>whole armor </a:t>
            </a:r>
            <a:r>
              <a:rPr lang="en-US" dirty="0">
                <a:latin typeface="Calibri"/>
                <a:cs typeface="Calibri"/>
              </a:rPr>
              <a:t>of God, that you may be able to stand against the wiles of the devil. For we do not wrestle against flesh and blood, but against principalities, against powers, against the rulers of the darkness of this age,</a:t>
            </a:r>
          </a:p>
          <a:p>
            <a:pPr algn="ctr" eaLnBrk="1" hangingPunct="1">
              <a:lnSpc>
                <a:spcPct val="90000"/>
              </a:lnSpc>
              <a:spcBef>
                <a:spcPts val="0"/>
              </a:spcBef>
              <a:spcAft>
                <a:spcPts val="0"/>
              </a:spcAft>
              <a:defRPr/>
            </a:pPr>
            <a:r>
              <a:rPr lang="en-US" dirty="0">
                <a:latin typeface="Calibri"/>
                <a:cs typeface="Calibri"/>
              </a:rPr>
              <a:t>against spiritual hosts of wickedness                       in the heavenly </a:t>
            </a:r>
            <a:r>
              <a:rPr lang="en-US" i="1" dirty="0">
                <a:latin typeface="Calibri"/>
                <a:cs typeface="Calibri"/>
              </a:rPr>
              <a:t>places</a:t>
            </a:r>
            <a:r>
              <a:rPr lang="en-US" dirty="0">
                <a:latin typeface="Calibri"/>
                <a:cs typeface="Calibri"/>
              </a:rPr>
              <a:t>.”</a:t>
            </a:r>
          </a:p>
        </p:txBody>
      </p:sp>
    </p:spTree>
    <p:extLst>
      <p:ext uri="{BB962C8B-B14F-4D97-AF65-F5344CB8AC3E}">
        <p14:creationId xmlns:p14="http://schemas.microsoft.com/office/powerpoint/2010/main" val="41252176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hidden"/>
                                      </p:to>
                                    </p:set>
                                  </p:childTnLst>
                                </p:cTn>
                              </p:par>
                              <p:par>
                                <p:cTn id="28" presetID="16" presetClass="entr" presetSubtype="37"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outVertical)">
                                      <p:cBhvr>
                                        <p:cTn id="30" dur="2000"/>
                                        <p:tgtEl>
                                          <p:spTgt spid="6"/>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24744"/>
            <a:ext cx="9144000" cy="57872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600"/>
              </a:spcAft>
              <a:tabLst>
                <a:tab pos="674688" algn="l"/>
              </a:tabLst>
              <a:defRPr/>
            </a:pPr>
            <a:r>
              <a:rPr lang="en-US" spc="-100" dirty="0">
                <a:latin typeface="Calibri"/>
                <a:cs typeface="Calibri"/>
              </a:rPr>
              <a:t>• Romans 13:12 </a:t>
            </a:r>
            <a:r>
              <a:rPr lang="en-US" i="1" spc="-100" dirty="0">
                <a:latin typeface="Calibri"/>
                <a:cs typeface="Calibri"/>
              </a:rPr>
              <a:t>“The...day is at hand. </a:t>
            </a:r>
            <a:r>
              <a:rPr lang="en-US" i="1" dirty="0">
                <a:latin typeface="Calibri"/>
                <a:cs typeface="Calibri"/>
              </a:rPr>
              <a:t>There-fore let us cast off  the works of darkness,  and let us put on the </a:t>
            </a:r>
            <a:r>
              <a:rPr lang="en-US" i="1" dirty="0">
                <a:highlight>
                  <a:srgbClr val="0000FF"/>
                </a:highlight>
                <a:latin typeface="Calibri"/>
                <a:cs typeface="Calibri"/>
              </a:rPr>
              <a:t>armor</a:t>
            </a:r>
            <a:r>
              <a:rPr lang="en-US" i="1" dirty="0">
                <a:latin typeface="Calibri"/>
                <a:cs typeface="Calibri"/>
              </a:rPr>
              <a:t> of light.”</a:t>
            </a:r>
          </a:p>
          <a:p>
            <a:pPr marL="180023" eaLnBrk="1" hangingPunct="1">
              <a:lnSpc>
                <a:spcPct val="90000"/>
              </a:lnSpc>
              <a:spcBef>
                <a:spcPts val="0"/>
              </a:spcBef>
              <a:spcAft>
                <a:spcPts val="600"/>
              </a:spcAft>
              <a:tabLst>
                <a:tab pos="674688" algn="l"/>
              </a:tabLst>
              <a:defRPr/>
            </a:pPr>
            <a:r>
              <a:rPr lang="en-US" dirty="0">
                <a:latin typeface="Calibri"/>
                <a:cs typeface="Calibri"/>
              </a:rPr>
              <a:t>• 1 Thessalonians 5:8 “</a:t>
            </a:r>
            <a:r>
              <a:rPr lang="en-US" i="1" dirty="0">
                <a:latin typeface="Calibri"/>
                <a:cs typeface="Calibri"/>
              </a:rPr>
              <a:t>But let us who are    of the day be sober, putting on the </a:t>
            </a:r>
            <a:r>
              <a:rPr lang="en-US" i="1" dirty="0">
                <a:highlight>
                  <a:srgbClr val="0000FF"/>
                </a:highlight>
                <a:latin typeface="Calibri"/>
                <a:cs typeface="Calibri"/>
              </a:rPr>
              <a:t>breastplate</a:t>
            </a:r>
            <a:r>
              <a:rPr lang="en-US" i="1" dirty="0">
                <a:latin typeface="Calibri"/>
                <a:cs typeface="Calibri"/>
              </a:rPr>
              <a:t> of faith and love, and as a </a:t>
            </a:r>
            <a:r>
              <a:rPr lang="en-US" i="1" dirty="0">
                <a:highlight>
                  <a:srgbClr val="0000FF"/>
                </a:highlight>
                <a:latin typeface="Calibri"/>
                <a:cs typeface="Calibri"/>
              </a:rPr>
              <a:t>helmet </a:t>
            </a:r>
            <a:r>
              <a:rPr lang="en-US" i="1" dirty="0">
                <a:latin typeface="Calibri"/>
                <a:cs typeface="Calibri"/>
              </a:rPr>
              <a:t>the hope of salvation.</a:t>
            </a:r>
          </a:p>
          <a:p>
            <a:pPr marL="180023" eaLnBrk="1" hangingPunct="1">
              <a:lnSpc>
                <a:spcPct val="90000"/>
              </a:lnSpc>
              <a:spcBef>
                <a:spcPts val="0"/>
              </a:spcBef>
              <a:spcAft>
                <a:spcPts val="600"/>
              </a:spcAft>
              <a:tabLst>
                <a:tab pos="674688" algn="l"/>
              </a:tabLst>
              <a:defRPr/>
            </a:pPr>
            <a:r>
              <a:rPr lang="en-US" spc="-100" dirty="0">
                <a:latin typeface="Calibri"/>
                <a:cs typeface="Calibri"/>
              </a:rPr>
              <a:t>• 2 Corinthians 10:4 </a:t>
            </a:r>
            <a:r>
              <a:rPr lang="en-US" i="1" spc="-100" dirty="0">
                <a:latin typeface="Calibri"/>
                <a:cs typeface="Calibri"/>
              </a:rPr>
              <a:t>“For the </a:t>
            </a:r>
            <a:r>
              <a:rPr lang="en-US" i="1" spc="-100" dirty="0">
                <a:highlight>
                  <a:srgbClr val="0000FF"/>
                </a:highlight>
                <a:latin typeface="Calibri"/>
                <a:cs typeface="Calibri"/>
              </a:rPr>
              <a:t>weapons</a:t>
            </a:r>
            <a:r>
              <a:rPr lang="en-US" i="1" spc="-100" dirty="0">
                <a:latin typeface="Calibri"/>
                <a:cs typeface="Calibri"/>
              </a:rPr>
              <a:t> of our </a:t>
            </a:r>
            <a:r>
              <a:rPr lang="en-US" i="1" dirty="0">
                <a:latin typeface="Calibri"/>
                <a:cs typeface="Calibri"/>
              </a:rPr>
              <a:t>warfare are not carnal but mighty in God for pulling down strongholds.”</a:t>
            </a:r>
            <a:endParaRPr lang="en-US" dirty="0">
              <a:latin typeface="Calibri"/>
              <a:cs typeface="Calibri"/>
            </a:endParaRP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2. The Great Controversy</a:t>
            </a:r>
          </a:p>
          <a:p>
            <a:pPr marL="36000">
              <a:defRPr/>
            </a:pPr>
            <a:r>
              <a:rPr lang="en-US" sz="3200" b="1" cap="small" spc="100" dirty="0">
                <a:latin typeface="Cambria"/>
                <a:cs typeface="Cambria"/>
              </a:rPr>
              <a:t>a. In Paul’s Letters</a:t>
            </a:r>
          </a:p>
        </p:txBody>
      </p:sp>
    </p:spTree>
    <p:extLst>
      <p:ext uri="{BB962C8B-B14F-4D97-AF65-F5344CB8AC3E}">
        <p14:creationId xmlns:p14="http://schemas.microsoft.com/office/powerpoint/2010/main" val="392066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346174"/>
            <a:ext cx="9144000" cy="54672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tabLst>
                <a:tab pos="674688" algn="l"/>
              </a:tabLst>
              <a:defRPr/>
            </a:pPr>
            <a:r>
              <a:rPr lang="en-US" dirty="0">
                <a:latin typeface="Calibri"/>
                <a:cs typeface="Calibri"/>
              </a:rPr>
              <a:t>Gathering up Paul’s uses of military symbolism, we see that he understands        the conflict between good and evil to be         “a </a:t>
            </a:r>
            <a:r>
              <a:rPr lang="en-US" dirty="0">
                <a:highlight>
                  <a:srgbClr val="0000FF"/>
                </a:highlight>
                <a:latin typeface="Calibri"/>
                <a:cs typeface="Calibri"/>
              </a:rPr>
              <a:t>long-running</a:t>
            </a:r>
            <a:r>
              <a:rPr lang="en-US" dirty="0">
                <a:latin typeface="Calibri"/>
                <a:cs typeface="Calibri"/>
              </a:rPr>
              <a:t> cosmic war: battles ebb and flow between two armies which face each other down through the ages until one wins the final confrontation.”                          </a:t>
            </a:r>
            <a:r>
              <a:rPr lang="en-US" sz="3600" dirty="0">
                <a:latin typeface="Calibri"/>
                <a:cs typeface="Calibri"/>
              </a:rPr>
              <a:t>—Peter W. </a:t>
            </a:r>
            <a:r>
              <a:rPr lang="en-US" sz="3600" dirty="0" err="1">
                <a:latin typeface="Calibri"/>
                <a:cs typeface="Calibri"/>
              </a:rPr>
              <a:t>Macky</a:t>
            </a:r>
            <a:r>
              <a:rPr lang="en-US" sz="3600" dirty="0">
                <a:latin typeface="Calibri"/>
                <a:cs typeface="Calibri"/>
              </a:rPr>
              <a:t>                                                       </a:t>
            </a:r>
            <a:r>
              <a:rPr lang="en-US" sz="3600" i="1" cap="small" dirty="0">
                <a:latin typeface="Calibri"/>
                <a:cs typeface="Calibri"/>
              </a:rPr>
              <a:t>St. Paul’s Cosmic War Myth:                                            A Military Version of the Gospel </a:t>
            </a:r>
            <a:endParaRPr lang="en-US" i="1" cap="small" dirty="0">
              <a:latin typeface="Calibri"/>
              <a:cs typeface="Calibri"/>
            </a:endParaRP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a. In Paul’s Letters</a:t>
            </a:r>
          </a:p>
          <a:p>
            <a:pPr marL="36000">
              <a:defRPr/>
            </a:pPr>
            <a:r>
              <a:rPr lang="en-US" sz="3200" b="1" cap="small" spc="100" dirty="0">
                <a:latin typeface="Cambria"/>
                <a:cs typeface="Cambria"/>
              </a:rPr>
              <a:t>Military Symbolism</a:t>
            </a:r>
          </a:p>
        </p:txBody>
      </p:sp>
    </p:spTree>
    <p:extLst>
      <p:ext uri="{BB962C8B-B14F-4D97-AF65-F5344CB8AC3E}">
        <p14:creationId xmlns:p14="http://schemas.microsoft.com/office/powerpoint/2010/main" val="308048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38718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1200"/>
              </a:spcAft>
              <a:tabLst>
                <a:tab pos="674688" algn="l"/>
              </a:tabLst>
              <a:defRPr/>
            </a:pPr>
            <a:r>
              <a:rPr lang="en-US" dirty="0">
                <a:latin typeface="Calibri"/>
                <a:cs typeface="Calibri"/>
              </a:rPr>
              <a:t>• </a:t>
            </a:r>
            <a:r>
              <a:rPr lang="en-US" dirty="0">
                <a:highlight>
                  <a:srgbClr val="0000FF"/>
                </a:highlight>
                <a:latin typeface="Calibri"/>
                <a:cs typeface="Calibri"/>
              </a:rPr>
              <a:t>God’s</a:t>
            </a:r>
            <a:r>
              <a:rPr lang="en-US" dirty="0">
                <a:latin typeface="Calibri"/>
                <a:cs typeface="Calibri"/>
              </a:rPr>
              <a:t> empowering of believers with immense “power” </a:t>
            </a:r>
            <a:r>
              <a:rPr lang="en-US" spc="-100" dirty="0">
                <a:latin typeface="Calibri"/>
                <a:cs typeface="Calibri"/>
              </a:rPr>
              <a:t>(</a:t>
            </a:r>
            <a:r>
              <a:rPr lang="en-US" i="1" spc="-100" dirty="0">
                <a:latin typeface="Calibri"/>
                <a:cs typeface="Calibri"/>
              </a:rPr>
              <a:t>Eph. 1:18–20; 3:16, 20</a:t>
            </a:r>
            <a:r>
              <a:rPr lang="en-US" spc="-100" dirty="0">
                <a:latin typeface="Calibri"/>
                <a:cs typeface="Calibri"/>
              </a:rPr>
              <a:t>). </a:t>
            </a:r>
          </a:p>
          <a:p>
            <a:pPr marL="182880" eaLnBrk="1" hangingPunct="1">
              <a:lnSpc>
                <a:spcPct val="90000"/>
              </a:lnSpc>
              <a:spcBef>
                <a:spcPts val="0"/>
              </a:spcBef>
              <a:spcAft>
                <a:spcPts val="1200"/>
              </a:spcAft>
              <a:tabLst>
                <a:tab pos="674688" algn="l"/>
              </a:tabLst>
              <a:defRPr/>
            </a:pPr>
            <a:r>
              <a:rPr lang="en-US" dirty="0">
                <a:latin typeface="Calibri"/>
                <a:cs typeface="Calibri"/>
              </a:rPr>
              <a:t>• </a:t>
            </a:r>
            <a:r>
              <a:rPr lang="en-US" dirty="0">
                <a:highlight>
                  <a:srgbClr val="0000FF"/>
                </a:highlight>
                <a:latin typeface="Calibri"/>
                <a:cs typeface="Calibri"/>
              </a:rPr>
              <a:t>Christ’s</a:t>
            </a:r>
            <a:r>
              <a:rPr lang="en-US" dirty="0">
                <a:latin typeface="Calibri"/>
                <a:cs typeface="Calibri"/>
              </a:rPr>
              <a:t> victory and exaltation over the powers (</a:t>
            </a:r>
            <a:r>
              <a:rPr lang="en-US" i="1" dirty="0">
                <a:latin typeface="Calibri"/>
                <a:cs typeface="Calibri"/>
              </a:rPr>
              <a:t>1:20–23</a:t>
            </a:r>
            <a:r>
              <a:rPr lang="en-US" dirty="0">
                <a:latin typeface="Calibri"/>
                <a:cs typeface="Calibri"/>
              </a:rPr>
              <a:t>).</a:t>
            </a:r>
          </a:p>
          <a:p>
            <a:pPr marL="182880" eaLnBrk="1" hangingPunct="1">
              <a:lnSpc>
                <a:spcPct val="90000"/>
              </a:lnSpc>
              <a:spcBef>
                <a:spcPts val="0"/>
              </a:spcBef>
              <a:spcAft>
                <a:spcPts val="1200"/>
              </a:spcAft>
              <a:tabLst>
                <a:tab pos="674688" algn="l"/>
              </a:tabLst>
              <a:defRPr/>
            </a:pPr>
            <a:r>
              <a:rPr lang="en-US" dirty="0">
                <a:latin typeface="Calibri"/>
                <a:cs typeface="Calibri"/>
              </a:rPr>
              <a:t>• </a:t>
            </a:r>
            <a:r>
              <a:rPr lang="en-US" dirty="0">
                <a:highlight>
                  <a:srgbClr val="0000FF"/>
                </a:highlight>
                <a:latin typeface="Calibri"/>
                <a:cs typeface="Calibri"/>
              </a:rPr>
              <a:t>Believers</a:t>
            </a:r>
            <a:r>
              <a:rPr lang="en-US" dirty="0">
                <a:latin typeface="Calibri"/>
                <a:cs typeface="Calibri"/>
              </a:rPr>
              <a:t> as a resurrected army of the once-dead but now empowered by their identity with the exalted Christ and able  to fight against their former, dark master (</a:t>
            </a:r>
            <a:r>
              <a:rPr lang="en-US" i="1" dirty="0">
                <a:latin typeface="Calibri"/>
                <a:cs typeface="Calibri"/>
              </a:rPr>
              <a:t>2:1–10</a:t>
            </a:r>
            <a:r>
              <a:rPr lang="en-US" dirty="0">
                <a:latin typeface="Calibri"/>
                <a:cs typeface="Calibri"/>
              </a:rPr>
              <a:t>).</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a. In Paul’s Letters</a:t>
            </a:r>
          </a:p>
          <a:p>
            <a:pPr marL="36000">
              <a:defRPr/>
            </a:pPr>
            <a:r>
              <a:rPr lang="en-US" sz="3200" b="1" cap="small" spc="100" dirty="0">
                <a:latin typeface="Cambria"/>
                <a:cs typeface="Cambria"/>
              </a:rPr>
              <a:t>Elements of Cosmic War</a:t>
            </a:r>
          </a:p>
        </p:txBody>
      </p:sp>
    </p:spTree>
    <p:extLst>
      <p:ext uri="{BB962C8B-B14F-4D97-AF65-F5344CB8AC3E}">
        <p14:creationId xmlns:p14="http://schemas.microsoft.com/office/powerpoint/2010/main" val="2203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4B413-CCD7-E2BF-68B3-C355316CC0C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Lst>
          </a:blip>
          <a:srcRect l="4527" r="3603"/>
          <a:stretch/>
        </p:blipFill>
        <p:spPr>
          <a:xfrm>
            <a:off x="4932040" y="1700808"/>
            <a:ext cx="4176464" cy="2088232"/>
          </a:xfrm>
          <a:prstGeom prst="rect">
            <a:avLst/>
          </a:prstGeom>
        </p:spPr>
      </p:pic>
      <p:sp>
        <p:nvSpPr>
          <p:cNvPr id="8" name="TextBox 7"/>
          <p:cNvSpPr txBox="1"/>
          <p:nvPr/>
        </p:nvSpPr>
        <p:spPr>
          <a:xfrm>
            <a:off x="5472608" y="4797425"/>
            <a:ext cx="3131840" cy="862013"/>
          </a:xfrm>
          <a:prstGeom prst="rect">
            <a:avLst/>
          </a:prstGeom>
          <a:noFill/>
          <a:ln>
            <a:noFill/>
          </a:ln>
        </p:spPr>
        <p:txBody>
          <a:bodyPr wrap="square">
            <a:spAutoFit/>
          </a:bodyPr>
          <a:lstStyle/>
          <a:p>
            <a:pPr algn="r">
              <a:defRPr/>
            </a:pPr>
            <a:r>
              <a:rPr lang="en-US" sz="2800">
                <a:solidFill>
                  <a:schemeClr val="tx1">
                    <a:lumMod val="95000"/>
                  </a:schemeClr>
                </a:solidFill>
                <a:latin typeface="Calibri"/>
                <a:ea typeface="ＭＳ Ｐゴシック" charset="0"/>
                <a:cs typeface="Calibri"/>
              </a:rPr>
              <a:t>John K. </a:t>
            </a:r>
            <a:r>
              <a:rPr lang="en-US" sz="2800" err="1">
                <a:solidFill>
                  <a:schemeClr val="tx1">
                    <a:lumMod val="95000"/>
                  </a:schemeClr>
                </a:solidFill>
                <a:latin typeface="Calibri"/>
                <a:ea typeface="ＭＳ Ｐゴシック" charset="0"/>
                <a:cs typeface="Calibri"/>
              </a:rPr>
              <a:t>McVay</a:t>
            </a:r>
            <a:endParaRPr lang="en-US" sz="2800">
              <a:solidFill>
                <a:schemeClr val="tx1">
                  <a:lumMod val="95000"/>
                </a:schemeClr>
              </a:solidFill>
              <a:latin typeface="Calibri"/>
              <a:ea typeface="ＭＳ Ｐゴシック" charset="0"/>
              <a:cs typeface="Calibri"/>
            </a:endParaRPr>
          </a:p>
          <a:p>
            <a:pPr algn="r">
              <a:defRPr/>
            </a:pPr>
            <a:r>
              <a:rPr lang="en-US" sz="2200" spc="100">
                <a:solidFill>
                  <a:schemeClr val="tx1">
                    <a:lumMod val="95000"/>
                  </a:schemeClr>
                </a:solidFill>
                <a:latin typeface="Calibri"/>
                <a:ea typeface="ＭＳ Ｐゴシック" charset="0"/>
                <a:cs typeface="Calibri"/>
              </a:rPr>
              <a:t>Principal Contributor</a:t>
            </a:r>
          </a:p>
        </p:txBody>
      </p:sp>
      <p:pic>
        <p:nvPicPr>
          <p:cNvPr id="3" name="Picture 2">
            <a:extLst>
              <a:ext uri="{FF2B5EF4-FFF2-40B4-BE49-F238E27FC236}">
                <a16:creationId xmlns:a16="http://schemas.microsoft.com/office/drawing/2014/main" id="{2D3F375C-27CA-26EC-34A5-E843A5A0ED87}"/>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35495" y="0"/>
            <a:ext cx="5075599" cy="6858000"/>
          </a:xfrm>
          <a:prstGeom prst="rect">
            <a:avLst/>
          </a:prstGeom>
        </p:spPr>
      </p:pic>
      <p:sp>
        <p:nvSpPr>
          <p:cNvPr id="2" name="TextBox 1">
            <a:extLst>
              <a:ext uri="{FF2B5EF4-FFF2-40B4-BE49-F238E27FC236}">
                <a16:creationId xmlns:a16="http://schemas.microsoft.com/office/drawing/2014/main" id="{2C251594-1414-0079-7ABB-FE3A7C6C08F1}"/>
              </a:ext>
            </a:extLst>
          </p:cNvPr>
          <p:cNvSpPr txBox="1"/>
          <p:nvPr/>
        </p:nvSpPr>
        <p:spPr>
          <a:xfrm>
            <a:off x="5257800" y="4543425"/>
            <a:ext cx="184731" cy="707886"/>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5279449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5198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563" eaLnBrk="1" hangingPunct="1">
              <a:lnSpc>
                <a:spcPct val="90000"/>
              </a:lnSpc>
              <a:spcBef>
                <a:spcPts val="0"/>
              </a:spcBef>
              <a:spcAft>
                <a:spcPts val="0"/>
              </a:spcAft>
              <a:tabLst>
                <a:tab pos="558800" algn="l"/>
              </a:tabLst>
              <a:defRPr/>
            </a:pPr>
            <a:r>
              <a:rPr lang="en-US" dirty="0">
                <a:latin typeface="Calibri"/>
                <a:cs typeface="Calibri"/>
              </a:rPr>
              <a:t>• The </a:t>
            </a:r>
            <a:r>
              <a:rPr lang="en-US" dirty="0">
                <a:highlight>
                  <a:srgbClr val="0000FF"/>
                </a:highlight>
                <a:latin typeface="Calibri"/>
                <a:cs typeface="Calibri"/>
              </a:rPr>
              <a:t>church’s</a:t>
            </a:r>
            <a:r>
              <a:rPr lang="en-US" dirty="0">
                <a:latin typeface="Calibri"/>
                <a:cs typeface="Calibri"/>
              </a:rPr>
              <a:t> role in revealing to the powers their coming doom (</a:t>
            </a:r>
            <a:r>
              <a:rPr lang="en-US" i="1" dirty="0">
                <a:latin typeface="Calibri"/>
                <a:cs typeface="Calibri"/>
              </a:rPr>
              <a:t>Eph. 3:10</a:t>
            </a:r>
            <a:r>
              <a:rPr lang="en-US" dirty="0">
                <a:latin typeface="Calibri"/>
                <a:cs typeface="Calibri"/>
              </a:rPr>
              <a:t>).</a:t>
            </a:r>
            <a:endParaRPr lang="en-US" spc="-100" dirty="0">
              <a:latin typeface="Calibri"/>
              <a:cs typeface="Calibri"/>
            </a:endParaRPr>
          </a:p>
          <a:p>
            <a:pPr marL="182563" eaLnBrk="1" hangingPunct="1">
              <a:lnSpc>
                <a:spcPct val="90000"/>
              </a:lnSpc>
              <a:spcBef>
                <a:spcPts val="0"/>
              </a:spcBef>
              <a:spcAft>
                <a:spcPts val="0"/>
              </a:spcAft>
              <a:tabLst>
                <a:tab pos="558800" algn="l"/>
              </a:tabLst>
              <a:defRPr/>
            </a:pPr>
            <a:r>
              <a:rPr lang="en-US" dirty="0">
                <a:latin typeface="Calibri"/>
                <a:cs typeface="Calibri"/>
              </a:rPr>
              <a:t>• The use of </a:t>
            </a:r>
            <a:r>
              <a:rPr lang="en-US" dirty="0">
                <a:highlight>
                  <a:srgbClr val="0000FF"/>
                </a:highlight>
                <a:latin typeface="Calibri"/>
                <a:cs typeface="Calibri"/>
              </a:rPr>
              <a:t>Psalm 68:18 </a:t>
            </a:r>
            <a:r>
              <a:rPr lang="en-US" dirty="0">
                <a:latin typeface="Calibri"/>
                <a:cs typeface="Calibri"/>
              </a:rPr>
              <a:t>to portray Christ as the conquering, divine Warrior (4:7–11).</a:t>
            </a:r>
          </a:p>
          <a:p>
            <a:pPr marL="182563" eaLnBrk="1" hangingPunct="1">
              <a:lnSpc>
                <a:spcPct val="90000"/>
              </a:lnSpc>
              <a:spcBef>
                <a:spcPts val="0"/>
              </a:spcBef>
              <a:spcAft>
                <a:spcPts val="0"/>
              </a:spcAft>
              <a:tabLst>
                <a:tab pos="558800" algn="l"/>
              </a:tabLst>
              <a:defRPr/>
            </a:pPr>
            <a:r>
              <a:rPr lang="en-US" dirty="0">
                <a:latin typeface="Calibri"/>
                <a:cs typeface="Calibri"/>
              </a:rPr>
              <a:t>• The call believers to “put on” </a:t>
            </a:r>
            <a:r>
              <a:rPr lang="en-US" dirty="0">
                <a:highlight>
                  <a:srgbClr val="0000FF"/>
                </a:highlight>
                <a:latin typeface="Calibri"/>
                <a:cs typeface="Calibri"/>
              </a:rPr>
              <a:t>gospel clothing</a:t>
            </a:r>
            <a:r>
              <a:rPr lang="en-US" dirty="0">
                <a:latin typeface="Calibri"/>
                <a:cs typeface="Calibri"/>
              </a:rPr>
              <a:t> (</a:t>
            </a:r>
            <a:r>
              <a:rPr lang="en-US" i="1" dirty="0">
                <a:latin typeface="Calibri"/>
                <a:cs typeface="Calibri"/>
              </a:rPr>
              <a:t>4:20–24</a:t>
            </a:r>
            <a:r>
              <a:rPr lang="en-US" dirty="0">
                <a:latin typeface="Calibri"/>
                <a:cs typeface="Calibri"/>
              </a:rPr>
              <a:t>). </a:t>
            </a:r>
          </a:p>
          <a:p>
            <a:pPr marL="182563" eaLnBrk="1" hangingPunct="1">
              <a:lnSpc>
                <a:spcPct val="90000"/>
              </a:lnSpc>
              <a:spcBef>
                <a:spcPts val="0"/>
              </a:spcBef>
              <a:spcAft>
                <a:spcPts val="0"/>
              </a:spcAft>
              <a:tabLst>
                <a:tab pos="558800" algn="l"/>
              </a:tabLst>
              <a:defRPr/>
            </a:pPr>
            <a:r>
              <a:rPr lang="en-US" dirty="0">
                <a:latin typeface="Calibri"/>
                <a:cs typeface="Calibri"/>
              </a:rPr>
              <a:t>	Putting on God’s “full armor,” means 	</a:t>
            </a:r>
            <a:r>
              <a:rPr lang="en-US" b="1" spc="100" dirty="0">
                <a:latin typeface="Calibri"/>
                <a:cs typeface="Calibri"/>
              </a:rPr>
              <a:t>prepared</a:t>
            </a:r>
            <a:r>
              <a:rPr lang="en-US" dirty="0">
                <a:latin typeface="Calibri"/>
                <a:cs typeface="Calibri"/>
              </a:rPr>
              <a:t> to understand the central         	role of cosmic conflict; and </a:t>
            </a:r>
            <a:r>
              <a:rPr lang="en-US" b="1" spc="100" dirty="0">
                <a:latin typeface="Calibri"/>
                <a:cs typeface="Calibri"/>
              </a:rPr>
              <a:t>assured</a:t>
            </a:r>
            <a:r>
              <a:rPr lang="en-US" dirty="0">
                <a:latin typeface="Calibri"/>
                <a:cs typeface="Calibri"/>
              </a:rPr>
              <a:t> of 	participating in Christ’s ultimate victory.</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a. In Paul’s Letters</a:t>
            </a:r>
          </a:p>
          <a:p>
            <a:pPr marL="36000">
              <a:defRPr/>
            </a:pPr>
            <a:r>
              <a:rPr lang="en-US" sz="3200" b="1" cap="small" spc="100" dirty="0">
                <a:latin typeface="Cambria"/>
                <a:cs typeface="Cambria"/>
              </a:rPr>
              <a:t>Elements of Cosmic War</a:t>
            </a:r>
          </a:p>
        </p:txBody>
      </p:sp>
    </p:spTree>
    <p:extLst>
      <p:ext uri="{BB962C8B-B14F-4D97-AF65-F5344CB8AC3E}">
        <p14:creationId xmlns:p14="http://schemas.microsoft.com/office/powerpoint/2010/main" val="64222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8B0FB830-F977-FBEF-9E27-530950512A6F}"/>
              </a:ext>
            </a:extLst>
          </p:cNvPr>
          <p:cNvSpPr txBox="1">
            <a:spLocks noChangeArrowheads="1"/>
          </p:cNvSpPr>
          <p:nvPr/>
        </p:nvSpPr>
        <p:spPr bwMode="auto">
          <a:xfrm>
            <a:off x="1720852" y="0"/>
            <a:ext cx="7414684"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Call to Stand</a:t>
            </a:r>
          </a:p>
          <a:p>
            <a:pPr marL="36000">
              <a:spcAft>
                <a:spcPts val="0"/>
              </a:spcAft>
              <a:defRPr/>
            </a:pPr>
            <a:r>
              <a:rPr lang="en-US" sz="3200" b="1" cap="small" spc="50" dirty="0">
                <a:latin typeface="Cambria"/>
                <a:cs typeface="Cambria"/>
              </a:rPr>
              <a:t>2. The Great Controversy</a:t>
            </a:r>
          </a:p>
          <a:p>
            <a:pPr marL="36000">
              <a:spcAft>
                <a:spcPts val="0"/>
              </a:spcAft>
              <a:defRPr/>
            </a:pPr>
            <a:r>
              <a:rPr lang="en-US" sz="3200" cap="small" dirty="0">
                <a:latin typeface="Cambria"/>
                <a:cs typeface="Cambria"/>
              </a:rPr>
              <a:t>b. As In Ancient Battles </a:t>
            </a:r>
          </a:p>
        </p:txBody>
      </p:sp>
      <p:pic>
        <p:nvPicPr>
          <p:cNvPr id="5" name="Picture 4">
            <a:extLst>
              <a:ext uri="{FF2B5EF4-FFF2-40B4-BE49-F238E27FC236}">
                <a16:creationId xmlns:a16="http://schemas.microsoft.com/office/drawing/2014/main" id="{3635D741-AA53-47DF-DB76-B1B0AC2EA394}"/>
              </a:ext>
            </a:extLst>
          </p:cNvPr>
          <p:cNvPicPr>
            <a:picLocks noChangeAspect="1"/>
          </p:cNvPicPr>
          <p:nvPr/>
        </p:nvPicPr>
        <p:blipFill rotWithShape="1">
          <a:blip r:embed="rId3"/>
          <a:srcRect l="14300"/>
          <a:stretch/>
        </p:blipFill>
        <p:spPr>
          <a:xfrm>
            <a:off x="2181191" y="2348880"/>
            <a:ext cx="4839081" cy="3168352"/>
          </a:xfrm>
          <a:prstGeom prst="rect">
            <a:avLst/>
          </a:prstGeom>
        </p:spPr>
      </p:pic>
      <p:sp>
        <p:nvSpPr>
          <p:cNvPr id="6" name="Rectangle 5">
            <a:extLst>
              <a:ext uri="{FF2B5EF4-FFF2-40B4-BE49-F238E27FC236}">
                <a16:creationId xmlns:a16="http://schemas.microsoft.com/office/drawing/2014/main" id="{CEDF9BFF-64C6-6B35-9670-F2D82C7F5169}"/>
              </a:ext>
            </a:extLst>
          </p:cNvPr>
          <p:cNvSpPr/>
          <p:nvPr/>
        </p:nvSpPr>
        <p:spPr bwMode="auto">
          <a:xfrm>
            <a:off x="2181191" y="2348880"/>
            <a:ext cx="4839081" cy="31683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77445E98-52DC-0CB4-8199-D8DC6E9066EA}"/>
              </a:ext>
            </a:extLst>
          </p:cNvPr>
          <p:cNvSpPr txBox="1">
            <a:spLocks noChangeArrowheads="1"/>
          </p:cNvSpPr>
          <p:nvPr/>
        </p:nvSpPr>
        <p:spPr bwMode="auto">
          <a:xfrm>
            <a:off x="1" y="1712428"/>
            <a:ext cx="9143999"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en-US" sz="3600" dirty="0">
                <a:latin typeface="Cambria"/>
                <a:cs typeface="Cambria"/>
              </a:rPr>
              <a:t>Ephesians 6:11, 13, 14 </a:t>
            </a:r>
            <a:r>
              <a:rPr lang="en-US" sz="3600" cap="small" dirty="0" err="1">
                <a:latin typeface="Cambria"/>
                <a:cs typeface="Cambria"/>
              </a:rPr>
              <a:t>esv</a:t>
            </a:r>
            <a:endParaRPr lang="en-US" sz="3600" cap="small"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“Put on the whole armor of God, that you may be able to </a:t>
            </a:r>
            <a:r>
              <a:rPr lang="en-US" b="1" spc="100" dirty="0">
                <a:latin typeface="Calibri"/>
                <a:cs typeface="Calibri"/>
              </a:rPr>
              <a:t>stand</a:t>
            </a:r>
            <a:r>
              <a:rPr lang="en-US" dirty="0">
                <a:latin typeface="Calibri"/>
                <a:cs typeface="Calibri"/>
              </a:rPr>
              <a:t> against the schemes of the devil. ... Therefore take up the whole armor of God, that you may be able to </a:t>
            </a:r>
            <a:r>
              <a:rPr lang="en-US" b="1" spc="100" dirty="0">
                <a:latin typeface="Calibri"/>
                <a:cs typeface="Calibri"/>
              </a:rPr>
              <a:t>withstand</a:t>
            </a:r>
            <a:r>
              <a:rPr lang="en-US" dirty="0">
                <a:latin typeface="Calibri"/>
                <a:cs typeface="Calibri"/>
              </a:rPr>
              <a:t> in the evil day, and having done all, to stand firm. </a:t>
            </a:r>
            <a:r>
              <a:rPr lang="en-US" b="1" spc="100" dirty="0">
                <a:latin typeface="Calibri"/>
                <a:cs typeface="Calibri"/>
              </a:rPr>
              <a:t>Stand</a:t>
            </a:r>
            <a:r>
              <a:rPr lang="en-US" dirty="0">
                <a:latin typeface="Calibri"/>
                <a:cs typeface="Calibri"/>
              </a:rPr>
              <a:t> therefore, having</a:t>
            </a:r>
          </a:p>
          <a:p>
            <a:pPr algn="ctr" eaLnBrk="1" hangingPunct="1">
              <a:lnSpc>
                <a:spcPct val="90000"/>
              </a:lnSpc>
              <a:spcBef>
                <a:spcPts val="0"/>
              </a:spcBef>
              <a:spcAft>
                <a:spcPts val="0"/>
              </a:spcAft>
              <a:defRPr/>
            </a:pPr>
            <a:r>
              <a:rPr lang="en-US" dirty="0">
                <a:latin typeface="Calibri"/>
                <a:cs typeface="Calibri"/>
              </a:rPr>
              <a:t>fastened on the belt of truth, and having put on the breastplate of righteousness.”</a:t>
            </a:r>
          </a:p>
        </p:txBody>
      </p:sp>
    </p:spTree>
    <p:extLst>
      <p:ext uri="{BB962C8B-B14F-4D97-AF65-F5344CB8AC3E}">
        <p14:creationId xmlns:p14="http://schemas.microsoft.com/office/powerpoint/2010/main" val="4563534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100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p:tgtEl>
                                          <p:spTgt spid="4">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2" end="2"/>
                                            </p:txEl>
                                          </p:spTgt>
                                        </p:tgtEl>
                                      </p:cBhvr>
                                    </p:animEffect>
                                  </p:childTnLst>
                                </p:cTn>
                              </p:par>
                            </p:childTnLst>
                          </p:cTn>
                        </p:par>
                        <p:par>
                          <p:cTn id="9" fill="hold">
                            <p:stCondLst>
                              <p:cond delay="2000"/>
                            </p:stCondLst>
                            <p:childTnLst>
                              <p:par>
                                <p:cTn id="10" presetID="10" presetClass="entr" presetSubtype="0"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4000"/>
                            </p:stCondLst>
                            <p:childTnLst>
                              <p:par>
                                <p:cTn id="14" presetID="10" presetClass="entr" presetSubtype="0"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Vertical)">
                                      <p:cBhvr>
                                        <p:cTn id="26" dur="2000"/>
                                        <p:tgtEl>
                                          <p:spTgt spid="5"/>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3102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0"/>
              </a:spcAft>
              <a:tabLst>
                <a:tab pos="674688" algn="l"/>
              </a:tabLst>
              <a:defRPr/>
            </a:pPr>
            <a:r>
              <a:rPr lang="en-US" b="1" spc="100" dirty="0">
                <a:latin typeface="Calibri"/>
                <a:cs typeface="Calibri"/>
              </a:rPr>
              <a:t>A Defensive-</a:t>
            </a:r>
            <a:r>
              <a:rPr lang="en-US" b="1" spc="100" dirty="0">
                <a:highlight>
                  <a:srgbClr val="FF00FF"/>
                </a:highlight>
                <a:latin typeface="Calibri"/>
                <a:cs typeface="Calibri"/>
              </a:rPr>
              <a:t>only</a:t>
            </a:r>
            <a:r>
              <a:rPr lang="en-US" b="1" spc="100" dirty="0">
                <a:latin typeface="Calibri"/>
                <a:cs typeface="Calibri"/>
              </a:rPr>
              <a:t> Posture?</a:t>
            </a:r>
          </a:p>
          <a:p>
            <a:pPr marL="180023" eaLnBrk="1" hangingPunct="1">
              <a:lnSpc>
                <a:spcPct val="90000"/>
              </a:lnSpc>
              <a:spcBef>
                <a:spcPts val="0"/>
              </a:spcBef>
              <a:spcAft>
                <a:spcPts val="600"/>
              </a:spcAft>
              <a:tabLst>
                <a:tab pos="674688" algn="l"/>
              </a:tabLst>
              <a:defRPr/>
            </a:pPr>
            <a:r>
              <a:rPr lang="en-US" dirty="0">
                <a:latin typeface="Calibri"/>
                <a:cs typeface="Calibri"/>
              </a:rPr>
              <a:t>• Three successive actions for victory</a:t>
            </a:r>
          </a:p>
          <a:p>
            <a:pPr marL="180023" eaLnBrk="1" hangingPunct="1">
              <a:lnSpc>
                <a:spcPct val="90000"/>
              </a:lnSpc>
              <a:spcBef>
                <a:spcPts val="0"/>
              </a:spcBef>
              <a:spcAft>
                <a:spcPts val="600"/>
              </a:spcAft>
              <a:tabLst>
                <a:tab pos="674688" algn="l"/>
              </a:tabLst>
              <a:defRPr/>
            </a:pPr>
            <a:r>
              <a:rPr lang="en-US" dirty="0">
                <a:latin typeface="Calibri"/>
                <a:cs typeface="Calibri"/>
              </a:rPr>
              <a:t>	1. Soldiers must “close with the enemy,” which means they must march to </a:t>
            </a:r>
            <a:r>
              <a:rPr lang="en-US" dirty="0">
                <a:highlight>
                  <a:srgbClr val="FF00FF"/>
                </a:highlight>
                <a:latin typeface="Calibri"/>
                <a:cs typeface="Calibri"/>
              </a:rPr>
              <a:t>meet</a:t>
            </a:r>
            <a:r>
              <a:rPr lang="en-US" dirty="0">
                <a:latin typeface="Calibri"/>
                <a:cs typeface="Calibri"/>
              </a:rPr>
              <a:t> their foes; then,</a:t>
            </a:r>
          </a:p>
          <a:p>
            <a:pPr marL="180023" eaLnBrk="1" hangingPunct="1">
              <a:lnSpc>
                <a:spcPct val="90000"/>
              </a:lnSpc>
              <a:spcBef>
                <a:spcPts val="0"/>
              </a:spcBef>
              <a:spcAft>
                <a:spcPts val="600"/>
              </a:spcAft>
              <a:tabLst>
                <a:tab pos="674688" algn="l"/>
              </a:tabLst>
              <a:defRPr/>
            </a:pPr>
            <a:r>
              <a:rPr lang="en-US" dirty="0">
                <a:latin typeface="Calibri"/>
                <a:cs typeface="Calibri"/>
              </a:rPr>
              <a:t>	2. They must attack and “stand fast,” or “</a:t>
            </a:r>
            <a:r>
              <a:rPr lang="en-US" dirty="0">
                <a:highlight>
                  <a:srgbClr val="FF00FF"/>
                </a:highlight>
                <a:latin typeface="Calibri"/>
                <a:cs typeface="Calibri"/>
              </a:rPr>
              <a:t>stand our ground</a:t>
            </a:r>
            <a:r>
              <a:rPr lang="en-US" dirty="0">
                <a:latin typeface="Calibri"/>
                <a:cs typeface="Calibri"/>
              </a:rPr>
              <a:t>,” fighting hand-to-hand with their foes; and finally,</a:t>
            </a:r>
          </a:p>
          <a:p>
            <a:pPr marL="180023" eaLnBrk="1" hangingPunct="1">
              <a:lnSpc>
                <a:spcPct val="90000"/>
              </a:lnSpc>
              <a:spcBef>
                <a:spcPts val="0"/>
              </a:spcBef>
              <a:spcAft>
                <a:spcPts val="600"/>
              </a:spcAft>
              <a:tabLst>
                <a:tab pos="674688" algn="l"/>
              </a:tabLst>
              <a:defRPr/>
            </a:pPr>
            <a:r>
              <a:rPr lang="en-US" dirty="0">
                <a:latin typeface="Calibri"/>
                <a:cs typeface="Calibri"/>
              </a:rPr>
              <a:t>	3. They must “</a:t>
            </a:r>
            <a:r>
              <a:rPr lang="en-US" dirty="0">
                <a:highlight>
                  <a:srgbClr val="FF00FF"/>
                </a:highlight>
                <a:latin typeface="Calibri"/>
                <a:cs typeface="Calibri"/>
              </a:rPr>
              <a:t>beat back </a:t>
            </a:r>
            <a:r>
              <a:rPr lang="en-US" dirty="0">
                <a:latin typeface="Calibri"/>
                <a:cs typeface="Calibri"/>
              </a:rPr>
              <a:t>the enemy.” </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b. As In Ancient Battles</a:t>
            </a:r>
          </a:p>
          <a:p>
            <a:pPr marL="36000">
              <a:defRPr/>
            </a:pPr>
            <a:r>
              <a:rPr lang="en-US" sz="3200" b="1" cap="small" spc="100" dirty="0">
                <a:latin typeface="Cambria"/>
                <a:cs typeface="Cambria"/>
              </a:rPr>
              <a:t>The Meaning of to “Stand”</a:t>
            </a:r>
          </a:p>
        </p:txBody>
      </p:sp>
    </p:spTree>
    <p:extLst>
      <p:ext uri="{BB962C8B-B14F-4D97-AF65-F5344CB8AC3E}">
        <p14:creationId xmlns:p14="http://schemas.microsoft.com/office/powerpoint/2010/main" val="82186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2332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1463" eaLnBrk="1" hangingPunct="1">
              <a:lnSpc>
                <a:spcPct val="90000"/>
              </a:lnSpc>
              <a:spcBef>
                <a:spcPts val="0"/>
              </a:spcBef>
              <a:spcAft>
                <a:spcPts val="600"/>
              </a:spcAft>
              <a:tabLst>
                <a:tab pos="674688" algn="l"/>
              </a:tabLst>
              <a:defRPr/>
            </a:pPr>
            <a:r>
              <a:rPr lang="en-US" dirty="0">
                <a:latin typeface="Calibri"/>
                <a:cs typeface="Calibri"/>
              </a:rPr>
              <a:t>• The </a:t>
            </a:r>
            <a:r>
              <a:rPr lang="en-US" dirty="0">
                <a:highlight>
                  <a:srgbClr val="FF00FF"/>
                </a:highlight>
                <a:latin typeface="Calibri"/>
                <a:cs typeface="Calibri"/>
              </a:rPr>
              <a:t>key</a:t>
            </a:r>
            <a:r>
              <a:rPr lang="en-US" dirty="0">
                <a:latin typeface="Calibri"/>
                <a:cs typeface="Calibri"/>
              </a:rPr>
              <a:t> </a:t>
            </a:r>
            <a:r>
              <a:rPr lang="en-US" dirty="0">
                <a:highlight>
                  <a:srgbClr val="FF00FF"/>
                </a:highlight>
                <a:latin typeface="Calibri"/>
                <a:cs typeface="Calibri"/>
              </a:rPr>
              <a:t>moment</a:t>
            </a:r>
            <a:r>
              <a:rPr lang="en-US" dirty="0">
                <a:latin typeface="Calibri"/>
                <a:cs typeface="Calibri"/>
              </a:rPr>
              <a:t> of an ancient battle occurred with the second of these three actions.</a:t>
            </a:r>
          </a:p>
          <a:p>
            <a:pPr marL="271463" eaLnBrk="1" hangingPunct="1">
              <a:lnSpc>
                <a:spcPct val="90000"/>
              </a:lnSpc>
              <a:spcBef>
                <a:spcPts val="0"/>
              </a:spcBef>
              <a:spcAft>
                <a:spcPts val="600"/>
              </a:spcAft>
              <a:tabLst>
                <a:tab pos="674688" algn="l"/>
              </a:tabLst>
              <a:defRPr/>
            </a:pPr>
            <a:r>
              <a:rPr lang="en-US" dirty="0">
                <a:latin typeface="Calibri"/>
                <a:cs typeface="Calibri"/>
              </a:rPr>
              <a:t>• </a:t>
            </a:r>
            <a:r>
              <a:rPr lang="en-US" dirty="0">
                <a:highlight>
                  <a:srgbClr val="FF00FF"/>
                </a:highlight>
                <a:latin typeface="Calibri"/>
                <a:cs typeface="Calibri"/>
              </a:rPr>
              <a:t>Standing</a:t>
            </a:r>
            <a:r>
              <a:rPr lang="en-US" dirty="0">
                <a:latin typeface="Calibri"/>
                <a:cs typeface="Calibri"/>
              </a:rPr>
              <a:t> </a:t>
            </a:r>
            <a:r>
              <a:rPr lang="en-US" dirty="0">
                <a:highlight>
                  <a:srgbClr val="FF00FF"/>
                </a:highlight>
                <a:latin typeface="Calibri"/>
                <a:cs typeface="Calibri"/>
              </a:rPr>
              <a:t>firm</a:t>
            </a:r>
            <a:r>
              <a:rPr lang="en-US" dirty="0">
                <a:latin typeface="Calibri"/>
                <a:cs typeface="Calibri"/>
              </a:rPr>
              <a:t>, holding one’s ground at this strategic moment, was the great challenge of ancient battle.</a:t>
            </a:r>
          </a:p>
          <a:p>
            <a:pPr marL="271463" eaLnBrk="1" hangingPunct="1">
              <a:lnSpc>
                <a:spcPct val="90000"/>
              </a:lnSpc>
              <a:spcBef>
                <a:spcPts val="0"/>
              </a:spcBef>
              <a:spcAft>
                <a:spcPts val="600"/>
              </a:spcAft>
              <a:tabLst>
                <a:tab pos="674688" algn="l"/>
              </a:tabLst>
              <a:defRPr/>
            </a:pPr>
            <a:r>
              <a:rPr lang="en-US" dirty="0">
                <a:latin typeface="Calibri"/>
                <a:cs typeface="Calibri"/>
              </a:rPr>
              <a:t>• In the close combat that would ensue, each side would seek momentum for    “the push.”</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The Meaning of to “Stand”</a:t>
            </a:r>
          </a:p>
          <a:p>
            <a:pPr marL="36000">
              <a:defRPr/>
            </a:pPr>
            <a:r>
              <a:rPr lang="en-US" sz="3200" b="1" cap="small" spc="100" dirty="0">
                <a:latin typeface="Cambria"/>
                <a:cs typeface="Cambria"/>
              </a:rPr>
              <a:t>A Defensive-only Posture?</a:t>
            </a:r>
          </a:p>
        </p:txBody>
      </p:sp>
    </p:spTree>
    <p:extLst>
      <p:ext uri="{BB962C8B-B14F-4D97-AF65-F5344CB8AC3E}">
        <p14:creationId xmlns:p14="http://schemas.microsoft.com/office/powerpoint/2010/main" val="272880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2332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1463" eaLnBrk="1" hangingPunct="1">
              <a:lnSpc>
                <a:spcPct val="90000"/>
              </a:lnSpc>
              <a:spcBef>
                <a:spcPts val="0"/>
              </a:spcBef>
              <a:spcAft>
                <a:spcPts val="600"/>
              </a:spcAft>
              <a:tabLst>
                <a:tab pos="674688" algn="l"/>
              </a:tabLst>
              <a:defRPr/>
            </a:pPr>
            <a:r>
              <a:rPr lang="en-US" b="1" spc="100" dirty="0">
                <a:latin typeface="Calibri"/>
                <a:cs typeface="Calibri"/>
              </a:rPr>
              <a:t>To be vigorously </a:t>
            </a:r>
            <a:r>
              <a:rPr lang="en-US" b="1" spc="100" dirty="0">
                <a:highlight>
                  <a:srgbClr val="FF00FF"/>
                </a:highlight>
                <a:latin typeface="Calibri"/>
                <a:cs typeface="Calibri"/>
              </a:rPr>
              <a:t>engaged</a:t>
            </a:r>
            <a:r>
              <a:rPr lang="en-US" b="1" spc="100" dirty="0">
                <a:latin typeface="Calibri"/>
                <a:cs typeface="Calibri"/>
              </a:rPr>
              <a:t> in battle</a:t>
            </a:r>
          </a:p>
          <a:p>
            <a:pPr marL="271463" eaLnBrk="1" hangingPunct="1">
              <a:lnSpc>
                <a:spcPct val="90000"/>
              </a:lnSpc>
              <a:spcBef>
                <a:spcPts val="0"/>
              </a:spcBef>
              <a:spcAft>
                <a:spcPts val="600"/>
              </a:spcAft>
              <a:tabLst>
                <a:tab pos="674688" algn="l"/>
              </a:tabLst>
              <a:defRPr/>
            </a:pPr>
            <a:r>
              <a:rPr lang="en-US" dirty="0">
                <a:latin typeface="Calibri"/>
                <a:cs typeface="Calibri"/>
              </a:rPr>
              <a:t>• The church’s battle against its foes is depicted as a </a:t>
            </a:r>
            <a:r>
              <a:rPr lang="en-US" dirty="0">
                <a:highlight>
                  <a:srgbClr val="FF00FF"/>
                </a:highlight>
                <a:latin typeface="Calibri"/>
                <a:cs typeface="Calibri"/>
              </a:rPr>
              <a:t>wrestling</a:t>
            </a:r>
            <a:r>
              <a:rPr lang="en-US" dirty="0">
                <a:latin typeface="Calibri"/>
                <a:cs typeface="Calibri"/>
              </a:rPr>
              <a:t> match (</a:t>
            </a:r>
            <a:r>
              <a:rPr lang="en-US" i="1" dirty="0">
                <a:latin typeface="Calibri"/>
                <a:cs typeface="Calibri"/>
              </a:rPr>
              <a:t>Eph. 6:12</a:t>
            </a:r>
            <a:r>
              <a:rPr lang="en-US" dirty="0">
                <a:latin typeface="Calibri"/>
                <a:cs typeface="Calibri"/>
              </a:rPr>
              <a:t>) and in the use of an intensive form of the verb “to stand” in verse 13: “that you   may be able to </a:t>
            </a:r>
            <a:r>
              <a:rPr lang="en-US" dirty="0">
                <a:highlight>
                  <a:srgbClr val="FF00FF"/>
                </a:highlight>
                <a:latin typeface="Calibri"/>
                <a:cs typeface="Calibri"/>
              </a:rPr>
              <a:t>withstand</a:t>
            </a:r>
            <a:r>
              <a:rPr lang="en-US" dirty="0">
                <a:latin typeface="Calibri"/>
                <a:cs typeface="Calibri"/>
              </a:rPr>
              <a:t> in the evil day.” </a:t>
            </a:r>
          </a:p>
          <a:p>
            <a:pPr marL="271463" eaLnBrk="1" hangingPunct="1">
              <a:lnSpc>
                <a:spcPct val="90000"/>
              </a:lnSpc>
              <a:spcBef>
                <a:spcPts val="0"/>
              </a:spcBef>
              <a:spcAft>
                <a:spcPts val="600"/>
              </a:spcAft>
              <a:tabLst>
                <a:tab pos="674688" algn="l"/>
              </a:tabLst>
              <a:defRPr/>
            </a:pPr>
            <a:r>
              <a:rPr lang="en-US" dirty="0">
                <a:latin typeface="Calibri"/>
                <a:cs typeface="Calibri"/>
              </a:rPr>
              <a:t>• To “stand,” then, is to be vigorously engaged in battle, employing every weapon in close-order combat.</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b. As In Ancient Battles</a:t>
            </a:r>
          </a:p>
          <a:p>
            <a:pPr marL="36000">
              <a:defRPr/>
            </a:pPr>
            <a:r>
              <a:rPr lang="en-US" sz="3200" b="1" cap="small" spc="100" dirty="0">
                <a:latin typeface="Cambria"/>
                <a:cs typeface="Cambria"/>
              </a:rPr>
              <a:t>The Meaning of to “Stand”</a:t>
            </a:r>
          </a:p>
        </p:txBody>
      </p:sp>
    </p:spTree>
    <p:extLst>
      <p:ext uri="{BB962C8B-B14F-4D97-AF65-F5344CB8AC3E}">
        <p14:creationId xmlns:p14="http://schemas.microsoft.com/office/powerpoint/2010/main" val="26313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4062FBA2-6E50-81AE-426B-79715230D85E}"/>
              </a:ext>
            </a:extLst>
          </p:cNvPr>
          <p:cNvSpPr txBox="1">
            <a:spLocks noChangeArrowheads="1"/>
          </p:cNvSpPr>
          <p:nvPr/>
        </p:nvSpPr>
        <p:spPr bwMode="auto">
          <a:xfrm>
            <a:off x="1720852" y="0"/>
            <a:ext cx="7414684" cy="1080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The Call to Stand</a:t>
            </a:r>
          </a:p>
          <a:p>
            <a:pPr marL="91440">
              <a:lnSpc>
                <a:spcPct val="85000"/>
              </a:lnSpc>
              <a:defRPr/>
            </a:pPr>
            <a:r>
              <a:rPr lang="en-US" sz="3200" b="1" cap="small" spc="50" dirty="0">
                <a:latin typeface="Cambria"/>
                <a:cs typeface="Cambria"/>
              </a:rPr>
              <a:t>3. “Our Struggle”	</a:t>
            </a:r>
          </a:p>
        </p:txBody>
      </p:sp>
      <p:sp>
        <p:nvSpPr>
          <p:cNvPr id="2" name="TextBox 1">
            <a:extLst>
              <a:ext uri="{FF2B5EF4-FFF2-40B4-BE49-F238E27FC236}">
                <a16:creationId xmlns:a16="http://schemas.microsoft.com/office/drawing/2014/main" id="{3044B00A-24EB-7D5B-82D8-65AD458FEE3B}"/>
              </a:ext>
            </a:extLst>
          </p:cNvPr>
          <p:cNvSpPr txBox="1"/>
          <p:nvPr/>
        </p:nvSpPr>
        <p:spPr>
          <a:xfrm>
            <a:off x="6600305" y="7414953"/>
            <a:ext cx="184731" cy="707886"/>
          </a:xfrm>
          <a:prstGeom prst="rect">
            <a:avLst/>
          </a:prstGeom>
          <a:noFill/>
        </p:spPr>
        <p:txBody>
          <a:bodyPr wrap="none" rtlCol="0">
            <a:spAutoFit/>
          </a:bodyPr>
          <a:lstStyle/>
          <a:p>
            <a:pPr algn="ctr"/>
            <a:endParaRPr lang="en-US"/>
          </a:p>
        </p:txBody>
      </p:sp>
      <p:pic>
        <p:nvPicPr>
          <p:cNvPr id="3" name="Picture 2">
            <a:extLst>
              <a:ext uri="{FF2B5EF4-FFF2-40B4-BE49-F238E27FC236}">
                <a16:creationId xmlns:a16="http://schemas.microsoft.com/office/drawing/2014/main" id="{0E7B35CC-E564-E12B-FAE0-519C1E0521A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l="16206" t="31720" r="10604" b="4584"/>
          <a:stretch/>
        </p:blipFill>
        <p:spPr>
          <a:xfrm>
            <a:off x="1835883" y="1987015"/>
            <a:ext cx="5904469" cy="3512787"/>
          </a:xfrm>
          <a:prstGeom prst="rect">
            <a:avLst/>
          </a:prstGeom>
        </p:spPr>
      </p:pic>
      <p:sp>
        <p:nvSpPr>
          <p:cNvPr id="4" name="Rectangle 3">
            <a:extLst>
              <a:ext uri="{FF2B5EF4-FFF2-40B4-BE49-F238E27FC236}">
                <a16:creationId xmlns:a16="http://schemas.microsoft.com/office/drawing/2014/main" id="{13D9672A-6A33-47A1-D579-A5D03B7242E7}"/>
              </a:ext>
            </a:extLst>
          </p:cNvPr>
          <p:cNvSpPr/>
          <p:nvPr/>
        </p:nvSpPr>
        <p:spPr bwMode="auto">
          <a:xfrm>
            <a:off x="1835883" y="1987015"/>
            <a:ext cx="5904469" cy="35127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13" name="Text Box 3">
            <a:extLst>
              <a:ext uri="{FF2B5EF4-FFF2-40B4-BE49-F238E27FC236}">
                <a16:creationId xmlns:a16="http://schemas.microsoft.com/office/drawing/2014/main" id="{FD607CE5-DE08-B549-2B46-1E4D49715202}"/>
              </a:ext>
            </a:extLst>
          </p:cNvPr>
          <p:cNvSpPr txBox="1">
            <a:spLocks noChangeArrowheads="1"/>
          </p:cNvSpPr>
          <p:nvPr/>
        </p:nvSpPr>
        <p:spPr bwMode="auto">
          <a:xfrm>
            <a:off x="36512" y="1358197"/>
            <a:ext cx="9216008" cy="5408725"/>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6:12 </a:t>
            </a:r>
            <a:r>
              <a:rPr lang="en-US" sz="3200" dirty="0">
                <a:latin typeface="Cambria"/>
                <a:cs typeface="Cambria"/>
              </a:rPr>
              <a:t>ESV</a:t>
            </a:r>
            <a:endParaRPr lang="en-US" sz="3600" dirty="0">
              <a:latin typeface="Cambria"/>
              <a:cs typeface="Cambria"/>
            </a:endParaRPr>
          </a:p>
          <a:p>
            <a:pPr algn="ctr" eaLnBrk="1" hangingPunct="1">
              <a:lnSpc>
                <a:spcPct val="90000"/>
              </a:lnSpc>
              <a:spcBef>
                <a:spcPts val="0"/>
              </a:spcBef>
              <a:spcAft>
                <a:spcPts val="1200"/>
              </a:spcAft>
              <a:defRPr/>
            </a:pPr>
            <a:r>
              <a:rPr lang="en-US" spc="-100" dirty="0">
                <a:latin typeface="Calibri"/>
                <a:cs typeface="Calibri"/>
              </a:rPr>
              <a:t>“</a:t>
            </a:r>
            <a:r>
              <a:rPr lang="en-US" dirty="0">
                <a:latin typeface="Calibri"/>
                <a:cs typeface="Calibri"/>
              </a:rPr>
              <a:t>For we do not wrestle against flesh and blood, but against the rulers, against the authorities, against the cosmic powers   over this present darkness, </a:t>
            </a:r>
          </a:p>
          <a:p>
            <a:pPr algn="ctr" eaLnBrk="1" hangingPunct="1">
              <a:lnSpc>
                <a:spcPct val="90000"/>
              </a:lnSpc>
              <a:spcBef>
                <a:spcPts val="0"/>
              </a:spcBef>
              <a:spcAft>
                <a:spcPts val="600"/>
              </a:spcAft>
              <a:defRPr/>
            </a:pPr>
            <a:endParaRPr lang="en-US" dirty="0">
              <a:latin typeface="Calibri"/>
              <a:cs typeface="Calibri"/>
            </a:endParaRPr>
          </a:p>
          <a:p>
            <a:pPr algn="ctr" eaLnBrk="1" hangingPunct="1">
              <a:lnSpc>
                <a:spcPct val="90000"/>
              </a:lnSpc>
              <a:spcBef>
                <a:spcPts val="0"/>
              </a:spcBef>
              <a:spcAft>
                <a:spcPts val="600"/>
              </a:spcAft>
              <a:defRPr/>
            </a:pPr>
            <a:endParaRPr lang="en-US" dirty="0">
              <a:latin typeface="Calibri"/>
              <a:cs typeface="Calibri"/>
            </a:endParaRPr>
          </a:p>
          <a:p>
            <a:pPr algn="ctr" eaLnBrk="1" hangingPunct="1">
              <a:lnSpc>
                <a:spcPct val="90000"/>
              </a:lnSpc>
              <a:spcBef>
                <a:spcPts val="0"/>
              </a:spcBef>
              <a:spcAft>
                <a:spcPts val="600"/>
              </a:spcAft>
              <a:defRPr/>
            </a:pPr>
            <a:r>
              <a:rPr lang="en-US" dirty="0">
                <a:latin typeface="Calibri"/>
                <a:cs typeface="Calibri"/>
              </a:rPr>
              <a:t>against the spiritual forces of evil                         in the heavenly places.” </a:t>
            </a:r>
            <a:endParaRPr lang="en-US" dirty="0">
              <a:solidFill>
                <a:schemeClr val="bg1"/>
              </a:solidFill>
              <a:latin typeface="Calibri"/>
              <a:cs typeface="Calibri"/>
            </a:endParaRPr>
          </a:p>
        </p:txBody>
      </p:sp>
    </p:spTree>
    <p:extLst>
      <p:ext uri="{BB962C8B-B14F-4D97-AF65-F5344CB8AC3E}">
        <p14:creationId xmlns:p14="http://schemas.microsoft.com/office/powerpoint/2010/main" val="15315549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fade">
                                      <p:cBhvr>
                                        <p:cTn id="21" dur="1000"/>
                                        <p:tgtEl>
                                          <p:spTgt spid="13">
                                            <p:txEl>
                                              <p:pRg st="4" end="4"/>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13">
                                            <p:txEl>
                                              <p:pRg st="1" end="1"/>
                                            </p:txEl>
                                          </p:spTgt>
                                        </p:tgtEl>
                                        <p:attrNameLst>
                                          <p:attrName>style.visibility</p:attrName>
                                        </p:attrNameLst>
                                      </p:cBhvr>
                                      <p:to>
                                        <p:strVal val="hidden"/>
                                      </p:to>
                                    </p:set>
                                  </p:childTnLst>
                                </p:cTn>
                              </p:par>
                              <p:par>
                                <p:cTn id="24" presetID="16" presetClass="entr" presetSubtype="21"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1000"/>
                                        <p:tgtEl>
                                          <p:spTgt spid="3"/>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“Our Struggles”	</a:t>
            </a:r>
          </a:p>
          <a:p>
            <a:pPr marL="36000">
              <a:defRPr/>
            </a:pPr>
            <a:r>
              <a:rPr lang="en-US" sz="3200" b="1" cap="small" spc="100" dirty="0">
                <a:latin typeface="Cambria"/>
                <a:cs typeface="Cambria"/>
              </a:rPr>
              <a:t>Wrestling Against Evil Powers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317700"/>
            <a:ext cx="9144000" cy="458952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0828" eaLnBrk="1" hangingPunct="1">
              <a:lnSpc>
                <a:spcPct val="90000"/>
              </a:lnSpc>
              <a:spcBef>
                <a:spcPts val="0"/>
              </a:spcBef>
              <a:spcAft>
                <a:spcPts val="500"/>
              </a:spcAft>
              <a:tabLst>
                <a:tab pos="390525" algn="l"/>
                <a:tab pos="731838" algn="l"/>
              </a:tabLst>
              <a:defRPr/>
            </a:pPr>
            <a:r>
              <a:rPr lang="en-US" spc="-100" dirty="0">
                <a:latin typeface="Calibri"/>
                <a:cs typeface="Calibri"/>
              </a:rPr>
              <a:t>• </a:t>
            </a:r>
            <a:r>
              <a:rPr lang="en-US" spc="-50" dirty="0">
                <a:latin typeface="Calibri"/>
                <a:cs typeface="Calibri"/>
              </a:rPr>
              <a:t>Since wrestling was regarded as excellent </a:t>
            </a:r>
            <a:r>
              <a:rPr lang="en-US" dirty="0">
                <a:latin typeface="Calibri"/>
                <a:cs typeface="Calibri"/>
              </a:rPr>
              <a:t>preparation for battle, this is an </a:t>
            </a:r>
            <a:r>
              <a:rPr lang="en-US" dirty="0" err="1">
                <a:latin typeface="Calibri"/>
                <a:cs typeface="Calibri"/>
              </a:rPr>
              <a:t>appro-priate</a:t>
            </a:r>
            <a:r>
              <a:rPr lang="en-US" dirty="0">
                <a:latin typeface="Calibri"/>
                <a:cs typeface="Calibri"/>
              </a:rPr>
              <a:t> description of the weapon-against-weapon and </a:t>
            </a:r>
            <a:r>
              <a:rPr lang="en-US" dirty="0">
                <a:highlight>
                  <a:srgbClr val="FF0000"/>
                </a:highlight>
                <a:latin typeface="Calibri"/>
                <a:cs typeface="Calibri"/>
              </a:rPr>
              <a:t>hand-to-hand</a:t>
            </a:r>
            <a:r>
              <a:rPr lang="en-US" dirty="0">
                <a:latin typeface="Calibri"/>
                <a:cs typeface="Calibri"/>
              </a:rPr>
              <a:t> combat that takes place.</a:t>
            </a:r>
          </a:p>
          <a:p>
            <a:pPr marL="270828" eaLnBrk="1" hangingPunct="1">
              <a:lnSpc>
                <a:spcPct val="90000"/>
              </a:lnSpc>
              <a:spcBef>
                <a:spcPts val="0"/>
              </a:spcBef>
              <a:spcAft>
                <a:spcPts val="500"/>
              </a:spcAft>
              <a:tabLst>
                <a:tab pos="390525" algn="l"/>
                <a:tab pos="731838" algn="l"/>
              </a:tabLst>
              <a:defRPr/>
            </a:pPr>
            <a:r>
              <a:rPr lang="en-US" dirty="0">
                <a:latin typeface="Calibri"/>
                <a:cs typeface="Calibri"/>
              </a:rPr>
              <a:t>• Paul is emphasizing the reality of believers’ </a:t>
            </a:r>
            <a:r>
              <a:rPr lang="en-US" dirty="0">
                <a:highlight>
                  <a:srgbClr val="C80000"/>
                </a:highlight>
                <a:latin typeface="Calibri"/>
                <a:cs typeface="Calibri"/>
              </a:rPr>
              <a:t>close</a:t>
            </a:r>
            <a:r>
              <a:rPr lang="en-US" dirty="0">
                <a:latin typeface="Calibri"/>
                <a:cs typeface="Calibri"/>
              </a:rPr>
              <a:t> </a:t>
            </a:r>
            <a:r>
              <a:rPr lang="en-US" dirty="0">
                <a:highlight>
                  <a:srgbClr val="C80000"/>
                </a:highlight>
                <a:latin typeface="Calibri"/>
                <a:cs typeface="Calibri"/>
              </a:rPr>
              <a:t>struggle</a:t>
            </a:r>
            <a:r>
              <a:rPr lang="en-US" dirty="0">
                <a:latin typeface="Calibri"/>
                <a:cs typeface="Calibri"/>
              </a:rPr>
              <a:t> against the evil powers.</a:t>
            </a:r>
          </a:p>
        </p:txBody>
      </p:sp>
    </p:spTree>
    <p:extLst>
      <p:ext uri="{BB962C8B-B14F-4D97-AF65-F5344CB8AC3E}">
        <p14:creationId xmlns:p14="http://schemas.microsoft.com/office/powerpoint/2010/main" val="150458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“Our Struggles”	</a:t>
            </a:r>
          </a:p>
          <a:p>
            <a:pPr marL="36000">
              <a:defRPr/>
            </a:pPr>
            <a:r>
              <a:rPr lang="en-US" sz="3200" b="1" cap="small" spc="100" dirty="0">
                <a:latin typeface="Cambria"/>
                <a:cs typeface="Cambria"/>
              </a:rPr>
              <a:t>Wrestling Against Evil Powers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96752"/>
            <a:ext cx="9144000" cy="647421"/>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500"/>
              </a:spcAft>
              <a:tabLst>
                <a:tab pos="390525" algn="l"/>
                <a:tab pos="731838" algn="l"/>
              </a:tabLst>
              <a:defRPr/>
            </a:pPr>
            <a:r>
              <a:rPr lang="en-US" spc="-100" dirty="0">
                <a:latin typeface="Calibri"/>
                <a:cs typeface="Calibri"/>
              </a:rPr>
              <a:t>Here are the titles he gives them:</a:t>
            </a:r>
            <a:endParaRPr lang="en-US" dirty="0">
              <a:latin typeface="Calibri"/>
              <a:cs typeface="Calibri"/>
            </a:endParaRPr>
          </a:p>
        </p:txBody>
      </p:sp>
      <p:pic>
        <p:nvPicPr>
          <p:cNvPr id="4" name="Picture 3">
            <a:extLst>
              <a:ext uri="{FF2B5EF4-FFF2-40B4-BE49-F238E27FC236}">
                <a16:creationId xmlns:a16="http://schemas.microsoft.com/office/drawing/2014/main" id="{0C645666-9AA9-5CB5-58D7-2FCCF4B2D12A}"/>
              </a:ext>
            </a:extLst>
          </p:cNvPr>
          <p:cNvPicPr>
            <a:picLocks noChangeAspect="1"/>
          </p:cNvPicPr>
          <p:nvPr/>
        </p:nvPicPr>
        <p:blipFill>
          <a:blip r:embed="rId3"/>
          <a:stretch>
            <a:fillRect/>
          </a:stretch>
        </p:blipFill>
        <p:spPr>
          <a:xfrm>
            <a:off x="107504" y="1965121"/>
            <a:ext cx="8955468" cy="4776247"/>
          </a:xfrm>
          <a:prstGeom prst="rect">
            <a:avLst/>
          </a:prstGeom>
        </p:spPr>
      </p:pic>
    </p:spTree>
    <p:extLst>
      <p:ext uri="{BB962C8B-B14F-4D97-AF65-F5344CB8AC3E}">
        <p14:creationId xmlns:p14="http://schemas.microsoft.com/office/powerpoint/2010/main" val="22509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2000"/>
                            </p:stCondLst>
                            <p:childTnLst>
                              <p:par>
                                <p:cTn id="9" presetID="16" presetClass="entr" presetSubtype="37"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“Our Struggles”	</a:t>
            </a:r>
          </a:p>
          <a:p>
            <a:pPr marL="36000">
              <a:defRPr/>
            </a:pPr>
            <a:r>
              <a:rPr lang="en-US" sz="3200" b="1" cap="small" spc="100" dirty="0">
                <a:latin typeface="Cambria"/>
                <a:cs typeface="Cambria"/>
              </a:rPr>
              <a:t>Wrestling Against Evil Powers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347654"/>
            <a:ext cx="9144000" cy="582576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500"/>
              </a:spcAft>
              <a:tabLst>
                <a:tab pos="390525" algn="l"/>
                <a:tab pos="731838" algn="l"/>
              </a:tabLst>
              <a:defRPr/>
            </a:pPr>
            <a:r>
              <a:rPr lang="en-US" dirty="0">
                <a:latin typeface="Calibri"/>
                <a:cs typeface="Calibri"/>
              </a:rPr>
              <a:t>• All evil and supernatural powers are </a:t>
            </a:r>
            <a:r>
              <a:rPr lang="en-US" dirty="0">
                <a:highlight>
                  <a:srgbClr val="C80000"/>
                </a:highlight>
                <a:latin typeface="Calibri"/>
                <a:cs typeface="Calibri"/>
              </a:rPr>
              <a:t>subjugated</a:t>
            </a:r>
            <a:r>
              <a:rPr lang="en-US" dirty="0">
                <a:latin typeface="Calibri"/>
                <a:cs typeface="Calibri"/>
              </a:rPr>
              <a:t> to Christ (</a:t>
            </a:r>
            <a:r>
              <a:rPr lang="en-US" i="1" dirty="0">
                <a:latin typeface="Calibri"/>
                <a:cs typeface="Calibri"/>
              </a:rPr>
              <a:t>Eph. 1:21</a:t>
            </a:r>
            <a:r>
              <a:rPr lang="en-US" dirty="0">
                <a:latin typeface="Calibri"/>
                <a:cs typeface="Calibri"/>
              </a:rPr>
              <a:t>). </a:t>
            </a:r>
          </a:p>
          <a:p>
            <a:pPr marL="179388" eaLnBrk="1" hangingPunct="1">
              <a:lnSpc>
                <a:spcPct val="90000"/>
              </a:lnSpc>
              <a:spcBef>
                <a:spcPts val="0"/>
              </a:spcBef>
              <a:spcAft>
                <a:spcPts val="500"/>
              </a:spcAft>
              <a:tabLst>
                <a:tab pos="390525" algn="l"/>
                <a:tab pos="731838" algn="l"/>
              </a:tabLst>
              <a:defRPr/>
            </a:pPr>
            <a:r>
              <a:rPr lang="en-US" dirty="0">
                <a:latin typeface="Calibri"/>
                <a:cs typeface="Calibri"/>
              </a:rPr>
              <a:t>• However, in any battle, it is never a        good strategy to </a:t>
            </a:r>
            <a:r>
              <a:rPr lang="en-US" dirty="0">
                <a:highlight>
                  <a:srgbClr val="C80000"/>
                </a:highlight>
                <a:latin typeface="Calibri"/>
                <a:cs typeface="Calibri"/>
              </a:rPr>
              <a:t>underestimate</a:t>
            </a:r>
            <a:r>
              <a:rPr lang="en-US" dirty="0">
                <a:latin typeface="Calibri"/>
                <a:cs typeface="Calibri"/>
              </a:rPr>
              <a:t> the forces on the opposing side.</a:t>
            </a:r>
          </a:p>
          <a:p>
            <a:pPr marL="179388" eaLnBrk="1" hangingPunct="1">
              <a:lnSpc>
                <a:spcPct val="90000"/>
              </a:lnSpc>
              <a:spcBef>
                <a:spcPts val="0"/>
              </a:spcBef>
              <a:spcAft>
                <a:spcPts val="500"/>
              </a:spcAft>
              <a:tabLst>
                <a:tab pos="390525" algn="l"/>
                <a:tab pos="731838" algn="l"/>
              </a:tabLst>
              <a:defRPr/>
            </a:pPr>
            <a:r>
              <a:rPr lang="en-US" dirty="0">
                <a:latin typeface="Calibri"/>
                <a:cs typeface="Calibri"/>
              </a:rPr>
              <a:t>• We do not just confront human enemies, but “</a:t>
            </a:r>
            <a:r>
              <a:rPr lang="en-US" dirty="0">
                <a:highlight>
                  <a:srgbClr val="C80000"/>
                </a:highlight>
                <a:latin typeface="Calibri"/>
                <a:cs typeface="Calibri"/>
              </a:rPr>
              <a:t>spiritual</a:t>
            </a:r>
            <a:r>
              <a:rPr lang="en-US" dirty="0">
                <a:latin typeface="Calibri"/>
                <a:cs typeface="Calibri"/>
              </a:rPr>
              <a:t> hosts of wickedness in the heavenly places” (</a:t>
            </a:r>
            <a:r>
              <a:rPr lang="en-US" i="1" dirty="0">
                <a:latin typeface="Calibri"/>
                <a:cs typeface="Calibri"/>
              </a:rPr>
              <a:t>6:12</a:t>
            </a:r>
            <a:r>
              <a:rPr lang="en-US" dirty="0">
                <a:latin typeface="Calibri"/>
                <a:cs typeface="Calibri"/>
              </a:rPr>
              <a:t>), led by a wily general, the devil (</a:t>
            </a:r>
            <a:r>
              <a:rPr lang="en-US" i="1" dirty="0">
                <a:latin typeface="Calibri"/>
                <a:cs typeface="Calibri"/>
              </a:rPr>
              <a:t>v. 11</a:t>
            </a:r>
            <a:r>
              <a:rPr lang="en-US" dirty="0">
                <a:latin typeface="Calibri"/>
                <a:cs typeface="Calibri"/>
              </a:rPr>
              <a:t>).</a:t>
            </a:r>
          </a:p>
          <a:p>
            <a:pPr marL="179388" eaLnBrk="1" hangingPunct="1">
              <a:lnSpc>
                <a:spcPct val="90000"/>
              </a:lnSpc>
              <a:spcBef>
                <a:spcPts val="0"/>
              </a:spcBef>
              <a:spcAft>
                <a:spcPts val="500"/>
              </a:spcAft>
              <a:tabLst>
                <a:tab pos="390525" algn="l"/>
                <a:tab pos="731838" algn="l"/>
              </a:tabLst>
              <a:defRPr/>
            </a:pPr>
            <a:endParaRPr lang="en-US" dirty="0">
              <a:latin typeface="Calibri"/>
              <a:cs typeface="Calibri"/>
            </a:endParaRPr>
          </a:p>
        </p:txBody>
      </p:sp>
    </p:spTree>
    <p:extLst>
      <p:ext uri="{BB962C8B-B14F-4D97-AF65-F5344CB8AC3E}">
        <p14:creationId xmlns:p14="http://schemas.microsoft.com/office/powerpoint/2010/main" val="178652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“Our Struggles”	</a:t>
            </a:r>
          </a:p>
          <a:p>
            <a:pPr marL="36000">
              <a:defRPr/>
            </a:pPr>
            <a:r>
              <a:rPr lang="en-US" sz="3200" b="1" cap="small" spc="100" dirty="0">
                <a:latin typeface="Cambria"/>
                <a:cs typeface="Cambria"/>
              </a:rPr>
              <a:t>Wrestling Against Evil Powers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203638"/>
            <a:ext cx="9144000" cy="582576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400"/>
              </a:spcAft>
              <a:tabLst>
                <a:tab pos="390525" algn="l"/>
                <a:tab pos="731838" algn="l"/>
              </a:tabLst>
              <a:defRPr/>
            </a:pPr>
            <a:r>
              <a:rPr lang="en-US" dirty="0">
                <a:latin typeface="Calibri"/>
                <a:cs typeface="Calibri"/>
              </a:rPr>
              <a:t>• We must be on the </a:t>
            </a:r>
            <a:r>
              <a:rPr lang="en-US" dirty="0">
                <a:highlight>
                  <a:srgbClr val="C80000"/>
                </a:highlight>
                <a:latin typeface="Calibri"/>
                <a:cs typeface="Calibri"/>
              </a:rPr>
              <a:t>alert</a:t>
            </a:r>
            <a:r>
              <a:rPr lang="en-US" dirty="0">
                <a:latin typeface="Calibri"/>
                <a:cs typeface="Calibri"/>
              </a:rPr>
              <a:t> against our powerful foes.</a:t>
            </a:r>
          </a:p>
          <a:p>
            <a:pPr marL="179388" eaLnBrk="1" hangingPunct="1">
              <a:lnSpc>
                <a:spcPct val="90000"/>
              </a:lnSpc>
              <a:spcBef>
                <a:spcPts val="0"/>
              </a:spcBef>
              <a:spcAft>
                <a:spcPts val="400"/>
              </a:spcAft>
              <a:tabLst>
                <a:tab pos="390525" algn="l"/>
                <a:tab pos="731838" algn="l"/>
              </a:tabLst>
              <a:defRPr/>
            </a:pPr>
            <a:r>
              <a:rPr lang="en-US" dirty="0">
                <a:latin typeface="Calibri"/>
                <a:cs typeface="Calibri"/>
              </a:rPr>
              <a:t>• We need not be daunted by them. God  is </a:t>
            </a:r>
            <a:r>
              <a:rPr lang="en-US" dirty="0">
                <a:highlight>
                  <a:srgbClr val="C80000"/>
                </a:highlight>
                <a:latin typeface="Calibri"/>
                <a:cs typeface="Calibri"/>
              </a:rPr>
              <a:t>present</a:t>
            </a:r>
            <a:r>
              <a:rPr lang="en-US" dirty="0">
                <a:latin typeface="Calibri"/>
                <a:cs typeface="Calibri"/>
              </a:rPr>
              <a:t> with us in the battle (</a:t>
            </a:r>
            <a:r>
              <a:rPr lang="en-US" i="1" dirty="0">
                <a:latin typeface="Calibri"/>
                <a:cs typeface="Calibri"/>
              </a:rPr>
              <a:t>Eph. 6:10</a:t>
            </a:r>
            <a:r>
              <a:rPr lang="en-US" dirty="0">
                <a:latin typeface="Calibri"/>
                <a:cs typeface="Calibri"/>
              </a:rPr>
              <a:t>).</a:t>
            </a:r>
          </a:p>
          <a:p>
            <a:pPr marL="179388" eaLnBrk="1" hangingPunct="1">
              <a:lnSpc>
                <a:spcPct val="90000"/>
              </a:lnSpc>
              <a:spcBef>
                <a:spcPts val="0"/>
              </a:spcBef>
              <a:spcAft>
                <a:spcPts val="400"/>
              </a:spcAft>
              <a:tabLst>
                <a:tab pos="390525" algn="l"/>
                <a:tab pos="731838" algn="l"/>
              </a:tabLst>
              <a:defRPr/>
            </a:pPr>
            <a:r>
              <a:rPr lang="en-US" dirty="0">
                <a:latin typeface="Calibri"/>
                <a:cs typeface="Calibri"/>
              </a:rPr>
              <a:t>• God has </a:t>
            </a:r>
            <a:r>
              <a:rPr lang="en-US" dirty="0">
                <a:highlight>
                  <a:srgbClr val="C80000"/>
                </a:highlight>
                <a:latin typeface="Calibri"/>
                <a:cs typeface="Calibri"/>
              </a:rPr>
              <a:t>supplied</a:t>
            </a:r>
            <a:r>
              <a:rPr lang="en-US" dirty="0">
                <a:latin typeface="Calibri"/>
                <a:cs typeface="Calibri"/>
              </a:rPr>
              <a:t> us with the finest of weaponry, His own armor, the “armor of God” (</a:t>
            </a:r>
            <a:r>
              <a:rPr lang="en-US" i="1" dirty="0">
                <a:latin typeface="Calibri"/>
                <a:cs typeface="Calibri"/>
              </a:rPr>
              <a:t>v. 11</a:t>
            </a:r>
            <a:r>
              <a:rPr lang="en-US" dirty="0">
                <a:latin typeface="Calibri"/>
                <a:cs typeface="Calibri"/>
              </a:rPr>
              <a:t>).</a:t>
            </a:r>
          </a:p>
          <a:p>
            <a:pPr marL="179388" eaLnBrk="1" hangingPunct="1">
              <a:lnSpc>
                <a:spcPct val="90000"/>
              </a:lnSpc>
              <a:spcBef>
                <a:spcPts val="0"/>
              </a:spcBef>
              <a:spcAft>
                <a:spcPts val="400"/>
              </a:spcAft>
              <a:tabLst>
                <a:tab pos="390525" algn="l"/>
                <a:tab pos="731838" algn="l"/>
              </a:tabLst>
              <a:defRPr/>
            </a:pPr>
            <a:r>
              <a:rPr lang="en-US" dirty="0">
                <a:latin typeface="Calibri"/>
                <a:cs typeface="Calibri"/>
              </a:rPr>
              <a:t>• He has placed at our </a:t>
            </a:r>
            <a:r>
              <a:rPr lang="en-US" dirty="0">
                <a:highlight>
                  <a:srgbClr val="C80000"/>
                </a:highlight>
                <a:latin typeface="Calibri"/>
                <a:cs typeface="Calibri"/>
              </a:rPr>
              <a:t>disposal</a:t>
            </a:r>
            <a:r>
              <a:rPr lang="en-US" dirty="0">
                <a:latin typeface="Calibri"/>
                <a:cs typeface="Calibri"/>
              </a:rPr>
              <a:t> His truth, righteousness, peace, faith, and salvation, and the Holy Spirit (</a:t>
            </a:r>
            <a:r>
              <a:rPr lang="en-US" i="1" dirty="0">
                <a:latin typeface="Calibri"/>
                <a:cs typeface="Calibri"/>
              </a:rPr>
              <a:t>vs. 13–17</a:t>
            </a:r>
            <a:r>
              <a:rPr lang="en-US" dirty="0">
                <a:latin typeface="Calibri"/>
                <a:cs typeface="Calibri"/>
              </a:rPr>
              <a:t>).</a:t>
            </a:r>
          </a:p>
        </p:txBody>
      </p:sp>
    </p:spTree>
    <p:extLst>
      <p:ext uri="{BB962C8B-B14F-4D97-AF65-F5344CB8AC3E}">
        <p14:creationId xmlns:p14="http://schemas.microsoft.com/office/powerpoint/2010/main" val="85911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AAB78D-62CD-067E-FC21-A2C39D2CAB79}"/>
              </a:ext>
            </a:extLst>
          </p:cNvPr>
          <p:cNvSpPr/>
          <p:nvPr/>
        </p:nvSpPr>
        <p:spPr>
          <a:xfrm>
            <a:off x="0" y="1484784"/>
            <a:ext cx="9144000" cy="1138773"/>
          </a:xfrm>
          <a:prstGeom prst="rect">
            <a:avLst/>
          </a:prstGeom>
        </p:spPr>
        <p:txBody>
          <a:bodyPr>
            <a:spAutoFit/>
          </a:bodyPr>
          <a:lstStyle/>
          <a:p>
            <a:pPr algn="ctr">
              <a:lnSpc>
                <a:spcPct val="85000"/>
              </a:lnSpc>
              <a:defRPr/>
            </a:pPr>
            <a:r>
              <a:rPr lang="en-US" sz="5400" dirty="0">
                <a:effectLst>
                  <a:outerShdw blurRad="38100" dist="38100" dir="2700000" algn="tl">
                    <a:srgbClr val="000000"/>
                  </a:outerShdw>
                </a:effectLst>
                <a:latin typeface="Cambria"/>
                <a:ea typeface="ＭＳ Ｐゴシック" charset="0"/>
                <a:cs typeface="Cambria"/>
              </a:rPr>
              <a:t>The Call </a:t>
            </a:r>
            <a:r>
              <a:rPr lang="en-US" sz="5400" i="1" dirty="0">
                <a:effectLst>
                  <a:outerShdw blurRad="38100" dist="38100" dir="2700000" algn="tl">
                    <a:srgbClr val="000000"/>
                  </a:outerShdw>
                </a:effectLst>
                <a:latin typeface="Cambria"/>
                <a:ea typeface="ＭＳ Ｐゴシック" charset="0"/>
                <a:cs typeface="Cambria"/>
              </a:rPr>
              <a:t>to </a:t>
            </a:r>
            <a:r>
              <a:rPr lang="en-US" sz="8000" dirty="0">
                <a:effectLst>
                  <a:outerShdw blurRad="38100" dist="38100" dir="2700000" algn="tl">
                    <a:srgbClr val="000000"/>
                  </a:outerShdw>
                </a:effectLst>
                <a:latin typeface="Cambria"/>
                <a:ea typeface="ＭＳ Ｐゴシック" charset="0"/>
                <a:cs typeface="Cambria"/>
              </a:rPr>
              <a:t>Stand</a:t>
            </a:r>
          </a:p>
        </p:txBody>
      </p:sp>
      <p:sp>
        <p:nvSpPr>
          <p:cNvPr id="7" name="TextBox 6">
            <a:extLst>
              <a:ext uri="{FF2B5EF4-FFF2-40B4-BE49-F238E27FC236}">
                <a16:creationId xmlns:a16="http://schemas.microsoft.com/office/drawing/2014/main" id="{49021A36-1FEF-F77B-7472-4761D0C53E56}"/>
              </a:ext>
            </a:extLst>
          </p:cNvPr>
          <p:cNvSpPr txBox="1"/>
          <p:nvPr/>
        </p:nvSpPr>
        <p:spPr>
          <a:xfrm>
            <a:off x="6300192" y="7749480"/>
            <a:ext cx="184731" cy="707886"/>
          </a:xfrm>
          <a:prstGeom prst="rect">
            <a:avLst/>
          </a:prstGeom>
          <a:noFill/>
        </p:spPr>
        <p:txBody>
          <a:bodyPr wrap="none" rtlCol="0">
            <a:spAutoFit/>
          </a:bodyPr>
          <a:lstStyle/>
          <a:p>
            <a:endParaRPr lang="en-US"/>
          </a:p>
        </p:txBody>
      </p:sp>
      <p:sp>
        <p:nvSpPr>
          <p:cNvPr id="6" name="Text Box 7">
            <a:extLst>
              <a:ext uri="{FF2B5EF4-FFF2-40B4-BE49-F238E27FC236}">
                <a16:creationId xmlns:a16="http://schemas.microsoft.com/office/drawing/2014/main" id="{D27E9010-8F02-9578-C82A-373E38242457}"/>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a:t>
            </a:r>
          </a:p>
          <a:p>
            <a:pPr marL="36000">
              <a:defRPr/>
            </a:pPr>
            <a:r>
              <a:rPr lang="en-US" sz="3200" b="1" cap="small" spc="50" dirty="0">
                <a:latin typeface="Cambria"/>
                <a:cs typeface="Cambria"/>
              </a:rPr>
              <a:t>Lesson 12,  September 16, 2023</a:t>
            </a:r>
          </a:p>
        </p:txBody>
      </p:sp>
      <p:pic>
        <p:nvPicPr>
          <p:cNvPr id="3" name="Picture 2">
            <a:extLst>
              <a:ext uri="{FF2B5EF4-FFF2-40B4-BE49-F238E27FC236}">
                <a16:creationId xmlns:a16="http://schemas.microsoft.com/office/drawing/2014/main" id="{14FC720E-56B9-5CCF-4C31-9045A18F71E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79512" y="3040625"/>
            <a:ext cx="8753680" cy="3700743"/>
          </a:xfrm>
          <a:prstGeom prst="rect">
            <a:avLst/>
          </a:prstGeom>
        </p:spPr>
      </p:pic>
    </p:spTree>
    <p:extLst>
      <p:ext uri="{BB962C8B-B14F-4D97-AF65-F5344CB8AC3E}">
        <p14:creationId xmlns:p14="http://schemas.microsoft.com/office/powerpoint/2010/main" val="32019031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6" presetClass="entr" presetSubtype="37" fill="hold"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outVertical)">
                                      <p:cBhvr>
                                        <p:cTn id="11" dur="2000"/>
                                        <p:tgtEl>
                                          <p:spTgt spid="4">
                                            <p:txEl>
                                              <p:pRg st="0" end="0"/>
                                            </p:txEl>
                                          </p:spTgt>
                                        </p:tgtEl>
                                      </p:cBhvr>
                                    </p:animEffect>
                                  </p:childTnLst>
                                </p:cTn>
                              </p:par>
                              <p:par>
                                <p:cTn id="12" presetID="16" presetClass="entr" presetSubtype="37"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barn(outVertical)">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091948C6-E6EA-1ADF-F8DC-D32A8DC91255}"/>
              </a:ext>
            </a:extLst>
          </p:cNvPr>
          <p:cNvSpPr txBox="1">
            <a:spLocks noChangeArrowheads="1"/>
          </p:cNvSpPr>
          <p:nvPr/>
        </p:nvSpPr>
        <p:spPr bwMode="auto">
          <a:xfrm>
            <a:off x="35685" y="1268760"/>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32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“Our work is an aggressive one, and as faithful soldiers of Jesus, we must bear  the blood-stained banner into the very strongholds of the enemy. ... If we will consent to lay down our arms, to lower the blood-stained banner, to become the captives and servants of Satan, we may  be released from the conflict and the suffering. </a:t>
            </a:r>
            <a:r>
              <a:rPr lang="en-US" b="1" spc="100" dirty="0">
                <a:latin typeface="Calibri"/>
                <a:cs typeface="Calibri"/>
              </a:rPr>
              <a:t>But this peace will be gained only at the loss of Christ and heaven</a:t>
            </a:r>
            <a:r>
              <a:rPr lang="en-US" dirty="0">
                <a:latin typeface="Calibri"/>
                <a:cs typeface="Calibri"/>
              </a:rPr>
              <a:t>.”</a:t>
            </a:r>
          </a:p>
        </p:txBody>
      </p:sp>
      <p:sp>
        <p:nvSpPr>
          <p:cNvPr id="5" name="Text Box 3">
            <a:extLst>
              <a:ext uri="{FF2B5EF4-FFF2-40B4-BE49-F238E27FC236}">
                <a16:creationId xmlns:a16="http://schemas.microsoft.com/office/drawing/2014/main" id="{280BD26F-3DDC-A1BD-E2B2-01B28698C835}"/>
              </a:ext>
            </a:extLst>
          </p:cNvPr>
          <p:cNvSpPr txBox="1">
            <a:spLocks noChangeArrowheads="1"/>
          </p:cNvSpPr>
          <p:nvPr/>
        </p:nvSpPr>
        <p:spPr bwMode="auto">
          <a:xfrm>
            <a:off x="35685" y="1268760"/>
            <a:ext cx="9144000" cy="5079404"/>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32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“Our work is an aggressive one, and as faithful soldiers of Jesus, we must bear  the blood-stained banner into the very strongholds of the enemy. ... </a:t>
            </a:r>
            <a:r>
              <a:rPr lang="en-US" dirty="0">
                <a:latin typeface="Calibri"/>
                <a:cs typeface="Calibri"/>
              </a:rPr>
              <a:t>If we will consent to lay down our arms, to lower the blood-stained banner, to become the captives and servants of Satan, we may  be released from the conflict and the suffering. </a:t>
            </a:r>
          </a:p>
        </p:txBody>
      </p:sp>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268760"/>
            <a:ext cx="9144000" cy="2309415"/>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320"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“Our work is an aggressive one, and as faithful soldiers of Jesus, we must bear  the blood-stained banner into the very strongholds of the enemy. ... </a:t>
            </a:r>
          </a:p>
        </p:txBody>
      </p:sp>
      <p:sp>
        <p:nvSpPr>
          <p:cNvPr id="4" name="Text Box 4">
            <a:extLst>
              <a:ext uri="{FF2B5EF4-FFF2-40B4-BE49-F238E27FC236}">
                <a16:creationId xmlns:a16="http://schemas.microsoft.com/office/drawing/2014/main" id="{3B0BB7CC-C79C-5469-6178-65D475D69D17}"/>
              </a:ext>
            </a:extLst>
          </p:cNvPr>
          <p:cNvSpPr txBox="1">
            <a:spLocks noChangeArrowheads="1"/>
          </p:cNvSpPr>
          <p:nvPr/>
        </p:nvSpPr>
        <p:spPr bwMode="auto">
          <a:xfrm>
            <a:off x="1720852" y="0"/>
            <a:ext cx="7414684" cy="115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The Call to Stand</a:t>
            </a:r>
          </a:p>
          <a:p>
            <a:pPr marL="36576">
              <a:defRPr/>
            </a:pPr>
            <a:r>
              <a:rPr lang="en-US" sz="3200" b="1" cap="small" spc="50" dirty="0">
                <a:latin typeface="Cambria"/>
                <a:cs typeface="Cambria"/>
              </a:rPr>
              <a:t>Last Word </a:t>
            </a:r>
            <a:r>
              <a:rPr lang="en-US" sz="1800" cap="small" dirty="0">
                <a:latin typeface="Cambria"/>
                <a:cs typeface="Cambria"/>
              </a:rPr>
              <a:t>EGW </a:t>
            </a:r>
            <a:r>
              <a:rPr lang="en-US" sz="1800" i="1" cap="small" dirty="0">
                <a:latin typeface="Cambria"/>
                <a:cs typeface="Cambria"/>
              </a:rPr>
              <a:t>Advent Review and Sabbath Herald </a:t>
            </a:r>
            <a:r>
              <a:rPr lang="en-US" sz="1800" cap="small" dirty="0">
                <a:latin typeface="Cambria"/>
                <a:cs typeface="Cambria"/>
              </a:rPr>
              <a:t>May 8, 1888</a:t>
            </a:r>
            <a:endParaRPr lang="en-US" sz="3200" b="1" cap="small" dirty="0">
              <a:latin typeface="Cambria"/>
              <a:cs typeface="Cambria"/>
            </a:endParaRPr>
          </a:p>
        </p:txBody>
      </p:sp>
    </p:spTree>
    <p:extLst>
      <p:ext uri="{BB962C8B-B14F-4D97-AF65-F5344CB8AC3E}">
        <p14:creationId xmlns:p14="http://schemas.microsoft.com/office/powerpoint/2010/main" val="2410372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0"/>
                                  </p:iterate>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484784"/>
            <a:ext cx="9144000" cy="2914644"/>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defRPr/>
            </a:pPr>
            <a:r>
              <a:rPr lang="de-DE" sz="3600" dirty="0" err="1">
                <a:latin typeface="Cambria"/>
                <a:ea typeface="Helvetica CY" charset="0"/>
                <a:cs typeface="Cambria"/>
              </a:rPr>
              <a:t>Ephesians</a:t>
            </a:r>
            <a:r>
              <a:rPr lang="de-DE" sz="3600" dirty="0">
                <a:latin typeface="Cambria"/>
                <a:ea typeface="Helvetica CY" charset="0"/>
                <a:cs typeface="Cambria"/>
              </a:rPr>
              <a:t> 6:10, 11 </a:t>
            </a:r>
            <a:r>
              <a:rPr lang="de-DE" sz="2800" cap="small" dirty="0">
                <a:latin typeface="Cambria"/>
                <a:ea typeface="Helvetica CY" charset="0"/>
                <a:cs typeface="Cambria"/>
              </a:rPr>
              <a:t>ESV </a:t>
            </a:r>
          </a:p>
          <a:p>
            <a:pPr algn="ctr" eaLnBrk="1" hangingPunct="1">
              <a:lnSpc>
                <a:spcPct val="90000"/>
              </a:lnSpc>
              <a:spcBef>
                <a:spcPts val="0"/>
              </a:spcBef>
              <a:spcAft>
                <a:spcPts val="1200"/>
              </a:spcAft>
              <a:tabLst/>
              <a:defRPr/>
            </a:pPr>
            <a:r>
              <a:rPr lang="en-US" dirty="0">
                <a:latin typeface="Calibri"/>
                <a:ea typeface="Helvetica CY" charset="0"/>
                <a:cs typeface="Calibri"/>
              </a:rPr>
              <a:t>“Finally, be strong in the Lord and in the strength of his might. Put on the whole armor of God, that you may be able to stand against the schemes of the devil.”</a:t>
            </a:r>
          </a:p>
        </p:txBody>
      </p:sp>
      <p:sp>
        <p:nvSpPr>
          <p:cNvPr id="3" name="Text Box 4">
            <a:extLst>
              <a:ext uri="{FF2B5EF4-FFF2-40B4-BE49-F238E27FC236}">
                <a16:creationId xmlns:a16="http://schemas.microsoft.com/office/drawing/2014/main" id="{3703D12A-517B-22BD-6D0E-49760D9110C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Call to Stand</a:t>
            </a:r>
          </a:p>
          <a:p>
            <a:pPr marL="36000">
              <a:defRPr/>
            </a:pPr>
            <a:r>
              <a:rPr lang="en-US" sz="3200" b="1" cap="small" spc="50" dirty="0">
                <a:latin typeface="Cambria"/>
                <a:cs typeface="Cambria"/>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639B593D-7181-50C5-D5F2-DD1BB2AAF96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Call to Stand</a:t>
            </a:r>
          </a:p>
          <a:p>
            <a:pPr marL="36000">
              <a:defRPr/>
            </a:pPr>
            <a:r>
              <a:rPr lang="en-US" sz="3200" b="1" cap="small" spc="50" dirty="0">
                <a:latin typeface="Cambria"/>
                <a:cs typeface="Cambria"/>
              </a:rPr>
              <a:t>Initial Word</a:t>
            </a:r>
          </a:p>
        </p:txBody>
      </p:sp>
      <p:sp>
        <p:nvSpPr>
          <p:cNvPr id="7" name="Text Box 3">
            <a:extLst>
              <a:ext uri="{FF2B5EF4-FFF2-40B4-BE49-F238E27FC236}">
                <a16:creationId xmlns:a16="http://schemas.microsoft.com/office/drawing/2014/main" id="{33DB625C-EEDE-FC3C-8D33-DAAE4DC926A6}"/>
              </a:ext>
            </a:extLst>
          </p:cNvPr>
          <p:cNvSpPr txBox="1">
            <a:spLocks noChangeArrowheads="1"/>
          </p:cNvSpPr>
          <p:nvPr/>
        </p:nvSpPr>
        <p:spPr bwMode="auto">
          <a:xfrm>
            <a:off x="0" y="1423874"/>
            <a:ext cx="9144000" cy="452540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tabLst>
                <a:tab pos="846138" algn="l"/>
                <a:tab pos="3074988" algn="l"/>
                <a:tab pos="4445000" algn="l"/>
                <a:tab pos="4911725" algn="l"/>
              </a:tabLst>
              <a:defRPr/>
            </a:pPr>
            <a:r>
              <a:rPr lang="en-US" dirty="0">
                <a:latin typeface="Calibri"/>
                <a:cs typeface="Calibri"/>
              </a:rPr>
              <a:t>In composing Ephesians 6:10–20,                   Paul prays for                                                        an </a:t>
            </a:r>
            <a:r>
              <a:rPr lang="en-US" sz="6000" dirty="0">
                <a:latin typeface="Calibri Light" panose="020F0302020204030204" pitchFamily="34" charset="0"/>
                <a:cs typeface="Calibri Light" panose="020F0302020204030204" pitchFamily="34" charset="0"/>
              </a:rPr>
              <a:t>enhanced vision </a:t>
            </a:r>
            <a:r>
              <a:rPr lang="en-US" dirty="0">
                <a:latin typeface="Calibri"/>
                <a:cs typeface="Calibri"/>
              </a:rPr>
              <a:t>for                              </a:t>
            </a:r>
            <a:r>
              <a:rPr lang="en-US" sz="6000" dirty="0">
                <a:latin typeface="Calibri Light" panose="020F0302020204030204" pitchFamily="34" charset="0"/>
                <a:cs typeface="Calibri Light" panose="020F0302020204030204" pitchFamily="34" charset="0"/>
              </a:rPr>
              <a:t>believers</a:t>
            </a:r>
            <a:r>
              <a:rPr lang="en-US" dirty="0">
                <a:latin typeface="Calibri"/>
                <a:cs typeface="Calibri"/>
              </a:rPr>
              <a:t>                                               </a:t>
            </a:r>
          </a:p>
          <a:p>
            <a:pPr algn="ctr" eaLnBrk="1" hangingPunct="1">
              <a:lnSpc>
                <a:spcPct val="90000"/>
              </a:lnSpc>
              <a:spcBef>
                <a:spcPts val="0"/>
              </a:spcBef>
              <a:spcAft>
                <a:spcPts val="0"/>
              </a:spcAft>
              <a:tabLst>
                <a:tab pos="846138" algn="l"/>
                <a:tab pos="3074988" algn="l"/>
                <a:tab pos="4445000" algn="l"/>
                <a:tab pos="4911725" algn="l"/>
              </a:tabLst>
              <a:defRPr/>
            </a:pPr>
            <a:r>
              <a:rPr lang="en-US" dirty="0">
                <a:latin typeface="Calibri"/>
                <a:cs typeface="Calibri"/>
              </a:rPr>
              <a:t>so that they will be able to</a:t>
            </a:r>
            <a:r>
              <a:rPr lang="en-US" b="1" spc="100" dirty="0">
                <a:latin typeface="Calibri"/>
                <a:cs typeface="Calibri"/>
              </a:rPr>
              <a:t> see </a:t>
            </a:r>
            <a:r>
              <a:rPr lang="en-US" dirty="0">
                <a:latin typeface="Calibri"/>
                <a:cs typeface="Calibri"/>
              </a:rPr>
              <a:t>the full reality of the </a:t>
            </a:r>
            <a:r>
              <a:rPr lang="en-US" b="1" spc="100" dirty="0">
                <a:latin typeface="Calibri"/>
                <a:cs typeface="Calibri"/>
              </a:rPr>
              <a:t>great controversy </a:t>
            </a:r>
            <a:r>
              <a:rPr lang="en-US" dirty="0">
                <a:latin typeface="Calibri"/>
                <a:cs typeface="Calibri"/>
              </a:rPr>
              <a:t>and   </a:t>
            </a:r>
            <a:r>
              <a:rPr lang="en-US" b="1" spc="100" dirty="0">
                <a:latin typeface="Calibri"/>
                <a:cs typeface="Calibri"/>
              </a:rPr>
              <a:t>draw hope </a:t>
            </a:r>
            <a:r>
              <a:rPr lang="en-US" dirty="0">
                <a:latin typeface="Calibri"/>
                <a:cs typeface="Calibri"/>
              </a:rPr>
              <a:t>from what it reveals to them.</a:t>
            </a:r>
          </a:p>
        </p:txBody>
      </p:sp>
    </p:spTree>
    <p:extLst>
      <p:ext uri="{BB962C8B-B14F-4D97-AF65-F5344CB8AC3E}">
        <p14:creationId xmlns:p14="http://schemas.microsoft.com/office/powerpoint/2010/main" val="2592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0" y="1504347"/>
            <a:ext cx="9144000" cy="4742837"/>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273050" eaLnBrk="1" hangingPunct="1">
              <a:lnSpc>
                <a:spcPct val="90000"/>
              </a:lnSpc>
              <a:spcBef>
                <a:spcPts val="0"/>
              </a:spcBef>
              <a:spcAft>
                <a:spcPts val="0"/>
              </a:spcAft>
              <a:tabLst>
                <a:tab pos="733425" algn="l"/>
                <a:tab pos="1309688" algn="l"/>
                <a:tab pos="3810000" algn="l"/>
              </a:tabLst>
            </a:pPr>
            <a:r>
              <a:rPr lang="en-US" b="1" dirty="0">
                <a:latin typeface="Calibri" panose="020F0502020204030204" pitchFamily="34" charset="0"/>
                <a:cs typeface="Calibri" panose="020F0502020204030204" pitchFamily="34" charset="0"/>
              </a:rPr>
              <a:t>1. </a:t>
            </a:r>
            <a:r>
              <a:rPr lang="en-US" dirty="0">
                <a:latin typeface="Calibri" panose="020F0502020204030204" pitchFamily="34" charset="0"/>
                <a:cs typeface="Calibri" panose="020F0502020204030204" pitchFamily="34" charset="0"/>
              </a:rPr>
              <a:t>The Call to Battle </a:t>
            </a:r>
            <a:endParaRPr lang="en-US" dirty="0">
              <a:highlight>
                <a:srgbClr val="FF00FF"/>
              </a:highlight>
              <a:latin typeface="Calibri" panose="020F0502020204030204" pitchFamily="34" charset="0"/>
              <a:cs typeface="Calibri" panose="020F0502020204030204" pitchFamily="34" charset="0"/>
            </a:endParaRPr>
          </a:p>
          <a:p>
            <a:pPr marL="273050" eaLnBrk="1" hangingPunct="1">
              <a:lnSpc>
                <a:spcPct val="90000"/>
              </a:lnSpc>
              <a:spcBef>
                <a:spcPts val="0"/>
              </a:spcBef>
              <a:spcAft>
                <a:spcPts val="0"/>
              </a:spcAft>
              <a:tabLst>
                <a:tab pos="733425" algn="l"/>
                <a:tab pos="1309688" algn="l"/>
                <a:tab pos="3810000" algn="l"/>
              </a:tabLst>
            </a:pPr>
            <a:r>
              <a:rPr lang="en-US" b="1" spc="1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(a) Battle Speech (</a:t>
            </a:r>
            <a:r>
              <a:rPr lang="en-US" sz="3600" i="1" dirty="0">
                <a:latin typeface="Calibri" panose="020F0502020204030204" pitchFamily="34" charset="0"/>
                <a:cs typeface="Calibri" panose="020F0502020204030204" pitchFamily="34" charset="0"/>
              </a:rPr>
              <a:t>Eph. 6: 10–18</a:t>
            </a:r>
            <a:r>
              <a:rPr lang="en-US" sz="3600" dirty="0">
                <a:latin typeface="Calibri" panose="020F0502020204030204" pitchFamily="34" charset="0"/>
                <a:cs typeface="Calibri" panose="020F0502020204030204" pitchFamily="34" charset="0"/>
              </a:rPr>
              <a:t>).              </a:t>
            </a:r>
          </a:p>
          <a:p>
            <a:pPr marL="273050" eaLnBrk="1" hangingPunct="1">
              <a:lnSpc>
                <a:spcPct val="90000"/>
              </a:lnSpc>
              <a:spcBef>
                <a:spcPts val="0"/>
              </a:spcBef>
              <a:spcAft>
                <a:spcPts val="1200"/>
              </a:spcAft>
              <a:tabLst>
                <a:tab pos="733425" algn="l"/>
                <a:tab pos="1309688" algn="l"/>
                <a:tab pos="3810000" algn="l"/>
              </a:tabLst>
            </a:pPr>
            <a:r>
              <a:rPr lang="en-US" sz="3600" dirty="0">
                <a:latin typeface="Calibri" panose="020F0502020204030204" pitchFamily="34" charset="0"/>
                <a:cs typeface="Calibri" panose="020F0502020204030204" pitchFamily="34" charset="0"/>
              </a:rPr>
              <a:t>	(b) Finding Strength in Christ (</a:t>
            </a:r>
            <a:r>
              <a:rPr lang="en-US" sz="3600" i="1" dirty="0">
                <a:latin typeface="Calibri" panose="020F0502020204030204" pitchFamily="34" charset="0"/>
                <a:cs typeface="Calibri" panose="020F0502020204030204" pitchFamily="34" charset="0"/>
              </a:rPr>
              <a:t>Eph. 6:10</a:t>
            </a:r>
            <a:r>
              <a:rPr lang="en-US" sz="3600" dirty="0">
                <a:latin typeface="Calibri" panose="020F0502020204030204" pitchFamily="34" charset="0"/>
                <a:cs typeface="Calibri" panose="020F0502020204030204" pitchFamily="34" charset="0"/>
              </a:rPr>
              <a:t>).</a:t>
            </a:r>
            <a:endParaRPr lang="en-US" sz="3600" spc="-100" dirty="0">
              <a:latin typeface="Calibri" panose="020F0502020204030204" pitchFamily="34" charset="0"/>
              <a:cs typeface="Calibri" panose="020F0502020204030204" pitchFamily="34" charset="0"/>
            </a:endParaRPr>
          </a:p>
          <a:p>
            <a:pPr marL="273050" eaLnBrk="1" hangingPunct="1">
              <a:lnSpc>
                <a:spcPct val="90000"/>
              </a:lnSpc>
              <a:spcBef>
                <a:spcPts val="0"/>
              </a:spcBef>
              <a:spcAft>
                <a:spcPts val="0"/>
              </a:spcAft>
              <a:tabLst>
                <a:tab pos="733425" algn="l"/>
                <a:tab pos="1309688" algn="l"/>
                <a:tab pos="3810000" algn="l"/>
              </a:tabLst>
            </a:pPr>
            <a:r>
              <a:rPr lang="en-US" b="1" dirty="0">
                <a:latin typeface="Calibri" panose="020F0502020204030204" pitchFamily="34" charset="0"/>
                <a:cs typeface="Calibri" panose="020F0502020204030204" pitchFamily="34" charset="0"/>
              </a:rPr>
              <a:t>2. </a:t>
            </a:r>
            <a:r>
              <a:rPr lang="en-US" dirty="0">
                <a:latin typeface="Calibri" panose="020F0502020204030204" pitchFamily="34" charset="0"/>
                <a:cs typeface="Calibri" panose="020F0502020204030204" pitchFamily="34" charset="0"/>
              </a:rPr>
              <a:t>The Great Controversy	</a:t>
            </a:r>
          </a:p>
          <a:p>
            <a:pPr marL="273050" eaLnBrk="1" hangingPunct="1">
              <a:lnSpc>
                <a:spcPct val="90000"/>
              </a:lnSpc>
              <a:spcBef>
                <a:spcPts val="0"/>
              </a:spcBef>
              <a:spcAft>
                <a:spcPts val="0"/>
              </a:spcAft>
              <a:tabLst>
                <a:tab pos="733425" algn="l"/>
                <a:tab pos="1309688" algn="l"/>
                <a:tab pos="3810000" algn="l"/>
              </a:tabLst>
            </a:pPr>
            <a:r>
              <a:rPr lang="en-US" sz="3600" dirty="0">
                <a:latin typeface="Calibri" panose="020F0502020204030204" pitchFamily="34" charset="0"/>
                <a:cs typeface="Calibri" panose="020F0502020204030204" pitchFamily="34" charset="0"/>
              </a:rPr>
              <a:t>	(a) In Paul’s Letters (</a:t>
            </a:r>
            <a:r>
              <a:rPr lang="en-US" sz="3600" i="1" dirty="0">
                <a:latin typeface="Calibri" panose="020F0502020204030204" pitchFamily="34" charset="0"/>
                <a:cs typeface="Calibri" panose="020F0502020204030204" pitchFamily="34" charset="0"/>
              </a:rPr>
              <a:t>Eph. 6:11, 12</a:t>
            </a:r>
            <a:r>
              <a:rPr lang="en-US" sz="3600" dirty="0">
                <a:latin typeface="Calibri" panose="020F0502020204030204" pitchFamily="34" charset="0"/>
                <a:cs typeface="Calibri" panose="020F0502020204030204" pitchFamily="34" charset="0"/>
              </a:rPr>
              <a:t>).           </a:t>
            </a:r>
          </a:p>
          <a:p>
            <a:pPr marL="273050" eaLnBrk="1" hangingPunct="1">
              <a:lnSpc>
                <a:spcPct val="90000"/>
              </a:lnSpc>
              <a:spcBef>
                <a:spcPts val="0"/>
              </a:spcBef>
              <a:spcAft>
                <a:spcPts val="1200"/>
              </a:spcAft>
              <a:tabLst>
                <a:tab pos="733425" algn="l"/>
                <a:tab pos="1309688" algn="l"/>
                <a:tab pos="3810000" algn="l"/>
              </a:tabLst>
            </a:pPr>
            <a:r>
              <a:rPr lang="en-US" sz="3600" dirty="0">
                <a:latin typeface="Calibri" panose="020F0502020204030204" pitchFamily="34" charset="0"/>
                <a:cs typeface="Calibri" panose="020F0502020204030204" pitchFamily="34" charset="0"/>
              </a:rPr>
              <a:t>	(b) As In Ancient Battles (</a:t>
            </a:r>
            <a:r>
              <a:rPr lang="en-US" sz="3600" i="1" dirty="0">
                <a:latin typeface="Calibri" panose="020F0502020204030204" pitchFamily="34" charset="0"/>
                <a:cs typeface="Calibri" panose="020F0502020204030204" pitchFamily="34" charset="0"/>
              </a:rPr>
              <a:t>Eph. 6:11, 13, 14</a:t>
            </a:r>
            <a:r>
              <a:rPr lang="en-US" sz="3600" dirty="0">
                <a:latin typeface="Calibri" panose="020F0502020204030204" pitchFamily="34" charset="0"/>
                <a:cs typeface="Calibri" panose="020F0502020204030204" pitchFamily="34" charset="0"/>
              </a:rPr>
              <a:t>).</a:t>
            </a:r>
          </a:p>
          <a:p>
            <a:pPr marL="273050" eaLnBrk="1" hangingPunct="1">
              <a:lnSpc>
                <a:spcPct val="90000"/>
              </a:lnSpc>
              <a:spcBef>
                <a:spcPts val="0"/>
              </a:spcBef>
              <a:spcAft>
                <a:spcPts val="0"/>
              </a:spcAft>
              <a:tabLst>
                <a:tab pos="733425" algn="l"/>
                <a:tab pos="1309688" algn="l"/>
                <a:tab pos="3810000" algn="l"/>
              </a:tabLst>
            </a:pPr>
            <a:r>
              <a:rPr lang="en-US" b="1" dirty="0">
                <a:latin typeface="Calibri" panose="020F0502020204030204" pitchFamily="34" charset="0"/>
                <a:cs typeface="Calibri" panose="020F0502020204030204" pitchFamily="34" charset="0"/>
              </a:rPr>
              <a:t>3. </a:t>
            </a:r>
            <a:r>
              <a:rPr lang="en-US" dirty="0">
                <a:latin typeface="Calibri" panose="020F0502020204030204" pitchFamily="34" charset="0"/>
                <a:cs typeface="Calibri" panose="020F0502020204030204" pitchFamily="34" charset="0"/>
              </a:rPr>
              <a:t>“Our Struggle”              </a:t>
            </a:r>
          </a:p>
          <a:p>
            <a:pPr marL="273050" eaLnBrk="1" hangingPunct="1">
              <a:lnSpc>
                <a:spcPct val="90000"/>
              </a:lnSpc>
              <a:spcBef>
                <a:spcPts val="0"/>
              </a:spcBef>
              <a:spcAft>
                <a:spcPts val="0"/>
              </a:spcAft>
              <a:tabLst>
                <a:tab pos="733425" algn="l"/>
                <a:tab pos="1309688" algn="l"/>
                <a:tab pos="3810000" algn="l"/>
              </a:tabLst>
            </a:pPr>
            <a:r>
              <a:rPr lang="en-US"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Wrestling Against Evil Powers (</a:t>
            </a:r>
            <a:r>
              <a:rPr lang="en-US" sz="3600" i="1" spc="-100" dirty="0">
                <a:latin typeface="Calibri" panose="020F0502020204030204" pitchFamily="34" charset="0"/>
                <a:cs typeface="Calibri" panose="020F0502020204030204" pitchFamily="34" charset="0"/>
              </a:rPr>
              <a:t>Eph. 6:12</a:t>
            </a:r>
            <a:r>
              <a:rPr lang="en-US" sz="3600" spc="-100" dirty="0">
                <a:latin typeface="Calibri" panose="020F0502020204030204" pitchFamily="34" charset="0"/>
                <a:cs typeface="Calibri" panose="020F0502020204030204" pitchFamily="34" charset="0"/>
              </a:rPr>
              <a:t>).</a:t>
            </a:r>
          </a:p>
        </p:txBody>
      </p:sp>
      <p:sp>
        <p:nvSpPr>
          <p:cNvPr id="7" name="Text Box 4">
            <a:extLst>
              <a:ext uri="{FF2B5EF4-FFF2-40B4-BE49-F238E27FC236}">
                <a16:creationId xmlns:a16="http://schemas.microsoft.com/office/drawing/2014/main" id="{025BF9C5-E895-4D77-F5F8-C25136AE4C7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Call to Stand</a:t>
            </a:r>
          </a:p>
          <a:p>
            <a:pPr marL="36000">
              <a:defRPr/>
            </a:pPr>
            <a:r>
              <a:rPr lang="en-US" sz="3200" b="1" cap="small" spc="50" dirty="0">
                <a:latin typeface="Cambria"/>
                <a:cs typeface="Cambria"/>
              </a:rPr>
              <a:t>Quick Look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1000"/>
                                        <p:tgtEl>
                                          <p:spTgt spid="7">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7">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77445E98-52DC-0CB4-8199-D8DC6E9066EA}"/>
              </a:ext>
            </a:extLst>
          </p:cNvPr>
          <p:cNvSpPr txBox="1">
            <a:spLocks noChangeArrowheads="1"/>
          </p:cNvSpPr>
          <p:nvPr/>
        </p:nvSpPr>
        <p:spPr bwMode="auto">
          <a:xfrm>
            <a:off x="1" y="1700808"/>
            <a:ext cx="9135535" cy="51563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en-US" dirty="0">
                <a:latin typeface="Calibri"/>
                <a:cs typeface="Calibri"/>
              </a:rPr>
              <a:t>“</a:t>
            </a:r>
            <a:r>
              <a:rPr lang="en-US" b="1" spc="100" dirty="0">
                <a:latin typeface="Calibri"/>
                <a:cs typeface="Calibri"/>
              </a:rPr>
              <a:t>Be strong </a:t>
            </a:r>
            <a:r>
              <a:rPr lang="en-US" dirty="0">
                <a:latin typeface="Calibri"/>
                <a:cs typeface="Calibri"/>
              </a:rPr>
              <a:t>in the Lord and in the power       of His might. Put on the whole armor of God, that you may be able to stand           against the wiles of the devil. ...</a:t>
            </a:r>
          </a:p>
          <a:p>
            <a:pPr algn="ctr" eaLnBrk="1" hangingPunct="1">
              <a:lnSpc>
                <a:spcPct val="90000"/>
              </a:lnSpc>
              <a:spcBef>
                <a:spcPts val="0"/>
              </a:spcBef>
              <a:spcAft>
                <a:spcPts val="600"/>
              </a:spcAft>
              <a:defRPr/>
            </a:pPr>
            <a:r>
              <a:rPr lang="en-US" b="1" spc="100" dirty="0">
                <a:latin typeface="Calibri"/>
                <a:cs typeface="Calibri"/>
              </a:rPr>
              <a:t>Stand</a:t>
            </a:r>
            <a:r>
              <a:rPr lang="en-US" dirty="0">
                <a:latin typeface="Calibri"/>
                <a:cs typeface="Calibri"/>
              </a:rPr>
              <a:t> therefore,</a:t>
            </a:r>
            <a:r>
              <a:rPr lang="en-US" spc="-150" dirty="0">
                <a:latin typeface="Calibri"/>
                <a:cs typeface="Calibri"/>
              </a:rPr>
              <a:t> </a:t>
            </a:r>
            <a:r>
              <a:rPr lang="en-US" dirty="0">
                <a:latin typeface="Calibri"/>
                <a:cs typeface="Calibri"/>
              </a:rPr>
              <a:t>having girded your waist with truth, having put on the breastplate  of righteousness,  and having shod your feet with the preparation of the gospel             of peace; </a:t>
            </a:r>
          </a:p>
        </p:txBody>
      </p:sp>
      <p:sp>
        <p:nvSpPr>
          <p:cNvPr id="4" name="Text Box 4">
            <a:extLst>
              <a:ext uri="{FF2B5EF4-FFF2-40B4-BE49-F238E27FC236}">
                <a16:creationId xmlns:a16="http://schemas.microsoft.com/office/drawing/2014/main" id="{8B0FB830-F977-FBEF-9E27-530950512A6F}"/>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The Call to Stand</a:t>
            </a:r>
          </a:p>
          <a:p>
            <a:pPr marL="36000">
              <a:lnSpc>
                <a:spcPct val="85000"/>
              </a:lnSpc>
              <a:spcAft>
                <a:spcPts val="0"/>
              </a:spcAft>
              <a:defRPr/>
            </a:pPr>
            <a:r>
              <a:rPr lang="en-US" sz="3200" b="1" cap="small" spc="50" dirty="0">
                <a:latin typeface="Cambria"/>
                <a:cs typeface="Cambria"/>
              </a:rPr>
              <a:t>1. The Call to Battle </a:t>
            </a:r>
          </a:p>
          <a:p>
            <a:pPr marL="36000">
              <a:lnSpc>
                <a:spcPct val="85000"/>
              </a:lnSpc>
              <a:spcAft>
                <a:spcPts val="0"/>
              </a:spcAft>
              <a:defRPr/>
            </a:pPr>
            <a:r>
              <a:rPr lang="en-US" sz="3200" cap="small" dirty="0">
                <a:latin typeface="Cambria"/>
                <a:cs typeface="Cambria"/>
              </a:rPr>
              <a:t>a. Battle Speech: Ephesians 6:10–18 </a:t>
            </a:r>
            <a:r>
              <a:rPr lang="en-US" sz="3200" cap="small" dirty="0" err="1">
                <a:latin typeface="Cambria"/>
                <a:cs typeface="Cambria"/>
              </a:rPr>
              <a:t>nkjv</a:t>
            </a:r>
            <a:endParaRPr lang="en-US" sz="3200" cap="small" dirty="0">
              <a:latin typeface="Cambria"/>
              <a:cs typeface="Cambria"/>
            </a:endParaRPr>
          </a:p>
        </p:txBody>
      </p:sp>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8B0FB830-F977-FBEF-9E27-530950512A6F}"/>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The Call to Stand</a:t>
            </a:r>
          </a:p>
          <a:p>
            <a:pPr marL="36000">
              <a:lnSpc>
                <a:spcPct val="85000"/>
              </a:lnSpc>
              <a:spcAft>
                <a:spcPts val="0"/>
              </a:spcAft>
              <a:defRPr/>
            </a:pPr>
            <a:r>
              <a:rPr lang="en-US" sz="3200" b="1" cap="small" spc="50" dirty="0">
                <a:latin typeface="Cambria"/>
                <a:cs typeface="Cambria"/>
              </a:rPr>
              <a:t>1. The Call to Battle </a:t>
            </a:r>
          </a:p>
          <a:p>
            <a:pPr marL="36000">
              <a:lnSpc>
                <a:spcPct val="85000"/>
              </a:lnSpc>
              <a:spcAft>
                <a:spcPts val="0"/>
              </a:spcAft>
              <a:defRPr/>
            </a:pPr>
            <a:r>
              <a:rPr lang="en-US" sz="3200" cap="small" dirty="0">
                <a:latin typeface="Cambria"/>
                <a:cs typeface="Cambria"/>
              </a:rPr>
              <a:t>a. Battle Speech: Ephesians 6:10–18 </a:t>
            </a:r>
            <a:r>
              <a:rPr lang="en-US" sz="3200" cap="small" dirty="0" err="1">
                <a:latin typeface="Cambria"/>
                <a:cs typeface="Cambria"/>
              </a:rPr>
              <a:t>nkjv</a:t>
            </a:r>
            <a:endParaRPr lang="en-US" sz="3200" cap="small" dirty="0">
              <a:latin typeface="Cambria"/>
              <a:cs typeface="Cambria"/>
            </a:endParaRPr>
          </a:p>
        </p:txBody>
      </p:sp>
      <p:pic>
        <p:nvPicPr>
          <p:cNvPr id="8" name="Picture 7">
            <a:extLst>
              <a:ext uri="{FF2B5EF4-FFF2-40B4-BE49-F238E27FC236}">
                <a16:creationId xmlns:a16="http://schemas.microsoft.com/office/drawing/2014/main" id="{D6A0C06E-3990-9A04-7AA0-1284FDBB027E}"/>
              </a:ext>
            </a:extLst>
          </p:cNvPr>
          <p:cNvPicPr>
            <a:picLocks noChangeAspect="1"/>
          </p:cNvPicPr>
          <p:nvPr/>
        </p:nvPicPr>
        <p:blipFill>
          <a:blip r:embed="rId3"/>
          <a:stretch>
            <a:fillRect/>
          </a:stretch>
        </p:blipFill>
        <p:spPr>
          <a:xfrm>
            <a:off x="1907704" y="1716810"/>
            <a:ext cx="5331284" cy="3728414"/>
          </a:xfrm>
          <a:prstGeom prst="rect">
            <a:avLst/>
          </a:prstGeom>
        </p:spPr>
      </p:pic>
      <p:sp>
        <p:nvSpPr>
          <p:cNvPr id="9" name="Rectangle 8">
            <a:extLst>
              <a:ext uri="{FF2B5EF4-FFF2-40B4-BE49-F238E27FC236}">
                <a16:creationId xmlns:a16="http://schemas.microsoft.com/office/drawing/2014/main" id="{6F09B016-9667-1445-A109-7A2B741D6B4F}"/>
              </a:ext>
            </a:extLst>
          </p:cNvPr>
          <p:cNvSpPr/>
          <p:nvPr/>
        </p:nvSpPr>
        <p:spPr bwMode="auto">
          <a:xfrm>
            <a:off x="1907704" y="1716810"/>
            <a:ext cx="5331284" cy="37284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77445E98-52DC-0CB4-8199-D8DC6E9066EA}"/>
              </a:ext>
            </a:extLst>
          </p:cNvPr>
          <p:cNvSpPr txBox="1">
            <a:spLocks noChangeArrowheads="1"/>
          </p:cNvSpPr>
          <p:nvPr/>
        </p:nvSpPr>
        <p:spPr bwMode="auto">
          <a:xfrm>
            <a:off x="1" y="1617534"/>
            <a:ext cx="9135535" cy="52332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en-US" dirty="0">
                <a:latin typeface="Calibri"/>
                <a:cs typeface="Calibri"/>
              </a:rPr>
              <a:t>above all, taking the shield of faith with which you will be able to quench all the fiery darts of the wicked one.</a:t>
            </a:r>
          </a:p>
          <a:p>
            <a:pPr algn="ctr" eaLnBrk="1" hangingPunct="1">
              <a:lnSpc>
                <a:spcPct val="90000"/>
              </a:lnSpc>
              <a:spcBef>
                <a:spcPts val="0"/>
              </a:spcBef>
              <a:spcAft>
                <a:spcPts val="600"/>
              </a:spcAft>
              <a:defRPr/>
            </a:pPr>
            <a:r>
              <a:rPr lang="en-US" dirty="0">
                <a:latin typeface="Calibri"/>
                <a:cs typeface="Calibri"/>
              </a:rPr>
              <a:t>And take the helmet of salvation, and the sword of the Spirit, which is the word of God; praying always with all prayer and supplication in the Spirit, being watchful   </a:t>
            </a:r>
          </a:p>
          <a:p>
            <a:pPr algn="ctr" eaLnBrk="1" hangingPunct="1">
              <a:lnSpc>
                <a:spcPct val="90000"/>
              </a:lnSpc>
              <a:spcBef>
                <a:spcPts val="0"/>
              </a:spcBef>
              <a:spcAft>
                <a:spcPts val="600"/>
              </a:spcAft>
              <a:defRPr/>
            </a:pPr>
            <a:r>
              <a:rPr lang="en-US" dirty="0">
                <a:latin typeface="Calibri"/>
                <a:cs typeface="Calibri"/>
              </a:rPr>
              <a:t>to this end with all perseverance and supplication for all the saints....”</a:t>
            </a:r>
          </a:p>
        </p:txBody>
      </p:sp>
    </p:spTree>
    <p:extLst>
      <p:ext uri="{BB962C8B-B14F-4D97-AF65-F5344CB8AC3E}">
        <p14:creationId xmlns:p14="http://schemas.microsoft.com/office/powerpoint/2010/main" val="387429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 presetClass="exit" presetSubtype="0" fill="hold"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hidden"/>
                                      </p:to>
                                    </p:set>
                                  </p:childTnLst>
                                </p:cTn>
                              </p:par>
                              <p:par>
                                <p:cTn id="22" presetID="16" presetClass="entr" presetSubtype="37"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outVertical)">
                                      <p:cBhvr>
                                        <p:cTn id="24" dur="2000"/>
                                        <p:tgtEl>
                                          <p:spTgt spid="8"/>
                                        </p:tgtEl>
                                      </p:cBhvr>
                                    </p:animEffect>
                                  </p:childTnLst>
                                </p:cTn>
                              </p:par>
                              <p:par>
                                <p:cTn id="25" presetID="1" presetClass="exit"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1. The Call to Battle</a:t>
            </a:r>
          </a:p>
          <a:p>
            <a:pPr marL="36000">
              <a:defRPr/>
            </a:pPr>
            <a:r>
              <a:rPr lang="en-US" sz="3200" b="1" cap="small" spc="100" dirty="0">
                <a:latin typeface="Cambria"/>
                <a:cs typeface="Cambria"/>
              </a:rPr>
              <a:t>a. Battle Speech</a:t>
            </a:r>
            <a:endParaRPr lang="en-US" sz="3200" b="1" cap="small" dirty="0">
              <a:latin typeface="Cambria"/>
              <a:cs typeface="Cambria"/>
            </a:endParaRPr>
          </a:p>
        </p:txBody>
      </p:sp>
      <p:sp>
        <p:nvSpPr>
          <p:cNvPr id="12" name="Text Box 3">
            <a:extLst>
              <a:ext uri="{FF2B5EF4-FFF2-40B4-BE49-F238E27FC236}">
                <a16:creationId xmlns:a16="http://schemas.microsoft.com/office/drawing/2014/main" id="{92A7AEB1-939B-1F3C-843D-2E75E383C50A}"/>
              </a:ext>
            </a:extLst>
          </p:cNvPr>
          <p:cNvSpPr txBox="1">
            <a:spLocks noChangeArrowheads="1"/>
          </p:cNvSpPr>
          <p:nvPr/>
        </p:nvSpPr>
        <p:spPr bwMode="auto">
          <a:xfrm>
            <a:off x="8464" y="1179974"/>
            <a:ext cx="9135536"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0"/>
              </a:spcAft>
              <a:tabLst>
                <a:tab pos="674688" algn="l"/>
              </a:tabLst>
              <a:defRPr/>
            </a:pPr>
            <a:r>
              <a:rPr lang="en-US" b="1" spc="100" dirty="0">
                <a:latin typeface="Calibri"/>
                <a:cs typeface="Calibri"/>
              </a:rPr>
              <a:t>Conclusion to Ephesians</a:t>
            </a:r>
          </a:p>
          <a:p>
            <a:pPr marL="180023" eaLnBrk="1" hangingPunct="1">
              <a:lnSpc>
                <a:spcPct val="90000"/>
              </a:lnSpc>
              <a:spcBef>
                <a:spcPts val="0"/>
              </a:spcBef>
              <a:spcAft>
                <a:spcPts val="0"/>
              </a:spcAft>
              <a:tabLst>
                <a:tab pos="674688" algn="l"/>
              </a:tabLst>
              <a:defRPr/>
            </a:pPr>
            <a:r>
              <a:rPr lang="en-US" spc="-100" dirty="0">
                <a:latin typeface="Calibri"/>
                <a:cs typeface="Calibri"/>
              </a:rPr>
              <a:t>• </a:t>
            </a:r>
            <a:r>
              <a:rPr lang="en-US" dirty="0">
                <a:latin typeface="Calibri"/>
                <a:cs typeface="Calibri"/>
              </a:rPr>
              <a:t>A call to battle. To stand in the </a:t>
            </a:r>
            <a:r>
              <a:rPr lang="en-US" dirty="0">
                <a:highlight>
                  <a:srgbClr val="00B0BE"/>
                </a:highlight>
                <a:latin typeface="Calibri"/>
                <a:cs typeface="Calibri"/>
              </a:rPr>
              <a:t>church’s</a:t>
            </a:r>
            <a:r>
              <a:rPr lang="en-US" dirty="0">
                <a:latin typeface="Calibri"/>
                <a:cs typeface="Calibri"/>
              </a:rPr>
              <a:t> war against evil (</a:t>
            </a:r>
            <a:r>
              <a:rPr lang="en-US" i="1" dirty="0">
                <a:latin typeface="Calibri"/>
                <a:cs typeface="Calibri"/>
              </a:rPr>
              <a:t>Eph. 6:10–20</a:t>
            </a:r>
            <a:r>
              <a:rPr lang="en-US" dirty="0">
                <a:latin typeface="Calibri"/>
                <a:cs typeface="Calibri"/>
              </a:rPr>
              <a:t>).</a:t>
            </a:r>
          </a:p>
          <a:p>
            <a:pPr marL="180023" eaLnBrk="1" hangingPunct="1">
              <a:lnSpc>
                <a:spcPct val="90000"/>
              </a:lnSpc>
              <a:spcBef>
                <a:spcPts val="0"/>
              </a:spcBef>
              <a:spcAft>
                <a:spcPts val="0"/>
              </a:spcAft>
              <a:tabLst>
                <a:tab pos="674688" algn="l"/>
              </a:tabLst>
              <a:defRPr/>
            </a:pPr>
            <a:r>
              <a:rPr lang="en-US" dirty="0">
                <a:latin typeface="Calibri"/>
                <a:cs typeface="Calibri"/>
              </a:rPr>
              <a:t>• Begins with an exhortation to “be strong in the Lord” and a call to “put on the whole armor of God” (</a:t>
            </a:r>
            <a:r>
              <a:rPr lang="en-US" i="1" dirty="0">
                <a:latin typeface="Calibri"/>
                <a:cs typeface="Calibri"/>
              </a:rPr>
              <a:t>v. 11</a:t>
            </a:r>
            <a:r>
              <a:rPr lang="en-US" dirty="0">
                <a:latin typeface="Calibri"/>
                <a:cs typeface="Calibri"/>
              </a:rPr>
              <a:t>).</a:t>
            </a:r>
          </a:p>
          <a:p>
            <a:pPr marL="180023" eaLnBrk="1" hangingPunct="1">
              <a:lnSpc>
                <a:spcPct val="90000"/>
              </a:lnSpc>
              <a:spcBef>
                <a:spcPts val="0"/>
              </a:spcBef>
              <a:spcAft>
                <a:spcPts val="0"/>
              </a:spcAft>
              <a:tabLst>
                <a:tab pos="674688" algn="l"/>
              </a:tabLst>
              <a:defRPr/>
            </a:pPr>
            <a:r>
              <a:rPr lang="en-US" dirty="0">
                <a:latin typeface="Calibri"/>
                <a:cs typeface="Calibri"/>
              </a:rPr>
              <a:t>• </a:t>
            </a:r>
            <a:r>
              <a:rPr lang="en-US" spc="-50" dirty="0">
                <a:latin typeface="Calibri"/>
                <a:cs typeface="Calibri"/>
              </a:rPr>
              <a:t>Supports this call by specifying a </a:t>
            </a:r>
            <a:r>
              <a:rPr lang="en-US" spc="-50" dirty="0">
                <a:highlight>
                  <a:srgbClr val="00B0BE"/>
                </a:highlight>
                <a:latin typeface="Calibri"/>
                <a:cs typeface="Calibri"/>
              </a:rPr>
              <a:t>purpose</a:t>
            </a:r>
            <a:r>
              <a:rPr lang="en-US" spc="-50" dirty="0">
                <a:latin typeface="Calibri"/>
                <a:cs typeface="Calibri"/>
              </a:rPr>
              <a:t> </a:t>
            </a:r>
            <a:r>
              <a:rPr lang="en-US" dirty="0">
                <a:latin typeface="Calibri"/>
                <a:cs typeface="Calibri"/>
              </a:rPr>
              <a:t>(to stand against the devil’s schemes, </a:t>
            </a:r>
            <a:r>
              <a:rPr lang="en-US" i="1" dirty="0">
                <a:latin typeface="Calibri"/>
                <a:cs typeface="Calibri"/>
              </a:rPr>
              <a:t>v. 6</a:t>
            </a:r>
            <a:r>
              <a:rPr lang="en-US" dirty="0">
                <a:latin typeface="Calibri"/>
                <a:cs typeface="Calibri"/>
              </a:rPr>
              <a:t>), and by offering a </a:t>
            </a:r>
            <a:r>
              <a:rPr lang="en-US" dirty="0">
                <a:highlight>
                  <a:srgbClr val="00B0BE"/>
                </a:highlight>
                <a:latin typeface="Calibri"/>
                <a:cs typeface="Calibri"/>
              </a:rPr>
              <a:t>rationale</a:t>
            </a:r>
            <a:r>
              <a:rPr lang="en-US" dirty="0">
                <a:latin typeface="Calibri"/>
                <a:cs typeface="Calibri"/>
              </a:rPr>
              <a:t>: the battle is against spiritual forces of evil (</a:t>
            </a:r>
            <a:r>
              <a:rPr lang="en-US" i="1" dirty="0">
                <a:latin typeface="Calibri"/>
                <a:cs typeface="Calibri"/>
              </a:rPr>
              <a:t>v. 12</a:t>
            </a:r>
            <a:r>
              <a:rPr lang="en-US" dirty="0">
                <a:latin typeface="Calibri"/>
                <a:cs typeface="Calibri"/>
              </a:rPr>
              <a:t>). </a:t>
            </a:r>
          </a:p>
        </p:txBody>
      </p:sp>
    </p:spTree>
    <p:extLst>
      <p:ext uri="{BB962C8B-B14F-4D97-AF65-F5344CB8AC3E}">
        <p14:creationId xmlns:p14="http://schemas.microsoft.com/office/powerpoint/2010/main" val="199641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10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10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•23.1Q MANAGING.potx</Template>
  <TotalTime>109434</TotalTime>
  <Words>4219</Words>
  <Application>Microsoft Macintosh PowerPoint</Application>
  <PresentationFormat>On-screen Show (4:3)</PresentationFormat>
  <Paragraphs>224</Paragraphs>
  <Slides>30</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Avenir Next Condensed Demi Bold</vt:lpstr>
      <vt:lpstr>Avenir Next Condensed Medium</vt:lpstr>
      <vt:lpstr>Calibri</vt:lpstr>
      <vt:lpstr>Calibri Light</vt:lpstr>
      <vt:lpstr>Cambria</vt:lpstr>
      <vt:lpstr>Helvetica Neue</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1439</cp:revision>
  <cp:lastPrinted>2023-09-13T23:39:31Z</cp:lastPrinted>
  <dcterms:created xsi:type="dcterms:W3CDTF">2021-07-03T11:23:54Z</dcterms:created>
  <dcterms:modified xsi:type="dcterms:W3CDTF">2023-09-14T06:49:18Z</dcterms:modified>
</cp:coreProperties>
</file>