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10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11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notesSlides/notesSlide12.xml" ContentType="application/vnd.openxmlformats-officedocument.presentationml.notesSlide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notesSlides/notesSlide15.xml" ContentType="application/vnd.openxmlformats-officedocument.presentationml.notesSlide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notesSlides/notesSlide16.xml" ContentType="application/vnd.openxmlformats-officedocument.presentationml.notesSlide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32"/>
  </p:notesMasterIdLst>
  <p:handoutMasterIdLst>
    <p:handoutMasterId r:id="rId33"/>
  </p:handoutMasterIdLst>
  <p:sldIdLst>
    <p:sldId id="256" r:id="rId3"/>
    <p:sldId id="718" r:id="rId4"/>
    <p:sldId id="704" r:id="rId5"/>
    <p:sldId id="268" r:id="rId6"/>
    <p:sldId id="479" r:id="rId7"/>
    <p:sldId id="831" r:id="rId8"/>
    <p:sldId id="832" r:id="rId9"/>
    <p:sldId id="603" r:id="rId10"/>
    <p:sldId id="806" r:id="rId11"/>
    <p:sldId id="841" r:id="rId12"/>
    <p:sldId id="840" r:id="rId13"/>
    <p:sldId id="842" r:id="rId14"/>
    <p:sldId id="801" r:id="rId15"/>
    <p:sldId id="810" r:id="rId16"/>
    <p:sldId id="843" r:id="rId17"/>
    <p:sldId id="844" r:id="rId18"/>
    <p:sldId id="753" r:id="rId19"/>
    <p:sldId id="830" r:id="rId20"/>
    <p:sldId id="835" r:id="rId21"/>
    <p:sldId id="837" r:id="rId22"/>
    <p:sldId id="836" r:id="rId23"/>
    <p:sldId id="838" r:id="rId24"/>
    <p:sldId id="839" r:id="rId25"/>
    <p:sldId id="833" r:id="rId26"/>
    <p:sldId id="834" r:id="rId27"/>
    <p:sldId id="354" r:id="rId28"/>
    <p:sldId id="523" r:id="rId29"/>
    <p:sldId id="524" r:id="rId30"/>
    <p:sldId id="525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ヒラギノ角ゴ Pro W3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ヒラギノ角ゴ Pro W3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ヒラギノ角ゴ Pro W3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ヒラギノ角ゴ Pro W3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ヒラギノ角ゴ Pro W3" charset="0"/>
        <a:cs typeface="ＭＳ Ｐゴシック" charset="0"/>
      </a:defRPr>
    </a:lvl5pPr>
    <a:lvl6pPr marL="22860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ヒラギノ角ゴ Pro W3" charset="0"/>
        <a:cs typeface="ＭＳ Ｐゴシック" charset="0"/>
      </a:defRPr>
    </a:lvl6pPr>
    <a:lvl7pPr marL="27432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ヒラギノ角ゴ Pro W3" charset="0"/>
        <a:cs typeface="ＭＳ Ｐゴシック" charset="0"/>
      </a:defRPr>
    </a:lvl7pPr>
    <a:lvl8pPr marL="32004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ヒラギノ角ゴ Pro W3" charset="0"/>
        <a:cs typeface="ＭＳ Ｐゴシック" charset="0"/>
      </a:defRPr>
    </a:lvl8pPr>
    <a:lvl9pPr marL="36576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ヒラギノ角ゴ Pro W3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ro Vicente" initials="CV" lastIdx="3" clrIdx="0">
    <p:extLst>
      <p:ext uri="{19B8F6BF-5375-455C-9EA6-DF929625EA0E}">
        <p15:presenceInfo xmlns:p15="http://schemas.microsoft.com/office/powerpoint/2012/main" userId="add71d1e32a934a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80000"/>
    <a:srgbClr val="00B0BE"/>
    <a:srgbClr val="FF00FF"/>
    <a:srgbClr val="000000"/>
    <a:srgbClr val="D9D9D9"/>
    <a:srgbClr val="FF6FCF"/>
    <a:srgbClr val="00FFFF"/>
    <a:srgbClr val="CCCCCC"/>
    <a:srgbClr val="CEC9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 autoAdjust="0"/>
    <p:restoredTop sz="86379" autoAdjust="0"/>
  </p:normalViewPr>
  <p:slideViewPr>
    <p:cSldViewPr>
      <p:cViewPr varScale="1">
        <p:scale>
          <a:sx n="80" d="100"/>
          <a:sy n="80" d="100"/>
        </p:scale>
        <p:origin x="208" y="2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0" d="100"/>
        <a:sy n="6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>
      <p:cViewPr>
        <p:scale>
          <a:sx n="171" d="100"/>
          <a:sy n="171" d="100"/>
        </p:scale>
        <p:origin x="1040" y="-41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5CF7DEA-EED0-B34A-97AC-1E39EAF9C1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A0B209-6DB4-BAB2-CF2C-4C3140CA8D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5927F-2F01-BC43-856C-0DDF70B4A0C5}" type="datetimeFigureOut">
              <a:rPr lang="en-US" smtClean="0"/>
              <a:t>9/20/23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397747-7603-FC97-B986-99AB94D540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03F291-8112-5E0D-F0E9-AA0D63979E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D1B494-DDF3-964F-AFCD-83AD96D68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313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2T08:27:21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2T08:27:29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2T08:27:29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2T08:27:37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2T08:27:21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2T08:27:25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2T08:27:26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2T08:27:29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2T08:27:29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2T08:27:37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2T08:27:21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2T08:27:25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2T08:27:25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2T08:27:26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2T08:27:29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2T08:27:29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2T08:27:37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2T08:27:21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2T08:27:25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2T08:27:26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2T08:27:29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2T08:27:29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2T08:27:26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2T08:27:37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2T08:27:21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2T08:27:25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2T08:27:26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2T08:27:29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2T08:27:29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2T08:27:37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2T08:27:21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2T08:27:25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2T08:27:26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2T08:27:29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2T08:27:29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2T08:27:29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2T08:27:37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2T08:27:29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2T08:27:37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2T08:27:21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2T08:27:25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2T08:27:26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C9AB72E0-750F-4840-B38A-36D37E711B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2443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ヒラギノ角ゴ Pro W3" charset="0"/>
        <a:cs typeface="ＭＳ Ｐゴシック" pitchFamily="2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3" Type="http://schemas.openxmlformats.org/officeDocument/2006/relationships/customXml" Target="../ink/ink7.xml"/><Relationship Id="rId7" Type="http://schemas.openxmlformats.org/officeDocument/2006/relationships/customXml" Target="../ink/ink10.xm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6" Type="http://schemas.openxmlformats.org/officeDocument/2006/relationships/customXml" Target="../ink/ink9.xml"/><Relationship Id="rId5" Type="http://schemas.openxmlformats.org/officeDocument/2006/relationships/customXml" Target="../ink/ink8.xml"/><Relationship Id="rId4" Type="http://schemas.openxmlformats.org/officeDocument/2006/relationships/image" Target="../media/image12.png"/><Relationship Id="rId9" Type="http://schemas.openxmlformats.org/officeDocument/2006/relationships/customXml" Target="../ink/ink12.xml"/></Relationships>
</file>

<file path=ppt/notesSlides/_rels/notes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.xml"/><Relationship Id="rId3" Type="http://schemas.openxmlformats.org/officeDocument/2006/relationships/customXml" Target="../ink/ink13.xml"/><Relationship Id="rId7" Type="http://schemas.openxmlformats.org/officeDocument/2006/relationships/customXml" Target="../ink/ink16.xm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6" Type="http://schemas.openxmlformats.org/officeDocument/2006/relationships/customXml" Target="../ink/ink15.xml"/><Relationship Id="rId5" Type="http://schemas.openxmlformats.org/officeDocument/2006/relationships/customXml" Target="../ink/ink14.xml"/><Relationship Id="rId4" Type="http://schemas.openxmlformats.org/officeDocument/2006/relationships/image" Target="../media/image12.png"/><Relationship Id="rId9" Type="http://schemas.openxmlformats.org/officeDocument/2006/relationships/customXml" Target="../ink/ink18.xml"/></Relationships>
</file>

<file path=ppt/notesSlides/_rels/notes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3.xml"/><Relationship Id="rId3" Type="http://schemas.openxmlformats.org/officeDocument/2006/relationships/customXml" Target="../ink/ink19.xml"/><Relationship Id="rId7" Type="http://schemas.openxmlformats.org/officeDocument/2006/relationships/customXml" Target="../ink/ink22.xm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6" Type="http://schemas.openxmlformats.org/officeDocument/2006/relationships/customXml" Target="../ink/ink21.xml"/><Relationship Id="rId5" Type="http://schemas.openxmlformats.org/officeDocument/2006/relationships/customXml" Target="../ink/ink20.xml"/><Relationship Id="rId4" Type="http://schemas.openxmlformats.org/officeDocument/2006/relationships/image" Target="../media/image12.png"/><Relationship Id="rId9" Type="http://schemas.openxmlformats.org/officeDocument/2006/relationships/customXml" Target="../ink/ink2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9.xml"/><Relationship Id="rId3" Type="http://schemas.openxmlformats.org/officeDocument/2006/relationships/customXml" Target="../ink/ink25.xml"/><Relationship Id="rId7" Type="http://schemas.openxmlformats.org/officeDocument/2006/relationships/customXml" Target="../ink/ink28.xm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6" Type="http://schemas.openxmlformats.org/officeDocument/2006/relationships/customXml" Target="../ink/ink27.xml"/><Relationship Id="rId5" Type="http://schemas.openxmlformats.org/officeDocument/2006/relationships/customXml" Target="../ink/ink26.xml"/><Relationship Id="rId4" Type="http://schemas.openxmlformats.org/officeDocument/2006/relationships/image" Target="../media/image11.png"/><Relationship Id="rId9" Type="http://schemas.openxmlformats.org/officeDocument/2006/relationships/customXml" Target="../ink/ink30.xml"/></Relationships>
</file>

<file path=ppt/notesSlides/_rels/notes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5.xml"/><Relationship Id="rId3" Type="http://schemas.openxmlformats.org/officeDocument/2006/relationships/customXml" Target="../ink/ink31.xml"/><Relationship Id="rId7" Type="http://schemas.openxmlformats.org/officeDocument/2006/relationships/customXml" Target="../ink/ink34.xm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6" Type="http://schemas.openxmlformats.org/officeDocument/2006/relationships/customXml" Target="../ink/ink33.xml"/><Relationship Id="rId5" Type="http://schemas.openxmlformats.org/officeDocument/2006/relationships/customXml" Target="../ink/ink32.xml"/><Relationship Id="rId4" Type="http://schemas.openxmlformats.org/officeDocument/2006/relationships/image" Target="../media/image12.png"/><Relationship Id="rId9" Type="http://schemas.openxmlformats.org/officeDocument/2006/relationships/customXml" Target="../ink/ink36.xml"/></Relationships>
</file>

<file path=ppt/notesSlides/_rels/notes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41.xml"/><Relationship Id="rId3" Type="http://schemas.openxmlformats.org/officeDocument/2006/relationships/customXml" Target="../ink/ink37.xml"/><Relationship Id="rId7" Type="http://schemas.openxmlformats.org/officeDocument/2006/relationships/customXml" Target="../ink/ink40.xm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6" Type="http://schemas.openxmlformats.org/officeDocument/2006/relationships/customXml" Target="../ink/ink39.xml"/><Relationship Id="rId5" Type="http://schemas.openxmlformats.org/officeDocument/2006/relationships/customXml" Target="../ink/ink38.xml"/><Relationship Id="rId4" Type="http://schemas.openxmlformats.org/officeDocument/2006/relationships/image" Target="../media/image12.png"/><Relationship Id="rId9" Type="http://schemas.openxmlformats.org/officeDocument/2006/relationships/customXml" Target="../ink/ink42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customXml" Target="../ink/ink1.xml"/><Relationship Id="rId7" Type="http://schemas.openxmlformats.org/officeDocument/2006/relationships/customXml" Target="../ink/ink4.xm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6" Type="http://schemas.openxmlformats.org/officeDocument/2006/relationships/customXml" Target="../ink/ink3.xml"/><Relationship Id="rId5" Type="http://schemas.openxmlformats.org/officeDocument/2006/relationships/customXml" Target="../ink/ink2.xml"/><Relationship Id="rId4" Type="http://schemas.openxmlformats.org/officeDocument/2006/relationships/image" Target="../media/image11.png"/><Relationship Id="rId9" Type="http://schemas.openxmlformats.org/officeDocument/2006/relationships/customXml" Target="../ink/ink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743750AA-3F4A-7D40-899D-28D7579990C8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0"/>
            <a:ext cx="4572000" cy="342900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320" y="3707904"/>
            <a:ext cx="6024008" cy="465881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i="1" spc="100" dirty="0"/>
              <a:t>Shalom! </a:t>
            </a:r>
            <a:r>
              <a:rPr lang="en-US" sz="1600" b="1" i="1" spc="100" dirty="0" err="1"/>
              <a:t>sa</a:t>
            </a:r>
            <a:r>
              <a:rPr lang="en-US" sz="1600" b="1" i="1" spc="100" dirty="0"/>
              <a:t> </a:t>
            </a:r>
            <a:r>
              <a:rPr lang="en-US" sz="1600" b="1" i="1" spc="100" dirty="0" err="1"/>
              <a:t>inyong</a:t>
            </a:r>
            <a:r>
              <a:rPr lang="en-US" sz="1600" b="1" i="1" spc="100" dirty="0"/>
              <a:t> lahat. “</a:t>
            </a:r>
            <a:r>
              <a:rPr lang="en-US" sz="1600" b="1" i="1" spc="100" dirty="0" err="1"/>
              <a:t>Ganito</a:t>
            </a:r>
            <a:r>
              <a:rPr lang="en-US" sz="1600" b="1" i="1" spc="100" dirty="0"/>
              <a:t> ang </a:t>
            </a:r>
            <a:r>
              <a:rPr lang="en-US" sz="1600" b="1" i="1" spc="100" dirty="0" err="1"/>
              <a:t>sabi</a:t>
            </a:r>
            <a:r>
              <a:rPr lang="en-US" sz="1600" b="1" i="1" spc="100" dirty="0"/>
              <a:t> ng </a:t>
            </a:r>
            <a:r>
              <a:rPr lang="en-US" sz="1600" b="1" i="1" spc="100" dirty="0" err="1"/>
              <a:t>Panginoon</a:t>
            </a:r>
            <a:r>
              <a:rPr lang="en-US" sz="1600" b="1" i="1" spc="100" dirty="0"/>
              <a:t> </a:t>
            </a:r>
            <a:r>
              <a:rPr lang="en-US" sz="1600" b="1" i="1" spc="100" dirty="0" err="1"/>
              <a:t>sa</a:t>
            </a:r>
            <a:r>
              <a:rPr lang="en-US" sz="1600" b="1" i="1" spc="100" dirty="0"/>
              <a:t> </a:t>
            </a:r>
            <a:r>
              <a:rPr lang="en-US" sz="1600" b="1" i="1" spc="100" dirty="0" err="1"/>
              <a:t>inyo</a:t>
            </a:r>
            <a:r>
              <a:rPr lang="en-US" sz="1600" b="1" i="1" spc="100" dirty="0"/>
              <a:t>, ‘</a:t>
            </a:r>
            <a:r>
              <a:rPr lang="en-US" sz="1600" b="1" i="1" spc="100" dirty="0" err="1"/>
              <a:t>Sapagkat</a:t>
            </a:r>
            <a:r>
              <a:rPr lang="en-US" sz="1600" b="1" i="1" spc="100" dirty="0"/>
              <a:t> </a:t>
            </a:r>
            <a:r>
              <a:rPr lang="en-US" sz="1600" b="1" i="1" spc="100" dirty="0" err="1"/>
              <a:t>hindi</a:t>
            </a:r>
            <a:r>
              <a:rPr lang="en-US" sz="1600" b="1" i="1" spc="100" dirty="0"/>
              <a:t> </a:t>
            </a:r>
            <a:r>
              <a:rPr lang="en-US" sz="1600" b="1" i="1" spc="100" dirty="0" err="1"/>
              <a:t>galing</a:t>
            </a:r>
            <a:r>
              <a:rPr lang="en-US" sz="1600" b="1" i="1" spc="100" dirty="0"/>
              <a:t> </a:t>
            </a:r>
            <a:r>
              <a:rPr lang="en-US" sz="1600" b="1" i="1" spc="100" dirty="0" err="1"/>
              <a:t>sa</a:t>
            </a:r>
            <a:r>
              <a:rPr lang="en-US" sz="1600" b="1" i="1" spc="100" dirty="0"/>
              <a:t> </a:t>
            </a:r>
            <a:r>
              <a:rPr lang="en-US" sz="1600" b="1" i="1" spc="100" dirty="0" err="1"/>
              <a:t>tao</a:t>
            </a:r>
            <a:r>
              <a:rPr lang="en-US" sz="1600" b="1" i="1" spc="100" dirty="0"/>
              <a:t> ang </a:t>
            </a:r>
            <a:r>
              <a:rPr lang="en-US" sz="1600" b="1" i="1" spc="100" dirty="0" err="1"/>
              <a:t>mga</a:t>
            </a:r>
            <a:r>
              <a:rPr lang="en-US" sz="1600" b="1" i="1" spc="100" dirty="0"/>
              <a:t> </a:t>
            </a:r>
            <a:r>
              <a:rPr lang="en-US" sz="1600" b="1" i="1" spc="100" dirty="0" err="1"/>
              <a:t>sandatang</a:t>
            </a:r>
            <a:r>
              <a:rPr lang="en-US" sz="1600" b="1" i="1" spc="100" dirty="0"/>
              <a:t> </a:t>
            </a:r>
            <a:r>
              <a:rPr lang="en-US" sz="1600" b="1" i="1" spc="100" dirty="0" err="1"/>
              <a:t>ginagamit</a:t>
            </a:r>
            <a:r>
              <a:rPr lang="en-US" sz="1600" b="1" i="1" spc="100" dirty="0"/>
              <a:t> </a:t>
            </a:r>
            <a:r>
              <a:rPr lang="en-US" sz="1600" b="1" i="1" spc="100" dirty="0" err="1"/>
              <a:t>namin</a:t>
            </a:r>
            <a:r>
              <a:rPr lang="en-US" sz="1600" b="1" i="1" spc="100" dirty="0"/>
              <a:t> </a:t>
            </a:r>
            <a:r>
              <a:rPr lang="en-US" sz="1600" b="1" i="1" spc="100" dirty="0" err="1"/>
              <a:t>sa</a:t>
            </a:r>
            <a:r>
              <a:rPr lang="en-US" sz="1600" b="1" i="1" spc="100" dirty="0"/>
              <a:t> </a:t>
            </a:r>
            <a:r>
              <a:rPr lang="en-US" sz="1600" b="1" i="1" spc="100" dirty="0" err="1"/>
              <a:t>pakikipaglaban</a:t>
            </a:r>
            <a:r>
              <a:rPr lang="en-US" sz="1600" b="1" i="1" spc="100" dirty="0"/>
              <a:t>, </a:t>
            </a:r>
            <a:r>
              <a:rPr lang="en-US" sz="1600" b="1" i="1" spc="100" dirty="0" err="1"/>
              <a:t>kundi</a:t>
            </a:r>
            <a:r>
              <a:rPr lang="en-US" sz="1600" b="1" i="1" spc="100" dirty="0"/>
              <a:t> </a:t>
            </a:r>
            <a:r>
              <a:rPr lang="en-US" sz="1600" b="1" i="1" spc="100" dirty="0" err="1"/>
              <a:t>galing</a:t>
            </a:r>
            <a:r>
              <a:rPr lang="en-US" sz="1600" b="1" i="1" spc="100" dirty="0"/>
              <a:t> </a:t>
            </a:r>
            <a:r>
              <a:rPr lang="en-US" sz="1600" b="1" i="1" spc="100" dirty="0" err="1"/>
              <a:t>sa</a:t>
            </a:r>
            <a:r>
              <a:rPr lang="en-US" sz="1600" b="1" i="1" spc="100" dirty="0"/>
              <a:t> </a:t>
            </a:r>
            <a:r>
              <a:rPr lang="en-US" sz="1600" b="1" i="1" spc="100" dirty="0" err="1"/>
              <a:t>Diyos</a:t>
            </a:r>
            <a:r>
              <a:rPr lang="en-US" sz="1600" b="1" i="1" spc="100" dirty="0"/>
              <a:t>, </a:t>
            </a:r>
            <a:r>
              <a:rPr lang="en-US" sz="1600" b="1" i="1" spc="100" dirty="0" err="1"/>
              <a:t>na</a:t>
            </a:r>
            <a:r>
              <a:rPr lang="en-US" sz="1600" b="1" i="1" spc="100" dirty="0"/>
              <a:t> may </a:t>
            </a:r>
            <a:r>
              <a:rPr lang="en-US" sz="1600" b="1" i="1" spc="100" dirty="0" err="1"/>
              <a:t>kapangyarihang</a:t>
            </a:r>
            <a:r>
              <a:rPr lang="en-US" sz="1600" b="1" i="1" spc="100" dirty="0"/>
              <a:t> </a:t>
            </a:r>
            <a:r>
              <a:rPr lang="en-US" sz="1600" b="1" i="1" spc="100" dirty="0" err="1"/>
              <a:t>magwasak</a:t>
            </a:r>
            <a:r>
              <a:rPr lang="en-US" sz="1600" b="1" i="1" spc="100" dirty="0"/>
              <a:t> </a:t>
            </a:r>
            <a:r>
              <a:rPr lang="en-US" sz="1600" b="1" i="1" spc="100" dirty="0" err="1"/>
              <a:t>kahit</a:t>
            </a:r>
            <a:r>
              <a:rPr lang="en-US" sz="1600" b="1" i="1" spc="100" dirty="0"/>
              <a:t> ng </a:t>
            </a:r>
            <a:r>
              <a:rPr lang="en-US" sz="1600" b="1" i="1" spc="100" dirty="0" err="1"/>
              <a:t>mga</a:t>
            </a:r>
            <a:r>
              <a:rPr lang="en-US" sz="1600" b="1" i="1" spc="100" dirty="0"/>
              <a:t> kuta” </a:t>
            </a:r>
            <a:r>
              <a:rPr lang="en-US" sz="1600" b="1" spc="100" dirty="0"/>
              <a:t>(</a:t>
            </a:r>
            <a:r>
              <a:rPr lang="en-US" sz="1600" b="1" i="1" spc="100" dirty="0"/>
              <a:t>2 </a:t>
            </a:r>
            <a:r>
              <a:rPr lang="en-US" sz="1600" b="1" i="1" spc="100" dirty="0" err="1"/>
              <a:t>Corinto</a:t>
            </a:r>
            <a:r>
              <a:rPr lang="en-US" sz="1600" b="1" i="1" spc="100" dirty="0"/>
              <a:t> 10:4 </a:t>
            </a:r>
            <a:r>
              <a:rPr lang="en-US" sz="1400" b="1" spc="100" dirty="0"/>
              <a:t>FSV</a:t>
            </a:r>
            <a:r>
              <a:rPr lang="en-US" sz="1600" b="1" spc="100" dirty="0"/>
              <a:t>).</a:t>
            </a:r>
            <a:r>
              <a:rPr lang="en-US" sz="1600" b="1" i="1" spc="100" dirty="0"/>
              <a:t> Welcome po </a:t>
            </a:r>
            <a:r>
              <a:rPr lang="en-US" sz="1600" b="1" i="1" spc="100" dirty="0" err="1"/>
              <a:t>sa</a:t>
            </a:r>
            <a:r>
              <a:rPr lang="en-US" sz="1600" b="1" i="1" spc="100" dirty="0"/>
              <a:t> GOOD&amp;FAITHFUL channel </a:t>
            </a:r>
            <a:r>
              <a:rPr lang="en-US" sz="1600" b="1" i="1" spc="100" dirty="0" err="1"/>
              <a:t>dito</a:t>
            </a:r>
            <a:r>
              <a:rPr lang="en-US" sz="1600" b="1" i="1" spc="100" dirty="0"/>
              <a:t> </a:t>
            </a:r>
            <a:r>
              <a:rPr lang="en-US" sz="1600" b="1" i="1" spc="100" dirty="0" err="1"/>
              <a:t>sa</a:t>
            </a:r>
            <a:r>
              <a:rPr lang="en-US" sz="1600" b="1" i="1" spc="100" dirty="0"/>
              <a:t> YouTube. </a:t>
            </a:r>
            <a:r>
              <a:rPr lang="en-US" sz="1600" b="1" i="1" spc="100" dirty="0" err="1"/>
              <a:t>Dalangin</a:t>
            </a:r>
            <a:r>
              <a:rPr lang="en-US" sz="1600" b="1" i="1" spc="100" baseline="0" dirty="0"/>
              <a:t> </a:t>
            </a:r>
            <a:r>
              <a:rPr lang="en-US" sz="1600" b="1" i="1" spc="100" baseline="0" dirty="0" err="1"/>
              <a:t>kong</a:t>
            </a:r>
            <a:r>
              <a:rPr lang="en-US" sz="1600" b="1" i="1" spc="100" baseline="0" dirty="0"/>
              <a:t> </a:t>
            </a:r>
            <a:r>
              <a:rPr lang="en-US" sz="1600" b="1" i="1" spc="100" baseline="0" dirty="0" err="1"/>
              <a:t>maging</a:t>
            </a:r>
            <a:r>
              <a:rPr lang="en-US" sz="1600" b="1" i="1" spc="100" baseline="0" dirty="0"/>
              <a:t> </a:t>
            </a:r>
            <a:r>
              <a:rPr lang="en-US" sz="1600" b="1" i="1" spc="100" baseline="0" dirty="0" err="1"/>
              <a:t>pagpapala</a:t>
            </a:r>
            <a:r>
              <a:rPr lang="en-US" sz="1600" b="1" i="1" spc="100" baseline="0" dirty="0"/>
              <a:t> </a:t>
            </a:r>
            <a:r>
              <a:rPr lang="en-US" sz="1600" b="1" i="1" spc="100" baseline="0" dirty="0" err="1"/>
              <a:t>ito</a:t>
            </a:r>
            <a:r>
              <a:rPr lang="en-US" sz="1600" b="1" i="1" spc="100" baseline="0" dirty="0"/>
              <a:t> </a:t>
            </a:r>
            <a:r>
              <a:rPr lang="en-US" sz="1600" b="1" i="1" spc="100" baseline="0" dirty="0" err="1"/>
              <a:t>sa</a:t>
            </a:r>
            <a:r>
              <a:rPr lang="en-US" sz="1600" b="1" i="1" spc="100" baseline="0" dirty="0"/>
              <a:t> </a:t>
            </a:r>
            <a:r>
              <a:rPr lang="en-US" sz="1600" b="1" i="1" spc="100" baseline="0" dirty="0" err="1"/>
              <a:t>iyo</a:t>
            </a:r>
            <a:r>
              <a:rPr lang="en-US" sz="1600" b="1" i="1" spc="100" baseline="0" dirty="0"/>
              <a:t> </a:t>
            </a:r>
            <a:r>
              <a:rPr lang="en-US" sz="1600" b="1" i="1" spc="100" baseline="0" dirty="0" err="1"/>
              <a:t>tuwing</a:t>
            </a:r>
            <a:r>
              <a:rPr lang="en-US" sz="1600" b="1" i="1" spc="100" baseline="0" dirty="0"/>
              <a:t> </a:t>
            </a:r>
            <a:r>
              <a:rPr lang="en-US" sz="1600" b="1" i="1" spc="100" baseline="0" dirty="0" err="1"/>
              <a:t>ikaw</a:t>
            </a:r>
            <a:r>
              <a:rPr lang="en-US" sz="1600" b="1" i="1" spc="100" baseline="0" dirty="0"/>
              <a:t> ay </a:t>
            </a:r>
            <a:r>
              <a:rPr lang="en-US" sz="1600" b="1" i="1" spc="100" baseline="0" dirty="0" err="1"/>
              <a:t>magbubukas</a:t>
            </a:r>
            <a:r>
              <a:rPr lang="en-US" sz="1600" b="1" i="1" spc="100" baseline="0" dirty="0"/>
              <a:t> at </a:t>
            </a:r>
            <a:r>
              <a:rPr lang="en-US" sz="1600" b="1" i="1" spc="100" baseline="0" dirty="0" err="1"/>
              <a:t>manonood</a:t>
            </a:r>
            <a:r>
              <a:rPr lang="en-US" sz="1600" b="1" i="1" spc="100" baseline="0" dirty="0"/>
              <a:t>. Ang </a:t>
            </a:r>
            <a:r>
              <a:rPr lang="en-US" sz="1600" b="1" i="1" spc="100" baseline="0" dirty="0" err="1"/>
              <a:t>pangunahing</a:t>
            </a:r>
            <a:r>
              <a:rPr lang="en-US" sz="1600" b="1" i="1" spc="100" baseline="0" dirty="0"/>
              <a:t> </a:t>
            </a:r>
            <a:r>
              <a:rPr lang="en-US" sz="1600" b="1" i="1" spc="100" baseline="0" dirty="0" err="1"/>
              <a:t>mapapanood</a:t>
            </a:r>
            <a:r>
              <a:rPr lang="en-US" sz="1600" b="1" i="1" spc="100" baseline="0" dirty="0"/>
              <a:t> </a:t>
            </a:r>
            <a:r>
              <a:rPr lang="en-US" sz="1600" b="1" i="1" spc="100" baseline="0" dirty="0" err="1"/>
              <a:t>mo</a:t>
            </a:r>
            <a:r>
              <a:rPr lang="en-US" sz="1600" b="1" i="1" spc="100" baseline="0" dirty="0"/>
              <a:t> ay ang </a:t>
            </a:r>
            <a:r>
              <a:rPr lang="en-US" sz="1600" b="1" i="1" spc="100" baseline="0" dirty="0" err="1"/>
              <a:t>pagtatalakay</a:t>
            </a:r>
            <a:r>
              <a:rPr lang="en-US" sz="1600" b="1" i="1" spc="100" baseline="0" dirty="0"/>
              <a:t> ng </a:t>
            </a:r>
            <a:r>
              <a:rPr lang="en-US" sz="1600" b="1" i="1" spc="100" baseline="0" dirty="0" err="1"/>
              <a:t>lingguhang</a:t>
            </a:r>
            <a:r>
              <a:rPr lang="en-US" sz="1600" b="1" i="1" spc="100" baseline="0" dirty="0"/>
              <a:t> Sabbath School lesson. </a:t>
            </a:r>
            <a:r>
              <a:rPr lang="en-US" sz="1600" b="1" i="1" spc="100" baseline="0" dirty="0" err="1"/>
              <a:t>Darating</a:t>
            </a:r>
            <a:r>
              <a:rPr lang="en-US" sz="1600" b="1" i="1" spc="100" baseline="0" dirty="0"/>
              <a:t> ang </a:t>
            </a:r>
            <a:r>
              <a:rPr lang="en-US" sz="1600" b="1" i="1" spc="100" baseline="0" dirty="0" err="1"/>
              <a:t>araw</a:t>
            </a:r>
            <a:r>
              <a:rPr lang="en-US" sz="1600" b="1" i="1" spc="100" baseline="0" dirty="0"/>
              <a:t> </a:t>
            </a:r>
            <a:r>
              <a:rPr lang="en-US" sz="1600" b="1" i="1" spc="100" baseline="0" dirty="0" err="1"/>
              <a:t>na</a:t>
            </a:r>
            <a:r>
              <a:rPr lang="en-US" sz="1600" b="1" i="1" spc="100" baseline="0" dirty="0"/>
              <a:t> </a:t>
            </a:r>
            <a:r>
              <a:rPr lang="en-US" sz="1600" b="1" i="1" spc="100" baseline="0" dirty="0" err="1"/>
              <a:t>madaragdagan</a:t>
            </a:r>
            <a:r>
              <a:rPr lang="en-US" sz="1600" b="1" i="1" spc="100" baseline="0" dirty="0"/>
              <a:t> </a:t>
            </a:r>
            <a:r>
              <a:rPr lang="en-US" sz="1600" b="1" i="1" spc="100" baseline="0" dirty="0" err="1"/>
              <a:t>ito</a:t>
            </a:r>
            <a:r>
              <a:rPr lang="en-US" sz="1600" b="1" i="1" spc="100" baseline="0" dirty="0"/>
              <a:t> ng </a:t>
            </a:r>
            <a:r>
              <a:rPr lang="en-US" sz="1600" b="1" i="1" spc="100" baseline="0" dirty="0" err="1"/>
              <a:t>mga</a:t>
            </a:r>
            <a:r>
              <a:rPr lang="en-US" sz="1600" b="1" i="1" spc="100" baseline="0" dirty="0"/>
              <a:t> </a:t>
            </a:r>
            <a:r>
              <a:rPr lang="en-US" sz="1600" b="1" i="1" spc="100" baseline="0" dirty="0" err="1"/>
              <a:t>serye</a:t>
            </a:r>
            <a:r>
              <a:rPr lang="en-US" sz="1600" b="1" i="1" spc="100" baseline="0" dirty="0"/>
              <a:t> ng </a:t>
            </a:r>
            <a:r>
              <a:rPr lang="en-US" sz="1600" b="1" i="1" spc="100" baseline="0" dirty="0" err="1"/>
              <a:t>pag-aaral</a:t>
            </a:r>
            <a:r>
              <a:rPr lang="en-US" sz="1600" b="1" i="1" spc="100" baseline="0" dirty="0"/>
              <a:t> </a:t>
            </a:r>
            <a:r>
              <a:rPr lang="en-US" sz="1600" b="1" i="1" spc="100" baseline="0" dirty="0" err="1"/>
              <a:t>sa</a:t>
            </a:r>
            <a:r>
              <a:rPr lang="en-US" sz="1600" b="1" i="1" spc="100" baseline="0" dirty="0"/>
              <a:t> </a:t>
            </a:r>
            <a:r>
              <a:rPr lang="en-US" sz="1600" b="1" i="1" spc="100" baseline="0" dirty="0" err="1"/>
              <a:t>iba</a:t>
            </a:r>
            <a:r>
              <a:rPr lang="en-US" sz="1600" b="1" i="1" spc="100" baseline="0" dirty="0"/>
              <a:t> pang </a:t>
            </a:r>
            <a:r>
              <a:rPr lang="en-US" sz="1600" b="1" i="1" spc="100" baseline="0" dirty="0" err="1"/>
              <a:t>paksa</a:t>
            </a:r>
            <a:r>
              <a:rPr lang="en-US" sz="1600" b="1" i="1" spc="100" baseline="0" dirty="0"/>
              <a:t> </a:t>
            </a:r>
            <a:r>
              <a:rPr lang="en-US" sz="1600" b="1" i="1" spc="100" baseline="0" dirty="0" err="1"/>
              <a:t>tungkol</a:t>
            </a:r>
            <a:r>
              <a:rPr lang="en-US" sz="1600" b="1" i="1" spc="100" baseline="0" dirty="0"/>
              <a:t> </a:t>
            </a:r>
            <a:r>
              <a:rPr lang="en-US" sz="1600" b="1" i="1" spc="100" baseline="0" dirty="0" err="1"/>
              <a:t>sa</a:t>
            </a:r>
            <a:r>
              <a:rPr lang="en-US" sz="1600" b="1" i="1" spc="100" baseline="0" dirty="0"/>
              <a:t> </a:t>
            </a:r>
            <a:r>
              <a:rPr lang="en-US" sz="1600" b="1" i="1" spc="100" baseline="0" dirty="0" err="1"/>
              <a:t>pagiging</a:t>
            </a:r>
            <a:r>
              <a:rPr lang="en-US" sz="1600" b="1" i="1" spc="100" baseline="0" dirty="0"/>
              <a:t> </a:t>
            </a:r>
            <a:r>
              <a:rPr lang="en-US" sz="1600" b="1" i="1" spc="100" baseline="0" dirty="0" err="1"/>
              <a:t>katiwala</a:t>
            </a:r>
            <a:r>
              <a:rPr lang="en-US" sz="1600" b="1" i="1" spc="100" baseline="0" dirty="0"/>
              <a:t> ng </a:t>
            </a:r>
            <a:r>
              <a:rPr lang="en-US" sz="1600" b="1" i="1" spc="100" baseline="0" dirty="0" err="1"/>
              <a:t>Diyos</a:t>
            </a:r>
            <a:r>
              <a:rPr lang="en-US" sz="1600" b="1" i="1" spc="100" baseline="0" dirty="0"/>
              <a:t>. </a:t>
            </a:r>
            <a:r>
              <a:rPr lang="en-US" sz="1600" spc="100" dirty="0"/>
              <a:t>Paano </a:t>
            </a:r>
            <a:r>
              <a:rPr lang="en-US" sz="1600" spc="100" dirty="0" err="1"/>
              <a:t>magsagawa</a:t>
            </a:r>
            <a:r>
              <a:rPr lang="en-US" sz="1600" spc="100" dirty="0"/>
              <a:t> ng </a:t>
            </a:r>
            <a:r>
              <a:rPr lang="en-US" sz="1600" spc="100" dirty="0" err="1"/>
              <a:t>Kapayapaan</a:t>
            </a:r>
            <a:r>
              <a:rPr lang="en-US" sz="1600" spc="100" dirty="0"/>
              <a:t> </a:t>
            </a:r>
            <a:r>
              <a:rPr lang="en-US" sz="1600" spc="100" dirty="0" err="1"/>
              <a:t>Samantalang</a:t>
            </a:r>
            <a:r>
              <a:rPr lang="en-US" sz="1600" spc="100" dirty="0"/>
              <a:t> </a:t>
            </a:r>
            <a:r>
              <a:rPr lang="en-US" sz="1600" spc="100" dirty="0" err="1"/>
              <a:t>Nilalabanan</a:t>
            </a:r>
            <a:r>
              <a:rPr lang="en-US" sz="1600" spc="100" dirty="0"/>
              <a:t> ang </a:t>
            </a:r>
            <a:r>
              <a:rPr lang="en-US" sz="1600" spc="100" dirty="0" err="1"/>
              <a:t>Prinsipe</a:t>
            </a:r>
            <a:r>
              <a:rPr lang="en-US" sz="1600" spc="100" dirty="0"/>
              <a:t> ng </a:t>
            </a:r>
            <a:r>
              <a:rPr lang="en-US" sz="1600" spc="100" dirty="0" err="1"/>
              <a:t>Kadiliman</a:t>
            </a:r>
            <a:r>
              <a:rPr lang="en-US" sz="1600" spc="100" dirty="0"/>
              <a:t>?</a:t>
            </a:r>
            <a:endParaRPr lang="en-US" b="0" i="0" spc="100" dirty="0">
              <a:latin typeface="Arial" charset="0"/>
              <a:cs typeface="ＭＳ Ｐゴシック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i="0" spc="100" dirty="0">
              <a:latin typeface="Arial" charset="0"/>
              <a:cs typeface="ＭＳ Ｐゴシック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i="0" spc="100" dirty="0">
              <a:latin typeface="Arial" charset="0"/>
              <a:cs typeface="ＭＳ Ｐゴシック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i="0" spc="100" dirty="0">
              <a:latin typeface="Arial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6200" y="8676456"/>
            <a:ext cx="29718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CDCCE8DA-8D0D-3644-97DC-351764E859C1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764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1600" b="1" i="1" spc="100" baseline="0" dirty="0">
                <a:latin typeface="Arial" charset="0"/>
              </a:rPr>
              <a:t>Ang </a:t>
            </a:r>
            <a:r>
              <a:rPr lang="en-US" sz="1600" b="1" i="1" spc="100" baseline="0" dirty="0" err="1">
                <a:latin typeface="Arial" charset="0"/>
              </a:rPr>
              <a:t>sinturon</a:t>
            </a:r>
            <a:r>
              <a:rPr lang="en-US" sz="1600" b="1" i="1" spc="100" baseline="0" dirty="0">
                <a:latin typeface="Arial" charset="0"/>
              </a:rPr>
              <a:t> ng </a:t>
            </a:r>
            <a:r>
              <a:rPr lang="en-US" sz="1600" b="1" i="1" spc="100" baseline="0" dirty="0" err="1">
                <a:latin typeface="Arial" charset="0"/>
              </a:rPr>
              <a:t>katotohanan</a:t>
            </a:r>
            <a:r>
              <a:rPr lang="en-US" sz="1600" b="1" i="1" spc="100" baseline="0" dirty="0">
                <a:latin typeface="Arial" charset="0"/>
              </a:rPr>
              <a:t>. </a:t>
            </a:r>
            <a:r>
              <a:rPr lang="en-US" sz="1600" spc="100" baseline="0" dirty="0">
                <a:latin typeface="Arial" charset="0"/>
              </a:rPr>
              <a:t>• Hindi </a:t>
            </a:r>
            <a:r>
              <a:rPr lang="en-US" sz="1600" spc="100" baseline="0" dirty="0" err="1">
                <a:latin typeface="Arial" charset="0"/>
              </a:rPr>
              <a:t>pag-aari</a:t>
            </a:r>
            <a:r>
              <a:rPr lang="en-US" sz="1600" spc="100" baseline="0" dirty="0">
                <a:latin typeface="Arial" charset="0"/>
              </a:rPr>
              <a:t> ng </a:t>
            </a:r>
            <a:r>
              <a:rPr lang="en-US" sz="1600" spc="100" baseline="0" dirty="0" err="1">
                <a:latin typeface="Arial" charset="0"/>
              </a:rPr>
              <a:t>mananampalataya</a:t>
            </a:r>
            <a:r>
              <a:rPr lang="en-US" sz="1600" spc="100" baseline="0" dirty="0">
                <a:latin typeface="Arial" charset="0"/>
              </a:rPr>
              <a:t> ang </a:t>
            </a:r>
            <a:r>
              <a:rPr lang="en-US" sz="1600" spc="100" baseline="0" dirty="0" err="1">
                <a:latin typeface="Arial" charset="0"/>
              </a:rPr>
              <a:t>katotohanan</a:t>
            </a:r>
            <a:r>
              <a:rPr lang="en-US" sz="1600" spc="100" baseline="0" dirty="0">
                <a:latin typeface="Arial" charset="0"/>
              </a:rPr>
              <a:t>; </a:t>
            </a:r>
            <a:r>
              <a:rPr lang="en-US" sz="1600" spc="100" baseline="0" dirty="0" err="1">
                <a:latin typeface="Arial" charset="0"/>
              </a:rPr>
              <a:t>ito’y</a:t>
            </a:r>
            <a:r>
              <a:rPr lang="en-US" sz="1600" spc="100" baseline="0" dirty="0">
                <a:latin typeface="Arial" charset="0"/>
              </a:rPr>
              <a:t> </a:t>
            </a:r>
            <a:r>
              <a:rPr lang="en-US" sz="1600" spc="100" baseline="0" dirty="0" err="1">
                <a:latin typeface="Arial" charset="0"/>
              </a:rPr>
              <a:t>isang</a:t>
            </a:r>
            <a:r>
              <a:rPr lang="en-US" sz="1600" spc="100" baseline="0" dirty="0">
                <a:latin typeface="Arial" charset="0"/>
              </a:rPr>
              <a:t> regalo ng </a:t>
            </a:r>
            <a:r>
              <a:rPr lang="en-US" sz="1600" spc="100" baseline="0" dirty="0" err="1">
                <a:latin typeface="Arial" charset="0"/>
              </a:rPr>
              <a:t>Diyos</a:t>
            </a:r>
            <a:r>
              <a:rPr lang="en-US" sz="1600" spc="100" baseline="0" dirty="0">
                <a:latin typeface="Arial" charset="0"/>
              </a:rPr>
              <a:t>. </a:t>
            </a:r>
            <a:r>
              <a:rPr lang="en-US" sz="1600" i="1" spc="100" baseline="0" dirty="0">
                <a:latin typeface="Arial" charset="0"/>
              </a:rPr>
              <a:t>¶</a:t>
            </a:r>
            <a:r>
              <a:rPr lang="en-US" sz="1600" spc="100" baseline="0" dirty="0">
                <a:latin typeface="Arial" charset="0"/>
              </a:rPr>
              <a:t> • </a:t>
            </a:r>
            <a:r>
              <a:rPr lang="en-US" sz="1600" b="0" spc="100" baseline="0" dirty="0">
                <a:latin typeface="Arial" charset="0"/>
              </a:rPr>
              <a:t>Hindi </a:t>
            </a:r>
            <a:r>
              <a:rPr lang="en-US" sz="1600" b="0" spc="100" baseline="0" dirty="0" err="1">
                <a:latin typeface="Arial" charset="0"/>
              </a:rPr>
              <a:t>ito</a:t>
            </a:r>
            <a:r>
              <a:rPr lang="en-US" sz="1600" b="0" spc="100" baseline="0" dirty="0">
                <a:latin typeface="Arial" charset="0"/>
              </a:rPr>
              <a:t>, </a:t>
            </a:r>
            <a:r>
              <a:rPr lang="en-US" sz="1600" b="0" spc="100" baseline="0" dirty="0" err="1">
                <a:latin typeface="Arial" charset="0"/>
              </a:rPr>
              <a:t>gayuman</a:t>
            </a:r>
            <a:r>
              <a:rPr lang="en-US" sz="1600" b="0" spc="100" baseline="0" dirty="0">
                <a:latin typeface="Arial" charset="0"/>
              </a:rPr>
              <a:t>, </a:t>
            </a:r>
            <a:r>
              <a:rPr lang="en-US" sz="1600" b="0" spc="100" baseline="0" dirty="0" err="1">
                <a:latin typeface="Arial" charset="0"/>
              </a:rPr>
              <a:t>mananatiling</a:t>
            </a:r>
            <a:r>
              <a:rPr lang="en-US" sz="1600" b="0" spc="100" baseline="0" dirty="0">
                <a:latin typeface="Arial" charset="0"/>
              </a:rPr>
              <a:t> </a:t>
            </a:r>
            <a:r>
              <a:rPr lang="en-US" sz="1600" b="0" spc="100" baseline="0" dirty="0" err="1">
                <a:latin typeface="Arial" charset="0"/>
              </a:rPr>
              <a:t>hindi</a:t>
            </a:r>
            <a:r>
              <a:rPr lang="en-US" sz="1600" b="0" spc="100" baseline="0" dirty="0">
                <a:latin typeface="Arial" charset="0"/>
              </a:rPr>
              <a:t> </a:t>
            </a:r>
            <a:r>
              <a:rPr lang="en-US" sz="1600" b="0" spc="100" baseline="0" dirty="0" err="1">
                <a:latin typeface="Arial" charset="0"/>
              </a:rPr>
              <a:t>konkreto</a:t>
            </a:r>
            <a:r>
              <a:rPr lang="en-US" sz="1600" b="0" spc="100" baseline="0" dirty="0">
                <a:latin typeface="Arial" charset="0"/>
              </a:rPr>
              <a:t>, </a:t>
            </a:r>
            <a:r>
              <a:rPr lang="en-US" sz="1600" b="0" spc="100" baseline="0" dirty="0" err="1">
                <a:latin typeface="Arial" charset="0"/>
              </a:rPr>
              <a:t>isang</a:t>
            </a:r>
            <a:r>
              <a:rPr lang="en-US" sz="1600" b="0" spc="100" baseline="0" dirty="0">
                <a:latin typeface="Arial" charset="0"/>
              </a:rPr>
              <a:t> </a:t>
            </a:r>
            <a:r>
              <a:rPr lang="en-US" sz="1600" b="0" spc="100" baseline="0" dirty="0" err="1">
                <a:latin typeface="Arial" charset="0"/>
              </a:rPr>
              <a:t>malayong</a:t>
            </a:r>
            <a:r>
              <a:rPr lang="en-US" sz="1600" b="0" spc="100" baseline="0" dirty="0">
                <a:latin typeface="Arial" charset="0"/>
              </a:rPr>
              <a:t> </a:t>
            </a:r>
            <a:r>
              <a:rPr lang="en-US" sz="1600" b="0" spc="100" baseline="0" dirty="0" err="1">
                <a:latin typeface="Arial" charset="0"/>
              </a:rPr>
              <a:t>yaman</a:t>
            </a:r>
            <a:r>
              <a:rPr lang="en-US" sz="1600" b="0" spc="100" baseline="0" dirty="0">
                <a:latin typeface="Arial" charset="0"/>
              </a:rPr>
              <a:t> </a:t>
            </a:r>
            <a:r>
              <a:rPr lang="en-US" sz="1600" b="0" spc="100" baseline="0" dirty="0" err="1">
                <a:latin typeface="Arial" charset="0"/>
              </a:rPr>
              <a:t>na</a:t>
            </a:r>
            <a:r>
              <a:rPr lang="en-US" sz="1600" b="0" spc="100" baseline="0" dirty="0">
                <a:latin typeface="Arial" charset="0"/>
              </a:rPr>
              <a:t> </a:t>
            </a:r>
            <a:r>
              <a:rPr lang="en-US" sz="1600" b="0" spc="100" baseline="0" dirty="0" err="1">
                <a:latin typeface="Arial" charset="0"/>
              </a:rPr>
              <a:t>walang</a:t>
            </a:r>
            <a:r>
              <a:rPr lang="en-US" sz="1600" b="0" spc="100" baseline="0" dirty="0">
                <a:latin typeface="Arial" charset="0"/>
              </a:rPr>
              <a:t> </a:t>
            </a:r>
            <a:r>
              <a:rPr lang="en-US" sz="1600" b="0" spc="100" baseline="0" dirty="0" err="1">
                <a:latin typeface="Arial" charset="0"/>
              </a:rPr>
              <a:t>anumang</a:t>
            </a:r>
            <a:r>
              <a:rPr lang="en-US" sz="1600" b="0" spc="100" baseline="0" dirty="0">
                <a:latin typeface="Arial" charset="0"/>
              </a:rPr>
              <a:t> </a:t>
            </a:r>
            <a:r>
              <a:rPr lang="en-US" sz="1600" b="0" spc="100" baseline="0" dirty="0" err="1">
                <a:latin typeface="Arial" charset="0"/>
              </a:rPr>
              <a:t>pagbabagong-anyong</a:t>
            </a:r>
            <a:r>
              <a:rPr lang="en-US" sz="1600" b="0" spc="100" baseline="0" dirty="0">
                <a:latin typeface="Arial" charset="0"/>
              </a:rPr>
              <a:t> </a:t>
            </a:r>
            <a:r>
              <a:rPr lang="en-US" sz="1600" b="0" spc="100" baseline="0" dirty="0" err="1">
                <a:latin typeface="Arial" charset="0"/>
              </a:rPr>
              <a:t>aapekto</a:t>
            </a:r>
            <a:r>
              <a:rPr lang="en-US" sz="1600" b="0" spc="100" baseline="0" dirty="0">
                <a:latin typeface="Arial" charset="0"/>
              </a:rPr>
              <a:t> </a:t>
            </a:r>
            <a:r>
              <a:rPr lang="en-US" sz="1600" b="0" spc="100" baseline="0" dirty="0" err="1">
                <a:latin typeface="Arial" charset="0"/>
              </a:rPr>
              <a:t>sa</a:t>
            </a:r>
            <a:r>
              <a:rPr lang="en-US" sz="1600" b="0" spc="100" baseline="0" dirty="0">
                <a:latin typeface="Arial" charset="0"/>
              </a:rPr>
              <a:t> </a:t>
            </a:r>
            <a:r>
              <a:rPr lang="en-US" sz="1600" b="0" spc="100" baseline="0" dirty="0" err="1">
                <a:latin typeface="Arial" charset="0"/>
              </a:rPr>
              <a:t>kanilang</a:t>
            </a:r>
            <a:r>
              <a:rPr lang="en-US" sz="1600" b="0" spc="100" baseline="0" dirty="0">
                <a:latin typeface="Arial" charset="0"/>
              </a:rPr>
              <a:t> </a:t>
            </a:r>
            <a:r>
              <a:rPr lang="en-US" sz="1600" b="0" spc="100" baseline="0" dirty="0" err="1">
                <a:latin typeface="Arial" charset="0"/>
              </a:rPr>
              <a:t>buhay</a:t>
            </a:r>
            <a:r>
              <a:rPr lang="en-US" sz="1600" b="0" spc="100" baseline="0" dirty="0">
                <a:latin typeface="Arial" charset="0"/>
              </a:rPr>
              <a:t>. ¶ • </a:t>
            </a:r>
            <a:r>
              <a:rPr lang="en-US" sz="1600" b="0" spc="100" baseline="0" dirty="0" err="1">
                <a:latin typeface="Arial" charset="0"/>
              </a:rPr>
              <a:t>Kanilang</a:t>
            </a:r>
            <a:r>
              <a:rPr lang="en-US" sz="1600" b="0" spc="100" baseline="0" dirty="0">
                <a:latin typeface="Arial" charset="0"/>
              </a:rPr>
              <a:t> “</a:t>
            </a:r>
            <a:r>
              <a:rPr lang="en-US" sz="1600" b="0" spc="100" baseline="0" dirty="0" err="1">
                <a:latin typeface="Arial" charset="0"/>
              </a:rPr>
              <a:t>ibibihis</a:t>
            </a:r>
            <a:r>
              <a:rPr lang="en-US" sz="1600" b="0" spc="100" baseline="0" dirty="0">
                <a:latin typeface="Arial" charset="0"/>
              </a:rPr>
              <a:t> ang </a:t>
            </a:r>
            <a:r>
              <a:rPr lang="en-US" sz="1600" b="0" spc="100" baseline="0" dirty="0" err="1">
                <a:latin typeface="Arial" charset="0"/>
              </a:rPr>
              <a:t>katotohanan</a:t>
            </a:r>
            <a:r>
              <a:rPr lang="en-US" sz="1600" b="0" spc="100" baseline="0" dirty="0">
                <a:latin typeface="Arial" charset="0"/>
              </a:rPr>
              <a:t> ng </a:t>
            </a:r>
            <a:r>
              <a:rPr lang="en-US" sz="1600" b="0" spc="100" baseline="0" dirty="0" err="1">
                <a:latin typeface="Arial" charset="0"/>
              </a:rPr>
              <a:t>Diyos</a:t>
            </a:r>
            <a:r>
              <a:rPr lang="en-US" sz="1600" b="0" spc="100" baseline="0" dirty="0">
                <a:latin typeface="Arial" charset="0"/>
              </a:rPr>
              <a:t>, </a:t>
            </a:r>
            <a:r>
              <a:rPr lang="en-US" sz="1600" b="0" spc="100" baseline="0" dirty="0" err="1">
                <a:latin typeface="Arial" charset="0"/>
              </a:rPr>
              <a:t>upang</a:t>
            </a:r>
            <a:r>
              <a:rPr lang="en-US" sz="1600" b="0" spc="100" baseline="0" dirty="0">
                <a:latin typeface="Arial" charset="0"/>
              </a:rPr>
              <a:t> </a:t>
            </a:r>
            <a:r>
              <a:rPr lang="en-US" sz="1600" b="0" spc="100" baseline="0" dirty="0" err="1">
                <a:latin typeface="Arial" charset="0"/>
              </a:rPr>
              <a:t>maranasan</a:t>
            </a:r>
            <a:r>
              <a:rPr lang="en-US" sz="1600" b="0" spc="100" baseline="0" dirty="0">
                <a:latin typeface="Arial" charset="0"/>
              </a:rPr>
              <a:t> at </a:t>
            </a:r>
            <a:r>
              <a:rPr lang="en-US" sz="1600" b="0" spc="100" baseline="0" dirty="0" err="1">
                <a:latin typeface="Arial" charset="0"/>
              </a:rPr>
              <a:t>magamit</a:t>
            </a:r>
            <a:r>
              <a:rPr lang="en-US" sz="1600" b="0" spc="100" baseline="0" dirty="0">
                <a:latin typeface="Arial" charset="0"/>
              </a:rPr>
              <a:t> ang banal </a:t>
            </a:r>
            <a:r>
              <a:rPr lang="en-US" sz="1600" b="0" spc="100" baseline="0" dirty="0" err="1">
                <a:latin typeface="Arial" charset="0"/>
              </a:rPr>
              <a:t>na</a:t>
            </a:r>
            <a:r>
              <a:rPr lang="en-US" sz="1600" b="0" spc="100" baseline="0" dirty="0">
                <a:latin typeface="Arial" charset="0"/>
              </a:rPr>
              <a:t> regalo. </a:t>
            </a:r>
            <a:r>
              <a:rPr lang="en-US" sz="1600" spc="100" dirty="0">
                <a:latin typeface="Arial" charset="0"/>
              </a:rPr>
              <a:t>¶ • </a:t>
            </a:r>
            <a:r>
              <a:rPr lang="en-US" sz="1600" b="0" spc="100" baseline="0" dirty="0" err="1">
                <a:latin typeface="Arial" charset="0"/>
              </a:rPr>
              <a:t>Sila’y</a:t>
            </a:r>
            <a:r>
              <a:rPr lang="en-US" sz="1600" b="0" spc="100" baseline="0" dirty="0">
                <a:latin typeface="Arial" charset="0"/>
              </a:rPr>
              <a:t> </a:t>
            </a:r>
            <a:r>
              <a:rPr lang="en-US" sz="1600" b="0" spc="100" baseline="0" dirty="0" err="1">
                <a:latin typeface="Arial" charset="0"/>
              </a:rPr>
              <a:t>hindi</a:t>
            </a:r>
            <a:r>
              <a:rPr lang="en-US" sz="1600" b="0" spc="100" baseline="0" dirty="0">
                <a:latin typeface="Arial" charset="0"/>
              </a:rPr>
              <a:t> </a:t>
            </a:r>
            <a:r>
              <a:rPr lang="en-US" sz="1600" b="0" spc="100" baseline="0" dirty="0" err="1">
                <a:latin typeface="Arial" charset="0"/>
              </a:rPr>
              <a:t>gaanong</a:t>
            </a:r>
            <a:r>
              <a:rPr lang="en-US" sz="1600" b="0" spc="100" baseline="0" dirty="0">
                <a:latin typeface="Arial" charset="0"/>
              </a:rPr>
              <a:t> </a:t>
            </a:r>
            <a:r>
              <a:rPr lang="en-US" sz="1600" b="0" spc="100" baseline="0" dirty="0" err="1">
                <a:latin typeface="Arial" charset="0"/>
              </a:rPr>
              <a:t>nagmamay-ari</a:t>
            </a:r>
            <a:r>
              <a:rPr lang="en-US" sz="1600" b="0" spc="100" baseline="0" dirty="0">
                <a:latin typeface="Arial" charset="0"/>
              </a:rPr>
              <a:t> </a:t>
            </a:r>
            <a:r>
              <a:rPr lang="en-US" sz="1600" b="0" spc="100" baseline="0" dirty="0" err="1">
                <a:latin typeface="Arial" charset="0"/>
              </a:rPr>
              <a:t>sa</a:t>
            </a:r>
            <a:r>
              <a:rPr lang="en-US" sz="1600" b="0" spc="100" baseline="0" dirty="0">
                <a:latin typeface="Arial" charset="0"/>
              </a:rPr>
              <a:t> </a:t>
            </a:r>
            <a:r>
              <a:rPr lang="en-US" sz="1600" b="0" spc="100" baseline="0" dirty="0" err="1">
                <a:latin typeface="Arial" charset="0"/>
              </a:rPr>
              <a:t>katotohanan</a:t>
            </a:r>
            <a:r>
              <a:rPr lang="en-US" sz="1600" b="0" spc="100" baseline="0" dirty="0">
                <a:latin typeface="Arial" charset="0"/>
              </a:rPr>
              <a:t> ng </a:t>
            </a:r>
            <a:r>
              <a:rPr lang="en-US" sz="1600" b="0" spc="100" baseline="0" dirty="0" err="1">
                <a:latin typeface="Arial" charset="0"/>
              </a:rPr>
              <a:t>Diyos</a:t>
            </a:r>
            <a:r>
              <a:rPr lang="en-US" sz="1600" b="0" spc="100" baseline="0" dirty="0">
                <a:latin typeface="Arial" charset="0"/>
              </a:rPr>
              <a:t> </a:t>
            </a:r>
            <a:r>
              <a:rPr lang="en-US" sz="1600" b="0" spc="100" baseline="0" dirty="0" err="1">
                <a:latin typeface="Arial" charset="0"/>
              </a:rPr>
              <a:t>gaya</a:t>
            </a:r>
            <a:r>
              <a:rPr lang="en-US" sz="1600" b="0" spc="100" baseline="0" dirty="0">
                <a:latin typeface="Arial" charset="0"/>
              </a:rPr>
              <a:t> </a:t>
            </a:r>
            <a:r>
              <a:rPr lang="en-US" sz="1600" b="0" spc="100" baseline="0" dirty="0" err="1">
                <a:latin typeface="Arial" charset="0"/>
              </a:rPr>
              <a:t>nang</a:t>
            </a:r>
            <a:r>
              <a:rPr lang="en-US" sz="1600" b="0" spc="100" baseline="0" dirty="0">
                <a:latin typeface="Arial" charset="0"/>
              </a:rPr>
              <a:t> ang </a:t>
            </a:r>
            <a:r>
              <a:rPr lang="en-US" sz="1600" b="0" spc="100" baseline="0" dirty="0" err="1">
                <a:latin typeface="Arial" charset="0"/>
              </a:rPr>
              <a:t>katotohanan</a:t>
            </a:r>
            <a:r>
              <a:rPr lang="en-US" sz="1600" b="0" spc="100" baseline="0" dirty="0">
                <a:latin typeface="Arial" charset="0"/>
              </a:rPr>
              <a:t> ng </a:t>
            </a:r>
            <a:r>
              <a:rPr lang="en-US" sz="1600" b="0" spc="100" baseline="0" dirty="0" err="1">
                <a:latin typeface="Arial" charset="0"/>
              </a:rPr>
              <a:t>Diyos</a:t>
            </a:r>
            <a:r>
              <a:rPr lang="en-US" sz="1600" b="0" spc="100" baseline="0" dirty="0">
                <a:latin typeface="Arial" charset="0"/>
              </a:rPr>
              <a:t> ay </a:t>
            </a:r>
            <a:r>
              <a:rPr lang="en-US" sz="1600" b="0" spc="100" baseline="0" dirty="0" err="1">
                <a:latin typeface="Arial" charset="0"/>
              </a:rPr>
              <a:t>nagmamayari</a:t>
            </a:r>
            <a:r>
              <a:rPr lang="en-US" sz="1600" b="0" spc="100" baseline="0" dirty="0">
                <a:latin typeface="Arial" charset="0"/>
              </a:rPr>
              <a:t> at nag-</a:t>
            </a:r>
            <a:r>
              <a:rPr lang="en-US" sz="1600" b="0" spc="100" baseline="0" dirty="0" err="1">
                <a:latin typeface="Arial" charset="0"/>
              </a:rPr>
              <a:t>iingat</a:t>
            </a:r>
            <a:r>
              <a:rPr lang="en-US" sz="1600" b="0" spc="100" baseline="0" dirty="0">
                <a:latin typeface="Arial" charset="0"/>
              </a:rPr>
              <a:t> </a:t>
            </a:r>
            <a:r>
              <a:rPr lang="en-US" sz="1600" b="0" spc="100" baseline="0" dirty="0" err="1">
                <a:latin typeface="Arial" charset="0"/>
              </a:rPr>
              <a:t>sa</a:t>
            </a:r>
            <a:r>
              <a:rPr lang="en-US" sz="1600" b="0" spc="100" baseline="0" dirty="0">
                <a:latin typeface="Arial" charset="0"/>
              </a:rPr>
              <a:t> </a:t>
            </a:r>
            <a:r>
              <a:rPr lang="en-US" sz="1600" b="0" spc="100" baseline="0" dirty="0" err="1">
                <a:latin typeface="Arial" charset="0"/>
              </a:rPr>
              <a:t>kanila</a:t>
            </a:r>
            <a:r>
              <a:rPr lang="en-US" sz="1600" b="0" spc="100" baseline="0" dirty="0">
                <a:latin typeface="Arial" charset="0"/>
              </a:rPr>
              <a:t>..</a:t>
            </a:r>
            <a:endParaRPr lang="en-PH" sz="1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1481024-C567-AA1B-FEAF-C519BB40A7F5}"/>
                  </a:ext>
                </a:extLst>
              </p14:cNvPr>
              <p14:cNvContentPartPr/>
              <p14:nvPr/>
            </p14:nvContentPartPr>
            <p14:xfrm>
              <a:off x="6139493" y="5211560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1481024-C567-AA1B-FEAF-C519BB40A7F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30493" y="52025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1A61EDE-6BAC-C15F-6DD8-90915911B4C3}"/>
                  </a:ext>
                </a:extLst>
              </p14:cNvPr>
              <p14:cNvContentPartPr/>
              <p14:nvPr/>
            </p14:nvContentPartPr>
            <p14:xfrm>
              <a:off x="5221133" y="4903560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1A61EDE-6BAC-C15F-6DD8-90915911B4C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12133" y="48945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ED01776-94F3-7855-608F-243184AC1979}"/>
                  </a:ext>
                </a:extLst>
              </p14:cNvPr>
              <p14:cNvContentPartPr/>
              <p14:nvPr/>
            </p14:nvContentPartPr>
            <p14:xfrm>
              <a:off x="4876973" y="4789080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ED01776-94F3-7855-608F-243184AC197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67973" y="4780080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641DEF9E-3A65-B3B0-EE0D-9DD3E9C6F44A}"/>
              </a:ext>
            </a:extLst>
          </p:cNvPr>
          <p:cNvGrpSpPr/>
          <p:nvPr/>
        </p:nvGrpSpPr>
        <p:grpSpPr>
          <a:xfrm>
            <a:off x="773693" y="3616200"/>
            <a:ext cx="360" cy="360"/>
            <a:chOff x="773693" y="3616200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69A5B7B-3738-B014-0925-582370A050DC}"/>
                    </a:ext>
                  </a:extLst>
                </p14:cNvPr>
                <p14:cNvContentPartPr/>
                <p14:nvPr/>
              </p14:nvContentPartPr>
              <p14:xfrm>
                <a:off x="773693" y="3616200"/>
                <a:ext cx="360" cy="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69A5B7B-3738-B014-0925-582370A050D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64693" y="360720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7DF319D-777B-17BB-D4BF-44105AAF245C}"/>
                    </a:ext>
                  </a:extLst>
                </p14:cNvPr>
                <p14:cNvContentPartPr/>
                <p14:nvPr/>
              </p14:nvContentPartPr>
              <p14:xfrm>
                <a:off x="773693" y="3616200"/>
                <a:ext cx="360" cy="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7DF319D-777B-17BB-D4BF-44105AAF245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64693" y="360720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2419D02-5203-75EA-5F36-028F226A9122}"/>
                  </a:ext>
                </a:extLst>
              </p14:cNvPr>
              <p14:cNvContentPartPr/>
              <p14:nvPr/>
            </p14:nvContentPartPr>
            <p14:xfrm>
              <a:off x="-524827" y="986400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2419D02-5203-75EA-5F36-028F226A912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533827" y="97740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44654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6200" y="8676456"/>
            <a:ext cx="29718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CDCCE8DA-8D0D-3644-97DC-351764E859C1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1600" b="1" spc="100" dirty="0">
                <a:latin typeface="Arial" charset="0"/>
              </a:rPr>
              <a:t>Ang </a:t>
            </a:r>
            <a:r>
              <a:rPr lang="en-US" sz="1600" b="1" spc="100" dirty="0" err="1">
                <a:latin typeface="Arial" charset="0"/>
              </a:rPr>
              <a:t>Pangangailangan</a:t>
            </a:r>
            <a:r>
              <a:rPr lang="en-US" sz="1600" b="1" spc="100" dirty="0">
                <a:latin typeface="Arial" charset="0"/>
              </a:rPr>
              <a:t> ng </a:t>
            </a:r>
            <a:r>
              <a:rPr lang="en-US" sz="1600" b="1" spc="100" dirty="0" err="1">
                <a:latin typeface="Arial" charset="0"/>
              </a:rPr>
              <a:t>Baluti</a:t>
            </a:r>
            <a:r>
              <a:rPr lang="en-US" sz="1600" b="1" spc="100" dirty="0">
                <a:latin typeface="Arial" charset="0"/>
              </a:rPr>
              <a:t> ng </a:t>
            </a:r>
            <a:r>
              <a:rPr lang="en-US" sz="1600" b="1" spc="100" dirty="0" err="1">
                <a:latin typeface="Arial" charset="0"/>
              </a:rPr>
              <a:t>Dibdib</a:t>
            </a:r>
            <a:r>
              <a:rPr lang="en-US" sz="1600" b="1" spc="100" dirty="0">
                <a:latin typeface="Arial" charset="0"/>
              </a:rPr>
              <a:t>. </a:t>
            </a:r>
            <a:r>
              <a:rPr lang="en-US" sz="1600" b="1" spc="100" baseline="0" dirty="0">
                <a:latin typeface="Arial" charset="0"/>
              </a:rPr>
              <a:t>   </a:t>
            </a:r>
            <a:r>
              <a:rPr lang="en-US" sz="1600" spc="100" baseline="0" dirty="0">
                <a:latin typeface="Arial" charset="0"/>
              </a:rPr>
              <a:t>• Ang </a:t>
            </a:r>
            <a:r>
              <a:rPr lang="en-US" sz="1600" spc="100" baseline="0" dirty="0" err="1">
                <a:latin typeface="Arial" charset="0"/>
              </a:rPr>
              <a:t>baluti</a:t>
            </a:r>
            <a:r>
              <a:rPr lang="en-US" sz="1600" spc="100" baseline="0" dirty="0">
                <a:latin typeface="Arial" charset="0"/>
              </a:rPr>
              <a:t> ng </a:t>
            </a:r>
            <a:r>
              <a:rPr lang="en-US" sz="1600" spc="100" baseline="0" dirty="0" err="1">
                <a:latin typeface="Arial" charset="0"/>
              </a:rPr>
              <a:t>katawan</a:t>
            </a:r>
            <a:r>
              <a:rPr lang="en-US" sz="1600" spc="100" baseline="0" dirty="0">
                <a:latin typeface="Arial" charset="0"/>
              </a:rPr>
              <a:t> ay </a:t>
            </a:r>
            <a:r>
              <a:rPr lang="en-US" sz="1600" spc="100" baseline="0" dirty="0" err="1">
                <a:latin typeface="Arial" charset="0"/>
              </a:rPr>
              <a:t>gawa</a:t>
            </a:r>
            <a:r>
              <a:rPr lang="en-US" sz="1600" spc="100" baseline="0" dirty="0">
                <a:latin typeface="Arial" charset="0"/>
              </a:rPr>
              <a:t> </a:t>
            </a:r>
            <a:r>
              <a:rPr lang="en-US" sz="1600" spc="100" baseline="0" dirty="0" err="1">
                <a:latin typeface="Arial" charset="0"/>
              </a:rPr>
              <a:t>sa</a:t>
            </a:r>
            <a:r>
              <a:rPr lang="en-US" sz="1600" spc="100" baseline="0" dirty="0">
                <a:latin typeface="Arial" charset="0"/>
              </a:rPr>
              <a:t> </a:t>
            </a:r>
            <a:r>
              <a:rPr lang="en-US" sz="1600" spc="100" baseline="0" dirty="0" err="1">
                <a:latin typeface="Arial" charset="0"/>
              </a:rPr>
              <a:t>maliliit</a:t>
            </a:r>
            <a:r>
              <a:rPr lang="en-US" sz="1600" spc="100" baseline="0" dirty="0">
                <a:latin typeface="Arial" charset="0"/>
              </a:rPr>
              <a:t> at </a:t>
            </a:r>
            <a:r>
              <a:rPr lang="en-US" sz="1600" spc="100" baseline="0" dirty="0" err="1">
                <a:latin typeface="Arial" charset="0"/>
              </a:rPr>
              <a:t>kabit-kabit</a:t>
            </a:r>
            <a:r>
              <a:rPr lang="en-US" sz="1600" spc="100" baseline="0" dirty="0">
                <a:latin typeface="Arial" charset="0"/>
              </a:rPr>
              <a:t> </a:t>
            </a:r>
            <a:r>
              <a:rPr lang="en-US" sz="1600" spc="100" baseline="0" dirty="0" err="1">
                <a:latin typeface="Arial" charset="0"/>
              </a:rPr>
              <a:t>na</a:t>
            </a:r>
            <a:r>
              <a:rPr lang="en-US" sz="1600" spc="100" baseline="0" dirty="0">
                <a:latin typeface="Arial" charset="0"/>
              </a:rPr>
              <a:t> </a:t>
            </a:r>
            <a:r>
              <a:rPr lang="en-US" sz="1600" spc="100" baseline="0" dirty="0" err="1">
                <a:latin typeface="Arial" charset="0"/>
              </a:rPr>
              <a:t>argolyang</a:t>
            </a:r>
            <a:r>
              <a:rPr lang="en-US" sz="1600" spc="100" baseline="0" dirty="0">
                <a:latin typeface="Arial" charset="0"/>
              </a:rPr>
              <a:t> </a:t>
            </a:r>
            <a:r>
              <a:rPr lang="en-US" sz="1600" spc="100" baseline="0" dirty="0" err="1">
                <a:latin typeface="Arial" charset="0"/>
              </a:rPr>
              <a:t>bakal</a:t>
            </a:r>
            <a:r>
              <a:rPr lang="en-US" sz="1600" spc="100" baseline="0" dirty="0">
                <a:latin typeface="Arial" charset="0"/>
              </a:rPr>
              <a:t>, </a:t>
            </a:r>
            <a:r>
              <a:rPr lang="en-US" sz="1600" spc="100" baseline="0" dirty="0" err="1">
                <a:latin typeface="Arial" charset="0"/>
              </a:rPr>
              <a:t>magkakasanib</a:t>
            </a:r>
            <a:r>
              <a:rPr lang="en-US" sz="1600" spc="100" baseline="0" dirty="0">
                <a:latin typeface="Arial" charset="0"/>
              </a:rPr>
              <a:t> </a:t>
            </a:r>
            <a:r>
              <a:rPr lang="en-US" sz="1600" spc="100" baseline="0" dirty="0" err="1">
                <a:latin typeface="Arial" charset="0"/>
              </a:rPr>
              <a:t>na</a:t>
            </a:r>
            <a:r>
              <a:rPr lang="en-US" sz="1600" spc="100" baseline="0" dirty="0">
                <a:latin typeface="Arial" charset="0"/>
              </a:rPr>
              <a:t> </a:t>
            </a:r>
            <a:r>
              <a:rPr lang="en-US" sz="1600" spc="100" baseline="0" dirty="0" err="1">
                <a:latin typeface="Arial" charset="0"/>
              </a:rPr>
              <a:t>tansong</a:t>
            </a:r>
            <a:r>
              <a:rPr lang="en-US" sz="1600" spc="100" baseline="0" dirty="0">
                <a:latin typeface="Arial" charset="0"/>
              </a:rPr>
              <a:t> </a:t>
            </a:r>
            <a:r>
              <a:rPr lang="en-US" sz="1600" spc="100" baseline="0" dirty="0" err="1">
                <a:latin typeface="Arial" charset="0"/>
              </a:rPr>
              <a:t>kaliskis</a:t>
            </a:r>
            <a:r>
              <a:rPr lang="en-US" sz="1600" spc="100" dirty="0">
                <a:latin typeface="Arial" charset="0"/>
              </a:rPr>
              <a:t>, o </a:t>
            </a:r>
            <a:r>
              <a:rPr lang="en-US" sz="1600" spc="100" dirty="0" err="1">
                <a:latin typeface="Arial" charset="0"/>
              </a:rPr>
              <a:t>pira-pirasong</a:t>
            </a:r>
            <a:r>
              <a:rPr lang="en-US" sz="1600" spc="100" dirty="0">
                <a:latin typeface="Arial" charset="0"/>
              </a:rPr>
              <a:t> </a:t>
            </a:r>
            <a:r>
              <a:rPr lang="en-US" sz="1600" spc="100" dirty="0" err="1">
                <a:latin typeface="Arial" charset="0"/>
              </a:rPr>
              <a:t>bakal</a:t>
            </a:r>
            <a:r>
              <a:rPr lang="en-US" sz="1600" spc="100" dirty="0">
                <a:latin typeface="Arial" charset="0"/>
              </a:rPr>
              <a:t> </a:t>
            </a:r>
            <a:r>
              <a:rPr lang="en-US" sz="1600" spc="100" dirty="0" err="1">
                <a:latin typeface="Arial" charset="0"/>
              </a:rPr>
              <a:t>na</a:t>
            </a:r>
            <a:r>
              <a:rPr lang="en-US" sz="1600" spc="100" dirty="0">
                <a:latin typeface="Arial" charset="0"/>
              </a:rPr>
              <a:t> </a:t>
            </a:r>
            <a:r>
              <a:rPr lang="en-US" sz="1600" spc="100" dirty="0" err="1">
                <a:latin typeface="Arial" charset="0"/>
              </a:rPr>
              <a:t>pinagsama-sama</a:t>
            </a:r>
            <a:r>
              <a:rPr lang="en-US" sz="1600" spc="100" dirty="0">
                <a:latin typeface="Arial" charset="0"/>
              </a:rPr>
              <a:t>.</a:t>
            </a:r>
            <a:r>
              <a:rPr lang="en-US" sz="1600" b="1" i="1" spc="100" dirty="0">
                <a:latin typeface="Arial" charset="0"/>
              </a:rPr>
              <a:t> </a:t>
            </a:r>
            <a:r>
              <a:rPr lang="en-US" sz="1600" i="1" spc="100" baseline="0" dirty="0">
                <a:latin typeface="Arial" charset="0"/>
              </a:rPr>
              <a:t>¶</a:t>
            </a:r>
            <a:r>
              <a:rPr lang="en-US" sz="1600" spc="100" baseline="0" dirty="0">
                <a:latin typeface="Arial" charset="0"/>
              </a:rPr>
              <a:t> • </a:t>
            </a:r>
            <a:r>
              <a:rPr lang="en-US" sz="1600" b="0" spc="100" baseline="0" dirty="0" err="1">
                <a:latin typeface="Arial" charset="0"/>
              </a:rPr>
              <a:t>Itong</a:t>
            </a:r>
            <a:r>
              <a:rPr lang="en-US" sz="1600" b="0" spc="100" baseline="0" dirty="0">
                <a:latin typeface="Arial" charset="0"/>
              </a:rPr>
              <a:t> </a:t>
            </a:r>
            <a:r>
              <a:rPr lang="en-US" sz="1600" b="0" spc="100" baseline="0" dirty="0" err="1">
                <a:latin typeface="Arial" charset="0"/>
              </a:rPr>
              <a:t>baluting</a:t>
            </a:r>
            <a:r>
              <a:rPr lang="en-US" sz="1600" b="0" spc="100" baseline="0" dirty="0">
                <a:latin typeface="Arial" charset="0"/>
              </a:rPr>
              <a:t> </a:t>
            </a:r>
            <a:r>
              <a:rPr lang="en-US" sz="1600" b="0" spc="100" baseline="0" dirty="0" err="1">
                <a:latin typeface="Arial" charset="0"/>
              </a:rPr>
              <a:t>pangdibdib</a:t>
            </a:r>
            <a:r>
              <a:rPr lang="en-US" sz="1600" b="0" spc="100" baseline="0" dirty="0">
                <a:latin typeface="Arial" charset="0"/>
              </a:rPr>
              <a:t> ay </a:t>
            </a:r>
            <a:r>
              <a:rPr lang="en-US" sz="1600" b="0" spc="100" baseline="0" dirty="0" err="1">
                <a:latin typeface="Arial" charset="0"/>
              </a:rPr>
              <a:t>pamproteksiyon</a:t>
            </a:r>
            <a:r>
              <a:rPr lang="en-US" sz="1600" b="0" spc="100" baseline="0" dirty="0">
                <a:latin typeface="Arial" charset="0"/>
              </a:rPr>
              <a:t> </a:t>
            </a:r>
            <a:r>
              <a:rPr lang="en-US" sz="1600" b="0" spc="100" baseline="0" dirty="0" err="1">
                <a:latin typeface="Arial" charset="0"/>
              </a:rPr>
              <a:t>sa</a:t>
            </a:r>
            <a:r>
              <a:rPr lang="en-US" sz="1600" b="0" spc="100" baseline="0" dirty="0">
                <a:latin typeface="Arial" charset="0"/>
              </a:rPr>
              <a:t> </a:t>
            </a:r>
            <a:r>
              <a:rPr lang="en-US" sz="1600" b="0" spc="100" baseline="0" dirty="0" err="1">
                <a:latin typeface="Arial" charset="0"/>
              </a:rPr>
              <a:t>mahahalagang</a:t>
            </a:r>
            <a:r>
              <a:rPr lang="en-US" sz="1600" b="0" spc="100" baseline="0" dirty="0">
                <a:latin typeface="Arial" charset="0"/>
              </a:rPr>
              <a:t> </a:t>
            </a:r>
            <a:r>
              <a:rPr lang="en-US" sz="1600" b="0" spc="100" baseline="0" dirty="0" err="1">
                <a:latin typeface="Arial" charset="0"/>
              </a:rPr>
              <a:t>organo</a:t>
            </a:r>
            <a:r>
              <a:rPr lang="en-US" sz="1600" b="0" spc="100" baseline="0" dirty="0">
                <a:latin typeface="Arial" charset="0"/>
              </a:rPr>
              <a:t> </a:t>
            </a:r>
            <a:r>
              <a:rPr lang="en-US" sz="1600" b="0" spc="100" baseline="0" dirty="0" err="1">
                <a:latin typeface="Arial" charset="0"/>
              </a:rPr>
              <a:t>mula</a:t>
            </a:r>
            <a:r>
              <a:rPr lang="en-US" sz="1600" b="0" spc="100" baseline="0" dirty="0">
                <a:latin typeface="Arial" charset="0"/>
              </a:rPr>
              <a:t> </a:t>
            </a:r>
            <a:r>
              <a:rPr lang="en-US" sz="1600" b="0" spc="100" baseline="0" dirty="0" err="1">
                <a:latin typeface="Arial" charset="0"/>
              </a:rPr>
              <a:t>sa</a:t>
            </a:r>
            <a:r>
              <a:rPr lang="en-US" sz="1600" b="0" spc="100" baseline="0" dirty="0">
                <a:latin typeface="Arial" charset="0"/>
              </a:rPr>
              <a:t> </a:t>
            </a:r>
            <a:r>
              <a:rPr lang="en-US" sz="1600" b="0" spc="100" baseline="0" dirty="0" err="1">
                <a:latin typeface="Arial" charset="0"/>
              </a:rPr>
              <a:t>mga</a:t>
            </a:r>
            <a:r>
              <a:rPr lang="en-US" sz="1600" b="0" spc="100" baseline="0" dirty="0">
                <a:latin typeface="Arial" charset="0"/>
              </a:rPr>
              <a:t> </a:t>
            </a:r>
            <a:r>
              <a:rPr lang="en-US" sz="1600" b="0" spc="100" baseline="0" dirty="0" err="1">
                <a:latin typeface="Arial" charset="0"/>
              </a:rPr>
              <a:t>hampas</a:t>
            </a:r>
            <a:r>
              <a:rPr lang="en-US" sz="1600" b="0" spc="100" baseline="0" dirty="0">
                <a:latin typeface="Arial" charset="0"/>
              </a:rPr>
              <a:t> at ulos ng </a:t>
            </a:r>
            <a:r>
              <a:rPr lang="en-US" sz="1600" b="0" spc="100" baseline="0" dirty="0" err="1">
                <a:latin typeface="Arial" charset="0"/>
              </a:rPr>
              <a:t>kaaway</a:t>
            </a:r>
            <a:r>
              <a:rPr lang="en-US" sz="1600" b="0" spc="100" baseline="0" dirty="0">
                <a:latin typeface="Arial" charset="0"/>
              </a:rPr>
              <a:t>.</a:t>
            </a:r>
            <a:endParaRPr lang="en-PH" sz="1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1481024-C567-AA1B-FEAF-C519BB40A7F5}"/>
                  </a:ext>
                </a:extLst>
              </p14:cNvPr>
              <p14:cNvContentPartPr/>
              <p14:nvPr/>
            </p14:nvContentPartPr>
            <p14:xfrm>
              <a:off x="6139493" y="5211560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1481024-C567-AA1B-FEAF-C519BB40A7F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30493" y="52025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1A61EDE-6BAC-C15F-6DD8-90915911B4C3}"/>
                  </a:ext>
                </a:extLst>
              </p14:cNvPr>
              <p14:cNvContentPartPr/>
              <p14:nvPr/>
            </p14:nvContentPartPr>
            <p14:xfrm>
              <a:off x="5221133" y="4903560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1A61EDE-6BAC-C15F-6DD8-90915911B4C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12133" y="48945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ED01776-94F3-7855-608F-243184AC1979}"/>
                  </a:ext>
                </a:extLst>
              </p14:cNvPr>
              <p14:cNvContentPartPr/>
              <p14:nvPr/>
            </p14:nvContentPartPr>
            <p14:xfrm>
              <a:off x="4876973" y="4789080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ED01776-94F3-7855-608F-243184AC197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67973" y="4780080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641DEF9E-3A65-B3B0-EE0D-9DD3E9C6F44A}"/>
              </a:ext>
            </a:extLst>
          </p:cNvPr>
          <p:cNvGrpSpPr/>
          <p:nvPr/>
        </p:nvGrpSpPr>
        <p:grpSpPr>
          <a:xfrm>
            <a:off x="773693" y="3616200"/>
            <a:ext cx="360" cy="360"/>
            <a:chOff x="773693" y="3616200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69A5B7B-3738-B014-0925-582370A050DC}"/>
                    </a:ext>
                  </a:extLst>
                </p14:cNvPr>
                <p14:cNvContentPartPr/>
                <p14:nvPr/>
              </p14:nvContentPartPr>
              <p14:xfrm>
                <a:off x="773693" y="3616200"/>
                <a:ext cx="360" cy="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69A5B7B-3738-B014-0925-582370A050D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64693" y="360720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7DF319D-777B-17BB-D4BF-44105AAF245C}"/>
                    </a:ext>
                  </a:extLst>
                </p14:cNvPr>
                <p14:cNvContentPartPr/>
                <p14:nvPr/>
              </p14:nvContentPartPr>
              <p14:xfrm>
                <a:off x="773693" y="3616200"/>
                <a:ext cx="360" cy="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7DF319D-777B-17BB-D4BF-44105AAF245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64693" y="360720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2419D02-5203-75EA-5F36-028F226A9122}"/>
                  </a:ext>
                </a:extLst>
              </p14:cNvPr>
              <p14:cNvContentPartPr/>
              <p14:nvPr/>
            </p14:nvContentPartPr>
            <p14:xfrm>
              <a:off x="-524827" y="986400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2419D02-5203-75EA-5F36-028F226A912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533827" y="97740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515604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6200" y="8676456"/>
            <a:ext cx="2971800" cy="4572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CDCCE8DA-8D0D-3644-97DC-351764E859C1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1600" spc="100" baseline="0" dirty="0">
                <a:latin typeface="Arial" charset="0"/>
              </a:rPr>
              <a:t>• Ang </a:t>
            </a:r>
            <a:r>
              <a:rPr lang="en-US" sz="1600" spc="100" baseline="0" dirty="0" err="1">
                <a:latin typeface="Arial" charset="0"/>
              </a:rPr>
              <a:t>mga</a:t>
            </a:r>
            <a:r>
              <a:rPr lang="en-US" sz="1600" spc="100" baseline="0" dirty="0">
                <a:latin typeface="Arial" charset="0"/>
              </a:rPr>
              <a:t> </a:t>
            </a:r>
            <a:r>
              <a:rPr lang="en-US" sz="1600" spc="100" baseline="0" dirty="0" err="1">
                <a:latin typeface="Arial" charset="0"/>
              </a:rPr>
              <a:t>mananampaltaya</a:t>
            </a:r>
            <a:r>
              <a:rPr lang="en-US" sz="1600" spc="100" baseline="0" dirty="0">
                <a:latin typeface="Arial" charset="0"/>
              </a:rPr>
              <a:t> ay </a:t>
            </a:r>
            <a:r>
              <a:rPr lang="en-US" sz="1600" spc="100" baseline="0" dirty="0" err="1">
                <a:latin typeface="Arial" charset="0"/>
              </a:rPr>
              <a:t>mararanasan</a:t>
            </a:r>
            <a:r>
              <a:rPr lang="en-US" sz="1600" spc="100" baseline="0" dirty="0">
                <a:latin typeface="Arial" charset="0"/>
              </a:rPr>
              <a:t> ang </a:t>
            </a:r>
            <a:r>
              <a:rPr lang="en-US" sz="1600" spc="100" baseline="0" dirty="0" err="1">
                <a:latin typeface="Arial" charset="0"/>
              </a:rPr>
              <a:t>espiritual</a:t>
            </a:r>
            <a:r>
              <a:rPr lang="en-US" sz="1600" spc="100" baseline="0" dirty="0">
                <a:latin typeface="Arial" charset="0"/>
              </a:rPr>
              <a:t> </a:t>
            </a:r>
            <a:r>
              <a:rPr lang="en-US" sz="1600" spc="100" baseline="0" dirty="0" err="1">
                <a:latin typeface="Arial" charset="0"/>
              </a:rPr>
              <a:t>na</a:t>
            </a:r>
            <a:r>
              <a:rPr lang="en-US" sz="1600" spc="100" baseline="0" dirty="0">
                <a:latin typeface="Arial" charset="0"/>
              </a:rPr>
              <a:t> </a:t>
            </a:r>
            <a:r>
              <a:rPr lang="en-US" sz="1600" spc="100" baseline="0" dirty="0" err="1">
                <a:latin typeface="Arial" charset="0"/>
              </a:rPr>
              <a:t>proteksiyon</a:t>
            </a:r>
            <a:r>
              <a:rPr lang="en-US" sz="1600" spc="100" dirty="0" err="1">
                <a:latin typeface="Arial" charset="0"/>
              </a:rPr>
              <a:t>g</a:t>
            </a:r>
            <a:r>
              <a:rPr lang="en-US" sz="1600" spc="100" dirty="0">
                <a:latin typeface="Arial" charset="0"/>
              </a:rPr>
              <a:t> </a:t>
            </a:r>
            <a:r>
              <a:rPr lang="en-US" sz="1600" spc="100" dirty="0" err="1">
                <a:latin typeface="Arial" charset="0"/>
              </a:rPr>
              <a:t>iniaalok</a:t>
            </a:r>
            <a:r>
              <a:rPr lang="en-US" sz="1600" spc="100" dirty="0">
                <a:latin typeface="Arial" charset="0"/>
              </a:rPr>
              <a:t> ng nag-</a:t>
            </a:r>
            <a:r>
              <a:rPr lang="en-US" sz="1600" spc="100" dirty="0" err="1">
                <a:latin typeface="Arial" charset="0"/>
              </a:rPr>
              <a:t>iingat</a:t>
            </a:r>
            <a:r>
              <a:rPr lang="en-US" sz="1600" spc="100" dirty="0">
                <a:latin typeface="Arial" charset="0"/>
              </a:rPr>
              <a:t> ng </a:t>
            </a:r>
            <a:r>
              <a:rPr lang="en-US" sz="1600" spc="100" dirty="0" err="1">
                <a:latin typeface="Arial" charset="0"/>
              </a:rPr>
              <a:t>kaloob</a:t>
            </a:r>
            <a:r>
              <a:rPr lang="en-US" sz="1600" spc="100" dirty="0">
                <a:latin typeface="Arial" charset="0"/>
              </a:rPr>
              <a:t> ng </a:t>
            </a:r>
            <a:r>
              <a:rPr lang="en-US" sz="1600" spc="100" dirty="0" err="1">
                <a:latin typeface="Arial" charset="0"/>
              </a:rPr>
              <a:t>katwiran</a:t>
            </a:r>
            <a:r>
              <a:rPr lang="en-US" sz="1600" spc="100" dirty="0">
                <a:latin typeface="Arial" charset="0"/>
              </a:rPr>
              <a:t> ng </a:t>
            </a:r>
            <a:r>
              <a:rPr lang="en-US" sz="1600" spc="100" dirty="0" err="1">
                <a:latin typeface="Arial" charset="0"/>
              </a:rPr>
              <a:t>Diyos</a:t>
            </a:r>
            <a:r>
              <a:rPr lang="en-US" sz="1600" spc="100" dirty="0">
                <a:latin typeface="Arial" charset="0"/>
              </a:rPr>
              <a:t>. </a:t>
            </a:r>
            <a:r>
              <a:rPr lang="en-US" sz="1600" b="1" i="1" spc="100" dirty="0">
                <a:latin typeface="Arial" charset="0"/>
              </a:rPr>
              <a:t> </a:t>
            </a:r>
            <a:r>
              <a:rPr lang="en-US" sz="1600" b="1" i="1" spc="100" dirty="0" err="1">
                <a:latin typeface="Arial" charset="0"/>
              </a:rPr>
              <a:t>Tandaan</a:t>
            </a:r>
            <a:r>
              <a:rPr lang="en-US" sz="1600" b="1" i="1" spc="100" dirty="0">
                <a:latin typeface="Arial" charset="0"/>
              </a:rPr>
              <a:t> </a:t>
            </a:r>
            <a:r>
              <a:rPr lang="en-US" sz="1600" b="1" i="1" spc="100" dirty="0" err="1">
                <a:latin typeface="Arial" charset="0"/>
              </a:rPr>
              <a:t>nating</a:t>
            </a:r>
            <a:r>
              <a:rPr lang="en-US" sz="1600" b="1" i="1" spc="100" dirty="0">
                <a:latin typeface="Arial" charset="0"/>
              </a:rPr>
              <a:t> </a:t>
            </a:r>
            <a:r>
              <a:rPr lang="en-US" sz="1600" b="1" i="1" spc="100" dirty="0" err="1">
                <a:latin typeface="Arial" charset="0"/>
              </a:rPr>
              <a:t>na</a:t>
            </a:r>
            <a:r>
              <a:rPr lang="en-US" sz="1600" b="1" i="1" spc="100" dirty="0">
                <a:latin typeface="Arial" charset="0"/>
              </a:rPr>
              <a:t> ang </a:t>
            </a:r>
            <a:r>
              <a:rPr lang="en-US" sz="1600" b="1" i="1" spc="100" dirty="0" err="1">
                <a:latin typeface="Arial" charset="0"/>
              </a:rPr>
              <a:t>labanan</a:t>
            </a:r>
            <a:r>
              <a:rPr lang="en-US" sz="1600" b="1" i="1" spc="100" dirty="0">
                <a:latin typeface="Arial" charset="0"/>
              </a:rPr>
              <a:t> ay </a:t>
            </a:r>
            <a:r>
              <a:rPr lang="en-US" sz="1600" b="1" i="1" spc="100" dirty="0" err="1">
                <a:latin typeface="Arial" charset="0"/>
              </a:rPr>
              <a:t>espirituwal</a:t>
            </a:r>
            <a:r>
              <a:rPr lang="en-US" sz="1600" b="1" i="1" spc="100" dirty="0">
                <a:latin typeface="Arial" charset="0"/>
              </a:rPr>
              <a:t>. Ang </a:t>
            </a:r>
            <a:r>
              <a:rPr lang="en-US" sz="1600" b="1" i="1" spc="100" dirty="0" err="1">
                <a:latin typeface="Arial" charset="0"/>
              </a:rPr>
              <a:t>panglaban</a:t>
            </a:r>
            <a:r>
              <a:rPr lang="en-US" sz="1600" b="1" i="1" spc="100" dirty="0">
                <a:latin typeface="Arial" charset="0"/>
              </a:rPr>
              <a:t> ay </a:t>
            </a:r>
            <a:r>
              <a:rPr lang="en-US" sz="1600" b="1" i="1" spc="100" dirty="0" err="1">
                <a:latin typeface="Arial" charset="0"/>
              </a:rPr>
              <a:t>espirituwal</a:t>
            </a:r>
            <a:r>
              <a:rPr lang="en-US" sz="1600" b="1" i="1" spc="100" dirty="0">
                <a:latin typeface="Arial" charset="0"/>
              </a:rPr>
              <a:t>, ang </a:t>
            </a:r>
            <a:r>
              <a:rPr lang="en-US" sz="1600" b="1" i="1" spc="100" dirty="0" err="1">
                <a:latin typeface="Arial" charset="0"/>
              </a:rPr>
              <a:t>katuwiran</a:t>
            </a:r>
            <a:r>
              <a:rPr lang="en-US" sz="1600" b="1" i="1" spc="100" dirty="0">
                <a:latin typeface="Arial" charset="0"/>
              </a:rPr>
              <a:t> </a:t>
            </a:r>
            <a:r>
              <a:rPr lang="en-US" sz="1600" b="1" i="1" spc="100" dirty="0" err="1">
                <a:latin typeface="Arial" charset="0"/>
              </a:rPr>
              <a:t>ni</a:t>
            </a:r>
            <a:r>
              <a:rPr lang="en-US" sz="1600" b="1" i="1" spc="100" dirty="0">
                <a:latin typeface="Arial" charset="0"/>
              </a:rPr>
              <a:t> Jesu-Cristo. </a:t>
            </a:r>
            <a:r>
              <a:rPr lang="en-US" sz="1600" i="1" spc="100" baseline="0" dirty="0">
                <a:latin typeface="Arial" charset="0"/>
              </a:rPr>
              <a:t>¶</a:t>
            </a:r>
            <a:r>
              <a:rPr lang="en-US" sz="1600" spc="100" baseline="0" dirty="0">
                <a:latin typeface="Arial" charset="0"/>
              </a:rPr>
              <a:t> • </a:t>
            </a:r>
            <a:r>
              <a:rPr lang="en-US" sz="1600" b="0" spc="100" baseline="0" dirty="0">
                <a:latin typeface="Arial" charset="0"/>
              </a:rPr>
              <a:t>Sa </a:t>
            </a:r>
            <a:r>
              <a:rPr lang="en-US" sz="1600" b="0" spc="100" baseline="0" dirty="0" err="1">
                <a:latin typeface="Arial" charset="0"/>
              </a:rPr>
              <a:t>Efeso</a:t>
            </a:r>
            <a:r>
              <a:rPr lang="en-US" sz="1600" b="0" spc="100" baseline="0" dirty="0">
                <a:latin typeface="Arial" charset="0"/>
              </a:rPr>
              <a:t>, ang </a:t>
            </a:r>
            <a:r>
              <a:rPr lang="en-US" sz="1600" b="0" spc="100" baseline="0" dirty="0" err="1">
                <a:latin typeface="Arial" charset="0"/>
              </a:rPr>
              <a:t>katuwiran</a:t>
            </a:r>
            <a:r>
              <a:rPr lang="en-US" sz="1600" b="0" spc="100" baseline="0" dirty="0">
                <a:latin typeface="Arial" charset="0"/>
              </a:rPr>
              <a:t> ay </a:t>
            </a:r>
            <a:r>
              <a:rPr lang="en-US" sz="1600" b="0" spc="100" baseline="0" dirty="0" err="1">
                <a:latin typeface="Arial" charset="0"/>
              </a:rPr>
              <a:t>nauugnay</a:t>
            </a:r>
            <a:r>
              <a:rPr lang="en-US" sz="1600" b="0" spc="100" baseline="0" dirty="0">
                <a:latin typeface="Arial" charset="0"/>
              </a:rPr>
              <a:t> </a:t>
            </a:r>
            <a:r>
              <a:rPr lang="en-US" sz="1600" b="0" spc="100" baseline="0" dirty="0" err="1">
                <a:latin typeface="Arial" charset="0"/>
              </a:rPr>
              <a:t>sa</a:t>
            </a:r>
            <a:r>
              <a:rPr lang="en-US" sz="1600" b="0" spc="100" baseline="0" dirty="0">
                <a:latin typeface="Arial" charset="0"/>
              </a:rPr>
              <a:t> </a:t>
            </a:r>
            <a:r>
              <a:rPr lang="en-US" sz="1600" b="0" spc="100" baseline="0" dirty="0" err="1">
                <a:latin typeface="Arial" charset="0"/>
              </a:rPr>
              <a:t>kabanalan</a:t>
            </a:r>
            <a:r>
              <a:rPr lang="en-US" sz="1600" b="0" spc="100" baseline="0" dirty="0">
                <a:latin typeface="Arial" charset="0"/>
              </a:rPr>
              <a:t>, </a:t>
            </a:r>
            <a:r>
              <a:rPr lang="en-US" sz="1600" b="0" spc="100" baseline="0" dirty="0" err="1">
                <a:latin typeface="Arial" charset="0"/>
              </a:rPr>
              <a:t>kabutihan</a:t>
            </a:r>
            <a:r>
              <a:rPr lang="en-US" sz="1600" b="0" spc="100" baseline="0" dirty="0">
                <a:latin typeface="Arial" charset="0"/>
              </a:rPr>
              <a:t>, at </a:t>
            </a:r>
            <a:r>
              <a:rPr lang="en-US" sz="1600" b="0" spc="100" baseline="0" dirty="0" err="1">
                <a:latin typeface="Arial" charset="0"/>
              </a:rPr>
              <a:t>katotohanan</a:t>
            </a:r>
            <a:r>
              <a:rPr lang="en-US" sz="1600" b="0" spc="100" baseline="0" dirty="0">
                <a:latin typeface="Arial" charset="0"/>
              </a:rPr>
              <a:t> (</a:t>
            </a:r>
            <a:r>
              <a:rPr lang="en-US" sz="1600" b="0" i="1" spc="100" baseline="0" dirty="0" err="1">
                <a:latin typeface="Arial" charset="0"/>
              </a:rPr>
              <a:t>Efeso</a:t>
            </a:r>
            <a:r>
              <a:rPr lang="en-US" sz="1600" b="0" i="1" spc="100" baseline="0" dirty="0">
                <a:latin typeface="Arial" charset="0"/>
              </a:rPr>
              <a:t> 4:24, 5:9</a:t>
            </a:r>
            <a:r>
              <a:rPr lang="en-US" sz="1600" b="0" spc="100" baseline="0" dirty="0">
                <a:latin typeface="Arial" charset="0"/>
              </a:rPr>
              <a:t>), </a:t>
            </a:r>
            <a:r>
              <a:rPr lang="en-US" sz="1600" b="0" spc="100" baseline="0" dirty="0" err="1">
                <a:latin typeface="Arial" charset="0"/>
              </a:rPr>
              <a:t>iniisip</a:t>
            </a:r>
            <a:r>
              <a:rPr lang="en-US" sz="1600" b="0" spc="100" baseline="0" dirty="0">
                <a:latin typeface="Arial" charset="0"/>
              </a:rPr>
              <a:t> </a:t>
            </a:r>
            <a:r>
              <a:rPr lang="en-US" sz="1600" b="0" spc="100" baseline="0" dirty="0" err="1">
                <a:latin typeface="Arial" charset="0"/>
              </a:rPr>
              <a:t>ito</a:t>
            </a:r>
            <a:r>
              <a:rPr lang="en-US" sz="1600" b="0" spc="100" baseline="0" dirty="0">
                <a:latin typeface="Arial" charset="0"/>
              </a:rPr>
              <a:t> </a:t>
            </a:r>
            <a:r>
              <a:rPr lang="en-US" sz="1600" b="0" spc="100" baseline="0" dirty="0" err="1">
                <a:latin typeface="Arial" charset="0"/>
              </a:rPr>
              <a:t>bilang</a:t>
            </a:r>
            <a:r>
              <a:rPr lang="en-US" sz="1600" b="0" spc="100" baseline="0" dirty="0">
                <a:latin typeface="Arial" charset="0"/>
              </a:rPr>
              <a:t> </a:t>
            </a:r>
            <a:r>
              <a:rPr lang="en-US" sz="1600" b="0" spc="100" baseline="0" dirty="0" err="1">
                <a:latin typeface="Arial" charset="0"/>
              </a:rPr>
              <a:t>kalidad</a:t>
            </a:r>
            <a:r>
              <a:rPr lang="en-US" sz="1600" b="0" spc="100" baseline="0" dirty="0">
                <a:latin typeface="Arial" charset="0"/>
              </a:rPr>
              <a:t> ng </a:t>
            </a:r>
            <a:r>
              <a:rPr lang="en-US" sz="1600" b="0" spc="100" baseline="0" dirty="0" err="1">
                <a:latin typeface="Arial" charset="0"/>
              </a:rPr>
              <a:t>pagtatratong</a:t>
            </a:r>
            <a:r>
              <a:rPr lang="en-US" sz="1600" b="0" spc="100" baseline="0" dirty="0">
                <a:latin typeface="Arial" charset="0"/>
              </a:rPr>
              <a:t> </a:t>
            </a:r>
            <a:r>
              <a:rPr lang="en-US" sz="1600" b="0" spc="100" baseline="0" dirty="0" err="1">
                <a:latin typeface="Arial" charset="0"/>
              </a:rPr>
              <a:t>makatarungan</a:t>
            </a:r>
            <a:r>
              <a:rPr lang="en-US" sz="1600" b="0" spc="100" baseline="0" dirty="0">
                <a:latin typeface="Arial" charset="0"/>
              </a:rPr>
              <a:t> at </a:t>
            </a:r>
            <a:r>
              <a:rPr lang="en-US" sz="1600" b="0" spc="100" baseline="0" dirty="0" err="1">
                <a:latin typeface="Arial" charset="0"/>
              </a:rPr>
              <a:t>mabuti</a:t>
            </a:r>
            <a:r>
              <a:rPr lang="en-US" sz="1600" b="0" spc="100" baseline="0" dirty="0">
                <a:latin typeface="Arial" charset="0"/>
              </a:rPr>
              <a:t> </a:t>
            </a:r>
            <a:r>
              <a:rPr lang="en-US" sz="1600" b="0" spc="100" baseline="0" dirty="0" err="1">
                <a:latin typeface="Arial" charset="0"/>
              </a:rPr>
              <a:t>sa</a:t>
            </a:r>
            <a:r>
              <a:rPr lang="en-US" sz="1600" b="0" spc="100" baseline="0" dirty="0">
                <a:latin typeface="Arial" charset="0"/>
              </a:rPr>
              <a:t> </a:t>
            </a:r>
            <a:r>
              <a:rPr lang="en-US" sz="1600" b="0" spc="100" baseline="0" dirty="0" err="1">
                <a:latin typeface="Arial" charset="0"/>
              </a:rPr>
              <a:t>iba</a:t>
            </a:r>
            <a:r>
              <a:rPr lang="en-US" sz="1600" b="0" spc="100" baseline="0" dirty="0">
                <a:latin typeface="Arial" charset="0"/>
              </a:rPr>
              <a:t>, </a:t>
            </a:r>
            <a:r>
              <a:rPr lang="en-US" sz="1600" b="0" spc="100" baseline="0" dirty="0" err="1">
                <a:latin typeface="Arial" charset="0"/>
              </a:rPr>
              <a:t>lalo</a:t>
            </a:r>
            <a:r>
              <a:rPr lang="en-US" sz="1600" b="0" spc="100" baseline="0" dirty="0">
                <a:latin typeface="Arial" charset="0"/>
              </a:rPr>
              <a:t> </a:t>
            </a:r>
            <a:r>
              <a:rPr lang="en-US" sz="1600" b="0" spc="100" baseline="0" dirty="0" err="1">
                <a:latin typeface="Arial" charset="0"/>
              </a:rPr>
              <a:t>na</a:t>
            </a:r>
            <a:r>
              <a:rPr lang="en-US" sz="1600" b="0" spc="100" baseline="0" dirty="0">
                <a:latin typeface="Arial" charset="0"/>
              </a:rPr>
              <a:t> </a:t>
            </a:r>
            <a:r>
              <a:rPr lang="en-US" sz="1600" b="0" spc="100" baseline="0" dirty="0" err="1">
                <a:latin typeface="Arial" charset="0"/>
              </a:rPr>
              <a:t>sa</a:t>
            </a:r>
            <a:r>
              <a:rPr lang="en-US" sz="1600" b="0" spc="100" baseline="0" dirty="0">
                <a:latin typeface="Arial" charset="0"/>
              </a:rPr>
              <a:t> </a:t>
            </a:r>
            <a:r>
              <a:rPr lang="en-US" sz="1600" b="0" spc="100" baseline="0" dirty="0" err="1">
                <a:latin typeface="Arial" charset="0"/>
              </a:rPr>
              <a:t>kapwa</a:t>
            </a:r>
            <a:r>
              <a:rPr lang="en-US" sz="1600" b="0" spc="100" baseline="0" dirty="0">
                <a:latin typeface="Arial" charset="0"/>
              </a:rPr>
              <a:t> </a:t>
            </a:r>
            <a:r>
              <a:rPr lang="en-US" sz="1600" b="0" spc="100" baseline="0" dirty="0" err="1">
                <a:latin typeface="Arial" charset="0"/>
              </a:rPr>
              <a:t>kaanib</a:t>
            </a:r>
            <a:r>
              <a:rPr lang="en-US" sz="1600" b="0" spc="100" baseline="0" dirty="0">
                <a:latin typeface="Arial" charset="0"/>
              </a:rPr>
              <a:t> ng </a:t>
            </a:r>
            <a:r>
              <a:rPr lang="en-US" sz="1600" b="0" spc="100" baseline="0" dirty="0" err="1">
                <a:latin typeface="Arial" charset="0"/>
              </a:rPr>
              <a:t>iglesya</a:t>
            </a:r>
            <a:r>
              <a:rPr lang="en-US" sz="1600" b="0" spc="100" baseline="0" dirty="0">
                <a:latin typeface="Arial" charset="0"/>
              </a:rPr>
              <a:t>. </a:t>
            </a:r>
            <a:r>
              <a:rPr lang="en-US" sz="1600" b="1" i="1" spc="100" dirty="0">
                <a:latin typeface="Arial" charset="0"/>
              </a:rPr>
              <a:t>Ang </a:t>
            </a:r>
            <a:r>
              <a:rPr lang="en-US" sz="1600" b="1" i="1" spc="100" dirty="0" err="1">
                <a:latin typeface="Arial" charset="0"/>
              </a:rPr>
              <a:t>katuwiran</a:t>
            </a:r>
            <a:r>
              <a:rPr lang="en-US" sz="1600" b="1" i="1" spc="100" dirty="0">
                <a:latin typeface="Arial" charset="0"/>
              </a:rPr>
              <a:t> ng </a:t>
            </a:r>
            <a:r>
              <a:rPr lang="en-US" sz="1600" b="1" i="1" spc="100" dirty="0" err="1">
                <a:latin typeface="Arial" charset="0"/>
              </a:rPr>
              <a:t>Diyos</a:t>
            </a:r>
            <a:r>
              <a:rPr lang="en-US" sz="1600" b="1" i="1" spc="100" dirty="0">
                <a:latin typeface="Arial" charset="0"/>
              </a:rPr>
              <a:t> ay </a:t>
            </a:r>
            <a:r>
              <a:rPr lang="en-US" sz="1600" b="1" i="1" spc="100" dirty="0" err="1">
                <a:latin typeface="Arial" charset="0"/>
              </a:rPr>
              <a:t>nasa</a:t>
            </a:r>
            <a:r>
              <a:rPr lang="en-US" sz="1600" b="1" i="1" spc="100" dirty="0">
                <a:latin typeface="Arial" charset="0"/>
              </a:rPr>
              <a:t> </a:t>
            </a:r>
            <a:r>
              <a:rPr lang="en-US" sz="1600" b="1" i="1" spc="100" dirty="0" err="1">
                <a:latin typeface="Arial" charset="0"/>
              </a:rPr>
              <a:t>atin</a:t>
            </a:r>
            <a:r>
              <a:rPr lang="en-US" sz="1600" b="1" i="1" spc="100" dirty="0">
                <a:latin typeface="Arial" charset="0"/>
              </a:rPr>
              <a:t> </a:t>
            </a:r>
            <a:r>
              <a:rPr lang="en-US" sz="1600" b="1" i="1" spc="100" dirty="0" err="1">
                <a:latin typeface="Arial" charset="0"/>
              </a:rPr>
              <a:t>kapag</a:t>
            </a:r>
            <a:r>
              <a:rPr lang="en-US" sz="1600" b="1" i="1" spc="100" dirty="0">
                <a:latin typeface="Arial" charset="0"/>
              </a:rPr>
              <a:t> ang </a:t>
            </a:r>
            <a:r>
              <a:rPr lang="en-US" sz="1600" b="1" i="1" spc="100" dirty="0" err="1">
                <a:latin typeface="Arial" charset="0"/>
              </a:rPr>
              <a:t>tarato</a:t>
            </a:r>
            <a:r>
              <a:rPr lang="en-US" sz="1600" b="1" i="1" spc="100" dirty="0">
                <a:latin typeface="Arial" charset="0"/>
              </a:rPr>
              <a:t> natin </a:t>
            </a:r>
            <a:r>
              <a:rPr lang="en-US" sz="1600" b="1" i="1" spc="100" dirty="0" err="1">
                <a:latin typeface="Arial" charset="0"/>
              </a:rPr>
              <a:t>sa</a:t>
            </a:r>
            <a:r>
              <a:rPr lang="en-US" sz="1600" b="1" i="1" spc="100" dirty="0">
                <a:latin typeface="Arial" charset="0"/>
              </a:rPr>
              <a:t> </a:t>
            </a:r>
            <a:r>
              <a:rPr lang="en-US" sz="1600" b="1" i="1" spc="100" dirty="0" err="1">
                <a:latin typeface="Arial" charset="0"/>
              </a:rPr>
              <a:t>kapwa</a:t>
            </a:r>
            <a:r>
              <a:rPr lang="en-US" sz="1600" b="1" i="1" spc="100" dirty="0">
                <a:latin typeface="Arial" charset="0"/>
              </a:rPr>
              <a:t> </a:t>
            </a:r>
            <a:r>
              <a:rPr lang="en-US" sz="1600" b="1" i="1" spc="100" dirty="0" err="1">
                <a:latin typeface="Arial" charset="0"/>
              </a:rPr>
              <a:t>lalo</a:t>
            </a:r>
            <a:r>
              <a:rPr lang="en-US" sz="1600" b="1" i="1" spc="100" dirty="0">
                <a:latin typeface="Arial" charset="0"/>
              </a:rPr>
              <a:t> </a:t>
            </a:r>
            <a:r>
              <a:rPr lang="en-US" sz="1600" b="1" i="1" spc="100" dirty="0" err="1">
                <a:latin typeface="Arial" charset="0"/>
              </a:rPr>
              <a:t>na</a:t>
            </a:r>
            <a:r>
              <a:rPr lang="en-US" sz="1600" b="1" i="1" spc="100" dirty="0">
                <a:latin typeface="Arial" charset="0"/>
              </a:rPr>
              <a:t> </a:t>
            </a:r>
            <a:r>
              <a:rPr lang="en-US" sz="1600" b="1" i="1" spc="100" dirty="0" err="1">
                <a:latin typeface="Arial" charset="0"/>
              </a:rPr>
              <a:t>sa</a:t>
            </a:r>
            <a:r>
              <a:rPr lang="en-US" sz="1600" b="1" i="1" spc="100" dirty="0">
                <a:latin typeface="Arial" charset="0"/>
              </a:rPr>
              <a:t> </a:t>
            </a:r>
            <a:r>
              <a:rPr lang="en-US" sz="1600" b="1" i="1" spc="100" dirty="0" err="1">
                <a:latin typeface="Arial" charset="0"/>
              </a:rPr>
              <a:t>kapatid</a:t>
            </a:r>
            <a:r>
              <a:rPr lang="en-US" sz="1600" b="1" i="1" spc="100" dirty="0">
                <a:latin typeface="Arial" charset="0"/>
              </a:rPr>
              <a:t> </a:t>
            </a:r>
            <a:r>
              <a:rPr lang="en-US" sz="1600" b="1" i="1" spc="100" dirty="0" err="1">
                <a:latin typeface="Arial" charset="0"/>
              </a:rPr>
              <a:t>sa</a:t>
            </a:r>
            <a:r>
              <a:rPr lang="en-US" sz="1600" b="1" i="1" spc="100" dirty="0">
                <a:latin typeface="Arial" charset="0"/>
              </a:rPr>
              <a:t> </a:t>
            </a:r>
            <a:r>
              <a:rPr lang="en-US" sz="1600" b="1" i="1" spc="100" dirty="0" err="1">
                <a:latin typeface="Arial" charset="0"/>
              </a:rPr>
              <a:t>iglesya</a:t>
            </a:r>
            <a:r>
              <a:rPr lang="en-US" sz="1600" b="1" i="1" spc="100" dirty="0">
                <a:latin typeface="Arial" charset="0"/>
              </a:rPr>
              <a:t> ay </a:t>
            </a:r>
            <a:r>
              <a:rPr lang="en-US" sz="1600" b="1" i="1" spc="100" dirty="0" err="1">
                <a:latin typeface="Arial" charset="0"/>
              </a:rPr>
              <a:t>makatarungan</a:t>
            </a:r>
            <a:r>
              <a:rPr lang="en-US" sz="1600" b="1" i="1" spc="100" dirty="0">
                <a:latin typeface="Arial" charset="0"/>
              </a:rPr>
              <a:t> at </a:t>
            </a:r>
            <a:r>
              <a:rPr lang="en-US" sz="1600" b="1" i="1" spc="100" dirty="0" err="1">
                <a:latin typeface="Arial" charset="0"/>
              </a:rPr>
              <a:t>mabuti</a:t>
            </a:r>
            <a:r>
              <a:rPr lang="en-US" sz="1600" b="1" i="1" spc="100" dirty="0">
                <a:latin typeface="Arial" charset="0"/>
              </a:rPr>
              <a:t>. </a:t>
            </a:r>
            <a:r>
              <a:rPr lang="en-US" sz="1600" b="1" i="1" spc="100" dirty="0" err="1">
                <a:latin typeface="Arial" charset="0"/>
              </a:rPr>
              <a:t>Kapwa</a:t>
            </a:r>
            <a:r>
              <a:rPr lang="en-US" sz="1600" b="1" i="1" spc="100" dirty="0">
                <a:latin typeface="Arial" charset="0"/>
              </a:rPr>
              <a:t> </a:t>
            </a:r>
            <a:r>
              <a:rPr lang="en-US" sz="1600" b="1" i="1" spc="100" dirty="0" err="1">
                <a:latin typeface="Arial" charset="0"/>
              </a:rPr>
              <a:t>nating</a:t>
            </a:r>
            <a:r>
              <a:rPr lang="en-US" sz="1600" b="1" i="1" spc="100" dirty="0">
                <a:latin typeface="Arial" charset="0"/>
              </a:rPr>
              <a:t> </a:t>
            </a:r>
            <a:r>
              <a:rPr lang="en-US" sz="1600" b="1" i="1" spc="100" dirty="0" err="1">
                <a:latin typeface="Arial" charset="0"/>
              </a:rPr>
              <a:t>sundalo</a:t>
            </a:r>
            <a:r>
              <a:rPr lang="en-US" sz="1600" b="1" i="1" spc="100" dirty="0">
                <a:latin typeface="Arial" charset="0"/>
              </a:rPr>
              <a:t> ng </a:t>
            </a:r>
            <a:r>
              <a:rPr lang="en-US" sz="1600" b="1" i="1" spc="100" dirty="0" err="1">
                <a:latin typeface="Arial" charset="0"/>
              </a:rPr>
              <a:t>Diyos</a:t>
            </a:r>
            <a:r>
              <a:rPr lang="en-US" sz="1600" b="1" i="1" spc="100" dirty="0">
                <a:latin typeface="Arial" charset="0"/>
              </a:rPr>
              <a:t> </a:t>
            </a:r>
            <a:r>
              <a:rPr lang="en-US" sz="1600" b="1" i="1" spc="100" dirty="0" err="1">
                <a:latin typeface="Arial" charset="0"/>
              </a:rPr>
              <a:t>sila</a:t>
            </a:r>
            <a:r>
              <a:rPr lang="en-US" sz="1600" b="1" i="1" spc="100" dirty="0">
                <a:latin typeface="Arial" charset="0"/>
              </a:rPr>
              <a:t>.</a:t>
            </a:r>
            <a:endParaRPr lang="en-PH" sz="1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1481024-C567-AA1B-FEAF-C519BB40A7F5}"/>
                  </a:ext>
                </a:extLst>
              </p14:cNvPr>
              <p14:cNvContentPartPr/>
              <p14:nvPr/>
            </p14:nvContentPartPr>
            <p14:xfrm>
              <a:off x="6139493" y="5211560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1481024-C567-AA1B-FEAF-C519BB40A7F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30493" y="52025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1A61EDE-6BAC-C15F-6DD8-90915911B4C3}"/>
                  </a:ext>
                </a:extLst>
              </p14:cNvPr>
              <p14:cNvContentPartPr/>
              <p14:nvPr/>
            </p14:nvContentPartPr>
            <p14:xfrm>
              <a:off x="5221133" y="4903560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1A61EDE-6BAC-C15F-6DD8-90915911B4C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12133" y="48945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ED01776-94F3-7855-608F-243184AC1979}"/>
                  </a:ext>
                </a:extLst>
              </p14:cNvPr>
              <p14:cNvContentPartPr/>
              <p14:nvPr/>
            </p14:nvContentPartPr>
            <p14:xfrm>
              <a:off x="4876973" y="4789080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ED01776-94F3-7855-608F-243184AC197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67973" y="4780080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641DEF9E-3A65-B3B0-EE0D-9DD3E9C6F44A}"/>
              </a:ext>
            </a:extLst>
          </p:cNvPr>
          <p:cNvGrpSpPr/>
          <p:nvPr/>
        </p:nvGrpSpPr>
        <p:grpSpPr>
          <a:xfrm>
            <a:off x="773693" y="3616200"/>
            <a:ext cx="360" cy="360"/>
            <a:chOff x="773693" y="3616200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69A5B7B-3738-B014-0925-582370A050DC}"/>
                    </a:ext>
                  </a:extLst>
                </p14:cNvPr>
                <p14:cNvContentPartPr/>
                <p14:nvPr/>
              </p14:nvContentPartPr>
              <p14:xfrm>
                <a:off x="773693" y="3616200"/>
                <a:ext cx="360" cy="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69A5B7B-3738-B014-0925-582370A050D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64693" y="360720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7DF319D-777B-17BB-D4BF-44105AAF245C}"/>
                    </a:ext>
                  </a:extLst>
                </p14:cNvPr>
                <p14:cNvContentPartPr/>
                <p14:nvPr/>
              </p14:nvContentPartPr>
              <p14:xfrm>
                <a:off x="773693" y="3616200"/>
                <a:ext cx="360" cy="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7DF319D-777B-17BB-D4BF-44105AAF245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64693" y="360720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2419D02-5203-75EA-5F36-028F226A9122}"/>
                  </a:ext>
                </a:extLst>
              </p14:cNvPr>
              <p14:cNvContentPartPr/>
              <p14:nvPr/>
            </p14:nvContentPartPr>
            <p14:xfrm>
              <a:off x="-524827" y="986400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2419D02-5203-75EA-5F36-028F226A912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533827" y="97740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743032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CDCCE8DA-8D0D-3644-97DC-351764E859C1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600" b="1" i="1" spc="100" baseline="0" dirty="0" err="1">
                <a:latin typeface="Arial" charset="0"/>
                <a:cs typeface="ＭＳ Ｐゴシック" charset="0"/>
              </a:rPr>
              <a:t>Ikalawang</a:t>
            </a:r>
            <a:r>
              <a:rPr lang="en-US" sz="1600" b="1" i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i="1" spc="100" baseline="0" dirty="0" err="1">
                <a:latin typeface="Arial" charset="0"/>
                <a:cs typeface="ＭＳ Ｐゴシック" charset="0"/>
              </a:rPr>
              <a:t>Pagkakahati</a:t>
            </a:r>
            <a:r>
              <a:rPr lang="en-US" sz="1600" b="1" i="1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sz="1600" b="1" i="1" spc="100" dirty="0">
                <a:latin typeface="Arial" charset="0"/>
                <a:cs typeface="ＭＳ Ｐゴシック" charset="0"/>
              </a:rPr>
              <a:t>2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sz="1600" b="1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Panyapak</a:t>
            </a:r>
            <a:r>
              <a:rPr lang="en-US" sz="1600" b="1" spc="100" dirty="0">
                <a:latin typeface="Arial" charset="0"/>
                <a:ea typeface="ＭＳ Ｐゴシック" charset="0"/>
                <a:cs typeface="ＭＳ Ｐゴシック" charset="0"/>
              </a:rPr>
              <a:t>: Ang </a:t>
            </a:r>
            <a:r>
              <a:rPr lang="en-US" sz="1600" b="1" spc="100" dirty="0" err="1">
                <a:latin typeface="Arial" charset="0"/>
                <a:ea typeface="ＭＳ Ｐゴシック" charset="0"/>
                <a:cs typeface="ＭＳ Ｐゴシック" charset="0"/>
              </a:rPr>
              <a:t>Iglesya’y</a:t>
            </a:r>
            <a:r>
              <a:rPr lang="en-US" sz="1600" b="1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spc="100" dirty="0" err="1">
                <a:latin typeface="Arial" charset="0"/>
                <a:ea typeface="ＭＳ Ｐゴシック" charset="0"/>
                <a:cs typeface="ＭＳ Ｐゴシック" charset="0"/>
              </a:rPr>
              <a:t>Nagtataguyod</a:t>
            </a:r>
            <a:r>
              <a:rPr lang="en-US" sz="1600" b="1" spc="100" dirty="0">
                <a:latin typeface="Arial" charset="0"/>
                <a:ea typeface="ＭＳ Ｐゴシック" charset="0"/>
                <a:cs typeface="ＭＳ Ｐゴシック" charset="0"/>
              </a:rPr>
              <a:t> ng </a:t>
            </a:r>
            <a:r>
              <a:rPr lang="en-US" sz="1600" b="1" spc="100" dirty="0" err="1">
                <a:latin typeface="Arial" charset="0"/>
                <a:ea typeface="ＭＳ Ｐゴシック" charset="0"/>
                <a:cs typeface="ＭＳ Ｐゴシック" charset="0"/>
              </a:rPr>
              <a:t>Kapayapaan</a:t>
            </a:r>
            <a:r>
              <a:rPr lang="en-US" sz="1600" b="1" spc="100" dirty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“Sa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inyong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isuot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kahandaan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ebanghelyo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kapayapaan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” (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Efeso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i="1" spc="100" dirty="0">
                <a:latin typeface="Arial" charset="0"/>
                <a:cs typeface="ＭＳ Ｐゴシック" charset="0"/>
              </a:rPr>
              <a:t>6:15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). </a:t>
            </a:r>
            <a:endParaRPr lang="en-US" sz="1600" b="0" spc="100" baseline="0" dirty="0">
              <a:latin typeface="Arial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1514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CDCCE8DA-8D0D-3644-97DC-351764E859C1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1600" b="1" spc="100" dirty="0">
                <a:latin typeface="Arial" charset="0"/>
              </a:rPr>
              <a:t>Ang </a:t>
            </a:r>
            <a:r>
              <a:rPr lang="en-US" sz="1600" b="1" spc="100" dirty="0" err="1">
                <a:latin typeface="Arial" charset="0"/>
              </a:rPr>
              <a:t>Pangangailangan</a:t>
            </a:r>
            <a:r>
              <a:rPr lang="en-US" sz="1600" b="1" spc="100" dirty="0">
                <a:latin typeface="Arial" charset="0"/>
              </a:rPr>
              <a:t> para </a:t>
            </a:r>
            <a:r>
              <a:rPr lang="en-US" sz="1600" b="1" spc="100" dirty="0" err="1">
                <a:latin typeface="Arial" charset="0"/>
              </a:rPr>
              <a:t>sa</a:t>
            </a:r>
            <a:r>
              <a:rPr lang="en-US" sz="1600" b="1" spc="100" dirty="0">
                <a:latin typeface="Arial" charset="0"/>
              </a:rPr>
              <a:t> </a:t>
            </a:r>
            <a:r>
              <a:rPr lang="en-US" sz="1600" b="1" spc="100" dirty="0" err="1">
                <a:latin typeface="Arial" charset="0"/>
              </a:rPr>
              <a:t>Panyapak</a:t>
            </a:r>
            <a:r>
              <a:rPr lang="en-US" sz="1600" b="1" spc="100" dirty="0">
                <a:latin typeface="Arial" charset="0"/>
              </a:rPr>
              <a:t>              </a:t>
            </a:r>
            <a:r>
              <a:rPr lang="en-US" sz="1600" spc="100" baseline="0" dirty="0">
                <a:latin typeface="Arial" charset="0"/>
              </a:rPr>
              <a:t>• </a:t>
            </a:r>
            <a:r>
              <a:rPr lang="en-US" sz="1600" spc="100" baseline="0" dirty="0" err="1">
                <a:latin typeface="Arial" charset="0"/>
              </a:rPr>
              <a:t>isang</a:t>
            </a:r>
            <a:r>
              <a:rPr lang="en-US" sz="1600" spc="100" baseline="0" dirty="0">
                <a:latin typeface="Arial" charset="0"/>
              </a:rPr>
              <a:t> </a:t>
            </a:r>
            <a:r>
              <a:rPr lang="en-US" sz="1600" spc="100" baseline="0" dirty="0" err="1">
                <a:latin typeface="Arial" charset="0"/>
              </a:rPr>
              <a:t>sapin-sapin</a:t>
            </a:r>
            <a:r>
              <a:rPr lang="en-US" sz="1600" spc="100" baseline="0" dirty="0">
                <a:latin typeface="Arial" charset="0"/>
              </a:rPr>
              <a:t> </a:t>
            </a:r>
            <a:r>
              <a:rPr lang="en-US" sz="1600" spc="100" baseline="0" dirty="0" err="1">
                <a:latin typeface="Arial" charset="0"/>
              </a:rPr>
              <a:t>na</a:t>
            </a:r>
            <a:r>
              <a:rPr lang="en-US" sz="1600" spc="100" baseline="0" dirty="0">
                <a:latin typeface="Arial" charset="0"/>
              </a:rPr>
              <a:t> </a:t>
            </a:r>
            <a:r>
              <a:rPr lang="en-US" sz="1600" spc="100" baseline="0" dirty="0" err="1">
                <a:latin typeface="Arial" charset="0"/>
              </a:rPr>
              <a:t>suwelas</a:t>
            </a:r>
            <a:r>
              <a:rPr lang="en-US" sz="1600" spc="100" baseline="0" dirty="0">
                <a:latin typeface="Arial" charset="0"/>
              </a:rPr>
              <a:t> </a:t>
            </a:r>
            <a:r>
              <a:rPr lang="en-US" sz="1600" spc="100" baseline="0" dirty="0" err="1">
                <a:latin typeface="Arial" charset="0"/>
              </a:rPr>
              <a:t>na</a:t>
            </a:r>
            <a:r>
              <a:rPr lang="en-US" sz="1600" spc="100" baseline="0" dirty="0">
                <a:latin typeface="Arial" charset="0"/>
              </a:rPr>
              <a:t> </a:t>
            </a:r>
            <a:r>
              <a:rPr lang="en-US" sz="1600" spc="100" baseline="0" dirty="0" err="1">
                <a:latin typeface="Arial" charset="0"/>
              </a:rPr>
              <a:t>nagtatampok</a:t>
            </a:r>
            <a:r>
              <a:rPr lang="en-US" sz="1600" spc="100" baseline="0" dirty="0">
                <a:latin typeface="Arial" charset="0"/>
              </a:rPr>
              <a:t> ng </a:t>
            </a:r>
            <a:r>
              <a:rPr lang="en-US" sz="1600" spc="100" baseline="0" dirty="0" err="1">
                <a:latin typeface="Arial" charset="0"/>
              </a:rPr>
              <a:t>matibay</a:t>
            </a:r>
            <a:r>
              <a:rPr lang="en-US" sz="1600" spc="100" baseline="0" dirty="0">
                <a:latin typeface="Arial" charset="0"/>
              </a:rPr>
              <a:t> </a:t>
            </a:r>
            <a:r>
              <a:rPr lang="en-US" sz="1600" spc="100" baseline="0" dirty="0" err="1">
                <a:latin typeface="Arial" charset="0"/>
              </a:rPr>
              <a:t>na</a:t>
            </a:r>
            <a:r>
              <a:rPr lang="en-US" sz="1600" spc="100" baseline="0" dirty="0">
                <a:latin typeface="Arial" charset="0"/>
              </a:rPr>
              <a:t> </a:t>
            </a:r>
            <a:r>
              <a:rPr lang="en-US" sz="1600" spc="100" baseline="0" dirty="0" err="1">
                <a:latin typeface="Arial" charset="0"/>
              </a:rPr>
              <a:t>mga</a:t>
            </a:r>
            <a:r>
              <a:rPr lang="en-US" sz="1600" spc="100" baseline="0" dirty="0">
                <a:latin typeface="Arial" charset="0"/>
              </a:rPr>
              <a:t> </a:t>
            </a:r>
            <a:r>
              <a:rPr lang="en-US" sz="1600" spc="100" baseline="0" dirty="0" err="1">
                <a:latin typeface="Arial" charset="0"/>
              </a:rPr>
              <a:t>pakong</a:t>
            </a:r>
            <a:r>
              <a:rPr lang="en-US" sz="1600" spc="100" baseline="0" dirty="0">
                <a:latin typeface="Arial" charset="0"/>
              </a:rPr>
              <a:t> </a:t>
            </a:r>
            <a:r>
              <a:rPr lang="en-US" sz="1600" spc="100" baseline="0" dirty="0" err="1">
                <a:latin typeface="Arial" charset="0"/>
              </a:rPr>
              <a:t>malaki</a:t>
            </a:r>
            <a:r>
              <a:rPr lang="en-US" sz="1600" spc="100" baseline="0" dirty="0">
                <a:latin typeface="Arial" charset="0"/>
              </a:rPr>
              <a:t> ang ulo, </a:t>
            </a:r>
            <a:r>
              <a:rPr lang="en-US" sz="1600" spc="100" baseline="0" dirty="0" err="1">
                <a:latin typeface="Arial" charset="0"/>
              </a:rPr>
              <a:t>tinutulungan</a:t>
            </a:r>
            <a:r>
              <a:rPr lang="en-US" sz="1600" spc="100" baseline="0" dirty="0">
                <a:latin typeface="Arial" charset="0"/>
              </a:rPr>
              <a:t> ang </a:t>
            </a:r>
            <a:r>
              <a:rPr lang="en-US" sz="1600" spc="100" baseline="0" dirty="0" err="1">
                <a:latin typeface="Arial" charset="0"/>
              </a:rPr>
              <a:t>kawal</a:t>
            </a:r>
            <a:r>
              <a:rPr lang="en-US" sz="1600" spc="100" baseline="0" dirty="0">
                <a:latin typeface="Arial" charset="0"/>
              </a:rPr>
              <a:t> </a:t>
            </a:r>
            <a:r>
              <a:rPr lang="en-US" sz="1600" spc="100" baseline="0" dirty="0" err="1">
                <a:latin typeface="Arial" charset="0"/>
              </a:rPr>
              <a:t>na</a:t>
            </a:r>
            <a:r>
              <a:rPr lang="en-US" sz="1600" spc="100" baseline="0" dirty="0">
                <a:latin typeface="Arial" charset="0"/>
              </a:rPr>
              <a:t> </a:t>
            </a:r>
            <a:r>
              <a:rPr lang="en-US" sz="1600" spc="100" baseline="0" dirty="0" err="1">
                <a:latin typeface="Arial" charset="0"/>
              </a:rPr>
              <a:t>tindigan</a:t>
            </a:r>
            <a:r>
              <a:rPr lang="en-US" sz="1600" spc="100" baseline="0" dirty="0">
                <a:latin typeface="Arial" charset="0"/>
              </a:rPr>
              <a:t> ang </a:t>
            </a:r>
            <a:r>
              <a:rPr lang="en-US" sz="1600" spc="100" baseline="0" dirty="0" err="1">
                <a:latin typeface="Arial" charset="0"/>
              </a:rPr>
              <a:t>kinatatayuan</a:t>
            </a:r>
            <a:r>
              <a:rPr lang="en-US" sz="1600" spc="100" baseline="0" dirty="0">
                <a:latin typeface="Arial" charset="0"/>
              </a:rPr>
              <a:t> at “</a:t>
            </a:r>
            <a:r>
              <a:rPr lang="en-US" sz="1600" spc="100" baseline="0" dirty="0" err="1">
                <a:latin typeface="Arial" charset="0"/>
              </a:rPr>
              <a:t>tumindig</a:t>
            </a:r>
            <a:r>
              <a:rPr lang="en-US" sz="1600" spc="100" baseline="0" dirty="0">
                <a:latin typeface="Arial" charset="0"/>
              </a:rPr>
              <a:t>” </a:t>
            </a:r>
            <a:r>
              <a:rPr lang="en-US" sz="1600" i="1" spc="100" baseline="0" dirty="0">
                <a:latin typeface="Arial" charset="0"/>
              </a:rPr>
              <a:t>(</a:t>
            </a:r>
            <a:r>
              <a:rPr lang="en-US" sz="1600" i="1" spc="100" baseline="0" dirty="0" err="1">
                <a:latin typeface="Arial" charset="0"/>
              </a:rPr>
              <a:t>Efeso</a:t>
            </a:r>
            <a:r>
              <a:rPr lang="en-US" sz="1600" i="1" spc="100" baseline="0" dirty="0">
                <a:latin typeface="Arial" charset="0"/>
              </a:rPr>
              <a:t> 6:11, 13, 14</a:t>
            </a:r>
            <a:r>
              <a:rPr lang="en-US" sz="1600" spc="100" baseline="0" dirty="0">
                <a:latin typeface="Arial" charset="0"/>
              </a:rPr>
              <a:t>). </a:t>
            </a:r>
            <a:r>
              <a:rPr lang="en-US" sz="1600" i="1" spc="100" dirty="0">
                <a:latin typeface="Arial" charset="0"/>
              </a:rPr>
              <a:t>¶</a:t>
            </a:r>
            <a:r>
              <a:rPr lang="en-US" sz="1600" spc="100" dirty="0">
                <a:latin typeface="Arial" charset="0"/>
              </a:rPr>
              <a:t> • </a:t>
            </a:r>
            <a:r>
              <a:rPr lang="en-US" sz="1600" spc="100" dirty="0" err="1">
                <a:latin typeface="Arial" charset="0"/>
              </a:rPr>
              <a:t>Itong</a:t>
            </a:r>
            <a:r>
              <a:rPr lang="en-US" sz="1600" spc="100" dirty="0">
                <a:latin typeface="Arial" charset="0"/>
              </a:rPr>
              <a:t> </a:t>
            </a:r>
            <a:r>
              <a:rPr lang="en-US" sz="1600" spc="100" dirty="0" err="1">
                <a:latin typeface="Arial" charset="0"/>
              </a:rPr>
              <a:t>panyapak</a:t>
            </a:r>
            <a:r>
              <a:rPr lang="en-US" sz="1600" spc="100" dirty="0">
                <a:latin typeface="Arial" charset="0"/>
              </a:rPr>
              <a:t> </a:t>
            </a:r>
            <a:r>
              <a:rPr lang="en-US" sz="1600" spc="100" dirty="0" err="1">
                <a:latin typeface="Arial" charset="0"/>
              </a:rPr>
              <a:t>militar</a:t>
            </a:r>
            <a:r>
              <a:rPr lang="en-US" sz="1600" spc="100" dirty="0">
                <a:latin typeface="Arial" charset="0"/>
              </a:rPr>
              <a:t> ay </a:t>
            </a:r>
            <a:r>
              <a:rPr lang="en-US" sz="1600" spc="100" dirty="0" err="1">
                <a:latin typeface="Arial" charset="0"/>
              </a:rPr>
              <a:t>ipinapaliwanag</a:t>
            </a:r>
            <a:r>
              <a:rPr lang="en-US" sz="1600" spc="100" dirty="0">
                <a:latin typeface="Arial" charset="0"/>
              </a:rPr>
              <a:t> </a:t>
            </a:r>
            <a:r>
              <a:rPr lang="en-US" sz="1600" spc="100" dirty="0" err="1">
                <a:latin typeface="Arial" charset="0"/>
              </a:rPr>
              <a:t>sa</a:t>
            </a:r>
            <a:r>
              <a:rPr lang="en-US" sz="1600" spc="100" dirty="0">
                <a:latin typeface="Arial" charset="0"/>
              </a:rPr>
              <a:t> </a:t>
            </a:r>
            <a:r>
              <a:rPr lang="en-US" sz="1600" spc="100" dirty="0" err="1">
                <a:latin typeface="Arial" charset="0"/>
              </a:rPr>
              <a:t>lengguwahe</a:t>
            </a:r>
            <a:r>
              <a:rPr lang="en-US" sz="1600" spc="100" dirty="0">
                <a:latin typeface="Arial" charset="0"/>
              </a:rPr>
              <a:t> </a:t>
            </a:r>
            <a:r>
              <a:rPr lang="en-US" sz="1600" spc="100" dirty="0" err="1">
                <a:latin typeface="Arial" charset="0"/>
              </a:rPr>
              <a:t>mula</a:t>
            </a:r>
            <a:r>
              <a:rPr lang="en-US" sz="1600" spc="100" dirty="0">
                <a:latin typeface="Arial" charset="0"/>
              </a:rPr>
              <a:t> </a:t>
            </a:r>
            <a:r>
              <a:rPr lang="en-US" sz="1600" spc="100" dirty="0" err="1">
                <a:latin typeface="Arial" charset="0"/>
              </a:rPr>
              <a:t>sa</a:t>
            </a:r>
            <a:r>
              <a:rPr lang="en-US" sz="1600" spc="100" dirty="0">
                <a:latin typeface="Arial" charset="0"/>
              </a:rPr>
              <a:t> Isaias 52:7, </a:t>
            </a:r>
            <a:r>
              <a:rPr lang="en-US" sz="1600" spc="100" dirty="0" err="1">
                <a:latin typeface="Arial" charset="0"/>
              </a:rPr>
              <a:t>na</a:t>
            </a:r>
            <a:r>
              <a:rPr lang="en-US" sz="1600" spc="100" dirty="0">
                <a:latin typeface="Arial" charset="0"/>
              </a:rPr>
              <a:t> </a:t>
            </a:r>
            <a:r>
              <a:rPr lang="en-US" sz="1600" spc="100" dirty="0" err="1">
                <a:latin typeface="Arial" charset="0"/>
              </a:rPr>
              <a:t>ipinagdiriwang</a:t>
            </a:r>
            <a:r>
              <a:rPr lang="en-US" sz="1600" spc="100" dirty="0">
                <a:latin typeface="Arial" charset="0"/>
              </a:rPr>
              <a:t> ang </a:t>
            </a:r>
            <a:r>
              <a:rPr lang="en-US" sz="1600" spc="100" dirty="0" err="1">
                <a:latin typeface="Arial" charset="0"/>
              </a:rPr>
              <a:t>sandali</a:t>
            </a:r>
            <a:r>
              <a:rPr lang="en-US" sz="1600" spc="100" dirty="0">
                <a:latin typeface="Arial" charset="0"/>
              </a:rPr>
              <a:t> </a:t>
            </a:r>
            <a:r>
              <a:rPr lang="en-US" sz="1600" spc="100" dirty="0" err="1">
                <a:latin typeface="Arial" charset="0"/>
              </a:rPr>
              <a:t>kapag</a:t>
            </a:r>
            <a:r>
              <a:rPr lang="en-US" sz="1600" spc="100" dirty="0">
                <a:latin typeface="Arial" charset="0"/>
              </a:rPr>
              <a:t> ang </a:t>
            </a:r>
            <a:r>
              <a:rPr lang="en-US" sz="1600" spc="100" dirty="0" err="1">
                <a:latin typeface="Arial" charset="0"/>
              </a:rPr>
              <a:t>isang</a:t>
            </a:r>
            <a:r>
              <a:rPr lang="en-US" sz="1600" spc="100" dirty="0">
                <a:latin typeface="Arial" charset="0"/>
              </a:rPr>
              <a:t> </a:t>
            </a:r>
            <a:r>
              <a:rPr lang="en-US" sz="1600" spc="100" dirty="0" err="1">
                <a:latin typeface="Arial" charset="0"/>
              </a:rPr>
              <a:t>mensahero</a:t>
            </a:r>
            <a:r>
              <a:rPr lang="en-US" sz="1600" spc="100" dirty="0">
                <a:latin typeface="Arial" charset="0"/>
              </a:rPr>
              <a:t> ay </a:t>
            </a:r>
            <a:r>
              <a:rPr lang="en-US" sz="1600" spc="100" dirty="0" err="1">
                <a:latin typeface="Arial" charset="0"/>
              </a:rPr>
              <a:t>nagdadala</a:t>
            </a:r>
            <a:r>
              <a:rPr lang="en-US" sz="1600" spc="100" dirty="0">
                <a:latin typeface="Arial" charset="0"/>
              </a:rPr>
              <a:t> ng </a:t>
            </a:r>
            <a:r>
              <a:rPr lang="en-US" sz="1600" spc="100" dirty="0" err="1">
                <a:latin typeface="Arial" charset="0"/>
              </a:rPr>
              <a:t>balita</a:t>
            </a:r>
            <a:r>
              <a:rPr lang="en-US" sz="1600" spc="100" dirty="0">
                <a:latin typeface="Arial" charset="0"/>
              </a:rPr>
              <a:t> </a:t>
            </a:r>
            <a:r>
              <a:rPr lang="en-US" sz="1600" spc="100" dirty="0" err="1">
                <a:latin typeface="Arial" charset="0"/>
              </a:rPr>
              <a:t>na</a:t>
            </a:r>
            <a:r>
              <a:rPr lang="en-US" sz="1600" spc="100" dirty="0">
                <a:latin typeface="Arial" charset="0"/>
              </a:rPr>
              <a:t> ang </a:t>
            </a:r>
            <a:r>
              <a:rPr lang="en-US" sz="1600" spc="100" dirty="0" err="1">
                <a:latin typeface="Arial" charset="0"/>
              </a:rPr>
              <a:t>laban</a:t>
            </a:r>
            <a:r>
              <a:rPr lang="en-US" sz="1600" spc="100" dirty="0">
                <a:latin typeface="Arial" charset="0"/>
              </a:rPr>
              <a:t> </a:t>
            </a:r>
            <a:r>
              <a:rPr lang="en-US" sz="1600" spc="100" dirty="0" err="1">
                <a:latin typeface="Arial" charset="0"/>
              </a:rPr>
              <a:t>ni</a:t>
            </a:r>
            <a:r>
              <a:rPr lang="en-US" sz="1600" spc="100" dirty="0">
                <a:latin typeface="Arial" charset="0"/>
              </a:rPr>
              <a:t> Yahweh </a:t>
            </a:r>
            <a:r>
              <a:rPr lang="en-US" sz="1600" spc="100" dirty="0" err="1">
                <a:latin typeface="Arial" charset="0"/>
              </a:rPr>
              <a:t>sa</a:t>
            </a:r>
            <a:r>
              <a:rPr lang="en-US" sz="1600" spc="100" dirty="0">
                <a:latin typeface="Arial" charset="0"/>
              </a:rPr>
              <a:t> </a:t>
            </a:r>
            <a:r>
              <a:rPr lang="en-US" sz="1600" spc="100" dirty="0" err="1">
                <a:latin typeface="Arial" charset="0"/>
              </a:rPr>
              <a:t>kapakanan</a:t>
            </a:r>
            <a:r>
              <a:rPr lang="en-US" sz="1600" spc="100" dirty="0">
                <a:latin typeface="Arial" charset="0"/>
              </a:rPr>
              <a:t> ng </a:t>
            </a:r>
            <a:r>
              <a:rPr lang="en-US" sz="1600" spc="100" dirty="0" err="1">
                <a:latin typeface="Arial" charset="0"/>
              </a:rPr>
              <a:t>Kanyang</a:t>
            </a:r>
            <a:r>
              <a:rPr lang="en-US" sz="1600" spc="100" dirty="0">
                <a:latin typeface="Arial" charset="0"/>
              </a:rPr>
              <a:t> bayan ay </a:t>
            </a:r>
            <a:r>
              <a:rPr lang="en-US" sz="1600" spc="100" dirty="0" err="1">
                <a:latin typeface="Arial" charset="0"/>
              </a:rPr>
              <a:t>napanalunan</a:t>
            </a:r>
            <a:r>
              <a:rPr lang="en-US" sz="1600" spc="100" dirty="0">
                <a:latin typeface="Arial" charset="0"/>
              </a:rPr>
              <a:t> (</a:t>
            </a:r>
            <a:r>
              <a:rPr lang="en-US" sz="1600" i="1" spc="100" dirty="0">
                <a:latin typeface="Arial" charset="0"/>
              </a:rPr>
              <a:t>Isaias 52:8–10</a:t>
            </a:r>
            <a:r>
              <a:rPr lang="en-US" sz="1600" spc="100" dirty="0">
                <a:latin typeface="Arial" charset="0"/>
              </a:rPr>
              <a:t>) at ang </a:t>
            </a:r>
            <a:r>
              <a:rPr lang="en-US" sz="1600" spc="100" dirty="0" err="1">
                <a:latin typeface="Arial" charset="0"/>
              </a:rPr>
              <a:t>kapayapaan</a:t>
            </a:r>
            <a:r>
              <a:rPr lang="en-US" sz="1600" spc="100" dirty="0">
                <a:latin typeface="Arial" charset="0"/>
              </a:rPr>
              <a:t> ay </a:t>
            </a:r>
            <a:r>
              <a:rPr lang="en-US" sz="1600" spc="100" dirty="0" err="1">
                <a:latin typeface="Arial" charset="0"/>
              </a:rPr>
              <a:t>naghahari</a:t>
            </a:r>
            <a:r>
              <a:rPr lang="en-US" sz="1600" spc="100" dirty="0">
                <a:latin typeface="Arial" charset="0"/>
              </a:rPr>
              <a:t> </a:t>
            </a:r>
            <a:r>
              <a:rPr lang="en-US" sz="1600" spc="100" dirty="0" err="1">
                <a:latin typeface="Arial" charset="0"/>
              </a:rPr>
              <a:t>na</a:t>
            </a:r>
            <a:r>
              <a:rPr lang="en-US" sz="1600" spc="100" dirty="0">
                <a:latin typeface="Arial" charset="0"/>
              </a:rPr>
              <a:t> </a:t>
            </a:r>
            <a:r>
              <a:rPr lang="en-US" sz="1600" spc="100" dirty="0" err="1">
                <a:latin typeface="Arial" charset="0"/>
              </a:rPr>
              <a:t>ngayon</a:t>
            </a:r>
            <a:r>
              <a:rPr lang="en-US" sz="1600" spc="100" dirty="0">
                <a:latin typeface="Arial" charset="0"/>
              </a:rPr>
              <a:t>. </a:t>
            </a:r>
            <a:r>
              <a:rPr lang="en-US" sz="1600" b="1" i="1" spc="100" dirty="0">
                <a:latin typeface="Arial" charset="0"/>
              </a:rPr>
              <a:t>“</a:t>
            </a:r>
            <a:r>
              <a:rPr lang="en-US" sz="1600" b="1" i="1" spc="100" dirty="0" err="1">
                <a:latin typeface="Arial" charset="0"/>
              </a:rPr>
              <a:t>Napakaganda</a:t>
            </a:r>
            <a:r>
              <a:rPr lang="en-US" sz="1600" b="1" i="1" spc="100" dirty="0">
                <a:latin typeface="Arial" charset="0"/>
              </a:rPr>
              <a:t> </a:t>
            </a:r>
            <a:r>
              <a:rPr lang="en-US" sz="1600" b="1" i="1" spc="100" dirty="0" err="1">
                <a:latin typeface="Arial" charset="0"/>
              </a:rPr>
              <a:t>sa</a:t>
            </a:r>
            <a:r>
              <a:rPr lang="en-US" sz="1600" b="1" i="1" spc="100" dirty="0">
                <a:latin typeface="Arial" charset="0"/>
              </a:rPr>
              <a:t> </a:t>
            </a:r>
            <a:r>
              <a:rPr lang="en-US" sz="1600" b="1" i="1" spc="100" dirty="0" err="1">
                <a:latin typeface="Arial" charset="0"/>
              </a:rPr>
              <a:t>mga</a:t>
            </a:r>
            <a:r>
              <a:rPr lang="en-US" sz="1600" b="1" i="1" spc="100" dirty="0">
                <a:latin typeface="Arial" charset="0"/>
              </a:rPr>
              <a:t> </a:t>
            </a:r>
            <a:r>
              <a:rPr lang="en-US" sz="1600" b="1" i="1" spc="100" dirty="0" err="1">
                <a:latin typeface="Arial" charset="0"/>
              </a:rPr>
              <a:t>bundok</a:t>
            </a:r>
            <a:r>
              <a:rPr lang="en-US" sz="1600" b="1" i="1" spc="100" dirty="0">
                <a:latin typeface="Arial" charset="0"/>
              </a:rPr>
              <a:t> ang </a:t>
            </a:r>
            <a:r>
              <a:rPr lang="en-US" sz="1600" b="1" i="1" spc="100" dirty="0" err="1">
                <a:latin typeface="Arial" charset="0"/>
              </a:rPr>
              <a:t>mga</a:t>
            </a:r>
            <a:r>
              <a:rPr lang="en-US" sz="1600" b="1" i="1" spc="100" dirty="0">
                <a:latin typeface="Arial" charset="0"/>
              </a:rPr>
              <a:t> </a:t>
            </a:r>
            <a:r>
              <a:rPr lang="en-US" sz="1600" b="1" i="1" spc="100" dirty="0" err="1">
                <a:latin typeface="Arial" charset="0"/>
              </a:rPr>
              <a:t>paa</a:t>
            </a:r>
            <a:r>
              <a:rPr lang="en-US" sz="1600" b="1" i="1" spc="100" dirty="0">
                <a:latin typeface="Arial" charset="0"/>
              </a:rPr>
              <a:t> </a:t>
            </a:r>
            <a:r>
              <a:rPr lang="en-US" sz="1600" b="1" i="1" spc="100" dirty="0" err="1">
                <a:latin typeface="Arial" charset="0"/>
              </a:rPr>
              <a:t>niyong</a:t>
            </a:r>
            <a:r>
              <a:rPr lang="en-US" sz="1600" b="1" i="1" spc="100" dirty="0">
                <a:latin typeface="Arial" charset="0"/>
              </a:rPr>
              <a:t> </a:t>
            </a:r>
            <a:r>
              <a:rPr lang="en-US" sz="1600" b="1" i="1" spc="100" dirty="0" err="1">
                <a:latin typeface="Arial" charset="0"/>
              </a:rPr>
              <a:t>nagdadala</a:t>
            </a:r>
            <a:r>
              <a:rPr lang="en-US" sz="1600" b="1" i="1" spc="100" dirty="0">
                <a:latin typeface="Arial" charset="0"/>
              </a:rPr>
              <a:t> ng </a:t>
            </a:r>
            <a:r>
              <a:rPr lang="en-US" sz="1600" b="1" i="1" spc="100" dirty="0" err="1">
                <a:latin typeface="Arial" charset="0"/>
              </a:rPr>
              <a:t>mabuting</a:t>
            </a:r>
            <a:r>
              <a:rPr lang="en-US" sz="1600" b="1" i="1" spc="100" dirty="0">
                <a:latin typeface="Arial" charset="0"/>
              </a:rPr>
              <a:t> </a:t>
            </a:r>
            <a:r>
              <a:rPr lang="en-US" sz="1600" b="1" i="1" spc="100" dirty="0" err="1">
                <a:latin typeface="Arial" charset="0"/>
              </a:rPr>
              <a:t>balita</a:t>
            </a:r>
            <a:r>
              <a:rPr lang="en-US" sz="1600" b="1" i="1" spc="100" dirty="0">
                <a:latin typeface="Arial" charset="0"/>
              </a:rPr>
              <a:t>, </a:t>
            </a:r>
            <a:r>
              <a:rPr lang="en-US" sz="1600" b="1" i="1" spc="100" dirty="0" err="1">
                <a:latin typeface="Arial" charset="0"/>
              </a:rPr>
              <a:t>na</a:t>
            </a:r>
            <a:r>
              <a:rPr lang="en-US" sz="1600" b="1" i="1" spc="100" dirty="0">
                <a:latin typeface="Arial" charset="0"/>
              </a:rPr>
              <a:t> </a:t>
            </a:r>
            <a:r>
              <a:rPr lang="en-US" sz="1600" b="1" i="1" spc="100" dirty="0" err="1">
                <a:latin typeface="Arial" charset="0"/>
              </a:rPr>
              <a:t>naghahayag</a:t>
            </a:r>
            <a:r>
              <a:rPr lang="en-US" sz="1600" b="1" i="1" spc="100" dirty="0">
                <a:latin typeface="Arial" charset="0"/>
              </a:rPr>
              <a:t> ng </a:t>
            </a:r>
            <a:r>
              <a:rPr lang="en-US" sz="1600" b="1" i="1" spc="100" dirty="0" err="1">
                <a:latin typeface="Arial" charset="0"/>
              </a:rPr>
              <a:t>kapayapaan</a:t>
            </a:r>
            <a:r>
              <a:rPr lang="en-US" sz="1600" b="1" i="1" spc="100" dirty="0">
                <a:latin typeface="Arial" charset="0"/>
              </a:rPr>
              <a:t>” </a:t>
            </a:r>
            <a:r>
              <a:rPr lang="en-US" sz="1600" b="1" spc="100" dirty="0">
                <a:latin typeface="Arial" charset="0"/>
              </a:rPr>
              <a:t>(</a:t>
            </a:r>
            <a:r>
              <a:rPr lang="en-US" sz="1600" b="1" i="1" spc="100" dirty="0">
                <a:latin typeface="Arial" charset="0"/>
              </a:rPr>
              <a:t>Isaias 52:7</a:t>
            </a:r>
            <a:r>
              <a:rPr lang="en-US" sz="1600" b="1" spc="100" dirty="0">
                <a:latin typeface="Arial" charset="0"/>
              </a:rPr>
              <a:t>).</a:t>
            </a:r>
            <a:endParaRPr lang="en-PH" sz="16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1481024-C567-AA1B-FEAF-C519BB40A7F5}"/>
                  </a:ext>
                </a:extLst>
              </p14:cNvPr>
              <p14:cNvContentPartPr/>
              <p14:nvPr/>
            </p14:nvContentPartPr>
            <p14:xfrm>
              <a:off x="6139493" y="5211560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1481024-C567-AA1B-FEAF-C519BB40A7F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30493" y="52025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1A61EDE-6BAC-C15F-6DD8-90915911B4C3}"/>
                  </a:ext>
                </a:extLst>
              </p14:cNvPr>
              <p14:cNvContentPartPr/>
              <p14:nvPr/>
            </p14:nvContentPartPr>
            <p14:xfrm>
              <a:off x="5221133" y="4903560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1A61EDE-6BAC-C15F-6DD8-90915911B4C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12133" y="48945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ED01776-94F3-7855-608F-243184AC1979}"/>
                  </a:ext>
                </a:extLst>
              </p14:cNvPr>
              <p14:cNvContentPartPr/>
              <p14:nvPr/>
            </p14:nvContentPartPr>
            <p14:xfrm>
              <a:off x="4876973" y="4789080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ED01776-94F3-7855-608F-243184AC197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67973" y="4780080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641DEF9E-3A65-B3B0-EE0D-9DD3E9C6F44A}"/>
              </a:ext>
            </a:extLst>
          </p:cNvPr>
          <p:cNvGrpSpPr/>
          <p:nvPr/>
        </p:nvGrpSpPr>
        <p:grpSpPr>
          <a:xfrm>
            <a:off x="773693" y="3616200"/>
            <a:ext cx="360" cy="360"/>
            <a:chOff x="773693" y="3616200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69A5B7B-3738-B014-0925-582370A050DC}"/>
                    </a:ext>
                  </a:extLst>
                </p14:cNvPr>
                <p14:cNvContentPartPr/>
                <p14:nvPr/>
              </p14:nvContentPartPr>
              <p14:xfrm>
                <a:off x="773693" y="3616200"/>
                <a:ext cx="360" cy="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69A5B7B-3738-B014-0925-582370A050D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64693" y="360720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7DF319D-777B-17BB-D4BF-44105AAF245C}"/>
                    </a:ext>
                  </a:extLst>
                </p14:cNvPr>
                <p14:cNvContentPartPr/>
                <p14:nvPr/>
              </p14:nvContentPartPr>
              <p14:xfrm>
                <a:off x="773693" y="3616200"/>
                <a:ext cx="360" cy="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7DF319D-777B-17BB-D4BF-44105AAF245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64693" y="360720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2419D02-5203-75EA-5F36-028F226A9122}"/>
                  </a:ext>
                </a:extLst>
              </p14:cNvPr>
              <p14:cNvContentPartPr/>
              <p14:nvPr/>
            </p14:nvContentPartPr>
            <p14:xfrm>
              <a:off x="-524827" y="986400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2419D02-5203-75EA-5F36-028F226A912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533827" y="97740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24999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CDCCE8DA-8D0D-3644-97DC-351764E859C1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1600" spc="100" baseline="0" dirty="0">
                <a:latin typeface="Arial" charset="0"/>
              </a:rPr>
              <a:t>• Ang </a:t>
            </a:r>
            <a:r>
              <a:rPr lang="en-US" sz="1600" spc="100" baseline="0" dirty="0" err="1">
                <a:latin typeface="Arial" charset="0"/>
              </a:rPr>
              <a:t>kapayapaan</a:t>
            </a:r>
            <a:r>
              <a:rPr lang="en-US" sz="1600" spc="100" baseline="0" dirty="0">
                <a:latin typeface="Arial" charset="0"/>
              </a:rPr>
              <a:t> ay ang </a:t>
            </a:r>
            <a:r>
              <a:rPr lang="en-US" sz="1600" spc="100" baseline="0" dirty="0" err="1">
                <a:latin typeface="Arial" charset="0"/>
              </a:rPr>
              <a:t>gawain</a:t>
            </a:r>
            <a:r>
              <a:rPr lang="en-US" sz="1600" spc="100" baseline="0" dirty="0">
                <a:latin typeface="Arial" charset="0"/>
              </a:rPr>
              <a:t> </a:t>
            </a:r>
            <a:r>
              <a:rPr lang="en-US" sz="1600" spc="100" baseline="0" dirty="0" err="1">
                <a:latin typeface="Arial" charset="0"/>
              </a:rPr>
              <a:t>ni</a:t>
            </a:r>
            <a:r>
              <a:rPr lang="en-US" sz="1600" spc="100" baseline="0" dirty="0">
                <a:latin typeface="Arial" charset="0"/>
              </a:rPr>
              <a:t> Cristo, “</a:t>
            </a:r>
            <a:r>
              <a:rPr lang="en-US" sz="1600" spc="100" baseline="0" dirty="0" err="1">
                <a:latin typeface="Arial" charset="0"/>
              </a:rPr>
              <a:t>ating</a:t>
            </a:r>
            <a:r>
              <a:rPr lang="en-US" sz="1600" spc="100" baseline="0" dirty="0">
                <a:latin typeface="Arial" charset="0"/>
              </a:rPr>
              <a:t> </a:t>
            </a:r>
            <a:r>
              <a:rPr lang="en-US" sz="1600" spc="100" baseline="0" dirty="0" err="1">
                <a:latin typeface="Arial" charset="0"/>
              </a:rPr>
              <a:t>kapayapaan</a:t>
            </a:r>
            <a:r>
              <a:rPr lang="en-US" sz="1600" spc="100" baseline="0" dirty="0">
                <a:latin typeface="Arial" charset="0"/>
              </a:rPr>
              <a:t>,” </a:t>
            </a:r>
            <a:r>
              <a:rPr lang="en-US" sz="1600" b="1" i="1" spc="100" baseline="0" dirty="0" err="1">
                <a:latin typeface="Arial" charset="0"/>
              </a:rPr>
              <a:t>Siya</a:t>
            </a:r>
            <a:r>
              <a:rPr lang="en-US" sz="1600" b="1" i="1" spc="100" baseline="0" dirty="0">
                <a:latin typeface="Arial" charset="0"/>
              </a:rPr>
              <a:t> ang </a:t>
            </a:r>
            <a:r>
              <a:rPr lang="en-US" sz="1600" b="1" i="1" spc="100" baseline="0" dirty="0" err="1">
                <a:latin typeface="Arial" charset="0"/>
              </a:rPr>
              <a:t>Prinsipe</a:t>
            </a:r>
            <a:r>
              <a:rPr lang="en-US" sz="1600" b="1" i="1" spc="100" baseline="0" dirty="0">
                <a:latin typeface="Arial" charset="0"/>
              </a:rPr>
              <a:t> ng </a:t>
            </a:r>
            <a:r>
              <a:rPr lang="en-US" sz="1600" b="1" i="1" spc="100" baseline="0" dirty="0" err="1">
                <a:latin typeface="Arial" charset="0"/>
              </a:rPr>
              <a:t>Kapayapaan</a:t>
            </a:r>
            <a:r>
              <a:rPr lang="en-US" sz="1600" b="1" i="1" spc="100" baseline="0" dirty="0">
                <a:latin typeface="Arial" charset="0"/>
              </a:rPr>
              <a:t>. </a:t>
            </a:r>
            <a:r>
              <a:rPr lang="en-US" sz="1600" spc="100" baseline="0" dirty="0" err="1">
                <a:latin typeface="Arial" charset="0"/>
              </a:rPr>
              <a:t>Siya</a:t>
            </a:r>
            <a:r>
              <a:rPr lang="en-US" sz="1600" spc="100" baseline="0" dirty="0">
                <a:latin typeface="Arial" charset="0"/>
              </a:rPr>
              <a:t> </a:t>
            </a:r>
            <a:r>
              <a:rPr lang="en-US" sz="1600" spc="100" baseline="0" dirty="0" err="1">
                <a:latin typeface="Arial" charset="0"/>
              </a:rPr>
              <a:t>na</a:t>
            </a:r>
            <a:r>
              <a:rPr lang="en-US" sz="1600" spc="100" baseline="0" dirty="0">
                <a:latin typeface="Arial" charset="0"/>
              </a:rPr>
              <a:t> </a:t>
            </a:r>
            <a:r>
              <a:rPr lang="en-US" sz="1600" spc="100" baseline="0" dirty="0" err="1">
                <a:latin typeface="Arial" charset="0"/>
              </a:rPr>
              <a:t>nangangaral</a:t>
            </a:r>
            <a:r>
              <a:rPr lang="en-US" sz="1600" spc="100" baseline="0" dirty="0">
                <a:latin typeface="Arial" charset="0"/>
              </a:rPr>
              <a:t> ng </a:t>
            </a:r>
            <a:r>
              <a:rPr lang="en-US" sz="1600" spc="100" baseline="0" dirty="0" err="1">
                <a:latin typeface="Arial" charset="0"/>
              </a:rPr>
              <a:t>kapayapaan</a:t>
            </a:r>
            <a:r>
              <a:rPr lang="en-US" sz="1600" spc="100" baseline="0" dirty="0">
                <a:latin typeface="Arial" charset="0"/>
              </a:rPr>
              <a:t> “</a:t>
            </a:r>
            <a:r>
              <a:rPr lang="en-US" sz="1600" spc="100" baseline="0" dirty="0" err="1">
                <a:latin typeface="Arial" charset="0"/>
              </a:rPr>
              <a:t>sa</a:t>
            </a:r>
            <a:r>
              <a:rPr lang="en-US" sz="1600" spc="100" baseline="0" dirty="0">
                <a:latin typeface="Arial" charset="0"/>
              </a:rPr>
              <a:t> </a:t>
            </a:r>
            <a:r>
              <a:rPr lang="en-US" sz="1600" spc="100" baseline="0" dirty="0" err="1">
                <a:latin typeface="Arial" charset="0"/>
              </a:rPr>
              <a:t>inyo</a:t>
            </a:r>
            <a:r>
              <a:rPr lang="en-US" sz="1600" spc="100" baseline="0" dirty="0">
                <a:latin typeface="Arial" charset="0"/>
              </a:rPr>
              <a:t> </a:t>
            </a:r>
            <a:r>
              <a:rPr lang="en-US" sz="1600" spc="100" baseline="0" dirty="0" err="1">
                <a:latin typeface="Arial" charset="0"/>
              </a:rPr>
              <a:t>na</a:t>
            </a:r>
            <a:r>
              <a:rPr lang="en-US" sz="1600" spc="100" baseline="0" dirty="0">
                <a:latin typeface="Arial" charset="0"/>
              </a:rPr>
              <a:t> </a:t>
            </a:r>
            <a:r>
              <a:rPr lang="en-US" sz="1600" spc="100" baseline="0" dirty="0" err="1">
                <a:latin typeface="Arial" charset="0"/>
              </a:rPr>
              <a:t>malalayo</a:t>
            </a:r>
            <a:r>
              <a:rPr lang="en-US" sz="1600" spc="100" baseline="0" dirty="0">
                <a:latin typeface="Arial" charset="0"/>
              </a:rPr>
              <a:t>, at </a:t>
            </a:r>
            <a:r>
              <a:rPr lang="en-US" sz="1600" spc="100" baseline="0" dirty="0" err="1">
                <a:latin typeface="Arial" charset="0"/>
              </a:rPr>
              <a:t>kapayapaan</a:t>
            </a:r>
            <a:r>
              <a:rPr lang="en-US" sz="1600" spc="100" baseline="0" dirty="0">
                <a:latin typeface="Arial" charset="0"/>
              </a:rPr>
              <a:t> </a:t>
            </a:r>
            <a:r>
              <a:rPr lang="en-US" sz="1600" spc="100" baseline="0" dirty="0" err="1">
                <a:latin typeface="Arial" charset="0"/>
              </a:rPr>
              <a:t>sa</a:t>
            </a:r>
            <a:r>
              <a:rPr lang="en-US" sz="1600" spc="100" baseline="0" dirty="0">
                <a:latin typeface="Arial" charset="0"/>
              </a:rPr>
              <a:t> </a:t>
            </a:r>
            <a:r>
              <a:rPr lang="en-US" sz="1600" spc="100" baseline="0" dirty="0" err="1">
                <a:latin typeface="Arial" charset="0"/>
              </a:rPr>
              <a:t>mga</a:t>
            </a:r>
            <a:r>
              <a:rPr lang="en-US" sz="1600" spc="100" baseline="0" dirty="0">
                <a:latin typeface="Arial" charset="0"/>
              </a:rPr>
              <a:t> </a:t>
            </a:r>
            <a:r>
              <a:rPr lang="en-US" sz="1600" spc="100" baseline="0" dirty="0" err="1">
                <a:latin typeface="Arial" charset="0"/>
              </a:rPr>
              <a:t>malalapit</a:t>
            </a:r>
            <a:r>
              <a:rPr lang="en-US" sz="1600" spc="100" baseline="0" dirty="0">
                <a:latin typeface="Arial" charset="0"/>
              </a:rPr>
              <a:t>” (</a:t>
            </a:r>
            <a:r>
              <a:rPr lang="en-US" sz="1600" i="1" spc="100" baseline="0" dirty="0" err="1">
                <a:latin typeface="Arial" charset="0"/>
              </a:rPr>
              <a:t>Efeso</a:t>
            </a:r>
            <a:r>
              <a:rPr lang="en-US" sz="1600" i="1" spc="100" baseline="0" dirty="0">
                <a:latin typeface="Arial" charset="0"/>
              </a:rPr>
              <a:t> 2:14–17</a:t>
            </a:r>
            <a:r>
              <a:rPr lang="en-US" sz="1600" spc="100" baseline="0" dirty="0">
                <a:latin typeface="Arial" charset="0"/>
              </a:rPr>
              <a:t>), </a:t>
            </a:r>
            <a:r>
              <a:rPr lang="en-US" sz="1600" spc="100" baseline="0" dirty="0" err="1">
                <a:latin typeface="Arial" charset="0"/>
              </a:rPr>
              <a:t>inaakit</a:t>
            </a:r>
            <a:r>
              <a:rPr lang="en-US" sz="1600" spc="100" baseline="0" dirty="0">
                <a:latin typeface="Arial" charset="0"/>
              </a:rPr>
              <a:t> </a:t>
            </a:r>
            <a:r>
              <a:rPr lang="en-US" sz="1600" spc="100" baseline="0" dirty="0" err="1">
                <a:latin typeface="Arial" charset="0"/>
              </a:rPr>
              <a:t>nang</a:t>
            </a:r>
            <a:r>
              <a:rPr lang="en-US" sz="1600" spc="100" baseline="0" dirty="0">
                <a:latin typeface="Arial" charset="0"/>
              </a:rPr>
              <a:t> </a:t>
            </a:r>
            <a:r>
              <a:rPr lang="en-US" sz="1600" spc="100" baseline="0" dirty="0" err="1">
                <a:latin typeface="Arial" charset="0"/>
              </a:rPr>
              <a:t>magkasama</a:t>
            </a:r>
            <a:r>
              <a:rPr lang="en-US" sz="1600" spc="100" baseline="0" dirty="0">
                <a:latin typeface="Arial" charset="0"/>
              </a:rPr>
              <a:t> ang </a:t>
            </a:r>
            <a:r>
              <a:rPr lang="en-US" sz="1600" spc="100" baseline="0" dirty="0" err="1">
                <a:latin typeface="Arial" charset="0"/>
              </a:rPr>
              <a:t>Judio</a:t>
            </a:r>
            <a:r>
              <a:rPr lang="en-US" sz="1600" spc="100" baseline="0" dirty="0">
                <a:latin typeface="Arial" charset="0"/>
              </a:rPr>
              <a:t> at </a:t>
            </a:r>
            <a:r>
              <a:rPr lang="en-US" sz="1600" spc="100" baseline="0" dirty="0" err="1">
                <a:latin typeface="Arial" charset="0"/>
              </a:rPr>
              <a:t>Hentil</a:t>
            </a:r>
            <a:r>
              <a:rPr lang="en-US" sz="1600" spc="100" baseline="0" dirty="0">
                <a:latin typeface="Arial" charset="0"/>
              </a:rPr>
              <a:t> </a:t>
            </a:r>
            <a:r>
              <a:rPr lang="en-US" sz="1600" spc="100" baseline="0" dirty="0" err="1">
                <a:latin typeface="Arial" charset="0"/>
              </a:rPr>
              <a:t>sa</a:t>
            </a:r>
            <a:r>
              <a:rPr lang="en-US" sz="1600" spc="100" baseline="0" dirty="0">
                <a:latin typeface="Arial" charset="0"/>
              </a:rPr>
              <a:t> “</a:t>
            </a:r>
            <a:r>
              <a:rPr lang="en-US" sz="1600" spc="100" dirty="0" err="1">
                <a:latin typeface="Arial" charset="0"/>
              </a:rPr>
              <a:t>isang</a:t>
            </a:r>
            <a:r>
              <a:rPr lang="en-US" sz="1600" spc="100" dirty="0">
                <a:latin typeface="Arial" charset="0"/>
              </a:rPr>
              <a:t> </a:t>
            </a:r>
            <a:r>
              <a:rPr lang="en-US" sz="1600" spc="100" dirty="0" err="1">
                <a:latin typeface="Arial" charset="0"/>
              </a:rPr>
              <a:t>bagong</a:t>
            </a:r>
            <a:r>
              <a:rPr lang="en-US" sz="1600" spc="100" dirty="0">
                <a:latin typeface="Arial" charset="0"/>
              </a:rPr>
              <a:t> </a:t>
            </a:r>
            <a:r>
              <a:rPr lang="en-US" sz="1600" spc="100" dirty="0" err="1">
                <a:latin typeface="Arial" charset="0"/>
              </a:rPr>
              <a:t>sangkatauhan</a:t>
            </a:r>
            <a:r>
              <a:rPr lang="en-US" sz="1600" spc="100" dirty="0">
                <a:latin typeface="Arial" charset="0"/>
              </a:rPr>
              <a:t>” (</a:t>
            </a:r>
            <a:r>
              <a:rPr lang="en-US" sz="1600" i="1" spc="100" dirty="0">
                <a:latin typeface="Arial" charset="0"/>
              </a:rPr>
              <a:t>tag. 15</a:t>
            </a:r>
            <a:r>
              <a:rPr lang="en-US" sz="1600" spc="100" dirty="0">
                <a:latin typeface="Arial" charset="0"/>
              </a:rPr>
              <a:t>).</a:t>
            </a:r>
            <a:r>
              <a:rPr lang="en-US" sz="1600" spc="100" baseline="0" dirty="0">
                <a:latin typeface="Arial" charset="0"/>
              </a:rPr>
              <a:t> </a:t>
            </a:r>
            <a:r>
              <a:rPr lang="en-US" sz="1600" b="1" i="1" spc="100" baseline="0" dirty="0">
                <a:latin typeface="Arial" charset="0"/>
              </a:rPr>
              <a:t> </a:t>
            </a:r>
            <a:r>
              <a:rPr lang="en-US" sz="1600" b="1" i="1" spc="100" baseline="0" dirty="0" err="1">
                <a:latin typeface="Arial" charset="0"/>
              </a:rPr>
              <a:t>Dati</a:t>
            </a:r>
            <a:r>
              <a:rPr lang="en-US" sz="1600" b="1" i="1" spc="100" baseline="0" dirty="0">
                <a:latin typeface="Arial" charset="0"/>
              </a:rPr>
              <a:t> ay </a:t>
            </a:r>
            <a:r>
              <a:rPr lang="en-US" sz="1600" b="1" i="1" spc="100" baseline="0" dirty="0" err="1">
                <a:latin typeface="Arial" charset="0"/>
              </a:rPr>
              <a:t>magka</a:t>
            </a:r>
            <a:r>
              <a:rPr lang="en-US" sz="1600" b="1" i="1" spc="100" baseline="0" dirty="0">
                <a:latin typeface="Arial" charset="0"/>
              </a:rPr>
              <a:t>-away. </a:t>
            </a:r>
            <a:r>
              <a:rPr lang="en-US" sz="1600" b="1" i="1" spc="100" baseline="0" dirty="0" err="1">
                <a:latin typeface="Arial" charset="0"/>
              </a:rPr>
              <a:t>Magkasama</a:t>
            </a:r>
            <a:r>
              <a:rPr lang="en-US" sz="1600" b="1" i="1" spc="100" baseline="0" dirty="0">
                <a:latin typeface="Arial" charset="0"/>
              </a:rPr>
              <a:t> </a:t>
            </a:r>
            <a:r>
              <a:rPr lang="en-US" sz="1600" b="1" i="1" spc="100" baseline="0" dirty="0" err="1">
                <a:latin typeface="Arial" charset="0"/>
              </a:rPr>
              <a:t>na</a:t>
            </a:r>
            <a:r>
              <a:rPr lang="en-US" sz="1600" b="1" i="1" spc="100" baseline="0" dirty="0">
                <a:latin typeface="Arial" charset="0"/>
              </a:rPr>
              <a:t> </a:t>
            </a:r>
            <a:r>
              <a:rPr lang="en-US" sz="1600" b="1" i="1" spc="100" baseline="0" dirty="0" err="1">
                <a:latin typeface="Arial" charset="0"/>
              </a:rPr>
              <a:t>sila</a:t>
            </a:r>
            <a:r>
              <a:rPr lang="en-US" sz="1600" b="1" i="1" spc="100" baseline="0" dirty="0">
                <a:latin typeface="Arial" charset="0"/>
              </a:rPr>
              <a:t> </a:t>
            </a:r>
            <a:r>
              <a:rPr lang="en-US" sz="1600" b="1" i="1" spc="100" baseline="0" dirty="0" err="1">
                <a:latin typeface="Arial" charset="0"/>
              </a:rPr>
              <a:t>sa</a:t>
            </a:r>
            <a:r>
              <a:rPr lang="en-US" sz="1600" b="1" i="1" spc="100" baseline="0" dirty="0">
                <a:latin typeface="Arial" charset="0"/>
              </a:rPr>
              <a:t> </a:t>
            </a:r>
            <a:r>
              <a:rPr lang="en-US" sz="1600" b="1" i="1" spc="100" baseline="0" dirty="0" err="1">
                <a:latin typeface="Arial" charset="0"/>
              </a:rPr>
              <a:t>katawan</a:t>
            </a:r>
            <a:r>
              <a:rPr lang="en-US" sz="1600" b="1" i="1" spc="100" baseline="0" dirty="0">
                <a:latin typeface="Arial" charset="0"/>
              </a:rPr>
              <a:t> </a:t>
            </a:r>
            <a:r>
              <a:rPr lang="en-US" sz="1600" b="1" i="1" spc="100" baseline="0" dirty="0" err="1">
                <a:latin typeface="Arial" charset="0"/>
              </a:rPr>
              <a:t>ni</a:t>
            </a:r>
            <a:r>
              <a:rPr lang="en-US" sz="1600" b="1" i="1" spc="100" baseline="0" dirty="0">
                <a:latin typeface="Arial" charset="0"/>
              </a:rPr>
              <a:t> Cristo, ang </a:t>
            </a:r>
            <a:r>
              <a:rPr lang="en-US" sz="1600" b="1" i="1" spc="100" baseline="0" dirty="0" err="1">
                <a:latin typeface="Arial" charset="0"/>
              </a:rPr>
              <a:t>iglesya</a:t>
            </a:r>
            <a:r>
              <a:rPr lang="en-US" sz="1600" b="1" i="1" spc="100" baseline="0" dirty="0">
                <a:latin typeface="Arial" charset="0"/>
              </a:rPr>
              <a:t>. </a:t>
            </a:r>
            <a:r>
              <a:rPr lang="en-US" sz="1600" b="1" i="1" spc="100" baseline="0" dirty="0" err="1">
                <a:latin typeface="Arial" charset="0"/>
              </a:rPr>
              <a:t>Iisa</a:t>
            </a:r>
            <a:r>
              <a:rPr lang="en-US" sz="1600" b="1" i="1" spc="100" baseline="0" dirty="0">
                <a:latin typeface="Arial" charset="0"/>
              </a:rPr>
              <a:t> </a:t>
            </a:r>
            <a:r>
              <a:rPr lang="en-US" sz="1600" b="1" i="1" spc="100" baseline="0" dirty="0" err="1">
                <a:latin typeface="Arial" charset="0"/>
              </a:rPr>
              <a:t>na</a:t>
            </a:r>
            <a:r>
              <a:rPr lang="en-US" sz="1600" b="1" i="1" spc="100" baseline="0" dirty="0">
                <a:latin typeface="Arial" charset="0"/>
              </a:rPr>
              <a:t> </a:t>
            </a:r>
            <a:r>
              <a:rPr lang="en-US" sz="1600" b="1" i="1" spc="100" baseline="0" dirty="0" err="1">
                <a:latin typeface="Arial" charset="0"/>
              </a:rPr>
              <a:t>sila</a:t>
            </a:r>
            <a:r>
              <a:rPr lang="en-US" sz="1600" b="1" i="1" spc="100" baseline="0" dirty="0">
                <a:latin typeface="Arial" charset="0"/>
              </a:rPr>
              <a:t>, </a:t>
            </a:r>
            <a:r>
              <a:rPr lang="en-US" sz="1600" b="1" i="1" spc="100" baseline="0" dirty="0" err="1">
                <a:latin typeface="Arial" charset="0"/>
              </a:rPr>
              <a:t>wala</a:t>
            </a:r>
            <a:r>
              <a:rPr lang="en-US" sz="1600" b="1" i="1" spc="100" baseline="0" dirty="0">
                <a:latin typeface="Arial" charset="0"/>
              </a:rPr>
              <a:t> </a:t>
            </a:r>
            <a:r>
              <a:rPr lang="en-US" sz="1600" b="1" i="1" spc="100" baseline="0" dirty="0" err="1">
                <a:latin typeface="Arial" charset="0"/>
              </a:rPr>
              <a:t>nang</a:t>
            </a:r>
            <a:r>
              <a:rPr lang="en-US" sz="1600" b="1" i="1" spc="100" baseline="0" dirty="0">
                <a:latin typeface="Arial" charset="0"/>
              </a:rPr>
              <a:t> </a:t>
            </a:r>
            <a:r>
              <a:rPr lang="en-US" sz="1600" b="1" i="1" spc="100" baseline="0" dirty="0" err="1">
                <a:latin typeface="Arial" charset="0"/>
              </a:rPr>
              <a:t>Judio</a:t>
            </a:r>
            <a:r>
              <a:rPr lang="en-US" sz="1600" b="1" i="1" spc="100" baseline="0" dirty="0">
                <a:latin typeface="Arial" charset="0"/>
              </a:rPr>
              <a:t> o </a:t>
            </a:r>
            <a:r>
              <a:rPr lang="en-US" sz="1600" b="1" i="1" spc="100" baseline="0" dirty="0" err="1">
                <a:latin typeface="Arial" charset="0"/>
              </a:rPr>
              <a:t>Hentil</a:t>
            </a:r>
            <a:r>
              <a:rPr lang="en-US" sz="1600" b="1" i="1" spc="100" baseline="0" dirty="0">
                <a:latin typeface="Arial" charset="0"/>
              </a:rPr>
              <a:t> man. May </a:t>
            </a:r>
            <a:r>
              <a:rPr lang="en-US" sz="1600" b="1" i="1" spc="100" baseline="0" dirty="0" err="1">
                <a:latin typeface="Arial" charset="0"/>
              </a:rPr>
              <a:t>kapayapaan</a:t>
            </a:r>
            <a:r>
              <a:rPr lang="en-US" sz="1600" b="1" i="1" spc="100" baseline="0" dirty="0">
                <a:latin typeface="Arial" charset="0"/>
              </a:rPr>
              <a:t> </a:t>
            </a:r>
            <a:r>
              <a:rPr lang="en-US" sz="1600" b="1" i="1" spc="100" baseline="0" dirty="0" err="1">
                <a:latin typeface="Arial" charset="0"/>
              </a:rPr>
              <a:t>na</a:t>
            </a:r>
            <a:r>
              <a:rPr lang="en-US" sz="1600" b="1" i="1" spc="100" baseline="0" dirty="0">
                <a:latin typeface="Arial" charset="0"/>
              </a:rPr>
              <a:t> </a:t>
            </a:r>
            <a:r>
              <a:rPr lang="en-US" sz="1600" b="1" i="1" spc="100" baseline="0" dirty="0" err="1">
                <a:latin typeface="Arial" charset="0"/>
              </a:rPr>
              <a:t>sila</a:t>
            </a:r>
            <a:r>
              <a:rPr lang="en-US" sz="1600" b="1" i="1" spc="100" baseline="0" dirty="0">
                <a:latin typeface="Arial" charset="0"/>
              </a:rPr>
              <a:t>. </a:t>
            </a:r>
            <a:r>
              <a:rPr lang="en-US" sz="1600" spc="100" dirty="0">
                <a:latin typeface="Arial" charset="0"/>
              </a:rPr>
              <a:t>¶ • Sa </a:t>
            </a:r>
            <a:r>
              <a:rPr lang="en-US" sz="1600" spc="100" dirty="0" err="1">
                <a:latin typeface="Arial" charset="0"/>
              </a:rPr>
              <a:t>pagpapanatiling</a:t>
            </a:r>
            <a:r>
              <a:rPr lang="en-US" sz="1600" spc="100" dirty="0">
                <a:latin typeface="Arial" charset="0"/>
              </a:rPr>
              <a:t> </a:t>
            </a:r>
            <a:r>
              <a:rPr lang="en-US" sz="1600" spc="100" dirty="0" err="1">
                <a:latin typeface="Arial" charset="0"/>
              </a:rPr>
              <a:t>buhay</a:t>
            </a:r>
            <a:r>
              <a:rPr lang="en-US" sz="1600" spc="100" dirty="0">
                <a:latin typeface="Arial" charset="0"/>
              </a:rPr>
              <a:t> ang </a:t>
            </a:r>
            <a:r>
              <a:rPr lang="en-US" sz="1600" spc="100" dirty="0" err="1">
                <a:latin typeface="Arial" charset="0"/>
              </a:rPr>
              <a:t>ebangelyong</a:t>
            </a:r>
            <a:r>
              <a:rPr lang="en-US" sz="1600" spc="100" dirty="0">
                <a:latin typeface="Arial" charset="0"/>
              </a:rPr>
              <a:t> </a:t>
            </a:r>
            <a:r>
              <a:rPr lang="en-US" sz="1600" spc="100" dirty="0" err="1">
                <a:latin typeface="Arial" charset="0"/>
              </a:rPr>
              <a:t>kuwento</a:t>
            </a:r>
            <a:r>
              <a:rPr lang="en-US" sz="1600" spc="100" dirty="0">
                <a:latin typeface="Arial" charset="0"/>
              </a:rPr>
              <a:t> ng </a:t>
            </a:r>
            <a:r>
              <a:rPr lang="en-US" sz="1600" spc="100" dirty="0" err="1">
                <a:latin typeface="Arial" charset="0"/>
              </a:rPr>
              <a:t>pagliligtas</a:t>
            </a:r>
            <a:r>
              <a:rPr lang="en-US" sz="1600" spc="100" dirty="0">
                <a:latin typeface="Arial" charset="0"/>
              </a:rPr>
              <a:t> </a:t>
            </a:r>
            <a:r>
              <a:rPr lang="en-US" sz="1600" spc="100" dirty="0" err="1">
                <a:latin typeface="Arial" charset="0"/>
              </a:rPr>
              <a:t>ni</a:t>
            </a:r>
            <a:r>
              <a:rPr lang="en-US" sz="1600" spc="100" dirty="0">
                <a:latin typeface="Arial" charset="0"/>
              </a:rPr>
              <a:t> Cristo at ang </a:t>
            </a:r>
            <a:r>
              <a:rPr lang="en-US" sz="1600" spc="100" dirty="0" err="1">
                <a:latin typeface="Arial" charset="0"/>
              </a:rPr>
              <a:t>Kanyang</a:t>
            </a:r>
            <a:r>
              <a:rPr lang="en-US" sz="1600" spc="100" dirty="0">
                <a:latin typeface="Arial" charset="0"/>
              </a:rPr>
              <a:t> </a:t>
            </a:r>
            <a:r>
              <a:rPr lang="en-US" sz="1600" spc="100" dirty="0" err="1">
                <a:latin typeface="Arial" charset="0"/>
              </a:rPr>
              <a:t>malikhaing</a:t>
            </a:r>
            <a:r>
              <a:rPr lang="en-US" sz="1600" spc="100" dirty="0">
                <a:latin typeface="Arial" charset="0"/>
              </a:rPr>
              <a:t> </a:t>
            </a:r>
            <a:r>
              <a:rPr lang="en-US" sz="1600" spc="100" dirty="0" err="1">
                <a:latin typeface="Arial" charset="0"/>
              </a:rPr>
              <a:t>gawa</a:t>
            </a:r>
            <a:r>
              <a:rPr lang="en-US" sz="1600" spc="100" dirty="0">
                <a:latin typeface="Arial" charset="0"/>
              </a:rPr>
              <a:t> ng </a:t>
            </a:r>
            <a:r>
              <a:rPr lang="en-US" sz="1600" spc="100" dirty="0" err="1">
                <a:latin typeface="Arial" charset="0"/>
              </a:rPr>
              <a:t>kapayapaan</a:t>
            </a:r>
            <a:r>
              <a:rPr lang="en-US" sz="1600" spc="100" dirty="0">
                <a:latin typeface="Arial" charset="0"/>
              </a:rPr>
              <a:t> ay </a:t>
            </a:r>
            <a:r>
              <a:rPr lang="en-US" sz="1600" spc="100" dirty="0" err="1">
                <a:latin typeface="Arial" charset="0"/>
              </a:rPr>
              <a:t>magsasapatos</a:t>
            </a:r>
            <a:r>
              <a:rPr lang="en-US" sz="1600" spc="100" dirty="0">
                <a:latin typeface="Arial" charset="0"/>
              </a:rPr>
              <a:t> ang </a:t>
            </a:r>
            <a:r>
              <a:rPr lang="en-US" sz="1600" spc="100" dirty="0" err="1">
                <a:latin typeface="Arial" charset="0"/>
              </a:rPr>
              <a:t>mga</a:t>
            </a:r>
            <a:r>
              <a:rPr lang="en-US" sz="1600" spc="100" dirty="0">
                <a:latin typeface="Arial" charset="0"/>
              </a:rPr>
              <a:t> </a:t>
            </a:r>
            <a:r>
              <a:rPr lang="en-US" sz="1600" spc="100" dirty="0" err="1">
                <a:latin typeface="Arial" charset="0"/>
              </a:rPr>
              <a:t>mananampalataya</a:t>
            </a:r>
            <a:r>
              <a:rPr lang="en-US" sz="1600" spc="100" dirty="0">
                <a:latin typeface="Arial" charset="0"/>
              </a:rPr>
              <a:t> at </a:t>
            </a:r>
            <a:r>
              <a:rPr lang="en-US" sz="1600" spc="100" dirty="0" err="1">
                <a:latin typeface="Arial" charset="0"/>
              </a:rPr>
              <a:t>tumatayong</a:t>
            </a:r>
            <a:r>
              <a:rPr lang="en-US" sz="1600" spc="100" dirty="0">
                <a:latin typeface="Arial" charset="0"/>
              </a:rPr>
              <a:t> </a:t>
            </a:r>
            <a:r>
              <a:rPr lang="en-US" sz="1600" spc="100" dirty="0" err="1">
                <a:latin typeface="Arial" charset="0"/>
              </a:rPr>
              <a:t>handa</a:t>
            </a:r>
            <a:r>
              <a:rPr lang="en-US" sz="1600" spc="100" dirty="0">
                <a:latin typeface="Arial" charset="0"/>
              </a:rPr>
              <a:t> para </a:t>
            </a:r>
            <a:r>
              <a:rPr lang="en-US" sz="1600" spc="100" dirty="0" err="1">
                <a:latin typeface="Arial" charset="0"/>
              </a:rPr>
              <a:t>sa</a:t>
            </a:r>
            <a:r>
              <a:rPr lang="en-US" sz="1600" spc="100" dirty="0">
                <a:latin typeface="Arial" charset="0"/>
              </a:rPr>
              <a:t> </a:t>
            </a:r>
            <a:r>
              <a:rPr lang="en-US" sz="1600" spc="100" dirty="0" err="1">
                <a:latin typeface="Arial" charset="0"/>
              </a:rPr>
              <a:t>labanan</a:t>
            </a:r>
            <a:r>
              <a:rPr lang="en-US" sz="1600" spc="100" dirty="0">
                <a:latin typeface="Arial" charset="0"/>
              </a:rPr>
              <a:t>.</a:t>
            </a:r>
            <a:endParaRPr lang="en-PH" sz="16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1481024-C567-AA1B-FEAF-C519BB40A7F5}"/>
                  </a:ext>
                </a:extLst>
              </p14:cNvPr>
              <p14:cNvContentPartPr/>
              <p14:nvPr/>
            </p14:nvContentPartPr>
            <p14:xfrm>
              <a:off x="6139493" y="5211560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1481024-C567-AA1B-FEAF-C519BB40A7F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30493" y="52025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1A61EDE-6BAC-C15F-6DD8-90915911B4C3}"/>
                  </a:ext>
                </a:extLst>
              </p14:cNvPr>
              <p14:cNvContentPartPr/>
              <p14:nvPr/>
            </p14:nvContentPartPr>
            <p14:xfrm>
              <a:off x="5221133" y="4903560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1A61EDE-6BAC-C15F-6DD8-90915911B4C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12133" y="48945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ED01776-94F3-7855-608F-243184AC1979}"/>
                  </a:ext>
                </a:extLst>
              </p14:cNvPr>
              <p14:cNvContentPartPr/>
              <p14:nvPr/>
            </p14:nvContentPartPr>
            <p14:xfrm>
              <a:off x="4876973" y="4789080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ED01776-94F3-7855-608F-243184AC197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67973" y="4780080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641DEF9E-3A65-B3B0-EE0D-9DD3E9C6F44A}"/>
              </a:ext>
            </a:extLst>
          </p:cNvPr>
          <p:cNvGrpSpPr/>
          <p:nvPr/>
        </p:nvGrpSpPr>
        <p:grpSpPr>
          <a:xfrm>
            <a:off x="773693" y="3616200"/>
            <a:ext cx="360" cy="360"/>
            <a:chOff x="773693" y="3616200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69A5B7B-3738-B014-0925-582370A050DC}"/>
                    </a:ext>
                  </a:extLst>
                </p14:cNvPr>
                <p14:cNvContentPartPr/>
                <p14:nvPr/>
              </p14:nvContentPartPr>
              <p14:xfrm>
                <a:off x="773693" y="3616200"/>
                <a:ext cx="360" cy="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69A5B7B-3738-B014-0925-582370A050D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64693" y="360720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7DF319D-777B-17BB-D4BF-44105AAF245C}"/>
                    </a:ext>
                  </a:extLst>
                </p14:cNvPr>
                <p14:cNvContentPartPr/>
                <p14:nvPr/>
              </p14:nvContentPartPr>
              <p14:xfrm>
                <a:off x="773693" y="3616200"/>
                <a:ext cx="360" cy="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7DF319D-777B-17BB-D4BF-44105AAF245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64693" y="360720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2419D02-5203-75EA-5F36-028F226A9122}"/>
                  </a:ext>
                </a:extLst>
              </p14:cNvPr>
              <p14:cNvContentPartPr/>
              <p14:nvPr/>
            </p14:nvContentPartPr>
            <p14:xfrm>
              <a:off x="-524827" y="986400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2419D02-5203-75EA-5F36-028F226A912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533827" y="97740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24454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CDCCE8DA-8D0D-3644-97DC-351764E859C1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1600" spc="100" baseline="0" dirty="0">
                <a:latin typeface="Arial" charset="0"/>
              </a:rPr>
              <a:t>Ang </a:t>
            </a:r>
            <a:r>
              <a:rPr lang="en-US" sz="1600" spc="100" baseline="0" dirty="0" err="1">
                <a:latin typeface="Arial" charset="0"/>
              </a:rPr>
              <a:t>iglesya</a:t>
            </a:r>
            <a:r>
              <a:rPr lang="en-US" sz="1600" spc="100" baseline="0" dirty="0">
                <a:latin typeface="Arial" charset="0"/>
              </a:rPr>
              <a:t> ay “</a:t>
            </a:r>
            <a:r>
              <a:rPr lang="en-US" sz="1600" spc="100" baseline="0" dirty="0" err="1">
                <a:latin typeface="Arial" charset="0"/>
              </a:rPr>
              <a:t>magsasagawa</a:t>
            </a:r>
            <a:r>
              <a:rPr lang="en-US" sz="1600" spc="100" baseline="0" dirty="0">
                <a:latin typeface="Arial" charset="0"/>
              </a:rPr>
              <a:t> ng </a:t>
            </a:r>
            <a:r>
              <a:rPr lang="en-US" sz="1600" spc="100" baseline="0" dirty="0" err="1">
                <a:latin typeface="Arial" charset="0"/>
              </a:rPr>
              <a:t>kapaypaan</a:t>
            </a:r>
            <a:r>
              <a:rPr lang="en-US" sz="1600" spc="100" baseline="0" dirty="0">
                <a:latin typeface="Arial" charset="0"/>
              </a:rPr>
              <a:t>” </a:t>
            </a:r>
            <a:r>
              <a:rPr lang="en-US" sz="1600" spc="100" baseline="0" dirty="0" err="1">
                <a:latin typeface="Arial" charset="0"/>
              </a:rPr>
              <a:t>sa</a:t>
            </a:r>
            <a:r>
              <a:rPr lang="en-US" sz="1600" spc="100" baseline="0" dirty="0">
                <a:latin typeface="Arial" charset="0"/>
              </a:rPr>
              <a:t> </a:t>
            </a:r>
            <a:r>
              <a:rPr lang="en-US" sz="1600" spc="100" baseline="0" dirty="0" err="1">
                <a:latin typeface="Arial" charset="0"/>
              </a:rPr>
              <a:t>pamamagitan</a:t>
            </a:r>
            <a:r>
              <a:rPr lang="en-US" sz="1600" spc="100" baseline="0" dirty="0">
                <a:latin typeface="Arial" charset="0"/>
              </a:rPr>
              <a:t> ng </a:t>
            </a:r>
            <a:r>
              <a:rPr lang="en-US" sz="1600" spc="100" baseline="0" dirty="0" err="1">
                <a:latin typeface="Arial" charset="0"/>
              </a:rPr>
              <a:t>paggamit</a:t>
            </a:r>
            <a:r>
              <a:rPr lang="en-US" sz="1600" spc="100" baseline="0" dirty="0">
                <a:latin typeface="Arial" charset="0"/>
              </a:rPr>
              <a:t> ng </a:t>
            </a:r>
            <a:r>
              <a:rPr lang="en-US" sz="1600" spc="100" baseline="0" dirty="0" err="1">
                <a:latin typeface="Arial" charset="0"/>
              </a:rPr>
              <a:t>ebangelyong</a:t>
            </a:r>
            <a:r>
              <a:rPr lang="en-US" sz="1600" spc="100" baseline="0" dirty="0">
                <a:latin typeface="Arial" charset="0"/>
              </a:rPr>
              <a:t> </a:t>
            </a:r>
            <a:r>
              <a:rPr lang="en-US" sz="1600" spc="100" baseline="0" dirty="0" err="1">
                <a:latin typeface="Arial" charset="0"/>
              </a:rPr>
              <a:t>kagamitan</a:t>
            </a:r>
            <a:r>
              <a:rPr lang="en-US" sz="1600" spc="100" baseline="0" dirty="0">
                <a:latin typeface="Arial" charset="0"/>
              </a:rPr>
              <a:t> ng </a:t>
            </a:r>
            <a:r>
              <a:rPr lang="en-US" sz="1600" spc="100" baseline="0" dirty="0" err="1">
                <a:latin typeface="Arial" charset="0"/>
              </a:rPr>
              <a:t>Kristiyanong</a:t>
            </a:r>
            <a:r>
              <a:rPr lang="en-US" sz="1600" spc="100" baseline="0" dirty="0">
                <a:latin typeface="Arial" charset="0"/>
              </a:rPr>
              <a:t> </a:t>
            </a:r>
            <a:r>
              <a:rPr lang="en-US" sz="1600" spc="100" baseline="0" dirty="0" err="1">
                <a:latin typeface="Arial" charset="0"/>
              </a:rPr>
              <a:t>birtud</a:t>
            </a:r>
            <a:r>
              <a:rPr lang="en-US" sz="1600" spc="100" baseline="0" dirty="0">
                <a:latin typeface="Arial" charset="0"/>
              </a:rPr>
              <a:t> (</a:t>
            </a:r>
            <a:r>
              <a:rPr lang="en-US" sz="1600" spc="100" baseline="0" dirty="0" err="1">
                <a:latin typeface="Arial" charset="0"/>
              </a:rPr>
              <a:t>kababang-loob</a:t>
            </a:r>
            <a:r>
              <a:rPr lang="en-US" sz="1600" spc="100" baseline="0" dirty="0">
                <a:latin typeface="Arial" charset="0"/>
              </a:rPr>
              <a:t>, </a:t>
            </a:r>
            <a:r>
              <a:rPr lang="en-US" sz="1600" spc="100" baseline="0" dirty="0" err="1">
                <a:latin typeface="Arial" charset="0"/>
              </a:rPr>
              <a:t>pagtitiis</a:t>
            </a:r>
            <a:r>
              <a:rPr lang="en-US" sz="1600" spc="100" baseline="0" dirty="0">
                <a:latin typeface="Arial" charset="0"/>
              </a:rPr>
              <a:t>, </a:t>
            </a:r>
            <a:r>
              <a:rPr lang="en-US" sz="1600" spc="100" baseline="0" dirty="0" err="1">
                <a:latin typeface="Arial" charset="0"/>
              </a:rPr>
              <a:t>pagpapatawad</a:t>
            </a:r>
            <a:r>
              <a:rPr lang="en-US" sz="1600" spc="100" dirty="0">
                <a:latin typeface="Arial" charset="0"/>
              </a:rPr>
              <a:t>, </a:t>
            </a:r>
            <a:r>
              <a:rPr lang="en-US" sz="1600" spc="100" dirty="0" err="1">
                <a:latin typeface="Arial" charset="0"/>
              </a:rPr>
              <a:t>atbp</a:t>
            </a:r>
            <a:r>
              <a:rPr lang="en-US" sz="1600" spc="100" dirty="0">
                <a:latin typeface="Arial" charset="0"/>
              </a:rPr>
              <a:t>.) at </a:t>
            </a:r>
            <a:r>
              <a:rPr lang="en-US" sz="1600" spc="100" dirty="0" err="1">
                <a:latin typeface="Arial" charset="0"/>
              </a:rPr>
              <a:t>mga</a:t>
            </a:r>
            <a:r>
              <a:rPr lang="en-US" sz="1600" spc="100" dirty="0">
                <a:latin typeface="Arial" charset="0"/>
              </a:rPr>
              <a:t> </a:t>
            </a:r>
            <a:r>
              <a:rPr lang="en-US" sz="1600" spc="100" dirty="0" err="1">
                <a:latin typeface="Arial" charset="0"/>
              </a:rPr>
              <a:t>gawi</a:t>
            </a:r>
            <a:r>
              <a:rPr lang="en-US" sz="1600" spc="100" dirty="0">
                <a:latin typeface="Arial" charset="0"/>
              </a:rPr>
              <a:t> (</a:t>
            </a:r>
            <a:r>
              <a:rPr lang="en-US" sz="1600" spc="100" dirty="0" err="1">
                <a:latin typeface="Arial" charset="0"/>
              </a:rPr>
              <a:t>panalangin</a:t>
            </a:r>
            <a:r>
              <a:rPr lang="en-US" sz="1600" spc="100" dirty="0">
                <a:latin typeface="Arial" charset="0"/>
              </a:rPr>
              <a:t>, </a:t>
            </a:r>
            <a:r>
              <a:rPr lang="en-US" sz="1600" spc="100" dirty="0" err="1">
                <a:latin typeface="Arial" charset="0"/>
              </a:rPr>
              <a:t>pagsamba</a:t>
            </a:r>
            <a:r>
              <a:rPr lang="en-US" sz="1600" spc="100" dirty="0">
                <a:latin typeface="Arial" charset="0"/>
              </a:rPr>
              <a:t>). ¶ Ang </a:t>
            </a:r>
            <a:r>
              <a:rPr lang="en-US" sz="1600" spc="100" dirty="0" err="1">
                <a:latin typeface="Arial" charset="0"/>
              </a:rPr>
              <a:t>gayong</a:t>
            </a:r>
            <a:r>
              <a:rPr lang="en-US" sz="1600" spc="100" dirty="0">
                <a:latin typeface="Arial" charset="0"/>
              </a:rPr>
              <a:t> </a:t>
            </a:r>
            <a:r>
              <a:rPr lang="en-US" sz="1600" spc="100" dirty="0" err="1">
                <a:latin typeface="Arial" charset="0"/>
              </a:rPr>
              <a:t>mga</a:t>
            </a:r>
            <a:r>
              <a:rPr lang="en-US" sz="1600" spc="100" dirty="0">
                <a:latin typeface="Arial" charset="0"/>
              </a:rPr>
              <a:t> kilos ay </a:t>
            </a:r>
            <a:r>
              <a:rPr lang="en-US" sz="1600" spc="100" dirty="0" err="1">
                <a:latin typeface="Arial" charset="0"/>
              </a:rPr>
              <a:t>mapamaraan</a:t>
            </a:r>
            <a:r>
              <a:rPr lang="en-US" sz="1600" spc="100" dirty="0">
                <a:latin typeface="Arial" charset="0"/>
              </a:rPr>
              <a:t>, </a:t>
            </a:r>
            <a:r>
              <a:rPr lang="en-US" sz="1600" spc="100" dirty="0" err="1">
                <a:latin typeface="Arial" charset="0"/>
              </a:rPr>
              <a:t>nakaturo</a:t>
            </a:r>
            <a:r>
              <a:rPr lang="en-US" sz="1600" spc="100" dirty="0">
                <a:latin typeface="Arial" charset="0"/>
              </a:rPr>
              <a:t> </a:t>
            </a:r>
            <a:r>
              <a:rPr lang="en-US" sz="1600" spc="100" dirty="0" err="1">
                <a:latin typeface="Arial" charset="0"/>
              </a:rPr>
              <a:t>sa</a:t>
            </a:r>
            <a:r>
              <a:rPr lang="en-US" sz="1600" spc="100" dirty="0">
                <a:latin typeface="Arial" charset="0"/>
              </a:rPr>
              <a:t> </a:t>
            </a:r>
            <a:r>
              <a:rPr lang="en-US" sz="1600" spc="100" dirty="0" err="1">
                <a:latin typeface="Arial" charset="0"/>
              </a:rPr>
              <a:t>dakilang</a:t>
            </a:r>
            <a:r>
              <a:rPr lang="en-US" sz="1600" spc="100" dirty="0">
                <a:latin typeface="Arial" charset="0"/>
              </a:rPr>
              <a:t> </a:t>
            </a:r>
            <a:r>
              <a:rPr lang="en-US" sz="1600" spc="100" dirty="0" err="1">
                <a:latin typeface="Arial" charset="0"/>
              </a:rPr>
              <a:t>panukala</a:t>
            </a:r>
            <a:r>
              <a:rPr lang="en-US" sz="1600" spc="100" dirty="0">
                <a:latin typeface="Arial" charset="0"/>
              </a:rPr>
              <a:t> ng </a:t>
            </a:r>
            <a:r>
              <a:rPr lang="en-US" sz="1600" spc="100" dirty="0" err="1">
                <a:latin typeface="Arial" charset="0"/>
              </a:rPr>
              <a:t>Diyos</a:t>
            </a:r>
            <a:r>
              <a:rPr lang="en-US" sz="1600" spc="100" dirty="0">
                <a:latin typeface="Arial" charset="0"/>
              </a:rPr>
              <a:t> </a:t>
            </a:r>
            <a:r>
              <a:rPr lang="en-US" sz="1600" spc="100" dirty="0" err="1">
                <a:latin typeface="Arial" charset="0"/>
              </a:rPr>
              <a:t>upang</a:t>
            </a:r>
            <a:r>
              <a:rPr lang="en-US" sz="1600" spc="100" dirty="0">
                <a:latin typeface="Arial" charset="0"/>
              </a:rPr>
              <a:t> </a:t>
            </a:r>
            <a:r>
              <a:rPr lang="en-US" sz="1600" spc="100" dirty="0" err="1">
                <a:latin typeface="Arial" charset="0"/>
              </a:rPr>
              <a:t>pag-isahin</a:t>
            </a:r>
            <a:r>
              <a:rPr lang="en-US" sz="1600" spc="100" dirty="0">
                <a:latin typeface="Arial" charset="0"/>
              </a:rPr>
              <a:t> ang lahat ng </a:t>
            </a:r>
            <a:r>
              <a:rPr lang="en-US" sz="1600" spc="100" dirty="0" err="1">
                <a:latin typeface="Arial" charset="0"/>
              </a:rPr>
              <a:t>mga</a:t>
            </a:r>
            <a:r>
              <a:rPr lang="en-US" sz="1600" spc="100" dirty="0">
                <a:latin typeface="Arial" charset="0"/>
              </a:rPr>
              <a:t> </a:t>
            </a:r>
            <a:r>
              <a:rPr lang="en-US" sz="1600" spc="100" dirty="0" err="1">
                <a:latin typeface="Arial" charset="0"/>
              </a:rPr>
              <a:t>bagay</a:t>
            </a:r>
            <a:r>
              <a:rPr lang="en-US" sz="1600" spc="100" dirty="0">
                <a:latin typeface="Arial" charset="0"/>
              </a:rPr>
              <a:t> kay Cristo (</a:t>
            </a:r>
            <a:r>
              <a:rPr lang="en-US" sz="1600" i="1" spc="100" dirty="0" err="1">
                <a:latin typeface="Arial" charset="0"/>
              </a:rPr>
              <a:t>Efeso</a:t>
            </a:r>
            <a:r>
              <a:rPr lang="en-US" sz="1600" i="1" spc="100" dirty="0">
                <a:latin typeface="Arial" charset="0"/>
              </a:rPr>
              <a:t> 1:9, 10</a:t>
            </a:r>
            <a:r>
              <a:rPr lang="en-US" sz="1600" spc="100" dirty="0">
                <a:latin typeface="Arial" charset="0"/>
              </a:rPr>
              <a:t>). </a:t>
            </a:r>
            <a:r>
              <a:rPr lang="en-US" sz="1600" b="1" i="1" spc="100" dirty="0">
                <a:latin typeface="Arial" charset="0"/>
              </a:rPr>
              <a:t>Ang </a:t>
            </a:r>
            <a:r>
              <a:rPr lang="en-US" sz="1600" b="1" i="1" spc="100" dirty="0" err="1">
                <a:latin typeface="Arial" charset="0"/>
              </a:rPr>
              <a:t>pakikipagbaka</a:t>
            </a:r>
            <a:r>
              <a:rPr lang="en-US" sz="1600" b="1" i="1" spc="100" dirty="0">
                <a:latin typeface="Arial" charset="0"/>
              </a:rPr>
              <a:t> </a:t>
            </a:r>
            <a:r>
              <a:rPr lang="en-US" sz="1600" b="1" i="1" spc="100" dirty="0" err="1">
                <a:latin typeface="Arial" charset="0"/>
              </a:rPr>
              <a:t>sa</a:t>
            </a:r>
            <a:r>
              <a:rPr lang="en-US" sz="1600" b="1" i="1" spc="100" dirty="0">
                <a:latin typeface="Arial" charset="0"/>
              </a:rPr>
              <a:t> </a:t>
            </a:r>
            <a:r>
              <a:rPr lang="en-US" sz="1600" b="1" i="1" spc="100" dirty="0" err="1">
                <a:latin typeface="Arial" charset="0"/>
              </a:rPr>
              <a:t>kadiliman</a:t>
            </a:r>
            <a:r>
              <a:rPr lang="en-US" sz="1600" b="1" i="1" spc="100" dirty="0">
                <a:latin typeface="Arial" charset="0"/>
              </a:rPr>
              <a:t> ay ang </a:t>
            </a:r>
            <a:r>
              <a:rPr lang="en-US" sz="1600" b="1" i="1" spc="100" dirty="0" err="1">
                <a:latin typeface="Arial" charset="0"/>
              </a:rPr>
              <a:t>pagdadala</a:t>
            </a:r>
            <a:r>
              <a:rPr lang="en-US" sz="1600" b="1" i="1" spc="100" dirty="0">
                <a:latin typeface="Arial" charset="0"/>
              </a:rPr>
              <a:t> ng </a:t>
            </a:r>
            <a:r>
              <a:rPr lang="en-US" sz="1600" b="1" i="1" spc="100" dirty="0" err="1">
                <a:latin typeface="Arial" charset="0"/>
              </a:rPr>
              <a:t>liwanag</a:t>
            </a:r>
            <a:r>
              <a:rPr lang="en-US" sz="1600" b="1" i="1" spc="100" dirty="0">
                <a:latin typeface="Arial" charset="0"/>
              </a:rPr>
              <a:t> ng </a:t>
            </a:r>
            <a:r>
              <a:rPr lang="en-US" sz="1600" b="1" i="1" spc="100" dirty="0" err="1">
                <a:latin typeface="Arial" charset="0"/>
              </a:rPr>
              <a:t>katotohanan</a:t>
            </a:r>
            <a:r>
              <a:rPr lang="en-US" sz="1600" b="1" i="1" spc="100" dirty="0">
                <a:latin typeface="Arial" charset="0"/>
              </a:rPr>
              <a:t>. </a:t>
            </a:r>
            <a:r>
              <a:rPr lang="en-US" sz="1600" b="1" i="1" spc="100" dirty="0" err="1">
                <a:latin typeface="Arial" charset="0"/>
              </a:rPr>
              <a:t>Tinatawagan</a:t>
            </a:r>
            <a:r>
              <a:rPr lang="en-US" sz="1600" b="1" i="1" spc="100" dirty="0">
                <a:latin typeface="Arial" charset="0"/>
              </a:rPr>
              <a:t> ang </a:t>
            </a:r>
            <a:r>
              <a:rPr lang="en-US" sz="1600" b="1" i="1" spc="100" dirty="0" err="1">
                <a:latin typeface="Arial" charset="0"/>
              </a:rPr>
              <a:t>mga</a:t>
            </a:r>
            <a:r>
              <a:rPr lang="en-US" sz="1600" b="1" i="1" spc="100" dirty="0">
                <a:latin typeface="Arial" charset="0"/>
              </a:rPr>
              <a:t> </a:t>
            </a:r>
            <a:r>
              <a:rPr lang="en-US" sz="1600" b="1" i="1" spc="100" dirty="0" err="1">
                <a:latin typeface="Arial" charset="0"/>
              </a:rPr>
              <a:t>taong</a:t>
            </a:r>
            <a:r>
              <a:rPr lang="en-US" sz="1600" b="1" i="1" spc="100" dirty="0">
                <a:latin typeface="Arial" charset="0"/>
              </a:rPr>
              <a:t> </a:t>
            </a:r>
            <a:r>
              <a:rPr lang="en-US" sz="1600" b="1" i="1" spc="100" dirty="0" err="1">
                <a:latin typeface="Arial" charset="0"/>
              </a:rPr>
              <a:t>nasa</a:t>
            </a:r>
            <a:r>
              <a:rPr lang="en-US" sz="1600" b="1" i="1" spc="100" dirty="0">
                <a:latin typeface="Arial" charset="0"/>
              </a:rPr>
              <a:t> </a:t>
            </a:r>
            <a:r>
              <a:rPr lang="en-US" sz="1600" b="1" i="1" spc="100" dirty="0" err="1">
                <a:latin typeface="Arial" charset="0"/>
              </a:rPr>
              <a:t>kadiliman</a:t>
            </a:r>
            <a:r>
              <a:rPr lang="en-US" sz="1600" b="1" i="1" spc="100" dirty="0">
                <a:latin typeface="Arial" charset="0"/>
              </a:rPr>
              <a:t> </a:t>
            </a:r>
            <a:r>
              <a:rPr lang="en-US" sz="1600" b="1" i="1" spc="100" dirty="0" err="1">
                <a:latin typeface="Arial" charset="0"/>
              </a:rPr>
              <a:t>na</a:t>
            </a:r>
            <a:r>
              <a:rPr lang="en-US" sz="1600" b="1" i="1" spc="100" dirty="0">
                <a:latin typeface="Arial" charset="0"/>
              </a:rPr>
              <a:t> “</a:t>
            </a:r>
            <a:r>
              <a:rPr lang="en-US" sz="1600" b="1" i="1" spc="100" dirty="0" err="1">
                <a:latin typeface="Arial" charset="0"/>
              </a:rPr>
              <a:t>lumabas</a:t>
            </a:r>
            <a:r>
              <a:rPr lang="en-US" sz="1600" b="1" i="1" spc="100" dirty="0">
                <a:latin typeface="Arial" charset="0"/>
              </a:rPr>
              <a:t>,” </a:t>
            </a:r>
            <a:r>
              <a:rPr lang="en-US" sz="1600" b="1" i="1" spc="100" dirty="0" err="1">
                <a:latin typeface="Arial" charset="0"/>
              </a:rPr>
              <a:t>sa</a:t>
            </a:r>
            <a:r>
              <a:rPr lang="en-US" sz="1600" b="1" i="1" spc="100" dirty="0">
                <a:latin typeface="Arial" charset="0"/>
              </a:rPr>
              <a:t> </a:t>
            </a:r>
            <a:r>
              <a:rPr lang="en-US" sz="1600" b="1" i="1" spc="100" dirty="0" err="1">
                <a:latin typeface="Arial" charset="0"/>
              </a:rPr>
              <a:t>pamamagitan</a:t>
            </a:r>
            <a:r>
              <a:rPr lang="en-US" sz="1600" b="1" i="1" spc="100" dirty="0">
                <a:latin typeface="Arial" charset="0"/>
              </a:rPr>
              <a:t> ng </a:t>
            </a:r>
            <a:r>
              <a:rPr lang="en-US" sz="1600" b="1" i="1" spc="100" dirty="0" err="1">
                <a:latin typeface="Arial" charset="0"/>
              </a:rPr>
              <a:t>pagtanggap</a:t>
            </a:r>
            <a:r>
              <a:rPr lang="en-US" sz="1600" b="1" i="1" spc="100" dirty="0">
                <a:latin typeface="Arial" charset="0"/>
              </a:rPr>
              <a:t> </a:t>
            </a:r>
            <a:r>
              <a:rPr lang="en-US" sz="1600" b="1" i="1" spc="100" dirty="0" err="1">
                <a:latin typeface="Arial" charset="0"/>
              </a:rPr>
              <a:t>sa</a:t>
            </a:r>
            <a:r>
              <a:rPr lang="en-US" sz="1600" b="1" i="1" spc="100" dirty="0">
                <a:latin typeface="Arial" charset="0"/>
              </a:rPr>
              <a:t> </a:t>
            </a:r>
            <a:r>
              <a:rPr lang="en-US" sz="1600" b="1" i="1" spc="100" dirty="0" err="1">
                <a:latin typeface="Arial" charset="0"/>
              </a:rPr>
              <a:t>ebanghelyo</a:t>
            </a:r>
            <a:r>
              <a:rPr lang="en-US" sz="1600" b="1" i="1" spc="100" dirty="0">
                <a:latin typeface="Arial" charset="0"/>
              </a:rPr>
              <a:t> ng </a:t>
            </a:r>
            <a:r>
              <a:rPr lang="en-US" sz="1600" b="1" i="1" spc="100" dirty="0" err="1">
                <a:latin typeface="Arial" charset="0"/>
              </a:rPr>
              <a:t>Diyos</a:t>
            </a:r>
            <a:r>
              <a:rPr lang="en-US" sz="1600" b="1" i="1" spc="100" dirty="0">
                <a:latin typeface="Arial" charset="0"/>
              </a:rPr>
              <a:t>—ang </a:t>
            </a:r>
            <a:r>
              <a:rPr lang="en-US" sz="1600" b="1" i="1" spc="100" dirty="0" err="1">
                <a:latin typeface="Arial" charset="0"/>
              </a:rPr>
              <a:t>walang-hanggang</a:t>
            </a:r>
            <a:r>
              <a:rPr lang="en-US" sz="1600" b="1" i="1" spc="100" dirty="0">
                <a:latin typeface="Arial" charset="0"/>
              </a:rPr>
              <a:t> </a:t>
            </a:r>
            <a:r>
              <a:rPr lang="en-US" sz="1600" b="1" i="1" spc="100" dirty="0" err="1">
                <a:latin typeface="Arial" charset="0"/>
              </a:rPr>
              <a:t>ebanghelyo</a:t>
            </a:r>
            <a:r>
              <a:rPr lang="en-US" sz="1600" b="1" i="1" spc="100" dirty="0">
                <a:latin typeface="Arial" charset="0"/>
              </a:rPr>
              <a:t> </a:t>
            </a:r>
            <a:r>
              <a:rPr lang="en-US" sz="1600" b="1" i="1" spc="100" dirty="0" err="1">
                <a:latin typeface="Arial" charset="0"/>
              </a:rPr>
              <a:t>na</a:t>
            </a:r>
            <a:r>
              <a:rPr lang="en-US" sz="1600" b="1" i="1" spc="100" dirty="0">
                <a:latin typeface="Arial" charset="0"/>
              </a:rPr>
              <a:t> </a:t>
            </a:r>
            <a:r>
              <a:rPr lang="en-US" sz="1600" b="1" i="1" spc="100" dirty="0" err="1">
                <a:latin typeface="Arial" charset="0"/>
              </a:rPr>
              <a:t>masusumpungan</a:t>
            </a:r>
            <a:r>
              <a:rPr lang="en-US" sz="1600" b="1" i="1" spc="100" dirty="0">
                <a:latin typeface="Arial" charset="0"/>
              </a:rPr>
              <a:t> </a:t>
            </a:r>
            <a:r>
              <a:rPr lang="en-US" sz="1600" b="1" i="1" spc="100" dirty="0" err="1">
                <a:latin typeface="Arial" charset="0"/>
              </a:rPr>
              <a:t>sa</a:t>
            </a:r>
            <a:r>
              <a:rPr lang="en-US" sz="1600" b="1" i="1" spc="100" dirty="0">
                <a:latin typeface="Arial" charset="0"/>
              </a:rPr>
              <a:t> </a:t>
            </a:r>
            <a:r>
              <a:rPr lang="en-US" sz="1600" b="1" i="1" spc="100" dirty="0" err="1">
                <a:latin typeface="Arial" charset="0"/>
              </a:rPr>
              <a:t>pabalita</a:t>
            </a:r>
            <a:r>
              <a:rPr lang="en-US" sz="1600" b="1" i="1" spc="100" dirty="0">
                <a:latin typeface="Arial" charset="0"/>
              </a:rPr>
              <a:t> ng </a:t>
            </a:r>
            <a:r>
              <a:rPr lang="en-US" sz="1600" b="1" i="1" spc="100" dirty="0" err="1">
                <a:latin typeface="Arial" charset="0"/>
              </a:rPr>
              <a:t>tatlong</a:t>
            </a:r>
            <a:r>
              <a:rPr lang="en-US" sz="1600" b="1" i="1" spc="100" dirty="0">
                <a:latin typeface="Arial" charset="0"/>
              </a:rPr>
              <a:t> </a:t>
            </a:r>
            <a:r>
              <a:rPr lang="en-US" sz="1600" b="1" i="1" spc="100" dirty="0" err="1">
                <a:latin typeface="Arial" charset="0"/>
              </a:rPr>
              <a:t>sinugong</a:t>
            </a:r>
            <a:r>
              <a:rPr lang="en-US" sz="1600" b="1" i="1" spc="100" dirty="0">
                <a:latin typeface="Arial" charset="0"/>
              </a:rPr>
              <a:t> </a:t>
            </a:r>
            <a:r>
              <a:rPr lang="en-US" sz="1600" b="1" i="1" spc="100" dirty="0" err="1">
                <a:latin typeface="Arial" charset="0"/>
              </a:rPr>
              <a:t>anghel</a:t>
            </a:r>
            <a:r>
              <a:rPr lang="en-US" sz="1600" b="1" i="1" spc="100" dirty="0">
                <a:latin typeface="Arial" charset="0"/>
              </a:rPr>
              <a:t>. Ang </a:t>
            </a:r>
            <a:r>
              <a:rPr lang="en-US" sz="1600" b="1" i="1" spc="100" dirty="0" err="1">
                <a:latin typeface="Arial" charset="0"/>
              </a:rPr>
              <a:t>tagumpay</a:t>
            </a:r>
            <a:r>
              <a:rPr lang="en-US" sz="1600" b="1" i="1" spc="100" dirty="0">
                <a:latin typeface="Arial" charset="0"/>
              </a:rPr>
              <a:t> </a:t>
            </a:r>
            <a:r>
              <a:rPr lang="en-US" sz="1600" b="1" i="1" spc="100" dirty="0" err="1">
                <a:latin typeface="Arial" charset="0"/>
              </a:rPr>
              <a:t>nito</a:t>
            </a:r>
            <a:r>
              <a:rPr lang="en-US" sz="1600" b="1" i="1" spc="100" dirty="0">
                <a:latin typeface="Arial" charset="0"/>
              </a:rPr>
              <a:t> ay </a:t>
            </a:r>
            <a:r>
              <a:rPr lang="en-US" sz="1600" b="1" i="1" spc="100" dirty="0" err="1">
                <a:latin typeface="Arial" charset="0"/>
              </a:rPr>
              <a:t>pagwasak</a:t>
            </a:r>
            <a:r>
              <a:rPr lang="en-US" sz="1600" b="1" i="1" spc="100" dirty="0">
                <a:latin typeface="Arial" charset="0"/>
              </a:rPr>
              <a:t> </a:t>
            </a:r>
            <a:r>
              <a:rPr lang="en-US" sz="1600" b="1" i="1" spc="100" dirty="0" err="1">
                <a:latin typeface="Arial" charset="0"/>
              </a:rPr>
              <a:t>sa</a:t>
            </a:r>
            <a:r>
              <a:rPr lang="en-US" sz="1600" b="1" i="1" spc="100" dirty="0">
                <a:latin typeface="Arial" charset="0"/>
              </a:rPr>
              <a:t> </a:t>
            </a:r>
            <a:r>
              <a:rPr lang="en-US" sz="1600" b="1" i="1" spc="100" dirty="0" err="1">
                <a:latin typeface="Arial" charset="0"/>
              </a:rPr>
              <a:t>kaharian</a:t>
            </a:r>
            <a:r>
              <a:rPr lang="en-US" sz="1600" b="1" i="1" spc="100" dirty="0">
                <a:latin typeface="Arial" charset="0"/>
              </a:rPr>
              <a:t> ng </a:t>
            </a:r>
            <a:r>
              <a:rPr lang="en-US" sz="1600" b="1" i="1" spc="100" dirty="0" err="1">
                <a:latin typeface="Arial" charset="0"/>
              </a:rPr>
              <a:t>kadiliman</a:t>
            </a:r>
            <a:r>
              <a:rPr lang="en-US" sz="1600" b="1" i="1" spc="100" dirty="0">
                <a:latin typeface="Arial" charset="0"/>
              </a:rPr>
              <a:t>. Kaya ang </a:t>
            </a:r>
            <a:r>
              <a:rPr lang="en-US" sz="1600" b="1" i="1" spc="100" dirty="0" err="1">
                <a:latin typeface="Arial" charset="0"/>
              </a:rPr>
              <a:t>iglesya</a:t>
            </a:r>
            <a:r>
              <a:rPr lang="en-US" sz="1600" b="1" i="1" spc="100" dirty="0">
                <a:latin typeface="Arial" charset="0"/>
              </a:rPr>
              <a:t> ay </a:t>
            </a:r>
            <a:r>
              <a:rPr lang="en-US" sz="1600" b="1" i="1" spc="100" dirty="0" err="1">
                <a:latin typeface="Arial" charset="0"/>
              </a:rPr>
              <a:t>nagsasagawa</a:t>
            </a:r>
            <a:r>
              <a:rPr lang="en-US" sz="1600" b="1" i="1" spc="100" dirty="0">
                <a:latin typeface="Arial" charset="0"/>
              </a:rPr>
              <a:t> ng </a:t>
            </a:r>
            <a:r>
              <a:rPr lang="en-US" sz="1600" b="1" i="1" spc="100" dirty="0" err="1">
                <a:latin typeface="Arial" charset="0"/>
              </a:rPr>
              <a:t>kapayapaan</a:t>
            </a:r>
            <a:r>
              <a:rPr lang="en-US" sz="1600" b="1" i="1" spc="100" dirty="0">
                <a:latin typeface="Arial" charset="0"/>
              </a:rPr>
              <a:t>. Ang “Waging Peace” ay </a:t>
            </a:r>
            <a:r>
              <a:rPr lang="en-US" sz="1600" b="1" i="1" spc="100" dirty="0" err="1">
                <a:latin typeface="Arial" charset="0"/>
              </a:rPr>
              <a:t>kabaligtaran</a:t>
            </a:r>
            <a:r>
              <a:rPr lang="en-US" sz="1600" b="1" i="1" spc="100" dirty="0">
                <a:latin typeface="Arial" charset="0"/>
              </a:rPr>
              <a:t> ng “Waging War.” </a:t>
            </a:r>
            <a:r>
              <a:rPr lang="en-US" sz="1600" b="1" i="1" spc="100" dirty="0" err="1">
                <a:latin typeface="Arial" charset="0"/>
              </a:rPr>
              <a:t>Dinadala</a:t>
            </a:r>
            <a:r>
              <a:rPr lang="en-US" sz="1600" b="1" i="1" spc="100" dirty="0">
                <a:latin typeface="Arial" charset="0"/>
              </a:rPr>
              <a:t> natin ang </a:t>
            </a:r>
            <a:r>
              <a:rPr lang="en-US" sz="1600" b="1" i="1" spc="100" dirty="0" err="1">
                <a:latin typeface="Arial" charset="0"/>
              </a:rPr>
              <a:t>kapayapaan</a:t>
            </a:r>
            <a:r>
              <a:rPr lang="en-US" sz="1600" b="1" i="1" spc="100" dirty="0">
                <a:latin typeface="Arial" charset="0"/>
              </a:rPr>
              <a:t> </a:t>
            </a:r>
            <a:r>
              <a:rPr lang="en-US" sz="1600" b="1" i="1" spc="100" dirty="0" err="1">
                <a:latin typeface="Arial" charset="0"/>
              </a:rPr>
              <a:t>sa</a:t>
            </a:r>
            <a:r>
              <a:rPr lang="en-US" sz="1600" b="1" i="1" spc="100" dirty="0">
                <a:latin typeface="Arial" charset="0"/>
              </a:rPr>
              <a:t> </a:t>
            </a:r>
            <a:r>
              <a:rPr lang="en-US" sz="1600" b="1" i="1" spc="100" dirty="0" err="1">
                <a:latin typeface="Arial" charset="0"/>
              </a:rPr>
              <a:t>mga</a:t>
            </a:r>
            <a:r>
              <a:rPr lang="en-US" sz="1600" b="1" i="1" spc="100" dirty="0">
                <a:latin typeface="Arial" charset="0"/>
              </a:rPr>
              <a:t> </a:t>
            </a:r>
            <a:r>
              <a:rPr lang="en-US" sz="1600" b="1" i="1" spc="100" dirty="0" err="1">
                <a:latin typeface="Arial" charset="0"/>
              </a:rPr>
              <a:t>alipin</a:t>
            </a:r>
            <a:r>
              <a:rPr lang="en-US" sz="1600" b="1" i="1" spc="100" dirty="0">
                <a:latin typeface="Arial" charset="0"/>
              </a:rPr>
              <a:t> ng </a:t>
            </a:r>
            <a:r>
              <a:rPr lang="en-US" sz="1600" b="1" i="1" spc="100" dirty="0" err="1">
                <a:latin typeface="Arial" charset="0"/>
              </a:rPr>
              <a:t>kadiliman</a:t>
            </a:r>
            <a:r>
              <a:rPr lang="en-US" sz="1600" b="1" i="1" spc="100" dirty="0">
                <a:latin typeface="Arial" charset="0"/>
              </a:rPr>
              <a:t> </a:t>
            </a:r>
            <a:r>
              <a:rPr lang="en-US" sz="1600" b="1" i="1" spc="100" dirty="0" err="1">
                <a:latin typeface="Arial" charset="0"/>
              </a:rPr>
              <a:t>upang</a:t>
            </a:r>
            <a:r>
              <a:rPr lang="en-US" sz="1600" b="1" i="1" spc="100" dirty="0">
                <a:latin typeface="Arial" charset="0"/>
              </a:rPr>
              <a:t> </a:t>
            </a:r>
            <a:r>
              <a:rPr lang="en-US" sz="1600" b="1" i="1" spc="100" dirty="0" err="1">
                <a:latin typeface="Arial" charset="0"/>
              </a:rPr>
              <a:t>sirain</a:t>
            </a:r>
            <a:r>
              <a:rPr lang="en-US" sz="1600" b="1" i="1" spc="100" dirty="0">
                <a:latin typeface="Arial" charset="0"/>
              </a:rPr>
              <a:t> ang </a:t>
            </a:r>
            <a:r>
              <a:rPr lang="en-US" sz="1600" b="1" i="1" spc="100" dirty="0" err="1">
                <a:latin typeface="Arial" charset="0"/>
              </a:rPr>
              <a:t>kanyang</a:t>
            </a:r>
            <a:r>
              <a:rPr lang="en-US" sz="1600" b="1" i="1" spc="100" dirty="0">
                <a:latin typeface="Arial" charset="0"/>
              </a:rPr>
              <a:t> </a:t>
            </a:r>
            <a:r>
              <a:rPr lang="en-US" sz="1600" b="1" i="1" spc="100" dirty="0" err="1">
                <a:latin typeface="Arial" charset="0"/>
              </a:rPr>
              <a:t>kaharian</a:t>
            </a:r>
            <a:r>
              <a:rPr lang="en-US" sz="1600" b="1" i="1" spc="100" dirty="0">
                <a:latin typeface="Arial" charset="0"/>
              </a:rPr>
              <a:t>. ‘Yan ang </a:t>
            </a:r>
            <a:r>
              <a:rPr lang="en-US" sz="1600" b="1" i="1" spc="100" dirty="0" err="1">
                <a:latin typeface="Arial" charset="0"/>
              </a:rPr>
              <a:t>pakikipagbaka</a:t>
            </a:r>
            <a:r>
              <a:rPr lang="en-US" sz="1600" b="1" i="1" spc="100" dirty="0">
                <a:latin typeface="Arial" charset="0"/>
              </a:rPr>
              <a:t> ng </a:t>
            </a:r>
            <a:r>
              <a:rPr lang="en-US" sz="1600" b="1" i="1" spc="100" dirty="0" err="1">
                <a:latin typeface="Arial" charset="0"/>
              </a:rPr>
              <a:t>iglesya</a:t>
            </a:r>
            <a:r>
              <a:rPr lang="en-US" sz="1600" b="1" i="1" spc="100" dirty="0">
                <a:latin typeface="Arial" charset="0"/>
              </a:rPr>
              <a:t>.</a:t>
            </a:r>
            <a:endParaRPr lang="en-PH" sz="16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1481024-C567-AA1B-FEAF-C519BB40A7F5}"/>
                  </a:ext>
                </a:extLst>
              </p14:cNvPr>
              <p14:cNvContentPartPr/>
              <p14:nvPr/>
            </p14:nvContentPartPr>
            <p14:xfrm>
              <a:off x="6139493" y="5211560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1481024-C567-AA1B-FEAF-C519BB40A7F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30493" y="52025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1A61EDE-6BAC-C15F-6DD8-90915911B4C3}"/>
                  </a:ext>
                </a:extLst>
              </p14:cNvPr>
              <p14:cNvContentPartPr/>
              <p14:nvPr/>
            </p14:nvContentPartPr>
            <p14:xfrm>
              <a:off x="5221133" y="4903560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1A61EDE-6BAC-C15F-6DD8-90915911B4C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12133" y="48945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ED01776-94F3-7855-608F-243184AC1979}"/>
                  </a:ext>
                </a:extLst>
              </p14:cNvPr>
              <p14:cNvContentPartPr/>
              <p14:nvPr/>
            </p14:nvContentPartPr>
            <p14:xfrm>
              <a:off x="4876973" y="4789080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ED01776-94F3-7855-608F-243184AC197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67973" y="4780080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641DEF9E-3A65-B3B0-EE0D-9DD3E9C6F44A}"/>
              </a:ext>
            </a:extLst>
          </p:cNvPr>
          <p:cNvGrpSpPr/>
          <p:nvPr/>
        </p:nvGrpSpPr>
        <p:grpSpPr>
          <a:xfrm>
            <a:off x="773693" y="3616200"/>
            <a:ext cx="360" cy="360"/>
            <a:chOff x="773693" y="3616200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69A5B7B-3738-B014-0925-582370A050DC}"/>
                    </a:ext>
                  </a:extLst>
                </p14:cNvPr>
                <p14:cNvContentPartPr/>
                <p14:nvPr/>
              </p14:nvContentPartPr>
              <p14:xfrm>
                <a:off x="773693" y="3616200"/>
                <a:ext cx="360" cy="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69A5B7B-3738-B014-0925-582370A050D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64693" y="360720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7DF319D-777B-17BB-D4BF-44105AAF245C}"/>
                    </a:ext>
                  </a:extLst>
                </p14:cNvPr>
                <p14:cNvContentPartPr/>
                <p14:nvPr/>
              </p14:nvContentPartPr>
              <p14:xfrm>
                <a:off x="773693" y="3616200"/>
                <a:ext cx="360" cy="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7DF319D-777B-17BB-D4BF-44105AAF245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64693" y="360720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2419D02-5203-75EA-5F36-028F226A9122}"/>
                  </a:ext>
                </a:extLst>
              </p14:cNvPr>
              <p14:cNvContentPartPr/>
              <p14:nvPr/>
            </p14:nvContentPartPr>
            <p14:xfrm>
              <a:off x="-524827" y="986400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2419D02-5203-75EA-5F36-028F226A912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533827" y="97740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077006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CDCCE8DA-8D0D-3644-97DC-351764E859C1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89648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600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Ikatlong</a:t>
            </a:r>
            <a:r>
              <a:rPr lang="en-US" sz="1600" b="1" i="1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pagkakahati</a:t>
            </a:r>
            <a:r>
              <a:rPr lang="en-US" sz="1600" b="1" i="1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spc="100" dirty="0">
                <a:latin typeface="Arial" charset="0"/>
                <a:ea typeface="ＭＳ Ｐゴシック" charset="0"/>
                <a:cs typeface="ＭＳ Ｐゴシック" charset="0"/>
              </a:rPr>
              <a:t>3. </a:t>
            </a:r>
            <a:r>
              <a:rPr lang="en-US" sz="1600" b="1" spc="100" dirty="0" err="1">
                <a:latin typeface="Arial" charset="0"/>
                <a:ea typeface="ＭＳ Ｐゴシック" charset="0"/>
                <a:cs typeface="ＭＳ Ｐゴシック" charset="0"/>
              </a:rPr>
              <a:t>Kalasag</a:t>
            </a:r>
            <a:r>
              <a:rPr lang="en-US" sz="1600" b="1" spc="100" dirty="0">
                <a:latin typeface="Arial" charset="0"/>
                <a:ea typeface="ＭＳ Ｐゴシック" charset="0"/>
                <a:cs typeface="ＭＳ Ｐゴシック" charset="0"/>
              </a:rPr>
              <a:t>, Helmet, at Tabak 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“Kasama ng lahat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ito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taglayin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ninyo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kalasag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pananampalataya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pamamagitan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nito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inyong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masusugpo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nag-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aapoy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palaso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masama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 ¶ 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taglayin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ninyo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helmet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kaligtasan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at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tabak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Espiritu,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siyang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salita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</a:t>
            </a:r>
            <a:r>
              <a:rPr lang="en-US" sz="1600" spc="100" dirty="0">
                <a:latin typeface="Arial" charset="0"/>
                <a:cs typeface="ＭＳ Ｐゴシック" charset="0"/>
              </a:rPr>
              <a:t>” (</a:t>
            </a:r>
            <a:r>
              <a:rPr lang="en-US" sz="1600" i="1" spc="100" dirty="0">
                <a:latin typeface="Arial" charset="0"/>
                <a:cs typeface="ＭＳ Ｐゴシック" charset="0"/>
              </a:rPr>
              <a:t>Eph. 6:16, 17</a:t>
            </a:r>
            <a:r>
              <a:rPr lang="en-US" sz="1600" spc="100" dirty="0">
                <a:latin typeface="Arial" charset="0"/>
                <a:cs typeface="ＭＳ Ｐゴシック" charset="0"/>
              </a:rPr>
              <a:t>).</a:t>
            </a:r>
            <a:endParaRPr lang="en-US" sz="1600" b="1" i="1" spc="100" baseline="0" dirty="0">
              <a:latin typeface="Arial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1465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0DD44B19-550E-B141-9721-591E4611746D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Ang </a:t>
            </a:r>
            <a:r>
              <a:rPr lang="en-US" sz="1600" b="1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Pangangailangan</a:t>
            </a:r>
            <a:r>
              <a:rPr lang="en-US" sz="1600" b="1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1600" b="1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Kalasag</a:t>
            </a:r>
            <a:r>
              <a:rPr lang="en-US" sz="1600" b="1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• Ang </a:t>
            </a:r>
            <a:r>
              <a:rPr lang="en-US" sz="1600" b="0" i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kalasag</a:t>
            </a:r>
            <a:r>
              <a:rPr lang="en-US" sz="1600" b="0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ay ang </a:t>
            </a:r>
            <a:r>
              <a:rPr lang="en-US" sz="1600" b="0" i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malaki</a:t>
            </a:r>
            <a:r>
              <a:rPr lang="en-US" sz="1600" spc="10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US" sz="1600" spc="100" dirty="0" err="1">
                <a:latin typeface="Arial" panose="020B0604020202020204" pitchFamily="34" charset="0"/>
                <a:cs typeface="Arial" panose="020B0604020202020204" pitchFamily="34" charset="0"/>
              </a:rPr>
              <a:t>hugis</a:t>
            </a:r>
            <a:r>
              <a:rPr lang="en-US" sz="1600" spc="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spc="100" dirty="0" err="1">
                <a:latin typeface="Arial" panose="020B0604020202020204" pitchFamily="34" charset="0"/>
                <a:cs typeface="Arial" panose="020B0604020202020204" pitchFamily="34" charset="0"/>
              </a:rPr>
              <a:t>rektanggulong</a:t>
            </a:r>
            <a:r>
              <a:rPr lang="en-US" sz="1600" spc="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spc="100" dirty="0" err="1">
                <a:latin typeface="Arial" panose="020B0604020202020204" pitchFamily="34" charset="0"/>
                <a:cs typeface="Arial" panose="020B0604020202020204" pitchFamily="34" charset="0"/>
              </a:rPr>
              <a:t>kalasag</a:t>
            </a:r>
            <a:r>
              <a:rPr lang="en-US" sz="1600" spc="100" dirty="0">
                <a:latin typeface="Arial" panose="020B0604020202020204" pitchFamily="34" charset="0"/>
                <a:cs typeface="Arial" panose="020B0604020202020204" pitchFamily="34" charset="0"/>
              </a:rPr>
              <a:t> ng </a:t>
            </a:r>
            <a:r>
              <a:rPr lang="en-US" sz="1600" spc="100" dirty="0" err="1">
                <a:latin typeface="Arial" panose="020B0604020202020204" pitchFamily="34" charset="0"/>
                <a:cs typeface="Arial" panose="020B0604020202020204" pitchFamily="34" charset="0"/>
              </a:rPr>
              <a:t>isang</a:t>
            </a:r>
            <a:r>
              <a:rPr lang="en-US" sz="1600" spc="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spc="100" dirty="0" err="1">
                <a:latin typeface="Arial" panose="020B0604020202020204" pitchFamily="34" charset="0"/>
                <a:cs typeface="Arial" panose="020B0604020202020204" pitchFamily="34" charset="0"/>
              </a:rPr>
              <a:t>Romanong</a:t>
            </a:r>
            <a:r>
              <a:rPr lang="en-US" sz="1600" spc="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spc="100" dirty="0" err="1">
                <a:latin typeface="Arial" panose="020B0604020202020204" pitchFamily="34" charset="0"/>
                <a:cs typeface="Arial" panose="020B0604020202020204" pitchFamily="34" charset="0"/>
              </a:rPr>
              <a:t>lehiyonaryo</a:t>
            </a:r>
            <a:r>
              <a:rPr lang="en-US" sz="1600" spc="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spc="100" dirty="0" err="1">
                <a:latin typeface="Arial" panose="020B0604020202020204" pitchFamily="34" charset="0"/>
                <a:cs typeface="Arial" panose="020B0604020202020204" pitchFamily="34" charset="0"/>
              </a:rPr>
              <a:t>Gawa</a:t>
            </a:r>
            <a:r>
              <a:rPr lang="en-US" sz="1600" spc="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spc="10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1600" spc="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spc="100" dirty="0" err="1">
                <a:latin typeface="Arial" panose="020B0604020202020204" pitchFamily="34" charset="0"/>
                <a:cs typeface="Arial" panose="020B0604020202020204" pitchFamily="34" charset="0"/>
              </a:rPr>
              <a:t>kahoy</a:t>
            </a:r>
            <a:r>
              <a:rPr lang="en-US" sz="1600" spc="10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US" sz="1600" spc="100" dirty="0" err="1">
                <a:latin typeface="Arial" panose="020B0604020202020204" pitchFamily="34" charset="0"/>
                <a:cs typeface="Arial" panose="020B0604020202020204" pitchFamily="34" charset="0"/>
              </a:rPr>
              <a:t>binalutan</a:t>
            </a:r>
            <a:r>
              <a:rPr lang="en-US" sz="1600" spc="100" dirty="0">
                <a:latin typeface="Arial" panose="020B0604020202020204" pitchFamily="34" charset="0"/>
                <a:cs typeface="Arial" panose="020B0604020202020204" pitchFamily="34" charset="0"/>
              </a:rPr>
              <a:t> ng </a:t>
            </a:r>
            <a:r>
              <a:rPr lang="en-US" sz="1600" spc="100" dirty="0" err="1">
                <a:latin typeface="Arial" panose="020B0604020202020204" pitchFamily="34" charset="0"/>
                <a:cs typeface="Arial" panose="020B0604020202020204" pitchFamily="34" charset="0"/>
              </a:rPr>
              <a:t>katad</a:t>
            </a:r>
            <a:r>
              <a:rPr lang="en-US" sz="1600" spc="100" dirty="0">
                <a:latin typeface="Arial" panose="020B0604020202020204" pitchFamily="34" charset="0"/>
                <a:cs typeface="Arial" panose="020B0604020202020204" pitchFamily="34" charset="0"/>
              </a:rPr>
              <a:t>, ang </a:t>
            </a:r>
            <a:r>
              <a:rPr lang="en-US" sz="1600" spc="100" dirty="0" err="1">
                <a:latin typeface="Arial" panose="020B0604020202020204" pitchFamily="34" charset="0"/>
                <a:cs typeface="Arial" panose="020B0604020202020204" pitchFamily="34" charset="0"/>
              </a:rPr>
              <a:t>mga</a:t>
            </a:r>
            <a:r>
              <a:rPr lang="en-US" sz="1600" spc="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spc="100" dirty="0" err="1">
                <a:latin typeface="Arial" panose="020B0604020202020204" pitchFamily="34" charset="0"/>
                <a:cs typeface="Arial" panose="020B0604020202020204" pitchFamily="34" charset="0"/>
              </a:rPr>
              <a:t>gilid</a:t>
            </a:r>
            <a:r>
              <a:rPr lang="en-US" sz="1600" spc="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spc="100" dirty="0" err="1">
                <a:latin typeface="Arial" panose="020B0604020202020204" pitchFamily="34" charset="0"/>
                <a:cs typeface="Arial" panose="020B0604020202020204" pitchFamily="34" charset="0"/>
              </a:rPr>
              <a:t>nito’y</a:t>
            </a:r>
            <a:r>
              <a:rPr lang="en-US" sz="1600" spc="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spc="100" dirty="0" err="1">
                <a:latin typeface="Arial" panose="020B0604020202020204" pitchFamily="34" charset="0"/>
                <a:cs typeface="Arial" panose="020B0604020202020204" pitchFamily="34" charset="0"/>
              </a:rPr>
              <a:t>kurbadong</a:t>
            </a:r>
            <a:r>
              <a:rPr lang="en-US" sz="1600" spc="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spc="100" dirty="0" err="1">
                <a:latin typeface="Arial" panose="020B0604020202020204" pitchFamily="34" charset="0"/>
                <a:cs typeface="Arial" panose="020B0604020202020204" pitchFamily="34" charset="0"/>
              </a:rPr>
              <a:t>paloob</a:t>
            </a:r>
            <a:r>
              <a:rPr lang="en-US" sz="1600" spc="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spc="100" dirty="0" err="1">
                <a:latin typeface="Arial" panose="020B0604020202020204" pitchFamily="34" charset="0"/>
                <a:cs typeface="Arial" panose="020B0604020202020204" pitchFamily="34" charset="0"/>
              </a:rPr>
              <a:t>upang</a:t>
            </a:r>
            <a:r>
              <a:rPr lang="en-US" sz="1600" spc="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spc="100" dirty="0" err="1">
                <a:latin typeface="Arial" panose="020B0604020202020204" pitchFamily="34" charset="0"/>
                <a:cs typeface="Arial" panose="020B0604020202020204" pitchFamily="34" charset="0"/>
              </a:rPr>
              <a:t>pandepensa</a:t>
            </a:r>
            <a:r>
              <a:rPr lang="en-US" sz="1600" spc="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spc="100" dirty="0" err="1">
                <a:latin typeface="Arial" panose="020B0604020202020204" pitchFamily="34" charset="0"/>
                <a:cs typeface="Arial" panose="020B0604020202020204" pitchFamily="34" charset="0"/>
              </a:rPr>
              <a:t>laban</a:t>
            </a:r>
            <a:r>
              <a:rPr lang="en-US" sz="1600" spc="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spc="10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1600" spc="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spc="100" dirty="0" err="1">
                <a:latin typeface="Arial" panose="020B0604020202020204" pitchFamily="34" charset="0"/>
                <a:cs typeface="Arial" panose="020B0604020202020204" pitchFamily="34" charset="0"/>
              </a:rPr>
              <a:t>mga</a:t>
            </a:r>
            <a:r>
              <a:rPr lang="en-US" sz="1600" spc="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spc="100" dirty="0" err="1">
                <a:latin typeface="Arial" panose="020B0604020202020204" pitchFamily="34" charset="0"/>
                <a:cs typeface="Arial" panose="020B0604020202020204" pitchFamily="34" charset="0"/>
              </a:rPr>
              <a:t>atake</a:t>
            </a:r>
            <a:r>
              <a:rPr lang="en-US" sz="1600" spc="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spc="100" dirty="0" err="1">
                <a:latin typeface="Arial" panose="020B0604020202020204" pitchFamily="34" charset="0"/>
                <a:cs typeface="Arial" panose="020B0604020202020204" pitchFamily="34" charset="0"/>
              </a:rPr>
              <a:t>mula</a:t>
            </a:r>
            <a:r>
              <a:rPr lang="en-US" sz="1600" spc="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spc="10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1600" spc="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spc="100" dirty="0" err="1">
                <a:latin typeface="Arial" panose="020B0604020202020204" pitchFamily="34" charset="0"/>
                <a:cs typeface="Arial" panose="020B0604020202020204" pitchFamily="34" charset="0"/>
              </a:rPr>
              <a:t>tagiliran</a:t>
            </a:r>
            <a:r>
              <a:rPr lang="en-US" sz="1600" spc="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600" b="0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¶ •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Kapag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naibabad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tubig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, ang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mga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kalasag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ay “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maaapula</a:t>
            </a:r>
            <a:r>
              <a:rPr lang="en-US" sz="1600" spc="100" dirty="0">
                <a:latin typeface="Arial" panose="020B0604020202020204" pitchFamily="34" charset="0"/>
                <a:cs typeface="Arial" panose="020B0604020202020204" pitchFamily="34" charset="0"/>
              </a:rPr>
              <a:t>...ang 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nag-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aapoy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palaso</a:t>
            </a:r>
            <a:r>
              <a:rPr lang="en-US" sz="1600" spc="100" dirty="0">
                <a:latin typeface="Arial" panose="020B0604020202020204" pitchFamily="34" charset="0"/>
                <a:cs typeface="Arial" panose="020B0604020202020204" pitchFamily="34" charset="0"/>
              </a:rPr>
              <a:t>,”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pinapatay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ang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mga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palasong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sinawsaw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alkitran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sinindihan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PH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1179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0DD44B19-550E-B141-9721-591E4611746D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• Ang “</a:t>
            </a:r>
            <a:r>
              <a:rPr lang="en-US" sz="1600" b="0" i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kalasag</a:t>
            </a:r>
            <a:r>
              <a:rPr lang="en-US" sz="1600" b="0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ng </a:t>
            </a:r>
            <a:r>
              <a:rPr lang="en-US" sz="1600" b="0" i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pananampalataya</a:t>
            </a:r>
            <a:r>
              <a:rPr lang="en-US" sz="1600" b="0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” ay </a:t>
            </a:r>
            <a:r>
              <a:rPr lang="en-US" sz="1600" b="0" i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sumasalamin</a:t>
            </a:r>
            <a:r>
              <a:rPr lang="en-US" sz="1600" b="0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1600" b="0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gamit</a:t>
            </a:r>
            <a:r>
              <a:rPr lang="en-US" sz="1600" b="0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ng </a:t>
            </a:r>
            <a:r>
              <a:rPr lang="en-US" sz="1600" b="0" i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kalasag</a:t>
            </a:r>
            <a:r>
              <a:rPr lang="en-US" sz="1600" b="0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1600" b="0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Lumang</a:t>
            </a:r>
            <a:r>
              <a:rPr lang="en-US" sz="1600" b="0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Tipan</a:t>
            </a:r>
            <a:r>
              <a:rPr lang="en-US" sz="1600" b="0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bilang</a:t>
            </a:r>
            <a:r>
              <a:rPr lang="en-US" sz="1600" b="0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isang</a:t>
            </a:r>
            <a:r>
              <a:rPr lang="en-US" sz="1600" b="0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simbolo</a:t>
            </a:r>
            <a:r>
              <a:rPr lang="en-US" sz="1600" b="0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ng </a:t>
            </a:r>
            <a:r>
              <a:rPr lang="en-US" sz="1600" b="0" i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Diyos</a:t>
            </a:r>
            <a:r>
              <a:rPr lang="en-US" sz="1600" b="0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0" i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600" b="0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pinuprotektahan</a:t>
            </a:r>
            <a:r>
              <a:rPr lang="en-US" sz="1600" b="0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ang </a:t>
            </a:r>
            <a:r>
              <a:rPr lang="en-US" sz="1600" b="0" i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Kanyang</a:t>
            </a:r>
            <a:r>
              <a:rPr lang="en-US" sz="1600" b="0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bayan </a:t>
            </a:r>
            <a:r>
              <a:rPr lang="en-US" sz="1600" b="0" i="1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(Genesis 15:1, </a:t>
            </a:r>
            <a:r>
              <a:rPr lang="en-US" sz="1600" b="0" i="1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Awit</a:t>
            </a:r>
            <a:r>
              <a:rPr lang="en-US" sz="1600" b="0" i="1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3:3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600" b="0" i="1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600" b="0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¶ • Ang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pagkuha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kalasag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ng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pananampalataya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b="0" i="1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Efeso</a:t>
            </a:r>
            <a:r>
              <a:rPr lang="en-US" sz="1600" b="0" i="1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6:16) ay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pagpasok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kosmikong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labanan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may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kompiyansya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Diyos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lumalaban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mga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mananampalataya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b="0" i="1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tal</a:t>
            </a:r>
            <a:r>
              <a:rPr lang="en-US" sz="1600" b="0" i="1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. 10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nagtutustos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ng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pinakamagaling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armas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b="0" i="1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tal</a:t>
            </a:r>
            <a:r>
              <a:rPr lang="en-US" sz="1600" b="0" i="1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. 11, 13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), at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tumitiyak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tagumpay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b="1" i="1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Walang </a:t>
            </a:r>
            <a:r>
              <a:rPr lang="en-US" sz="1600" b="1" i="1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takot</a:t>
            </a:r>
            <a:r>
              <a:rPr lang="en-US" sz="1600" b="1" i="1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1600" b="1" i="1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ang </a:t>
            </a:r>
            <a:r>
              <a:rPr lang="en-US" sz="1600" b="1" i="1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mandirigmang</a:t>
            </a:r>
            <a:r>
              <a:rPr lang="en-US" sz="1600" b="1" i="1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Kristiyano</a:t>
            </a:r>
            <a:r>
              <a:rPr lang="en-US" sz="1600" b="1" i="1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dahil</a:t>
            </a:r>
            <a:r>
              <a:rPr lang="en-US" sz="1600" b="1" i="1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kasama</a:t>
            </a:r>
            <a:r>
              <a:rPr lang="en-US" sz="1600" b="1" i="1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ang </a:t>
            </a:r>
            <a:r>
              <a:rPr lang="en-US" sz="1600" b="1" i="1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Diyos</a:t>
            </a:r>
            <a:r>
              <a:rPr lang="en-US" sz="1600" b="1" i="1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b="1" i="1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tatlong</a:t>
            </a:r>
            <a:r>
              <a:rPr lang="en-US" sz="1600" b="1" i="1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persona ng </a:t>
            </a:r>
            <a:r>
              <a:rPr lang="en-US" sz="1600" b="1" i="1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pagka-Diyos</a:t>
            </a:r>
            <a:r>
              <a:rPr lang="en-US" sz="1600" b="1" i="1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) ang </a:t>
            </a:r>
            <a:r>
              <a:rPr lang="en-US" sz="1600" b="1" i="1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labanan</a:t>
            </a:r>
            <a:r>
              <a:rPr lang="en-US" sz="1600" b="1" i="1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600" b="1" i="1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suot</a:t>
            </a:r>
            <a:r>
              <a:rPr lang="en-US" sz="1600" b="1" i="1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niya</a:t>
            </a:r>
            <a:r>
              <a:rPr lang="en-US" sz="1600" b="1" i="1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ang </a:t>
            </a:r>
            <a:r>
              <a:rPr lang="en-US" sz="1600" b="1" i="1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baluti</a:t>
            </a:r>
            <a:r>
              <a:rPr lang="en-US" sz="1600" b="1" i="1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ng </a:t>
            </a:r>
            <a:r>
              <a:rPr lang="en-US" sz="1600" b="1" i="1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Diyos</a:t>
            </a:r>
            <a:r>
              <a:rPr lang="en-US" sz="1600" b="1" i="1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600" b="1" i="1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walang</a:t>
            </a:r>
            <a:r>
              <a:rPr lang="en-US" sz="1600" b="1" i="1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pagkatalo</a:t>
            </a:r>
            <a:r>
              <a:rPr lang="en-US" sz="1600" b="1" i="1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PH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402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94FF8E02-8D95-5442-9635-B4AA6BA0453F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1600" b="1" i="1" spc="100" dirty="0">
                <a:latin typeface="Arial" charset="0"/>
                <a:cs typeface="ＭＳ Ｐゴシック" charset="0"/>
              </a:rPr>
              <a:t>Ang </a:t>
            </a:r>
            <a:r>
              <a:rPr lang="en-US" sz="1600" b="1" i="1" spc="100" dirty="0" err="1">
                <a:latin typeface="Arial" charset="0"/>
                <a:cs typeface="ＭＳ Ｐゴシック" charset="0"/>
              </a:rPr>
              <a:t>liham</a:t>
            </a:r>
            <a:r>
              <a:rPr lang="en-US" sz="1600" b="1" i="1" spc="100" dirty="0">
                <a:latin typeface="Arial" charset="0"/>
                <a:cs typeface="ＭＳ Ｐゴシック" charset="0"/>
              </a:rPr>
              <a:t> </a:t>
            </a:r>
            <a:r>
              <a:rPr lang="en-US" sz="1600" b="1" i="1" spc="100" dirty="0" err="1">
                <a:latin typeface="Arial" charset="0"/>
                <a:cs typeface="ＭＳ Ｐゴシック" charset="0"/>
              </a:rPr>
              <a:t>ni</a:t>
            </a:r>
            <a:r>
              <a:rPr lang="en-US" sz="1600" b="1" i="1" spc="100" dirty="0">
                <a:latin typeface="Arial" charset="0"/>
                <a:cs typeface="ＭＳ Ｐゴシック" charset="0"/>
              </a:rPr>
              <a:t> Apostol Pablo </a:t>
            </a:r>
            <a:r>
              <a:rPr lang="en-US" sz="1600" b="1" i="1" spc="10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1" i="1" spc="10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dirty="0">
                <a:latin typeface="Arial" charset="0"/>
                <a:cs typeface="ＭＳ Ｐゴシック" charset="0"/>
              </a:rPr>
              <a:t>Mga </a:t>
            </a:r>
            <a:r>
              <a:rPr lang="en-US" sz="1600" b="0" i="0" spc="100" dirty="0" err="1">
                <a:latin typeface="Arial" charset="0"/>
                <a:cs typeface="ＭＳ Ｐゴシック" charset="0"/>
              </a:rPr>
              <a:t>Taga-Efeso</a:t>
            </a:r>
            <a:r>
              <a:rPr lang="en-US" sz="1600" b="0" i="0" spc="100" dirty="0">
                <a:latin typeface="Arial" charset="0"/>
                <a:cs typeface="ＭＳ Ｐゴシック" charset="0"/>
              </a:rPr>
              <a:t>. </a:t>
            </a:r>
            <a:r>
              <a:rPr lang="en-US" sz="1600" b="1" i="1" spc="100" dirty="0">
                <a:latin typeface="Arial" charset="0"/>
                <a:cs typeface="ＭＳ Ｐゴシック" charset="0"/>
              </a:rPr>
              <a:t>Bago tayo </a:t>
            </a:r>
            <a:r>
              <a:rPr lang="en-US" sz="1600" b="1" i="1" spc="100" dirty="0" err="1">
                <a:latin typeface="Arial" charset="0"/>
                <a:cs typeface="ＭＳ Ｐゴシック" charset="0"/>
              </a:rPr>
              <a:t>pumalaot</a:t>
            </a:r>
            <a:r>
              <a:rPr lang="en-US" sz="1600" b="1" i="1" spc="100" dirty="0">
                <a:latin typeface="Arial" charset="0"/>
                <a:cs typeface="ＭＳ Ｐゴシック" charset="0"/>
              </a:rPr>
              <a:t> ay </a:t>
            </a:r>
            <a:r>
              <a:rPr lang="en-US" sz="1600" b="1" i="1" spc="100" dirty="0" err="1">
                <a:latin typeface="Arial" charset="0"/>
                <a:cs typeface="ＭＳ Ｐゴシック" charset="0"/>
              </a:rPr>
              <a:t>manalangin</a:t>
            </a:r>
            <a:r>
              <a:rPr lang="en-US" sz="1600" b="1" i="1" spc="100" dirty="0">
                <a:latin typeface="Arial" charset="0"/>
                <a:cs typeface="ＭＳ Ｐゴシック" charset="0"/>
              </a:rPr>
              <a:t> </a:t>
            </a:r>
            <a:r>
              <a:rPr lang="en-US" sz="1600" b="1" i="1" spc="100" baseline="0" dirty="0" err="1">
                <a:latin typeface="Arial" charset="0"/>
                <a:cs typeface="ＭＳ Ｐゴシック" charset="0"/>
              </a:rPr>
              <a:t>muna</a:t>
            </a:r>
            <a:r>
              <a:rPr lang="en-US" sz="1600" b="1" i="1" spc="100" baseline="0" dirty="0">
                <a:latin typeface="Arial" charset="0"/>
                <a:cs typeface="ＭＳ Ｐゴシック" charset="0"/>
              </a:rPr>
              <a:t> tayo. “</a:t>
            </a:r>
            <a:r>
              <a:rPr lang="en-US" sz="1600" b="1" i="1" spc="100" baseline="0" dirty="0" err="1">
                <a:latin typeface="Arial" charset="0"/>
                <a:cs typeface="ＭＳ Ｐゴシック" charset="0"/>
              </a:rPr>
              <a:t>Panginoong</a:t>
            </a:r>
            <a:r>
              <a:rPr lang="en-US" sz="1600" b="1" i="1" spc="100" dirty="0">
                <a:latin typeface="Arial" charset="0"/>
                <a:cs typeface="ＭＳ Ｐゴシック" charset="0"/>
              </a:rPr>
              <a:t> </a:t>
            </a:r>
            <a:r>
              <a:rPr lang="en-US" sz="1600" b="1" i="1" spc="100" dirty="0" err="1">
                <a:latin typeface="Arial" charset="0"/>
                <a:cs typeface="ＭＳ Ｐゴシック" charset="0"/>
              </a:rPr>
              <a:t>Diyos</a:t>
            </a:r>
            <a:r>
              <a:rPr lang="en-US" sz="1600" b="1" i="1" spc="100" dirty="0">
                <a:latin typeface="Arial" charset="0"/>
                <a:cs typeface="ＭＳ Ｐゴシック" charset="0"/>
              </a:rPr>
              <a:t>, Ama </a:t>
            </a:r>
            <a:r>
              <a:rPr lang="en-US" sz="1600" b="1" i="1" spc="100" dirty="0" err="1">
                <a:latin typeface="Arial" charset="0"/>
                <a:cs typeface="ＭＳ Ｐゴシック" charset="0"/>
              </a:rPr>
              <a:t>namin</a:t>
            </a:r>
            <a:r>
              <a:rPr lang="en-US" sz="1600" b="1" i="1" spc="100" dirty="0">
                <a:latin typeface="Arial" charset="0"/>
                <a:cs typeface="ＭＳ Ｐゴシック" charset="0"/>
              </a:rPr>
              <a:t>, </a:t>
            </a:r>
            <a:r>
              <a:rPr lang="en-US" sz="1600" b="1" i="1" spc="100" dirty="0" err="1">
                <a:latin typeface="Arial" charset="0"/>
                <a:cs typeface="ＭＳ Ｐゴシック" charset="0"/>
              </a:rPr>
              <a:t>aming</a:t>
            </a:r>
            <a:r>
              <a:rPr lang="en-US" sz="1600" b="1" i="1" spc="100" dirty="0">
                <a:latin typeface="Arial" charset="0"/>
                <a:cs typeface="ＭＳ Ｐゴシック" charset="0"/>
              </a:rPr>
              <a:t> </a:t>
            </a:r>
            <a:r>
              <a:rPr lang="en-US" sz="1600" b="1" i="1" spc="100" dirty="0" err="1">
                <a:latin typeface="Arial" charset="0"/>
                <a:cs typeface="ＭＳ Ｐゴシック" charset="0"/>
              </a:rPr>
              <a:t>hinihingi</a:t>
            </a:r>
            <a:r>
              <a:rPr lang="en-US" sz="1600" b="1" i="1" spc="100" dirty="0">
                <a:latin typeface="Arial" charset="0"/>
                <a:cs typeface="ＭＳ Ｐゴシック" charset="0"/>
              </a:rPr>
              <a:t> ang </a:t>
            </a:r>
            <a:r>
              <a:rPr lang="en-US" sz="1600" b="1" i="1" spc="100" dirty="0" err="1">
                <a:latin typeface="Arial" charset="0"/>
                <a:cs typeface="ＭＳ Ｐゴシック" charset="0"/>
              </a:rPr>
              <a:t>katuparan</a:t>
            </a:r>
            <a:r>
              <a:rPr lang="en-US" sz="1600" b="1" i="1" spc="100" dirty="0">
                <a:latin typeface="Arial" charset="0"/>
                <a:cs typeface="ＭＳ Ｐゴシック" charset="0"/>
              </a:rPr>
              <a:t> ng </a:t>
            </a:r>
            <a:r>
              <a:rPr lang="en-US" sz="1600" b="1" i="1" spc="100" dirty="0" err="1">
                <a:latin typeface="Arial" charset="0"/>
                <a:cs typeface="ＭＳ Ｐゴシック" charset="0"/>
              </a:rPr>
              <a:t>sinabi</a:t>
            </a:r>
            <a:r>
              <a:rPr lang="en-US" sz="1600" b="1" i="1" spc="100" dirty="0">
                <a:latin typeface="Arial" charset="0"/>
                <a:cs typeface="ＭＳ Ｐゴシック" charset="0"/>
              </a:rPr>
              <a:t> </a:t>
            </a:r>
            <a:r>
              <a:rPr lang="en-US" sz="1600" b="1" i="1" spc="100" dirty="0" err="1">
                <a:latin typeface="Arial" charset="0"/>
                <a:cs typeface="ＭＳ Ｐゴシック" charset="0"/>
              </a:rPr>
              <a:t>mong</a:t>
            </a:r>
            <a:r>
              <a:rPr lang="en-US" sz="1600" b="1" i="1" spc="100" dirty="0">
                <a:latin typeface="Arial" charset="0"/>
                <a:cs typeface="ＭＳ Ｐゴシック" charset="0"/>
              </a:rPr>
              <a:t> ‘</a:t>
            </a:r>
            <a:r>
              <a:rPr lang="en-US" sz="1600" b="1" i="1" spc="100" dirty="0" err="1">
                <a:latin typeface="Arial" charset="0"/>
                <a:cs typeface="ＭＳ Ｐゴシック" charset="0"/>
              </a:rPr>
              <a:t>Aking</a:t>
            </a:r>
            <a:r>
              <a:rPr lang="en-US" sz="1600" b="1" i="1" spc="100" dirty="0">
                <a:latin typeface="Arial" charset="0"/>
                <a:cs typeface="ＭＳ Ｐゴシック" charset="0"/>
              </a:rPr>
              <a:t> </a:t>
            </a:r>
            <a:r>
              <a:rPr lang="en-US" sz="1600" b="1" i="1" spc="100" dirty="0" err="1">
                <a:latin typeface="Arial" charset="0"/>
                <a:cs typeface="ＭＳ Ｐゴシック" charset="0"/>
              </a:rPr>
              <a:t>ipapaalam</a:t>
            </a:r>
            <a:r>
              <a:rPr lang="en-US" sz="1600" b="1" i="1" spc="100" dirty="0">
                <a:latin typeface="Arial" charset="0"/>
                <a:cs typeface="ＭＳ Ｐゴシック" charset="0"/>
              </a:rPr>
              <a:t> at </a:t>
            </a:r>
            <a:r>
              <a:rPr lang="en-US" sz="1600" b="1" i="1" spc="100" dirty="0" err="1">
                <a:latin typeface="Arial" charset="0"/>
                <a:cs typeface="ＭＳ Ｐゴシック" charset="0"/>
              </a:rPr>
              <a:t>ituturo</a:t>
            </a:r>
            <a:r>
              <a:rPr lang="en-US" sz="1600" b="1" i="1" spc="100" dirty="0">
                <a:latin typeface="Arial" charset="0"/>
                <a:cs typeface="ＭＳ Ｐゴシック" charset="0"/>
              </a:rPr>
              <a:t> </a:t>
            </a:r>
            <a:r>
              <a:rPr lang="en-US" sz="1600" b="1" i="1" spc="10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1" i="1" spc="100" dirty="0">
                <a:latin typeface="Arial" charset="0"/>
                <a:cs typeface="ＭＳ Ｐゴシック" charset="0"/>
              </a:rPr>
              <a:t> </a:t>
            </a:r>
            <a:r>
              <a:rPr lang="en-US" sz="1600" b="1" i="1" spc="100" dirty="0" err="1">
                <a:latin typeface="Arial" charset="0"/>
                <a:cs typeface="ＭＳ Ｐゴシック" charset="0"/>
              </a:rPr>
              <a:t>iyo</a:t>
            </a:r>
            <a:r>
              <a:rPr lang="en-US" sz="1600" b="1" i="1" spc="100" dirty="0">
                <a:latin typeface="Arial" charset="0"/>
                <a:cs typeface="ＭＳ Ｐゴシック" charset="0"/>
              </a:rPr>
              <a:t> ang </a:t>
            </a:r>
            <a:r>
              <a:rPr lang="en-US" sz="1600" b="1" i="1" spc="100" dirty="0" err="1">
                <a:latin typeface="Arial" charset="0"/>
                <a:cs typeface="ＭＳ Ｐゴシック" charset="0"/>
              </a:rPr>
              <a:t>daan</a:t>
            </a:r>
            <a:r>
              <a:rPr lang="en-US" sz="1600" b="1" i="1" spc="100" dirty="0">
                <a:latin typeface="Arial" charset="0"/>
                <a:cs typeface="ＭＳ Ｐゴシック" charset="0"/>
              </a:rPr>
              <a:t> </a:t>
            </a:r>
            <a:r>
              <a:rPr lang="en-US" sz="1600" b="1" i="1" spc="10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1" i="1" spc="100" dirty="0">
                <a:latin typeface="Arial" charset="0"/>
                <a:cs typeface="ＭＳ Ｐゴシック" charset="0"/>
              </a:rPr>
              <a:t> </a:t>
            </a:r>
            <a:r>
              <a:rPr lang="en-US" sz="1600" b="1" i="1" spc="100" dirty="0" err="1">
                <a:latin typeface="Arial" charset="0"/>
                <a:cs typeface="ＭＳ Ｐゴシック" charset="0"/>
              </a:rPr>
              <a:t>dapat</a:t>
            </a:r>
            <a:r>
              <a:rPr lang="en-US" sz="1600" b="1" i="1" spc="100" dirty="0">
                <a:latin typeface="Arial" charset="0"/>
                <a:cs typeface="ＭＳ Ｐゴシック" charset="0"/>
              </a:rPr>
              <a:t> </a:t>
            </a:r>
            <a:r>
              <a:rPr lang="en-US" sz="1600" b="1" i="1" spc="100" dirty="0" err="1">
                <a:latin typeface="Arial" charset="0"/>
                <a:cs typeface="ＭＳ Ｐゴシック" charset="0"/>
              </a:rPr>
              <a:t>mong</a:t>
            </a:r>
            <a:r>
              <a:rPr lang="en-US" sz="1600" b="1" i="1" spc="100" dirty="0">
                <a:latin typeface="Arial" charset="0"/>
                <a:cs typeface="ＭＳ Ｐゴシック" charset="0"/>
              </a:rPr>
              <a:t> </a:t>
            </a:r>
            <a:r>
              <a:rPr lang="en-US" sz="1600" b="1" i="1" spc="100" dirty="0" err="1">
                <a:latin typeface="Arial" charset="0"/>
                <a:cs typeface="ＭＳ Ｐゴシック" charset="0"/>
              </a:rPr>
              <a:t>lakaran</a:t>
            </a:r>
            <a:r>
              <a:rPr lang="en-US" sz="1600" b="1" i="1" spc="100" dirty="0">
                <a:latin typeface="Arial" charset="0"/>
                <a:cs typeface="ＭＳ Ｐゴシック" charset="0"/>
              </a:rPr>
              <a:t>. </a:t>
            </a:r>
            <a:r>
              <a:rPr lang="en-US" sz="1600" b="1" i="1" spc="100" dirty="0" err="1">
                <a:latin typeface="Arial" charset="0"/>
                <a:cs typeface="ＭＳ Ｐゴシック" charset="0"/>
              </a:rPr>
              <a:t>Papayuhan</a:t>
            </a:r>
            <a:r>
              <a:rPr lang="en-US" sz="1600" b="1" i="1" spc="100" dirty="0">
                <a:latin typeface="Arial" charset="0"/>
                <a:cs typeface="ＭＳ Ｐゴシック" charset="0"/>
              </a:rPr>
              <a:t> </a:t>
            </a:r>
            <a:r>
              <a:rPr lang="en-US" sz="1600" b="1" i="1" spc="100" dirty="0" err="1">
                <a:latin typeface="Arial" charset="0"/>
                <a:cs typeface="ＭＳ Ｐゴシック" charset="0"/>
              </a:rPr>
              <a:t>kita</a:t>
            </a:r>
            <a:r>
              <a:rPr lang="en-US" sz="1600" b="1" i="1" spc="100" dirty="0">
                <a:latin typeface="Arial" charset="0"/>
                <a:cs typeface="ＭＳ Ｐゴシック" charset="0"/>
              </a:rPr>
              <a:t> </a:t>
            </a:r>
            <a:r>
              <a:rPr lang="en-US" sz="1600" b="1" i="1" spc="10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1" i="1" spc="100" dirty="0">
                <a:latin typeface="Arial" charset="0"/>
                <a:cs typeface="ＭＳ Ｐゴシック" charset="0"/>
              </a:rPr>
              <a:t> ang </a:t>
            </a:r>
            <a:r>
              <a:rPr lang="en-US" sz="1600" b="1" i="1" spc="100" dirty="0" err="1">
                <a:latin typeface="Arial" charset="0"/>
                <a:cs typeface="ＭＳ Ｐゴシック" charset="0"/>
              </a:rPr>
              <a:t>aking</a:t>
            </a:r>
            <a:r>
              <a:rPr lang="en-US" sz="1600" b="1" i="1" spc="100" dirty="0">
                <a:latin typeface="Arial" charset="0"/>
                <a:cs typeface="ＭＳ Ｐゴシック" charset="0"/>
              </a:rPr>
              <a:t> </a:t>
            </a:r>
            <a:r>
              <a:rPr lang="en-US" sz="1600" b="1" i="1" spc="10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1" i="1" spc="100" dirty="0">
                <a:latin typeface="Arial" charset="0"/>
                <a:cs typeface="ＭＳ Ｐゴシック" charset="0"/>
              </a:rPr>
              <a:t> </a:t>
            </a:r>
            <a:r>
              <a:rPr lang="en-US" sz="1600" b="1" i="1" spc="100" dirty="0" err="1">
                <a:latin typeface="Arial" charset="0"/>
                <a:cs typeface="ＭＳ Ｐゴシック" charset="0"/>
              </a:rPr>
              <a:t>mata</a:t>
            </a:r>
            <a:r>
              <a:rPr lang="en-US" sz="1600" b="1" i="1" spc="100" dirty="0">
                <a:latin typeface="Arial" charset="0"/>
                <a:cs typeface="ＭＳ Ｐゴシック" charset="0"/>
              </a:rPr>
              <a:t> ay </a:t>
            </a:r>
            <a:r>
              <a:rPr lang="en-US" sz="1600" b="1" i="1" spc="100" dirty="0" err="1">
                <a:latin typeface="Arial" charset="0"/>
                <a:cs typeface="ＭＳ Ｐゴシック" charset="0"/>
              </a:rPr>
              <a:t>nakatitig</a:t>
            </a:r>
            <a:r>
              <a:rPr lang="en-US" sz="1600" b="1" i="1" spc="100" dirty="0">
                <a:latin typeface="Arial" charset="0"/>
                <a:cs typeface="ＭＳ Ｐゴシック" charset="0"/>
              </a:rPr>
              <a:t> </a:t>
            </a:r>
            <a:r>
              <a:rPr lang="en-US" sz="1600" b="1" i="1" spc="10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1" i="1" spc="100" dirty="0">
                <a:latin typeface="Arial" charset="0"/>
                <a:cs typeface="ＭＳ Ｐゴシック" charset="0"/>
              </a:rPr>
              <a:t> </a:t>
            </a:r>
            <a:r>
              <a:rPr lang="en-US" sz="1600" b="1" i="1" spc="100" dirty="0" err="1">
                <a:latin typeface="Arial" charset="0"/>
                <a:cs typeface="ＭＳ Ｐゴシック" charset="0"/>
              </a:rPr>
              <a:t>iyo</a:t>
            </a:r>
            <a:r>
              <a:rPr lang="en-US" sz="1600" b="1" i="1" spc="100" dirty="0">
                <a:latin typeface="Arial" charset="0"/>
                <a:cs typeface="ＭＳ Ｐゴシック" charset="0"/>
              </a:rPr>
              <a:t>.’ Salamat po, </a:t>
            </a:r>
            <a:r>
              <a:rPr lang="en-US" sz="1600" b="1" i="1" spc="10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1" i="1" spc="100" dirty="0">
                <a:latin typeface="Arial" charset="0"/>
                <a:cs typeface="ＭＳ Ｐゴシック" charset="0"/>
              </a:rPr>
              <a:t> </a:t>
            </a:r>
            <a:r>
              <a:rPr lang="en-US" sz="1600" b="1" i="1" spc="100" dirty="0" err="1">
                <a:latin typeface="Arial" charset="0"/>
                <a:cs typeface="ＭＳ Ｐゴシック" charset="0"/>
              </a:rPr>
              <a:t>ngalan</a:t>
            </a:r>
            <a:r>
              <a:rPr lang="en-US" sz="1600" b="1" i="1" spc="100" dirty="0">
                <a:latin typeface="Arial" charset="0"/>
                <a:cs typeface="ＭＳ Ｐゴシック" charset="0"/>
              </a:rPr>
              <a:t> ng </a:t>
            </a:r>
            <a:r>
              <a:rPr lang="en-US" sz="1600" b="1" i="1" spc="100" dirty="0" err="1">
                <a:latin typeface="Arial" charset="0"/>
                <a:cs typeface="ＭＳ Ｐゴシック" charset="0"/>
              </a:rPr>
              <a:t>Inyong</a:t>
            </a:r>
            <a:r>
              <a:rPr lang="en-US" sz="1600" b="1" i="1" spc="100" dirty="0">
                <a:latin typeface="Arial" charset="0"/>
                <a:cs typeface="ＭＳ Ｐゴシック" charset="0"/>
              </a:rPr>
              <a:t> Anak,</a:t>
            </a:r>
            <a:r>
              <a:rPr lang="en-US" sz="1600" b="1" i="1" spc="100" baseline="0" dirty="0">
                <a:latin typeface="Arial" charset="0"/>
                <a:cs typeface="ＭＳ Ｐゴシック" charset="0"/>
              </a:rPr>
              <a:t>” Amen.  (</a:t>
            </a:r>
            <a:r>
              <a:rPr lang="en-US" sz="1600" b="1" i="1" spc="100" dirty="0" err="1">
                <a:latin typeface="Arial" charset="0"/>
                <a:cs typeface="ＭＳ Ｐゴシック" charset="0"/>
              </a:rPr>
              <a:t>Awit</a:t>
            </a:r>
            <a:r>
              <a:rPr lang="en-US" sz="1600" b="1" i="1" spc="100" dirty="0">
                <a:latin typeface="Arial" charset="0"/>
                <a:cs typeface="ＭＳ Ｐゴシック" charset="0"/>
              </a:rPr>
              <a:t> 32:8</a:t>
            </a:r>
            <a:r>
              <a:rPr lang="en-US" sz="1600" b="1" i="1" spc="100" baseline="0" dirty="0">
                <a:latin typeface="Arial" charset="0"/>
                <a:cs typeface="ＭＳ Ｐゴシック" charset="0"/>
              </a:rPr>
              <a:t>).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 b="1" i="1" spc="100" baseline="0" dirty="0">
              <a:latin typeface="Arial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8371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0DD44B19-550E-B141-9721-591E4611746D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Ang </a:t>
            </a:r>
            <a:r>
              <a:rPr lang="en-US" sz="1600" b="1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pangangailangan</a:t>
            </a:r>
            <a:r>
              <a:rPr lang="en-US" sz="1600" b="1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sz="1600" b="1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1600" b="1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Helmet </a:t>
            </a:r>
            <a:r>
              <a:rPr lang="en-US" sz="1600" b="0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• Ang </a:t>
            </a:r>
            <a:r>
              <a:rPr lang="en-US" sz="1600" b="0" i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pandigmang</a:t>
            </a:r>
            <a:r>
              <a:rPr lang="en-US" sz="1600" b="0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helmet ng Roma ay </a:t>
            </a:r>
            <a:r>
              <a:rPr lang="en-US" sz="1600" b="0" i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gawa</a:t>
            </a:r>
            <a:r>
              <a:rPr lang="en-US" sz="1600" b="0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1600" b="0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bakal</a:t>
            </a:r>
            <a:r>
              <a:rPr lang="en-US" sz="1600" b="0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1600" b="0" i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tanso</a:t>
            </a:r>
            <a:r>
              <a:rPr lang="en-US" sz="1600" b="0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¶ • Sa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hugis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mangkok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pumuprotekta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ulo ay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nagdaragdag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ng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isang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plaka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likod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upang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depensahan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ang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leeg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tenga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buto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ng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kilay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, at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mga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pisngi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1600" b="1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[5]</a:t>
            </a:r>
            <a:endParaRPr lang="en-PH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262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0DD44B19-550E-B141-9721-591E4611746D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1600" b="0" i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Nabigyan</a:t>
            </a:r>
            <a:r>
              <a:rPr lang="en-US" sz="1600" b="0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ng </a:t>
            </a:r>
            <a:r>
              <a:rPr lang="en-US" sz="1600" b="0" i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kinakailangan</a:t>
            </a:r>
            <a:r>
              <a:rPr lang="en-US" sz="1600" b="0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proteksiyong</a:t>
            </a:r>
            <a:r>
              <a:rPr lang="en-US" sz="1600" b="0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inilaan</a:t>
            </a:r>
            <a:r>
              <a:rPr lang="en-US" sz="1600" b="0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ng helmet, “ang helmet ng </a:t>
            </a:r>
            <a:r>
              <a:rPr lang="en-US" sz="1600" b="0" i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kaligtasan</a:t>
            </a:r>
            <a:r>
              <a:rPr lang="en-US" sz="1600" b="0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1600" b="0" i="1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b="0" i="1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Efeso</a:t>
            </a:r>
            <a:r>
              <a:rPr lang="en-US" sz="1600" b="0" i="1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6:17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) ay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sumisimbolo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kasalukuyang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kaligtasan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nararanasan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ng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mga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mananampalataya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pagkakaisa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kasama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ang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muling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nabuhay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umakyat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, at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dinakilang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Cristo </a:t>
            </a:r>
            <a:r>
              <a:rPr lang="en-US" sz="1600" b="0" i="1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(2:6–10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600" b="0" i="1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600" b="0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¶ • Ang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isuot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ang “helmet ng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kaligtasan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“ ay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nangangahulugang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tinatanggihan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ang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takot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mga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kapangyarihang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espirituwal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karaniwan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panahon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‘yon, at,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halip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ay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magtiwala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sukdulang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kapangyarihan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Cristo. </a:t>
            </a:r>
            <a:r>
              <a:rPr lang="en-US" sz="1600" b="1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[4]</a:t>
            </a:r>
            <a:endParaRPr lang="en-PH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1646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0DD44B19-550E-B141-9721-591E4611746D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Ang </a:t>
            </a:r>
            <a:r>
              <a:rPr lang="en-US" sz="1600" b="1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Pangangailangan</a:t>
            </a:r>
            <a:r>
              <a:rPr lang="en-US" sz="1600" b="1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sz="1600" b="1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1600" b="1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Tabak </a:t>
            </a:r>
            <a:r>
              <a:rPr lang="en-US" sz="1600" b="0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1600" b="0" i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Tumutukoy</a:t>
            </a:r>
            <a:r>
              <a:rPr lang="en-US" sz="1600" b="0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1600" b="0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maiksi</a:t>
            </a:r>
            <a:r>
              <a:rPr lang="en-US" sz="1600" b="0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at may </a:t>
            </a:r>
            <a:r>
              <a:rPr lang="en-US" sz="1600" b="0" i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dalawang</a:t>
            </a:r>
            <a:r>
              <a:rPr lang="en-US" sz="1600" b="0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talim</a:t>
            </a:r>
            <a:r>
              <a:rPr lang="en-US" sz="1600" b="0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600" b="0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tabak</a:t>
            </a:r>
            <a:r>
              <a:rPr lang="en-US" sz="1600" b="0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ng </a:t>
            </a:r>
            <a:r>
              <a:rPr lang="en-US" sz="1600" b="0" i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Romanong</a:t>
            </a:r>
            <a:r>
              <a:rPr lang="en-US" sz="1600" b="0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spc="100" dirty="0" err="1">
                <a:latin typeface="Arial" panose="020B0604020202020204" pitchFamily="34" charset="0"/>
                <a:cs typeface="Arial" panose="020B0604020202020204" pitchFamily="34" charset="0"/>
              </a:rPr>
              <a:t>lehiyonaryo</a:t>
            </a:r>
            <a:r>
              <a:rPr lang="en-US" sz="1600" spc="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600" b="0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¶ • Ang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karaniwang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taktika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labanan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ay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ihagis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ang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dalawang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sibat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hindi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binanggit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Pablo) at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pagkatapos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ay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bunutin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ang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tabak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lumusob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ginagamit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ang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maiksing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tabak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isang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pa-ulos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kilos. </a:t>
            </a:r>
            <a:r>
              <a:rPr lang="en-US" sz="1600" b="1" spc="100" dirty="0">
                <a:latin typeface="Arial" charset="0"/>
                <a:ea typeface="ＭＳ Ｐゴシック" charset="0"/>
                <a:cs typeface="ＭＳ Ｐゴシック" charset="0"/>
              </a:rPr>
              <a:t>[3]</a:t>
            </a:r>
            <a:endParaRPr lang="en-PH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2811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0DD44B19-550E-B141-9721-591E4611746D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• Ang </a:t>
            </a:r>
            <a:r>
              <a:rPr lang="en-US" sz="1600" b="0" i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tabak</a:t>
            </a:r>
            <a:r>
              <a:rPr lang="en-US" sz="1600" b="0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ng </a:t>
            </a:r>
            <a:r>
              <a:rPr lang="en-US" sz="1600" b="0" i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mananampalataya</a:t>
            </a:r>
            <a:r>
              <a:rPr lang="en-US" sz="1600" b="0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ay “ang </a:t>
            </a:r>
            <a:r>
              <a:rPr lang="en-US" sz="1600" b="0" i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tabak</a:t>
            </a:r>
            <a:r>
              <a:rPr lang="en-US" sz="1600" b="0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ng Espiritu” </a:t>
            </a:r>
            <a:r>
              <a:rPr lang="en-US" sz="1600" b="0" i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dahil</a:t>
            </a:r>
            <a:r>
              <a:rPr lang="en-US" sz="1600" b="0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ito</a:t>
            </a:r>
            <a:r>
              <a:rPr lang="en-US" sz="1600" spc="100" dirty="0" err="1">
                <a:latin typeface="Arial" panose="020B0604020202020204" pitchFamily="34" charset="0"/>
                <a:cs typeface="Arial" panose="020B0604020202020204" pitchFamily="34" charset="0"/>
              </a:rPr>
              <a:t>’y</a:t>
            </a:r>
            <a:r>
              <a:rPr lang="en-US" sz="1600" spc="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spc="100" dirty="0" err="1">
                <a:latin typeface="Arial" panose="020B0604020202020204" pitchFamily="34" charset="0"/>
                <a:cs typeface="Arial" panose="020B0604020202020204" pitchFamily="34" charset="0"/>
              </a:rPr>
              <a:t>ibinibigay</a:t>
            </a:r>
            <a:r>
              <a:rPr lang="en-US" sz="1600" spc="100" dirty="0">
                <a:latin typeface="Arial" panose="020B0604020202020204" pitchFamily="34" charset="0"/>
                <a:cs typeface="Arial" panose="020B0604020202020204" pitchFamily="34" charset="0"/>
              </a:rPr>
              <a:t> ng </a:t>
            </a:r>
            <a:r>
              <a:rPr lang="en-US" sz="1600" spc="100" dirty="0" err="1">
                <a:latin typeface="Arial" panose="020B0604020202020204" pitchFamily="34" charset="0"/>
                <a:cs typeface="Arial" panose="020B0604020202020204" pitchFamily="34" charset="0"/>
              </a:rPr>
              <a:t>Epiritu</a:t>
            </a:r>
            <a:r>
              <a:rPr lang="en-US" sz="1600" spc="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spc="100" dirty="0" err="1">
                <a:latin typeface="Arial" panose="020B0604020202020204" pitchFamily="34" charset="0"/>
                <a:cs typeface="Arial" panose="020B0604020202020204" pitchFamily="34" charset="0"/>
              </a:rPr>
              <a:t>isang</a:t>
            </a:r>
            <a:r>
              <a:rPr lang="en-US" sz="1600" spc="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spc="100" dirty="0" err="1">
                <a:latin typeface="Arial" panose="020B0604020202020204" pitchFamily="34" charset="0"/>
                <a:cs typeface="Arial" panose="020B0604020202020204" pitchFamily="34" charset="0"/>
              </a:rPr>
              <a:t>armas</a:t>
            </a:r>
            <a:r>
              <a:rPr lang="en-US" sz="1600" spc="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spc="1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600" spc="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spc="100" dirty="0" err="1">
                <a:latin typeface="Arial" panose="020B0604020202020204" pitchFamily="34" charset="0"/>
                <a:cs typeface="Arial" panose="020B0604020202020204" pitchFamily="34" charset="0"/>
              </a:rPr>
              <a:t>kinikilala</a:t>
            </a:r>
            <a:r>
              <a:rPr lang="en-US" sz="1600" spc="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spc="100" dirty="0" err="1">
                <a:latin typeface="Arial" panose="020B0604020202020204" pitchFamily="34" charset="0"/>
                <a:cs typeface="Arial" panose="020B0604020202020204" pitchFamily="34" charset="0"/>
              </a:rPr>
              <a:t>bilang</a:t>
            </a:r>
            <a:r>
              <a:rPr lang="en-US" sz="1600" spc="100" dirty="0">
                <a:latin typeface="Arial" panose="020B0604020202020204" pitchFamily="34" charset="0"/>
                <a:cs typeface="Arial" panose="020B0604020202020204" pitchFamily="34" charset="0"/>
              </a:rPr>
              <a:t> “ang </a:t>
            </a:r>
            <a:r>
              <a:rPr lang="en-US" sz="1600" spc="100" dirty="0" err="1">
                <a:latin typeface="Arial" panose="020B0604020202020204" pitchFamily="34" charset="0"/>
                <a:cs typeface="Arial" panose="020B0604020202020204" pitchFamily="34" charset="0"/>
              </a:rPr>
              <a:t>salita</a:t>
            </a:r>
            <a:r>
              <a:rPr lang="en-US" sz="1600" spc="100" dirty="0">
                <a:latin typeface="Arial" panose="020B0604020202020204" pitchFamily="34" charset="0"/>
                <a:cs typeface="Arial" panose="020B0604020202020204" pitchFamily="34" charset="0"/>
              </a:rPr>
              <a:t> ng </a:t>
            </a:r>
            <a:r>
              <a:rPr lang="en-US" sz="1600" spc="100" dirty="0" err="1">
                <a:latin typeface="Arial" panose="020B0604020202020204" pitchFamily="34" charset="0"/>
                <a:cs typeface="Arial" panose="020B0604020202020204" pitchFamily="34" charset="0"/>
              </a:rPr>
              <a:t>Diyos</a:t>
            </a:r>
            <a:r>
              <a:rPr lang="en-US" sz="1600" spc="100" dirty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r>
              <a:rPr lang="en-US" sz="1600" b="0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¶ • “</a:t>
            </a:r>
            <a:r>
              <a:rPr lang="en-US" sz="1600" spc="100" dirty="0">
                <a:latin typeface="Arial" panose="020B0604020202020204" pitchFamily="34" charset="0"/>
                <a:cs typeface="Arial" panose="020B0604020202020204" pitchFamily="34" charset="0"/>
              </a:rPr>
              <a:t>Ang </a:t>
            </a:r>
            <a:r>
              <a:rPr lang="en-US" sz="1600" spc="100" dirty="0" err="1">
                <a:latin typeface="Arial" panose="020B0604020202020204" pitchFamily="34" charset="0"/>
                <a:cs typeface="Arial" panose="020B0604020202020204" pitchFamily="34" charset="0"/>
              </a:rPr>
              <a:t>salita</a:t>
            </a:r>
            <a:r>
              <a:rPr lang="en-US" sz="1600" spc="100" dirty="0">
                <a:latin typeface="Arial" panose="020B0604020202020204" pitchFamily="34" charset="0"/>
                <a:cs typeface="Arial" panose="020B0604020202020204" pitchFamily="34" charset="0"/>
              </a:rPr>
              <a:t> ng </a:t>
            </a:r>
            <a:r>
              <a:rPr lang="en-US" sz="1600" spc="100" dirty="0" err="1">
                <a:latin typeface="Arial" panose="020B0604020202020204" pitchFamily="34" charset="0"/>
                <a:cs typeface="Arial" panose="020B0604020202020204" pitchFamily="34" charset="0"/>
              </a:rPr>
              <a:t>Diyos</a:t>
            </a:r>
            <a:r>
              <a:rPr lang="en-US" sz="1600" spc="1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1600" spc="100" dirty="0" err="1">
                <a:latin typeface="Arial" panose="020B0604020202020204" pitchFamily="34" charset="0"/>
                <a:cs typeface="Arial" panose="020B0604020202020204" pitchFamily="34" charset="0"/>
              </a:rPr>
              <a:t>bilang</a:t>
            </a:r>
            <a:r>
              <a:rPr lang="en-US" sz="1600" spc="100" dirty="0">
                <a:latin typeface="Arial" panose="020B0604020202020204" pitchFamily="34" charset="0"/>
                <a:cs typeface="Arial" panose="020B0604020202020204" pitchFamily="34" charset="0"/>
              </a:rPr>
              <a:t> ang </a:t>
            </a:r>
            <a:r>
              <a:rPr lang="en-US" sz="1600" spc="100" dirty="0" err="1">
                <a:latin typeface="Arial" panose="020B0604020202020204" pitchFamily="34" charset="0"/>
                <a:cs typeface="Arial" panose="020B0604020202020204" pitchFamily="34" charset="0"/>
              </a:rPr>
              <a:t>nangungunang</a:t>
            </a:r>
            <a:r>
              <a:rPr lang="en-US" sz="1600" spc="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spc="100" dirty="0" err="1">
                <a:latin typeface="Arial" panose="020B0604020202020204" pitchFamily="34" charset="0"/>
                <a:cs typeface="Arial" panose="020B0604020202020204" pitchFamily="34" charset="0"/>
              </a:rPr>
              <a:t>armas</a:t>
            </a:r>
            <a:r>
              <a:rPr lang="en-US" sz="1600" spc="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spc="10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1600" spc="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spc="100" dirty="0" err="1">
                <a:latin typeface="Arial" panose="020B0604020202020204" pitchFamily="34" charset="0"/>
                <a:cs typeface="Arial" panose="020B0604020202020204" pitchFamily="34" charset="0"/>
              </a:rPr>
              <a:t>labanan</a:t>
            </a:r>
            <a:r>
              <a:rPr lang="en-US" sz="1600" spc="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spc="100" dirty="0" err="1">
                <a:latin typeface="Arial" panose="020B0604020202020204" pitchFamily="34" charset="0"/>
                <a:cs typeface="Arial" panose="020B0604020202020204" pitchFamily="34" charset="0"/>
              </a:rPr>
              <a:t>kontra</a:t>
            </a:r>
            <a:r>
              <a:rPr lang="en-US" sz="1600" spc="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spc="10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1600" spc="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spc="100" dirty="0" err="1">
                <a:latin typeface="Arial" panose="020B0604020202020204" pitchFamily="34" charset="0"/>
                <a:cs typeface="Arial" panose="020B0604020202020204" pitchFamily="34" charset="0"/>
              </a:rPr>
              <a:t>masama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b="1" i="1" spc="100" dirty="0">
                <a:latin typeface="Arial" panose="020B0604020202020204" pitchFamily="34" charset="0"/>
                <a:cs typeface="Arial" panose="020B0604020202020204" pitchFamily="34" charset="0"/>
              </a:rPr>
              <a:t>Ito </a:t>
            </a:r>
            <a:r>
              <a:rPr lang="en-US" sz="1600" b="1" i="1" spc="100" dirty="0" err="1">
                <a:latin typeface="Arial" panose="020B0604020202020204" pitchFamily="34" charset="0"/>
                <a:cs typeface="Arial" panose="020B0604020202020204" pitchFamily="34" charset="0"/>
              </a:rPr>
              <a:t>lamang</a:t>
            </a:r>
            <a:r>
              <a:rPr lang="en-US" sz="1600" b="1" i="1" spc="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spc="100" dirty="0" err="1">
                <a:latin typeface="Arial" panose="020B0604020202020204" pitchFamily="34" charset="0"/>
                <a:cs typeface="Arial" panose="020B0604020202020204" pitchFamily="34" charset="0"/>
              </a:rPr>
              <a:t>armas</a:t>
            </a:r>
            <a:r>
              <a:rPr lang="en-US" sz="1600" b="1" i="1" spc="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spc="1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600" b="1" i="1" spc="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spc="100" dirty="0" err="1">
                <a:latin typeface="Arial" panose="020B0604020202020204" pitchFamily="34" charset="0"/>
                <a:cs typeface="Arial" panose="020B0604020202020204" pitchFamily="34" charset="0"/>
              </a:rPr>
              <a:t>pangatake</a:t>
            </a:r>
            <a:r>
              <a:rPr lang="en-US" sz="1600" b="1" i="1" spc="100" dirty="0">
                <a:latin typeface="Arial" panose="020B0604020202020204" pitchFamily="34" charset="0"/>
                <a:cs typeface="Arial" panose="020B0604020202020204" pitchFamily="34" charset="0"/>
              </a:rPr>
              <a:t>. Lahat ng </a:t>
            </a:r>
            <a:r>
              <a:rPr lang="en-US" sz="1600" b="1" i="1" spc="100" dirty="0" err="1">
                <a:latin typeface="Arial" panose="020B0604020202020204" pitchFamily="34" charset="0"/>
                <a:cs typeface="Arial" panose="020B0604020202020204" pitchFamily="34" charset="0"/>
              </a:rPr>
              <a:t>iba</a:t>
            </a:r>
            <a:r>
              <a:rPr lang="en-US" sz="1600" b="1" i="1" spc="100" dirty="0">
                <a:latin typeface="Arial" panose="020B0604020202020204" pitchFamily="34" charset="0"/>
                <a:cs typeface="Arial" panose="020B0604020202020204" pitchFamily="34" charset="0"/>
              </a:rPr>
              <a:t> ay </a:t>
            </a:r>
            <a:r>
              <a:rPr lang="en-US" sz="1600" b="1" i="1" spc="100" dirty="0" err="1">
                <a:latin typeface="Arial" panose="020B0604020202020204" pitchFamily="34" charset="0"/>
                <a:cs typeface="Arial" panose="020B0604020202020204" pitchFamily="34" charset="0"/>
              </a:rPr>
              <a:t>pangdepensa</a:t>
            </a:r>
            <a:r>
              <a:rPr lang="en-US" sz="1600" b="1" i="1" spc="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spc="100" dirty="0" err="1">
                <a:latin typeface="Arial" panose="020B0604020202020204" pitchFamily="34" charset="0"/>
                <a:cs typeface="Arial" panose="020B0604020202020204" pitchFamily="34" charset="0"/>
              </a:rPr>
              <a:t>lamang</a:t>
            </a:r>
            <a:r>
              <a:rPr lang="en-US" sz="1600" b="1" i="1" spc="100" dirty="0">
                <a:latin typeface="Arial" panose="020B0604020202020204" pitchFamily="34" charset="0"/>
                <a:cs typeface="Arial" panose="020B0604020202020204" pitchFamily="34" charset="0"/>
              </a:rPr>
              <a:t>. Ito ang </a:t>
            </a:r>
            <a:r>
              <a:rPr lang="en-US" sz="1600" b="1" i="1" spc="100" dirty="0" err="1">
                <a:latin typeface="Arial" panose="020B0604020202020204" pitchFamily="34" charset="0"/>
                <a:cs typeface="Arial" panose="020B0604020202020204" pitchFamily="34" charset="0"/>
              </a:rPr>
              <a:t>pag-atake</a:t>
            </a:r>
            <a:r>
              <a:rPr lang="en-US" sz="1600" b="1" i="1" spc="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spc="100" dirty="0" err="1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1600" b="1" i="1" spc="100" dirty="0">
                <a:latin typeface="Arial" panose="020B0604020202020204" pitchFamily="34" charset="0"/>
                <a:cs typeface="Arial" panose="020B0604020202020204" pitchFamily="34" charset="0"/>
              </a:rPr>
              <a:t> Jesus kay </a:t>
            </a:r>
            <a:r>
              <a:rPr lang="en-US" sz="1600" b="1" i="1" spc="100" dirty="0" err="1">
                <a:latin typeface="Arial" panose="020B0604020202020204" pitchFamily="34" charset="0"/>
                <a:cs typeface="Arial" panose="020B0604020202020204" pitchFamily="34" charset="0"/>
              </a:rPr>
              <a:t>Satanas</a:t>
            </a:r>
            <a:r>
              <a:rPr lang="en-US" sz="1600" b="1" i="1" spc="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spc="10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1600" b="1" i="1" spc="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spc="100" dirty="0" err="1">
                <a:latin typeface="Arial" panose="020B0604020202020204" pitchFamily="34" charset="0"/>
                <a:cs typeface="Arial" panose="020B0604020202020204" pitchFamily="34" charset="0"/>
              </a:rPr>
              <a:t>ilang</a:t>
            </a:r>
            <a:r>
              <a:rPr lang="en-US" sz="1600" b="1" i="1" spc="100" dirty="0">
                <a:latin typeface="Arial" panose="020B0604020202020204" pitchFamily="34" charset="0"/>
                <a:cs typeface="Arial" panose="020B0604020202020204" pitchFamily="34" charset="0"/>
              </a:rPr>
              <a:t>. “</a:t>
            </a:r>
            <a:r>
              <a:rPr lang="en-US" sz="1600" b="1" i="1" spc="100" dirty="0" err="1">
                <a:latin typeface="Arial" panose="020B0604020202020204" pitchFamily="34" charset="0"/>
                <a:cs typeface="Arial" panose="020B0604020202020204" pitchFamily="34" charset="0"/>
              </a:rPr>
              <a:t>Nasusulat</a:t>
            </a:r>
            <a:r>
              <a:rPr lang="en-US" sz="1600" b="1" i="1" spc="100" dirty="0">
                <a:latin typeface="Arial" panose="020B0604020202020204" pitchFamily="34" charset="0"/>
                <a:cs typeface="Arial" panose="020B0604020202020204" pitchFamily="34" charset="0"/>
              </a:rPr>
              <a:t>” ang </a:t>
            </a:r>
            <a:r>
              <a:rPr lang="en-US" sz="1600" b="1" i="1" spc="100" dirty="0" err="1">
                <a:latin typeface="Arial" panose="020B0604020202020204" pitchFamily="34" charset="0"/>
                <a:cs typeface="Arial" panose="020B0604020202020204" pitchFamily="34" charset="0"/>
              </a:rPr>
              <a:t>tabak</a:t>
            </a:r>
            <a:r>
              <a:rPr lang="en-US" sz="1600" b="1" i="1" spc="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spc="1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600" b="1" i="1" spc="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spc="100" dirty="0" err="1">
                <a:latin typeface="Arial" panose="020B0604020202020204" pitchFamily="34" charset="0"/>
                <a:cs typeface="Arial" panose="020B0604020202020204" pitchFamily="34" charset="0"/>
              </a:rPr>
              <a:t>ginamit</a:t>
            </a:r>
            <a:r>
              <a:rPr lang="en-US" sz="1600" b="1" i="1" spc="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spc="100" dirty="0" err="1">
                <a:latin typeface="Arial" panose="020B0604020202020204" pitchFamily="34" charset="0"/>
                <a:cs typeface="Arial" panose="020B0604020202020204" pitchFamily="34" charset="0"/>
              </a:rPr>
              <a:t>niya</a:t>
            </a:r>
            <a:r>
              <a:rPr lang="en-US" sz="1600" b="1" i="1" spc="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spc="10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1600" b="1" i="1" spc="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spc="100" dirty="0" err="1">
                <a:latin typeface="Arial" panose="020B0604020202020204" pitchFamily="34" charset="0"/>
                <a:cs typeface="Arial" panose="020B0604020202020204" pitchFamily="34" charset="0"/>
              </a:rPr>
              <a:t>pagtagpas</a:t>
            </a:r>
            <a:r>
              <a:rPr lang="en-US" sz="1600" b="1" i="1" spc="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spc="10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1600" b="1" i="1" spc="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spc="100" dirty="0" err="1">
                <a:latin typeface="Arial" panose="020B0604020202020204" pitchFamily="34" charset="0"/>
                <a:cs typeface="Arial" panose="020B0604020202020204" pitchFamily="34" charset="0"/>
              </a:rPr>
              <a:t>mga</a:t>
            </a:r>
            <a:r>
              <a:rPr lang="en-US" sz="1600" b="1" i="1" spc="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spc="100" dirty="0" err="1">
                <a:latin typeface="Arial" panose="020B0604020202020204" pitchFamily="34" charset="0"/>
                <a:cs typeface="Arial" panose="020B0604020202020204" pitchFamily="34" charset="0"/>
              </a:rPr>
              <a:t>kasinungalingan</a:t>
            </a:r>
            <a:r>
              <a:rPr lang="en-US" sz="1600" b="1" i="1" spc="100" dirty="0">
                <a:latin typeface="Arial" panose="020B0604020202020204" pitchFamily="34" charset="0"/>
                <a:cs typeface="Arial" panose="020B0604020202020204" pitchFamily="34" charset="0"/>
              </a:rPr>
              <a:t> ng </a:t>
            </a:r>
            <a:r>
              <a:rPr lang="en-US" sz="1600" b="1" i="1" spc="100" dirty="0" err="1">
                <a:latin typeface="Arial" panose="020B0604020202020204" pitchFamily="34" charset="0"/>
                <a:cs typeface="Arial" panose="020B0604020202020204" pitchFamily="34" charset="0"/>
              </a:rPr>
              <a:t>demonyo</a:t>
            </a:r>
            <a:r>
              <a:rPr lang="en-US" sz="1600" b="1" i="1" spc="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¶ • Ang “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salita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ng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Diyos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,” kung </a:t>
            </a:r>
            <a:r>
              <a:rPr lang="en-US" sz="1600" b="0" spc="1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gayon</a:t>
            </a:r>
            <a:r>
              <a:rPr lang="en-US" sz="1600" spc="100" dirty="0">
                <a:latin typeface="Arial" panose="020B0604020202020204" pitchFamily="34" charset="0"/>
                <a:cs typeface="Arial" panose="020B0604020202020204" pitchFamily="34" charset="0"/>
              </a:rPr>
              <a:t> ay </a:t>
            </a:r>
            <a:r>
              <a:rPr lang="en-US" sz="1600" spc="100" dirty="0" err="1">
                <a:latin typeface="Arial" panose="020B0604020202020204" pitchFamily="34" charset="0"/>
                <a:cs typeface="Arial" panose="020B0604020202020204" pitchFamily="34" charset="0"/>
              </a:rPr>
              <a:t>tumutukoy</a:t>
            </a:r>
            <a:r>
              <a:rPr lang="en-US" sz="1600" spc="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spc="10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1600" spc="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spc="100" dirty="0" err="1">
                <a:latin typeface="Arial" panose="020B0604020202020204" pitchFamily="34" charset="0"/>
                <a:cs typeface="Arial" panose="020B0604020202020204" pitchFamily="34" charset="0"/>
              </a:rPr>
              <a:t>malalawak</a:t>
            </a:r>
            <a:r>
              <a:rPr lang="en-US" sz="1600" spc="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spc="1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600" spc="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spc="100" dirty="0" err="1">
                <a:latin typeface="Arial" panose="020B0604020202020204" pitchFamily="34" charset="0"/>
                <a:cs typeface="Arial" panose="020B0604020202020204" pitchFamily="34" charset="0"/>
              </a:rPr>
              <a:t>pangako</a:t>
            </a:r>
            <a:r>
              <a:rPr lang="en-US" sz="1600" spc="100" dirty="0">
                <a:latin typeface="Arial" panose="020B0604020202020204" pitchFamily="34" charset="0"/>
                <a:cs typeface="Arial" panose="020B0604020202020204" pitchFamily="34" charset="0"/>
              </a:rPr>
              <a:t> ng </a:t>
            </a:r>
            <a:r>
              <a:rPr lang="en-US" sz="1600" spc="100" dirty="0" err="1">
                <a:latin typeface="Arial" panose="020B0604020202020204" pitchFamily="34" charset="0"/>
                <a:cs typeface="Arial" panose="020B0604020202020204" pitchFamily="34" charset="0"/>
              </a:rPr>
              <a:t>ebanghelyo</a:t>
            </a:r>
            <a:r>
              <a:rPr lang="en-US" sz="1600" spc="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spc="1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600" spc="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spc="100" dirty="0" err="1">
                <a:latin typeface="Arial" panose="020B0604020202020204" pitchFamily="34" charset="0"/>
                <a:cs typeface="Arial" panose="020B0604020202020204" pitchFamily="34" charset="0"/>
              </a:rPr>
              <a:t>ating</a:t>
            </a:r>
            <a:r>
              <a:rPr lang="en-US" sz="1600" spc="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spc="100" dirty="0" err="1">
                <a:latin typeface="Arial" panose="020B0604020202020204" pitchFamily="34" charset="0"/>
                <a:cs typeface="Arial" panose="020B0604020202020204" pitchFamily="34" charset="0"/>
              </a:rPr>
              <a:t>masusumpungan</a:t>
            </a:r>
            <a:r>
              <a:rPr lang="en-US" sz="1600" spc="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spc="10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1600" spc="100" dirty="0">
                <a:latin typeface="Arial" panose="020B0604020202020204" pitchFamily="34" charset="0"/>
                <a:cs typeface="Arial" panose="020B0604020202020204" pitchFamily="34" charset="0"/>
              </a:rPr>
              <a:t> Biblia.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[2]</a:t>
            </a:r>
            <a:endParaRPr lang="en-PH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5409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349851D2-A098-EA47-B336-2497F6669E35}" type="slidenum">
              <a:rPr lang="en-US" sz="1200">
                <a:cs typeface="ヒラギノ角ゴ Pro W3" charset="0"/>
              </a:rPr>
              <a:pPr/>
              <a:t>24</a:t>
            </a:fld>
            <a:endParaRPr lang="en-US" sz="1200">
              <a:cs typeface="ヒラギノ角ゴ Pro W3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90600" y="685800"/>
            <a:ext cx="4876800" cy="3657600"/>
          </a:xfrm>
          <a:solidFill>
            <a:srgbClr val="FFFFFF"/>
          </a:solidFill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12776" y="4343400"/>
            <a:ext cx="4530824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R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4025" algn="l"/>
              </a:tabLst>
              <a:defRPr/>
            </a:pPr>
            <a:r>
              <a:rPr lang="en-US" sz="1600" b="1" spc="100" dirty="0" err="1">
                <a:latin typeface="Arial" charset="0"/>
                <a:ea typeface="ＭＳ Ｐゴシック" charset="0"/>
                <a:cs typeface="ＭＳ Ｐゴシック" charset="0"/>
              </a:rPr>
              <a:t>Epilogo</a:t>
            </a:r>
            <a:r>
              <a:rPr lang="en-US" sz="1600" b="1" i="1" spc="100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4025" algn="l"/>
              </a:tabLst>
              <a:defRPr/>
            </a:pP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Ang </a:t>
            </a:r>
            <a:r>
              <a:rPr lang="en-US" sz="1600" b="0" spc="100" dirty="0" err="1">
                <a:latin typeface="Arial" charset="0"/>
                <a:ea typeface="ＭＳ Ｐゴシック" charset="0"/>
                <a:cs typeface="ＭＳ Ｐゴシック" charset="0"/>
              </a:rPr>
              <a:t>pagtawag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0" spc="100" dirty="0" err="1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0" spc="100" dirty="0" err="1">
                <a:latin typeface="Arial" charset="0"/>
                <a:ea typeface="ＭＳ Ｐゴシック" charset="0"/>
                <a:cs typeface="ＭＳ Ｐゴシック" charset="0"/>
              </a:rPr>
              <a:t>Dyos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0" spc="100" dirty="0" err="1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0" spc="100" dirty="0" err="1">
                <a:latin typeface="Arial" charset="0"/>
                <a:ea typeface="ＭＳ Ｐゴシック" charset="0"/>
                <a:cs typeface="ＭＳ Ｐゴシック" charset="0"/>
              </a:rPr>
              <a:t>panalangin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sz="1600" b="0" spc="100" dirty="0" err="1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0" spc="100" dirty="0" err="1">
                <a:latin typeface="Arial" charset="0"/>
                <a:ea typeface="ＭＳ Ｐゴシック" charset="0"/>
                <a:cs typeface="ＭＳ Ｐゴシック" charset="0"/>
              </a:rPr>
              <a:t>karaniwang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0" spc="100" dirty="0" err="1">
                <a:latin typeface="Arial" charset="0"/>
                <a:ea typeface="ＭＳ Ｐゴシック" charset="0"/>
                <a:cs typeface="ＭＳ Ｐゴシック" charset="0"/>
              </a:rPr>
              <a:t>praktis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0" spc="100" dirty="0" err="1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0" spc="100" dirty="0" err="1">
                <a:latin typeface="Arial" charset="0"/>
                <a:ea typeface="ＭＳ Ｐゴシック" charset="0"/>
                <a:cs typeface="ＭＳ Ｐゴシック" charset="0"/>
              </a:rPr>
              <a:t>matandang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0" spc="100" dirty="0" err="1">
                <a:latin typeface="Arial" charset="0"/>
                <a:ea typeface="ＭＳ Ｐゴシック" charset="0"/>
                <a:cs typeface="ＭＳ Ｐゴシック" charset="0"/>
              </a:rPr>
              <a:t>larangan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 ng </a:t>
            </a:r>
            <a:r>
              <a:rPr lang="en-US" sz="1600" b="0" spc="100" dirty="0" err="1">
                <a:latin typeface="Arial" charset="0"/>
                <a:ea typeface="ＭＳ Ｐゴシック" charset="0"/>
                <a:cs typeface="ＭＳ Ｐゴシック" charset="0"/>
              </a:rPr>
              <a:t>labanan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tabLst>
                <a:tab pos="454025" algn="l"/>
              </a:tabLst>
              <a:defRPr/>
            </a:pPr>
            <a:r>
              <a:rPr lang="en-US" sz="1600" spc="100" baseline="0" dirty="0">
                <a:latin typeface="Arial" charset="0"/>
                <a:ea typeface="ＭＳ Ｐゴシック" charset="0"/>
                <a:cs typeface="ＭＳ Ｐゴシック" charset="0"/>
              </a:rPr>
              <a:t>¶ 1. </a:t>
            </a:r>
            <a:r>
              <a:rPr lang="en-US" sz="160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Taimtim</a:t>
            </a:r>
            <a:r>
              <a:rPr lang="en-US" sz="1600" spc="100" baseline="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160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nagpupumilit</a:t>
            </a:r>
            <a:r>
              <a:rPr lang="en-US" sz="1600" spc="100" baseline="0" dirty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sz="160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matiyagang</a:t>
            </a:r>
            <a:r>
              <a:rPr lang="en-US" sz="1600" spc="100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panalangin</a:t>
            </a:r>
            <a:r>
              <a:rPr lang="en-US" sz="1600" spc="100" baseline="0" dirty="0">
                <a:latin typeface="Arial" charset="0"/>
                <a:ea typeface="ＭＳ Ｐゴシック" charset="0"/>
                <a:cs typeface="ＭＳ Ｐゴシック" charset="0"/>
              </a:rPr>
              <a:t> “para </a:t>
            </a:r>
            <a:r>
              <a:rPr lang="en-US" sz="160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sz="1600" spc="100" baseline="0" dirty="0">
                <a:latin typeface="Arial" charset="0"/>
                <a:ea typeface="ＭＳ Ｐゴシック" charset="0"/>
                <a:cs typeface="ＭＳ Ｐゴシック" charset="0"/>
              </a:rPr>
              <a:t> lahat ng </a:t>
            </a:r>
            <a:r>
              <a:rPr lang="en-US" sz="160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sz="1600" spc="100" baseline="0" dirty="0">
                <a:latin typeface="Arial" charset="0"/>
                <a:ea typeface="ＭＳ Ｐゴシック" charset="0"/>
                <a:cs typeface="ＭＳ Ｐゴシック" charset="0"/>
              </a:rPr>
              <a:t> banal” (</a:t>
            </a:r>
            <a:r>
              <a:rPr lang="en-US" sz="1600" i="1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Efeso</a:t>
            </a:r>
            <a:r>
              <a:rPr lang="en-US" sz="1600" i="1" spc="100" baseline="0" dirty="0">
                <a:latin typeface="Arial" charset="0"/>
                <a:ea typeface="ＭＳ Ｐゴシック" charset="0"/>
                <a:cs typeface="ＭＳ Ｐゴシック" charset="0"/>
              </a:rPr>
              <a:t>. 6:18</a:t>
            </a:r>
            <a:r>
              <a:rPr lang="en-US" sz="1600" spc="100" baseline="0" dirty="0">
                <a:latin typeface="Arial" charset="0"/>
                <a:ea typeface="ＭＳ Ｐゴシック" charset="0"/>
                <a:cs typeface="ＭＳ Ｐゴシック" charset="0"/>
              </a:rPr>
              <a:t>). </a:t>
            </a:r>
            <a:r>
              <a:rPr lang="en-US" sz="1600" b="1" i="1" spc="100" dirty="0">
                <a:latin typeface="Arial" charset="0"/>
                <a:ea typeface="ＭＳ Ｐゴシック" charset="0"/>
                <a:cs typeface="ＭＳ Ｐゴシック" charset="0"/>
              </a:rPr>
              <a:t>Ang </a:t>
            </a:r>
            <a:r>
              <a:rPr lang="en-US" sz="1600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sz="1600" b="1" i="1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sundalo</a:t>
            </a:r>
            <a:r>
              <a:rPr lang="en-US" sz="1600" b="1" i="1" spc="100" dirty="0">
                <a:latin typeface="Arial" charset="0"/>
                <a:ea typeface="ＭＳ Ｐゴシック" charset="0"/>
                <a:cs typeface="ＭＳ Ｐゴシック" charset="0"/>
              </a:rPr>
              <a:t> ng </a:t>
            </a:r>
            <a:r>
              <a:rPr lang="en-US" sz="1600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sz="1600" b="1" i="1" spc="100" dirty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sz="1600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sz="1600" b="1" i="1" spc="100" dirty="0">
                <a:latin typeface="Arial" charset="0"/>
                <a:ea typeface="ＭＳ Ｐゴシック" charset="0"/>
                <a:cs typeface="ＭＳ Ｐゴシック" charset="0"/>
              </a:rPr>
              <a:t> Prayer Warriors </a:t>
            </a:r>
            <a:r>
              <a:rPr lang="en-US" sz="1600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sz="1600" b="1" i="1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nagdadalanginan</a:t>
            </a:r>
            <a:r>
              <a:rPr lang="en-US" sz="1600" b="1" i="1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sz="1600" b="1" i="1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isa’t</a:t>
            </a:r>
            <a:r>
              <a:rPr lang="en-US" sz="1600" b="1" i="1" spc="100" dirty="0">
                <a:latin typeface="Arial" charset="0"/>
                <a:ea typeface="ＭＳ Ｐゴシック" charset="0"/>
                <a:cs typeface="ＭＳ Ｐゴシック" charset="0"/>
              </a:rPr>
              <a:t> isa </a:t>
            </a:r>
            <a:r>
              <a:rPr lang="en-US" sz="1600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habang</a:t>
            </a:r>
            <a:r>
              <a:rPr lang="en-US" sz="1600" b="1" i="1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magkakasmang</a:t>
            </a:r>
            <a:r>
              <a:rPr lang="en-US" sz="1600" b="1" i="1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nakikipaghamok</a:t>
            </a:r>
            <a:r>
              <a:rPr lang="en-US" sz="1600" b="1" i="1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sz="1600" b="1" i="1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digmaan</a:t>
            </a:r>
            <a:r>
              <a:rPr lang="en-US" sz="1600" b="1" i="1" spc="100" dirty="0">
                <a:latin typeface="Arial" charset="0"/>
                <a:ea typeface="ＭＳ Ｐゴシック" charset="0"/>
                <a:cs typeface="ＭＳ Ｐゴシック" charset="0"/>
              </a:rPr>
              <a:t> ng </a:t>
            </a:r>
            <a:r>
              <a:rPr lang="en-US" sz="1600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sz="1600" b="1" i="1" spc="100" dirty="0">
                <a:latin typeface="Arial" charset="0"/>
                <a:ea typeface="ＭＳ Ｐゴシック" charset="0"/>
                <a:cs typeface="ＭＳ Ｐゴシック" charset="0"/>
              </a:rPr>
              <a:t>, ang </a:t>
            </a:r>
            <a:r>
              <a:rPr lang="en-US" sz="1600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Malaking</a:t>
            </a:r>
            <a:r>
              <a:rPr lang="en-US" sz="1600" b="1" i="1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Tunggalian</a:t>
            </a:r>
            <a:r>
              <a:rPr lang="en-US" sz="1600" b="1" i="1" spc="100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sz="1600" spc="100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sz="1600" spc="100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maging</a:t>
            </a:r>
            <a:r>
              <a:rPr lang="en-US" sz="1600" spc="100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matangumapy</a:t>
            </a:r>
            <a:r>
              <a:rPr lang="en-US" sz="1600" spc="100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sz="1600" spc="100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labanan</a:t>
            </a:r>
            <a:r>
              <a:rPr lang="en-US" sz="1600" spc="100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kailangang</a:t>
            </a:r>
            <a:r>
              <a:rPr lang="en-US" sz="1600" spc="100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itong</a:t>
            </a:r>
            <a:r>
              <a:rPr lang="en-US" sz="1600" spc="100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ugaliin</a:t>
            </a:r>
            <a:r>
              <a:rPr lang="en-US" sz="1600" spc="100" baseline="0" dirty="0">
                <a:latin typeface="Arial" charset="0"/>
                <a:ea typeface="ＭＳ Ｐゴシック" charset="0"/>
                <a:cs typeface="ＭＳ Ｐゴシック" charset="0"/>
              </a:rPr>
              <a:t> ang </a:t>
            </a:r>
            <a:r>
              <a:rPr lang="en-US" sz="160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pagdedepende</a:t>
            </a:r>
            <a:r>
              <a:rPr lang="en-US" sz="1600" spc="100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sz="1600" spc="100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sz="1600" spc="100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sz="1600" spc="100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pamamagitan</a:t>
            </a:r>
            <a:r>
              <a:rPr lang="en-US" sz="1600" spc="100" baseline="0" dirty="0">
                <a:latin typeface="Arial" charset="0"/>
                <a:ea typeface="ＭＳ Ｐゴシック" charset="0"/>
                <a:cs typeface="ＭＳ Ｐゴシック" charset="0"/>
              </a:rPr>
              <a:t> ng </a:t>
            </a:r>
            <a:r>
              <a:rPr lang="en-US" sz="160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panalanging</a:t>
            </a:r>
            <a:r>
              <a:rPr lang="en-US" sz="1600" spc="100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kinasihan</a:t>
            </a:r>
            <a:r>
              <a:rPr lang="en-US" sz="1600" spc="100" baseline="0" dirty="0">
                <a:latin typeface="Arial" charset="0"/>
                <a:ea typeface="ＭＳ Ｐゴシック" charset="0"/>
                <a:cs typeface="ＭＳ Ｐゴシック" charset="0"/>
              </a:rPr>
              <a:t> ng Espiritu.</a:t>
            </a:r>
            <a:endParaRPr lang="en-US" sz="1600" spc="1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spcBef>
                <a:spcPts val="0"/>
              </a:spcBef>
              <a:tabLst>
                <a:tab pos="454025" algn="l"/>
              </a:tabLst>
              <a:defRPr/>
            </a:pPr>
            <a:r>
              <a:rPr lang="en-US" sz="1600" spc="100" dirty="0">
                <a:latin typeface="Arial" charset="0"/>
                <a:ea typeface="ＭＳ Ｐゴシック" charset="0"/>
                <a:cs typeface="ＭＳ Ｐゴシック" charset="0"/>
              </a:rPr>
              <a:t>¶ 2. “At para </a:t>
            </a:r>
            <a:r>
              <a:rPr lang="en-US" sz="1600" spc="100" dirty="0" err="1">
                <a:latin typeface="Arial" charset="0"/>
                <a:ea typeface="ＭＳ Ｐゴシック" charset="0"/>
                <a:cs typeface="ＭＳ Ｐゴシック" charset="0"/>
              </a:rPr>
              <a:t>rin</a:t>
            </a:r>
            <a:r>
              <a:rPr lang="en-US" sz="160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spc="100" dirty="0" err="1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sz="1600" spc="100" dirty="0">
                <a:latin typeface="Arial" charset="0"/>
                <a:ea typeface="ＭＳ Ｐゴシック" charset="0"/>
                <a:cs typeface="ＭＳ Ｐゴシック" charset="0"/>
              </a:rPr>
              <a:t> akin” (</a:t>
            </a:r>
            <a:r>
              <a:rPr lang="en-US" sz="1600" i="1" spc="100" dirty="0" err="1">
                <a:latin typeface="Arial" charset="0"/>
                <a:ea typeface="ＭＳ Ｐゴシック" charset="0"/>
                <a:cs typeface="ＭＳ Ｐゴシック" charset="0"/>
              </a:rPr>
              <a:t>tal</a:t>
            </a:r>
            <a:r>
              <a:rPr lang="en-US" sz="1600" i="1" spc="100" dirty="0">
                <a:latin typeface="Arial" charset="0"/>
                <a:ea typeface="ＭＳ Ｐゴシック" charset="0"/>
                <a:cs typeface="ＭＳ Ｐゴシック" charset="0"/>
              </a:rPr>
              <a:t>. 19</a:t>
            </a:r>
            <a:r>
              <a:rPr lang="en-US" sz="1600" spc="100" dirty="0">
                <a:latin typeface="Arial" charset="0"/>
                <a:ea typeface="ＭＳ Ｐゴシック" charset="0"/>
                <a:cs typeface="ＭＳ Ｐゴシック" charset="0"/>
              </a:rPr>
              <a:t>). </a:t>
            </a:r>
            <a:r>
              <a:rPr lang="en-US" sz="1600" spc="100" dirty="0" err="1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sz="160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spc="100" dirty="0" err="1">
                <a:latin typeface="Arial" charset="0"/>
                <a:ea typeface="ＭＳ Ｐゴシック" charset="0"/>
                <a:cs typeface="ＭＳ Ｐゴシック" charset="0"/>
              </a:rPr>
              <a:t>kalooban</a:t>
            </a:r>
            <a:r>
              <a:rPr lang="en-US" sz="160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spc="100" dirty="0" err="1">
                <a:latin typeface="Arial" charset="0"/>
                <a:ea typeface="ＭＳ Ｐゴシック" charset="0"/>
                <a:cs typeface="ＭＳ Ｐゴシック" charset="0"/>
              </a:rPr>
              <a:t>siya</a:t>
            </a:r>
            <a:r>
              <a:rPr lang="en-US" sz="1600" spc="100" dirty="0">
                <a:latin typeface="Arial" charset="0"/>
                <a:ea typeface="ＭＳ Ｐゴシック" charset="0"/>
                <a:cs typeface="ＭＳ Ｐゴシック" charset="0"/>
              </a:rPr>
              <a:t> ng </a:t>
            </a:r>
            <a:r>
              <a:rPr lang="en-US" sz="1600" spc="100" dirty="0" err="1">
                <a:latin typeface="Arial" charset="0"/>
                <a:ea typeface="ＭＳ Ｐゴシック" charset="0"/>
                <a:cs typeface="ＭＳ Ｐゴシック" charset="0"/>
              </a:rPr>
              <a:t>tamang</a:t>
            </a:r>
            <a:r>
              <a:rPr lang="en-US" sz="160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spc="100" dirty="0" err="1">
                <a:latin typeface="Arial" charset="0"/>
                <a:ea typeface="ＭＳ Ｐゴシック" charset="0"/>
                <a:cs typeface="ＭＳ Ｐゴシック" charset="0"/>
              </a:rPr>
              <a:t>mensahe</a:t>
            </a:r>
            <a:r>
              <a:rPr lang="en-US" sz="1600" spc="1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1600" spc="100" dirty="0" err="1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sz="160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spc="100" dirty="0" err="1">
                <a:latin typeface="Arial" charset="0"/>
                <a:ea typeface="ＭＳ Ｐゴシック" charset="0"/>
                <a:cs typeface="ＭＳ Ｐゴシック" charset="0"/>
              </a:rPr>
              <a:t>tamang</a:t>
            </a:r>
            <a:r>
              <a:rPr lang="en-US" sz="160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spc="100" dirty="0" err="1">
                <a:latin typeface="Arial" charset="0"/>
                <a:ea typeface="ＭＳ Ｐゴシック" charset="0"/>
                <a:cs typeface="ＭＳ Ｐゴシック" charset="0"/>
              </a:rPr>
              <a:t>panahon</a:t>
            </a:r>
            <a:r>
              <a:rPr lang="en-US" sz="1600" spc="1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1600" spc="100" dirty="0" err="1">
                <a:latin typeface="Arial" charset="0"/>
                <a:ea typeface="ＭＳ Ｐゴシック" charset="0"/>
                <a:cs typeface="ＭＳ Ｐゴシック" charset="0"/>
              </a:rPr>
              <a:t>inihahatid</a:t>
            </a:r>
            <a:r>
              <a:rPr lang="en-US" sz="160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spc="100" dirty="0" err="1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sz="160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spc="100" dirty="0" err="1">
                <a:latin typeface="Arial" charset="0"/>
                <a:ea typeface="ＭＳ Ｐゴシック" charset="0"/>
                <a:cs typeface="ＭＳ Ｐゴシック" charset="0"/>
              </a:rPr>
              <a:t>tamang</a:t>
            </a:r>
            <a:r>
              <a:rPr lang="en-US" sz="160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spc="100" dirty="0" err="1">
                <a:latin typeface="Arial" charset="0"/>
                <a:ea typeface="ＭＳ Ｐゴシック" charset="0"/>
                <a:cs typeface="ＭＳ Ｐゴシック" charset="0"/>
              </a:rPr>
              <a:t>paraan</a:t>
            </a:r>
            <a:r>
              <a:rPr lang="en-US" sz="1600" spc="100" dirty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sz="1600" spc="100" dirty="0" err="1">
                <a:latin typeface="Arial" charset="0"/>
                <a:ea typeface="ＭＳ Ｐゴシック" charset="0"/>
                <a:cs typeface="ＭＳ Ｐゴシック" charset="0"/>
              </a:rPr>
              <a:t>pinatutungkulan</a:t>
            </a:r>
            <a:r>
              <a:rPr lang="en-US" sz="1600" spc="100" dirty="0">
                <a:latin typeface="Arial" charset="0"/>
                <a:ea typeface="ＭＳ Ｐゴシック" charset="0"/>
                <a:cs typeface="ＭＳ Ｐゴシック" charset="0"/>
              </a:rPr>
              <a:t> ang </a:t>
            </a:r>
            <a:r>
              <a:rPr lang="en-US" sz="1600" spc="100" dirty="0" err="1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sz="160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spc="100" dirty="0" err="1">
                <a:latin typeface="Arial" charset="0"/>
                <a:ea typeface="ＭＳ Ｐゴシック" charset="0"/>
                <a:cs typeface="ＭＳ Ｐゴシック" charset="0"/>
              </a:rPr>
              <a:t>napakahalagang</a:t>
            </a:r>
            <a:r>
              <a:rPr lang="en-US" sz="160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spc="100" dirty="0" err="1">
                <a:latin typeface="Arial" charset="0"/>
                <a:ea typeface="ＭＳ Ｐゴシック" charset="0"/>
                <a:cs typeface="ＭＳ Ｐゴシック" charset="0"/>
              </a:rPr>
              <a:t>paksa</a:t>
            </a:r>
            <a:r>
              <a:rPr lang="en-US" sz="1600" spc="100" dirty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sz="1600" b="1" spc="100" dirty="0">
                <a:latin typeface="Arial" charset="0"/>
                <a:ea typeface="ＭＳ Ｐゴシック" charset="0"/>
                <a:cs typeface="ＭＳ Ｐゴシック" charset="0"/>
              </a:rPr>
              <a:t>[1]</a:t>
            </a:r>
            <a:endParaRPr lang="en-US" sz="1600" b="0" i="0" spc="1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1037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349851D2-A098-EA47-B336-2497F6669E35}" type="slidenum">
              <a:rPr lang="en-US" sz="1200">
                <a:cs typeface="ヒラギノ角ゴ Pro W3" charset="0"/>
              </a:rPr>
              <a:pPr/>
              <a:t>25</a:t>
            </a:fld>
            <a:endParaRPr lang="en-US" sz="1200">
              <a:cs typeface="ヒラギノ角ゴ Pro W3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90600" y="685800"/>
            <a:ext cx="4876800" cy="3657600"/>
          </a:xfrm>
          <a:solidFill>
            <a:srgbClr val="FFFFFF"/>
          </a:solidFill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12776" y="4343400"/>
            <a:ext cx="4530824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R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4025" algn="l"/>
              </a:tabLst>
              <a:defRPr/>
            </a:pPr>
            <a:r>
              <a:rPr lang="en-US" sz="1600" b="1" spc="100" dirty="0" err="1">
                <a:latin typeface="Arial" charset="0"/>
                <a:ea typeface="ＭＳ Ｐゴシック" charset="0"/>
                <a:cs typeface="ＭＳ Ｐゴシック" charset="0"/>
              </a:rPr>
              <a:t>Huling</a:t>
            </a:r>
            <a:r>
              <a:rPr lang="en-US" sz="1600" b="1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spc="100" dirty="0" err="1">
                <a:latin typeface="Arial" charset="0"/>
                <a:ea typeface="ＭＳ Ｐゴシック" charset="0"/>
                <a:cs typeface="ＭＳ Ｐゴシック" charset="0"/>
              </a:rPr>
              <a:t>Salita</a:t>
            </a:r>
            <a:r>
              <a:rPr lang="en-US" sz="1600" b="1" spc="100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4025" algn="l"/>
              </a:tabLst>
              <a:defRPr/>
            </a:pP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Kaya ang </a:t>
            </a:r>
            <a:r>
              <a:rPr lang="en-US" sz="1600" b="0" spc="100" dirty="0" err="1">
                <a:latin typeface="Arial" charset="0"/>
                <a:ea typeface="ＭＳ Ｐゴシック" charset="0"/>
                <a:cs typeface="ＭＳ Ｐゴシック" charset="0"/>
              </a:rPr>
              <a:t>kawal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0" spc="100" dirty="0" err="1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 Cristo ay </a:t>
            </a:r>
            <a:r>
              <a:rPr lang="en-US" sz="1600" b="0" spc="100" dirty="0" err="1">
                <a:latin typeface="Arial" charset="0"/>
                <a:ea typeface="ＭＳ Ｐゴシック" charset="0"/>
                <a:cs typeface="ＭＳ Ｐゴシック" charset="0"/>
              </a:rPr>
              <a:t>dapat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0" spc="100" dirty="0" err="1">
                <a:latin typeface="Arial" charset="0"/>
                <a:ea typeface="ＭＳ Ｐゴシック" charset="0"/>
                <a:cs typeface="ＭＳ Ｐゴシック" charset="0"/>
              </a:rPr>
              <a:t>kumilos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0" spc="100" dirty="0" err="1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0" spc="100" dirty="0" err="1">
                <a:latin typeface="Arial" charset="0"/>
                <a:ea typeface="ＭＳ Ｐゴシック" charset="0"/>
                <a:cs typeface="ＭＳ Ｐゴシック" charset="0"/>
              </a:rPr>
              <a:t>magkakatugma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sz="1600" b="0" spc="100" dirty="0" err="1">
                <a:latin typeface="Arial" charset="0"/>
                <a:ea typeface="ＭＳ Ｐゴシック" charset="0"/>
                <a:cs typeface="ＭＳ Ｐゴシック" charset="0"/>
              </a:rPr>
              <a:t>Sila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0" spc="100" dirty="0" err="1">
                <a:latin typeface="Arial" charset="0"/>
                <a:ea typeface="ＭＳ Ｐゴシック" charset="0"/>
                <a:cs typeface="ＭＳ Ｐゴシック" charset="0"/>
              </a:rPr>
              <a:t>lamang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sz="1600" b="0" spc="100" dirty="0" err="1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0" spc="100" dirty="0" err="1">
                <a:latin typeface="Arial" charset="0"/>
                <a:ea typeface="ＭＳ Ｐゴシック" charset="0"/>
                <a:cs typeface="ＭＳ Ｐゴシック" charset="0"/>
              </a:rPr>
              <a:t>dapat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0" spc="100" dirty="0" err="1">
                <a:latin typeface="Arial" charset="0"/>
                <a:ea typeface="ＭＳ Ｐゴシック" charset="0"/>
                <a:cs typeface="ＭＳ Ｐゴシック" charset="0"/>
              </a:rPr>
              <a:t>itinatangi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sz="1600" b="1" i="1" spc="100" dirty="0">
                <a:latin typeface="Arial" charset="0"/>
                <a:ea typeface="ＭＳ Ｐゴシック" charset="0"/>
                <a:cs typeface="ＭＳ Ｐゴシック" charset="0"/>
              </a:rPr>
              <a:t>Walang </a:t>
            </a:r>
            <a:r>
              <a:rPr lang="en-US" sz="1600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dapat</a:t>
            </a:r>
            <a:r>
              <a:rPr lang="en-US" sz="1600" b="1" i="1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magsabing</a:t>
            </a:r>
            <a:r>
              <a:rPr lang="en-US" sz="1600" b="1" i="1" spc="100" dirty="0">
                <a:latin typeface="Arial" charset="0"/>
                <a:ea typeface="ＭＳ Ｐゴシック" charset="0"/>
                <a:cs typeface="ＭＳ Ｐゴシック" charset="0"/>
              </a:rPr>
              <a:t> “</a:t>
            </a:r>
            <a:r>
              <a:rPr lang="en-US" sz="1600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ako</a:t>
            </a:r>
            <a:r>
              <a:rPr lang="en-US" sz="1600" b="1" i="1" spc="100" dirty="0">
                <a:latin typeface="Arial" charset="0"/>
                <a:ea typeface="ＭＳ Ｐゴシック" charset="0"/>
                <a:cs typeface="ＭＳ Ｐゴシック" charset="0"/>
              </a:rPr>
              <a:t> lang.” 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Kung </a:t>
            </a:r>
            <a:r>
              <a:rPr lang="en-US" sz="1600" b="0" spc="100" dirty="0" err="1">
                <a:latin typeface="Arial" charset="0"/>
                <a:ea typeface="ＭＳ Ｐゴシック" charset="0"/>
                <a:cs typeface="ＭＳ Ｐゴシック" charset="0"/>
              </a:rPr>
              <a:t>gagawin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0" spc="100" dirty="0" err="1">
                <a:latin typeface="Arial" charset="0"/>
                <a:ea typeface="ＭＳ Ｐゴシック" charset="0"/>
                <a:cs typeface="ＭＳ Ｐゴシック" charset="0"/>
              </a:rPr>
              <a:t>nila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0" spc="100" dirty="0" err="1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, ang bayan ng </a:t>
            </a:r>
            <a:r>
              <a:rPr lang="en-US" sz="1600" b="0" spc="100" dirty="0" err="1">
                <a:latin typeface="Arial" charset="0"/>
                <a:ea typeface="ＭＳ Ｐゴシック" charset="0"/>
                <a:cs typeface="ＭＳ Ｐゴシック" charset="0"/>
              </a:rPr>
              <a:t>Panginoon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0" spc="100" dirty="0" err="1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0" spc="100" dirty="0" err="1">
                <a:latin typeface="Arial" charset="0"/>
                <a:ea typeface="ＭＳ Ｐゴシック" charset="0"/>
                <a:cs typeface="ＭＳ Ｐゴシック" charset="0"/>
              </a:rPr>
              <a:t>lugar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 ng </a:t>
            </a:r>
            <a:r>
              <a:rPr lang="en-US" sz="1600" b="0" spc="100" dirty="0" err="1">
                <a:latin typeface="Arial" charset="0"/>
                <a:ea typeface="ＭＳ Ｐゴシック" charset="0"/>
                <a:cs typeface="ＭＳ Ｐゴシック" charset="0"/>
              </a:rPr>
              <a:t>pagiging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0" spc="100" dirty="0" err="1">
                <a:latin typeface="Arial" charset="0"/>
                <a:ea typeface="ＭＳ Ｐゴシック" charset="0"/>
                <a:cs typeface="ＭＳ Ｐゴシック" charset="0"/>
              </a:rPr>
              <a:t>nasa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0" spc="100" dirty="0" err="1">
                <a:latin typeface="Arial" charset="0"/>
                <a:ea typeface="ＭＳ Ｐゴシック" charset="0"/>
                <a:cs typeface="ＭＳ Ｐゴシック" charset="0"/>
              </a:rPr>
              <a:t>sakdal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0" spc="100" dirty="0" err="1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0" spc="100" dirty="0" err="1">
                <a:latin typeface="Arial" charset="0"/>
                <a:ea typeface="ＭＳ Ｐゴシック" charset="0"/>
                <a:cs typeface="ＭＳ Ｐゴシック" charset="0"/>
              </a:rPr>
              <a:t>pagkakatugma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, ng </a:t>
            </a:r>
            <a:r>
              <a:rPr lang="en-US" sz="1600" b="0" spc="100" dirty="0" err="1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0" spc="100" dirty="0" err="1">
                <a:latin typeface="Arial" charset="0"/>
                <a:ea typeface="ＭＳ Ｐゴシック" charset="0"/>
                <a:cs typeface="ＭＳ Ｐゴシック" charset="0"/>
              </a:rPr>
              <a:t>kaisipan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1600" b="0" spc="100" dirty="0" err="1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0" spc="100" dirty="0" err="1">
                <a:latin typeface="Arial" charset="0"/>
                <a:ea typeface="ＭＳ Ｐゴシック" charset="0"/>
                <a:cs typeface="ＭＳ Ｐゴシック" charset="0"/>
              </a:rPr>
              <a:t>layunin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, ay </a:t>
            </a:r>
            <a:r>
              <a:rPr lang="en-US" sz="1600" b="0" spc="100" dirty="0" err="1">
                <a:latin typeface="Arial" charset="0"/>
                <a:ea typeface="ＭＳ Ｐゴシック" charset="0"/>
                <a:cs typeface="ＭＳ Ｐゴシック" charset="0"/>
              </a:rPr>
              <a:t>masusumpungang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 ang </a:t>
            </a:r>
            <a:r>
              <a:rPr lang="en-US" sz="1600" b="0" spc="100" dirty="0" err="1">
                <a:latin typeface="Arial" charset="0"/>
                <a:ea typeface="ＭＳ Ｐゴシック" charset="0"/>
                <a:cs typeface="ＭＳ Ｐゴシック" charset="0"/>
              </a:rPr>
              <a:t>kanilang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0" spc="100" dirty="0" err="1">
                <a:latin typeface="Arial" charset="0"/>
                <a:ea typeface="ＭＳ Ｐゴシック" charset="0"/>
                <a:cs typeface="ＭＳ Ｐゴシック" charset="0"/>
              </a:rPr>
              <a:t>pagsisikap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sz="1600" b="0" spc="100" dirty="0" err="1">
                <a:latin typeface="Arial" charset="0"/>
                <a:ea typeface="ＭＳ Ｐゴシック" charset="0"/>
                <a:cs typeface="ＭＳ Ｐゴシック" charset="0"/>
              </a:rPr>
              <a:t>walang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0" spc="100" dirty="0" err="1">
                <a:latin typeface="Arial" charset="0"/>
                <a:ea typeface="ＭＳ Ｐゴシック" charset="0"/>
                <a:cs typeface="ＭＳ Ｐゴシック" charset="0"/>
              </a:rPr>
              <a:t>kwenta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, ang </a:t>
            </a:r>
            <a:r>
              <a:rPr lang="en-US" sz="1600" b="0" spc="100" dirty="0" err="1">
                <a:latin typeface="Arial" charset="0"/>
                <a:ea typeface="ＭＳ Ｐゴシック" charset="0"/>
                <a:cs typeface="ＭＳ Ｐゴシック" charset="0"/>
              </a:rPr>
              <a:t>kani</a:t>
            </a:r>
            <a:r>
              <a:rPr lang="en-US" sz="1600" spc="100" dirty="0" err="1">
                <a:latin typeface="Arial" charset="0"/>
                <a:ea typeface="ＭＳ Ｐゴシック" charset="0"/>
                <a:cs typeface="ＭＳ Ｐゴシック" charset="0"/>
              </a:rPr>
              <a:t>la</a:t>
            </a:r>
            <a:r>
              <a:rPr lang="en-US" sz="1600" b="0" spc="100" dirty="0" err="1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0" spc="100" dirty="0" err="1">
                <a:latin typeface="Arial" charset="0"/>
                <a:ea typeface="ＭＳ Ｐゴシック" charset="0"/>
                <a:cs typeface="ＭＳ Ｐゴシック" charset="0"/>
              </a:rPr>
              <a:t>panahon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sz="1600" b="0" spc="100" dirty="0" err="1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0" spc="100" dirty="0" err="1">
                <a:latin typeface="Arial" charset="0"/>
                <a:ea typeface="ＭＳ Ｐゴシック" charset="0"/>
                <a:cs typeface="ＭＳ Ｐゴシック" charset="0"/>
              </a:rPr>
              <a:t>kakayahan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sz="1600" b="0" spc="100" dirty="0" err="1">
                <a:latin typeface="Arial" charset="0"/>
                <a:ea typeface="ＭＳ Ｐゴシック" charset="0"/>
                <a:cs typeface="ＭＳ Ｐゴシック" charset="0"/>
              </a:rPr>
              <a:t>nasayang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. ¶ Ang </a:t>
            </a:r>
            <a:r>
              <a:rPr lang="en-US" sz="1600" b="0" spc="100" dirty="0" err="1">
                <a:latin typeface="Arial" charset="0"/>
                <a:ea typeface="ＭＳ Ｐゴシック" charset="0"/>
                <a:cs typeface="ＭＳ Ｐゴシック" charset="0"/>
              </a:rPr>
              <a:t>pagkakaisa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sz="1600" b="0" spc="100" dirty="0" err="1">
                <a:latin typeface="Arial" charset="0"/>
                <a:ea typeface="ＭＳ Ｐゴシック" charset="0"/>
                <a:cs typeface="ＭＳ Ｐゴシック" charset="0"/>
              </a:rPr>
              <a:t>kalakasan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endParaRPr lang="en-US" sz="1600" b="0" i="0" spc="1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872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74AE670C-01CD-5A45-A737-E02F8A430472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389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sz="1600" spc="100" dirty="0">
                <a:latin typeface="Arial" charset="0"/>
                <a:cs typeface="ＭＳ Ｐゴシック" charset="0"/>
              </a:rPr>
              <a:t>Ang </a:t>
            </a:r>
            <a:r>
              <a:rPr lang="en-US" sz="1600" spc="100" dirty="0" err="1">
                <a:latin typeface="Arial" charset="0"/>
                <a:cs typeface="ＭＳ Ｐゴシック" charset="0"/>
              </a:rPr>
              <a:t>dalangin</a:t>
            </a:r>
            <a:r>
              <a:rPr lang="en-US" sz="1600" spc="100" dirty="0">
                <a:latin typeface="Arial" charset="0"/>
                <a:cs typeface="ＭＳ Ｐゴシック" charset="0"/>
              </a:rPr>
              <a:t> ko para </a:t>
            </a:r>
            <a:r>
              <a:rPr lang="en-US" sz="1600" spc="10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spc="100" dirty="0">
                <a:latin typeface="Arial" charset="0"/>
                <a:cs typeface="ＭＳ Ｐゴシック" charset="0"/>
              </a:rPr>
              <a:t> </a:t>
            </a:r>
            <a:r>
              <a:rPr lang="en-US" sz="1600" spc="100" dirty="0" err="1">
                <a:latin typeface="Arial" charset="0"/>
                <a:cs typeface="ＭＳ Ｐゴシック" charset="0"/>
              </a:rPr>
              <a:t>iyo</a:t>
            </a:r>
            <a:endParaRPr lang="en-US" sz="1600" spc="100" dirty="0">
              <a:latin typeface="Arial" charset="0"/>
              <a:cs typeface="ＭＳ Ｐゴシック" charset="0"/>
            </a:endParaRPr>
          </a:p>
          <a:p>
            <a:pPr eaLnBrk="1" hangingPunct="1">
              <a:spcBef>
                <a:spcPts val="0"/>
              </a:spcBef>
            </a:pPr>
            <a:r>
              <a:rPr lang="en-US" sz="1600" spc="100" dirty="0">
                <a:latin typeface="Arial" charset="0"/>
                <a:cs typeface="ＭＳ Ｐゴシック" charset="0"/>
              </a:rPr>
              <a:t>“Sa </a:t>
            </a:r>
            <a:r>
              <a:rPr lang="en-US" sz="1600" spc="100" dirty="0" err="1">
                <a:latin typeface="Arial" charset="0"/>
                <a:cs typeface="ＭＳ Ｐゴシック" charset="0"/>
              </a:rPr>
              <a:t>ngalan</a:t>
            </a:r>
            <a:r>
              <a:rPr lang="en-US" sz="1600" spc="100" dirty="0">
                <a:latin typeface="Arial" charset="0"/>
                <a:cs typeface="ＭＳ Ｐゴシック" charset="0"/>
              </a:rPr>
              <a:t> </a:t>
            </a:r>
            <a:r>
              <a:rPr lang="en-US" sz="1600" spc="100" dirty="0" err="1">
                <a:latin typeface="Arial" charset="0"/>
                <a:cs typeface="ＭＳ Ｐゴシック" charset="0"/>
              </a:rPr>
              <a:t>ni</a:t>
            </a:r>
            <a:r>
              <a:rPr lang="en-US" sz="1600" spc="100" dirty="0">
                <a:latin typeface="Arial" charset="0"/>
                <a:cs typeface="ＭＳ Ｐゴシック" charset="0"/>
              </a:rPr>
              <a:t> Jesus, </a:t>
            </a:r>
            <a:r>
              <a:rPr lang="en-US" sz="1600" spc="10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spc="100" dirty="0">
                <a:latin typeface="Arial" charset="0"/>
                <a:cs typeface="ＭＳ Ｐゴシック" charset="0"/>
              </a:rPr>
              <a:t> </a:t>
            </a:r>
            <a:r>
              <a:rPr lang="en-US" sz="1600" spc="100" dirty="0" err="1">
                <a:latin typeface="Arial" charset="0"/>
                <a:cs typeface="ＭＳ Ｐゴシック" charset="0"/>
              </a:rPr>
              <a:t>ating</a:t>
            </a:r>
            <a:r>
              <a:rPr lang="en-US" sz="1600" spc="100" dirty="0">
                <a:latin typeface="Arial" charset="0"/>
                <a:cs typeface="ＭＳ Ｐゴシック" charset="0"/>
              </a:rPr>
              <a:t> </a:t>
            </a:r>
            <a:r>
              <a:rPr lang="en-US" sz="1600" spc="100" dirty="0" err="1">
                <a:latin typeface="Arial" charset="0"/>
                <a:cs typeface="ＭＳ Ｐゴシック" charset="0"/>
              </a:rPr>
              <a:t>Panginoon</a:t>
            </a:r>
            <a:r>
              <a:rPr lang="en-US" sz="1600" spc="100" dirty="0">
                <a:latin typeface="Arial" charset="0"/>
                <a:cs typeface="ＭＳ Ｐゴシック" charset="0"/>
              </a:rPr>
              <a:t> at </a:t>
            </a:r>
            <a:r>
              <a:rPr lang="en-US" sz="1600" spc="100" dirty="0" err="1">
                <a:latin typeface="Arial" charset="0"/>
                <a:cs typeface="ＭＳ Ｐゴシック" charset="0"/>
              </a:rPr>
              <a:t>Tagapagligtas</a:t>
            </a:r>
            <a:r>
              <a:rPr lang="en-US" sz="1600" spc="100" dirty="0">
                <a:latin typeface="Arial" charset="0"/>
                <a:cs typeface="ＭＳ Ｐゴシック" charset="0"/>
              </a:rPr>
              <a:t>, </a:t>
            </a:r>
            <a:r>
              <a:rPr lang="en-US" sz="1600" spc="100" dirty="0" err="1">
                <a:latin typeface="Arial" charset="0"/>
                <a:cs typeface="ＭＳ Ｐゴシック" charset="0"/>
              </a:rPr>
              <a:t>aking</a:t>
            </a:r>
            <a:r>
              <a:rPr lang="en-US" sz="1600" spc="100" dirty="0">
                <a:latin typeface="Arial" charset="0"/>
                <a:cs typeface="ＭＳ Ｐゴシック" charset="0"/>
              </a:rPr>
              <a:t> </a:t>
            </a:r>
            <a:r>
              <a:rPr lang="en-US" sz="1600" spc="100" dirty="0" err="1">
                <a:latin typeface="Arial" charset="0"/>
                <a:cs typeface="ＭＳ Ｐゴシック" charset="0"/>
              </a:rPr>
              <a:t>dalangin</a:t>
            </a:r>
            <a:r>
              <a:rPr lang="en-US" sz="1600" spc="100" dirty="0">
                <a:latin typeface="Arial" charset="0"/>
                <a:cs typeface="ＭＳ Ｐゴシック" charset="0"/>
              </a:rPr>
              <a:t> </a:t>
            </a:r>
            <a:r>
              <a:rPr lang="en-US" sz="1600" spc="10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spc="100" dirty="0">
                <a:latin typeface="Arial" charset="0"/>
                <a:cs typeface="ＭＳ Ｐゴシック" charset="0"/>
              </a:rPr>
              <a:t> ang </a:t>
            </a:r>
            <a:r>
              <a:rPr lang="en-US" sz="1600" spc="100" dirty="0" err="1">
                <a:latin typeface="Arial" charset="0"/>
                <a:cs typeface="ＭＳ Ｐゴシック" charset="0"/>
              </a:rPr>
              <a:t>pangakong</a:t>
            </a:r>
            <a:r>
              <a:rPr lang="en-US" sz="1600" spc="100" dirty="0">
                <a:latin typeface="Arial" charset="0"/>
                <a:cs typeface="ＭＳ Ｐゴシック" charset="0"/>
              </a:rPr>
              <a:t> </a:t>
            </a:r>
            <a:r>
              <a:rPr lang="en-US" sz="1600" spc="100" dirty="0" err="1">
                <a:latin typeface="Arial" charset="0"/>
                <a:cs typeface="ＭＳ Ｐゴシック" charset="0"/>
              </a:rPr>
              <a:t>ito’y</a:t>
            </a:r>
            <a:r>
              <a:rPr lang="en-US" sz="1600" spc="100" dirty="0">
                <a:latin typeface="Arial" charset="0"/>
                <a:cs typeface="ＭＳ Ｐゴシック" charset="0"/>
              </a:rPr>
              <a:t> </a:t>
            </a:r>
            <a:r>
              <a:rPr lang="en-US" sz="1600" spc="100" dirty="0" err="1">
                <a:latin typeface="Arial" charset="0"/>
                <a:cs typeface="ＭＳ Ｐゴシック" charset="0"/>
              </a:rPr>
              <a:t>matupad</a:t>
            </a:r>
            <a:r>
              <a:rPr lang="en-US" sz="1600" spc="100" dirty="0">
                <a:latin typeface="Arial" charset="0"/>
                <a:cs typeface="ＭＳ Ｐゴシック" charset="0"/>
              </a:rPr>
              <a:t> </a:t>
            </a:r>
            <a:r>
              <a:rPr lang="en-US" sz="1600" spc="10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spc="100" dirty="0">
                <a:latin typeface="Arial" charset="0"/>
                <a:cs typeface="ＭＳ Ｐゴシック" charset="0"/>
              </a:rPr>
              <a:t> ‘</a:t>
            </a:r>
            <a:r>
              <a:rPr lang="en-US" sz="1600" spc="100" dirty="0" err="1">
                <a:latin typeface="Arial" charset="0"/>
                <a:cs typeface="ＭＳ Ｐゴシック" charset="0"/>
              </a:rPr>
              <a:t>yo</a:t>
            </a:r>
            <a:r>
              <a:rPr lang="en-US" sz="1600" spc="100" dirty="0">
                <a:latin typeface="Arial" charset="0"/>
                <a:cs typeface="ＭＳ Ｐゴシック" charset="0"/>
              </a:rPr>
              <a:t>: “</a:t>
            </a:r>
            <a:r>
              <a:rPr lang="en-US" sz="1600" spc="100" dirty="0" err="1">
                <a:latin typeface="Arial" charset="0"/>
                <a:cs typeface="ＭＳ Ｐゴシック" charset="0"/>
              </a:rPr>
              <a:t>huwag</a:t>
            </a:r>
            <a:r>
              <a:rPr lang="en-US" sz="1600" spc="100" dirty="0">
                <a:latin typeface="Arial" charset="0"/>
                <a:cs typeface="ＭＳ Ｐゴシック" charset="0"/>
              </a:rPr>
              <a:t> kang </a:t>
            </a:r>
            <a:r>
              <a:rPr lang="en-US" sz="1600" spc="100" dirty="0" err="1">
                <a:latin typeface="Arial" charset="0"/>
                <a:cs typeface="ＭＳ Ｐゴシック" charset="0"/>
              </a:rPr>
              <a:t>matakot</a:t>
            </a:r>
            <a:r>
              <a:rPr lang="en-US" sz="1600" spc="100" dirty="0">
                <a:latin typeface="Arial" charset="0"/>
                <a:cs typeface="ＭＳ Ｐゴシック" charset="0"/>
              </a:rPr>
              <a:t>, </a:t>
            </a:r>
            <a:r>
              <a:rPr lang="en-US" sz="1600" spc="100" dirty="0" err="1">
                <a:latin typeface="Arial" charset="0"/>
                <a:cs typeface="ＭＳ Ｐゴシック" charset="0"/>
              </a:rPr>
              <a:t>sapagkat</a:t>
            </a:r>
            <a:r>
              <a:rPr lang="en-US" sz="1600" spc="100" dirty="0">
                <a:latin typeface="Arial" charset="0"/>
                <a:cs typeface="ＭＳ Ｐゴシック" charset="0"/>
              </a:rPr>
              <a:t> </a:t>
            </a:r>
            <a:r>
              <a:rPr lang="en-US" sz="1600" spc="100" dirty="0" err="1">
                <a:latin typeface="Arial" charset="0"/>
                <a:cs typeface="ＭＳ Ｐゴシック" charset="0"/>
              </a:rPr>
              <a:t>ako'y</a:t>
            </a:r>
            <a:r>
              <a:rPr lang="en-US" sz="1600" spc="100" dirty="0">
                <a:latin typeface="Arial" charset="0"/>
                <a:cs typeface="ＭＳ Ｐゴシック" charset="0"/>
              </a:rPr>
              <a:t> </a:t>
            </a:r>
            <a:r>
              <a:rPr lang="en-US" sz="1600" spc="100" dirty="0" err="1">
                <a:latin typeface="Arial" charset="0"/>
                <a:cs typeface="ＭＳ Ｐゴシック" charset="0"/>
              </a:rPr>
              <a:t>kasama</a:t>
            </a:r>
            <a:r>
              <a:rPr lang="en-US" sz="1600" spc="100" dirty="0">
                <a:latin typeface="Arial" charset="0"/>
                <a:cs typeface="ＭＳ Ｐゴシック" charset="0"/>
              </a:rPr>
              <a:t> </a:t>
            </a:r>
            <a:r>
              <a:rPr lang="en-US" sz="1600" spc="100" dirty="0" err="1">
                <a:latin typeface="Arial" charset="0"/>
                <a:cs typeface="ＭＳ Ｐゴシック" charset="0"/>
              </a:rPr>
              <a:t>mo</a:t>
            </a:r>
            <a:r>
              <a:rPr lang="en-US" sz="1600" spc="100" dirty="0">
                <a:latin typeface="Arial" charset="0"/>
                <a:cs typeface="ＭＳ Ｐゴシック" charset="0"/>
              </a:rPr>
              <a:t>, </a:t>
            </a:r>
            <a:r>
              <a:rPr lang="en-US" sz="1600" spc="100" dirty="0" err="1">
                <a:latin typeface="Arial" charset="0"/>
                <a:cs typeface="ＭＳ Ｐゴシック" charset="0"/>
              </a:rPr>
              <a:t>huwag</a:t>
            </a:r>
            <a:r>
              <a:rPr lang="en-US" sz="1600" spc="100" dirty="0">
                <a:latin typeface="Arial" charset="0"/>
                <a:cs typeface="ＭＳ Ｐゴシック" charset="0"/>
              </a:rPr>
              <a:t> kang </a:t>
            </a:r>
            <a:r>
              <a:rPr lang="en-US" sz="1600" spc="100" dirty="0" err="1">
                <a:latin typeface="Arial" charset="0"/>
                <a:cs typeface="ＭＳ Ｐゴシック" charset="0"/>
              </a:rPr>
              <a:t>mabalisa</a:t>
            </a:r>
            <a:r>
              <a:rPr lang="en-US" sz="1600" spc="100" dirty="0">
                <a:latin typeface="Arial" charset="0"/>
                <a:cs typeface="ＭＳ Ｐゴシック" charset="0"/>
              </a:rPr>
              <a:t>, </a:t>
            </a:r>
            <a:r>
              <a:rPr lang="en-US" sz="1600" spc="100" dirty="0" err="1">
                <a:latin typeface="Arial" charset="0"/>
                <a:cs typeface="ＭＳ Ｐゴシック" charset="0"/>
              </a:rPr>
              <a:t>sapagkat</a:t>
            </a:r>
            <a:r>
              <a:rPr lang="en-US" sz="1600" spc="100" dirty="0">
                <a:latin typeface="Arial" charset="0"/>
                <a:cs typeface="ＭＳ Ｐゴシック" charset="0"/>
              </a:rPr>
              <a:t> </a:t>
            </a:r>
            <a:r>
              <a:rPr lang="en-US" sz="1600" spc="100" dirty="0" err="1">
                <a:latin typeface="Arial" charset="0"/>
                <a:cs typeface="ＭＳ Ｐゴシック" charset="0"/>
              </a:rPr>
              <a:t>ako'y</a:t>
            </a:r>
            <a:r>
              <a:rPr lang="en-US" sz="1600" spc="100" dirty="0">
                <a:latin typeface="Arial" charset="0"/>
                <a:cs typeface="ＭＳ Ｐゴシック" charset="0"/>
              </a:rPr>
              <a:t> </a:t>
            </a:r>
            <a:r>
              <a:rPr lang="en-US" sz="1600" spc="100" dirty="0" err="1">
                <a:latin typeface="Arial" charset="0"/>
                <a:cs typeface="ＭＳ Ｐゴシック" charset="0"/>
              </a:rPr>
              <a:t>Diyos</a:t>
            </a:r>
            <a:r>
              <a:rPr lang="en-US" sz="1600" spc="100" dirty="0">
                <a:latin typeface="Arial" charset="0"/>
                <a:cs typeface="ＭＳ Ｐゴシック" charset="0"/>
              </a:rPr>
              <a:t> </a:t>
            </a:r>
            <a:r>
              <a:rPr lang="en-US" sz="1600" spc="100" dirty="0" err="1">
                <a:latin typeface="Arial" charset="0"/>
                <a:cs typeface="ＭＳ Ｐゴシック" charset="0"/>
              </a:rPr>
              <a:t>mo</a:t>
            </a:r>
            <a:r>
              <a:rPr lang="en-US" sz="1600" spc="100" dirty="0">
                <a:latin typeface="Arial" charset="0"/>
                <a:cs typeface="ＭＳ Ｐゴシック" charset="0"/>
              </a:rPr>
              <a:t>;</a:t>
            </a:r>
          </a:p>
          <a:p>
            <a:pPr eaLnBrk="1" hangingPunct="1">
              <a:spcBef>
                <a:spcPts val="0"/>
              </a:spcBef>
            </a:pPr>
            <a:r>
              <a:rPr lang="en-US" sz="1600" spc="100" dirty="0" err="1">
                <a:latin typeface="Arial" charset="0"/>
                <a:cs typeface="ＭＳ Ｐゴシック" charset="0"/>
              </a:rPr>
              <a:t>aking</a:t>
            </a:r>
            <a:r>
              <a:rPr lang="en-US" sz="1600" spc="100" dirty="0">
                <a:latin typeface="Arial" charset="0"/>
                <a:cs typeface="ＭＳ Ｐゴシック" charset="0"/>
              </a:rPr>
              <a:t> </a:t>
            </a:r>
            <a:r>
              <a:rPr lang="en-US" sz="1600" spc="100" dirty="0" err="1">
                <a:latin typeface="Arial" charset="0"/>
                <a:cs typeface="ＭＳ Ｐゴシック" charset="0"/>
              </a:rPr>
              <a:t>palalakasin</a:t>
            </a:r>
            <a:r>
              <a:rPr lang="en-US" sz="1600" spc="100" dirty="0">
                <a:latin typeface="Arial" charset="0"/>
                <a:cs typeface="ＭＳ Ｐゴシック" charset="0"/>
              </a:rPr>
              <a:t> ka, </a:t>
            </a:r>
            <a:r>
              <a:rPr lang="en-US" sz="1600" spc="100" dirty="0" err="1">
                <a:latin typeface="Arial" charset="0"/>
                <a:cs typeface="ＭＳ Ｐゴシック" charset="0"/>
              </a:rPr>
              <a:t>oo</a:t>
            </a:r>
            <a:r>
              <a:rPr lang="en-US" sz="1600" spc="100" dirty="0">
                <a:latin typeface="Arial" charset="0"/>
                <a:cs typeface="ＭＳ Ｐゴシック" charset="0"/>
              </a:rPr>
              <a:t>, </a:t>
            </a:r>
            <a:r>
              <a:rPr lang="en-US" sz="1600" spc="100" dirty="0" err="1">
                <a:latin typeface="Arial" charset="0"/>
                <a:cs typeface="ＭＳ Ｐゴシック" charset="0"/>
              </a:rPr>
              <a:t>ikaw</a:t>
            </a:r>
            <a:r>
              <a:rPr lang="en-US" sz="1600" spc="100" dirty="0">
                <a:latin typeface="Arial" charset="0"/>
                <a:cs typeface="ＭＳ Ｐゴシック" charset="0"/>
              </a:rPr>
              <a:t> ay </a:t>
            </a:r>
            <a:r>
              <a:rPr lang="en-US" sz="1600" spc="100" dirty="0" err="1">
                <a:latin typeface="Arial" charset="0"/>
                <a:cs typeface="ＭＳ Ｐゴシック" charset="0"/>
              </a:rPr>
              <a:t>aking</a:t>
            </a:r>
            <a:r>
              <a:rPr lang="en-US" sz="1600" spc="100" dirty="0">
                <a:latin typeface="Arial" charset="0"/>
                <a:cs typeface="ＭＳ Ｐゴシック" charset="0"/>
              </a:rPr>
              <a:t> </a:t>
            </a:r>
            <a:r>
              <a:rPr lang="en-US" sz="1600" spc="100" dirty="0" err="1">
                <a:latin typeface="Arial" charset="0"/>
                <a:cs typeface="ＭＳ Ｐゴシック" charset="0"/>
              </a:rPr>
              <a:t>tutulungan</a:t>
            </a:r>
            <a:r>
              <a:rPr lang="en-US" sz="1600" spc="100" dirty="0">
                <a:latin typeface="Arial" charset="0"/>
                <a:cs typeface="ＭＳ Ｐゴシック" charset="0"/>
              </a:rPr>
              <a:t>; </a:t>
            </a:r>
            <a:r>
              <a:rPr lang="en-US" sz="1600" spc="100" dirty="0" err="1">
                <a:latin typeface="Arial" charset="0"/>
                <a:cs typeface="ＭＳ Ｐゴシック" charset="0"/>
              </a:rPr>
              <a:t>oo</a:t>
            </a:r>
            <a:r>
              <a:rPr lang="en-US" sz="1600" spc="100" dirty="0">
                <a:latin typeface="Arial" charset="0"/>
                <a:cs typeface="ＭＳ Ｐゴシック" charset="0"/>
              </a:rPr>
              <a:t>, </a:t>
            </a:r>
            <a:r>
              <a:rPr lang="en-US" sz="1600" spc="100" dirty="0" err="1">
                <a:latin typeface="Arial" charset="0"/>
                <a:cs typeface="ＭＳ Ｐゴシック" charset="0"/>
              </a:rPr>
              <a:t>ikaw</a:t>
            </a:r>
            <a:r>
              <a:rPr lang="en-US" sz="1600" spc="100" dirty="0">
                <a:latin typeface="Arial" charset="0"/>
                <a:cs typeface="ＭＳ Ｐゴシック" charset="0"/>
              </a:rPr>
              <a:t> ay </a:t>
            </a:r>
            <a:r>
              <a:rPr lang="en-US" sz="1600" spc="100" dirty="0" err="1">
                <a:latin typeface="Arial" charset="0"/>
                <a:cs typeface="ＭＳ Ｐゴシック" charset="0"/>
              </a:rPr>
              <a:t>aking</a:t>
            </a:r>
            <a:r>
              <a:rPr lang="en-US" sz="1600" spc="100" dirty="0">
                <a:latin typeface="Arial" charset="0"/>
                <a:cs typeface="ＭＳ Ｐゴシック" charset="0"/>
              </a:rPr>
              <a:t> </a:t>
            </a:r>
            <a:r>
              <a:rPr lang="en-US" sz="1600" spc="100" dirty="0" err="1">
                <a:latin typeface="Arial" charset="0"/>
                <a:cs typeface="ＭＳ Ｐゴシック" charset="0"/>
              </a:rPr>
              <a:t>aalalayan</a:t>
            </a:r>
            <a:r>
              <a:rPr lang="en-US" sz="1600" spc="100" dirty="0">
                <a:latin typeface="Arial" charset="0"/>
                <a:cs typeface="ＭＳ Ｐゴシック" charset="0"/>
              </a:rPr>
              <a:t> ng </a:t>
            </a:r>
            <a:r>
              <a:rPr lang="en-US" sz="1600" spc="100" dirty="0" err="1">
                <a:latin typeface="Arial" charset="0"/>
                <a:cs typeface="ＭＳ Ｐゴシック" charset="0"/>
              </a:rPr>
              <a:t>kanang</a:t>
            </a:r>
            <a:r>
              <a:rPr lang="en-US" sz="1600" spc="100" dirty="0">
                <a:latin typeface="Arial" charset="0"/>
                <a:cs typeface="ＭＳ Ｐゴシック" charset="0"/>
              </a:rPr>
              <a:t> </a:t>
            </a:r>
            <a:r>
              <a:rPr lang="en-US" sz="1600" spc="100" dirty="0" err="1">
                <a:latin typeface="Arial" charset="0"/>
                <a:cs typeface="ＭＳ Ｐゴシック" charset="0"/>
              </a:rPr>
              <a:t>kamay</a:t>
            </a:r>
            <a:r>
              <a:rPr lang="en-US" sz="1600" spc="100" dirty="0">
                <a:latin typeface="Arial" charset="0"/>
                <a:cs typeface="ＭＳ Ｐゴシック" charset="0"/>
              </a:rPr>
              <a:t> ng </a:t>
            </a:r>
            <a:r>
              <a:rPr lang="en-US" sz="1600" spc="100" dirty="0" err="1">
                <a:latin typeface="Arial" charset="0"/>
                <a:cs typeface="ＭＳ Ｐゴシック" charset="0"/>
              </a:rPr>
              <a:t>aking</a:t>
            </a:r>
            <a:r>
              <a:rPr lang="en-US" sz="1600" spc="100" dirty="0">
                <a:latin typeface="Arial" charset="0"/>
                <a:cs typeface="ＭＳ Ｐゴシック" charset="0"/>
              </a:rPr>
              <a:t> </a:t>
            </a:r>
            <a:r>
              <a:rPr lang="en-US" sz="1600" spc="100" dirty="0" err="1">
                <a:latin typeface="Arial" charset="0"/>
                <a:cs typeface="ＭＳ Ｐゴシック" charset="0"/>
              </a:rPr>
              <a:t>katuwiran</a:t>
            </a:r>
            <a:r>
              <a:rPr lang="en-US" sz="1600" spc="100" dirty="0">
                <a:latin typeface="Arial" charset="0"/>
                <a:cs typeface="ＭＳ Ｐゴシック" charset="0"/>
              </a:rPr>
              <a:t>.</a:t>
            </a:r>
            <a:r>
              <a:rPr lang="en-US" sz="1600" spc="100" baseline="0" dirty="0">
                <a:latin typeface="Arial" charset="0"/>
                <a:cs typeface="ＭＳ Ｐゴシック" charset="0"/>
              </a:rPr>
              <a:t>” 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Amen. [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Isaias 41:10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] </a:t>
            </a:r>
            <a:endParaRPr lang="en-US" sz="1600" spc="100" dirty="0">
              <a:latin typeface="Arial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74AE670C-01CD-5A45-A737-E02F8A430472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389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600" b="1" i="1" spc="100" baseline="0" err="1">
                <a:latin typeface="Arial" charset="0"/>
                <a:cs typeface="ＭＳ Ｐゴシック" charset="0"/>
              </a:rPr>
              <a:t>Sumainyo</a:t>
            </a:r>
            <a:r>
              <a:rPr lang="en-US" sz="1600" b="1" i="1" spc="100" baseline="0">
                <a:latin typeface="Arial" charset="0"/>
                <a:cs typeface="ＭＳ Ｐゴシック" charset="0"/>
              </a:rPr>
              <a:t> ang </a:t>
            </a:r>
            <a:r>
              <a:rPr lang="en-US" sz="1600" b="1" i="1" spc="100" baseline="0" err="1">
                <a:latin typeface="Arial" charset="0"/>
                <a:cs typeface="ＭＳ Ｐゴシック" charset="0"/>
              </a:rPr>
              <a:t>Good&amp;Faithful</a:t>
            </a:r>
            <a:r>
              <a:rPr lang="en-US" sz="1600" b="1" i="1" spc="100" baseline="0">
                <a:latin typeface="Arial" charset="0"/>
                <a:cs typeface="ＭＳ Ｐゴシック" charset="0"/>
              </a:rPr>
              <a:t> channel </a:t>
            </a:r>
            <a:r>
              <a:rPr lang="en-US" sz="1600" b="1" i="1" spc="100" baseline="0" err="1">
                <a:latin typeface="Arial" charset="0"/>
                <a:cs typeface="ＭＳ Ｐゴシック" charset="0"/>
              </a:rPr>
              <a:t>dito</a:t>
            </a:r>
            <a:r>
              <a:rPr lang="en-US" sz="1600" b="1" i="1" spc="100" baseline="0">
                <a:latin typeface="Arial" charset="0"/>
                <a:cs typeface="ＭＳ Ｐゴシック" charset="0"/>
              </a:rPr>
              <a:t> </a:t>
            </a:r>
            <a:r>
              <a:rPr lang="en-US" sz="1600" b="1" i="1" spc="100" baseline="0" err="1">
                <a:latin typeface="Arial" charset="0"/>
                <a:cs typeface="ＭＳ Ｐゴシック" charset="0"/>
              </a:rPr>
              <a:t>sa</a:t>
            </a:r>
            <a:r>
              <a:rPr lang="en-US" sz="1600" b="1" i="1" spc="100" baseline="0">
                <a:latin typeface="Arial" charset="0"/>
                <a:cs typeface="ＭＳ Ｐゴシック" charset="0"/>
              </a:rPr>
              <a:t> YouTube. </a:t>
            </a:r>
            <a:r>
              <a:rPr lang="en-US" sz="1600" b="1" i="1" spc="100" baseline="0" err="1">
                <a:latin typeface="Arial" charset="0"/>
                <a:cs typeface="ＭＳ Ｐゴシック" charset="0"/>
              </a:rPr>
              <a:t>Ako’y</a:t>
            </a:r>
            <a:r>
              <a:rPr lang="en-US" sz="1600" b="1" i="1" spc="100" baseline="0">
                <a:latin typeface="Arial" charset="0"/>
                <a:cs typeface="ＭＳ Ｐゴシック" charset="0"/>
              </a:rPr>
              <a:t> </a:t>
            </a:r>
            <a:r>
              <a:rPr lang="en-US" sz="1600" b="1" i="1" spc="100" baseline="0" err="1">
                <a:latin typeface="Arial" charset="0"/>
                <a:cs typeface="ＭＳ Ｐゴシック" charset="0"/>
              </a:rPr>
              <a:t>patuloy</a:t>
            </a:r>
            <a:r>
              <a:rPr lang="en-US" sz="1600" b="1" i="1" spc="100" baseline="0">
                <a:latin typeface="Arial" charset="0"/>
                <a:cs typeface="ＭＳ Ｐゴシック" charset="0"/>
              </a:rPr>
              <a:t> </a:t>
            </a:r>
            <a:r>
              <a:rPr lang="en-US" sz="1600" b="1" i="1" spc="100" baseline="0" err="1">
                <a:latin typeface="Arial" charset="0"/>
                <a:cs typeface="ＭＳ Ｐゴシック" charset="0"/>
              </a:rPr>
              <a:t>na</a:t>
            </a:r>
            <a:r>
              <a:rPr lang="en-US" sz="1600" b="1" i="1" spc="100" baseline="0">
                <a:latin typeface="Arial" charset="0"/>
                <a:cs typeface="ＭＳ Ｐゴシック" charset="0"/>
              </a:rPr>
              <a:t> </a:t>
            </a:r>
            <a:r>
              <a:rPr lang="en-US" sz="1600" b="1" i="1" spc="100" baseline="0" err="1">
                <a:latin typeface="Arial" charset="0"/>
                <a:cs typeface="ＭＳ Ｐゴシック" charset="0"/>
              </a:rPr>
              <a:t>nagpapasalamat</a:t>
            </a:r>
            <a:r>
              <a:rPr lang="en-US" sz="1600" b="1" i="1" spc="100" baseline="0">
                <a:latin typeface="Arial" charset="0"/>
                <a:cs typeface="ＭＳ Ｐゴシック" charset="0"/>
              </a:rPr>
              <a:t> </a:t>
            </a:r>
            <a:r>
              <a:rPr lang="en-US" sz="1600" b="1" i="1" spc="100" baseline="0" err="1">
                <a:latin typeface="Arial" charset="0"/>
                <a:cs typeface="ＭＳ Ｐゴシック" charset="0"/>
              </a:rPr>
              <a:t>sa</a:t>
            </a:r>
            <a:r>
              <a:rPr lang="en-US" sz="1600" b="1" i="1" spc="100" baseline="0">
                <a:latin typeface="Arial" charset="0"/>
                <a:cs typeface="ＭＳ Ｐゴシック" charset="0"/>
              </a:rPr>
              <a:t> </a:t>
            </a:r>
            <a:r>
              <a:rPr lang="en-US" sz="1600" b="1" i="1" spc="100" baseline="0" err="1">
                <a:latin typeface="Arial" charset="0"/>
                <a:cs typeface="ＭＳ Ｐゴシック" charset="0"/>
              </a:rPr>
              <a:t>mga</a:t>
            </a:r>
            <a:r>
              <a:rPr lang="en-US" sz="1600" b="1" i="1" spc="100" baseline="0">
                <a:latin typeface="Arial" charset="0"/>
                <a:cs typeface="ＭＳ Ｐゴシック" charset="0"/>
              </a:rPr>
              <a:t> </a:t>
            </a:r>
            <a:r>
              <a:rPr lang="en-US" sz="1600" b="1" i="1" spc="100" baseline="0" err="1">
                <a:latin typeface="Arial" charset="0"/>
                <a:cs typeface="ＭＳ Ｐゴシック" charset="0"/>
              </a:rPr>
              <a:t>taong</a:t>
            </a:r>
            <a:r>
              <a:rPr lang="en-US" sz="1600" b="1" i="1" spc="100" baseline="0">
                <a:latin typeface="Arial" charset="0"/>
                <a:cs typeface="ＭＳ Ｐゴシック" charset="0"/>
              </a:rPr>
              <a:t> </a:t>
            </a:r>
            <a:r>
              <a:rPr lang="en-US" sz="1600" b="1" i="1" spc="100" baseline="0" err="1">
                <a:latin typeface="Arial" charset="0"/>
                <a:cs typeface="ＭＳ Ｐゴシック" charset="0"/>
              </a:rPr>
              <a:t>tumutulong</a:t>
            </a:r>
            <a:r>
              <a:rPr lang="en-US" sz="1600" b="1" i="1" spc="100" baseline="0">
                <a:latin typeface="Arial" charset="0"/>
                <a:cs typeface="ＭＳ Ｐゴシック" charset="0"/>
              </a:rPr>
              <a:t> </a:t>
            </a:r>
            <a:r>
              <a:rPr lang="en-US" sz="1600" b="1" i="1" spc="100" baseline="0" err="1">
                <a:latin typeface="Arial" charset="0"/>
                <a:cs typeface="ＭＳ Ｐゴシック" charset="0"/>
              </a:rPr>
              <a:t>upang</a:t>
            </a:r>
            <a:r>
              <a:rPr lang="en-US" sz="1600" b="1" i="1" spc="100" baseline="0">
                <a:latin typeface="Arial" charset="0"/>
                <a:cs typeface="ＭＳ Ｐゴシック" charset="0"/>
              </a:rPr>
              <a:t> </a:t>
            </a:r>
            <a:r>
              <a:rPr lang="en-US" sz="1600" b="1" i="1" spc="100" baseline="0" err="1">
                <a:latin typeface="Arial" charset="0"/>
                <a:cs typeface="ＭＳ Ｐゴシック" charset="0"/>
              </a:rPr>
              <a:t>mangyari</a:t>
            </a:r>
            <a:r>
              <a:rPr lang="en-US" sz="1600" b="1" i="1" spc="100" baseline="0">
                <a:latin typeface="Arial" charset="0"/>
                <a:cs typeface="ＭＳ Ｐゴシック" charset="0"/>
              </a:rPr>
              <a:t> </a:t>
            </a:r>
            <a:r>
              <a:rPr lang="en-US" sz="1600" b="1" i="1" spc="100" baseline="0" err="1">
                <a:latin typeface="Arial" charset="0"/>
                <a:cs typeface="ＭＳ Ｐゴシック" charset="0"/>
              </a:rPr>
              <a:t>ito</a:t>
            </a:r>
            <a:r>
              <a:rPr lang="en-US" sz="1600" b="1" i="1" spc="100" baseline="0">
                <a:latin typeface="Arial" charset="0"/>
                <a:cs typeface="ＭＳ Ｐゴシック" charset="0"/>
              </a:rPr>
              <a:t> at </a:t>
            </a:r>
            <a:r>
              <a:rPr lang="en-US" sz="1600" b="1" i="1" spc="100" baseline="0" err="1">
                <a:latin typeface="Arial" charset="0"/>
                <a:cs typeface="ＭＳ Ｐゴシック" charset="0"/>
              </a:rPr>
              <a:t>makarating</a:t>
            </a:r>
            <a:r>
              <a:rPr lang="en-US" sz="1600" b="1" i="1" spc="100" baseline="0">
                <a:latin typeface="Arial" charset="0"/>
                <a:cs typeface="ＭＳ Ｐゴシック" charset="0"/>
              </a:rPr>
              <a:t> </a:t>
            </a:r>
            <a:r>
              <a:rPr lang="en-US" sz="1600" b="1" i="1" spc="100" baseline="0" err="1">
                <a:latin typeface="Arial" charset="0"/>
                <a:cs typeface="ＭＳ Ｐゴシック" charset="0"/>
              </a:rPr>
              <a:t>sa</a:t>
            </a:r>
            <a:r>
              <a:rPr lang="en-US" sz="1600" b="1" i="1" spc="100" baseline="0">
                <a:latin typeface="Arial" charset="0"/>
                <a:cs typeface="ＭＳ Ｐゴシック" charset="0"/>
              </a:rPr>
              <a:t> </a:t>
            </a:r>
            <a:r>
              <a:rPr lang="en-US" sz="1600" b="1" i="1" spc="100" baseline="0" err="1">
                <a:latin typeface="Arial" charset="0"/>
                <a:cs typeface="ＭＳ Ｐゴシック" charset="0"/>
              </a:rPr>
              <a:t>kaalam</a:t>
            </a:r>
            <a:r>
              <a:rPr lang="en-US" sz="1600" b="1" i="1" spc="100" baseline="0">
                <a:latin typeface="Arial" charset="0"/>
                <a:cs typeface="ＭＳ Ｐゴシック" charset="0"/>
              </a:rPr>
              <a:t> ng </a:t>
            </a:r>
            <a:r>
              <a:rPr lang="en-US" sz="1600" b="1" i="1" spc="100" baseline="0" err="1">
                <a:latin typeface="Arial" charset="0"/>
                <a:cs typeface="ＭＳ Ｐゴシック" charset="0"/>
              </a:rPr>
              <a:t>marami</a:t>
            </a:r>
            <a:r>
              <a:rPr lang="en-US" sz="1600" b="1" i="1" spc="100" baseline="0">
                <a:latin typeface="Arial" charset="0"/>
                <a:cs typeface="ＭＳ Ｐゴシック" charset="0"/>
              </a:rPr>
              <a:t> pa. ¶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74AE670C-01CD-5A45-A737-E02F8A430472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389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764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i="1" spc="100" dirty="0">
                <a:latin typeface="Arial" charset="0"/>
                <a:cs typeface="ＭＳ Ｐゴシック" charset="0"/>
              </a:rPr>
              <a:t>Malaki ang </a:t>
            </a:r>
            <a:r>
              <a:rPr lang="en-US" sz="1600" b="1" i="1" spc="100" dirty="0" err="1">
                <a:latin typeface="Arial" charset="0"/>
                <a:cs typeface="ＭＳ Ｐゴシック" charset="0"/>
              </a:rPr>
              <a:t>iyong</a:t>
            </a:r>
            <a:r>
              <a:rPr lang="en-US" sz="1600" b="1" i="1" spc="100" dirty="0">
                <a:latin typeface="Arial" charset="0"/>
                <a:cs typeface="ＭＳ Ｐゴシック" charset="0"/>
              </a:rPr>
              <a:t> </a:t>
            </a:r>
            <a:r>
              <a:rPr lang="en-US" sz="1600" b="1" i="1" spc="100" dirty="0" err="1">
                <a:latin typeface="Arial" charset="0"/>
                <a:cs typeface="ＭＳ Ｐゴシック" charset="0"/>
              </a:rPr>
              <a:t>magiging</a:t>
            </a:r>
            <a:r>
              <a:rPr lang="en-US" sz="1600" b="1" i="1" spc="100" dirty="0">
                <a:latin typeface="Arial" charset="0"/>
                <a:cs typeface="ＭＳ Ｐゴシック" charset="0"/>
              </a:rPr>
              <a:t> </a:t>
            </a:r>
            <a:r>
              <a:rPr lang="en-US" sz="1600" b="1" i="1" spc="100" dirty="0" err="1">
                <a:latin typeface="Arial" charset="0"/>
                <a:cs typeface="ＭＳ Ｐゴシック" charset="0"/>
              </a:rPr>
              <a:t>bahagi</a:t>
            </a:r>
            <a:r>
              <a:rPr lang="en-US" sz="1600" b="1" i="1" spc="100" dirty="0">
                <a:latin typeface="Arial" charset="0"/>
                <a:cs typeface="ＭＳ Ｐゴシック" charset="0"/>
              </a:rPr>
              <a:t> </a:t>
            </a:r>
            <a:r>
              <a:rPr lang="en-US" sz="1600" b="1" i="1" spc="10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1" i="1" spc="100" dirty="0">
                <a:latin typeface="Arial" charset="0"/>
                <a:cs typeface="ＭＳ Ｐゴシック" charset="0"/>
              </a:rPr>
              <a:t> </a:t>
            </a:r>
            <a:r>
              <a:rPr lang="en-US" sz="1600" b="1" i="1" spc="100" dirty="0" err="1">
                <a:latin typeface="Arial" charset="0"/>
                <a:cs typeface="ＭＳ Ｐゴシック" charset="0"/>
              </a:rPr>
              <a:t>ministeryong</a:t>
            </a:r>
            <a:r>
              <a:rPr lang="en-US" sz="1600" b="1" i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i="1" spc="100" baseline="0" dirty="0" err="1">
                <a:latin typeface="Arial" charset="0"/>
                <a:cs typeface="ＭＳ Ｐゴシック" charset="0"/>
              </a:rPr>
              <a:t>ito</a:t>
            </a:r>
            <a:r>
              <a:rPr lang="en-US" sz="1600" b="1" i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i="1" spc="100" dirty="0">
                <a:latin typeface="Arial" charset="0"/>
                <a:cs typeface="ＭＳ Ｐゴシック" charset="0"/>
              </a:rPr>
              <a:t>kung </a:t>
            </a:r>
            <a:r>
              <a:rPr lang="en-US" sz="1600" b="1" i="1" spc="100" dirty="0" err="1">
                <a:latin typeface="Arial" charset="0"/>
                <a:cs typeface="ＭＳ Ｐゴシック" charset="0"/>
              </a:rPr>
              <a:t>ikaw</a:t>
            </a:r>
            <a:r>
              <a:rPr lang="en-US" sz="1600" b="1" i="1" spc="100" dirty="0">
                <a:latin typeface="Arial" charset="0"/>
                <a:cs typeface="ＭＳ Ｐゴシック" charset="0"/>
              </a:rPr>
              <a:t> ay mag-</a:t>
            </a:r>
            <a:r>
              <a:rPr lang="en-US" sz="1600" b="1" i="1" spc="100" dirty="0" err="1">
                <a:latin typeface="Arial" charset="0"/>
                <a:cs typeface="ＭＳ Ｐゴシック" charset="0"/>
              </a:rPr>
              <a:t>susubscribe</a:t>
            </a:r>
            <a:r>
              <a:rPr lang="en-US" sz="1600" b="1" i="1" spc="100" dirty="0">
                <a:latin typeface="Arial" charset="0"/>
                <a:cs typeface="ＭＳ Ｐゴシック" charset="0"/>
              </a:rPr>
              <a:t>, kung </a:t>
            </a:r>
            <a:r>
              <a:rPr lang="en-US" sz="1600" b="1" i="1" spc="100" dirty="0" err="1">
                <a:latin typeface="Arial" charset="0"/>
                <a:cs typeface="ＭＳ Ｐゴシック" charset="0"/>
              </a:rPr>
              <a:t>hindi</a:t>
            </a:r>
            <a:r>
              <a:rPr lang="en-US" sz="1600" b="1" i="1" spc="100" dirty="0">
                <a:latin typeface="Arial" charset="0"/>
                <a:cs typeface="ＭＳ Ｐゴシック" charset="0"/>
              </a:rPr>
              <a:t> pa. At kung </a:t>
            </a:r>
            <a:r>
              <a:rPr lang="en-US" sz="1600" b="1" i="1" spc="100" dirty="0" err="1">
                <a:latin typeface="Arial" charset="0"/>
                <a:cs typeface="ＭＳ Ｐゴシック" charset="0"/>
              </a:rPr>
              <a:t>naging</a:t>
            </a:r>
            <a:r>
              <a:rPr lang="en-US" sz="1600" b="1" i="1" spc="100" dirty="0">
                <a:latin typeface="Arial" charset="0"/>
                <a:cs typeface="ＭＳ Ｐゴシック" charset="0"/>
              </a:rPr>
              <a:t> </a:t>
            </a:r>
            <a:r>
              <a:rPr lang="en-US" sz="1600" b="1" i="1" spc="100" dirty="0" err="1">
                <a:latin typeface="Arial" charset="0"/>
                <a:cs typeface="ＭＳ Ｐゴシック" charset="0"/>
              </a:rPr>
              <a:t>pagpapala</a:t>
            </a:r>
            <a:r>
              <a:rPr lang="en-US" sz="1600" b="1" i="1" spc="100" dirty="0">
                <a:latin typeface="Arial" charset="0"/>
                <a:cs typeface="ＭＳ Ｐゴシック" charset="0"/>
              </a:rPr>
              <a:t> </a:t>
            </a:r>
            <a:r>
              <a:rPr lang="en-US" sz="1600" b="1" i="1" spc="100" dirty="0" err="1">
                <a:latin typeface="Arial" charset="0"/>
                <a:cs typeface="ＭＳ Ｐゴシック" charset="0"/>
              </a:rPr>
              <a:t>ito</a:t>
            </a:r>
            <a:r>
              <a:rPr lang="en-US" sz="1600" b="1" i="1" spc="100" dirty="0">
                <a:latin typeface="Arial" charset="0"/>
                <a:cs typeface="ＭＳ Ｐゴシック" charset="0"/>
              </a:rPr>
              <a:t> </a:t>
            </a:r>
            <a:r>
              <a:rPr lang="en-US" sz="1600" b="1" i="1" spc="10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1" i="1" spc="100" dirty="0">
                <a:latin typeface="Arial" charset="0"/>
                <a:cs typeface="ＭＳ Ｐゴシック" charset="0"/>
              </a:rPr>
              <a:t> </a:t>
            </a:r>
            <a:r>
              <a:rPr lang="en-US" sz="1600" b="1" i="1" spc="100" dirty="0" err="1">
                <a:latin typeface="Arial" charset="0"/>
                <a:cs typeface="ＭＳ Ｐゴシック" charset="0"/>
              </a:rPr>
              <a:t>iyo</a:t>
            </a:r>
            <a:r>
              <a:rPr lang="en-US" sz="1600" b="1" i="1" spc="100" dirty="0">
                <a:latin typeface="Arial" charset="0"/>
                <a:cs typeface="ＭＳ Ｐゴシック" charset="0"/>
              </a:rPr>
              <a:t> ay mag-share, at mag-like. </a:t>
            </a:r>
            <a:r>
              <a:rPr lang="en-US" sz="1600" b="1" i="1" spc="100" dirty="0" err="1">
                <a:latin typeface="Arial" charset="0"/>
                <a:cs typeface="ＭＳ Ｐゴシック" charset="0"/>
              </a:rPr>
              <a:t>Napag-alaman</a:t>
            </a:r>
            <a:r>
              <a:rPr lang="en-US" sz="1600" b="1" i="1" spc="100" dirty="0">
                <a:latin typeface="Arial" charset="0"/>
                <a:cs typeface="ＭＳ Ｐゴシック" charset="0"/>
              </a:rPr>
              <a:t> ko </a:t>
            </a:r>
            <a:r>
              <a:rPr lang="en-US" sz="1600" b="1" i="1" spc="10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1" i="1" spc="100" dirty="0">
                <a:latin typeface="Arial" charset="0"/>
                <a:cs typeface="ＭＳ Ｐゴシック" charset="0"/>
              </a:rPr>
              <a:t> ang </a:t>
            </a:r>
            <a:r>
              <a:rPr lang="en-US" sz="1600" b="1" i="1" spc="100" dirty="0" err="1">
                <a:latin typeface="Arial" charset="0"/>
                <a:cs typeface="ＭＳ Ｐゴシック" charset="0"/>
              </a:rPr>
              <a:t>dami</a:t>
            </a:r>
            <a:r>
              <a:rPr lang="en-US" sz="1600" b="1" i="1" spc="100" dirty="0">
                <a:latin typeface="Arial" charset="0"/>
                <a:cs typeface="ＭＳ Ｐゴシック" charset="0"/>
              </a:rPr>
              <a:t> ng “like” ay </a:t>
            </a:r>
            <a:r>
              <a:rPr lang="en-US" sz="1600" b="1" i="1" spc="100" dirty="0" err="1">
                <a:latin typeface="Arial" charset="0"/>
                <a:cs typeface="ＭＳ Ｐゴシック" charset="0"/>
              </a:rPr>
              <a:t>panukat</a:t>
            </a:r>
            <a:r>
              <a:rPr lang="en-US" sz="1600" b="1" i="1" spc="100" dirty="0">
                <a:latin typeface="Arial" charset="0"/>
                <a:cs typeface="ＭＳ Ｐゴシック" charset="0"/>
              </a:rPr>
              <a:t> ng Google kung ang video ay </a:t>
            </a:r>
            <a:r>
              <a:rPr lang="en-US" sz="1600" b="1" i="1" spc="100" dirty="0" err="1">
                <a:latin typeface="Arial" charset="0"/>
                <a:cs typeface="ＭＳ Ｐゴシック" charset="0"/>
              </a:rPr>
              <a:t>nagugustuhan</a:t>
            </a:r>
            <a:r>
              <a:rPr lang="en-US" sz="1600" b="1" i="1" spc="100" dirty="0">
                <a:latin typeface="Arial" charset="0"/>
                <a:cs typeface="ＭＳ Ｐゴシック" charset="0"/>
              </a:rPr>
              <a:t> ng </a:t>
            </a:r>
            <a:r>
              <a:rPr lang="en-US" sz="1600" b="1" i="1" spc="10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1" i="1" spc="100" dirty="0">
                <a:latin typeface="Arial" charset="0"/>
                <a:cs typeface="ＭＳ Ｐゴシック" charset="0"/>
              </a:rPr>
              <a:t> </a:t>
            </a:r>
            <a:r>
              <a:rPr lang="en-US" sz="1600" b="1" i="1" spc="100" dirty="0" err="1">
                <a:latin typeface="Arial" charset="0"/>
                <a:cs typeface="ＭＳ Ｐゴシック" charset="0"/>
              </a:rPr>
              <a:t>nanunuod</a:t>
            </a:r>
            <a:r>
              <a:rPr lang="en-US" sz="1600" b="1" i="1" spc="100" dirty="0">
                <a:latin typeface="Arial" charset="0"/>
                <a:cs typeface="ＭＳ Ｐゴシック" charset="0"/>
              </a:rPr>
              <a:t>. ¶ I-click </a:t>
            </a:r>
            <a:r>
              <a:rPr lang="en-US" sz="1600" b="1" i="1" spc="10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1" i="1" spc="100" dirty="0">
                <a:latin typeface="Arial" charset="0"/>
                <a:cs typeface="ＭＳ Ｐゴシック" charset="0"/>
              </a:rPr>
              <a:t> </a:t>
            </a:r>
            <a:r>
              <a:rPr lang="en-US" sz="1600" b="1" i="1" spc="100" dirty="0" err="1">
                <a:latin typeface="Arial" charset="0"/>
                <a:cs typeface="ＭＳ Ｐゴシック" charset="0"/>
              </a:rPr>
              <a:t>rin</a:t>
            </a:r>
            <a:r>
              <a:rPr lang="en-US" sz="1600" b="1" i="1" spc="100" dirty="0">
                <a:latin typeface="Arial" charset="0"/>
                <a:cs typeface="ＭＳ Ｐゴシック" charset="0"/>
              </a:rPr>
              <a:t> ang notification bell </a:t>
            </a:r>
            <a:r>
              <a:rPr lang="en-US" sz="1600" b="1" i="1" spc="100" dirty="0" err="1">
                <a:latin typeface="Arial" charset="0"/>
                <a:cs typeface="ＭＳ Ｐゴシック" charset="0"/>
              </a:rPr>
              <a:t>upang</a:t>
            </a:r>
            <a:r>
              <a:rPr lang="en-US" sz="1600" b="1" i="1" spc="100" dirty="0">
                <a:latin typeface="Arial" charset="0"/>
                <a:cs typeface="ＭＳ Ｐゴシック" charset="0"/>
              </a:rPr>
              <a:t> </a:t>
            </a:r>
            <a:r>
              <a:rPr lang="en-US" sz="1600" b="1" i="1" spc="100" dirty="0" err="1">
                <a:latin typeface="Arial" charset="0"/>
                <a:cs typeface="ＭＳ Ｐゴシック" charset="0"/>
              </a:rPr>
              <a:t>kaagad</a:t>
            </a:r>
            <a:r>
              <a:rPr lang="en-US" sz="1600" b="1" i="1" spc="100" dirty="0">
                <a:latin typeface="Arial" charset="0"/>
                <a:cs typeface="ＭＳ Ｐゴシック" charset="0"/>
              </a:rPr>
              <a:t> ay </a:t>
            </a:r>
            <a:r>
              <a:rPr lang="en-US" sz="1600" b="1" i="1" spc="100" dirty="0" err="1">
                <a:latin typeface="Arial" charset="0"/>
                <a:cs typeface="ＭＳ Ｐゴシック" charset="0"/>
              </a:rPr>
              <a:t>malalaman</a:t>
            </a:r>
            <a:r>
              <a:rPr lang="en-US" sz="1600" b="1" i="1" spc="100" dirty="0">
                <a:latin typeface="Arial" charset="0"/>
                <a:cs typeface="ＭＳ Ｐゴシック" charset="0"/>
              </a:rPr>
              <a:t> </a:t>
            </a:r>
            <a:r>
              <a:rPr lang="en-US" sz="1600" b="1" i="1" spc="100" dirty="0" err="1">
                <a:latin typeface="Arial" charset="0"/>
                <a:cs typeface="ＭＳ Ｐゴシック" charset="0"/>
              </a:rPr>
              <a:t>mo</a:t>
            </a:r>
            <a:r>
              <a:rPr lang="en-US" sz="1600" b="1" i="1" spc="100" dirty="0">
                <a:latin typeface="Arial" charset="0"/>
                <a:cs typeface="ＭＳ Ｐゴシック" charset="0"/>
              </a:rPr>
              <a:t> </a:t>
            </a:r>
            <a:r>
              <a:rPr lang="en-US" sz="1600" b="1" i="1" spc="100" dirty="0" err="1">
                <a:latin typeface="Arial" charset="0"/>
                <a:cs typeface="ＭＳ Ｐゴシック" charset="0"/>
              </a:rPr>
              <a:t>kapag</a:t>
            </a:r>
            <a:r>
              <a:rPr lang="en-US" sz="1600" b="1" i="1" spc="100" dirty="0">
                <a:latin typeface="Arial" charset="0"/>
                <a:cs typeface="ＭＳ Ｐゴシック" charset="0"/>
              </a:rPr>
              <a:t> may </a:t>
            </a:r>
            <a:r>
              <a:rPr lang="en-US" sz="1600" b="1" i="1" spc="100" dirty="0" err="1">
                <a:latin typeface="Arial" charset="0"/>
                <a:cs typeface="ＭＳ Ｐゴシック" charset="0"/>
              </a:rPr>
              <a:t>bagong</a:t>
            </a:r>
            <a:r>
              <a:rPr lang="en-US" sz="1600" b="1" i="1" spc="100" dirty="0">
                <a:latin typeface="Arial" charset="0"/>
                <a:cs typeface="ＭＳ Ｐゴシック" charset="0"/>
              </a:rPr>
              <a:t> video. ¶ Ang </a:t>
            </a:r>
            <a:r>
              <a:rPr lang="en-US" sz="1600" b="1" i="1" spc="100" dirty="0" err="1">
                <a:latin typeface="Arial" charset="0"/>
                <a:cs typeface="ＭＳ Ｐゴシック" charset="0"/>
              </a:rPr>
              <a:t>powerpoint</a:t>
            </a:r>
            <a:r>
              <a:rPr lang="en-US" sz="1600" b="1" i="1" spc="100" dirty="0">
                <a:latin typeface="Arial" charset="0"/>
                <a:cs typeface="ＭＳ Ｐゴシック" charset="0"/>
              </a:rPr>
              <a:t> presentation ay </a:t>
            </a:r>
            <a:r>
              <a:rPr lang="en-US" sz="1600" b="1" i="1" spc="100" dirty="0" err="1">
                <a:latin typeface="Arial" charset="0"/>
                <a:cs typeface="ＭＳ Ｐゴシック" charset="0"/>
              </a:rPr>
              <a:t>maida</a:t>
            </a:r>
            <a:r>
              <a:rPr lang="en-US" sz="1600" b="1" i="1" spc="100" dirty="0">
                <a:latin typeface="Arial" charset="0"/>
                <a:cs typeface="ＭＳ Ｐゴシック" charset="0"/>
              </a:rPr>
              <a:t>-download </a:t>
            </a:r>
            <a:r>
              <a:rPr lang="en-US" sz="1600" b="1" i="1" spc="100" dirty="0" err="1">
                <a:latin typeface="Arial" charset="0"/>
                <a:cs typeface="ＭＳ Ｐゴシック" charset="0"/>
              </a:rPr>
              <a:t>mo</a:t>
            </a:r>
            <a:r>
              <a:rPr lang="en-US" sz="1600" b="1" i="1" spc="100" dirty="0">
                <a:latin typeface="Arial" charset="0"/>
                <a:cs typeface="ＭＳ Ｐゴシック" charset="0"/>
              </a:rPr>
              <a:t> </a:t>
            </a:r>
            <a:r>
              <a:rPr lang="en-US" sz="1600" b="1" i="1" spc="100" dirty="0" err="1">
                <a:latin typeface="Arial" charset="0"/>
                <a:cs typeface="ＭＳ Ｐゴシック" charset="0"/>
              </a:rPr>
              <a:t>rin</a:t>
            </a:r>
            <a:r>
              <a:rPr lang="en-US" sz="1600" b="1" i="1" spc="100" dirty="0">
                <a:latin typeface="Arial" charset="0"/>
                <a:cs typeface="ＭＳ Ｐゴシック" charset="0"/>
              </a:rPr>
              <a:t> </a:t>
            </a:r>
            <a:r>
              <a:rPr lang="en-US" sz="1600" b="1" i="1" spc="100" dirty="0" err="1">
                <a:latin typeface="Arial" charset="0"/>
                <a:cs typeface="ＭＳ Ｐゴシック" charset="0"/>
              </a:rPr>
              <a:t>mula</a:t>
            </a:r>
            <a:r>
              <a:rPr lang="en-US" sz="1600" b="1" i="1" spc="100" dirty="0">
                <a:latin typeface="Arial" charset="0"/>
                <a:cs typeface="ＭＳ Ｐゴシック" charset="0"/>
              </a:rPr>
              <a:t> </a:t>
            </a:r>
            <a:r>
              <a:rPr lang="en-US" sz="1600" b="1" i="1" spc="10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1" i="1" spc="100" dirty="0">
                <a:latin typeface="Arial" charset="0"/>
                <a:cs typeface="ＭＳ Ｐゴシック" charset="0"/>
              </a:rPr>
              <a:t> </a:t>
            </a:r>
            <a:r>
              <a:rPr lang="en-US" sz="1600" b="1" i="1" spc="100" dirty="0" err="1">
                <a:latin typeface="Arial" charset="0"/>
                <a:cs typeface="ＭＳ Ｐゴシック" charset="0"/>
              </a:rPr>
              <a:t>aking</a:t>
            </a:r>
            <a:r>
              <a:rPr lang="en-US" sz="1600" b="1" i="1" spc="100" dirty="0">
                <a:latin typeface="Arial" charset="0"/>
                <a:cs typeface="ＭＳ Ｐゴシック" charset="0"/>
              </a:rPr>
              <a:t> website </a:t>
            </a:r>
            <a:r>
              <a:rPr lang="en-US" sz="1600" b="1" i="1" spc="100" dirty="0" err="1">
                <a:latin typeface="Arial" charset="0"/>
                <a:cs typeface="ＭＳ Ｐゴシック" charset="0"/>
              </a:rPr>
              <a:t>clarovicente@weebly.com</a:t>
            </a:r>
            <a:r>
              <a:rPr lang="en-US" sz="1600" b="1" i="1" spc="100" dirty="0">
                <a:latin typeface="Arial" charset="0"/>
                <a:cs typeface="ＭＳ Ｐゴシック" charset="0"/>
              </a:rPr>
              <a:t>. </a:t>
            </a:r>
            <a:r>
              <a:rPr lang="en-US" sz="1600" b="1" i="1" spc="100" dirty="0" err="1">
                <a:latin typeface="Arial" charset="0"/>
                <a:cs typeface="ＭＳ Ｐゴシック" charset="0"/>
              </a:rPr>
              <a:t>Naroroon</a:t>
            </a:r>
            <a:r>
              <a:rPr lang="en-US" sz="1600" b="1" i="1" spc="100" dirty="0">
                <a:latin typeface="Arial" charset="0"/>
                <a:cs typeface="ＭＳ Ｐゴシック" charset="0"/>
              </a:rPr>
              <a:t> din ang </a:t>
            </a:r>
            <a:r>
              <a:rPr lang="en-US" sz="1600" b="1" i="1" spc="100" dirty="0" err="1">
                <a:latin typeface="Arial" charset="0"/>
                <a:cs typeface="ＭＳ Ｐゴシック" charset="0"/>
              </a:rPr>
              <a:t>marami</a:t>
            </a:r>
            <a:r>
              <a:rPr lang="en-US" sz="1600" b="1" i="1" spc="100" dirty="0">
                <a:latin typeface="Arial" charset="0"/>
                <a:cs typeface="ＭＳ Ｐゴシック" charset="0"/>
              </a:rPr>
              <a:t> pang </a:t>
            </a:r>
            <a:r>
              <a:rPr lang="en-US" sz="1600" b="1" i="1" spc="10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1" i="1" spc="100" dirty="0">
                <a:latin typeface="Arial" charset="0"/>
                <a:cs typeface="ＭＳ Ｐゴシック" charset="0"/>
              </a:rPr>
              <a:t> </a:t>
            </a:r>
            <a:r>
              <a:rPr lang="en-US" sz="1600" b="1" i="1" spc="100" dirty="0" err="1">
                <a:latin typeface="Arial" charset="0"/>
                <a:cs typeface="ＭＳ Ｐゴシック" charset="0"/>
              </a:rPr>
              <a:t>liksyon</a:t>
            </a:r>
            <a:r>
              <a:rPr lang="en-US" sz="1600" b="1" i="1" spc="100" dirty="0">
                <a:latin typeface="Arial" charset="0"/>
                <a:cs typeface="ＭＳ Ｐゴシック" charset="0"/>
              </a:rPr>
              <a:t> </a:t>
            </a:r>
            <a:r>
              <a:rPr lang="en-US" sz="1600" b="1" i="1" spc="10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1" i="1" spc="100" dirty="0">
                <a:latin typeface="Arial" charset="0"/>
                <a:cs typeface="ＭＳ Ｐゴシック" charset="0"/>
              </a:rPr>
              <a:t> </a:t>
            </a:r>
            <a:r>
              <a:rPr lang="en-US" sz="1600" b="1" i="1" spc="100" dirty="0" err="1">
                <a:latin typeface="Arial" charset="0"/>
                <a:cs typeface="ＭＳ Ｐゴシック" charset="0"/>
              </a:rPr>
              <a:t>nakaraang</a:t>
            </a:r>
            <a:r>
              <a:rPr lang="en-US" sz="1600" b="1" i="1" spc="100" dirty="0">
                <a:latin typeface="Arial" charset="0"/>
                <a:cs typeface="ＭＳ Ｐゴシック" charset="0"/>
              </a:rPr>
              <a:t> </a:t>
            </a:r>
            <a:r>
              <a:rPr lang="en-US" sz="1600" b="1" i="1" spc="100" dirty="0" err="1">
                <a:latin typeface="Arial" charset="0"/>
                <a:cs typeface="ＭＳ Ｐゴシック" charset="0"/>
              </a:rPr>
              <a:t>higit</a:t>
            </a:r>
            <a:r>
              <a:rPr lang="en-US" sz="1600" b="1" i="1" spc="100" dirty="0">
                <a:latin typeface="Arial" charset="0"/>
                <a:cs typeface="ＭＳ Ｐゴシック" charset="0"/>
              </a:rPr>
              <a:t> </a:t>
            </a:r>
            <a:r>
              <a:rPr lang="en-US" sz="1600" b="1" i="1" spc="10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1" i="1" spc="100" dirty="0">
                <a:latin typeface="Arial" charset="0"/>
                <a:cs typeface="ＭＳ Ｐゴシック" charset="0"/>
              </a:rPr>
              <a:t> </a:t>
            </a:r>
            <a:r>
              <a:rPr lang="en-US" sz="1600" b="1" i="1" spc="100" dirty="0" err="1">
                <a:latin typeface="Arial" charset="0"/>
                <a:cs typeface="ＭＳ Ｐゴシック" charset="0"/>
              </a:rPr>
              <a:t>sampung</a:t>
            </a:r>
            <a:r>
              <a:rPr lang="en-US" sz="1600" b="1" i="1" spc="100" dirty="0">
                <a:latin typeface="Arial" charset="0"/>
                <a:cs typeface="ＭＳ Ｐゴシック" charset="0"/>
              </a:rPr>
              <a:t> </a:t>
            </a:r>
            <a:r>
              <a:rPr lang="en-US" sz="1600" b="1" i="1" spc="100" dirty="0" err="1">
                <a:latin typeface="Arial" charset="0"/>
                <a:cs typeface="ＭＳ Ｐゴシック" charset="0"/>
              </a:rPr>
              <a:t>taon</a:t>
            </a:r>
            <a:r>
              <a:rPr lang="en-US" sz="1600" b="1" i="1" spc="100" dirty="0">
                <a:latin typeface="Arial" charset="0"/>
                <a:cs typeface="ＭＳ Ｐゴシック" charset="0"/>
              </a:rPr>
              <a:t>. 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74AE670C-01CD-5A45-A737-E02F8A430472}" type="slidenum">
              <a:rPr lang="en-US" sz="1200"/>
              <a:pPr/>
              <a:t>29</a:t>
            </a:fld>
            <a:endParaRPr lang="en-US" sz="1200"/>
          </a:p>
        </p:txBody>
      </p:sp>
      <p:sp>
        <p:nvSpPr>
          <p:cNvPr id="389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600" b="1" i="1" spc="100" baseline="0" dirty="0">
                <a:latin typeface="Arial" charset="0"/>
                <a:cs typeface="ＭＳ Ｐゴシック" charset="0"/>
              </a:rPr>
              <a:t>Maraming salamat. </a:t>
            </a:r>
            <a:r>
              <a:rPr lang="en-US" sz="1600" b="1" i="1" spc="100" baseline="0" dirty="0" err="1">
                <a:latin typeface="Arial" charset="0"/>
                <a:cs typeface="ＭＳ Ｐゴシック" charset="0"/>
              </a:rPr>
              <a:t>Magkita</a:t>
            </a:r>
            <a:r>
              <a:rPr lang="en-US" sz="1600" b="1" i="1" spc="100" baseline="0" dirty="0">
                <a:latin typeface="Arial" charset="0"/>
                <a:cs typeface="ＭＳ Ｐゴシック" charset="0"/>
              </a:rPr>
              <a:t> tayo </a:t>
            </a:r>
            <a:r>
              <a:rPr lang="en-US" sz="1600" b="1" i="1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1" i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i="1" spc="100" baseline="0" dirty="0" err="1">
                <a:latin typeface="Arial" charset="0"/>
                <a:cs typeface="ＭＳ Ｐゴシック" charset="0"/>
              </a:rPr>
              <a:t>susunod</a:t>
            </a:r>
            <a:r>
              <a:rPr lang="en-US" sz="1600" b="1" i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i="1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1" i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i="1" spc="100" baseline="0" dirty="0" err="1">
                <a:latin typeface="Arial" charset="0"/>
                <a:cs typeface="ＭＳ Ｐゴシック" charset="0"/>
              </a:rPr>
              <a:t>linggo</a:t>
            </a:r>
            <a:r>
              <a:rPr lang="en-US" sz="1600" b="1" i="1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sz="1600" b="1" i="0" u="none" spc="100" baseline="0" dirty="0">
                <a:latin typeface="Arial" charset="0"/>
                <a:cs typeface="ＭＳ Ｐゴシック" charset="0"/>
              </a:rPr>
              <a:t>STOP RECORDING</a:t>
            </a:r>
          </a:p>
          <a:p>
            <a:pPr eaLnBrk="1" hangingPunct="1"/>
            <a:endParaRPr lang="en-US" sz="1600" b="1" i="0" u="none" spc="100" baseline="0" dirty="0">
              <a:latin typeface="Arial" charset="0"/>
              <a:cs typeface="ＭＳ Ｐゴシック" charset="0"/>
            </a:endParaRPr>
          </a:p>
          <a:p>
            <a:pPr eaLnBrk="1" hangingPunct="1"/>
            <a:endParaRPr lang="en-US" sz="1600" b="1" i="0" u="none" spc="100" baseline="0" dirty="0">
              <a:latin typeface="Arial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C5E1751C-43F1-3D4D-9D96-5B708DD576BC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266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i="1" spc="100" dirty="0">
                <a:latin typeface="Arial" charset="0"/>
                <a:cs typeface="ＭＳ Ｐゴシック" charset="0"/>
              </a:rPr>
              <a:t>Nasa </a:t>
            </a:r>
            <a:r>
              <a:rPr lang="en-US" sz="1600" b="1" i="1" spc="100" dirty="0" err="1">
                <a:latin typeface="Arial" charset="0"/>
                <a:cs typeface="ＭＳ Ｐゴシック" charset="0"/>
              </a:rPr>
              <a:t>panlabintatlong</a:t>
            </a:r>
            <a:r>
              <a:rPr lang="en-US" sz="1600" b="1" i="1" spc="100" dirty="0">
                <a:latin typeface="Arial" charset="0"/>
                <a:cs typeface="ＭＳ Ｐゴシック" charset="0"/>
              </a:rPr>
              <a:t> </a:t>
            </a:r>
            <a:r>
              <a:rPr lang="en-US" sz="1600" b="1" i="1" spc="100" dirty="0" err="1">
                <a:latin typeface="Arial" charset="0"/>
                <a:cs typeface="ＭＳ Ｐゴシック" charset="0"/>
              </a:rPr>
              <a:t>liksyon</a:t>
            </a:r>
            <a:r>
              <a:rPr lang="en-US" sz="1600" b="1" i="1" spc="100" dirty="0">
                <a:latin typeface="Arial" charset="0"/>
                <a:cs typeface="ＭＳ Ｐゴシック" charset="0"/>
              </a:rPr>
              <a:t> </a:t>
            </a:r>
            <a:r>
              <a:rPr lang="en-US" sz="1600" b="1" i="1" spc="10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1" i="1" spc="100" dirty="0">
                <a:latin typeface="Arial" charset="0"/>
                <a:cs typeface="ＭＳ Ｐゴシック" charset="0"/>
              </a:rPr>
              <a:t> tayo at ang </a:t>
            </a:r>
            <a:r>
              <a:rPr lang="en-US" sz="1600" b="1" i="1" spc="100" dirty="0" err="1">
                <a:latin typeface="Arial" charset="0"/>
                <a:cs typeface="ＭＳ Ｐゴシック" charset="0"/>
              </a:rPr>
              <a:t>pamagat</a:t>
            </a:r>
            <a:r>
              <a:rPr lang="en-US" sz="1600" b="1" i="1" spc="100" dirty="0">
                <a:latin typeface="Arial" charset="0"/>
                <a:cs typeface="ＭＳ Ｐゴシック" charset="0"/>
              </a:rPr>
              <a:t> ay </a:t>
            </a:r>
            <a:r>
              <a:rPr lang="en-US" sz="1600" b="0" i="0" spc="100" dirty="0" err="1">
                <a:latin typeface="Arial" charset="0"/>
                <a:cs typeface="ＭＳ Ｐゴシック" charset="0"/>
              </a:rPr>
              <a:t>Nagsasagawa</a:t>
            </a:r>
            <a:r>
              <a:rPr lang="en-US" sz="1600" b="0" i="0" spc="10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i="0" spc="100" dirty="0" err="1">
                <a:latin typeface="Arial" charset="0"/>
                <a:cs typeface="ＭＳ Ｐゴシック" charset="0"/>
              </a:rPr>
              <a:t>Kapayapaan</a:t>
            </a:r>
            <a:endParaRPr lang="en-US" sz="1600" spc="100" dirty="0">
              <a:latin typeface="Arial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37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986B0858-5217-4F43-9442-8CBFAFF6728B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276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Susing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Talata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.</a:t>
            </a:r>
            <a:r>
              <a:rPr lang="en-US" sz="160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PH" sz="1600" b="0" i="0" u="none" strike="noStrike" spc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Higit</a:t>
            </a:r>
            <a:r>
              <a:rPr lang="en-PH" sz="1600" b="0" i="0" u="none" strike="noStrike" spc="1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1600" b="0" i="0" u="none" strike="noStrike" spc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PH" sz="1600" b="0" i="0" u="none" strike="noStrike" spc="1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lahat, </a:t>
            </a:r>
            <a:r>
              <a:rPr lang="en-PH" sz="1600" b="0" i="0" u="none" strike="noStrike" spc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kunin</a:t>
            </a:r>
            <a:r>
              <a:rPr lang="en-PH" sz="1600" b="0" i="0" u="none" strike="noStrike" spc="1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1600" b="0" i="0" u="none" strike="noStrike" spc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ninyo</a:t>
            </a:r>
            <a:r>
              <a:rPr lang="en-PH" sz="1600" b="0" i="0" u="none" strike="noStrike" spc="1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ang </a:t>
            </a:r>
            <a:r>
              <a:rPr lang="en-PH" sz="1600" b="0" i="0" u="none" strike="noStrike" spc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kalasag</a:t>
            </a:r>
            <a:r>
              <a:rPr lang="en-PH" sz="1600" b="0" i="0" u="none" strike="noStrike" spc="1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ng </a:t>
            </a:r>
            <a:r>
              <a:rPr lang="en-PH" sz="1600" b="0" i="0" u="none" strike="noStrike" spc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pananampalataya</a:t>
            </a:r>
            <a:r>
              <a:rPr lang="en-PH" sz="1600" b="0" i="0" u="none" strike="noStrike" spc="1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Sa </a:t>
            </a:r>
            <a:r>
              <a:rPr lang="en-PH" sz="1600" b="0" i="0" u="none" strike="noStrike" spc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pamamagitan</a:t>
            </a:r>
            <a:r>
              <a:rPr lang="en-PH" sz="1600" b="0" i="0" u="none" strike="noStrike" spc="1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1600" b="0" i="0" u="none" strike="noStrike" spc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nito</a:t>
            </a:r>
            <a:r>
              <a:rPr lang="en-PH" sz="1600" b="0" i="0" u="none" strike="noStrike" spc="1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ay </a:t>
            </a:r>
            <a:r>
              <a:rPr lang="en-PH" sz="1600" b="0" i="0" u="none" strike="noStrike" spc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maaapula</a:t>
            </a:r>
            <a:r>
              <a:rPr lang="en-PH" sz="1600" b="0" i="0" u="none" strike="noStrike" spc="1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1600" b="0" i="0" u="none" strike="noStrike" spc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ninyo</a:t>
            </a:r>
            <a:r>
              <a:rPr lang="en-PH" sz="1600" b="0" i="0" u="none" strike="noStrike" spc="1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ang </a:t>
            </a:r>
            <a:r>
              <a:rPr lang="en-PH" sz="1600" b="0" i="0" u="none" strike="noStrike" spc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mga</a:t>
            </a:r>
            <a:r>
              <a:rPr lang="en-PH" sz="1600" b="0" i="0" u="none" strike="noStrike" spc="1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nag-</a:t>
            </a:r>
            <a:r>
              <a:rPr lang="en-PH" sz="1600" b="0" i="0" u="none" strike="noStrike" spc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aapoy</a:t>
            </a:r>
            <a:r>
              <a:rPr lang="en-PH" sz="1600" b="0" i="0" u="none" strike="noStrike" spc="1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1600" b="0" i="0" u="none" strike="noStrike" spc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PH" sz="1600" b="0" i="0" u="none" strike="noStrike" spc="1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1600" b="0" i="0" u="none" strike="noStrike" spc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palaso</a:t>
            </a:r>
            <a:r>
              <a:rPr lang="en-PH" sz="1600" b="0" i="0" u="none" strike="noStrike" spc="1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ng </a:t>
            </a:r>
            <a:r>
              <a:rPr lang="en-PH" sz="1600" b="0" i="0" u="none" strike="noStrike" spc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masama</a:t>
            </a:r>
            <a:r>
              <a:rPr lang="en-PH" sz="1600" b="0" i="0" u="none" strike="noStrike" spc="1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PH" sz="1600" spc="1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PH" sz="1600" b="0" i="0" u="none" strike="noStrike" spc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anggapin</a:t>
            </a:r>
            <a:r>
              <a:rPr lang="en-PH" sz="1600" b="0" i="0" u="none" strike="noStrike" spc="1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en-PH" sz="1600" b="0" i="0" u="none" strike="noStrike" spc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ninyo</a:t>
            </a:r>
            <a:r>
              <a:rPr lang="en-PH" sz="1600" b="0" i="0" u="none" strike="noStrike" spc="1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ang helmet ng </a:t>
            </a:r>
            <a:r>
              <a:rPr lang="en-PH" sz="1600" b="0" i="0" u="none" strike="noStrike" spc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kaligtasan</a:t>
            </a:r>
            <a:r>
              <a:rPr lang="en-PH" sz="1600" b="0" i="0" u="none" strike="noStrike" spc="1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at ang </a:t>
            </a:r>
            <a:r>
              <a:rPr lang="en-PH" sz="1600" b="0" i="0" u="none" strike="noStrike" spc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tabak</a:t>
            </a:r>
            <a:r>
              <a:rPr lang="en-PH" sz="1600" b="0" i="0" u="none" strike="noStrike" spc="1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ng Espiritu </a:t>
            </a:r>
            <a:r>
              <a:rPr lang="en-PH" sz="1600" b="0" i="0" u="none" strike="noStrike" spc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PH" sz="1600" b="0" i="0" u="none" strike="noStrike" spc="1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1600" b="0" i="0" u="none" strike="noStrike" spc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siyang</a:t>
            </a:r>
            <a:r>
              <a:rPr lang="en-PH" sz="1600" b="0" i="0" u="none" strike="noStrike" spc="1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1600" b="0" i="0" u="none" strike="noStrike" spc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salita</a:t>
            </a:r>
            <a:r>
              <a:rPr lang="en-PH" sz="1600" b="0" i="0" u="none" strike="noStrike" spc="1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ng </a:t>
            </a:r>
            <a:r>
              <a:rPr lang="en-PH" sz="1600" b="0" i="0" u="none" strike="noStrike" spc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Diyos</a:t>
            </a:r>
            <a:r>
              <a:rPr lang="en-PH" sz="1600" b="0" i="0" u="none" strike="noStrike" spc="1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 (</a:t>
            </a:r>
            <a:r>
              <a:rPr lang="en-PH" sz="1600" b="0" i="1" u="none" strike="noStrike" spc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Efeso</a:t>
            </a:r>
            <a:r>
              <a:rPr lang="en-PH" sz="1600" b="0" i="1" u="none" strike="noStrike" spc="1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1600" i="1" spc="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6:16, 17</a:t>
            </a:r>
            <a:r>
              <a:rPr lang="en-PH" sz="1600" b="0" i="0" u="none" strike="noStrike" spc="1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en-US" sz="1600" b="1" i="1" spc="100" baseline="0" dirty="0">
              <a:latin typeface="Arial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299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349851D2-A098-EA47-B336-2497F6669E35}" type="slidenum">
              <a:rPr lang="en-US" sz="1200">
                <a:cs typeface="ヒラギノ角ゴ Pro W3" charset="0"/>
              </a:rPr>
              <a:pPr/>
              <a:t>5</a:t>
            </a:fld>
            <a:endParaRPr lang="en-US" sz="1200">
              <a:cs typeface="ヒラギノ角ゴ Pro W3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90600" y="685800"/>
            <a:ext cx="4876800" cy="3657600"/>
          </a:xfrm>
          <a:solidFill>
            <a:srgbClr val="FFFFFF"/>
          </a:solidFill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12776" y="4343400"/>
            <a:ext cx="4530824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R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4025" algn="l"/>
              </a:tabLst>
              <a:defRPr/>
            </a:pPr>
            <a:r>
              <a:rPr lang="en-US" sz="1600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Narito</a:t>
            </a:r>
            <a:r>
              <a:rPr lang="en-US" sz="1600" b="1" i="1" spc="100" dirty="0">
                <a:latin typeface="Arial" charset="0"/>
                <a:ea typeface="ＭＳ Ｐゴシック" charset="0"/>
                <a:cs typeface="ＭＳ Ｐゴシック" charset="0"/>
              </a:rPr>
              <a:t> ang </a:t>
            </a:r>
            <a:r>
              <a:rPr lang="en-US" sz="1600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balangkas</a:t>
            </a:r>
            <a:r>
              <a:rPr lang="en-US" sz="1600" b="1" i="1" spc="100" dirty="0">
                <a:latin typeface="Arial" charset="0"/>
                <a:ea typeface="ＭＳ Ｐゴシック" charset="0"/>
                <a:cs typeface="ＭＳ Ｐゴシック" charset="0"/>
              </a:rPr>
              <a:t> ng </a:t>
            </a:r>
            <a:r>
              <a:rPr lang="en-US" sz="1600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liksyon</a:t>
            </a:r>
            <a:endParaRPr lang="en-US" sz="1600" b="1" i="1" spc="1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R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4025" algn="l"/>
              </a:tabLst>
              <a:defRPr/>
            </a:pPr>
            <a:r>
              <a:rPr lang="en-US" sz="1600" i="1" spc="100" dirty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sz="1600" i="1" spc="100" dirty="0" err="1">
                <a:latin typeface="Arial" charset="0"/>
                <a:ea typeface="ＭＳ Ｐゴシック" charset="0"/>
                <a:cs typeface="ＭＳ Ｐゴシック" charset="0"/>
              </a:rPr>
              <a:t>Panimulang</a:t>
            </a:r>
            <a:r>
              <a:rPr lang="en-US" sz="1600" i="1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i="1" spc="100" dirty="0" err="1">
                <a:latin typeface="Arial" charset="0"/>
                <a:ea typeface="ＭＳ Ｐゴシック" charset="0"/>
                <a:cs typeface="ＭＳ Ｐゴシック" charset="0"/>
              </a:rPr>
              <a:t>Salita</a:t>
            </a:r>
            <a:endParaRPr lang="en-US" sz="1600" i="1" spc="1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R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4025" algn="l"/>
              </a:tabLst>
              <a:defRPr/>
            </a:pPr>
            <a:r>
              <a:rPr lang="en-US" sz="1600" i="1" spc="100" dirty="0" err="1">
                <a:latin typeface="Arial" charset="0"/>
                <a:ea typeface="ＭＳ Ｐゴシック" charset="0"/>
                <a:cs typeface="ＭＳ Ｐゴシック" charset="0"/>
              </a:rPr>
              <a:t>Prologo</a:t>
            </a:r>
            <a:endParaRPr lang="en-US" sz="1600" i="1" spc="1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4025" algn="l"/>
              </a:tabLst>
              <a:defRPr/>
            </a:pPr>
            <a:r>
              <a:rPr lang="en-US" sz="1600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Tatlong</a:t>
            </a:r>
            <a:r>
              <a:rPr lang="en-US" sz="1600" b="1" i="1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pagkakahati</a:t>
            </a:r>
            <a:r>
              <a:rPr lang="en-US" sz="1600" b="1" i="1" spc="100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4025" algn="l"/>
              </a:tabLst>
              <a:defRPr/>
            </a:pP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¶ (1) </a:t>
            </a:r>
            <a:r>
              <a:rPr lang="en-US" sz="1600" spc="100" dirty="0" err="1">
                <a:latin typeface="Arial" charset="0"/>
                <a:ea typeface="ＭＳ Ｐゴシック" charset="0"/>
                <a:cs typeface="ＭＳ Ｐゴシック" charset="0"/>
              </a:rPr>
              <a:t>Sinturon</a:t>
            </a:r>
            <a:r>
              <a:rPr lang="en-US" sz="1600" spc="100" dirty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sz="1600" spc="100" dirty="0" err="1">
                <a:latin typeface="Arial" charset="0"/>
                <a:ea typeface="ＭＳ Ｐゴシック" charset="0"/>
                <a:cs typeface="ＭＳ Ｐゴシック" charset="0"/>
              </a:rPr>
              <a:t>Baluting</a:t>
            </a:r>
            <a:r>
              <a:rPr lang="en-US" sz="160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spc="100" dirty="0" err="1">
                <a:latin typeface="Arial" charset="0"/>
                <a:ea typeface="ＭＳ Ｐゴシック" charset="0"/>
                <a:cs typeface="ＭＳ Ｐゴシック" charset="0"/>
              </a:rPr>
              <a:t>Pandibdib</a:t>
            </a:r>
            <a:r>
              <a:rPr lang="en-US" sz="1600" spc="100" dirty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sz="1600" i="1" spc="100" dirty="0" err="1">
                <a:latin typeface="Arial" charset="0"/>
                <a:ea typeface="ＭＳ Ｐゴシック" charset="0"/>
                <a:cs typeface="ＭＳ Ｐゴシック" charset="0"/>
              </a:rPr>
              <a:t>Efeso</a:t>
            </a:r>
            <a:r>
              <a:rPr lang="en-US" sz="1600" i="1" spc="100" dirty="0">
                <a:latin typeface="Arial" charset="0"/>
                <a:ea typeface="ＭＳ Ｐゴシック" charset="0"/>
                <a:cs typeface="ＭＳ Ｐゴシック" charset="0"/>
              </a:rPr>
              <a:t> 6:14</a:t>
            </a:r>
            <a:r>
              <a:rPr lang="en-US" sz="1600" spc="100" dirty="0">
                <a:latin typeface="Arial" charset="0"/>
                <a:ea typeface="ＭＳ Ｐゴシック" charset="0"/>
                <a:cs typeface="ＭＳ Ｐゴシック" charset="0"/>
              </a:rPr>
              <a:t>).  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tabLst>
                <a:tab pos="454025" algn="l"/>
              </a:tabLst>
              <a:defRPr/>
            </a:pPr>
            <a:r>
              <a:rPr lang="en-US" sz="1600" spc="100" baseline="0" dirty="0">
                <a:latin typeface="Arial" charset="0"/>
                <a:ea typeface="ＭＳ Ｐゴシック" charset="0"/>
                <a:cs typeface="ＭＳ Ｐゴシック" charset="0"/>
              </a:rPr>
              <a:t>(2) </a:t>
            </a:r>
            <a:r>
              <a:rPr lang="en-US" sz="1600" b="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Panyapak</a:t>
            </a:r>
            <a:r>
              <a:rPr lang="en-US" sz="1600" b="0" spc="100" baseline="0" dirty="0">
                <a:latin typeface="Arial" charset="0"/>
                <a:ea typeface="ＭＳ Ｐゴシック" charset="0"/>
                <a:cs typeface="ＭＳ Ｐゴシック" charset="0"/>
              </a:rPr>
              <a:t>: Ang </a:t>
            </a:r>
            <a:r>
              <a:rPr lang="en-US" sz="1600" b="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Iglesya’y</a:t>
            </a:r>
            <a:r>
              <a:rPr lang="en-US" sz="1600" b="0" spc="100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Nagsasagawa</a:t>
            </a:r>
            <a:r>
              <a:rPr lang="en-US" sz="1600" b="0" spc="100" baseline="0" dirty="0">
                <a:latin typeface="Arial" charset="0"/>
                <a:ea typeface="ＭＳ Ｐゴシック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Kapayapaan</a:t>
            </a:r>
            <a:r>
              <a:rPr lang="en-US" sz="1600" b="0" spc="100" baseline="0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sz="1600" b="0" i="1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Efeso</a:t>
            </a:r>
            <a:r>
              <a:rPr lang="en-US" sz="1600" b="0" i="1" spc="100" baseline="0" dirty="0">
                <a:latin typeface="Arial" charset="0"/>
                <a:ea typeface="ＭＳ Ｐゴシック" charset="0"/>
                <a:cs typeface="ＭＳ Ｐゴシック" charset="0"/>
              </a:rPr>
              <a:t> 6:15</a:t>
            </a:r>
            <a:r>
              <a:rPr lang="en-US" sz="1600" b="0" i="0" spc="100" dirty="0">
                <a:latin typeface="Arial" charset="0"/>
                <a:ea typeface="ＭＳ Ｐゴシック" charset="0"/>
                <a:cs typeface="ＭＳ Ｐゴシック" charset="0"/>
              </a:rPr>
              <a:t>).</a:t>
            </a:r>
            <a:r>
              <a:rPr lang="en-US" sz="1600" b="0" spc="100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tabLst>
                <a:tab pos="454025" algn="l"/>
              </a:tabLst>
              <a:defRPr/>
            </a:pPr>
            <a:r>
              <a:rPr lang="en-US" sz="1600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1600" spc="100" baseline="0" dirty="0">
                <a:latin typeface="Arial" charset="0"/>
                <a:ea typeface="ＭＳ Ｐゴシック" charset="0"/>
                <a:cs typeface="ＭＳ Ｐゴシック" charset="0"/>
              </a:rPr>
              <a:t>3) </a:t>
            </a:r>
            <a:r>
              <a:rPr lang="en-US" sz="1600" b="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Kalasag</a:t>
            </a:r>
            <a:r>
              <a:rPr lang="en-US" sz="1600" b="0" spc="100" baseline="0" dirty="0">
                <a:latin typeface="Arial" charset="0"/>
                <a:ea typeface="ＭＳ Ｐゴシック" charset="0"/>
                <a:cs typeface="ＭＳ Ｐゴシック" charset="0"/>
              </a:rPr>
              <a:t>, Helmet, at Tabak 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1600" b="0" i="1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Efeso</a:t>
            </a:r>
            <a:r>
              <a:rPr lang="en-US" sz="1600" b="0" i="1" spc="100" baseline="0" dirty="0">
                <a:latin typeface="Arial" charset="0"/>
                <a:ea typeface="ＭＳ Ｐゴシック" charset="0"/>
                <a:cs typeface="ＭＳ Ｐゴシック" charset="0"/>
              </a:rPr>
              <a:t> 6:16, 17</a:t>
            </a:r>
            <a:r>
              <a:rPr lang="en-US" sz="1600" b="0" i="0" spc="100" dirty="0">
                <a:latin typeface="Arial" charset="0"/>
                <a:ea typeface="ＭＳ Ｐゴシック" charset="0"/>
                <a:cs typeface="ＭＳ Ｐゴシック" charset="0"/>
              </a:rPr>
              <a:t>).</a:t>
            </a:r>
            <a:r>
              <a:rPr lang="en-US" sz="1600" b="0" spc="100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endParaRPr lang="en-US" sz="1600" spc="1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spcBef>
                <a:spcPts val="0"/>
              </a:spcBef>
              <a:tabLst>
                <a:tab pos="454025" algn="l"/>
              </a:tabLst>
              <a:defRPr/>
            </a:pPr>
            <a:r>
              <a:rPr lang="en-US" sz="1600" i="1" spc="100" baseline="0" dirty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sz="1600" i="1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Epilogo</a:t>
            </a:r>
            <a:endParaRPr lang="en-US" sz="1600" i="1" spc="100" baseline="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spcBef>
                <a:spcPts val="0"/>
              </a:spcBef>
              <a:tabLst>
                <a:tab pos="454025" algn="l"/>
              </a:tabLst>
              <a:defRPr/>
            </a:pPr>
            <a:r>
              <a:rPr lang="en-US" sz="1600" i="1" spc="100" dirty="0" err="1">
                <a:latin typeface="Arial" charset="0"/>
                <a:ea typeface="ＭＳ Ｐゴシック" charset="0"/>
                <a:cs typeface="ＭＳ Ｐゴシック" charset="0"/>
              </a:rPr>
              <a:t>Pangwakas</a:t>
            </a:r>
            <a:r>
              <a:rPr lang="en-US" sz="1600" i="1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i="1" spc="100" dirty="0" err="1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sz="1600" i="1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i="1" spc="100" dirty="0" err="1">
                <a:latin typeface="Arial" charset="0"/>
                <a:ea typeface="ＭＳ Ｐゴシック" charset="0"/>
                <a:cs typeface="ＭＳ Ｐゴシック" charset="0"/>
              </a:rPr>
              <a:t>Salita</a:t>
            </a:r>
            <a:endParaRPr lang="en-US" sz="1600" i="1" spc="100" baseline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349851D2-A098-EA47-B336-2497F6669E35}" type="slidenum">
              <a:rPr lang="en-US" sz="1200">
                <a:cs typeface="ヒラギノ角ゴ Pro W3" charset="0"/>
              </a:rPr>
              <a:pPr/>
              <a:t>6</a:t>
            </a:fld>
            <a:endParaRPr lang="en-US" sz="1200" dirty="0">
              <a:cs typeface="ヒラギノ角ゴ Pro W3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90600" y="685800"/>
            <a:ext cx="4876800" cy="3657600"/>
          </a:xfrm>
          <a:solidFill>
            <a:srgbClr val="FFFFFF"/>
          </a:solidFill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12776" y="4343400"/>
            <a:ext cx="4530824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R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4025" algn="l"/>
              </a:tabLst>
              <a:defRPr/>
            </a:pPr>
            <a:r>
              <a:rPr lang="en-US" sz="1600" b="1" spc="100" dirty="0" err="1">
                <a:latin typeface="Arial" charset="0"/>
                <a:ea typeface="ＭＳ Ｐゴシック" charset="0"/>
                <a:cs typeface="ＭＳ Ｐゴシック" charset="0"/>
              </a:rPr>
              <a:t>Panimulang</a:t>
            </a:r>
            <a:r>
              <a:rPr lang="en-US" sz="1600" b="1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spc="100" dirty="0" err="1">
                <a:latin typeface="Arial" charset="0"/>
                <a:ea typeface="ＭＳ Ｐゴシック" charset="0"/>
                <a:cs typeface="ＭＳ Ｐゴシック" charset="0"/>
              </a:rPr>
              <a:t>Salita</a:t>
            </a:r>
            <a:endParaRPr lang="en-US" sz="1600" b="1" spc="1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4025" algn="l"/>
              </a:tabLst>
              <a:defRPr/>
            </a:pP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Sa </a:t>
            </a:r>
            <a:r>
              <a:rPr lang="en-US" sz="1600" b="0" spc="100" dirty="0" err="1">
                <a:latin typeface="Arial" charset="0"/>
                <a:ea typeface="ＭＳ Ｐゴシック" charset="0"/>
                <a:cs typeface="ＭＳ Ｐゴシック" charset="0"/>
              </a:rPr>
              <a:t>Efeso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, ang </a:t>
            </a:r>
            <a:r>
              <a:rPr lang="en-US" sz="1600" b="0" spc="100" dirty="0" err="1">
                <a:latin typeface="Arial" charset="0"/>
                <a:ea typeface="ＭＳ Ｐゴシック" charset="0"/>
                <a:cs typeface="ＭＳ Ｐゴシック" charset="0"/>
              </a:rPr>
              <a:t>dakilang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0" spc="100" dirty="0" err="1">
                <a:latin typeface="Arial" charset="0"/>
                <a:ea typeface="ＭＳ Ｐゴシック" charset="0"/>
                <a:cs typeface="ＭＳ Ｐゴシック" charset="0"/>
              </a:rPr>
              <a:t>misyonerong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0" spc="100" dirty="0" err="1">
                <a:latin typeface="Arial" charset="0"/>
                <a:ea typeface="ＭＳ Ｐゴシック" charset="0"/>
                <a:cs typeface="ＭＳ Ｐゴシック" charset="0"/>
              </a:rPr>
              <a:t>apostol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sz="1600" b="0" spc="100" dirty="0" err="1">
                <a:latin typeface="Arial" charset="0"/>
                <a:ea typeface="ＭＳ Ｐゴシック" charset="0"/>
                <a:cs typeface="ＭＳ Ｐゴシック" charset="0"/>
              </a:rPr>
              <a:t>inilalarawan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0" spc="100" dirty="0" err="1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0" spc="100" dirty="0" err="1">
                <a:latin typeface="Arial" charset="0"/>
                <a:ea typeface="ＭＳ Ｐゴシック" charset="0"/>
                <a:cs typeface="ＭＳ Ｐゴシック" charset="0"/>
              </a:rPr>
              <a:t>diwa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 ang </a:t>
            </a:r>
            <a:r>
              <a:rPr lang="en-US" sz="1600" b="0" spc="100" dirty="0" err="1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0" spc="100" dirty="0" err="1">
                <a:latin typeface="Arial" charset="0"/>
                <a:ea typeface="ＭＳ Ｐゴシック" charset="0"/>
                <a:cs typeface="ＭＳ Ｐゴシック" charset="0"/>
              </a:rPr>
              <a:t>napakalaking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0" spc="100" dirty="0" err="1">
                <a:latin typeface="Arial" charset="0"/>
                <a:ea typeface="ＭＳ Ｐゴシック" charset="0"/>
                <a:cs typeface="ＭＳ Ｐゴシック" charset="0"/>
              </a:rPr>
              <a:t>armi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, ang </a:t>
            </a:r>
            <a:r>
              <a:rPr lang="en-US" sz="1600" b="0" spc="100" dirty="0" err="1">
                <a:latin typeface="Arial" charset="0"/>
                <a:ea typeface="ＭＳ Ｐゴシック" charset="0"/>
                <a:cs typeface="ＭＳ Ｐゴシック" charset="0"/>
              </a:rPr>
              <a:t>iglesya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1600" b="0" spc="100" dirty="0" err="1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0" spc="100" dirty="0" err="1">
                <a:latin typeface="Arial" charset="0"/>
                <a:ea typeface="ＭＳ Ｐゴシック" charset="0"/>
                <a:cs typeface="ＭＳ Ｐゴシック" charset="0"/>
              </a:rPr>
              <a:t>dumadalaw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0" spc="100" dirty="0" err="1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0" spc="100" dirty="0" err="1">
                <a:latin typeface="Arial" charset="0"/>
                <a:ea typeface="ＭＳ Ｐゴシック" charset="0"/>
                <a:cs typeface="ＭＳ Ｐゴシック" charset="0"/>
              </a:rPr>
              <a:t>tinggalan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 ng </a:t>
            </a:r>
            <a:r>
              <a:rPr lang="en-US" sz="1600" b="0" spc="100" dirty="0" err="1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0" spc="100" dirty="0" err="1">
                <a:latin typeface="Arial" charset="0"/>
                <a:ea typeface="ＭＳ Ｐゴシック" charset="0"/>
                <a:cs typeface="ＭＳ Ｐゴシック" charset="0"/>
              </a:rPr>
              <a:t>armas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sz="1600" b="0" spc="100" dirty="0" err="1">
                <a:latin typeface="Arial" charset="0"/>
                <a:ea typeface="ＭＳ Ｐゴシック" charset="0"/>
                <a:cs typeface="ＭＳ Ｐゴシック" charset="0"/>
              </a:rPr>
              <a:t>nagsusuot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 ng </a:t>
            </a:r>
            <a:r>
              <a:rPr lang="en-US" sz="1600" b="0" spc="100" dirty="0" err="1">
                <a:latin typeface="Arial" charset="0"/>
                <a:ea typeface="ＭＳ Ｐゴシック" charset="0"/>
                <a:cs typeface="ＭＳ Ｐゴシック" charset="0"/>
              </a:rPr>
              <a:t>makalangit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0" spc="100" dirty="0" err="1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0" i="1" spc="100" dirty="0" err="1">
                <a:latin typeface="Arial" charset="0"/>
                <a:ea typeface="ＭＳ Ｐゴシック" charset="0"/>
                <a:cs typeface="ＭＳ Ｐゴシック" charset="0"/>
              </a:rPr>
              <a:t>panoplia</a:t>
            </a:r>
            <a:r>
              <a:rPr lang="en-US" sz="1600" b="0" i="1" spc="1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ang </a:t>
            </a:r>
            <a:r>
              <a:rPr lang="en-US" sz="1600" b="0" spc="100" dirty="0" err="1">
                <a:latin typeface="Arial" charset="0"/>
                <a:ea typeface="ＭＳ Ｐゴシック" charset="0"/>
                <a:cs typeface="ＭＳ Ｐゴシック" charset="0"/>
              </a:rPr>
              <a:t>Griyegong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0" spc="100" dirty="0" err="1">
                <a:latin typeface="Arial" charset="0"/>
                <a:ea typeface="ＭＳ Ｐゴシック" charset="0"/>
                <a:cs typeface="ＭＳ Ｐゴシック" charset="0"/>
              </a:rPr>
              <a:t>termino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 para </a:t>
            </a:r>
            <a:r>
              <a:rPr lang="en-US" sz="1600" b="0" spc="100" dirty="0" err="1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0" spc="100" dirty="0" err="1">
                <a:latin typeface="Arial" charset="0"/>
                <a:ea typeface="ＭＳ Ｐゴシック" charset="0"/>
                <a:cs typeface="ＭＳ Ｐゴシック" charset="0"/>
              </a:rPr>
              <a:t>lubos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 at ulo-</a:t>
            </a:r>
            <a:r>
              <a:rPr lang="en-US" sz="1600" b="0" spc="100" dirty="0" err="1">
                <a:latin typeface="Arial" charset="0"/>
                <a:ea typeface="ＭＳ Ｐゴシック" charset="0"/>
                <a:cs typeface="ＭＳ Ｐゴシック" charset="0"/>
              </a:rPr>
              <a:t>hanggang</a:t>
            </a:r>
            <a:r>
              <a:rPr lang="en-US" sz="1600" spc="100" dirty="0">
                <a:latin typeface="Arial" charset="0"/>
                <a:ea typeface="ＭＳ Ｐゴシック" charset="0"/>
                <a:cs typeface="ＭＳ Ｐゴシック" charset="0"/>
              </a:rPr>
              <a:t>-</a:t>
            </a:r>
            <a:r>
              <a:rPr lang="en-US" sz="1600" spc="100" dirty="0" err="1">
                <a:latin typeface="Arial" charset="0"/>
                <a:ea typeface="ＭＳ Ｐゴシック" charset="0"/>
                <a:cs typeface="ＭＳ Ｐゴシック" charset="0"/>
              </a:rPr>
              <a:t>daliri</a:t>
            </a:r>
            <a:r>
              <a:rPr lang="en-US" sz="1600" spc="100" dirty="0">
                <a:latin typeface="Arial" charset="0"/>
                <a:ea typeface="ＭＳ Ｐゴシック" charset="0"/>
                <a:cs typeface="ＭＳ Ｐゴシック" charset="0"/>
              </a:rPr>
              <a:t>-ng-</a:t>
            </a:r>
            <a:r>
              <a:rPr lang="en-US" sz="1600" spc="100" dirty="0" err="1">
                <a:latin typeface="Arial" charset="0"/>
                <a:ea typeface="ＭＳ Ｐゴシック" charset="0"/>
                <a:cs typeface="ＭＳ Ｐゴシック" charset="0"/>
              </a:rPr>
              <a:t>paa</a:t>
            </a:r>
            <a:r>
              <a:rPr lang="en-US" sz="160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spc="100" dirty="0" err="1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sz="160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spc="100" dirty="0" err="1">
                <a:latin typeface="Arial" charset="0"/>
                <a:ea typeface="ＭＳ Ｐゴシック" charset="0"/>
                <a:cs typeface="ＭＳ Ｐゴシック" charset="0"/>
              </a:rPr>
              <a:t>baluti</a:t>
            </a:r>
            <a:r>
              <a:rPr lang="en-US" sz="1600" spc="100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sz="1600" b="0" i="0" spc="1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4025" algn="l"/>
              </a:tabLst>
              <a:defRPr/>
            </a:pPr>
            <a:r>
              <a:rPr lang="en-US" sz="1600" b="0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sz="1600" i="0" spc="100" dirty="0" err="1">
                <a:latin typeface="Arial" charset="0"/>
                <a:ea typeface="ＭＳ Ｐゴシック" charset="0"/>
                <a:cs typeface="ＭＳ Ｐゴシック" charset="0"/>
              </a:rPr>
              <a:t>Naglalaman</a:t>
            </a:r>
            <a:r>
              <a:rPr lang="en-US" sz="1600" i="0" spc="100" dirty="0">
                <a:latin typeface="Arial" charset="0"/>
                <a:ea typeface="ＭＳ Ｐゴシック" charset="0"/>
                <a:cs typeface="ＭＳ Ｐゴシック" charset="0"/>
              </a:rPr>
              <a:t> ang </a:t>
            </a:r>
            <a:r>
              <a:rPr lang="en-US" sz="1600" i="0" spc="100" dirty="0" err="1">
                <a:latin typeface="Arial" charset="0"/>
                <a:ea typeface="ＭＳ Ｐゴシック" charset="0"/>
                <a:cs typeface="ＭＳ Ｐゴシック" charset="0"/>
              </a:rPr>
              <a:t>tinggalan</a:t>
            </a:r>
            <a:r>
              <a:rPr lang="en-US" sz="1600" i="0" spc="100" dirty="0">
                <a:latin typeface="Arial" charset="0"/>
                <a:ea typeface="ＭＳ Ｐゴシック" charset="0"/>
                <a:cs typeface="ＭＳ Ｐゴシック" charset="0"/>
              </a:rPr>
              <a:t> ng </a:t>
            </a:r>
            <a:r>
              <a:rPr lang="en-US" sz="1600" i="0" spc="100" dirty="0" err="1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sz="1600" i="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i="0" spc="100" dirty="0" err="1">
                <a:latin typeface="Arial" charset="0"/>
                <a:ea typeface="ＭＳ Ｐゴシック" charset="0"/>
                <a:cs typeface="ＭＳ Ｐゴシック" charset="0"/>
              </a:rPr>
              <a:t>armas</a:t>
            </a:r>
            <a:r>
              <a:rPr lang="en-US" sz="1600" i="0" spc="100" dirty="0">
                <a:latin typeface="Arial" charset="0"/>
                <a:ea typeface="ＭＳ Ｐゴシック" charset="0"/>
                <a:cs typeface="ＭＳ Ｐゴシック" charset="0"/>
              </a:rPr>
              <a:t> ng </a:t>
            </a:r>
            <a:r>
              <a:rPr lang="en-US" sz="1600" i="0" spc="100" dirty="0" err="1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sz="1600" i="0" spc="100" dirty="0">
                <a:latin typeface="Arial" charset="0"/>
                <a:ea typeface="ＭＳ Ｐゴシック" charset="0"/>
                <a:cs typeface="ＭＳ Ｐゴシック" charset="0"/>
              </a:rPr>
              <a:t> ang </a:t>
            </a:r>
            <a:r>
              <a:rPr lang="en-US" sz="1600" i="0" spc="100" dirty="0" err="1">
                <a:latin typeface="Arial" charset="0"/>
                <a:ea typeface="ＭＳ Ｐゴシック" charset="0"/>
                <a:cs typeface="ＭＳ Ｐゴシック" charset="0"/>
              </a:rPr>
              <a:t>sapat</a:t>
            </a:r>
            <a:r>
              <a:rPr lang="en-US" sz="1600" i="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i="0" spc="100" dirty="0" err="1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sz="1600" i="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i="0" spc="100" dirty="0" err="1">
                <a:latin typeface="Arial" charset="0"/>
                <a:ea typeface="ＭＳ Ｐゴシック" charset="0"/>
                <a:cs typeface="ＭＳ Ｐゴシック" charset="0"/>
              </a:rPr>
              <a:t>pinakamagagaling</a:t>
            </a:r>
            <a:r>
              <a:rPr lang="en-US" sz="1600" i="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i="0" spc="100" dirty="0" err="1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sz="1600" i="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i="0" spc="100" dirty="0" err="1">
                <a:latin typeface="Arial" charset="0"/>
                <a:ea typeface="ＭＳ Ｐゴシック" charset="0"/>
                <a:cs typeface="ＭＳ Ｐゴシック" charset="0"/>
              </a:rPr>
              <a:t>armas</a:t>
            </a:r>
            <a:r>
              <a:rPr lang="en-US" sz="1600" i="0" spc="100" dirty="0">
                <a:latin typeface="Arial" charset="0"/>
                <a:ea typeface="ＭＳ Ｐゴシック" charset="0"/>
                <a:cs typeface="ＭＳ Ｐゴシック" charset="0"/>
              </a:rPr>
              <a:t> para </a:t>
            </a:r>
            <a:r>
              <a:rPr lang="en-US" sz="1600" i="0" spc="100" dirty="0" err="1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sz="1600" i="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i="0" spc="100" dirty="0" err="1">
                <a:latin typeface="Arial" charset="0"/>
                <a:ea typeface="ＭＳ Ｐゴシック" charset="0"/>
                <a:cs typeface="ＭＳ Ｐゴシック" charset="0"/>
              </a:rPr>
              <a:t>bawat</a:t>
            </a:r>
            <a:r>
              <a:rPr lang="en-US" sz="1600" i="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i="0" spc="100" dirty="0" err="1">
                <a:latin typeface="Arial" charset="0"/>
                <a:ea typeface="ＭＳ Ｐゴシック" charset="0"/>
                <a:cs typeface="ＭＳ Ｐゴシック" charset="0"/>
              </a:rPr>
              <a:t>kawal</a:t>
            </a:r>
            <a:r>
              <a:rPr lang="en-US" sz="1600" i="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i="0" spc="100" dirty="0" err="1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sz="1600" i="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i="0" spc="100" dirty="0" err="1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sz="1600" i="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i="0" spc="100" dirty="0" err="1">
                <a:latin typeface="Arial" charset="0"/>
                <a:ea typeface="ＭＳ Ｐゴシック" charset="0"/>
                <a:cs typeface="ＭＳ Ｐゴシック" charset="0"/>
              </a:rPr>
              <a:t>armi</a:t>
            </a:r>
            <a:r>
              <a:rPr lang="en-US" sz="1600" i="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i="0" spc="100" dirty="0" err="1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sz="1600" i="0" spc="100" dirty="0">
                <a:latin typeface="Arial" charset="0"/>
                <a:ea typeface="ＭＳ Ｐゴシック" charset="0"/>
                <a:cs typeface="ＭＳ Ｐゴシック" charset="0"/>
              </a:rPr>
              <a:t> “</a:t>
            </a:r>
            <a:r>
              <a:rPr lang="en-US" sz="1600" i="0" spc="100" dirty="0" err="1">
                <a:latin typeface="Arial" charset="0"/>
                <a:ea typeface="ＭＳ Ｐゴシック" charset="0"/>
                <a:cs typeface="ＭＳ Ｐゴシック" charset="0"/>
              </a:rPr>
              <a:t>damitan</a:t>
            </a:r>
            <a:r>
              <a:rPr lang="en-US" sz="1600" i="0" spc="100" dirty="0">
                <a:latin typeface="Arial" charset="0"/>
                <a:ea typeface="ＭＳ Ｐゴシック" charset="0"/>
                <a:cs typeface="ＭＳ Ｐゴシック" charset="0"/>
              </a:rPr>
              <a:t> ng </a:t>
            </a:r>
            <a:r>
              <a:rPr lang="en-US" sz="1600" i="0" u="sng" spc="100" dirty="0" err="1">
                <a:latin typeface="Arial" charset="0"/>
                <a:ea typeface="ＭＳ Ｐゴシック" charset="0"/>
                <a:cs typeface="ＭＳ Ｐゴシック" charset="0"/>
              </a:rPr>
              <a:t>bakal</a:t>
            </a:r>
            <a:r>
              <a:rPr lang="en-US" sz="1600" i="0" u="sng" spc="100" dirty="0">
                <a:latin typeface="Arial" charset="0"/>
                <a:ea typeface="ＭＳ Ｐゴシック" charset="0"/>
                <a:cs typeface="ＭＳ Ｐゴシック" charset="0"/>
              </a:rPr>
              <a:t> ng </a:t>
            </a:r>
            <a:r>
              <a:rPr lang="en-US" sz="1600" i="0" u="sng" spc="100" dirty="0" err="1">
                <a:latin typeface="Arial" charset="0"/>
                <a:ea typeface="ＭＳ Ｐゴシック" charset="0"/>
                <a:cs typeface="ＭＳ Ｐゴシック" charset="0"/>
              </a:rPr>
              <a:t>hilaga</a:t>
            </a:r>
            <a:r>
              <a:rPr lang="en-US" sz="1600" i="0" u="sng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i="0" spc="100" dirty="0" err="1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sz="1600" i="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i="0" spc="100" dirty="0" err="1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sz="1600" i="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i="0" spc="100" dirty="0" err="1">
                <a:latin typeface="Arial" charset="0"/>
                <a:ea typeface="ＭＳ Ｐゴシック" charset="0"/>
                <a:cs typeface="ＭＳ Ｐゴシック" charset="0"/>
              </a:rPr>
              <a:t>taas</a:t>
            </a:r>
            <a:r>
              <a:rPr lang="en-US" sz="1600" i="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i="0" spc="100" dirty="0" err="1">
                <a:latin typeface="Arial" charset="0"/>
                <a:ea typeface="ＭＳ Ｐゴシック" charset="0"/>
                <a:cs typeface="ＭＳ Ｐゴシック" charset="0"/>
              </a:rPr>
              <a:t>hanggang</a:t>
            </a:r>
            <a:r>
              <a:rPr lang="en-US" sz="1600" i="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i="0" spc="100" dirty="0" err="1">
                <a:latin typeface="Arial" charset="0"/>
                <a:ea typeface="ＭＳ Ｐゴシック" charset="0"/>
                <a:cs typeface="ＭＳ Ｐゴシック" charset="0"/>
              </a:rPr>
              <a:t>daliri</a:t>
            </a:r>
            <a:r>
              <a:rPr lang="en-US" sz="1600" i="0" spc="100" dirty="0">
                <a:latin typeface="Arial" charset="0"/>
                <a:ea typeface="ＭＳ Ｐゴシック" charset="0"/>
                <a:cs typeface="ＭＳ Ｐゴシック" charset="0"/>
              </a:rPr>
              <a:t> ng </a:t>
            </a:r>
            <a:r>
              <a:rPr lang="en-US" sz="1600" i="0" spc="100" dirty="0" err="1">
                <a:latin typeface="Arial" charset="0"/>
                <a:ea typeface="ＭＳ Ｐゴシック" charset="0"/>
                <a:cs typeface="ＭＳ Ｐゴシック" charset="0"/>
              </a:rPr>
              <a:t>paa</a:t>
            </a:r>
            <a:r>
              <a:rPr lang="en-US" sz="1600" i="0" spc="100" dirty="0">
                <a:latin typeface="Arial" charset="0"/>
                <a:ea typeface="ＭＳ Ｐゴシック" charset="0"/>
                <a:cs typeface="ＭＳ Ｐゴシック" charset="0"/>
              </a:rPr>
              <a:t>,” </a:t>
            </a:r>
            <a:r>
              <a:rPr lang="en-US" sz="1600" i="0" spc="100" dirty="0" err="1">
                <a:latin typeface="Arial" charset="0"/>
                <a:ea typeface="ＭＳ Ｐゴシック" charset="0"/>
                <a:cs typeface="ＭＳ Ｐゴシック" charset="0"/>
              </a:rPr>
              <a:t>habang</a:t>
            </a:r>
            <a:r>
              <a:rPr lang="en-US" sz="1600" i="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i="0" spc="100" dirty="0" err="1">
                <a:latin typeface="Arial" charset="0"/>
                <a:ea typeface="ＭＳ Ｐゴシック" charset="0"/>
                <a:cs typeface="ＭＳ Ｐゴシック" charset="0"/>
              </a:rPr>
              <a:t>sila’y</a:t>
            </a:r>
            <a:r>
              <a:rPr lang="en-US" sz="1600" i="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i="0" spc="100" dirty="0" err="1">
                <a:latin typeface="Arial" charset="0"/>
                <a:ea typeface="ＭＳ Ｐゴシック" charset="0"/>
                <a:cs typeface="ＭＳ Ｐゴシック" charset="0"/>
              </a:rPr>
              <a:t>naghahandang</a:t>
            </a:r>
            <a:r>
              <a:rPr lang="en-US" sz="1600" i="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i="0" spc="100" dirty="0" err="1">
                <a:latin typeface="Arial" charset="0"/>
                <a:ea typeface="ＭＳ Ｐゴシック" charset="0"/>
                <a:cs typeface="ＭＳ Ｐゴシック" charset="0"/>
              </a:rPr>
              <a:t>humayo</a:t>
            </a:r>
            <a:r>
              <a:rPr lang="en-US" sz="1600" i="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i="0" spc="100" dirty="0" err="1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sz="1600" i="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i="0" spc="100" dirty="0" err="1">
                <a:latin typeface="Arial" charset="0"/>
                <a:ea typeface="ＭＳ Ｐゴシック" charset="0"/>
                <a:cs typeface="ＭＳ Ｐゴシック" charset="0"/>
              </a:rPr>
              <a:t>magsagawa</a:t>
            </a:r>
            <a:r>
              <a:rPr lang="en-US" sz="1600" i="0" spc="100" dirty="0">
                <a:latin typeface="Arial" charset="0"/>
                <a:ea typeface="ＭＳ Ｐゴシック" charset="0"/>
                <a:cs typeface="ＭＳ Ｐゴシック" charset="0"/>
              </a:rPr>
              <a:t> ng </a:t>
            </a:r>
            <a:r>
              <a:rPr lang="en-US" sz="1600" i="0" spc="100" dirty="0" err="1">
                <a:latin typeface="Arial" charset="0"/>
                <a:ea typeface="ＭＳ Ｐゴシック" charset="0"/>
                <a:cs typeface="ＭＳ Ｐゴシック" charset="0"/>
              </a:rPr>
              <a:t>kapayapaan</a:t>
            </a:r>
            <a:r>
              <a:rPr lang="en-US" sz="1600" i="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i="0" spc="100" dirty="0" err="1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sz="1600" i="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i="0" spc="100" dirty="0" err="1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sz="1600" i="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i="0" spc="100" dirty="0" err="1">
                <a:latin typeface="Arial" charset="0"/>
                <a:ea typeface="ＭＳ Ｐゴシック" charset="0"/>
                <a:cs typeface="ＭＳ Ｐゴシック" charset="0"/>
              </a:rPr>
              <a:t>pangalan</a:t>
            </a:r>
            <a:r>
              <a:rPr lang="en-US" sz="1600" i="0" spc="100" dirty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sz="1600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Ano</a:t>
            </a:r>
            <a:r>
              <a:rPr lang="en-US" sz="1600" b="1" i="1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ba</a:t>
            </a:r>
            <a:r>
              <a:rPr lang="en-US" sz="1600" b="1" i="1" spc="100" dirty="0">
                <a:latin typeface="Arial" charset="0"/>
                <a:ea typeface="ＭＳ Ｐゴシック" charset="0"/>
                <a:cs typeface="ＭＳ Ｐゴシック" charset="0"/>
              </a:rPr>
              <a:t> ang </a:t>
            </a:r>
            <a:r>
              <a:rPr lang="en-US" sz="1600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kahulugan</a:t>
            </a:r>
            <a:r>
              <a:rPr lang="en-US" sz="1600" b="1" i="1" spc="100" dirty="0">
                <a:latin typeface="Arial" charset="0"/>
                <a:ea typeface="ＭＳ Ｐゴシック" charset="0"/>
                <a:cs typeface="ＭＳ Ｐゴシック" charset="0"/>
              </a:rPr>
              <a:t> ng “</a:t>
            </a:r>
            <a:r>
              <a:rPr lang="en-US" sz="1600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bakal</a:t>
            </a:r>
            <a:r>
              <a:rPr lang="en-US" sz="1600" b="1" i="1" spc="100" dirty="0">
                <a:latin typeface="Arial" charset="0"/>
                <a:ea typeface="ＭＳ Ｐゴシック" charset="0"/>
                <a:cs typeface="ＭＳ Ｐゴシック" charset="0"/>
              </a:rPr>
              <a:t> ng </a:t>
            </a:r>
            <a:r>
              <a:rPr lang="en-US" sz="1600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hilaga</a:t>
            </a:r>
            <a:r>
              <a:rPr lang="en-US" sz="1600" b="1" i="1" spc="100" dirty="0">
                <a:latin typeface="Arial" charset="0"/>
                <a:ea typeface="ＭＳ Ｐゴシック" charset="0"/>
                <a:cs typeface="ＭＳ Ｐゴシック" charset="0"/>
              </a:rPr>
              <a:t>”? </a:t>
            </a:r>
            <a:r>
              <a:rPr lang="en-US" sz="1600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Kinuha</a:t>
            </a:r>
            <a:r>
              <a:rPr lang="en-US" sz="1600" b="1" i="1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sz="1600" b="1" i="1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sz="1600" b="1" i="1" spc="100" dirty="0">
                <a:latin typeface="Arial" charset="0"/>
                <a:ea typeface="ＭＳ Ｐゴシック" charset="0"/>
                <a:cs typeface="ＭＳ Ｐゴシック" charset="0"/>
              </a:rPr>
              <a:t> Pablo </a:t>
            </a:r>
            <a:r>
              <a:rPr lang="en-US" sz="1600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sz="1600" b="1" i="1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sz="1600" b="1" i="1" spc="100" dirty="0">
                <a:latin typeface="Arial" charset="0"/>
                <a:ea typeface="ＭＳ Ｐゴシック" charset="0"/>
                <a:cs typeface="ＭＳ Ｐゴシック" charset="0"/>
              </a:rPr>
              <a:t> Jeremias 15:12. "Shall iron break the northern iron and the steel?" Jeremiah 15:12, “</a:t>
            </a:r>
            <a:r>
              <a:rPr lang="en-US" sz="1600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Mababasag</a:t>
            </a:r>
            <a:r>
              <a:rPr lang="en-US" sz="1600" b="1" i="1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ba</a:t>
            </a:r>
            <a:r>
              <a:rPr lang="en-US" sz="1600" b="1" i="1" spc="100" dirty="0">
                <a:latin typeface="Arial" charset="0"/>
                <a:ea typeface="ＭＳ Ｐゴシック" charset="0"/>
                <a:cs typeface="ＭＳ Ｐゴシック" charset="0"/>
              </a:rPr>
              <a:t> ng </a:t>
            </a:r>
            <a:r>
              <a:rPr lang="en-US" sz="1600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sinuman</a:t>
            </a:r>
            <a:r>
              <a:rPr lang="en-US" sz="1600" b="1" i="1" spc="100" dirty="0">
                <a:latin typeface="Arial" charset="0"/>
                <a:ea typeface="ＭＳ Ｐゴシック" charset="0"/>
                <a:cs typeface="ＭＳ Ｐゴシック" charset="0"/>
              </a:rPr>
              <a:t> ang </a:t>
            </a:r>
            <a:r>
              <a:rPr lang="en-US" sz="1600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bakal</a:t>
            </a:r>
            <a:r>
              <a:rPr lang="en-US" sz="1600" b="1" i="1" spc="100" dirty="0">
                <a:latin typeface="Arial" charset="0"/>
                <a:ea typeface="ＭＳ Ｐゴシック" charset="0"/>
                <a:cs typeface="ＭＳ Ｐゴシック" charset="0"/>
              </a:rPr>
              <a:t>, ang </a:t>
            </a:r>
            <a:r>
              <a:rPr lang="en-US" sz="1600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bakal</a:t>
            </a:r>
            <a:r>
              <a:rPr lang="en-US" sz="1600" b="1" i="1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sz="1600" b="1" i="1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sz="1600" b="1" i="1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sz="1600" b="1" i="1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hilaga</a:t>
            </a:r>
            <a:r>
              <a:rPr lang="en-US" sz="1600" b="1" i="1" spc="100" dirty="0">
                <a:latin typeface="Arial" charset="0"/>
                <a:ea typeface="ＭＳ Ｐゴシック" charset="0"/>
                <a:cs typeface="ＭＳ Ｐゴシック" charset="0"/>
              </a:rPr>
              <a:t>, at ang </a:t>
            </a:r>
            <a:r>
              <a:rPr lang="en-US" sz="1600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tanso</a:t>
            </a:r>
            <a:r>
              <a:rPr lang="en-US" sz="1600" b="1" i="1" spc="100" dirty="0">
                <a:latin typeface="Arial" charset="0"/>
                <a:ea typeface="ＭＳ Ｐゴシック" charset="0"/>
                <a:cs typeface="ＭＳ Ｐゴシック" charset="0"/>
              </a:rPr>
              <a:t>?” “Walang </a:t>
            </a:r>
            <a:r>
              <a:rPr lang="en-US" sz="1600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makakabali</a:t>
            </a:r>
            <a:r>
              <a:rPr lang="en-US" sz="1600" b="1" i="1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sz="1600" b="1" i="1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bakal</a:t>
            </a:r>
            <a:r>
              <a:rPr lang="en-US" sz="1600" b="1" i="1" spc="1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1600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lalo</a:t>
            </a:r>
            <a:r>
              <a:rPr lang="en-US" sz="1600" b="1" i="1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sz="1600" b="1" i="1" spc="100" dirty="0">
                <a:latin typeface="Arial" charset="0"/>
                <a:ea typeface="ＭＳ Ｐゴシック" charset="0"/>
                <a:cs typeface="ＭＳ Ｐゴシック" charset="0"/>
              </a:rPr>
              <a:t> kung ang </a:t>
            </a:r>
            <a:r>
              <a:rPr lang="en-US" sz="1600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bakal</a:t>
            </a:r>
            <a:r>
              <a:rPr lang="en-US" sz="1600" b="1" i="1" spc="100" dirty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sz="1600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sz="1600" b="1" i="1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sz="1600" b="1" i="1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hilaga</a:t>
            </a:r>
            <a:r>
              <a:rPr lang="en-US" sz="1600" b="1" i="1" spc="1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1600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sapagkat</a:t>
            </a:r>
            <a:r>
              <a:rPr lang="en-US" sz="1600" b="1" i="1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ito'y</a:t>
            </a:r>
            <a:r>
              <a:rPr lang="en-US" sz="1600" b="1" i="1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hinaluan</a:t>
            </a:r>
            <a:r>
              <a:rPr lang="en-US" sz="1600" b="1" i="1" spc="100" dirty="0">
                <a:latin typeface="Arial" charset="0"/>
                <a:ea typeface="ＭＳ Ｐゴシック" charset="0"/>
                <a:cs typeface="ＭＳ Ｐゴシック" charset="0"/>
              </a:rPr>
              <a:t> ng </a:t>
            </a:r>
            <a:r>
              <a:rPr lang="en-US" sz="1600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tanso</a:t>
            </a:r>
            <a:r>
              <a:rPr lang="en-US" sz="1600" b="1" i="1" spc="100" dirty="0">
                <a:latin typeface="Arial" charset="0"/>
                <a:ea typeface="ＭＳ Ｐゴシック" charset="0"/>
                <a:cs typeface="ＭＳ Ｐゴシック" charset="0"/>
              </a:rPr>
              <a:t>” (MBB). </a:t>
            </a:r>
            <a:r>
              <a:rPr lang="en-US" sz="1600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Konteksto</a:t>
            </a:r>
            <a:r>
              <a:rPr lang="en-US" sz="1600" b="1" i="1" spc="100" dirty="0">
                <a:latin typeface="Arial" charset="0"/>
                <a:ea typeface="ＭＳ Ｐゴシック" charset="0"/>
                <a:cs typeface="ＭＳ Ｐゴシック" charset="0"/>
              </a:rPr>
              <a:t>: </a:t>
            </a:r>
            <a:r>
              <a:rPr lang="en-US" sz="1600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tal</a:t>
            </a:r>
            <a:r>
              <a:rPr lang="en-US" sz="1600" b="1" i="1" spc="100" dirty="0">
                <a:latin typeface="Arial" charset="0"/>
                <a:ea typeface="ＭＳ Ｐゴシック" charset="0"/>
                <a:cs typeface="ＭＳ Ｐゴシック" charset="0"/>
              </a:rPr>
              <a:t>. 1–9 </a:t>
            </a:r>
            <a:r>
              <a:rPr lang="en-US" sz="1600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Apat</a:t>
            </a:r>
            <a:r>
              <a:rPr lang="en-US" sz="1600" b="1" i="1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sz="1600" b="1" i="1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kapahamakan</a:t>
            </a:r>
            <a:r>
              <a:rPr lang="en-US" sz="1600" b="1" i="1" spc="100" dirty="0">
                <a:latin typeface="Arial" charset="0"/>
                <a:ea typeface="ＭＳ Ｐゴシック" charset="0"/>
                <a:cs typeface="ＭＳ Ｐゴシック" charset="0"/>
              </a:rPr>
              <a:t> para </a:t>
            </a:r>
            <a:r>
              <a:rPr lang="en-US" sz="1600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sz="1600" b="1" i="1" spc="100" dirty="0">
                <a:latin typeface="Arial" charset="0"/>
                <a:ea typeface="ＭＳ Ｐゴシック" charset="0"/>
                <a:cs typeface="ＭＳ Ｐゴシック" charset="0"/>
              </a:rPr>
              <a:t> Juda; </a:t>
            </a:r>
            <a:r>
              <a:rPr lang="en-US" sz="1600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tal</a:t>
            </a:r>
            <a:r>
              <a:rPr lang="en-US" sz="1600" b="1" i="1" spc="100" dirty="0">
                <a:latin typeface="Arial" charset="0"/>
                <a:ea typeface="ＭＳ Ｐゴシック" charset="0"/>
                <a:cs typeface="ＭＳ Ｐゴシック" charset="0"/>
              </a:rPr>
              <a:t>. 10, </a:t>
            </a:r>
            <a:r>
              <a:rPr lang="en-US" sz="1600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dumaing</a:t>
            </a:r>
            <a:r>
              <a:rPr lang="en-US" sz="1600" b="1" i="1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sz="1600" b="1" i="1" spc="100" dirty="0">
                <a:latin typeface="Arial" charset="0"/>
                <a:ea typeface="ＭＳ Ｐゴシック" charset="0"/>
                <a:cs typeface="ＭＳ Ｐゴシック" charset="0"/>
              </a:rPr>
              <a:t> Jeremias: “</a:t>
            </a:r>
            <a:r>
              <a:rPr lang="en-US" sz="1600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Napakahirap</a:t>
            </a:r>
            <a:r>
              <a:rPr lang="en-US" sz="1600" b="1" i="1" spc="100" dirty="0">
                <a:latin typeface="Arial" charset="0"/>
                <a:ea typeface="ＭＳ Ｐゴシック" charset="0"/>
                <a:cs typeface="ＭＳ Ｐゴシック" charset="0"/>
              </a:rPr>
              <a:t> ng </a:t>
            </a:r>
            <a:r>
              <a:rPr lang="en-US" sz="1600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kalagayan</a:t>
            </a:r>
            <a:r>
              <a:rPr lang="en-US" sz="1600" b="1" i="1" spc="100" dirty="0">
                <a:latin typeface="Arial" charset="0"/>
                <a:ea typeface="ＭＳ Ｐゴシック" charset="0"/>
                <a:cs typeface="ＭＳ Ｐゴシック" charset="0"/>
              </a:rPr>
              <a:t> ko! Bakit pa </a:t>
            </a:r>
            <a:r>
              <a:rPr lang="en-US" sz="1600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ba</a:t>
            </a:r>
            <a:r>
              <a:rPr lang="en-US" sz="1600" b="1" i="1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ako</a:t>
            </a:r>
            <a:r>
              <a:rPr lang="en-US" sz="1600" b="1" i="1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isinilang</a:t>
            </a:r>
            <a:r>
              <a:rPr lang="en-US" sz="1600" b="1" i="1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sz="1600" b="1" i="1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daigdig</a:t>
            </a:r>
            <a:r>
              <a:rPr lang="en-US" sz="1600" b="1" i="1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sz="1600" b="1" i="1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sz="1600" b="1" i="1" spc="100" dirty="0">
                <a:latin typeface="Arial" charset="0"/>
                <a:ea typeface="ＭＳ Ｐゴシック" charset="0"/>
                <a:cs typeface="ＭＳ Ｐゴシック" charset="0"/>
              </a:rPr>
              <a:t>?; </a:t>
            </a:r>
            <a:r>
              <a:rPr lang="en-US" sz="1600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tal</a:t>
            </a:r>
            <a:r>
              <a:rPr lang="en-US" sz="1600" b="1" i="1" spc="100" dirty="0">
                <a:latin typeface="Arial" charset="0"/>
                <a:ea typeface="ＭＳ Ｐゴシック" charset="0"/>
                <a:cs typeface="ＭＳ Ｐゴシック" charset="0"/>
              </a:rPr>
              <a:t>. 11-14, </a:t>
            </a:r>
            <a:r>
              <a:rPr lang="en-US" sz="1600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pangako</a:t>
            </a:r>
            <a:r>
              <a:rPr lang="en-US" sz="1600" b="1" i="1" spc="100" dirty="0">
                <a:latin typeface="Arial" charset="0"/>
                <a:ea typeface="ＭＳ Ｐゴシック" charset="0"/>
                <a:cs typeface="ＭＳ Ｐゴシック" charset="0"/>
              </a:rPr>
              <a:t> ng </a:t>
            </a:r>
            <a:r>
              <a:rPr lang="en-US" sz="1600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tulong</a:t>
            </a:r>
            <a:r>
              <a:rPr lang="en-US" sz="1600" b="1" i="1" spc="100" dirty="0">
                <a:latin typeface="Arial" charset="0"/>
                <a:ea typeface="ＭＳ Ｐゴシック" charset="0"/>
                <a:cs typeface="ＭＳ Ｐゴシック" charset="0"/>
              </a:rPr>
              <a:t> ng </a:t>
            </a:r>
            <a:r>
              <a:rPr lang="en-US" sz="1600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sz="1600" b="1" i="1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sz="1600" b="1" i="1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sz="1600" b="1" i="1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nalabi</a:t>
            </a:r>
            <a:r>
              <a:rPr lang="en-US" sz="1600" b="1" i="1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subalit</a:t>
            </a:r>
            <a:r>
              <a:rPr lang="en-US" sz="1600" b="1" i="1" spc="100" dirty="0">
                <a:latin typeface="Arial" charset="0"/>
                <a:ea typeface="ＭＳ Ｐゴシック" charset="0"/>
                <a:cs typeface="ＭＳ Ｐゴシック" charset="0"/>
              </a:rPr>
              <a:t> ang Judah ay </a:t>
            </a:r>
            <a:r>
              <a:rPr lang="en-US" sz="1600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walang</a:t>
            </a:r>
            <a:r>
              <a:rPr lang="en-US" sz="1600" b="1" i="1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laban</a:t>
            </a:r>
            <a:r>
              <a:rPr lang="en-US" sz="1600" b="1" i="1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sz="1600" b="1" i="1" spc="100" dirty="0">
                <a:latin typeface="Arial" charset="0"/>
                <a:ea typeface="ＭＳ Ｐゴシック" charset="0"/>
                <a:cs typeface="ＭＳ Ｐゴシック" charset="0"/>
              </a:rPr>
              <a:t> Babylonia, ang “</a:t>
            </a:r>
            <a:r>
              <a:rPr lang="en-US" sz="1600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bakal</a:t>
            </a:r>
            <a:r>
              <a:rPr lang="en-US" sz="1600" b="1" i="1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sz="1600" b="1" i="1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sz="1600" b="1" i="1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Hilaga</a:t>
            </a:r>
            <a:r>
              <a:rPr lang="en-US" sz="1600" b="1" i="1" spc="100" dirty="0">
                <a:latin typeface="Arial" charset="0"/>
                <a:ea typeface="ＭＳ Ｐゴシック" charset="0"/>
                <a:cs typeface="ＭＳ Ｐゴシック" charset="0"/>
              </a:rPr>
              <a:t>.” “Ang </a:t>
            </a:r>
            <a:r>
              <a:rPr lang="en-US" sz="1600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pinakamainam</a:t>
            </a:r>
            <a:r>
              <a:rPr lang="en-US" sz="1600" b="1" i="1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sz="1600" b="1" i="1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bakal</a:t>
            </a:r>
            <a:r>
              <a:rPr lang="en-US" sz="1600" b="1" i="1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sz="1600" b="1" i="1" spc="100" dirty="0">
                <a:latin typeface="Arial" charset="0"/>
                <a:ea typeface="ＭＳ Ｐゴシック" charset="0"/>
                <a:cs typeface="ＭＳ Ｐゴシック" charset="0"/>
              </a:rPr>
              <a:t> ika-7 </a:t>
            </a:r>
            <a:r>
              <a:rPr lang="en-US" sz="1600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siglo</a:t>
            </a:r>
            <a:r>
              <a:rPr lang="en-US" sz="1600" b="1" i="1" spc="100" dirty="0">
                <a:latin typeface="Arial" charset="0"/>
                <a:ea typeface="ＭＳ Ｐゴシック" charset="0"/>
                <a:cs typeface="ＭＳ Ｐゴシック" charset="0"/>
              </a:rPr>
              <a:t> BC ay </a:t>
            </a:r>
            <a:r>
              <a:rPr lang="en-US" sz="1600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sz="1600" b="1" i="1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sz="1600" b="1" i="1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rehiyon</a:t>
            </a:r>
            <a:r>
              <a:rPr lang="en-US" sz="1600" b="1" i="1" spc="100" dirty="0">
                <a:latin typeface="Arial" charset="0"/>
                <a:ea typeface="ＭＳ Ｐゴシック" charset="0"/>
                <a:cs typeface="ＭＳ Ｐゴシック" charset="0"/>
              </a:rPr>
              <a:t> ng Black Sea.” </a:t>
            </a:r>
            <a:r>
              <a:rPr lang="en-US" sz="1600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Ipinakikita</a:t>
            </a:r>
            <a:r>
              <a:rPr lang="en-US" sz="1600" b="1" i="1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sz="1600" b="1" i="1" spc="100" dirty="0">
                <a:latin typeface="Arial" charset="0"/>
                <a:ea typeface="ＭＳ Ｐゴシック" charset="0"/>
                <a:cs typeface="ＭＳ Ｐゴシック" charset="0"/>
              </a:rPr>
              <a:t> Pablo </a:t>
            </a:r>
            <a:r>
              <a:rPr lang="en-US" sz="1600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sz="1600" b="1" i="1" spc="100" dirty="0">
                <a:latin typeface="Arial" charset="0"/>
                <a:ea typeface="ＭＳ Ｐゴシック" charset="0"/>
                <a:cs typeface="ＭＳ Ｐゴシック" charset="0"/>
              </a:rPr>
              <a:t> ang </a:t>
            </a:r>
            <a:r>
              <a:rPr lang="en-US" sz="1600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baluti</a:t>
            </a:r>
            <a:r>
              <a:rPr lang="en-US" sz="1600" b="1" i="1" spc="100" dirty="0">
                <a:latin typeface="Arial" charset="0"/>
                <a:ea typeface="ＭＳ Ｐゴシック" charset="0"/>
                <a:cs typeface="ＭＳ Ｐゴシック" charset="0"/>
              </a:rPr>
              <a:t> ng </a:t>
            </a:r>
            <a:r>
              <a:rPr lang="en-US" sz="1600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sz="1600" b="1" i="1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sz="1600" b="1" i="1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ipasusuot</a:t>
            </a:r>
            <a:r>
              <a:rPr lang="en-US" sz="1600" b="1" i="1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Niya</a:t>
            </a:r>
            <a:r>
              <a:rPr lang="en-US" sz="1600" b="1" i="1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sz="1600" b="1" i="1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atin</a:t>
            </a:r>
            <a:r>
              <a:rPr lang="en-US" sz="1600" b="1" i="1" spc="100" dirty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sz="1600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sz="1600" b="1" i="1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sz="1600" b="1" i="1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pinakamatibay</a:t>
            </a:r>
            <a:r>
              <a:rPr lang="en-US" sz="1600" b="1" i="1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sz="1600" b="1" i="1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bakal</a:t>
            </a:r>
            <a:r>
              <a:rPr lang="en-US" sz="1600" b="1" i="1" spc="100" dirty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sz="1600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Ganun</a:t>
            </a:r>
            <a:r>
              <a:rPr lang="en-US" sz="1600" b="1" i="1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Siya</a:t>
            </a:r>
            <a:r>
              <a:rPr lang="en-US" sz="1600" b="1" i="1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magbigay</a:t>
            </a:r>
            <a:r>
              <a:rPr lang="en-US" sz="1600" b="1" i="1" spc="100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6388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349851D2-A098-EA47-B336-2497F6669E35}" type="slidenum">
              <a:rPr lang="en-US" sz="1200">
                <a:cs typeface="ヒラギノ角ゴ Pro W3" charset="0"/>
              </a:rPr>
              <a:pPr/>
              <a:t>7</a:t>
            </a:fld>
            <a:endParaRPr lang="en-US" sz="1200">
              <a:cs typeface="ヒラギノ角ゴ Pro W3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90600" y="685800"/>
            <a:ext cx="4876800" cy="3657600"/>
          </a:xfrm>
          <a:solidFill>
            <a:srgbClr val="FFFFFF"/>
          </a:solidFill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12776" y="4343400"/>
            <a:ext cx="4530824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0"/>
              </a:spcBef>
              <a:tabLst>
                <a:tab pos="454025" algn="l"/>
              </a:tabLst>
              <a:defRPr/>
            </a:pPr>
            <a:r>
              <a:rPr lang="en-US" sz="1600" b="1" spc="100" dirty="0" err="1">
                <a:latin typeface="Arial" charset="0"/>
                <a:ea typeface="ＭＳ Ｐゴシック" charset="0"/>
                <a:cs typeface="ＭＳ Ｐゴシック" charset="0"/>
              </a:rPr>
              <a:t>Prologo</a:t>
            </a:r>
            <a:r>
              <a:rPr lang="en-US" sz="1600" b="1" spc="100" dirty="0">
                <a:latin typeface="Arial" charset="0"/>
                <a:ea typeface="ＭＳ Ｐゴシック" charset="0"/>
                <a:cs typeface="ＭＳ Ｐゴシック" charset="0"/>
              </a:rPr>
              <a:t>: Ang </a:t>
            </a:r>
            <a:r>
              <a:rPr lang="en-US" sz="1600" b="1" spc="100" dirty="0" err="1">
                <a:latin typeface="Arial" charset="0"/>
                <a:ea typeface="ＭＳ Ｐゴシック" charset="0"/>
                <a:cs typeface="ＭＳ Ｐゴシック" charset="0"/>
              </a:rPr>
              <a:t>Iglesya</a:t>
            </a:r>
            <a:r>
              <a:rPr lang="en-US" sz="1600" b="1" spc="100" dirty="0">
                <a:latin typeface="Arial" charset="0"/>
                <a:ea typeface="ＭＳ Ｐゴシック" charset="0"/>
                <a:cs typeface="ＭＳ Ｐゴシック" charset="0"/>
              </a:rPr>
              <a:t>: Isang </a:t>
            </a:r>
            <a:r>
              <a:rPr lang="en-US" sz="1600" b="1" spc="100" dirty="0" err="1">
                <a:latin typeface="Arial" charset="0"/>
                <a:ea typeface="ＭＳ Ｐゴシック" charset="0"/>
                <a:cs typeface="ＭＳ Ｐゴシック" charset="0"/>
              </a:rPr>
              <a:t>Pinag-isang</a:t>
            </a:r>
            <a:r>
              <a:rPr lang="en-US" sz="1600" b="1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spc="100" dirty="0" err="1">
                <a:latin typeface="Arial" charset="0"/>
                <a:ea typeface="ＭＳ Ｐゴシック" charset="0"/>
                <a:cs typeface="ＭＳ Ｐゴシック" charset="0"/>
              </a:rPr>
              <a:t>Armi</a:t>
            </a:r>
            <a:r>
              <a:rPr lang="en-US" sz="1600" b="1" spc="100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4025" algn="l"/>
              </a:tabLst>
              <a:defRPr/>
            </a:pP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Ang </a:t>
            </a:r>
            <a:r>
              <a:rPr lang="en-US" sz="1600" b="0" spc="100" dirty="0" err="1">
                <a:latin typeface="Arial" charset="0"/>
                <a:ea typeface="ＭＳ Ｐゴシック" charset="0"/>
                <a:cs typeface="ＭＳ Ｐゴシック" charset="0"/>
              </a:rPr>
              <a:t>Efeso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 6:10–20 ay </a:t>
            </a:r>
            <a:r>
              <a:rPr lang="en-US" sz="1600" b="0" spc="100" dirty="0" err="1">
                <a:latin typeface="Arial" charset="0"/>
                <a:ea typeface="ＭＳ Ｐゴシック" charset="0"/>
                <a:cs typeface="ＭＳ Ｐゴシック" charset="0"/>
              </a:rPr>
              <a:t>pangunahing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0" spc="100" dirty="0" err="1">
                <a:latin typeface="Arial" charset="0"/>
                <a:ea typeface="ＭＳ Ｐゴシック" charset="0"/>
                <a:cs typeface="ＭＳ Ｐゴシック" charset="0"/>
              </a:rPr>
              <a:t>pinatutungkulan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 ang </a:t>
            </a:r>
            <a:r>
              <a:rPr lang="en-US" sz="1600" b="0" spc="100" dirty="0" err="1">
                <a:latin typeface="Arial" charset="0"/>
                <a:ea typeface="ＭＳ Ｐゴシック" charset="0"/>
                <a:cs typeface="ＭＳ Ｐゴシック" charset="0"/>
              </a:rPr>
              <a:t>kaparteng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0" spc="100" dirty="0" err="1">
                <a:latin typeface="Arial" charset="0"/>
                <a:ea typeface="ＭＳ Ｐゴシック" charset="0"/>
                <a:cs typeface="ＭＳ Ｐゴシック" charset="0"/>
              </a:rPr>
              <a:t>pakikipaglaban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 ng </a:t>
            </a:r>
            <a:r>
              <a:rPr lang="en-US" sz="1600" b="0" spc="100" dirty="0" err="1">
                <a:latin typeface="Arial" charset="0"/>
                <a:ea typeface="ＭＳ Ｐゴシック" charset="0"/>
                <a:cs typeface="ＭＳ Ｐゴシック" charset="0"/>
              </a:rPr>
              <a:t>iglesya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0" spc="100" dirty="0" err="1">
                <a:latin typeface="Arial" charset="0"/>
                <a:ea typeface="ＭＳ Ｐゴシック" charset="0"/>
                <a:cs typeface="ＭＳ Ｐゴシック" charset="0"/>
              </a:rPr>
              <a:t>kontra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0" spc="100" dirty="0" err="1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0" spc="100" dirty="0" err="1">
                <a:latin typeface="Arial" charset="0"/>
                <a:ea typeface="ＭＳ Ｐゴシック" charset="0"/>
                <a:cs typeface="ＭＳ Ｐゴシック" charset="0"/>
              </a:rPr>
              <a:t>masama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. ¶ 1. Ang nag-</a:t>
            </a:r>
            <a:r>
              <a:rPr lang="en-US" sz="1600" b="0" spc="100" dirty="0" err="1">
                <a:latin typeface="Arial" charset="0"/>
                <a:ea typeface="ＭＳ Ｐゴシック" charset="0"/>
                <a:cs typeface="ＭＳ Ｐゴシック" charset="0"/>
              </a:rPr>
              <a:t>iisang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0" spc="100" dirty="0" err="1">
                <a:latin typeface="Arial" charset="0"/>
                <a:ea typeface="ＭＳ Ｐゴシック" charset="0"/>
                <a:cs typeface="ＭＳ Ｐゴシック" charset="0"/>
              </a:rPr>
              <a:t>Kristiyanong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0" spc="100" dirty="0" err="1">
                <a:latin typeface="Arial" charset="0"/>
                <a:ea typeface="ＭＳ Ｐゴシック" charset="0"/>
                <a:cs typeface="ＭＳ Ｐゴシック" charset="0"/>
              </a:rPr>
              <a:t>mandirigma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0" spc="100" dirty="0" err="1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0" spc="100" dirty="0" err="1">
                <a:latin typeface="Arial" charset="0"/>
                <a:ea typeface="ＭＳ Ｐゴシック" charset="0"/>
                <a:cs typeface="ＭＳ Ｐゴシック" charset="0"/>
              </a:rPr>
              <a:t>nakikipaglaban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0" spc="100" dirty="0" err="1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0" spc="100" dirty="0" err="1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0" spc="100" dirty="0" err="1">
                <a:latin typeface="Arial" charset="0"/>
                <a:ea typeface="ＭＳ Ｐゴシック" charset="0"/>
                <a:cs typeface="ＭＳ Ｐゴシック" charset="0"/>
              </a:rPr>
              <a:t>kaaway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 ng </a:t>
            </a:r>
            <a:r>
              <a:rPr lang="en-US" sz="1600" b="0" spc="100" dirty="0" err="1">
                <a:latin typeface="Arial" charset="0"/>
                <a:ea typeface="ＭＳ Ｐゴシック" charset="0"/>
                <a:cs typeface="ＭＳ Ｐゴシック" charset="0"/>
              </a:rPr>
              <a:t>kadiliman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sz="1600" b="0" spc="100" dirty="0" err="1">
                <a:latin typeface="Arial" charset="0"/>
                <a:ea typeface="ＭＳ Ｐゴシック" charset="0"/>
                <a:cs typeface="ＭＳ Ｐゴシック" charset="0"/>
              </a:rPr>
              <a:t>magiging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0" spc="100" dirty="0" err="1">
                <a:latin typeface="Arial" charset="0"/>
                <a:ea typeface="ＭＳ Ｐゴシック" charset="0"/>
                <a:cs typeface="ＭＳ Ｐゴシック" charset="0"/>
              </a:rPr>
              <a:t>kakatwa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. ¶ 2. </a:t>
            </a:r>
            <a:r>
              <a:rPr lang="en-US" sz="1600" b="0" spc="100" dirty="0" err="1">
                <a:latin typeface="Arial" charset="0"/>
                <a:ea typeface="ＭＳ Ｐゴシック" charset="0"/>
                <a:cs typeface="ＭＳ Ｐゴシック" charset="0"/>
              </a:rPr>
              <a:t>Tinatawag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 ang </a:t>
            </a:r>
            <a:r>
              <a:rPr lang="en-US" sz="1600" b="0" spc="100" dirty="0" err="1">
                <a:latin typeface="Arial" charset="0"/>
                <a:ea typeface="ＭＳ Ｐゴシック" charset="0"/>
                <a:cs typeface="ＭＳ Ｐゴシック" charset="0"/>
              </a:rPr>
              <a:t>pansin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 ang </a:t>
            </a:r>
            <a:r>
              <a:rPr lang="en-US" sz="1600" b="0" spc="100" dirty="0" err="1">
                <a:latin typeface="Arial" charset="0"/>
                <a:ea typeface="ＭＳ Ｐゴシック" charset="0"/>
                <a:cs typeface="ＭＳ Ｐゴシック" charset="0"/>
              </a:rPr>
              <a:t>Kritiyanong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0" spc="100" dirty="0" err="1">
                <a:latin typeface="Arial" charset="0"/>
                <a:ea typeface="ＭＳ Ｐゴシック" charset="0"/>
                <a:cs typeface="ＭＳ Ｐゴシック" charset="0"/>
              </a:rPr>
              <a:t>kapatiran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0" spc="100" dirty="0" err="1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0" spc="100" dirty="0" err="1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0" spc="100" dirty="0" err="1">
                <a:latin typeface="Arial" charset="0"/>
                <a:ea typeface="ＭＳ Ｐゴシック" charset="0"/>
                <a:cs typeface="ＭＳ Ｐゴシック" charset="0"/>
              </a:rPr>
              <a:t>panawagan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0" spc="100" dirty="0" err="1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0" spc="100" dirty="0" err="1">
                <a:latin typeface="Arial" charset="0"/>
                <a:ea typeface="ＭＳ Ｐゴシック" charset="0"/>
                <a:cs typeface="ＭＳ Ｐゴシック" charset="0"/>
              </a:rPr>
              <a:t>manalangin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 “para </a:t>
            </a:r>
            <a:r>
              <a:rPr lang="en-US" sz="1600" b="0" spc="100" dirty="0" err="1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0" u="sng" spc="100" dirty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 ng </a:t>
            </a:r>
            <a:r>
              <a:rPr lang="en-US" sz="1600" b="0" spc="100" dirty="0" err="1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 banal.” ¶ 3. </a:t>
            </a:r>
            <a:r>
              <a:rPr lang="en-US" sz="1600" b="0" spc="100" dirty="0" err="1">
                <a:latin typeface="Arial" charset="0"/>
                <a:ea typeface="ＭＳ Ｐゴシック" charset="0"/>
                <a:cs typeface="ＭＳ Ｐゴシック" charset="0"/>
              </a:rPr>
              <a:t>Naglalagay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0" spc="100" dirty="0" err="1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0" spc="100" dirty="0" err="1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0" spc="100" dirty="0" err="1">
                <a:latin typeface="Arial" charset="0"/>
                <a:ea typeface="ＭＳ Ｐゴシック" charset="0"/>
                <a:cs typeface="ＭＳ Ｐゴシック" charset="0"/>
              </a:rPr>
              <a:t>kapangyarihan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 ng </a:t>
            </a:r>
            <a:r>
              <a:rPr lang="en-US" sz="1600" b="0" spc="100" dirty="0" err="1">
                <a:latin typeface="Arial" charset="0"/>
                <a:ea typeface="ＭＳ Ｐゴシック" charset="0"/>
                <a:cs typeface="ＭＳ Ｐゴシック" charset="0"/>
              </a:rPr>
              <a:t>masama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0" spc="100" dirty="0" err="1">
                <a:latin typeface="Arial" charset="0"/>
                <a:ea typeface="ＭＳ Ｐゴシック" charset="0"/>
                <a:cs typeface="ＭＳ Ｐゴシック" charset="0"/>
              </a:rPr>
              <a:t>laban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0" spc="100" dirty="0" err="1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0" spc="100" dirty="0" err="1">
                <a:latin typeface="Arial" charset="0"/>
                <a:ea typeface="ＭＳ Ｐゴシック" charset="0"/>
                <a:cs typeface="ＭＳ Ｐゴシック" charset="0"/>
              </a:rPr>
              <a:t>iglesya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1600" b="0" spc="100" dirty="0" err="1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 ang </a:t>
            </a:r>
            <a:r>
              <a:rPr lang="en-US" sz="1600" b="0" u="sng" spc="100" dirty="0" err="1">
                <a:latin typeface="Arial" charset="0"/>
                <a:ea typeface="ＭＳ Ｐゴシック" charset="0"/>
                <a:cs typeface="ＭＳ Ｐゴシック" charset="0"/>
              </a:rPr>
              <a:t>indibiduwal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0" spc="100" dirty="0" err="1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0" spc="100" dirty="0" err="1">
                <a:latin typeface="Arial" charset="0"/>
                <a:ea typeface="ＭＳ Ｐゴシック" charset="0"/>
                <a:cs typeface="ＭＳ Ｐゴシック" charset="0"/>
              </a:rPr>
              <a:t>mananampalataya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sz="1600" b="0" i="1" spc="100" dirty="0" err="1">
                <a:latin typeface="Arial" charset="0"/>
                <a:ea typeface="ＭＳ Ｐゴシック" charset="0"/>
                <a:cs typeface="ＭＳ Ｐゴシック" charset="0"/>
              </a:rPr>
              <a:t>tingnan</a:t>
            </a:r>
            <a:r>
              <a:rPr lang="en-US" sz="1600" b="0" i="1" spc="100" dirty="0">
                <a:latin typeface="Arial" charset="0"/>
                <a:ea typeface="ＭＳ Ｐゴシック" charset="0"/>
                <a:cs typeface="ＭＳ Ｐゴシック" charset="0"/>
              </a:rPr>
              <a:t> ang </a:t>
            </a:r>
            <a:r>
              <a:rPr lang="en-US" sz="1600" b="0" i="1" spc="100" dirty="0" err="1">
                <a:latin typeface="Arial" charset="0"/>
                <a:ea typeface="ＭＳ Ｐゴシック" charset="0"/>
                <a:cs typeface="ＭＳ Ｐゴシック" charset="0"/>
              </a:rPr>
              <a:t>Efeso</a:t>
            </a:r>
            <a:r>
              <a:rPr lang="en-US" sz="1600" b="0" i="1" spc="100" dirty="0">
                <a:latin typeface="Arial" charset="0"/>
                <a:ea typeface="ＭＳ Ｐゴシック" charset="0"/>
                <a:cs typeface="ＭＳ Ｐゴシック" charset="0"/>
              </a:rPr>
              <a:t> 3:10</a:t>
            </a:r>
            <a:r>
              <a:rPr lang="en-US" sz="1600" b="0" spc="100" dirty="0">
                <a:latin typeface="Arial" charset="0"/>
                <a:ea typeface="ＭＳ Ｐゴシック" charset="0"/>
                <a:cs typeface="ＭＳ Ｐゴシック" charset="0"/>
              </a:rPr>
              <a:t>). </a:t>
            </a:r>
            <a:r>
              <a:rPr lang="en-US" sz="1600" b="1" i="1" spc="100" dirty="0">
                <a:latin typeface="Arial" charset="0"/>
                <a:ea typeface="ＭＳ Ｐゴシック" charset="0"/>
                <a:cs typeface="ＭＳ Ｐゴシック" charset="0"/>
              </a:rPr>
              <a:t>Hindi </a:t>
            </a:r>
            <a:r>
              <a:rPr lang="en-US" sz="1600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dapat</a:t>
            </a:r>
            <a:r>
              <a:rPr lang="en-US" sz="1600" b="1" i="1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tayong</a:t>
            </a:r>
            <a:r>
              <a:rPr lang="en-US" sz="1600" b="1" i="1" spc="100" dirty="0">
                <a:latin typeface="Arial" charset="0"/>
                <a:ea typeface="ＭＳ Ｐゴシック" charset="0"/>
                <a:cs typeface="ＭＳ Ｐゴシック" charset="0"/>
              </a:rPr>
              <a:t> nag-</a:t>
            </a:r>
            <a:r>
              <a:rPr lang="en-US" sz="1600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iisa</a:t>
            </a:r>
            <a:r>
              <a:rPr lang="en-US" sz="1600" b="1" i="1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sz="1600" b="1" i="1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pakikipaglaban</a:t>
            </a:r>
            <a:r>
              <a:rPr lang="en-US" sz="1600" b="1" i="1" spc="100" dirty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sz="1600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Magkakasamang</a:t>
            </a:r>
            <a:r>
              <a:rPr lang="en-US" sz="1600" b="1" i="1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nakikipaglaban</a:t>
            </a:r>
            <a:r>
              <a:rPr lang="en-US" sz="1600" b="1" i="1" spc="100" dirty="0">
                <a:latin typeface="Arial" charset="0"/>
                <a:ea typeface="ＭＳ Ｐゴシック" charset="0"/>
                <a:cs typeface="ＭＳ Ｐゴシック" charset="0"/>
              </a:rPr>
              <a:t>. Church effort. Isang </a:t>
            </a:r>
            <a:r>
              <a:rPr lang="en-US" sz="1600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armi</a:t>
            </a:r>
            <a:r>
              <a:rPr lang="en-US" sz="1600" b="1" i="1" spc="100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sz="1600" b="0" i="0" spc="1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861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CDCCE8DA-8D0D-3644-97DC-351764E859C1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600" b="1" i="1" spc="100" baseline="0" dirty="0">
                <a:latin typeface="Arial" charset="0"/>
                <a:cs typeface="ＭＳ Ｐゴシック" charset="0"/>
              </a:rPr>
              <a:t>Unang </a:t>
            </a:r>
            <a:r>
              <a:rPr lang="en-US" sz="1600" b="1" i="1" spc="100" baseline="0" dirty="0" err="1">
                <a:latin typeface="Arial" charset="0"/>
                <a:cs typeface="ＭＳ Ｐゴシック" charset="0"/>
              </a:rPr>
              <a:t>Pagkakahati</a:t>
            </a:r>
            <a:r>
              <a:rPr lang="en-US" sz="1600" b="1" i="1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1. </a:t>
            </a:r>
            <a:r>
              <a:rPr lang="en-US" sz="1600" b="1" spc="100" dirty="0" err="1">
                <a:latin typeface="Arial" charset="0"/>
                <a:ea typeface="ＭＳ Ｐゴシック" charset="0"/>
                <a:cs typeface="ＭＳ Ｐゴシック" charset="0"/>
              </a:rPr>
              <a:t>Sinturon</a:t>
            </a:r>
            <a:r>
              <a:rPr lang="en-US" sz="1600" b="1" spc="100" dirty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sz="1600" b="1" spc="100" dirty="0" err="1">
                <a:latin typeface="Arial" charset="0"/>
                <a:ea typeface="ＭＳ Ｐゴシック" charset="0"/>
                <a:cs typeface="ＭＳ Ｐゴシック" charset="0"/>
              </a:rPr>
              <a:t>Baluting</a:t>
            </a:r>
            <a:r>
              <a:rPr lang="en-US" sz="1600" b="1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spc="100" dirty="0" err="1">
                <a:latin typeface="Arial" charset="0"/>
                <a:ea typeface="ＭＳ Ｐゴシック" charset="0"/>
                <a:cs typeface="ＭＳ Ｐゴシック" charset="0"/>
              </a:rPr>
              <a:t>Pandibdib</a:t>
            </a:r>
            <a:r>
              <a:rPr lang="en-US" sz="1600" b="1" spc="100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eaLnBrk="1" hangingPunct="1"/>
            <a:r>
              <a:rPr lang="en-US" sz="1600" b="0" spc="100" baseline="0" dirty="0">
                <a:latin typeface="Arial" charset="0"/>
                <a:cs typeface="ＭＳ Ｐゴシック" charset="0"/>
              </a:rPr>
              <a:t>“</a:t>
            </a:r>
            <a:r>
              <a:rPr lang="en-US" sz="1600" spc="100" dirty="0" err="1">
                <a:latin typeface="Arial" charset="0"/>
                <a:cs typeface="ＭＳ Ｐゴシック" charset="0"/>
              </a:rPr>
              <a:t>Kaya't</a:t>
            </a:r>
            <a:r>
              <a:rPr lang="en-US" sz="1600" spc="100" dirty="0">
                <a:latin typeface="Arial" charset="0"/>
                <a:cs typeface="ＭＳ Ｐゴシック" charset="0"/>
              </a:rPr>
              <a:t> </a:t>
            </a:r>
            <a:r>
              <a:rPr lang="en-US" sz="1600" spc="100" dirty="0" err="1">
                <a:latin typeface="Arial" charset="0"/>
                <a:cs typeface="ＭＳ Ｐゴシック" charset="0"/>
              </a:rPr>
              <a:t>tumindig</a:t>
            </a:r>
            <a:r>
              <a:rPr lang="en-US" sz="1600" spc="100" dirty="0">
                <a:latin typeface="Arial" charset="0"/>
                <a:cs typeface="ＭＳ Ｐゴシック" charset="0"/>
              </a:rPr>
              <a:t> kayo, </a:t>
            </a:r>
            <a:r>
              <a:rPr lang="en-US" sz="1600" spc="10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spc="100" dirty="0">
                <a:latin typeface="Arial" charset="0"/>
                <a:cs typeface="ＭＳ Ｐゴシック" charset="0"/>
              </a:rPr>
              <a:t> ang </a:t>
            </a:r>
            <a:r>
              <a:rPr lang="en-US" sz="1600" spc="100" dirty="0" err="1">
                <a:latin typeface="Arial" charset="0"/>
                <a:cs typeface="ＭＳ Ｐゴシック" charset="0"/>
              </a:rPr>
              <a:t>inyong</a:t>
            </a:r>
            <a:r>
              <a:rPr lang="en-US" sz="1600" spc="100" dirty="0">
                <a:latin typeface="Arial" charset="0"/>
                <a:cs typeface="ＭＳ Ｐゴシック" charset="0"/>
              </a:rPr>
              <a:t> </a:t>
            </a:r>
            <a:r>
              <a:rPr lang="en-US" sz="1600" spc="10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spc="100" dirty="0">
                <a:latin typeface="Arial" charset="0"/>
                <a:cs typeface="ＭＳ Ｐゴシック" charset="0"/>
              </a:rPr>
              <a:t> </a:t>
            </a:r>
            <a:r>
              <a:rPr lang="en-US" sz="1600" spc="100" dirty="0" err="1">
                <a:latin typeface="Arial" charset="0"/>
                <a:cs typeface="ＭＳ Ｐゴシック" charset="0"/>
              </a:rPr>
              <a:t>baywang</a:t>
            </a:r>
            <a:r>
              <a:rPr lang="en-US" sz="1600" spc="100" dirty="0">
                <a:latin typeface="Arial" charset="0"/>
                <a:cs typeface="ＭＳ Ｐゴシック" charset="0"/>
              </a:rPr>
              <a:t> ay </a:t>
            </a:r>
            <a:r>
              <a:rPr lang="en-US" sz="1600" spc="100" dirty="0" err="1">
                <a:latin typeface="Arial" charset="0"/>
                <a:cs typeface="ＭＳ Ｐゴシック" charset="0"/>
              </a:rPr>
              <a:t>nabibigkisan</a:t>
            </a:r>
            <a:r>
              <a:rPr lang="en-US" sz="1600" spc="100" dirty="0">
                <a:latin typeface="Arial" charset="0"/>
                <a:cs typeface="ＭＳ Ｐゴシック" charset="0"/>
              </a:rPr>
              <a:t> ng </a:t>
            </a:r>
            <a:r>
              <a:rPr lang="en-US" sz="1600" spc="100" dirty="0" err="1">
                <a:latin typeface="Arial" charset="0"/>
                <a:cs typeface="ＭＳ Ｐゴシック" charset="0"/>
              </a:rPr>
              <a:t>katotohanan</a:t>
            </a:r>
            <a:r>
              <a:rPr lang="en-US" sz="1600" spc="100" dirty="0">
                <a:latin typeface="Arial" charset="0"/>
                <a:cs typeface="ＭＳ Ｐゴシック" charset="0"/>
              </a:rPr>
              <a:t> </a:t>
            </a:r>
            <a:r>
              <a:rPr lang="en-US" sz="1600" spc="10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spc="100" dirty="0">
                <a:latin typeface="Arial" charset="0"/>
                <a:cs typeface="ＭＳ Ｐゴシック" charset="0"/>
              </a:rPr>
              <a:t> </a:t>
            </a:r>
            <a:r>
              <a:rPr lang="en-US" sz="1600" spc="100" dirty="0" err="1">
                <a:latin typeface="Arial" charset="0"/>
                <a:cs typeface="ＭＳ Ｐゴシック" charset="0"/>
              </a:rPr>
              <a:t>suot</a:t>
            </a:r>
            <a:r>
              <a:rPr lang="en-US" sz="1600" spc="100" dirty="0">
                <a:latin typeface="Arial" charset="0"/>
                <a:cs typeface="ＭＳ Ｐゴシック" charset="0"/>
              </a:rPr>
              <a:t> ang </a:t>
            </a:r>
            <a:r>
              <a:rPr lang="en-US" sz="1600" spc="100" dirty="0" err="1">
                <a:latin typeface="Arial" charset="0"/>
                <a:cs typeface="ＭＳ Ｐゴシック" charset="0"/>
              </a:rPr>
              <a:t>baluti</a:t>
            </a:r>
            <a:r>
              <a:rPr lang="en-US" sz="1600" spc="100" dirty="0">
                <a:latin typeface="Arial" charset="0"/>
                <a:cs typeface="ＭＳ Ｐゴシック" charset="0"/>
              </a:rPr>
              <a:t> ng </a:t>
            </a:r>
            <a:r>
              <a:rPr lang="en-US" sz="1600" spc="100" dirty="0" err="1">
                <a:latin typeface="Arial" charset="0"/>
                <a:cs typeface="ＭＳ Ｐゴシック" charset="0"/>
              </a:rPr>
              <a:t>katuwiran</a:t>
            </a:r>
            <a:r>
              <a:rPr lang="en-US" sz="1600" spc="100" dirty="0">
                <a:latin typeface="Arial" charset="0"/>
                <a:cs typeface="ＭＳ Ｐゴシック" charset="0"/>
              </a:rPr>
              <a:t>” (</a:t>
            </a:r>
            <a:r>
              <a:rPr lang="en-US" sz="1600" i="1" spc="100" dirty="0" err="1">
                <a:latin typeface="Arial" charset="0"/>
                <a:cs typeface="ＭＳ Ｐゴシック" charset="0"/>
              </a:rPr>
              <a:t>Efeso</a:t>
            </a:r>
            <a:r>
              <a:rPr lang="en-US" sz="1600" i="1" spc="100" dirty="0">
                <a:latin typeface="Arial" charset="0"/>
                <a:cs typeface="ＭＳ Ｐゴシック" charset="0"/>
              </a:rPr>
              <a:t> 6:14</a:t>
            </a:r>
            <a:r>
              <a:rPr lang="en-US" sz="1600" spc="100" dirty="0">
                <a:latin typeface="Arial" charset="0"/>
                <a:cs typeface="ＭＳ Ｐゴシック" charset="0"/>
              </a:rPr>
              <a:t> SND). </a:t>
            </a:r>
            <a:endParaRPr lang="en-US" sz="1600" b="0" spc="100" baseline="0" dirty="0">
              <a:latin typeface="Arial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086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6200" y="8676456"/>
            <a:ext cx="2971800" cy="4572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CDCCE8DA-8D0D-3644-97DC-351764E859C1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1600" b="1" spc="100" dirty="0">
                <a:latin typeface="Arial" charset="0"/>
              </a:rPr>
              <a:t>Ang </a:t>
            </a:r>
            <a:r>
              <a:rPr lang="en-US" sz="1600" b="1" spc="100" dirty="0" err="1">
                <a:latin typeface="Arial" charset="0"/>
              </a:rPr>
              <a:t>pangangailangan</a:t>
            </a:r>
            <a:r>
              <a:rPr lang="en-US" sz="1600" b="1" spc="100" dirty="0">
                <a:latin typeface="Arial" charset="0"/>
              </a:rPr>
              <a:t> </a:t>
            </a:r>
            <a:r>
              <a:rPr lang="en-US" sz="1600" b="1" spc="100" dirty="0" err="1">
                <a:latin typeface="Arial" charset="0"/>
              </a:rPr>
              <a:t>sa</a:t>
            </a:r>
            <a:r>
              <a:rPr lang="en-US" sz="1600" b="1" spc="100" dirty="0">
                <a:latin typeface="Arial" charset="0"/>
              </a:rPr>
              <a:t> </a:t>
            </a:r>
            <a:r>
              <a:rPr lang="en-US" sz="1600" b="1" spc="100" dirty="0" err="1">
                <a:latin typeface="Arial" charset="0"/>
              </a:rPr>
              <a:t>Sinturon</a:t>
            </a:r>
            <a:r>
              <a:rPr lang="en-US" sz="1600" b="1" spc="100" dirty="0">
                <a:latin typeface="Arial" charset="0"/>
              </a:rPr>
              <a:t> </a:t>
            </a:r>
            <a:r>
              <a:rPr lang="en-US" sz="1600" spc="100" baseline="0" dirty="0">
                <a:latin typeface="Arial" charset="0"/>
              </a:rPr>
              <a:t>¶</a:t>
            </a:r>
            <a:r>
              <a:rPr lang="en-US" sz="1600" b="1" spc="100" baseline="0" dirty="0">
                <a:latin typeface="Arial" charset="0"/>
              </a:rPr>
              <a:t> </a:t>
            </a:r>
            <a:r>
              <a:rPr lang="en-US" sz="1600" spc="100" baseline="0" dirty="0">
                <a:latin typeface="Arial" charset="0"/>
              </a:rPr>
              <a:t>• Ang </a:t>
            </a:r>
            <a:r>
              <a:rPr lang="en-US" sz="1600" spc="100" baseline="0" dirty="0" err="1">
                <a:latin typeface="Arial" charset="0"/>
              </a:rPr>
              <a:t>matanda</a:t>
            </a:r>
            <a:r>
              <a:rPr lang="en-US" sz="1600" spc="100" baseline="0" dirty="0">
                <a:latin typeface="Arial" charset="0"/>
              </a:rPr>
              <a:t> at </a:t>
            </a:r>
            <a:r>
              <a:rPr lang="en-US" sz="1600" spc="100" baseline="0" dirty="0" err="1">
                <a:latin typeface="Arial" charset="0"/>
              </a:rPr>
              <a:t>maluluwag</a:t>
            </a:r>
            <a:r>
              <a:rPr lang="en-US" sz="1600" spc="100" baseline="0" dirty="0">
                <a:latin typeface="Arial" charset="0"/>
              </a:rPr>
              <a:t> </a:t>
            </a:r>
            <a:r>
              <a:rPr lang="en-US" sz="1600" spc="100" baseline="0" dirty="0" err="1">
                <a:latin typeface="Arial" charset="0"/>
              </a:rPr>
              <a:t>na</a:t>
            </a:r>
            <a:r>
              <a:rPr lang="en-US" sz="1600" spc="100" baseline="0" dirty="0">
                <a:latin typeface="Arial" charset="0"/>
              </a:rPr>
              <a:t> </a:t>
            </a:r>
            <a:r>
              <a:rPr lang="en-US" sz="1600" spc="100" baseline="0" dirty="0" err="1">
                <a:latin typeface="Arial" charset="0"/>
              </a:rPr>
              <a:t>damit</a:t>
            </a:r>
            <a:r>
              <a:rPr lang="en-US" sz="1600" spc="100" baseline="0" dirty="0">
                <a:latin typeface="Arial" charset="0"/>
              </a:rPr>
              <a:t> ay </a:t>
            </a:r>
            <a:r>
              <a:rPr lang="en-US" sz="1600" spc="100" baseline="0" dirty="0" err="1">
                <a:latin typeface="Arial" charset="0"/>
              </a:rPr>
              <a:t>kailangang</a:t>
            </a:r>
            <a:r>
              <a:rPr lang="en-US" sz="1600" spc="100" baseline="0" dirty="0">
                <a:latin typeface="Arial" charset="0"/>
              </a:rPr>
              <a:t> </a:t>
            </a:r>
            <a:r>
              <a:rPr lang="en-US" sz="1600" spc="100" baseline="0" dirty="0" err="1">
                <a:latin typeface="Arial" charset="0"/>
              </a:rPr>
              <a:t>nakatali</a:t>
            </a:r>
            <a:r>
              <a:rPr lang="en-US" sz="1600" spc="100" baseline="0" dirty="0">
                <a:latin typeface="Arial" charset="0"/>
              </a:rPr>
              <a:t> </a:t>
            </a:r>
            <a:r>
              <a:rPr lang="en-US" sz="1600" spc="100" baseline="0" dirty="0" err="1">
                <a:latin typeface="Arial" charset="0"/>
              </a:rPr>
              <a:t>sa</a:t>
            </a:r>
            <a:r>
              <a:rPr lang="en-US" sz="1600" spc="100" baseline="0" dirty="0">
                <a:latin typeface="Arial" charset="0"/>
              </a:rPr>
              <a:t> </a:t>
            </a:r>
            <a:r>
              <a:rPr lang="en-US" sz="1600" spc="100" baseline="0" dirty="0" err="1">
                <a:latin typeface="Arial" charset="0"/>
              </a:rPr>
              <a:t>baywang</a:t>
            </a:r>
            <a:r>
              <a:rPr lang="en-US" sz="1600" spc="100" baseline="0" dirty="0">
                <a:latin typeface="Arial" charset="0"/>
              </a:rPr>
              <a:t> </a:t>
            </a:r>
            <a:r>
              <a:rPr lang="en-US" sz="1600" spc="100" baseline="0" dirty="0" err="1">
                <a:latin typeface="Arial" charset="0"/>
              </a:rPr>
              <a:t>bago</a:t>
            </a:r>
            <a:r>
              <a:rPr lang="en-US" sz="1600" spc="100" baseline="0" dirty="0">
                <a:latin typeface="Arial" charset="0"/>
              </a:rPr>
              <a:t> ang </a:t>
            </a:r>
            <a:r>
              <a:rPr lang="en-US" sz="1600" spc="100" baseline="0" dirty="0" err="1">
                <a:latin typeface="Arial" charset="0"/>
              </a:rPr>
              <a:t>labanan</a:t>
            </a:r>
            <a:r>
              <a:rPr lang="en-US" sz="1600" spc="100" baseline="0" dirty="0">
                <a:latin typeface="Arial" charset="0"/>
              </a:rPr>
              <a:t>. </a:t>
            </a:r>
            <a:r>
              <a:rPr lang="en-US" sz="1600" spc="100" baseline="0" dirty="0" err="1">
                <a:latin typeface="Arial" charset="0"/>
              </a:rPr>
              <a:t>Nagpapasimula</a:t>
            </a:r>
            <a:r>
              <a:rPr lang="en-US" sz="1600" spc="100" baseline="0" dirty="0">
                <a:latin typeface="Arial" charset="0"/>
              </a:rPr>
              <a:t> </a:t>
            </a:r>
            <a:r>
              <a:rPr lang="en-US" sz="1600" spc="100" baseline="0" dirty="0" err="1">
                <a:latin typeface="Arial" charset="0"/>
              </a:rPr>
              <a:t>sa</a:t>
            </a:r>
            <a:r>
              <a:rPr lang="en-US" sz="1600" spc="100" baseline="0" dirty="0">
                <a:latin typeface="Arial" charset="0"/>
              </a:rPr>
              <a:t> </a:t>
            </a:r>
            <a:r>
              <a:rPr lang="en-US" sz="1600" spc="100" dirty="0" err="1">
                <a:latin typeface="Arial" charset="0"/>
              </a:rPr>
              <a:t>balat</a:t>
            </a:r>
            <a:r>
              <a:rPr lang="en-US" sz="1600" spc="100" dirty="0">
                <a:latin typeface="Arial" charset="0"/>
              </a:rPr>
              <a:t> </a:t>
            </a:r>
            <a:r>
              <a:rPr lang="en-US" sz="1600" spc="100" dirty="0" err="1">
                <a:latin typeface="Arial" charset="0"/>
              </a:rPr>
              <a:t>na</a:t>
            </a:r>
            <a:r>
              <a:rPr lang="en-US" sz="1600" spc="100" dirty="0">
                <a:latin typeface="Arial" charset="0"/>
              </a:rPr>
              <a:t> </a:t>
            </a:r>
            <a:r>
              <a:rPr lang="en-US" sz="1600" spc="100" dirty="0" err="1">
                <a:latin typeface="Arial" charset="0"/>
              </a:rPr>
              <a:t>sinturong</a:t>
            </a:r>
            <a:r>
              <a:rPr lang="en-US" sz="1600" spc="100" dirty="0">
                <a:latin typeface="Arial" charset="0"/>
              </a:rPr>
              <a:t> </a:t>
            </a:r>
            <a:r>
              <a:rPr lang="en-US" sz="1600" spc="100" dirty="0" err="1">
                <a:latin typeface="Arial" charset="0"/>
              </a:rPr>
              <a:t>pangmilitar</a:t>
            </a:r>
            <a:r>
              <a:rPr lang="en-US" sz="1600" spc="100" dirty="0">
                <a:latin typeface="Arial" charset="0"/>
              </a:rPr>
              <a:t> </a:t>
            </a:r>
            <a:r>
              <a:rPr lang="en-US" sz="1600" spc="100" dirty="0" err="1">
                <a:latin typeface="Arial" charset="0"/>
              </a:rPr>
              <a:t>na</a:t>
            </a:r>
            <a:r>
              <a:rPr lang="en-US" sz="1600" spc="100" dirty="0">
                <a:latin typeface="Arial" charset="0"/>
              </a:rPr>
              <a:t> may </a:t>
            </a:r>
            <a:r>
              <a:rPr lang="en-US" sz="1600" spc="100" dirty="0" err="1">
                <a:latin typeface="Arial" charset="0"/>
              </a:rPr>
              <a:t>pangdikurasyong</a:t>
            </a:r>
            <a:r>
              <a:rPr lang="en-US" sz="1600" spc="100" dirty="0">
                <a:latin typeface="Arial" charset="0"/>
              </a:rPr>
              <a:t> </a:t>
            </a:r>
            <a:r>
              <a:rPr lang="en-US" sz="1600" spc="100" dirty="0" err="1">
                <a:latin typeface="Arial" charset="0"/>
              </a:rPr>
              <a:t>plaka</a:t>
            </a:r>
            <a:r>
              <a:rPr lang="en-US" sz="1600" spc="100" dirty="0">
                <a:latin typeface="Arial" charset="0"/>
              </a:rPr>
              <a:t> at </a:t>
            </a:r>
            <a:r>
              <a:rPr lang="en-US" sz="1600" spc="100" dirty="0" err="1">
                <a:latin typeface="Arial" charset="0"/>
              </a:rPr>
              <a:t>hebilya</a:t>
            </a:r>
            <a:r>
              <a:rPr lang="en-US" sz="1600" spc="100" dirty="0">
                <a:latin typeface="Arial" charset="0"/>
              </a:rPr>
              <a:t>.</a:t>
            </a:r>
            <a:r>
              <a:rPr lang="en-US" sz="1600" spc="100" baseline="0" dirty="0">
                <a:latin typeface="Arial" charset="0"/>
              </a:rPr>
              <a:t> </a:t>
            </a:r>
            <a:r>
              <a:rPr lang="en-US" sz="1600" i="1" spc="100" baseline="0" dirty="0">
                <a:latin typeface="Arial" charset="0"/>
              </a:rPr>
              <a:t>¶</a:t>
            </a:r>
            <a:r>
              <a:rPr lang="en-US" sz="1600" spc="100" baseline="0" dirty="0">
                <a:latin typeface="Arial" charset="0"/>
              </a:rPr>
              <a:t> • </a:t>
            </a:r>
            <a:r>
              <a:rPr lang="en-US" sz="1600" b="0" spc="100" baseline="0" dirty="0" err="1">
                <a:latin typeface="Arial" charset="0"/>
              </a:rPr>
              <a:t>Mula</a:t>
            </a:r>
            <a:r>
              <a:rPr lang="en-US" sz="1600" b="0" spc="100" baseline="0" dirty="0">
                <a:latin typeface="Arial" charset="0"/>
              </a:rPr>
              <a:t> </a:t>
            </a:r>
            <a:r>
              <a:rPr lang="en-US" sz="1600" b="0" spc="100" baseline="0" dirty="0" err="1">
                <a:latin typeface="Arial" charset="0"/>
              </a:rPr>
              <a:t>sa</a:t>
            </a:r>
            <a:r>
              <a:rPr lang="en-US" sz="1600" b="0" spc="100" baseline="0" dirty="0">
                <a:latin typeface="Arial" charset="0"/>
              </a:rPr>
              <a:t> </a:t>
            </a:r>
            <a:r>
              <a:rPr lang="en-US" sz="1600" b="0" spc="100" baseline="0" dirty="0" err="1">
                <a:latin typeface="Arial" charset="0"/>
              </a:rPr>
              <a:t>sinturon</a:t>
            </a:r>
            <a:r>
              <a:rPr lang="en-US" sz="1600" b="0" spc="100" baseline="0" dirty="0">
                <a:latin typeface="Arial" charset="0"/>
              </a:rPr>
              <a:t> ay </a:t>
            </a:r>
            <a:r>
              <a:rPr lang="en-US" sz="1600" b="0" spc="100" baseline="0" dirty="0" err="1">
                <a:latin typeface="Arial" charset="0"/>
              </a:rPr>
              <a:t>nakasabit</a:t>
            </a:r>
            <a:r>
              <a:rPr lang="en-US" sz="1600" b="0" spc="100" baseline="0" dirty="0">
                <a:latin typeface="Arial" charset="0"/>
              </a:rPr>
              <a:t> ang </a:t>
            </a:r>
            <a:r>
              <a:rPr lang="en-US" sz="1600" spc="100" dirty="0" err="1">
                <a:latin typeface="Arial" charset="0"/>
              </a:rPr>
              <a:t>mga</a:t>
            </a:r>
            <a:r>
              <a:rPr lang="en-US" sz="1600" spc="100" dirty="0">
                <a:latin typeface="Arial" charset="0"/>
              </a:rPr>
              <a:t> </a:t>
            </a:r>
            <a:r>
              <a:rPr lang="en-US" sz="1600" spc="100" dirty="0" err="1">
                <a:latin typeface="Arial" charset="0"/>
              </a:rPr>
              <a:t>katad</a:t>
            </a:r>
            <a:r>
              <a:rPr lang="en-US" sz="1600" spc="100" dirty="0">
                <a:latin typeface="Arial" charset="0"/>
              </a:rPr>
              <a:t> </a:t>
            </a:r>
            <a:r>
              <a:rPr lang="en-US" sz="1600" spc="100" dirty="0" err="1">
                <a:latin typeface="Arial" charset="0"/>
              </a:rPr>
              <a:t>na</a:t>
            </a:r>
            <a:r>
              <a:rPr lang="en-US" sz="1600" spc="100" dirty="0">
                <a:latin typeface="Arial" charset="0"/>
              </a:rPr>
              <a:t> </a:t>
            </a:r>
            <a:r>
              <a:rPr lang="en-US" sz="1600" spc="100" dirty="0" err="1">
                <a:latin typeface="Arial" charset="0"/>
              </a:rPr>
              <a:t>tali</a:t>
            </a:r>
            <a:r>
              <a:rPr lang="en-US" sz="1600" spc="100" dirty="0">
                <a:latin typeface="Arial" charset="0"/>
              </a:rPr>
              <a:t> </a:t>
            </a:r>
            <a:r>
              <a:rPr lang="en-US" sz="1600" spc="100" dirty="0" err="1">
                <a:latin typeface="Arial" charset="0"/>
              </a:rPr>
              <a:t>na</a:t>
            </a:r>
            <a:r>
              <a:rPr lang="en-US" sz="1600" spc="100" dirty="0">
                <a:latin typeface="Arial" charset="0"/>
              </a:rPr>
              <a:t> </a:t>
            </a:r>
            <a:r>
              <a:rPr lang="en-US" sz="1600" spc="100" dirty="0" err="1">
                <a:latin typeface="Arial" charset="0"/>
              </a:rPr>
              <a:t>natatakpan</a:t>
            </a:r>
            <a:r>
              <a:rPr lang="en-US" sz="1600" spc="100" dirty="0">
                <a:latin typeface="Arial" charset="0"/>
              </a:rPr>
              <a:t> ng metal, </a:t>
            </a:r>
            <a:r>
              <a:rPr lang="en-US" sz="1600" spc="100" dirty="0" err="1">
                <a:latin typeface="Arial" charset="0"/>
              </a:rPr>
              <a:t>kasamang</a:t>
            </a:r>
            <a:r>
              <a:rPr lang="en-US" sz="1600" spc="100" dirty="0">
                <a:latin typeface="Arial" charset="0"/>
              </a:rPr>
              <a:t> </a:t>
            </a:r>
            <a:r>
              <a:rPr lang="en-US" sz="1600" spc="100" dirty="0" err="1">
                <a:latin typeface="Arial" charset="0"/>
              </a:rPr>
              <a:t>bumubuo</a:t>
            </a:r>
            <a:r>
              <a:rPr lang="en-US" sz="1600" spc="100" dirty="0">
                <a:latin typeface="Arial" charset="0"/>
              </a:rPr>
              <a:t> ng </a:t>
            </a:r>
            <a:r>
              <a:rPr lang="en-US" sz="1600" spc="100" dirty="0" err="1">
                <a:latin typeface="Arial" charset="0"/>
              </a:rPr>
              <a:t>isang</a:t>
            </a:r>
            <a:r>
              <a:rPr lang="en-US" sz="1600" spc="100" dirty="0">
                <a:latin typeface="Arial" charset="0"/>
              </a:rPr>
              <a:t> “</a:t>
            </a:r>
            <a:r>
              <a:rPr lang="en-US" sz="1600" spc="100" dirty="0" err="1">
                <a:latin typeface="Arial" charset="0"/>
              </a:rPr>
              <a:t>epron</a:t>
            </a:r>
            <a:r>
              <a:rPr lang="en-US" sz="1600" spc="100" dirty="0">
                <a:latin typeface="Arial" charset="0"/>
              </a:rPr>
              <a:t>.”</a:t>
            </a:r>
            <a:r>
              <a:rPr lang="en-US" sz="1600" b="0" spc="100" baseline="0" dirty="0">
                <a:latin typeface="Arial" charset="0"/>
              </a:rPr>
              <a:t> ¶ • </a:t>
            </a:r>
            <a:r>
              <a:rPr lang="en-US" sz="1600" b="0" spc="100" baseline="0" dirty="0" err="1">
                <a:latin typeface="Arial" charset="0"/>
              </a:rPr>
              <a:t>Ito’y</a:t>
            </a:r>
            <a:r>
              <a:rPr lang="en-US" sz="1600" b="0" spc="100" baseline="0" dirty="0">
                <a:latin typeface="Arial" charset="0"/>
              </a:rPr>
              <a:t> </a:t>
            </a:r>
            <a:r>
              <a:rPr lang="en-US" sz="1600" b="0" spc="100" baseline="0" dirty="0" err="1">
                <a:latin typeface="Arial" charset="0"/>
              </a:rPr>
              <a:t>nagsisilbing</a:t>
            </a:r>
            <a:r>
              <a:rPr lang="en-US" sz="1600" b="0" spc="100" baseline="0" dirty="0">
                <a:latin typeface="Arial" charset="0"/>
              </a:rPr>
              <a:t> </a:t>
            </a:r>
            <a:r>
              <a:rPr lang="en-US" sz="1600" b="0" spc="100" baseline="0" dirty="0" err="1">
                <a:latin typeface="Arial" charset="0"/>
              </a:rPr>
              <a:t>mahalagang</a:t>
            </a:r>
            <a:r>
              <a:rPr lang="en-US" sz="1600" b="0" spc="100" baseline="0" dirty="0">
                <a:latin typeface="Arial" charset="0"/>
              </a:rPr>
              <a:t> </a:t>
            </a:r>
            <a:r>
              <a:rPr lang="en-US" sz="1600" b="0" spc="100" baseline="0" dirty="0" err="1">
                <a:latin typeface="Arial" charset="0"/>
              </a:rPr>
              <a:t>gamit</a:t>
            </a:r>
            <a:r>
              <a:rPr lang="en-US" sz="1600" b="0" spc="100" baseline="0" dirty="0">
                <a:latin typeface="Arial" charset="0"/>
              </a:rPr>
              <a:t> para </a:t>
            </a:r>
            <a:r>
              <a:rPr lang="en-US" sz="1600" b="0" spc="100" baseline="0" dirty="0" err="1">
                <a:latin typeface="Arial" charset="0"/>
              </a:rPr>
              <a:t>itali</a:t>
            </a:r>
            <a:r>
              <a:rPr lang="en-US" sz="1600" b="0" spc="100" baseline="0" dirty="0">
                <a:latin typeface="Arial" charset="0"/>
              </a:rPr>
              <a:t> ang </a:t>
            </a:r>
            <a:r>
              <a:rPr lang="en-US" sz="1600" b="0" spc="100" baseline="0" dirty="0" err="1">
                <a:latin typeface="Arial" charset="0"/>
              </a:rPr>
              <a:t>damit</a:t>
            </a:r>
            <a:r>
              <a:rPr lang="en-US" sz="1600" b="0" spc="100" baseline="0" dirty="0">
                <a:latin typeface="Arial" charset="0"/>
              </a:rPr>
              <a:t> at </a:t>
            </a:r>
            <a:r>
              <a:rPr lang="en-US" sz="1600" b="0" spc="100" baseline="0" dirty="0" err="1">
                <a:latin typeface="Arial" charset="0"/>
              </a:rPr>
              <a:t>pinagsasama-sama</a:t>
            </a:r>
            <a:r>
              <a:rPr lang="en-US" sz="1600" b="0" spc="100" baseline="0" dirty="0">
                <a:latin typeface="Arial" charset="0"/>
              </a:rPr>
              <a:t> </a:t>
            </a:r>
            <a:r>
              <a:rPr lang="en-US" sz="1600" b="0" spc="100" baseline="0" dirty="0" err="1">
                <a:latin typeface="Arial" charset="0"/>
              </a:rPr>
              <a:t>sa</a:t>
            </a:r>
            <a:r>
              <a:rPr lang="en-US" sz="1600" b="0" spc="100" baseline="0" dirty="0">
                <a:latin typeface="Arial" charset="0"/>
              </a:rPr>
              <a:t> </a:t>
            </a:r>
            <a:r>
              <a:rPr lang="en-US" sz="1600" b="0" spc="100" baseline="0" dirty="0" err="1">
                <a:latin typeface="Arial" charset="0"/>
              </a:rPr>
              <a:t>isang</a:t>
            </a:r>
            <a:r>
              <a:rPr lang="en-US" sz="1600" b="0" spc="100" baseline="0" dirty="0">
                <a:latin typeface="Arial" charset="0"/>
              </a:rPr>
              <a:t> </a:t>
            </a:r>
            <a:r>
              <a:rPr lang="en-US" sz="1600" b="0" spc="100" baseline="0" dirty="0" err="1">
                <a:latin typeface="Arial" charset="0"/>
              </a:rPr>
              <a:t>lugar</a:t>
            </a:r>
            <a:r>
              <a:rPr lang="en-US" sz="1600" b="0" spc="100" baseline="0" dirty="0">
                <a:latin typeface="Arial" charset="0"/>
              </a:rPr>
              <a:t> ang </a:t>
            </a:r>
            <a:r>
              <a:rPr lang="en-US" sz="1600" b="0" spc="100" baseline="0" dirty="0" err="1">
                <a:latin typeface="Arial" charset="0"/>
              </a:rPr>
              <a:t>iba</a:t>
            </a:r>
            <a:r>
              <a:rPr lang="en-US" sz="1600" b="0" spc="100" baseline="0" dirty="0">
                <a:latin typeface="Arial" charset="0"/>
              </a:rPr>
              <a:t> pang </a:t>
            </a:r>
            <a:r>
              <a:rPr lang="en-US" sz="1600" b="0" spc="100" baseline="0" dirty="0" err="1">
                <a:latin typeface="Arial" charset="0"/>
              </a:rPr>
              <a:t>kasangkapan</a:t>
            </a:r>
            <a:r>
              <a:rPr lang="en-US" sz="1600" b="0" spc="100" baseline="0" dirty="0">
                <a:latin typeface="Arial" charset="0"/>
              </a:rPr>
              <a:t>.</a:t>
            </a:r>
            <a:endParaRPr lang="en-PH" sz="1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1481024-C567-AA1B-FEAF-C519BB40A7F5}"/>
                  </a:ext>
                </a:extLst>
              </p14:cNvPr>
              <p14:cNvContentPartPr/>
              <p14:nvPr/>
            </p14:nvContentPartPr>
            <p14:xfrm>
              <a:off x="6139493" y="5211560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1481024-C567-AA1B-FEAF-C519BB40A7F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30493" y="52025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1A61EDE-6BAC-C15F-6DD8-90915911B4C3}"/>
                  </a:ext>
                </a:extLst>
              </p14:cNvPr>
              <p14:cNvContentPartPr/>
              <p14:nvPr/>
            </p14:nvContentPartPr>
            <p14:xfrm>
              <a:off x="5221133" y="4903560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1A61EDE-6BAC-C15F-6DD8-90915911B4C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12133" y="48945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ED01776-94F3-7855-608F-243184AC1979}"/>
                  </a:ext>
                </a:extLst>
              </p14:cNvPr>
              <p14:cNvContentPartPr/>
              <p14:nvPr/>
            </p14:nvContentPartPr>
            <p14:xfrm>
              <a:off x="4876973" y="4789080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ED01776-94F3-7855-608F-243184AC197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67973" y="4780080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641DEF9E-3A65-B3B0-EE0D-9DD3E9C6F44A}"/>
              </a:ext>
            </a:extLst>
          </p:cNvPr>
          <p:cNvGrpSpPr/>
          <p:nvPr/>
        </p:nvGrpSpPr>
        <p:grpSpPr>
          <a:xfrm>
            <a:off x="773693" y="3616200"/>
            <a:ext cx="360" cy="360"/>
            <a:chOff x="773693" y="3616200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69A5B7B-3738-B014-0925-582370A050DC}"/>
                    </a:ext>
                  </a:extLst>
                </p14:cNvPr>
                <p14:cNvContentPartPr/>
                <p14:nvPr/>
              </p14:nvContentPartPr>
              <p14:xfrm>
                <a:off x="773693" y="3616200"/>
                <a:ext cx="360" cy="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69A5B7B-3738-B014-0925-582370A050D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64693" y="360720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7DF319D-777B-17BB-D4BF-44105AAF245C}"/>
                    </a:ext>
                  </a:extLst>
                </p14:cNvPr>
                <p14:cNvContentPartPr/>
                <p14:nvPr/>
              </p14:nvContentPartPr>
              <p14:xfrm>
                <a:off x="773693" y="3616200"/>
                <a:ext cx="360" cy="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7DF319D-777B-17BB-D4BF-44105AAF245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64693" y="360720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2419D02-5203-75EA-5F36-028F226A9122}"/>
                  </a:ext>
                </a:extLst>
              </p14:cNvPr>
              <p14:cNvContentPartPr/>
              <p14:nvPr/>
            </p14:nvContentPartPr>
            <p14:xfrm>
              <a:off x="-524827" y="986400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2419D02-5203-75EA-5F36-028F226A912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533827" y="97740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3427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0424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4913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804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662E9-99B3-F5C8-4BD8-23B9A94FF3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CE50CB-70E9-F4D4-E903-58ACCDBA18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A36AA0-53CA-21C6-5D35-7DA9179CD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505-4F38-C44B-AF8C-3E644050C760}" type="datetimeFigureOut">
              <a:rPr lang="en-US" smtClean="0"/>
              <a:t>9/20/23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928645-0BEF-69FD-8484-E97AAF451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9D772-0960-854C-BA49-637EDE4D0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411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19FBD-3138-3BC0-6FF4-710580908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BF07F-7735-9BC5-B7BB-9C695839F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DD0BF2-2F61-3F23-F033-4AB567B50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505-4F38-C44B-AF8C-3E644050C760}" type="datetimeFigureOut">
              <a:rPr lang="en-US" smtClean="0"/>
              <a:t>9/20/23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BB4A2E-8336-FDF8-1CEE-4FD15E016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D27D52-2ECF-87ED-8236-9C17CBF5E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286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03082-392D-516A-6C89-D1B4D332D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7EB715-9A85-F134-AF04-388646DF2A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0CEA7-AD98-BE74-CF40-FD153110A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505-4F38-C44B-AF8C-3E644050C760}" type="datetimeFigureOut">
              <a:rPr lang="en-US" smtClean="0"/>
              <a:t>9/20/23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92DF0-5B7C-A201-1853-F6C482691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DB906-3348-C98A-7C36-4598A4BF4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664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A73C0-AF0D-5A19-271C-40EAF1550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4D0E4-2FA1-71FD-F554-62AC7BC97C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4AC6BC-2B90-11E8-0E83-2AC82ABAF4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CD3C82-7ACE-72E2-ADF2-7E3028E12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505-4F38-C44B-AF8C-3E644050C760}" type="datetimeFigureOut">
              <a:rPr lang="en-US" smtClean="0"/>
              <a:t>9/20/23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88F397-625D-0AFA-D789-E3FA5E374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A44336-996F-4D4A-C4DE-362C1F560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52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D661E-9680-6EC7-D968-EACBBF458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333F03-F10B-3572-522B-8FA6F7F71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3DE359-41BF-96DF-362E-2147CAE45E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F298CC-8531-1555-FDAA-200A022BC0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856512-FC4A-3A93-F88A-E1155E1EAE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FA6863-CC9A-87F9-93B0-CE74E5D9D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505-4F38-C44B-AF8C-3E644050C760}" type="datetimeFigureOut">
              <a:rPr lang="en-US" smtClean="0"/>
              <a:t>9/20/23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21B7C4-19A5-38FF-864E-9312C8ECA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DFFDD2-6AFC-79AE-5FEF-0BB403497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3356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2613E-F6E3-73F7-5ACA-A0B308852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292B1D-B6A5-9FD3-50ED-FE0A2A2AF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505-4F38-C44B-AF8C-3E644050C760}" type="datetimeFigureOut">
              <a:rPr lang="en-US" smtClean="0"/>
              <a:t>9/20/23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0E9445-A0C6-6543-93B9-91FA08231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06AB57-1D8E-AC9C-822F-212333EB7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9757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64FCD2-54FD-ECD3-E597-B7426C21F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505-4F38-C44B-AF8C-3E644050C760}" type="datetimeFigureOut">
              <a:rPr lang="en-US" smtClean="0"/>
              <a:t>9/20/23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B7B154-E699-1AEF-C033-7EF1C409B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E44C57-A7C0-FD17-62A4-D0E8ABBF2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4768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FA88E-7216-19A1-F997-904A73CBD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6DDDF-925A-D3AC-8552-DA1A8E694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DBFC47-A7D8-600D-DCD3-07C15E9C8D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9468E5-D30D-1D6F-3B6A-7656B40BA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505-4F38-C44B-AF8C-3E644050C760}" type="datetimeFigureOut">
              <a:rPr lang="en-US" smtClean="0"/>
              <a:t>9/20/23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5C807E-433E-FB36-E656-0EF7D46F4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6FED8C-897B-23F3-A1B9-97E63EB10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819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90288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6887E-A1C0-D796-5792-447EB74D4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C8C3D2-0967-0455-A889-24155BD435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672DC4-5281-23BC-8B1E-9E275D51F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800BEB-1820-F522-76E2-CBA402565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505-4F38-C44B-AF8C-3E644050C760}" type="datetimeFigureOut">
              <a:rPr lang="en-US" smtClean="0"/>
              <a:t>9/20/23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06660-E75C-1768-0EA4-A71D5E90F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D0794E-E099-AED3-E504-783AA3431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1217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4E5F6-90FE-F40D-FFE6-114617DC1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6F278B-1B3B-52D8-ECC6-C4DACF7165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54B07-55C9-B3B8-DF10-357C662A4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505-4F38-C44B-AF8C-3E644050C760}" type="datetimeFigureOut">
              <a:rPr lang="en-US" smtClean="0"/>
              <a:t>9/20/23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4EC16-C68D-DF94-CAD4-1FB44F611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9B80E-BE48-B604-6FC5-04200ABFA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765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956D04-92DB-C94A-C68B-E78F9D922C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8E2B17-01A5-549D-9E35-1EF0F6ED14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75928E-C334-F72E-D79F-DAB40B9DC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505-4F38-C44B-AF8C-3E644050C760}" type="datetimeFigureOut">
              <a:rPr lang="en-US" smtClean="0"/>
              <a:t>9/20/23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65CECE-B287-4CBF-9B7B-300E338FA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CBAA6-DB85-C3F1-66E4-AB1B0DA82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396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2882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195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9327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4222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3889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3106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8908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7"/>
          <p:cNvSpPr>
            <a:spLocks noChangeShapeType="1"/>
          </p:cNvSpPr>
          <p:nvPr/>
        </p:nvSpPr>
        <p:spPr bwMode="auto">
          <a:xfrm flipV="1">
            <a:off x="974494" y="519584"/>
            <a:ext cx="8169505" cy="29096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123" name="Picture 8" descr="crv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06" y="-27384"/>
            <a:ext cx="990601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B78B3F-49D8-F581-0B54-DF7167CBD2D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2303" y="20986"/>
            <a:ext cx="796588" cy="107632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ヒラギノ角ゴ Pro W3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ヒラギノ角ゴ Pro W3" charset="0"/>
          <a:cs typeface="ＭＳ Ｐゴシック" pitchFamily="2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ヒラギノ角ゴ Pro W3" charset="0"/>
          <a:cs typeface="ＭＳ Ｐゴシック" pitchFamily="2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ヒラギノ角ゴ Pro W3" charset="0"/>
          <a:cs typeface="ＭＳ Ｐゴシック" pitchFamily="2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ヒラギノ角ゴ Pro W3" charset="0"/>
          <a:cs typeface="ＭＳ Ｐゴシック" pitchFamily="2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ヒラギノ角ゴ Pro W3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C76E50-79D9-0ADD-1D58-1A40043EF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123544-A26E-E17D-4A34-139D07AB9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D5EB63-854B-90FE-F1E9-56FA60474A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7F505-4F38-C44B-AF8C-3E644050C760}" type="datetimeFigureOut">
              <a:rPr lang="en-US" smtClean="0"/>
              <a:t>9/20/23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427396-D9A6-3013-D941-E00589AEC8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532803-61D2-39F1-A897-600A766C17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462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gi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5"/>
          <p:cNvSpPr>
            <a:spLocks noChangeArrowheads="1"/>
          </p:cNvSpPr>
          <p:nvPr/>
        </p:nvSpPr>
        <p:spPr bwMode="auto">
          <a:xfrm>
            <a:off x="152400" y="115888"/>
            <a:ext cx="8839200" cy="6589712"/>
          </a:xfrm>
          <a:prstGeom prst="rect">
            <a:avLst/>
          </a:prstGeom>
          <a:noFill/>
          <a:ln w="38100" cmpd="dbl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dirty="0"/>
          </a:p>
        </p:txBody>
      </p:sp>
      <p:sp>
        <p:nvSpPr>
          <p:cNvPr id="2" name="Text Box 26">
            <a:extLst>
              <a:ext uri="{FF2B5EF4-FFF2-40B4-BE49-F238E27FC236}">
                <a16:creationId xmlns:a16="http://schemas.microsoft.com/office/drawing/2014/main" id="{C8696EE4-10ED-7E8C-F073-B3CE8CDA7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0872" y="548680"/>
            <a:ext cx="9144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0">
              <a:lnSpc>
                <a:spcPct val="90000"/>
              </a:lnSpc>
              <a:defRPr/>
            </a:pPr>
            <a:r>
              <a:rPr lang="en-US" sz="3600" i="1" dirty="0">
                <a:solidFill>
                  <a:srgbClr val="FFFF00"/>
                </a:solidFill>
                <a:latin typeface="Cambria"/>
                <a:cs typeface="Cambria"/>
              </a:rPr>
              <a:t>Adult Bible Study Guide</a:t>
            </a:r>
            <a:endParaRPr lang="en-US" sz="3600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0">
              <a:lnSpc>
                <a:spcPct val="90000"/>
              </a:lnSpc>
              <a:defRPr/>
            </a:pPr>
            <a:r>
              <a:rPr lang="en-US" sz="3600" dirty="0">
                <a:latin typeface="Cambria"/>
                <a:cs typeface="Cambria"/>
              </a:rPr>
              <a:t>Jul • Aug • Sep 2023</a:t>
            </a:r>
          </a:p>
        </p:txBody>
      </p:sp>
      <p:sp>
        <p:nvSpPr>
          <p:cNvPr id="3" name="Text Box 22">
            <a:extLst>
              <a:ext uri="{FF2B5EF4-FFF2-40B4-BE49-F238E27FC236}">
                <a16:creationId xmlns:a16="http://schemas.microsoft.com/office/drawing/2014/main" id="{4C42F030-B3F8-04BB-4E41-A10530600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157192"/>
            <a:ext cx="9144000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pPr marL="360000"/>
            <a:r>
              <a:rPr lang="en-US" sz="5400" b="1" spc="300" dirty="0" err="1">
                <a:latin typeface="Calibri" charset="0"/>
                <a:cs typeface="Calibri" charset="0"/>
              </a:rPr>
              <a:t>Good&amp;Faithful</a:t>
            </a:r>
            <a:endParaRPr lang="en-US" sz="5400" b="1" spc="300">
              <a:latin typeface="Calibri" charset="0"/>
              <a:cs typeface="Calibri" charset="0"/>
            </a:endParaRPr>
          </a:p>
          <a:p>
            <a:pPr marL="360000"/>
            <a:r>
              <a:rPr lang="en-US" sz="3200" spc="200">
                <a:latin typeface="Calibri" charset="0"/>
                <a:cs typeface="Calibri" charset="0"/>
              </a:rPr>
              <a:t>@ClaRoVicente8804</a:t>
            </a:r>
          </a:p>
        </p:txBody>
      </p:sp>
      <p:pic>
        <p:nvPicPr>
          <p:cNvPr id="4" name="Picture 13" descr="crv2">
            <a:extLst>
              <a:ext uri="{FF2B5EF4-FFF2-40B4-BE49-F238E27FC236}">
                <a16:creationId xmlns:a16="http://schemas.microsoft.com/office/drawing/2014/main" id="{4D9F3448-2604-7019-B2F5-4E1ABC6FC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28" y="2322786"/>
            <a:ext cx="2292350" cy="223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1923F0-968C-8DDB-F058-EAC42876A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618186"/>
            <a:ext cx="40259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63500" dir="2700000" algn="ctr" rotWithShape="0">
              <a:srgbClr val="FF00FF">
                <a:alpha val="74998"/>
              </a:srgbClr>
            </a:outerShdw>
          </a:effectLst>
        </p:spPr>
      </p:pic>
      <p:pic>
        <p:nvPicPr>
          <p:cNvPr id="6" name="Picture 20" descr="Untitled-1">
            <a:extLst>
              <a:ext uri="{FF2B5EF4-FFF2-40B4-BE49-F238E27FC236}">
                <a16:creationId xmlns:a16="http://schemas.microsoft.com/office/drawing/2014/main" id="{5EF2EFC5-A843-087B-469D-89B2C9071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4878" y="3999186"/>
            <a:ext cx="366713" cy="533400"/>
          </a:xfrm>
          <a:prstGeom prst="rect">
            <a:avLst/>
          </a:prstGeom>
          <a:noFill/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</p:pic>
      <p:pic>
        <p:nvPicPr>
          <p:cNvPr id="7" name="Picture 8" descr="CRV30Dec20_4143.jpg">
            <a:extLst>
              <a:ext uri="{FF2B5EF4-FFF2-40B4-BE49-F238E27FC236}">
                <a16:creationId xmlns:a16="http://schemas.microsoft.com/office/drawing/2014/main" id="{A1F298EE-17C6-60D7-F664-846169C5FD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991" y="2060848"/>
            <a:ext cx="1223962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A1C31E-EB73-BC4A-8175-2ECD9C2A6556}"/>
              </a:ext>
            </a:extLst>
          </p:cNvPr>
          <p:cNvSpPr txBox="1"/>
          <p:nvPr/>
        </p:nvSpPr>
        <p:spPr>
          <a:xfrm>
            <a:off x="4455745" y="2060848"/>
            <a:ext cx="458075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4800" dirty="0">
                <a:latin typeface="Avenir Next Condensed Medium" panose="020B0506020202020204" pitchFamily="34" charset="0"/>
              </a:rPr>
              <a:t>How </a:t>
            </a:r>
            <a:r>
              <a:rPr lang="en-US" sz="4800" i="1" dirty="0">
                <a:latin typeface="Avenir Next Condensed Medium" panose="020B0506020202020204" pitchFamily="34" charset="0"/>
              </a:rPr>
              <a:t>to</a:t>
            </a:r>
            <a:r>
              <a:rPr lang="en-US" sz="4800" dirty="0">
                <a:latin typeface="Avenir Next Condensed Medium" panose="020B0506020202020204" pitchFamily="34" charset="0"/>
              </a:rPr>
              <a:t> Wage   </a:t>
            </a:r>
            <a:r>
              <a:rPr lang="en-US" sz="4800" b="1" spc="100" dirty="0">
                <a:latin typeface="Avenir Next Condensed Demi Bold" panose="020B0506020202020204" pitchFamily="34" charset="0"/>
              </a:rPr>
              <a:t>Peace</a:t>
            </a:r>
            <a:r>
              <a:rPr lang="en-US" sz="4800" dirty="0">
                <a:latin typeface="Avenir Next Condensed Medium" panose="020B0506020202020204" pitchFamily="34" charset="0"/>
              </a:rPr>
              <a:t> While Battling</a:t>
            </a:r>
            <a:r>
              <a:rPr lang="en-US" sz="4800" i="1" dirty="0">
                <a:latin typeface="Avenir Next Condensed Medium" panose="020B0506020202020204" pitchFamily="34" charset="0"/>
              </a:rPr>
              <a:t> the</a:t>
            </a:r>
            <a:r>
              <a:rPr lang="en-US" sz="4800" dirty="0">
                <a:latin typeface="Avenir Next Condensed Medium" panose="020B0506020202020204" pitchFamily="34" charset="0"/>
              </a:rPr>
              <a:t> Prince </a:t>
            </a:r>
            <a:r>
              <a:rPr lang="en-US" sz="4800" i="1" dirty="0">
                <a:latin typeface="Avenir Next Condensed Medium" panose="020B0506020202020204" pitchFamily="34" charset="0"/>
              </a:rPr>
              <a:t>of</a:t>
            </a:r>
            <a:r>
              <a:rPr lang="en-US" sz="4800" dirty="0">
                <a:latin typeface="Avenir Next Condensed Medium" panose="020B0506020202020204" pitchFamily="34" charset="0"/>
              </a:rPr>
              <a:t> Darkness?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>
            <a:extLst>
              <a:ext uri="{FF2B5EF4-FFF2-40B4-BE49-F238E27FC236}">
                <a16:creationId xmlns:a16="http://schemas.microsoft.com/office/drawing/2014/main" id="{92A7AEB1-939B-1F3C-843D-2E75E383C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4" y="1179974"/>
            <a:ext cx="9135536" cy="563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271463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674688" algn="l"/>
              </a:tabLst>
              <a:defRPr/>
            </a:pPr>
            <a:r>
              <a:rPr lang="en-US" dirty="0">
                <a:latin typeface="Calibri"/>
                <a:cs typeface="Calibri"/>
              </a:rPr>
              <a:t>• Truth is </a:t>
            </a:r>
            <a:r>
              <a:rPr lang="en-US" dirty="0">
                <a:highlight>
                  <a:srgbClr val="FF00FF"/>
                </a:highlight>
                <a:latin typeface="Calibri"/>
                <a:cs typeface="Calibri"/>
              </a:rPr>
              <a:t>not</a:t>
            </a:r>
            <a:r>
              <a:rPr lang="en-US" dirty="0">
                <a:latin typeface="Calibri"/>
                <a:cs typeface="Calibri"/>
              </a:rPr>
              <a:t> the believers’ own; it is a   </a:t>
            </a:r>
            <a:r>
              <a:rPr lang="en-US" dirty="0">
                <a:highlight>
                  <a:srgbClr val="FF00FF"/>
                </a:highlight>
                <a:latin typeface="Calibri"/>
                <a:cs typeface="Calibri"/>
              </a:rPr>
              <a:t>gift</a:t>
            </a:r>
            <a:r>
              <a:rPr lang="en-US" dirty="0">
                <a:latin typeface="Calibri"/>
                <a:cs typeface="Calibri"/>
              </a:rPr>
              <a:t> of God.</a:t>
            </a:r>
          </a:p>
          <a:p>
            <a:pPr marL="271463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674688" algn="l"/>
              </a:tabLst>
              <a:defRPr/>
            </a:pPr>
            <a:r>
              <a:rPr lang="en-US" dirty="0">
                <a:latin typeface="Calibri"/>
                <a:cs typeface="Calibri"/>
              </a:rPr>
              <a:t>• It is not, though, to remain abstract, a distant asset with-out any transforming impact on their lives.</a:t>
            </a:r>
          </a:p>
          <a:p>
            <a:pPr marL="271463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674688" algn="l"/>
              </a:tabLst>
              <a:defRPr/>
            </a:pPr>
            <a:r>
              <a:rPr lang="en-US" dirty="0">
                <a:latin typeface="Calibri"/>
                <a:cs typeface="Calibri"/>
              </a:rPr>
              <a:t>• They are to “put on” God’s truth, to </a:t>
            </a:r>
            <a:r>
              <a:rPr lang="en-US" dirty="0">
                <a:highlight>
                  <a:srgbClr val="FF00FF"/>
                </a:highlight>
                <a:latin typeface="Calibri"/>
                <a:cs typeface="Calibri"/>
              </a:rPr>
              <a:t>experience</a:t>
            </a:r>
            <a:r>
              <a:rPr lang="en-US" dirty="0">
                <a:latin typeface="Calibri"/>
                <a:cs typeface="Calibri"/>
              </a:rPr>
              <a:t> and use this divine gift.</a:t>
            </a:r>
          </a:p>
          <a:p>
            <a:pPr marL="271463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674688" algn="l"/>
              </a:tabLst>
              <a:defRPr/>
            </a:pPr>
            <a:r>
              <a:rPr lang="en-US" dirty="0">
                <a:latin typeface="Calibri"/>
                <a:cs typeface="Calibri"/>
              </a:rPr>
              <a:t>• They do not so much possess God’s   truth as God’s truth </a:t>
            </a:r>
            <a:r>
              <a:rPr lang="en-US" dirty="0">
                <a:highlight>
                  <a:srgbClr val="FF00FF"/>
                </a:highlight>
                <a:latin typeface="Calibri"/>
                <a:cs typeface="Calibri"/>
              </a:rPr>
              <a:t>possesses</a:t>
            </a:r>
            <a:r>
              <a:rPr lang="en-US" dirty="0">
                <a:latin typeface="Calibri"/>
                <a:cs typeface="Calibri"/>
              </a:rPr>
              <a:t> and </a:t>
            </a:r>
            <a:r>
              <a:rPr lang="en-US" dirty="0">
                <a:highlight>
                  <a:srgbClr val="FF00FF"/>
                </a:highlight>
                <a:latin typeface="Calibri"/>
                <a:cs typeface="Calibri"/>
              </a:rPr>
              <a:t>protects</a:t>
            </a:r>
            <a:r>
              <a:rPr lang="en-US" dirty="0">
                <a:latin typeface="Calibri"/>
                <a:cs typeface="Calibri"/>
              </a:rPr>
              <a:t> them.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D975290D-1FA9-B494-3730-F615BD018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0852" y="0"/>
            <a:ext cx="7414684" cy="1003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1. Belt and Breastplate </a:t>
            </a:r>
          </a:p>
          <a:p>
            <a:pPr marL="36000">
              <a:lnSpc>
                <a:spcPct val="85000"/>
              </a:lnSpc>
              <a:spcAft>
                <a:spcPts val="0"/>
              </a:spcAft>
              <a:defRPr/>
            </a:pPr>
            <a:r>
              <a:rPr lang="en-US" sz="3200" b="1" cap="small" spc="50" dirty="0">
                <a:latin typeface="Cambria"/>
                <a:cs typeface="Cambria"/>
              </a:rPr>
              <a:t>The Need for the Belt</a:t>
            </a:r>
          </a:p>
        </p:txBody>
      </p:sp>
    </p:spTree>
    <p:extLst>
      <p:ext uri="{BB962C8B-B14F-4D97-AF65-F5344CB8AC3E}">
        <p14:creationId xmlns:p14="http://schemas.microsoft.com/office/powerpoint/2010/main" val="15290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>
            <a:extLst>
              <a:ext uri="{FF2B5EF4-FFF2-40B4-BE49-F238E27FC236}">
                <a16:creationId xmlns:a16="http://schemas.microsoft.com/office/drawing/2014/main" id="{92A7AEB1-939B-1F3C-843D-2E75E383C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4" y="1340768"/>
            <a:ext cx="9135536" cy="460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271463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674688" algn="l"/>
              </a:tabLst>
              <a:defRPr/>
            </a:pPr>
            <a:r>
              <a:rPr lang="en-US" dirty="0">
                <a:latin typeface="Calibri"/>
                <a:cs typeface="Calibri"/>
              </a:rPr>
              <a:t>• The body armor was made of mail (small, intertwined iron rings), scale  armor (small, overlapping scales of  bronze or iron), or bands of overlapping iron fastened together.</a:t>
            </a:r>
          </a:p>
          <a:p>
            <a:pPr marL="271463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674688" algn="l"/>
              </a:tabLst>
              <a:defRPr/>
            </a:pPr>
            <a:r>
              <a:rPr lang="en-US" dirty="0">
                <a:latin typeface="Calibri"/>
                <a:cs typeface="Calibri"/>
              </a:rPr>
              <a:t>• This body armor or breastplate protected the vital organs from the         blows and thrusts of the enemy. 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D975290D-1FA9-B494-3730-F615BD018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0852" y="0"/>
            <a:ext cx="7414684" cy="1003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1. Belt and Breastplate </a:t>
            </a:r>
          </a:p>
          <a:p>
            <a:pPr marL="36000">
              <a:lnSpc>
                <a:spcPct val="85000"/>
              </a:lnSpc>
              <a:spcAft>
                <a:spcPts val="0"/>
              </a:spcAft>
              <a:defRPr/>
            </a:pPr>
            <a:r>
              <a:rPr lang="en-US" sz="3200" b="1" cap="small" spc="50" dirty="0">
                <a:latin typeface="Cambria"/>
                <a:cs typeface="Cambria"/>
              </a:rPr>
              <a:t>The Need for the Breastplate </a:t>
            </a:r>
          </a:p>
        </p:txBody>
      </p:sp>
    </p:spTree>
    <p:extLst>
      <p:ext uri="{BB962C8B-B14F-4D97-AF65-F5344CB8AC3E}">
        <p14:creationId xmlns:p14="http://schemas.microsoft.com/office/powerpoint/2010/main" val="134036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>
            <a:extLst>
              <a:ext uri="{FF2B5EF4-FFF2-40B4-BE49-F238E27FC236}">
                <a16:creationId xmlns:a16="http://schemas.microsoft.com/office/drawing/2014/main" id="{92A7AEB1-939B-1F3C-843D-2E75E383C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4" y="1340768"/>
            <a:ext cx="9135536" cy="460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271463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674688" algn="l"/>
              </a:tabLst>
              <a:defRPr/>
            </a:pPr>
            <a:r>
              <a:rPr lang="en-US" dirty="0">
                <a:latin typeface="Calibri"/>
                <a:cs typeface="Calibri"/>
              </a:rPr>
              <a:t>• Believers are to experience the spiritual protection offered by God’s protective    gift of </a:t>
            </a:r>
            <a:r>
              <a:rPr lang="en-US" dirty="0">
                <a:highlight>
                  <a:srgbClr val="FF00FF"/>
                </a:highlight>
                <a:latin typeface="Calibri"/>
                <a:cs typeface="Calibri"/>
              </a:rPr>
              <a:t>righteousness</a:t>
            </a:r>
            <a:r>
              <a:rPr lang="en-US" dirty="0">
                <a:latin typeface="Calibri"/>
                <a:cs typeface="Calibri"/>
              </a:rPr>
              <a:t>. </a:t>
            </a:r>
          </a:p>
          <a:p>
            <a:pPr marL="271463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674688" algn="l"/>
              </a:tabLst>
              <a:defRPr/>
            </a:pPr>
            <a:r>
              <a:rPr lang="en-US" dirty="0">
                <a:latin typeface="Calibri"/>
                <a:cs typeface="Calibri"/>
              </a:rPr>
              <a:t>• In Ephesians, righteousness is </a:t>
            </a:r>
            <a:r>
              <a:rPr lang="en-US" dirty="0" err="1">
                <a:latin typeface="Calibri"/>
                <a:cs typeface="Calibri"/>
              </a:rPr>
              <a:t>asso-ciated</a:t>
            </a:r>
            <a:r>
              <a:rPr lang="en-US" dirty="0">
                <a:latin typeface="Calibri"/>
                <a:cs typeface="Calibri"/>
              </a:rPr>
              <a:t> with </a:t>
            </a:r>
            <a:r>
              <a:rPr lang="en-US" dirty="0">
                <a:highlight>
                  <a:srgbClr val="FF00FF"/>
                </a:highlight>
                <a:latin typeface="Calibri"/>
                <a:cs typeface="Calibri"/>
              </a:rPr>
              <a:t>holiness</a:t>
            </a:r>
            <a:r>
              <a:rPr lang="en-US" dirty="0">
                <a:latin typeface="Calibri"/>
                <a:cs typeface="Calibri"/>
              </a:rPr>
              <a:t>, </a:t>
            </a:r>
            <a:r>
              <a:rPr lang="en-US" dirty="0">
                <a:highlight>
                  <a:srgbClr val="FF00FF"/>
                </a:highlight>
                <a:latin typeface="Calibri"/>
                <a:cs typeface="Calibri"/>
              </a:rPr>
              <a:t>goodness</a:t>
            </a:r>
            <a:r>
              <a:rPr lang="en-US" dirty="0">
                <a:latin typeface="Calibri"/>
                <a:cs typeface="Calibri"/>
              </a:rPr>
              <a:t>, and </a:t>
            </a:r>
            <a:r>
              <a:rPr lang="en-US" dirty="0">
                <a:highlight>
                  <a:srgbClr val="FF00FF"/>
                </a:highlight>
                <a:latin typeface="Calibri"/>
                <a:cs typeface="Calibri"/>
              </a:rPr>
              <a:t>truth</a:t>
            </a:r>
            <a:r>
              <a:rPr lang="en-US" dirty="0">
                <a:latin typeface="Calibri"/>
                <a:cs typeface="Calibri"/>
              </a:rPr>
              <a:t> (</a:t>
            </a:r>
            <a:r>
              <a:rPr lang="en-US" i="1" dirty="0">
                <a:latin typeface="Calibri"/>
                <a:cs typeface="Calibri"/>
              </a:rPr>
              <a:t>Eph. 4:24, 5:9</a:t>
            </a:r>
            <a:r>
              <a:rPr lang="en-US" dirty="0">
                <a:latin typeface="Calibri"/>
                <a:cs typeface="Calibri"/>
              </a:rPr>
              <a:t>), thinking of it as the quality of </a:t>
            </a:r>
            <a:r>
              <a:rPr lang="en-US" dirty="0">
                <a:highlight>
                  <a:srgbClr val="FF00FF"/>
                </a:highlight>
                <a:latin typeface="Calibri"/>
                <a:cs typeface="Calibri"/>
              </a:rPr>
              <a:t>treating</a:t>
            </a:r>
            <a:r>
              <a:rPr lang="en-US" dirty="0">
                <a:latin typeface="Calibri"/>
                <a:cs typeface="Calibri"/>
              </a:rPr>
              <a:t> others </a:t>
            </a:r>
            <a:r>
              <a:rPr lang="en-US" dirty="0">
                <a:highlight>
                  <a:srgbClr val="FF00FF"/>
                </a:highlight>
                <a:latin typeface="Calibri"/>
                <a:cs typeface="Calibri"/>
              </a:rPr>
              <a:t>justly</a:t>
            </a:r>
            <a:r>
              <a:rPr lang="en-US" dirty="0">
                <a:latin typeface="Calibri"/>
                <a:cs typeface="Calibri"/>
              </a:rPr>
              <a:t> and </a:t>
            </a:r>
            <a:r>
              <a:rPr lang="en-US" dirty="0">
                <a:highlight>
                  <a:srgbClr val="FF00FF"/>
                </a:highlight>
                <a:latin typeface="Calibri"/>
                <a:cs typeface="Calibri"/>
              </a:rPr>
              <a:t>well</a:t>
            </a:r>
            <a:r>
              <a:rPr lang="en-US" dirty="0">
                <a:latin typeface="Calibri"/>
                <a:cs typeface="Calibri"/>
              </a:rPr>
              <a:t>, especially fellow church members.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D975290D-1FA9-B494-3730-F615BD018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0852" y="0"/>
            <a:ext cx="7414684" cy="1003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1. Belt and Breastplate </a:t>
            </a:r>
          </a:p>
          <a:p>
            <a:pPr marL="36000">
              <a:lnSpc>
                <a:spcPct val="85000"/>
              </a:lnSpc>
              <a:spcAft>
                <a:spcPts val="0"/>
              </a:spcAft>
              <a:defRPr/>
            </a:pPr>
            <a:r>
              <a:rPr lang="en-US" sz="3200" b="1" cap="small" spc="50" dirty="0">
                <a:latin typeface="Cambria"/>
                <a:cs typeface="Cambria"/>
              </a:rPr>
              <a:t>The Need for the Breastplate </a:t>
            </a:r>
          </a:p>
        </p:txBody>
      </p:sp>
    </p:spTree>
    <p:extLst>
      <p:ext uri="{BB962C8B-B14F-4D97-AF65-F5344CB8AC3E}">
        <p14:creationId xmlns:p14="http://schemas.microsoft.com/office/powerpoint/2010/main" val="37653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id="{8B0FB830-F977-FBEF-9E27-530950512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0852" y="0"/>
            <a:ext cx="741468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Waging Peace</a:t>
            </a:r>
          </a:p>
          <a:p>
            <a:pPr marL="36000">
              <a:spcAft>
                <a:spcPts val="0"/>
              </a:spcAft>
              <a:defRPr/>
            </a:pPr>
            <a:r>
              <a:rPr lang="en-US" sz="3200" b="1" cap="small" spc="50" dirty="0">
                <a:latin typeface="Cambria"/>
                <a:cs typeface="Cambria"/>
              </a:rPr>
              <a:t>2. Shoes: The Church Wages Peace 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77445E98-52DC-0CB4-8199-D8DC6E906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025" y="1712428"/>
            <a:ext cx="4571999" cy="2884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600" dirty="0">
                <a:latin typeface="Cambria"/>
                <a:cs typeface="Cambria"/>
              </a:rPr>
              <a:t>Ephesians 6:15 </a:t>
            </a:r>
            <a:r>
              <a:rPr lang="en-US" sz="3600" cap="small" dirty="0" err="1">
                <a:latin typeface="Cambria"/>
                <a:cs typeface="Cambria"/>
              </a:rPr>
              <a:t>nkjv</a:t>
            </a:r>
            <a:endParaRPr lang="en-US" sz="3600" cap="small" dirty="0">
              <a:latin typeface="Cambria"/>
              <a:cs typeface="Cambria"/>
            </a:endParaRP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libri"/>
                <a:cs typeface="Calibri"/>
              </a:rPr>
              <a:t>“And having shod your feet with the preparation of the gospel of peace.”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97B9B1-D06D-B22D-742F-C1763EAC9E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1008" y="1542876"/>
            <a:ext cx="3073400" cy="527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21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322636"/>
            <a:ext cx="9144000" cy="51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271463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674688" algn="l"/>
              </a:tabLst>
              <a:defRPr/>
            </a:pPr>
            <a:r>
              <a:rPr lang="en-US" dirty="0">
                <a:latin typeface="Calibri"/>
                <a:cs typeface="Calibri"/>
              </a:rPr>
              <a:t>•  A multilayered sole featured rugged hobnails, helping the soldier hold his ground and “stand” (</a:t>
            </a:r>
            <a:r>
              <a:rPr lang="en-US" i="1" dirty="0">
                <a:latin typeface="Calibri"/>
                <a:cs typeface="Calibri"/>
              </a:rPr>
              <a:t>Eph. 6:11, 13, 14</a:t>
            </a:r>
            <a:r>
              <a:rPr lang="en-US" dirty="0">
                <a:latin typeface="Calibri"/>
                <a:cs typeface="Calibri"/>
              </a:rPr>
              <a:t>).</a:t>
            </a:r>
          </a:p>
          <a:p>
            <a:pPr marL="271463" eaLnBrk="1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tabLst>
                <a:tab pos="674688" algn="l"/>
              </a:tabLst>
              <a:defRPr/>
            </a:pPr>
            <a:r>
              <a:rPr lang="en-US" dirty="0">
                <a:latin typeface="Calibri"/>
                <a:cs typeface="Calibri"/>
              </a:rPr>
              <a:t>• This military footwear is explained with the language from Isaiah 52:7, which celebrates the moment when a </a:t>
            </a:r>
            <a:r>
              <a:rPr lang="en-US" dirty="0" err="1">
                <a:latin typeface="Calibri"/>
                <a:cs typeface="Calibri"/>
              </a:rPr>
              <a:t>mes-senger</a:t>
            </a:r>
            <a:r>
              <a:rPr lang="en-US" dirty="0">
                <a:latin typeface="Calibri"/>
                <a:cs typeface="Calibri"/>
              </a:rPr>
              <a:t> brings the news that Yahweh’s battle on behalf of His people is won                 (</a:t>
            </a:r>
            <a:r>
              <a:rPr lang="en-US" i="1" dirty="0">
                <a:latin typeface="Calibri"/>
                <a:cs typeface="Calibri"/>
              </a:rPr>
              <a:t>Isa. 52:8–10</a:t>
            </a:r>
            <a:r>
              <a:rPr lang="en-US" dirty="0">
                <a:latin typeface="Calibri"/>
                <a:cs typeface="Calibri"/>
              </a:rPr>
              <a:t>) and </a:t>
            </a:r>
            <a:r>
              <a:rPr lang="en-US" b="1" spc="100" dirty="0">
                <a:highlight>
                  <a:srgbClr val="FF0000"/>
                </a:highlight>
                <a:latin typeface="Calibri"/>
                <a:cs typeface="Calibri"/>
              </a:rPr>
              <a:t>peace</a:t>
            </a:r>
            <a:r>
              <a:rPr lang="en-US" dirty="0">
                <a:latin typeface="Calibri"/>
                <a:cs typeface="Calibri"/>
              </a:rPr>
              <a:t> now reigns.</a:t>
            </a:r>
            <a:endParaRPr lang="en-US" i="1" dirty="0">
              <a:latin typeface="Calibri"/>
              <a:cs typeface="Calibri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135F56DC-C07C-CEAF-33CF-95B3C63C0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0852" y="0"/>
            <a:ext cx="741468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2. Shoes: The Church Wages Peace </a:t>
            </a:r>
          </a:p>
          <a:p>
            <a:pPr marL="36000">
              <a:spcAft>
                <a:spcPts val="0"/>
              </a:spcAft>
              <a:defRPr/>
            </a:pPr>
            <a:r>
              <a:rPr lang="en-US" sz="3200" b="1" cap="small" spc="50" dirty="0">
                <a:latin typeface="Cambria"/>
                <a:cs typeface="Cambria"/>
              </a:rPr>
              <a:t>The Need for the Shoes</a:t>
            </a:r>
          </a:p>
        </p:txBody>
      </p:sp>
    </p:spTree>
    <p:extLst>
      <p:ext uri="{BB962C8B-B14F-4D97-AF65-F5344CB8AC3E}">
        <p14:creationId xmlns:p14="http://schemas.microsoft.com/office/powerpoint/2010/main" val="392066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124744"/>
            <a:ext cx="9144000" cy="5710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23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674688" algn="l"/>
              </a:tabLst>
              <a:defRPr/>
            </a:pPr>
            <a:r>
              <a:rPr lang="en-US" dirty="0">
                <a:latin typeface="Calibri"/>
                <a:cs typeface="Calibri"/>
              </a:rPr>
              <a:t>•  Peace is the </a:t>
            </a:r>
            <a:r>
              <a:rPr lang="en-US" dirty="0">
                <a:highlight>
                  <a:srgbClr val="FF0000"/>
                </a:highlight>
                <a:latin typeface="Calibri"/>
                <a:cs typeface="Calibri"/>
              </a:rPr>
              <a:t>work of Christ</a:t>
            </a:r>
            <a:r>
              <a:rPr lang="en-US" dirty="0">
                <a:latin typeface="Calibri"/>
                <a:cs typeface="Calibri"/>
              </a:rPr>
              <a:t>, “our peace,” the One who preaches peace “to you    who were far off and peace to those who were near” (</a:t>
            </a:r>
            <a:r>
              <a:rPr lang="en-US" i="1" dirty="0">
                <a:latin typeface="Calibri"/>
                <a:cs typeface="Calibri"/>
              </a:rPr>
              <a:t>Eph. 2:14–17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sz="3600" dirty="0">
                <a:latin typeface="Calibri"/>
                <a:cs typeface="Calibri"/>
              </a:rPr>
              <a:t>ESV</a:t>
            </a:r>
            <a:r>
              <a:rPr lang="en-US" dirty="0">
                <a:latin typeface="Calibri"/>
                <a:cs typeface="Calibri"/>
              </a:rPr>
              <a:t>), drawing Jew  and Gentile together into “one new humanity” (</a:t>
            </a:r>
            <a:r>
              <a:rPr lang="en-US" i="1" dirty="0">
                <a:latin typeface="Calibri"/>
                <a:cs typeface="Calibri"/>
              </a:rPr>
              <a:t>v. 15 </a:t>
            </a:r>
            <a:r>
              <a:rPr lang="en-US" sz="3600" dirty="0">
                <a:latin typeface="Calibri"/>
                <a:cs typeface="Calibri"/>
              </a:rPr>
              <a:t>NIV</a:t>
            </a:r>
            <a:r>
              <a:rPr lang="en-US" dirty="0">
                <a:latin typeface="Calibri"/>
                <a:cs typeface="Calibri"/>
              </a:rPr>
              <a:t>).</a:t>
            </a:r>
          </a:p>
          <a:p>
            <a:pPr marL="180023" eaLnBrk="1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tabLst>
                <a:tab pos="674688" algn="l"/>
              </a:tabLst>
              <a:defRPr/>
            </a:pPr>
            <a:r>
              <a:rPr lang="en-US" dirty="0">
                <a:latin typeface="Calibri"/>
                <a:cs typeface="Calibri"/>
              </a:rPr>
              <a:t>• By keeping alive the gospel story of Christ’s rescue and His creative work of peace believers shod their feet and stand ready for battle.</a:t>
            </a:r>
            <a:endParaRPr lang="en-US" i="1" dirty="0">
              <a:latin typeface="Calibri"/>
              <a:cs typeface="Calibri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135F56DC-C07C-CEAF-33CF-95B3C63C0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0852" y="0"/>
            <a:ext cx="741468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2. Shoes: The Church Wages Peace </a:t>
            </a:r>
          </a:p>
          <a:p>
            <a:pPr marL="36000">
              <a:spcAft>
                <a:spcPts val="0"/>
              </a:spcAft>
              <a:defRPr/>
            </a:pPr>
            <a:r>
              <a:rPr lang="en-US" sz="3200" b="1" cap="small" spc="50" dirty="0">
                <a:latin typeface="Cambria"/>
                <a:cs typeface="Cambria"/>
              </a:rPr>
              <a:t>The Need for the Shoes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9C52B9-697F-0E52-2493-AC013507F568}"/>
              </a:ext>
            </a:extLst>
          </p:cNvPr>
          <p:cNvSpPr txBox="1"/>
          <p:nvPr/>
        </p:nvSpPr>
        <p:spPr>
          <a:xfrm>
            <a:off x="8010939" y="7792278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10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324864"/>
            <a:ext cx="9144000" cy="4402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tabLst>
                <a:tab pos="674688" algn="l"/>
              </a:tabLst>
              <a:defRPr/>
            </a:pPr>
            <a:r>
              <a:rPr lang="en-US" dirty="0">
                <a:latin typeface="Calibri"/>
                <a:cs typeface="Calibri"/>
              </a:rPr>
              <a:t>The church is to “</a:t>
            </a:r>
            <a:r>
              <a:rPr lang="en-US" sz="6000" dirty="0">
                <a:latin typeface="Calibri Light" panose="020F0302020204030204" pitchFamily="34" charset="0"/>
                <a:cs typeface="Calibri Light" panose="020F0302020204030204" pitchFamily="34" charset="0"/>
              </a:rPr>
              <a:t>wage peace</a:t>
            </a:r>
            <a:r>
              <a:rPr lang="en-US" dirty="0">
                <a:latin typeface="Calibri"/>
                <a:cs typeface="Calibri"/>
              </a:rPr>
              <a:t>” by employing the gospel arsenal of Christian </a:t>
            </a:r>
            <a:r>
              <a:rPr lang="en-US" b="1" spc="100" dirty="0">
                <a:highlight>
                  <a:srgbClr val="FF00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virtues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>
                <a:latin typeface="Calibri"/>
                <a:cs typeface="Calibri"/>
              </a:rPr>
              <a:t>(humility, patience, forgiveness, etc.) and </a:t>
            </a:r>
            <a:r>
              <a:rPr lang="en-US" b="1" spc="100" dirty="0">
                <a:highlight>
                  <a:srgbClr val="FF00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practices</a:t>
            </a:r>
            <a:r>
              <a:rPr lang="en-US" dirty="0">
                <a:latin typeface="Calibri"/>
                <a:cs typeface="Calibri"/>
              </a:rPr>
              <a:t> (prayer, worship).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674688" algn="l"/>
              </a:tabLst>
              <a:defRPr/>
            </a:pPr>
            <a:r>
              <a:rPr lang="en-US" dirty="0">
                <a:latin typeface="Calibri"/>
                <a:cs typeface="Calibri"/>
              </a:rPr>
              <a:t>Such acts are strategic, pointing toward God’s grand plan to unify all things                    in Christ (</a:t>
            </a:r>
            <a:r>
              <a:rPr lang="en-US" i="1" dirty="0">
                <a:latin typeface="Calibri"/>
                <a:cs typeface="Calibri"/>
              </a:rPr>
              <a:t>Eph. 1:9, 10</a:t>
            </a:r>
            <a:r>
              <a:rPr lang="en-US" dirty="0">
                <a:latin typeface="Calibri"/>
                <a:cs typeface="Calibri"/>
              </a:rPr>
              <a:t>).</a:t>
            </a:r>
            <a:endParaRPr lang="en-US" i="1" dirty="0">
              <a:latin typeface="Calibri"/>
              <a:cs typeface="Calibri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135F56DC-C07C-CEAF-33CF-95B3C63C0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0852" y="0"/>
            <a:ext cx="741468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2. Shoes: The Church Wages Peace </a:t>
            </a:r>
          </a:p>
          <a:p>
            <a:pPr marL="36000">
              <a:spcAft>
                <a:spcPts val="0"/>
              </a:spcAft>
              <a:defRPr/>
            </a:pPr>
            <a:r>
              <a:rPr lang="en-US" sz="3200" b="1" cap="small" spc="50" dirty="0">
                <a:latin typeface="Cambria"/>
                <a:cs typeface="Cambria"/>
              </a:rPr>
              <a:t>The Need for the Shoes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9C52B9-697F-0E52-2493-AC013507F568}"/>
              </a:ext>
            </a:extLst>
          </p:cNvPr>
          <p:cNvSpPr txBox="1"/>
          <p:nvPr/>
        </p:nvSpPr>
        <p:spPr>
          <a:xfrm>
            <a:off x="8010939" y="7792278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64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>
            <a:extLst>
              <a:ext uri="{FF2B5EF4-FFF2-40B4-BE49-F238E27FC236}">
                <a16:creationId xmlns:a16="http://schemas.microsoft.com/office/drawing/2014/main" id="{4062FBA2-6E50-81AE-426B-79715230D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0852" y="0"/>
            <a:ext cx="741468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Waging Peace</a:t>
            </a:r>
          </a:p>
          <a:p>
            <a:pPr marL="91440">
              <a:defRPr/>
            </a:pPr>
            <a:r>
              <a:rPr lang="en-US" sz="3200" b="1" cap="small" spc="50" dirty="0">
                <a:latin typeface="Cambria"/>
                <a:cs typeface="Cambria"/>
              </a:rPr>
              <a:t>3. Shield, Helmet, and Sword 	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44B00A-24EB-7D5B-82D8-65AD458FEE3B}"/>
              </a:ext>
            </a:extLst>
          </p:cNvPr>
          <p:cNvSpPr txBox="1"/>
          <p:nvPr/>
        </p:nvSpPr>
        <p:spPr>
          <a:xfrm>
            <a:off x="6600305" y="741495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6146C9-6177-2977-3574-C14E65931A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410" b="7475"/>
          <a:stretch/>
        </p:blipFill>
        <p:spPr>
          <a:xfrm>
            <a:off x="1331640" y="1827578"/>
            <a:ext cx="6552728" cy="325760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55B248B-585F-F2FE-2F87-B11D86FA5E4F}"/>
              </a:ext>
            </a:extLst>
          </p:cNvPr>
          <p:cNvSpPr/>
          <p:nvPr/>
        </p:nvSpPr>
        <p:spPr bwMode="auto">
          <a:xfrm>
            <a:off x="1331640" y="1827578"/>
            <a:ext cx="6552728" cy="325760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" pitchFamily="24" charset="0"/>
              <a:ea typeface="ＭＳ Ｐゴシック" pitchFamily="24" charset="-128"/>
              <a:cs typeface="ＭＳ Ｐゴシック" pitchFamily="24" charset="-128"/>
            </a:endParaRP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FD607CE5-DE08-B549-2B46-1E4D49715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" y="1196752"/>
            <a:ext cx="9216008" cy="571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de-DE" sz="3600" dirty="0" err="1">
                <a:latin typeface="Cambria"/>
                <a:cs typeface="Cambria"/>
              </a:rPr>
              <a:t>Ephesians</a:t>
            </a:r>
            <a:r>
              <a:rPr lang="de-DE" sz="3600" dirty="0">
                <a:latin typeface="Cambria"/>
                <a:cs typeface="Cambria"/>
              </a:rPr>
              <a:t> 6:16, 17 </a:t>
            </a:r>
            <a:r>
              <a:rPr lang="en-US" sz="3200" dirty="0">
                <a:latin typeface="Cambria"/>
                <a:cs typeface="Cambria"/>
              </a:rPr>
              <a:t>NKJV</a:t>
            </a:r>
            <a:endParaRPr lang="en-US" sz="3600" dirty="0">
              <a:latin typeface="Cambria"/>
              <a:cs typeface="Cambria"/>
            </a:endParaRP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US" spc="-100" dirty="0">
                <a:latin typeface="Calibri"/>
                <a:cs typeface="Calibri"/>
              </a:rPr>
              <a:t>“</a:t>
            </a:r>
            <a:r>
              <a:rPr lang="en-US" dirty="0">
                <a:latin typeface="Calibri"/>
                <a:cs typeface="Calibri"/>
              </a:rPr>
              <a:t>Above all, taking the shield of faith with  which you will be able to quench all the       fiery darts of the wicked one.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/>
            </a:pPr>
            <a:endParaRPr lang="en-US" dirty="0">
              <a:latin typeface="Calibri"/>
              <a:cs typeface="Calibri"/>
            </a:endParaRP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/>
            </a:pPr>
            <a:endParaRPr lang="en-US" dirty="0">
              <a:latin typeface="Calibri"/>
              <a:cs typeface="Calibri"/>
            </a:endParaRP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latin typeface="Calibri"/>
                <a:cs typeface="Calibri"/>
              </a:rPr>
              <a:t>And take the helmet of salvation,                                  and the sword of the Spirit,                                  which is the word of God.” </a:t>
            </a:r>
            <a:endParaRPr lang="en-US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155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3739E88E-A463-DAA4-63A2-438FE6D0B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68760"/>
            <a:ext cx="9144000" cy="5143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79388" eaLnBrk="1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tabLst>
                <a:tab pos="390525" algn="l"/>
                <a:tab pos="731838" algn="l"/>
              </a:tabLst>
              <a:defRPr/>
            </a:pPr>
            <a:r>
              <a:rPr lang="en-US" spc="-100" dirty="0">
                <a:latin typeface="Calibri"/>
                <a:cs typeface="Calibri"/>
              </a:rPr>
              <a:t>• The </a:t>
            </a:r>
            <a:r>
              <a:rPr lang="en-US" i="1" dirty="0">
                <a:latin typeface="Calibri"/>
                <a:cs typeface="Calibri"/>
              </a:rPr>
              <a:t>shield</a:t>
            </a:r>
            <a:r>
              <a:rPr lang="en-US" dirty="0">
                <a:latin typeface="Calibri"/>
                <a:cs typeface="Calibri"/>
              </a:rPr>
              <a:t> is the large, rectangular         shield of a Roman legionnaire. Made with wood and covered with leather, its edges curved inward to guard against attacks from the side.</a:t>
            </a:r>
          </a:p>
          <a:p>
            <a:pPr marL="179388" eaLnBrk="1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tabLst>
                <a:tab pos="390525" algn="l"/>
                <a:tab pos="731838" algn="l"/>
              </a:tabLst>
              <a:defRPr/>
            </a:pPr>
            <a:r>
              <a:rPr lang="en-US" dirty="0">
                <a:latin typeface="Calibri"/>
                <a:cs typeface="Calibri"/>
              </a:rPr>
              <a:t>• When soaked in water, shields were “able to quench...fiery darts,” extinguishing arrows dipped in pitch            and set on fire.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63526694-4CC3-C76D-9C64-E37ACAE27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0852" y="0"/>
            <a:ext cx="741468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3. Shield, Helmet, and Sword </a:t>
            </a:r>
          </a:p>
          <a:p>
            <a:pPr marL="36000">
              <a:defRPr/>
            </a:pPr>
            <a:r>
              <a:rPr lang="en-US" sz="3200" b="1" cap="small" spc="50" dirty="0">
                <a:latin typeface="Cambria"/>
                <a:cs typeface="Cambria"/>
              </a:rPr>
              <a:t>The Need for the Shield</a:t>
            </a:r>
          </a:p>
        </p:txBody>
      </p:sp>
    </p:spTree>
    <p:extLst>
      <p:ext uri="{BB962C8B-B14F-4D97-AF65-F5344CB8AC3E}">
        <p14:creationId xmlns:p14="http://schemas.microsoft.com/office/powerpoint/2010/main" val="150458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3739E88E-A463-DAA4-63A2-438FE6D0B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59870"/>
            <a:ext cx="9144000" cy="5697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270828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390525" algn="l"/>
                <a:tab pos="731838" algn="l"/>
              </a:tabLst>
              <a:defRPr/>
            </a:pPr>
            <a:r>
              <a:rPr lang="en-US" spc="-100" dirty="0">
                <a:latin typeface="Calibri"/>
                <a:cs typeface="Calibri"/>
              </a:rPr>
              <a:t>• </a:t>
            </a:r>
            <a:r>
              <a:rPr lang="en-US" dirty="0">
                <a:latin typeface="Calibri"/>
                <a:cs typeface="Calibri"/>
              </a:rPr>
              <a:t>The “shield of faith” reflects the Old Testament use of the shield as a </a:t>
            </a:r>
            <a:r>
              <a:rPr lang="en-US" dirty="0">
                <a:highlight>
                  <a:srgbClr val="C80000"/>
                </a:highlight>
                <a:latin typeface="Calibri"/>
                <a:cs typeface="Calibri"/>
              </a:rPr>
              <a:t>symbol</a:t>
            </a:r>
            <a:r>
              <a:rPr lang="en-US" dirty="0">
                <a:latin typeface="Calibri"/>
                <a:cs typeface="Calibri"/>
              </a:rPr>
              <a:t>       of God, who protects His people                (</a:t>
            </a:r>
            <a:r>
              <a:rPr lang="en-US" i="1" dirty="0">
                <a:latin typeface="Calibri"/>
                <a:cs typeface="Calibri"/>
              </a:rPr>
              <a:t>Gen. 15:1, Ps. 3:3</a:t>
            </a:r>
            <a:r>
              <a:rPr lang="en-US" dirty="0">
                <a:latin typeface="Calibri"/>
                <a:cs typeface="Calibri"/>
              </a:rPr>
              <a:t>).</a:t>
            </a:r>
          </a:p>
          <a:p>
            <a:pPr marL="270828" eaLnBrk="1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tabLst>
                <a:tab pos="390525" algn="l"/>
                <a:tab pos="731838" algn="l"/>
              </a:tabLst>
              <a:defRPr/>
            </a:pPr>
            <a:r>
              <a:rPr lang="en-US" dirty="0">
                <a:latin typeface="Calibri"/>
                <a:cs typeface="Calibri"/>
              </a:rPr>
              <a:t>• To take up “the shield of </a:t>
            </a:r>
            <a:r>
              <a:rPr lang="en-US" dirty="0">
                <a:highlight>
                  <a:srgbClr val="C80000"/>
                </a:highlight>
                <a:latin typeface="Calibri"/>
                <a:cs typeface="Calibri"/>
              </a:rPr>
              <a:t>faith</a:t>
            </a:r>
            <a:r>
              <a:rPr lang="en-US" dirty="0">
                <a:latin typeface="Calibri"/>
                <a:cs typeface="Calibri"/>
              </a:rPr>
              <a:t>” (</a:t>
            </a:r>
            <a:r>
              <a:rPr lang="en-US" i="1" dirty="0">
                <a:latin typeface="Calibri"/>
                <a:cs typeface="Calibri"/>
              </a:rPr>
              <a:t>Eph. 6:16</a:t>
            </a:r>
            <a:r>
              <a:rPr lang="en-US" dirty="0">
                <a:latin typeface="Calibri"/>
                <a:cs typeface="Calibri"/>
              </a:rPr>
              <a:t>) is to enter the cosmic battle with confidence in God, who </a:t>
            </a:r>
            <a:r>
              <a:rPr lang="en-US" dirty="0">
                <a:highlight>
                  <a:srgbClr val="C80000"/>
                </a:highlight>
                <a:latin typeface="Calibri"/>
                <a:cs typeface="Calibri"/>
              </a:rPr>
              <a:t>fights</a:t>
            </a:r>
            <a:r>
              <a:rPr lang="en-US" dirty="0">
                <a:latin typeface="Calibri"/>
                <a:cs typeface="Calibri"/>
              </a:rPr>
              <a:t> on behalf        of believers (</a:t>
            </a:r>
            <a:r>
              <a:rPr lang="en-US" i="1" dirty="0">
                <a:latin typeface="Calibri"/>
                <a:cs typeface="Calibri"/>
              </a:rPr>
              <a:t>v. 10</a:t>
            </a:r>
            <a:r>
              <a:rPr lang="en-US" dirty="0">
                <a:latin typeface="Calibri"/>
                <a:cs typeface="Calibri"/>
              </a:rPr>
              <a:t>), </a:t>
            </a:r>
            <a:r>
              <a:rPr lang="en-US" dirty="0">
                <a:highlight>
                  <a:srgbClr val="C80000"/>
                </a:highlight>
                <a:latin typeface="Calibri"/>
                <a:cs typeface="Calibri"/>
              </a:rPr>
              <a:t>supplies</a:t>
            </a:r>
            <a:r>
              <a:rPr lang="en-US" dirty="0">
                <a:latin typeface="Calibri"/>
                <a:cs typeface="Calibri"/>
              </a:rPr>
              <a:t> the finest weaponry (</a:t>
            </a:r>
            <a:r>
              <a:rPr lang="en-US" i="1" dirty="0">
                <a:latin typeface="Calibri"/>
                <a:cs typeface="Calibri"/>
              </a:rPr>
              <a:t>vs. 11, 13</a:t>
            </a:r>
            <a:r>
              <a:rPr lang="en-US" dirty="0">
                <a:latin typeface="Calibri"/>
                <a:cs typeface="Calibri"/>
              </a:rPr>
              <a:t>), and who                   </a:t>
            </a:r>
            <a:r>
              <a:rPr lang="en-US" dirty="0">
                <a:highlight>
                  <a:srgbClr val="C80000"/>
                </a:highlight>
                <a:latin typeface="Calibri"/>
                <a:cs typeface="Calibri"/>
              </a:rPr>
              <a:t>ensures</a:t>
            </a:r>
            <a:r>
              <a:rPr lang="en-US" dirty="0">
                <a:latin typeface="Calibri"/>
                <a:cs typeface="Calibri"/>
              </a:rPr>
              <a:t> victory.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63526694-4CC3-C76D-9C64-E37ACAE27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0852" y="0"/>
            <a:ext cx="741468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3. Shield, Helmet, and Sword </a:t>
            </a:r>
          </a:p>
          <a:p>
            <a:pPr marL="36000">
              <a:defRPr/>
            </a:pPr>
            <a:r>
              <a:rPr lang="en-US" sz="3200" b="1" cap="small" spc="50" dirty="0">
                <a:latin typeface="Cambria"/>
                <a:cs typeface="Cambria"/>
              </a:rPr>
              <a:t>The Need for the Shield</a:t>
            </a:r>
          </a:p>
        </p:txBody>
      </p:sp>
    </p:spTree>
    <p:extLst>
      <p:ext uri="{BB962C8B-B14F-4D97-AF65-F5344CB8AC3E}">
        <p14:creationId xmlns:p14="http://schemas.microsoft.com/office/powerpoint/2010/main" val="12774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254B413-CCD7-E2BF-68B3-C355316CC0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l="4527" r="3603"/>
          <a:stretch/>
        </p:blipFill>
        <p:spPr>
          <a:xfrm>
            <a:off x="4932040" y="1700808"/>
            <a:ext cx="4176464" cy="20882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72608" y="4797425"/>
            <a:ext cx="3131840" cy="86201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2800">
                <a:solidFill>
                  <a:schemeClr val="tx1">
                    <a:lumMod val="95000"/>
                  </a:schemeClr>
                </a:solidFill>
                <a:latin typeface="Calibri"/>
                <a:ea typeface="ＭＳ Ｐゴシック" charset="0"/>
                <a:cs typeface="Calibri"/>
              </a:rPr>
              <a:t>John K. </a:t>
            </a:r>
            <a:r>
              <a:rPr lang="en-US" sz="2800" err="1">
                <a:solidFill>
                  <a:schemeClr val="tx1">
                    <a:lumMod val="95000"/>
                  </a:schemeClr>
                </a:solidFill>
                <a:latin typeface="Calibri"/>
                <a:ea typeface="ＭＳ Ｐゴシック" charset="0"/>
                <a:cs typeface="Calibri"/>
              </a:rPr>
              <a:t>McVay</a:t>
            </a:r>
            <a:endParaRPr lang="en-US" sz="2800">
              <a:solidFill>
                <a:schemeClr val="tx1">
                  <a:lumMod val="95000"/>
                </a:schemeClr>
              </a:solidFill>
              <a:latin typeface="Calibri"/>
              <a:ea typeface="ＭＳ Ｐゴシック" charset="0"/>
              <a:cs typeface="Calibri"/>
            </a:endParaRPr>
          </a:p>
          <a:p>
            <a:pPr algn="r">
              <a:defRPr/>
            </a:pPr>
            <a:r>
              <a:rPr lang="en-US" sz="2200" spc="100">
                <a:solidFill>
                  <a:schemeClr val="tx1">
                    <a:lumMod val="95000"/>
                  </a:schemeClr>
                </a:solidFill>
                <a:latin typeface="Calibri"/>
                <a:ea typeface="ＭＳ Ｐゴシック" charset="0"/>
                <a:cs typeface="Calibri"/>
              </a:rPr>
              <a:t>Principal Contributor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3F375C-27CA-26EC-34A5-E843A5A0ED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495" y="0"/>
            <a:ext cx="5075599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C251594-1414-0079-7ABB-FE3A7C6C08F1}"/>
              </a:ext>
            </a:extLst>
          </p:cNvPr>
          <p:cNvSpPr txBox="1"/>
          <p:nvPr/>
        </p:nvSpPr>
        <p:spPr>
          <a:xfrm>
            <a:off x="5257800" y="4543425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94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3739E88E-A463-DAA4-63A2-438FE6D0B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87629"/>
            <a:ext cx="9144000" cy="3481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270828" eaLnBrk="1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tabLst>
                <a:tab pos="390525" algn="l"/>
                <a:tab pos="731838" algn="l"/>
              </a:tabLst>
              <a:defRPr/>
            </a:pPr>
            <a:r>
              <a:rPr lang="en-US" spc="-100" dirty="0">
                <a:latin typeface="Calibri"/>
                <a:cs typeface="Calibri"/>
              </a:rPr>
              <a:t>• </a:t>
            </a:r>
            <a:r>
              <a:rPr lang="en-US" dirty="0">
                <a:latin typeface="Calibri"/>
                <a:cs typeface="Calibri"/>
              </a:rPr>
              <a:t>The Roman battle helmet was made            of iron or bronze.</a:t>
            </a:r>
          </a:p>
          <a:p>
            <a:pPr marL="270828" eaLnBrk="1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tabLst>
                <a:tab pos="390525" algn="l"/>
                <a:tab pos="731838" algn="l"/>
              </a:tabLst>
              <a:defRPr/>
            </a:pPr>
            <a:r>
              <a:rPr lang="en-US" dirty="0">
                <a:latin typeface="Calibri"/>
                <a:cs typeface="Calibri"/>
              </a:rPr>
              <a:t>• To the bowl that protected the head        were added a plate at the back to guard  the neck, ear guards, a brow ridge, and hinged plates to protect the cheeks.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63526694-4CC3-C76D-9C64-E37ACAE27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0852" y="0"/>
            <a:ext cx="741468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3. Shield, Helmet, and Sword </a:t>
            </a:r>
          </a:p>
          <a:p>
            <a:pPr marL="36000">
              <a:defRPr/>
            </a:pPr>
            <a:r>
              <a:rPr lang="en-US" sz="3200" b="1" cap="small" spc="50" dirty="0">
                <a:latin typeface="Cambria"/>
                <a:cs typeface="Cambria"/>
              </a:rPr>
              <a:t>The Need for the Helmet</a:t>
            </a:r>
          </a:p>
        </p:txBody>
      </p:sp>
    </p:spTree>
    <p:extLst>
      <p:ext uri="{BB962C8B-B14F-4D97-AF65-F5344CB8AC3E}">
        <p14:creationId xmlns:p14="http://schemas.microsoft.com/office/powerpoint/2010/main" val="264986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3739E88E-A463-DAA4-63A2-438FE6D0B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96752"/>
            <a:ext cx="9144000" cy="5697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79388" eaLnBrk="1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tabLst>
                <a:tab pos="390525" algn="l"/>
                <a:tab pos="731838" algn="l"/>
              </a:tabLst>
              <a:defRPr/>
            </a:pPr>
            <a:r>
              <a:rPr lang="en-US" spc="-100" dirty="0">
                <a:latin typeface="Calibri"/>
                <a:cs typeface="Calibri"/>
              </a:rPr>
              <a:t>• </a:t>
            </a:r>
            <a:r>
              <a:rPr lang="en-US" dirty="0">
                <a:latin typeface="Calibri"/>
                <a:cs typeface="Calibri"/>
              </a:rPr>
              <a:t>Given the essential protection the helmet provided,</a:t>
            </a:r>
            <a:r>
              <a:rPr lang="en-US" spc="-30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“the helmet of </a:t>
            </a:r>
            <a:r>
              <a:rPr lang="en-US" dirty="0">
                <a:highlight>
                  <a:srgbClr val="C80000"/>
                </a:highlight>
                <a:latin typeface="Calibri"/>
                <a:cs typeface="Calibri"/>
              </a:rPr>
              <a:t>salvation</a:t>
            </a:r>
            <a:r>
              <a:rPr lang="en-US" dirty="0">
                <a:latin typeface="Calibri"/>
                <a:cs typeface="Calibri"/>
              </a:rPr>
              <a:t>” (</a:t>
            </a:r>
            <a:r>
              <a:rPr lang="en-US" i="1" dirty="0">
                <a:latin typeface="Calibri"/>
                <a:cs typeface="Calibri"/>
              </a:rPr>
              <a:t>Eph. 6:17</a:t>
            </a:r>
            <a:r>
              <a:rPr lang="en-US" dirty="0">
                <a:latin typeface="Calibri"/>
                <a:cs typeface="Calibri"/>
              </a:rPr>
              <a:t>) symbolizes the present salvation believers experience in solidarity with the resurrected, ascended, and exalted Christ (</a:t>
            </a:r>
            <a:r>
              <a:rPr lang="en-US" i="1" dirty="0">
                <a:latin typeface="Calibri"/>
                <a:cs typeface="Calibri"/>
              </a:rPr>
              <a:t>2:6–10</a:t>
            </a:r>
            <a:r>
              <a:rPr lang="en-US" dirty="0">
                <a:latin typeface="Calibri"/>
                <a:cs typeface="Calibri"/>
              </a:rPr>
              <a:t>).</a:t>
            </a:r>
          </a:p>
          <a:p>
            <a:pPr marL="179388" eaLnBrk="1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tabLst>
                <a:tab pos="390525" algn="l"/>
                <a:tab pos="731838" algn="l"/>
              </a:tabLst>
              <a:defRPr/>
            </a:pPr>
            <a:r>
              <a:rPr lang="en-US" spc="-50" dirty="0">
                <a:latin typeface="Calibri"/>
                <a:cs typeface="Calibri"/>
              </a:rPr>
              <a:t>• To put on</a:t>
            </a:r>
            <a:r>
              <a:rPr lang="en-US" spc="-300" dirty="0">
                <a:latin typeface="Calibri"/>
                <a:cs typeface="Calibri"/>
              </a:rPr>
              <a:t> </a:t>
            </a:r>
            <a:r>
              <a:rPr lang="en-US" spc="-50" dirty="0">
                <a:latin typeface="Calibri"/>
                <a:cs typeface="Calibri"/>
              </a:rPr>
              <a:t>“the helmet of salvation”</a:t>
            </a:r>
            <a:r>
              <a:rPr lang="en-US" spc="-300" dirty="0">
                <a:latin typeface="Calibri"/>
                <a:cs typeface="Calibri"/>
              </a:rPr>
              <a:t> </a:t>
            </a:r>
            <a:r>
              <a:rPr lang="en-US" spc="-50" dirty="0">
                <a:latin typeface="Calibri"/>
                <a:cs typeface="Calibri"/>
              </a:rPr>
              <a:t>means </a:t>
            </a:r>
            <a:r>
              <a:rPr lang="en-US" dirty="0">
                <a:latin typeface="Calibri"/>
                <a:cs typeface="Calibri"/>
              </a:rPr>
              <a:t>to reject the fear of spiritual powers so common at the time and, instead, to </a:t>
            </a:r>
            <a:r>
              <a:rPr lang="en-US" dirty="0">
                <a:highlight>
                  <a:srgbClr val="C80000"/>
                </a:highlight>
                <a:latin typeface="Calibri"/>
                <a:cs typeface="Calibri"/>
              </a:rPr>
              <a:t>trust</a:t>
            </a:r>
            <a:r>
              <a:rPr lang="en-US" dirty="0">
                <a:latin typeface="Calibri"/>
                <a:cs typeface="Calibri"/>
              </a:rPr>
              <a:t> in the supreme power of Christ.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63526694-4CC3-C76D-9C64-E37ACAE27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0852" y="0"/>
            <a:ext cx="741468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3. Shield, Helmet, and Sword </a:t>
            </a:r>
          </a:p>
          <a:p>
            <a:pPr marL="36000">
              <a:defRPr/>
            </a:pPr>
            <a:r>
              <a:rPr lang="en-US" sz="3200" b="1" cap="small" spc="50" dirty="0">
                <a:latin typeface="Cambria"/>
                <a:cs typeface="Cambria"/>
              </a:rPr>
              <a:t>The Need for the Helmet</a:t>
            </a:r>
          </a:p>
        </p:txBody>
      </p:sp>
    </p:spTree>
    <p:extLst>
      <p:ext uri="{BB962C8B-B14F-4D97-AF65-F5344CB8AC3E}">
        <p14:creationId xmlns:p14="http://schemas.microsoft.com/office/powerpoint/2010/main" val="287497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3739E88E-A463-DAA4-63A2-438FE6D0B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68760"/>
            <a:ext cx="9144000" cy="4035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270828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390525" algn="l"/>
                <a:tab pos="731838" algn="l"/>
              </a:tabLst>
              <a:defRPr/>
            </a:pPr>
            <a:r>
              <a:rPr lang="en-US" dirty="0">
                <a:latin typeface="Calibri"/>
                <a:cs typeface="Calibri"/>
              </a:rPr>
              <a:t>• Referring to the Roman legionnaire’s short, two-edged sword.</a:t>
            </a:r>
          </a:p>
          <a:p>
            <a:pPr marL="270828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390525" algn="l"/>
                <a:tab pos="731838" algn="l"/>
              </a:tabLst>
              <a:defRPr/>
            </a:pPr>
            <a:r>
              <a:rPr lang="en-US" dirty="0">
                <a:latin typeface="Calibri"/>
                <a:cs typeface="Calibri"/>
              </a:rPr>
              <a:t>• The usual battle tactic was to throw         two javelins (not mentioned by Paul)          and then draw the sword and charge, employing the short sword in a             thrusting motion. 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63526694-4CC3-C76D-9C64-E37ACAE27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0852" y="0"/>
            <a:ext cx="741468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3. Shield, Helmet, and Sword </a:t>
            </a:r>
          </a:p>
          <a:p>
            <a:pPr marL="36000">
              <a:defRPr/>
            </a:pPr>
            <a:r>
              <a:rPr lang="en-US" sz="3200" b="1" cap="small" spc="50" dirty="0">
                <a:latin typeface="Cambria"/>
                <a:cs typeface="Cambria"/>
              </a:rPr>
              <a:t>The Need for the Sword</a:t>
            </a:r>
          </a:p>
        </p:txBody>
      </p:sp>
    </p:spTree>
    <p:extLst>
      <p:ext uri="{BB962C8B-B14F-4D97-AF65-F5344CB8AC3E}">
        <p14:creationId xmlns:p14="http://schemas.microsoft.com/office/powerpoint/2010/main" val="123163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3739E88E-A463-DAA4-63A2-438FE6D0B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40768"/>
            <a:ext cx="9144000" cy="5541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270828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tabLst>
                <a:tab pos="390525" algn="l"/>
                <a:tab pos="731838" algn="l"/>
              </a:tabLst>
              <a:defRPr/>
            </a:pPr>
            <a:r>
              <a:rPr lang="en-US" dirty="0">
                <a:latin typeface="Calibri"/>
                <a:cs typeface="Calibri"/>
              </a:rPr>
              <a:t>• The believers’ sword is “the sword of       the Spirit” in that it is supplied by the Spirit, a weapon identified as “the word        of God.”</a:t>
            </a:r>
          </a:p>
          <a:p>
            <a:pPr marL="270828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tabLst>
                <a:tab pos="390525" algn="l"/>
                <a:tab pos="731838" algn="l"/>
              </a:tabLst>
              <a:defRPr/>
            </a:pPr>
            <a:r>
              <a:rPr lang="en-US" dirty="0">
                <a:latin typeface="Calibri"/>
                <a:cs typeface="Calibri"/>
              </a:rPr>
              <a:t>• “The word of God” as the </a:t>
            </a:r>
            <a:r>
              <a:rPr lang="en-US" dirty="0">
                <a:highlight>
                  <a:srgbClr val="C80000"/>
                </a:highlight>
                <a:latin typeface="Calibri"/>
                <a:cs typeface="Calibri"/>
              </a:rPr>
              <a:t>lead weapon</a:t>
            </a:r>
            <a:r>
              <a:rPr lang="en-US" dirty="0">
                <a:latin typeface="Calibri"/>
                <a:cs typeface="Calibri"/>
              </a:rPr>
              <a:t>        in the battle against evil.</a:t>
            </a:r>
          </a:p>
          <a:p>
            <a:pPr marL="270828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tabLst>
                <a:tab pos="390525" algn="l"/>
                <a:tab pos="731838" algn="l"/>
              </a:tabLst>
              <a:defRPr/>
            </a:pPr>
            <a:r>
              <a:rPr lang="en-US" dirty="0">
                <a:latin typeface="Calibri"/>
                <a:cs typeface="Calibri"/>
              </a:rPr>
              <a:t>• The “word of God,” then, refers to the broad </a:t>
            </a:r>
            <a:r>
              <a:rPr lang="en-US" dirty="0">
                <a:highlight>
                  <a:srgbClr val="C80000"/>
                </a:highlight>
                <a:latin typeface="Calibri"/>
                <a:cs typeface="Calibri"/>
              </a:rPr>
              <a:t>promises</a:t>
            </a:r>
            <a:r>
              <a:rPr lang="en-US" dirty="0">
                <a:latin typeface="Calibri"/>
                <a:cs typeface="Calibri"/>
              </a:rPr>
              <a:t> of the </a:t>
            </a:r>
            <a:r>
              <a:rPr lang="en-US" dirty="0">
                <a:highlight>
                  <a:srgbClr val="C80000"/>
                </a:highlight>
                <a:latin typeface="Calibri"/>
                <a:cs typeface="Calibri"/>
              </a:rPr>
              <a:t>gospel</a:t>
            </a:r>
            <a:r>
              <a:rPr lang="en-US" dirty="0">
                <a:latin typeface="Calibri"/>
                <a:cs typeface="Calibri"/>
              </a:rPr>
              <a:t> that we         find in the Bible. 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63526694-4CC3-C76D-9C64-E37ACAE27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0852" y="0"/>
            <a:ext cx="741468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3. Shield, Helmet, and Sword </a:t>
            </a:r>
          </a:p>
          <a:p>
            <a:pPr marL="36000">
              <a:defRPr/>
            </a:pPr>
            <a:r>
              <a:rPr lang="en-US" sz="3200" b="1" cap="small" spc="50" dirty="0">
                <a:latin typeface="Cambria"/>
                <a:cs typeface="Cambria"/>
              </a:rPr>
              <a:t>The Need for the Sword</a:t>
            </a:r>
          </a:p>
        </p:txBody>
      </p:sp>
    </p:spTree>
    <p:extLst>
      <p:ext uri="{BB962C8B-B14F-4D97-AF65-F5344CB8AC3E}">
        <p14:creationId xmlns:p14="http://schemas.microsoft.com/office/powerpoint/2010/main" val="314574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>
            <a:extLst>
              <a:ext uri="{FF2B5EF4-FFF2-40B4-BE49-F238E27FC236}">
                <a16:creationId xmlns:a16="http://schemas.microsoft.com/office/drawing/2014/main" id="{F764EFA9-6DD1-0B97-CEF9-98D191618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1196752"/>
            <a:ext cx="9144000" cy="576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1610" eaLnBrk="1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tabLst>
                <a:tab pos="733425" algn="l"/>
                <a:tab pos="1309688" algn="l"/>
                <a:tab pos="3810000" algn="l"/>
              </a:tabLst>
            </a:pPr>
            <a:r>
              <a:rPr lang="en-US" spc="-50" dirty="0">
                <a:latin typeface="Calibri" panose="020F0502020204030204" pitchFamily="34" charset="0"/>
                <a:cs typeface="Calibri" panose="020F0502020204030204" pitchFamily="34" charset="0"/>
              </a:rPr>
              <a:t>Calling out to God in prayer was a common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practice on the ancient battlefield.</a:t>
            </a:r>
          </a:p>
          <a:p>
            <a:pPr marL="181610" eaLnBrk="1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tabLst>
                <a:tab pos="733425" algn="l"/>
                <a:tab pos="1309688" algn="l"/>
                <a:tab pos="3810000" algn="l"/>
              </a:tabLst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b="1" spc="-5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pc="-50" dirty="0">
                <a:latin typeface="Calibri" panose="020F0502020204030204" pitchFamily="34" charset="0"/>
                <a:cs typeface="Calibri" panose="020F0502020204030204" pitchFamily="34" charset="0"/>
              </a:rPr>
              <a:t>Fervent, urgent, and perseverant prayer </a:t>
            </a:r>
            <a:r>
              <a:rPr lang="en-US" spc="-100" dirty="0">
                <a:highlight>
                  <a:srgbClr val="0000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“for all the saints” </a:t>
            </a:r>
            <a:r>
              <a:rPr lang="en-US" spc="-1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i="1" spc="-100" dirty="0">
                <a:latin typeface="Calibri" panose="020F0502020204030204" pitchFamily="34" charset="0"/>
                <a:cs typeface="Calibri" panose="020F0502020204030204" pitchFamily="34" charset="0"/>
              </a:rPr>
              <a:t>Eph. 6:18</a:t>
            </a:r>
            <a:r>
              <a:rPr lang="en-US" spc="-100" dirty="0">
                <a:latin typeface="Calibri" panose="020F0502020204030204" pitchFamily="34" charset="0"/>
                <a:cs typeface="Calibri" panose="020F0502020204030204" pitchFamily="34" charset="0"/>
              </a:rPr>
              <a:t>). To be success-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ful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in battle it will need to practice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depen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pc="-70" dirty="0" err="1">
                <a:latin typeface="Calibri" panose="020F0502020204030204" pitchFamily="34" charset="0"/>
                <a:cs typeface="Calibri" panose="020F0502020204030204" pitchFamily="34" charset="0"/>
              </a:rPr>
              <a:t>dence</a:t>
            </a:r>
            <a:r>
              <a:rPr lang="en-US" spc="-70" dirty="0">
                <a:latin typeface="Calibri" panose="020F0502020204030204" pitchFamily="34" charset="0"/>
                <a:cs typeface="Calibri" panose="020F0502020204030204" pitchFamily="34" charset="0"/>
              </a:rPr>
              <a:t> on God through Spirit-inspired prayer.</a:t>
            </a:r>
          </a:p>
          <a:p>
            <a:pPr marL="181610" eaLnBrk="1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tabLst>
                <a:tab pos="733425" algn="l"/>
                <a:tab pos="1309688" algn="l"/>
                <a:tab pos="3810000" algn="l"/>
              </a:tabLst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dirty="0">
                <a:highlight>
                  <a:srgbClr val="0000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“And also for me”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v. 19 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ESV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). To grant him the right message, at the right time, delivered in the right way, and addressing a most important theme.  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25BF9C5-E895-4D77-F5F8-C25136AE4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0852" y="0"/>
            <a:ext cx="741468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Epilogue</a:t>
            </a:r>
          </a:p>
          <a:p>
            <a:pPr marL="36000">
              <a:defRPr/>
            </a:pPr>
            <a:r>
              <a:rPr lang="en-US" sz="3200" b="1" cap="small" spc="50" dirty="0">
                <a:latin typeface="Cambria"/>
                <a:cs typeface="Cambria"/>
              </a:rPr>
              <a:t>Practicing Battlefield Prayer</a:t>
            </a:r>
          </a:p>
        </p:txBody>
      </p:sp>
    </p:spTree>
    <p:extLst>
      <p:ext uri="{BB962C8B-B14F-4D97-AF65-F5344CB8AC3E}">
        <p14:creationId xmlns:p14="http://schemas.microsoft.com/office/powerpoint/2010/main" val="351916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>
            <a:extLst>
              <a:ext uri="{FF2B5EF4-FFF2-40B4-BE49-F238E27FC236}">
                <a16:creationId xmlns:a16="http://schemas.microsoft.com/office/drawing/2014/main" id="{F764EFA9-6DD1-0B97-CEF9-98D191618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1447031"/>
            <a:ext cx="9144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455613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733425" algn="l"/>
                <a:tab pos="1130300" algn="l"/>
                <a:tab pos="3810000" algn="l"/>
              </a:tabLs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		So the soldiers of Christ must act in </a:t>
            </a:r>
            <a:r>
              <a:rPr lang="en-US" dirty="0">
                <a:highlight>
                  <a:srgbClr val="0000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harmony.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They alone must not be cherished. If they do this, the Lord’s people in the place of being in perfect harmony, of </a:t>
            </a:r>
            <a:r>
              <a:rPr lang="en-US" dirty="0">
                <a:highlight>
                  <a:srgbClr val="0000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one mind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>
                <a:highlight>
                  <a:srgbClr val="0000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one purpose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          and consecrated to </a:t>
            </a:r>
            <a:r>
              <a:rPr lang="en-US" dirty="0">
                <a:highlight>
                  <a:srgbClr val="0000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one grand object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        will find efforts fruitless, their time and capabilities wasted.</a:t>
            </a:r>
          </a:p>
          <a:p>
            <a:pPr marL="455613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733425" algn="l"/>
                <a:tab pos="1130300" algn="l"/>
                <a:tab pos="3810000" algn="l"/>
              </a:tabLs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b="1" spc="100" dirty="0">
                <a:latin typeface="Calibri" panose="020F0502020204030204" pitchFamily="34" charset="0"/>
                <a:cs typeface="Calibri" panose="020F0502020204030204" pitchFamily="34" charset="0"/>
              </a:rPr>
              <a:t>Union is strength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highlight>
                <a:srgbClr val="FF00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25BF9C5-E895-4D77-F5F8-C25136AE4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0852" y="0"/>
            <a:ext cx="741468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Waging Peace</a:t>
            </a:r>
          </a:p>
          <a:p>
            <a:pPr marL="36000">
              <a:defRPr/>
            </a:pPr>
            <a:r>
              <a:rPr lang="en-US" sz="3200" b="1" cap="small" spc="50" dirty="0">
                <a:latin typeface="Cambria"/>
                <a:cs typeface="Cambria"/>
              </a:rPr>
              <a:t>Last Words</a:t>
            </a:r>
          </a:p>
        </p:txBody>
      </p:sp>
    </p:spTree>
    <p:extLst>
      <p:ext uri="{BB962C8B-B14F-4D97-AF65-F5344CB8AC3E}">
        <p14:creationId xmlns:p14="http://schemas.microsoft.com/office/powerpoint/2010/main" val="7135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308838"/>
            <a:ext cx="9144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  <a:tabLst>
                <a:tab pos="928688" algn="l"/>
              </a:tabLst>
            </a:pPr>
            <a:r>
              <a:rPr lang="en-US" sz="3200" b="1" u="sng" spc="600" dirty="0">
                <a:solidFill>
                  <a:srgbClr val="FFFFFF"/>
                </a:solidFill>
                <a:latin typeface="Calibri"/>
                <a:cs typeface="Calibri"/>
              </a:rPr>
              <a:t>MY PRAYER FOR YOU</a:t>
            </a:r>
          </a:p>
          <a:p>
            <a:pPr algn="ctr">
              <a:spcAft>
                <a:spcPts val="0"/>
              </a:spcAft>
              <a:tabLst>
                <a:tab pos="900113" algn="l"/>
                <a:tab pos="928688" algn="l"/>
              </a:tabLst>
            </a:pPr>
            <a:endParaRPr lang="en-US" sz="3600" spc="-50" dirty="0">
              <a:latin typeface="Bookman Old Style"/>
              <a:cs typeface="Bookman Old Style"/>
            </a:endParaRPr>
          </a:p>
          <a:p>
            <a:pPr algn="ctr">
              <a:spcAft>
                <a:spcPts val="0"/>
              </a:spcAft>
              <a:tabLst>
                <a:tab pos="900113" algn="l"/>
                <a:tab pos="928688" algn="l"/>
              </a:tabLst>
            </a:pPr>
            <a:r>
              <a:rPr lang="en-US" sz="3600" spc="-50" dirty="0">
                <a:latin typeface="Bookman Old Style"/>
                <a:cs typeface="Bookman Old Style"/>
              </a:rPr>
              <a:t>“In the name of Jesus,                                 our Lord and Savior,                                        I pray that you will that this promise  will be yours: “Don’t be afraid, for                   I am with you. Don’t be discouraged,           for I am your God.</a:t>
            </a:r>
          </a:p>
          <a:p>
            <a:pPr algn="ctr">
              <a:spcAft>
                <a:spcPts val="0"/>
              </a:spcAft>
              <a:tabLst>
                <a:tab pos="900113" algn="l"/>
                <a:tab pos="928688" algn="l"/>
              </a:tabLst>
            </a:pPr>
            <a:r>
              <a:rPr lang="en-US" sz="3600" spc="-50" dirty="0">
                <a:latin typeface="Bookman Old Style"/>
                <a:cs typeface="Bookman Old Style"/>
              </a:rPr>
              <a:t>I will strengthen you and help you.                 I will hold you up with my victorious right hand.” Amen.</a:t>
            </a:r>
            <a:endParaRPr lang="en-US" sz="3600" dirty="0">
              <a:latin typeface="Bookman Old Style"/>
              <a:cs typeface="Bookman Old Styl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332656"/>
            <a:ext cx="9144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100">
                <a:solidFill>
                  <a:srgbClr val="FFFF00"/>
                </a:solidFill>
                <a:latin typeface="Bookman Old Style" panose="02050604050505020204" pitchFamily="18" charset="0"/>
                <a:cs typeface="Bookman Old Style"/>
              </a:rPr>
              <a:t>“</a:t>
            </a:r>
            <a:r>
              <a:rPr lang="en-US" sz="5400" b="1" spc="100" err="1">
                <a:solidFill>
                  <a:srgbClr val="FFFF00"/>
                </a:solidFill>
                <a:latin typeface="Bookman Old Style" panose="02050604050505020204" pitchFamily="18" charset="0"/>
                <a:cs typeface="Bookman Old Style"/>
              </a:rPr>
              <a:t>Good</a:t>
            </a:r>
            <a:r>
              <a:rPr lang="en-US" sz="5400" b="1" spc="100" err="1">
                <a:latin typeface="Bookman Old Style" panose="02050604050505020204" pitchFamily="18" charset="0"/>
                <a:cs typeface="Bookman Old Style"/>
              </a:rPr>
              <a:t>&amp;</a:t>
            </a:r>
            <a:r>
              <a:rPr lang="en-US" sz="5400" b="1" spc="100" err="1">
                <a:solidFill>
                  <a:srgbClr val="FFFF00"/>
                </a:solidFill>
                <a:latin typeface="Bookman Old Style" panose="02050604050505020204" pitchFamily="18" charset="0"/>
                <a:cs typeface="Bookman Old Style"/>
              </a:rPr>
              <a:t>Faithful</a:t>
            </a:r>
            <a:r>
              <a:rPr lang="en-US" sz="5400" b="1" spc="100">
                <a:solidFill>
                  <a:schemeClr val="tx2"/>
                </a:solidFill>
                <a:latin typeface="Bookman Old Style" panose="02050604050505020204" pitchFamily="18" charset="0"/>
                <a:cs typeface="Bookman Old Style"/>
              </a:rPr>
              <a:t>”</a:t>
            </a:r>
          </a:p>
          <a:p>
            <a:pPr algn="ctr">
              <a:spcAft>
                <a:spcPts val="1200"/>
              </a:spcAft>
            </a:pPr>
            <a:r>
              <a:rPr lang="en-US" sz="3200" b="1" spc="600">
                <a:solidFill>
                  <a:srgbClr val="FFFFFF"/>
                </a:solidFill>
                <a:latin typeface="Calibri"/>
                <a:cs typeface="Calibri"/>
              </a:rPr>
              <a:t>YOU TUBE CHANNEL</a:t>
            </a:r>
          </a:p>
          <a:p>
            <a:pPr algn="ctr"/>
            <a:r>
              <a:rPr lang="en-US" sz="4400">
                <a:solidFill>
                  <a:srgbClr val="FFFFFF"/>
                </a:solidFill>
                <a:latin typeface="Bookman Old Style"/>
                <a:cs typeface="Bookman Old Style"/>
              </a:rPr>
              <a:t>Claro Ruiz Vicente</a:t>
            </a:r>
          </a:p>
          <a:p>
            <a:pPr algn="ctr">
              <a:spcAft>
                <a:spcPts val="1200"/>
              </a:spcAft>
            </a:pPr>
            <a:r>
              <a:rPr lang="en-US" sz="2400" b="1" spc="600">
                <a:solidFill>
                  <a:srgbClr val="FFFFFF"/>
                </a:solidFill>
                <a:latin typeface="Calibri"/>
                <a:cs typeface="Calibri"/>
              </a:rPr>
              <a:t>PRESENTOR</a:t>
            </a:r>
          </a:p>
          <a:p>
            <a:pPr algn="ctr"/>
            <a:r>
              <a:rPr lang="en-US" sz="4400">
                <a:solidFill>
                  <a:srgbClr val="FFFFFF"/>
                </a:solidFill>
                <a:latin typeface="Bookman Old Style"/>
                <a:cs typeface="Bookman Old Style"/>
              </a:rPr>
              <a:t>Larry </a:t>
            </a:r>
            <a:r>
              <a:rPr lang="en-US" sz="4400" err="1">
                <a:solidFill>
                  <a:srgbClr val="FFFFFF"/>
                </a:solidFill>
                <a:latin typeface="Bookman Old Style"/>
                <a:cs typeface="Bookman Old Style"/>
              </a:rPr>
              <a:t>Sonato</a:t>
            </a:r>
            <a:r>
              <a:rPr lang="en-US" sz="4400">
                <a:solidFill>
                  <a:srgbClr val="FFFFFF"/>
                </a:solidFill>
                <a:latin typeface="Bookman Old Style"/>
                <a:cs typeface="Bookman Old Style"/>
              </a:rPr>
              <a:t> Mateo</a:t>
            </a:r>
          </a:p>
          <a:p>
            <a:pPr algn="ctr"/>
            <a:r>
              <a:rPr lang="en-US" sz="4400" err="1">
                <a:solidFill>
                  <a:srgbClr val="FFFFFF"/>
                </a:solidFill>
                <a:latin typeface="Bookman Old Style"/>
                <a:cs typeface="Bookman Old Style"/>
              </a:rPr>
              <a:t>Felmor</a:t>
            </a:r>
            <a:r>
              <a:rPr lang="en-US" sz="4400">
                <a:solidFill>
                  <a:srgbClr val="FFFFFF"/>
                </a:solidFill>
                <a:latin typeface="Bookman Old Style"/>
                <a:cs typeface="Bookman Old Style"/>
              </a:rPr>
              <a:t> Suarez </a:t>
            </a:r>
            <a:r>
              <a:rPr lang="en-US" sz="4400" err="1">
                <a:solidFill>
                  <a:srgbClr val="FFFFFF"/>
                </a:solidFill>
                <a:latin typeface="Bookman Old Style"/>
                <a:cs typeface="Bookman Old Style"/>
              </a:rPr>
              <a:t>Sarco</a:t>
            </a:r>
            <a:endParaRPr lang="en-US" sz="4400">
              <a:solidFill>
                <a:srgbClr val="FFFFFF"/>
              </a:solidFill>
              <a:latin typeface="Bookman Old Style"/>
              <a:cs typeface="Bookman Old Style"/>
            </a:endParaRPr>
          </a:p>
          <a:p>
            <a:pPr algn="ctr"/>
            <a:r>
              <a:rPr lang="en-US" sz="4400">
                <a:solidFill>
                  <a:srgbClr val="FFFFFF"/>
                </a:solidFill>
                <a:latin typeface="Bookman Old Style"/>
                <a:cs typeface="Bookman Old Style"/>
              </a:rPr>
              <a:t>Loyola de Guzman-Omega</a:t>
            </a:r>
          </a:p>
          <a:p>
            <a:pPr algn="ctr">
              <a:spcAft>
                <a:spcPts val="1200"/>
              </a:spcAft>
            </a:pPr>
            <a:r>
              <a:rPr lang="en-US" sz="2400" b="1" spc="600">
                <a:solidFill>
                  <a:srgbClr val="FFFFFF"/>
                </a:solidFill>
                <a:latin typeface="Calibri"/>
                <a:cs typeface="Calibri"/>
              </a:rPr>
              <a:t>MARKETING ADMINS</a:t>
            </a:r>
          </a:p>
          <a:p>
            <a:pPr algn="ctr"/>
            <a:r>
              <a:rPr lang="en-US" sz="4400" err="1">
                <a:solidFill>
                  <a:srgbClr val="FFFFFF"/>
                </a:solidFill>
                <a:latin typeface="Bookman Old Style"/>
                <a:cs typeface="Bookman Old Style"/>
              </a:rPr>
              <a:t>Mialyn</a:t>
            </a:r>
            <a:r>
              <a:rPr lang="en-US" sz="4400">
                <a:solidFill>
                  <a:srgbClr val="FFFFFF"/>
                </a:solidFill>
                <a:latin typeface="Bookman Old Style"/>
                <a:cs typeface="Bookman Old Style"/>
              </a:rPr>
              <a:t> Vicente </a:t>
            </a:r>
            <a:r>
              <a:rPr lang="en-US" sz="4400" err="1">
                <a:solidFill>
                  <a:srgbClr val="FFFFFF"/>
                </a:solidFill>
                <a:latin typeface="Bookman Old Style"/>
                <a:cs typeface="Bookman Old Style"/>
              </a:rPr>
              <a:t>Budayao</a:t>
            </a:r>
            <a:endParaRPr lang="en-US" sz="4400">
              <a:solidFill>
                <a:srgbClr val="FFFFFF"/>
              </a:solidFill>
              <a:latin typeface="Bookman Old Style"/>
              <a:cs typeface="Bookman Old Style"/>
            </a:endParaRPr>
          </a:p>
          <a:p>
            <a:pPr algn="ctr"/>
            <a:r>
              <a:rPr lang="en-US" sz="2400" b="1" spc="600">
                <a:solidFill>
                  <a:srgbClr val="FFFFFF"/>
                </a:solidFill>
                <a:latin typeface="Calibri"/>
                <a:cs typeface="Calibri"/>
              </a:rPr>
              <a:t>TECH ADMIN</a:t>
            </a:r>
          </a:p>
        </p:txBody>
      </p:sp>
    </p:spTree>
    <p:extLst>
      <p:ext uri="{BB962C8B-B14F-4D97-AF65-F5344CB8AC3E}">
        <p14:creationId xmlns:p14="http://schemas.microsoft.com/office/powerpoint/2010/main" val="39666502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YT 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60648"/>
            <a:ext cx="5448300" cy="5130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517232"/>
            <a:ext cx="9144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pc="200" err="1">
                <a:latin typeface="Arial Narrow"/>
                <a:cs typeface="Arial Narrow"/>
              </a:rPr>
              <a:t>PowerPointPresentation</a:t>
            </a:r>
            <a:r>
              <a:rPr lang="en-US" sz="3600" spc="200">
                <a:latin typeface="Arial Narrow"/>
                <a:cs typeface="Arial Narrow"/>
              </a:rPr>
              <a:t> also available at</a:t>
            </a:r>
          </a:p>
          <a:p>
            <a:pPr algn="ctr"/>
            <a:r>
              <a:rPr lang="en-US" b="1" spc="300" err="1">
                <a:latin typeface="Arial Narrow"/>
                <a:cs typeface="Arial Narrow"/>
              </a:rPr>
              <a:t>clarovicente@weebly.com</a:t>
            </a:r>
            <a:endParaRPr lang="en-US" b="1" spc="300">
              <a:latin typeface="Arial Narrow"/>
              <a:cs typeface="Arial Narrow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E38986-D747-03DD-BCE8-CD38E42EF5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476" r="12481"/>
          <a:stretch/>
        </p:blipFill>
        <p:spPr>
          <a:xfrm>
            <a:off x="6392995" y="3573016"/>
            <a:ext cx="2610951" cy="179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85983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571500"/>
            <a:ext cx="4343400" cy="5715000"/>
          </a:xfrm>
          <a:prstGeom prst="rect">
            <a:avLst/>
          </a:prstGeom>
        </p:spPr>
      </p:pic>
      <p:pic>
        <p:nvPicPr>
          <p:cNvPr id="3" name="Picture 13" descr="crv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500" y="5373216"/>
            <a:ext cx="1033154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982299-F2CE-64E8-9AB0-FE79AFBD7F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0071" y="836712"/>
            <a:ext cx="3497531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9021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6AAB78D-62CD-067E-FC21-A2C39D2CAB79}"/>
              </a:ext>
            </a:extLst>
          </p:cNvPr>
          <p:cNvSpPr/>
          <p:nvPr/>
        </p:nvSpPr>
        <p:spPr>
          <a:xfrm>
            <a:off x="0" y="1484784"/>
            <a:ext cx="9144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en-US" sz="54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  <a:ea typeface="ＭＳ Ｐゴシック" charset="0"/>
                <a:cs typeface="Cambria"/>
              </a:rPr>
              <a:t>Waging </a:t>
            </a:r>
            <a:r>
              <a:rPr lang="en-US" sz="80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  <a:ea typeface="ＭＳ Ｐゴシック" charset="0"/>
                <a:cs typeface="Cambria"/>
              </a:rPr>
              <a:t>Peace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021A36-1FEF-F77B-7472-4761D0C53E56}"/>
              </a:ext>
            </a:extLst>
          </p:cNvPr>
          <p:cNvSpPr txBox="1"/>
          <p:nvPr/>
        </p:nvSpPr>
        <p:spPr>
          <a:xfrm>
            <a:off x="6300192" y="7749480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D27E9010-8F02-9578-C82A-373E38242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5612" y="7938"/>
            <a:ext cx="741838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63500" dir="2700000" algn="ctr" rotWithShape="0">
              <a:schemeClr val="bg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Ephesians</a:t>
            </a:r>
          </a:p>
          <a:p>
            <a:pPr marL="36000">
              <a:defRPr/>
            </a:pPr>
            <a:r>
              <a:rPr lang="en-US" sz="3200" b="1" cap="small" spc="50" dirty="0">
                <a:latin typeface="Cambria"/>
                <a:cs typeface="Cambria"/>
              </a:rPr>
              <a:t>Lesson 13,  September 23, 2023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CEE0814-97CC-AE4C-9EDD-7A721F2E7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758" y="2951832"/>
            <a:ext cx="8594484" cy="371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90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588" y="1484784"/>
            <a:ext cx="9144000" cy="394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/>
            </a:pPr>
            <a:r>
              <a:rPr lang="de-DE" sz="3600" dirty="0" err="1">
                <a:latin typeface="Cambria"/>
                <a:ea typeface="Helvetica CY" charset="0"/>
                <a:cs typeface="Cambria"/>
              </a:rPr>
              <a:t>Ephesians</a:t>
            </a:r>
            <a:r>
              <a:rPr lang="de-DE" sz="3600" dirty="0">
                <a:latin typeface="Cambria"/>
                <a:ea typeface="Helvetica CY" charset="0"/>
                <a:cs typeface="Cambria"/>
              </a:rPr>
              <a:t> 6:16, 17 </a:t>
            </a:r>
            <a:r>
              <a:rPr lang="de-DE" sz="2800" cap="small" dirty="0">
                <a:latin typeface="Cambria"/>
                <a:ea typeface="Helvetica CY" charset="0"/>
                <a:cs typeface="Cambria"/>
              </a:rPr>
              <a:t>ESV 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  <a:defRPr/>
            </a:pPr>
            <a:r>
              <a:rPr lang="en-US" dirty="0">
                <a:latin typeface="Calibri"/>
                <a:ea typeface="Helvetica CY" charset="0"/>
                <a:cs typeface="Calibri"/>
              </a:rPr>
              <a:t>“In </a:t>
            </a:r>
            <a:r>
              <a:rPr lang="en-US" b="1" spc="100" dirty="0">
                <a:latin typeface="Calibri"/>
                <a:ea typeface="Helvetica CY" charset="0"/>
                <a:cs typeface="Calibri"/>
              </a:rPr>
              <a:t>all circumstances </a:t>
            </a:r>
            <a:r>
              <a:rPr lang="en-US" dirty="0">
                <a:latin typeface="Calibri"/>
                <a:ea typeface="Helvetica CY" charset="0"/>
                <a:cs typeface="Calibri"/>
              </a:rPr>
              <a:t>take up the shield      of faith, with which you can extinguish           all the flaming darts of the evil one;                and take the helmet of salvation,                     and the sword of the Spirit,                            which is the word of God.”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3703D12A-517B-22BD-6D0E-49760D911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0852" y="0"/>
            <a:ext cx="741468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Waging Peace</a:t>
            </a:r>
          </a:p>
          <a:p>
            <a:pPr marL="36000">
              <a:defRPr/>
            </a:pPr>
            <a:r>
              <a:rPr lang="en-US" sz="3200" b="1" cap="small" spc="50" dirty="0">
                <a:latin typeface="Cambria"/>
                <a:cs typeface="Cambria"/>
              </a:rPr>
              <a:t>Key Text   </a:t>
            </a:r>
          </a:p>
        </p:txBody>
      </p:sp>
    </p:spTree>
    <p:extLst>
      <p:ext uri="{BB962C8B-B14F-4D97-AF65-F5344CB8AC3E}">
        <p14:creationId xmlns:p14="http://schemas.microsoft.com/office/powerpoint/2010/main" val="338439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>
            <a:extLst>
              <a:ext uri="{FF2B5EF4-FFF2-40B4-BE49-F238E27FC236}">
                <a16:creationId xmlns:a16="http://schemas.microsoft.com/office/drawing/2014/main" id="{F764EFA9-6DD1-0B97-CEF9-98D191618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1293142"/>
            <a:ext cx="9144000" cy="523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45593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733425" algn="l"/>
                <a:tab pos="1309688" algn="l"/>
                <a:tab pos="3810000" algn="l"/>
              </a:tabLst>
            </a:pP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First Word </a:t>
            </a:r>
          </a:p>
          <a:p>
            <a:pPr marL="45593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733425" algn="l"/>
                <a:tab pos="1309688" algn="l"/>
                <a:tab pos="3810000" algn="l"/>
              </a:tabLst>
            </a:pP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Prologue</a:t>
            </a:r>
          </a:p>
          <a:p>
            <a:pPr marL="45593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733425" algn="l"/>
                <a:tab pos="1309688" algn="l"/>
                <a:tab pos="3810000" algn="l"/>
              </a:tabLst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Belt and Breastplate (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Eph. 6:14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).              </a:t>
            </a:r>
          </a:p>
          <a:p>
            <a:pPr marL="45593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733425" algn="l"/>
                <a:tab pos="1309688" algn="l"/>
                <a:tab pos="3810000" algn="l"/>
              </a:tabLst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Shoes: The Church Wages Peace	   	  (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Eph. 6:15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).           </a:t>
            </a:r>
          </a:p>
          <a:p>
            <a:pPr marL="45593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733425" algn="l"/>
                <a:tab pos="1309688" algn="l"/>
                <a:tab pos="3810000" algn="l"/>
              </a:tabLst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Shield, Helmet, and Sword                        	  (</a:t>
            </a:r>
            <a:r>
              <a:rPr lang="en-US" i="1" spc="-100" dirty="0">
                <a:latin typeface="Calibri" panose="020F0502020204030204" pitchFamily="34" charset="0"/>
                <a:cs typeface="Calibri" panose="020F0502020204030204" pitchFamily="34" charset="0"/>
              </a:rPr>
              <a:t>Eph. 6:16, 17</a:t>
            </a:r>
            <a:r>
              <a:rPr lang="en-US" spc="-1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45593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733425" algn="l"/>
                <a:tab pos="1309688" algn="l"/>
                <a:tab pos="3810000" algn="l"/>
              </a:tabLst>
            </a:pPr>
            <a:r>
              <a:rPr lang="en-US" i="1" spc="-100" dirty="0">
                <a:latin typeface="Calibri" panose="020F0502020204030204" pitchFamily="34" charset="0"/>
                <a:cs typeface="Calibri" panose="020F0502020204030204" pitchFamily="34" charset="0"/>
              </a:rPr>
              <a:t>Epilogue</a:t>
            </a:r>
          </a:p>
          <a:p>
            <a:pPr marL="45593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733425" algn="l"/>
                <a:tab pos="1309688" algn="l"/>
                <a:tab pos="3810000" algn="l"/>
              </a:tabLst>
            </a:pPr>
            <a:r>
              <a:rPr lang="en-US" i="1" spc="-100" dirty="0">
                <a:latin typeface="Calibri" panose="020F0502020204030204" pitchFamily="34" charset="0"/>
                <a:cs typeface="Calibri" panose="020F0502020204030204" pitchFamily="34" charset="0"/>
              </a:rPr>
              <a:t>Last Word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25BF9C5-E895-4D77-F5F8-C25136AE4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0852" y="0"/>
            <a:ext cx="741468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Waging Peace</a:t>
            </a:r>
          </a:p>
          <a:p>
            <a:pPr marL="36000">
              <a:defRPr/>
            </a:pPr>
            <a:r>
              <a:rPr lang="en-US" sz="3200" b="1" cap="small" spc="50" dirty="0">
                <a:latin typeface="Cambria"/>
                <a:cs typeface="Cambria"/>
              </a:rPr>
              <a:t>Quick Look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>
            <a:extLst>
              <a:ext uri="{FF2B5EF4-FFF2-40B4-BE49-F238E27FC236}">
                <a16:creationId xmlns:a16="http://schemas.microsoft.com/office/drawing/2014/main" id="{F764EFA9-6DD1-0B97-CEF9-98D191618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1268760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27432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733425" algn="l"/>
                <a:tab pos="1309688" algn="l"/>
                <a:tab pos="3810000" algn="l"/>
              </a:tabLs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	In Ephesians, the great missionary apostle imagines a great army, </a:t>
            </a:r>
            <a:r>
              <a:rPr lang="en-US" b="1" spc="100" dirty="0">
                <a:highlight>
                  <a:srgbClr val="0000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  church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visiting God’s armory and suiting up in the divine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panoplia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Greek term for full, head-to-toe armor. </a:t>
            </a:r>
          </a:p>
          <a:p>
            <a:pPr marL="27432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733425" algn="l"/>
                <a:tab pos="1309688" algn="l"/>
                <a:tab pos="3810000" algn="l"/>
              </a:tabLs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	God’s armory holds enough of the finest weaponry for every soldier in His army to be “clad with </a:t>
            </a:r>
            <a:r>
              <a:rPr lang="en-US" b="1" spc="100" dirty="0">
                <a:highlight>
                  <a:srgbClr val="0000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northern steel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from top to toe,” as they set forth to wage peace in His name.</a:t>
            </a:r>
            <a:endParaRPr lang="en-US" dirty="0">
              <a:highlight>
                <a:srgbClr val="FF00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25BF9C5-E895-4D77-F5F8-C25136AE4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0852" y="0"/>
            <a:ext cx="741468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Waging Peace</a:t>
            </a:r>
          </a:p>
          <a:p>
            <a:pPr marL="36000">
              <a:defRPr/>
            </a:pPr>
            <a:r>
              <a:rPr lang="en-US" sz="3200" b="1" cap="small" spc="50" dirty="0">
                <a:latin typeface="Cambria"/>
                <a:cs typeface="Cambria"/>
              </a:rPr>
              <a:t>First Word </a:t>
            </a:r>
          </a:p>
        </p:txBody>
      </p:sp>
    </p:spTree>
    <p:extLst>
      <p:ext uri="{BB962C8B-B14F-4D97-AF65-F5344CB8AC3E}">
        <p14:creationId xmlns:p14="http://schemas.microsoft.com/office/powerpoint/2010/main" val="96218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>
            <a:extLst>
              <a:ext uri="{FF2B5EF4-FFF2-40B4-BE49-F238E27FC236}">
                <a16:creationId xmlns:a16="http://schemas.microsoft.com/office/drawing/2014/main" id="{F764EFA9-6DD1-0B97-CEF9-98D191618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1196752"/>
            <a:ext cx="9144000" cy="570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161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733425" algn="l"/>
                <a:tab pos="1309688" algn="l"/>
                <a:tab pos="3810000" algn="l"/>
              </a:tabLs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Ephesians 6:10–20 is primarily addressing the </a:t>
            </a:r>
            <a:r>
              <a:rPr lang="en-US" b="1" spc="100" dirty="0">
                <a:highlight>
                  <a:srgbClr val="0000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church’s shared</a:t>
            </a:r>
            <a:r>
              <a:rPr lang="en-US" spc="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battle against evil.</a:t>
            </a:r>
          </a:p>
          <a:p>
            <a:pPr marL="18161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733425" algn="l"/>
                <a:tab pos="1309688" algn="l"/>
                <a:tab pos="3810000" algn="l"/>
              </a:tabLs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1. A lone Christian warrior doing battle against the foes of darkness would                  be strange.</a:t>
            </a:r>
          </a:p>
          <a:p>
            <a:pPr marL="18161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733425" algn="l"/>
                <a:tab pos="1309688" algn="l"/>
                <a:tab pos="3810000" algn="l"/>
              </a:tabLs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2. Highlights Christian camaraderie in his call to prayer “for </a:t>
            </a:r>
            <a:r>
              <a:rPr lang="en-US" b="1" spc="100" dirty="0">
                <a:highlight>
                  <a:srgbClr val="0000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the saints.”</a:t>
            </a:r>
          </a:p>
          <a:p>
            <a:pPr marL="18161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733425" algn="l"/>
                <a:tab pos="1309688" algn="l"/>
                <a:tab pos="3810000" algn="l"/>
              </a:tabLs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3. Places the powers of evil over against the church, </a:t>
            </a:r>
            <a:r>
              <a:rPr lang="en-US" b="1" spc="100" dirty="0">
                <a:highlight>
                  <a:srgbClr val="0000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 the individual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believer (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see Eph. 3:10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25BF9C5-E895-4D77-F5F8-C25136AE4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0852" y="0"/>
            <a:ext cx="741468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Prologue</a:t>
            </a:r>
          </a:p>
          <a:p>
            <a:pPr marL="36000">
              <a:defRPr/>
            </a:pPr>
            <a:r>
              <a:rPr lang="en-US" sz="3200" b="1" cap="small" spc="50" dirty="0">
                <a:latin typeface="Cambria"/>
                <a:cs typeface="Cambria"/>
              </a:rPr>
              <a:t>The Church: A Unified Army</a:t>
            </a:r>
          </a:p>
        </p:txBody>
      </p:sp>
    </p:spTree>
    <p:extLst>
      <p:ext uri="{BB962C8B-B14F-4D97-AF65-F5344CB8AC3E}">
        <p14:creationId xmlns:p14="http://schemas.microsoft.com/office/powerpoint/2010/main" val="181190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id="{8B0FB830-F977-FBEF-9E27-530950512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0852" y="0"/>
            <a:ext cx="7414684" cy="1003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Waging Peace</a:t>
            </a:r>
          </a:p>
          <a:p>
            <a:pPr marL="36000">
              <a:lnSpc>
                <a:spcPct val="85000"/>
              </a:lnSpc>
              <a:spcAft>
                <a:spcPts val="0"/>
              </a:spcAft>
              <a:defRPr/>
            </a:pPr>
            <a:r>
              <a:rPr lang="en-US" sz="3200" b="1" cap="small" spc="50" dirty="0">
                <a:latin typeface="Cambria"/>
                <a:cs typeface="Cambria"/>
              </a:rPr>
              <a:t>1. Belt and Breastplate 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64F67C25-C320-8FA9-A597-20767D156D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44913"/>
              </p:ext>
            </p:extLst>
          </p:nvPr>
        </p:nvGraphicFramePr>
        <p:xfrm>
          <a:off x="1600200" y="3340100"/>
          <a:ext cx="59436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943600" imgH="177800" progId="Word.Document.12">
                  <p:embed/>
                </p:oleObj>
              </mc:Choice>
              <mc:Fallback>
                <p:oleObj name="Document" r:id="rId3" imgW="5943600" imgH="177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0200" y="3340100"/>
                        <a:ext cx="59436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3">
            <a:extLst>
              <a:ext uri="{FF2B5EF4-FFF2-40B4-BE49-F238E27FC236}">
                <a16:creationId xmlns:a16="http://schemas.microsoft.com/office/drawing/2014/main" id="{07C17B2B-CFF0-656C-4CCB-DFC1CE685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1740303"/>
            <a:ext cx="4571999" cy="3992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600" dirty="0">
                <a:latin typeface="Cambria"/>
                <a:cs typeface="Cambria"/>
              </a:rPr>
              <a:t>Ephesians 6:14 </a:t>
            </a:r>
            <a:r>
              <a:rPr lang="en-US" sz="3600" cap="small" dirty="0" err="1">
                <a:latin typeface="Cambria"/>
                <a:cs typeface="Cambria"/>
              </a:rPr>
              <a:t>nkjv</a:t>
            </a:r>
            <a:endParaRPr lang="en-US" sz="3600" cap="small" dirty="0">
              <a:latin typeface="Cambria"/>
              <a:cs typeface="Cambria"/>
            </a:endParaRP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libri"/>
                <a:cs typeface="Calibri"/>
              </a:rPr>
              <a:t>“Stand therefore, having girded your waist with truth, having put on the breastplate of righteousness.”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D817D3-B24E-A3B2-0F68-9840437A9A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988840"/>
            <a:ext cx="4571999" cy="357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83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>
            <a:extLst>
              <a:ext uri="{FF2B5EF4-FFF2-40B4-BE49-F238E27FC236}">
                <a16:creationId xmlns:a16="http://schemas.microsoft.com/office/drawing/2014/main" id="{92A7AEB1-939B-1F3C-843D-2E75E383C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4" y="1179974"/>
            <a:ext cx="9135536" cy="563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23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674688" algn="l"/>
              </a:tabLst>
              <a:defRPr/>
            </a:pPr>
            <a:r>
              <a:rPr lang="en-US" spc="-50" dirty="0">
                <a:latin typeface="Calibri"/>
                <a:cs typeface="Calibri"/>
              </a:rPr>
              <a:t>• Ancient, loose-fitting garments needed to </a:t>
            </a:r>
            <a:r>
              <a:rPr lang="en-US" dirty="0">
                <a:latin typeface="Calibri"/>
                <a:cs typeface="Calibri"/>
              </a:rPr>
              <a:t>be tied up around the waist before battle. Beginning with the leather military belt   with its decorative belt plates and buckle.</a:t>
            </a:r>
          </a:p>
          <a:p>
            <a:pPr marL="180023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674688" algn="l"/>
              </a:tabLst>
              <a:defRPr/>
            </a:pPr>
            <a:r>
              <a:rPr lang="en-US" dirty="0">
                <a:latin typeface="Calibri"/>
                <a:cs typeface="Calibri"/>
              </a:rPr>
              <a:t>• From the belt hung a number of leather straps covered with metal discs, together forming an “apron.”</a:t>
            </a:r>
          </a:p>
          <a:p>
            <a:pPr marL="180023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674688" algn="l"/>
              </a:tabLst>
              <a:defRPr/>
            </a:pPr>
            <a:r>
              <a:rPr lang="en-US" dirty="0">
                <a:latin typeface="Calibri"/>
                <a:cs typeface="Calibri"/>
              </a:rPr>
              <a:t>• It served the essential function of tying up the garments and holding other items in place.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D975290D-1FA9-B494-3730-F615BD018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0852" y="0"/>
            <a:ext cx="7414684" cy="1003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1. Belt and Breastplate </a:t>
            </a:r>
          </a:p>
          <a:p>
            <a:pPr marL="36000">
              <a:lnSpc>
                <a:spcPct val="85000"/>
              </a:lnSpc>
              <a:spcAft>
                <a:spcPts val="0"/>
              </a:spcAft>
              <a:defRPr/>
            </a:pPr>
            <a:r>
              <a:rPr lang="en-US" sz="3200" b="1" cap="small" spc="50" dirty="0">
                <a:latin typeface="Cambria"/>
                <a:cs typeface="Cambria"/>
              </a:rPr>
              <a:t>The Need for the Belt</a:t>
            </a:r>
          </a:p>
        </p:txBody>
      </p:sp>
    </p:spTree>
    <p:extLst>
      <p:ext uri="{BB962C8B-B14F-4D97-AF65-F5344CB8AC3E}">
        <p14:creationId xmlns:p14="http://schemas.microsoft.com/office/powerpoint/2010/main" val="199641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theme/theme1.xml><?xml version="1.0" encoding="utf-8"?>
<a:theme xmlns:a="http://schemas.openxmlformats.org/drawingml/2006/main" name="•23.1Q MANAGING">
  <a:themeElements>
    <a:clrScheme name=" 08.3Q 1">
      <a:dk1>
        <a:srgbClr val="808080"/>
      </a:dk1>
      <a:lt1>
        <a:srgbClr val="FFFFFF"/>
      </a:lt1>
      <a:dk2>
        <a:srgbClr val="000000"/>
      </a:dk2>
      <a:lt2>
        <a:srgbClr val="FFFF00"/>
      </a:lt2>
      <a:accent1>
        <a:srgbClr val="C0C0C0"/>
      </a:accent1>
      <a:accent2>
        <a:srgbClr val="00FF00"/>
      </a:accent2>
      <a:accent3>
        <a:srgbClr val="AAAAAA"/>
      </a:accent3>
      <a:accent4>
        <a:srgbClr val="DADADA"/>
      </a:accent4>
      <a:accent5>
        <a:srgbClr val="DCDCDC"/>
      </a:accent5>
      <a:accent6>
        <a:srgbClr val="00E700"/>
      </a:accent6>
      <a:hlink>
        <a:srgbClr val="FF0000"/>
      </a:hlink>
      <a:folHlink>
        <a:srgbClr val="0000FF"/>
      </a:folHlink>
    </a:clrScheme>
    <a:fontScheme name=" 08.3Q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 Neue" pitchFamily="24" charset="0"/>
            <a:ea typeface="ＭＳ Ｐゴシック" pitchFamily="24" charset="-128"/>
            <a:cs typeface="ＭＳ Ｐゴシック" pitchFamily="2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 Neue" pitchFamily="24" charset="0"/>
            <a:ea typeface="ＭＳ Ｐゴシック" pitchFamily="24" charset="-128"/>
            <a:cs typeface="ＭＳ Ｐゴシック" pitchFamily="24" charset="-128"/>
          </a:defRPr>
        </a:defPPr>
      </a:lstStyle>
    </a:lnDef>
  </a:objectDefaults>
  <a:extraClrSchemeLst>
    <a:extraClrScheme>
      <a:clrScheme name=" 08.3Q 1">
        <a:dk1>
          <a:srgbClr val="808080"/>
        </a:dk1>
        <a:lt1>
          <a:srgbClr val="FFFFFF"/>
        </a:lt1>
        <a:dk2>
          <a:srgbClr val="000000"/>
        </a:dk2>
        <a:lt2>
          <a:srgbClr val="FFFF00"/>
        </a:lt2>
        <a:accent1>
          <a:srgbClr val="C0C0C0"/>
        </a:accent1>
        <a:accent2>
          <a:srgbClr val="00FF00"/>
        </a:accent2>
        <a:accent3>
          <a:srgbClr val="AAAAAA"/>
        </a:accent3>
        <a:accent4>
          <a:srgbClr val="DADADA"/>
        </a:accent4>
        <a:accent5>
          <a:srgbClr val="DCDCDC"/>
        </a:accent5>
        <a:accent6>
          <a:srgbClr val="00E700"/>
        </a:accent6>
        <a:hlink>
          <a:srgbClr val="FF00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4" id="{6F996561-6547-B043-9C24-1054AAE79378}" vid="{27E27E23-54F6-6443-9429-7989D4E5D83D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•23.1Q MANAGING.potx</Template>
  <TotalTime>111563</TotalTime>
  <Words>4201</Words>
  <Application>Microsoft Macintosh PowerPoint</Application>
  <PresentationFormat>On-screen Show (4:3)</PresentationFormat>
  <Paragraphs>206</Paragraphs>
  <Slides>29</Slides>
  <Notes>29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Arial</vt:lpstr>
      <vt:lpstr>Arial Narrow</vt:lpstr>
      <vt:lpstr>Avenir Next Condensed Demi Bold</vt:lpstr>
      <vt:lpstr>Avenir Next Condensed Medium</vt:lpstr>
      <vt:lpstr>Bookman Old Style</vt:lpstr>
      <vt:lpstr>Calibri</vt:lpstr>
      <vt:lpstr>Calibri Light</vt:lpstr>
      <vt:lpstr>Cambria</vt:lpstr>
      <vt:lpstr>Helvetica Neue</vt:lpstr>
      <vt:lpstr>•23.1Q MANAGING</vt:lpstr>
      <vt:lpstr>Custom Design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Claro Vicente</dc:creator>
  <cp:lastModifiedBy>Claro Vicente</cp:lastModifiedBy>
  <cp:revision>1456</cp:revision>
  <cp:lastPrinted>2023-09-13T23:39:31Z</cp:lastPrinted>
  <dcterms:created xsi:type="dcterms:W3CDTF">2021-07-03T11:23:54Z</dcterms:created>
  <dcterms:modified xsi:type="dcterms:W3CDTF">2023-09-20T11:03:31Z</dcterms:modified>
</cp:coreProperties>
</file>