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9.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13.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4.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17.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18.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notesSlides/notesSlide21.xml" ContentType="application/vnd.openxmlformats-officedocument.presentationml.notesSlide+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22.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2"/>
  </p:notesMasterIdLst>
  <p:handoutMasterIdLst>
    <p:handoutMasterId r:id="rId33"/>
  </p:handoutMasterIdLst>
  <p:sldIdLst>
    <p:sldId id="256" r:id="rId3"/>
    <p:sldId id="718" r:id="rId4"/>
    <p:sldId id="704" r:id="rId5"/>
    <p:sldId id="268" r:id="rId6"/>
    <p:sldId id="479" r:id="rId7"/>
    <p:sldId id="831" r:id="rId8"/>
    <p:sldId id="603" r:id="rId9"/>
    <p:sldId id="806" r:id="rId10"/>
    <p:sldId id="851" r:id="rId11"/>
    <p:sldId id="845" r:id="rId12"/>
    <p:sldId id="846" r:id="rId13"/>
    <p:sldId id="852" r:id="rId14"/>
    <p:sldId id="853" r:id="rId15"/>
    <p:sldId id="854" r:id="rId16"/>
    <p:sldId id="801" r:id="rId17"/>
    <p:sldId id="810" r:id="rId18"/>
    <p:sldId id="855" r:id="rId19"/>
    <p:sldId id="856" r:id="rId20"/>
    <p:sldId id="847" r:id="rId21"/>
    <p:sldId id="848" r:id="rId22"/>
    <p:sldId id="857" r:id="rId23"/>
    <p:sldId id="858" r:id="rId24"/>
    <p:sldId id="753" r:id="rId25"/>
    <p:sldId id="830" r:id="rId26"/>
    <p:sldId id="859" r:id="rId27"/>
    <p:sldId id="849" r:id="rId28"/>
    <p:sldId id="860" r:id="rId29"/>
    <p:sldId id="861" r:id="rId30"/>
    <p:sldId id="834" r:id="rId31"/>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ヒラギノ角ゴ Pro W3" charset="0"/>
        <a:cs typeface="ＭＳ Ｐゴシック" charset="0"/>
      </a:defRPr>
    </a:lvl5pPr>
    <a:lvl6pPr marL="2286000" algn="l" defTabSz="457200" rtl="0" eaLnBrk="1" latinLnBrk="0" hangingPunct="1">
      <a:defRPr sz="4000" kern="1200">
        <a:solidFill>
          <a:schemeClr val="tx1"/>
        </a:solidFill>
        <a:latin typeface="Helvetica Neue" charset="0"/>
        <a:ea typeface="ヒラギノ角ゴ Pro W3" charset="0"/>
        <a:cs typeface="ＭＳ Ｐゴシック" charset="0"/>
      </a:defRPr>
    </a:lvl6pPr>
    <a:lvl7pPr marL="2743200" algn="l" defTabSz="457200" rtl="0" eaLnBrk="1" latinLnBrk="0" hangingPunct="1">
      <a:defRPr sz="4000" kern="1200">
        <a:solidFill>
          <a:schemeClr val="tx1"/>
        </a:solidFill>
        <a:latin typeface="Helvetica Neue" charset="0"/>
        <a:ea typeface="ヒラギノ角ゴ Pro W3" charset="0"/>
        <a:cs typeface="ＭＳ Ｐゴシック" charset="0"/>
      </a:defRPr>
    </a:lvl7pPr>
    <a:lvl8pPr marL="3200400" algn="l" defTabSz="457200" rtl="0" eaLnBrk="1" latinLnBrk="0" hangingPunct="1">
      <a:defRPr sz="4000" kern="1200">
        <a:solidFill>
          <a:schemeClr val="tx1"/>
        </a:solidFill>
        <a:latin typeface="Helvetica Neue" charset="0"/>
        <a:ea typeface="ヒラギノ角ゴ Pro W3" charset="0"/>
        <a:cs typeface="ＭＳ Ｐゴシック" charset="0"/>
      </a:defRPr>
    </a:lvl8pPr>
    <a:lvl9pPr marL="3657600" algn="l" defTabSz="457200" rtl="0" eaLnBrk="1" latinLnBrk="0" hangingPunct="1">
      <a:defRPr sz="4000" kern="1200">
        <a:solidFill>
          <a:schemeClr val="tx1"/>
        </a:solidFill>
        <a:latin typeface="Helvetica Neue" charset="0"/>
        <a:ea typeface="ヒラギノ角ゴ Pro W3"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o Vicente" initials="CV" lastIdx="3" clrIdx="0">
    <p:extLst>
      <p:ext uri="{19B8F6BF-5375-455C-9EA6-DF929625EA0E}">
        <p15:presenceInfo xmlns:p15="http://schemas.microsoft.com/office/powerpoint/2012/main" userId="add71d1e32a934a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80000"/>
    <a:srgbClr val="00B0BE"/>
    <a:srgbClr val="FF00FF"/>
    <a:srgbClr val="000000"/>
    <a:srgbClr val="D9D9D9"/>
    <a:srgbClr val="FF6FCF"/>
    <a:srgbClr val="00FFFF"/>
    <a:srgbClr val="CCCCCC"/>
    <a:srgbClr val="CEC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48" autoAdjust="0"/>
    <p:restoredTop sz="86371" autoAdjust="0"/>
  </p:normalViewPr>
  <p:slideViewPr>
    <p:cSldViewPr>
      <p:cViewPr varScale="1">
        <p:scale>
          <a:sx n="89" d="100"/>
          <a:sy n="89" d="100"/>
        </p:scale>
        <p:origin x="632" y="160"/>
      </p:cViewPr>
      <p:guideLst>
        <p:guide orient="horz" pos="2160"/>
        <p:guide pos="2880"/>
      </p:guideLst>
    </p:cSldViewPr>
  </p:slideViewPr>
  <p:outlineViewPr>
    <p:cViewPr>
      <p:scale>
        <a:sx n="33" d="100"/>
        <a:sy n="33" d="100"/>
      </p:scale>
      <p:origin x="0" y="0"/>
    </p:cViewPr>
  </p:outlineViewPr>
  <p:notesTextViewPr>
    <p:cViewPr>
      <p:scale>
        <a:sx n="60" d="100"/>
        <a:sy n="60" d="100"/>
      </p:scale>
      <p:origin x="0" y="0"/>
    </p:cViewPr>
  </p:notesTextViewPr>
  <p:sorterViewPr>
    <p:cViewPr>
      <p:scale>
        <a:sx n="1" d="1"/>
        <a:sy n="1" d="1"/>
      </p:scale>
      <p:origin x="0" y="0"/>
    </p:cViewPr>
  </p:sorterViewPr>
  <p:notesViewPr>
    <p:cSldViewPr>
      <p:cViewPr>
        <p:scale>
          <a:sx n="135" d="100"/>
          <a:sy n="135" d="100"/>
        </p:scale>
        <p:origin x="1528" y="-8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CF7DEA-EED0-B34A-97AC-1E39EAF9C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A0B209-6DB4-BAB2-CF2C-4C3140CA8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75927F-2F01-BC43-856C-0DDF70B4A0C5}" type="datetimeFigureOut">
              <a:rPr lang="en-US" smtClean="0"/>
              <a:t>9/27/23</a:t>
            </a:fld>
            <a:endParaRPr lang="en-US"/>
          </a:p>
        </p:txBody>
      </p:sp>
      <p:sp>
        <p:nvSpPr>
          <p:cNvPr id="4" name="Footer Placeholder 3">
            <a:extLst>
              <a:ext uri="{FF2B5EF4-FFF2-40B4-BE49-F238E27FC236}">
                <a16:creationId xmlns:a16="http://schemas.microsoft.com/office/drawing/2014/main" id="{25397747-7603-FC97-B986-99AB94D540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F03F291-8112-5E0D-F0E9-AA0D63979E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1B494-DDF3-964F-AFCD-83AD96D68632}" type="slidenum">
              <a:rPr lang="en-US" smtClean="0"/>
              <a:t>‹#›</a:t>
            </a:fld>
            <a:endParaRPr lang="en-US"/>
          </a:p>
        </p:txBody>
      </p:sp>
    </p:spTree>
    <p:extLst>
      <p:ext uri="{BB962C8B-B14F-4D97-AF65-F5344CB8AC3E}">
        <p14:creationId xmlns:p14="http://schemas.microsoft.com/office/powerpoint/2010/main" val="2129313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1.186"/>
    </inkml:context>
    <inkml:brush xml:id="br0">
      <inkml:brushProperty name="width" value="0.05" units="cm"/>
      <inkml:brushProperty name="height" value="0.05" units="cm"/>
    </inkml:brush>
  </inkml:definitions>
  <inkml:trace contextRef="#ctx0" brushRef="#br0">0 0 24575,'0'0'0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191"/>
    </inkml:context>
    <inkml:brush xml:id="br0">
      <inkml:brushProperty name="width" value="0.05" units="cm"/>
      <inkml:brushProperty name="height" value="0.05" units="cm"/>
    </inkml:brush>
  </inkml:definitions>
  <inkml:trace contextRef="#ctx0" brushRef="#br0">0 1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9.579"/>
    </inkml:context>
    <inkml:brush xml:id="br0">
      <inkml:brushProperty name="width" value="0.05" units="cm"/>
      <inkml:brushProperty name="height" value="0.05" units="cm"/>
    </inkml:brush>
  </inkml:definitions>
  <inkml:trace contextRef="#ctx0" brushRef="#br0">0 1 24575,'0'0'0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37.023"/>
    </inkml:context>
    <inkml:brush xml:id="br0">
      <inkml:brushProperty name="width" value="0.05" units="cm"/>
      <inkml:brushProperty name="height" value="0.05" units="cm"/>
    </inkml:brush>
  </inkml:definitions>
  <inkml:trace contextRef="#ctx0" brushRef="#br0">1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5.121"/>
    </inkml:context>
    <inkml:brush xml:id="br0">
      <inkml:brushProperty name="width" value="0.05" units="cm"/>
      <inkml:brushProperty name="height" value="0.05" units="cm"/>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2T08:27:26.097"/>
    </inkml:context>
    <inkml:brush xml:id="br0">
      <inkml:brushProperty name="width" value="0.05" units="cm"/>
      <inkml:brushProperty name="height" value="0.05" units="cm"/>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ea typeface="ＭＳ Ｐゴシック"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ea typeface="ＭＳ Ｐゴシック" charset="0"/>
              </a:defRPr>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C9AB72E0-750F-4840-B38A-36D37E711BA4}" type="slidenum">
              <a:rPr lang="en-US"/>
              <a:pPr/>
              <a:t>‹#›</a:t>
            </a:fld>
            <a:endParaRPr lang="en-US"/>
          </a:p>
        </p:txBody>
      </p:sp>
    </p:spTree>
    <p:extLst>
      <p:ext uri="{BB962C8B-B14F-4D97-AF65-F5344CB8AC3E}">
        <p14:creationId xmlns:p14="http://schemas.microsoft.com/office/powerpoint/2010/main" val="307924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ヒラギノ角ゴ Pro W3" charset="0"/>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customXml" Target="../ink/ink13.xml"/><Relationship Id="rId7" Type="http://schemas.openxmlformats.org/officeDocument/2006/relationships/customXml" Target="../ink/ink16.xm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customXml" Target="../ink/ink15.xml"/><Relationship Id="rId5" Type="http://schemas.openxmlformats.org/officeDocument/2006/relationships/customXml" Target="../ink/ink14.xml"/><Relationship Id="rId4" Type="http://schemas.openxmlformats.org/officeDocument/2006/relationships/image" Target="../media/image11.png"/><Relationship Id="rId9" Type="http://schemas.openxmlformats.org/officeDocument/2006/relationships/customXml" Target="../ink/ink18.xml"/></Relationships>
</file>

<file path=ppt/notesSlides/_rels/notesSlide12.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customXml" Target="../ink/ink19.xml"/><Relationship Id="rId7" Type="http://schemas.openxmlformats.org/officeDocument/2006/relationships/customXml" Target="../ink/ink22.xm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customXml" Target="../ink/ink21.xml"/><Relationship Id="rId5" Type="http://schemas.openxmlformats.org/officeDocument/2006/relationships/customXml" Target="../ink/ink20.xml"/><Relationship Id="rId4" Type="http://schemas.openxmlformats.org/officeDocument/2006/relationships/image" Target="../media/image12.png"/><Relationship Id="rId9" Type="http://schemas.openxmlformats.org/officeDocument/2006/relationships/customXml" Target="../ink/ink24.xml"/></Relationships>
</file>

<file path=ppt/notesSlides/_rels/notesSlide13.xml.rels><?xml version="1.0" encoding="UTF-8" standalone="yes"?>
<Relationships xmlns="http://schemas.openxmlformats.org/package/2006/relationships"><Relationship Id="rId8" Type="http://schemas.openxmlformats.org/officeDocument/2006/relationships/customXml" Target="../ink/ink29.xml"/><Relationship Id="rId3" Type="http://schemas.openxmlformats.org/officeDocument/2006/relationships/customXml" Target="../ink/ink25.xml"/><Relationship Id="rId7" Type="http://schemas.openxmlformats.org/officeDocument/2006/relationships/customXml" Target="../ink/ink28.xm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customXml" Target="../ink/ink27.xml"/><Relationship Id="rId5" Type="http://schemas.openxmlformats.org/officeDocument/2006/relationships/customXml" Target="../ink/ink26.xml"/><Relationship Id="rId4" Type="http://schemas.openxmlformats.org/officeDocument/2006/relationships/image" Target="../media/image11.png"/><Relationship Id="rId9" Type="http://schemas.openxmlformats.org/officeDocument/2006/relationships/customXml" Target="../ink/ink30.xml"/></Relationships>
</file>

<file path=ppt/notesSlides/_rels/notesSlide14.xml.rels><?xml version="1.0" encoding="UTF-8" standalone="yes"?>
<Relationships xmlns="http://schemas.openxmlformats.org/package/2006/relationships"><Relationship Id="rId8" Type="http://schemas.openxmlformats.org/officeDocument/2006/relationships/customXml" Target="../ink/ink35.xml"/><Relationship Id="rId3" Type="http://schemas.openxmlformats.org/officeDocument/2006/relationships/customXml" Target="../ink/ink31.xml"/><Relationship Id="rId7" Type="http://schemas.openxmlformats.org/officeDocument/2006/relationships/customXml" Target="../ink/ink34.xm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customXml" Target="../ink/ink33.xml"/><Relationship Id="rId5" Type="http://schemas.openxmlformats.org/officeDocument/2006/relationships/customXml" Target="../ink/ink32.xml"/><Relationship Id="rId4" Type="http://schemas.openxmlformats.org/officeDocument/2006/relationships/image" Target="../media/image12.png"/><Relationship Id="rId9" Type="http://schemas.openxmlformats.org/officeDocument/2006/relationships/customXml" Target="../ink/ink36.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customXml" Target="../ink/ink41.xml"/><Relationship Id="rId3" Type="http://schemas.openxmlformats.org/officeDocument/2006/relationships/customXml" Target="../ink/ink37.xml"/><Relationship Id="rId7" Type="http://schemas.openxmlformats.org/officeDocument/2006/relationships/customXml" Target="../ink/ink40.xm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customXml" Target="../ink/ink39.xml"/><Relationship Id="rId5" Type="http://schemas.openxmlformats.org/officeDocument/2006/relationships/customXml" Target="../ink/ink38.xml"/><Relationship Id="rId4" Type="http://schemas.openxmlformats.org/officeDocument/2006/relationships/image" Target="../media/image11.png"/><Relationship Id="rId9" Type="http://schemas.openxmlformats.org/officeDocument/2006/relationships/customXml" Target="../ink/ink42.xml"/></Relationships>
</file>

<file path=ppt/notesSlides/_rels/notesSlide17.xml.rels><?xml version="1.0" encoding="UTF-8" standalone="yes"?>
<Relationships xmlns="http://schemas.openxmlformats.org/package/2006/relationships"><Relationship Id="rId8" Type="http://schemas.openxmlformats.org/officeDocument/2006/relationships/customXml" Target="../ink/ink47.xml"/><Relationship Id="rId3" Type="http://schemas.openxmlformats.org/officeDocument/2006/relationships/customXml" Target="../ink/ink43.xml"/><Relationship Id="rId7" Type="http://schemas.openxmlformats.org/officeDocument/2006/relationships/customXml" Target="../ink/ink46.xm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customXml" Target="../ink/ink45.xml"/><Relationship Id="rId5" Type="http://schemas.openxmlformats.org/officeDocument/2006/relationships/customXml" Target="../ink/ink44.xml"/><Relationship Id="rId4" Type="http://schemas.openxmlformats.org/officeDocument/2006/relationships/image" Target="../media/image12.png"/><Relationship Id="rId9" Type="http://schemas.openxmlformats.org/officeDocument/2006/relationships/customXml" Target="../ink/ink48.xml"/></Relationships>
</file>

<file path=ppt/notesSlides/_rels/notesSlide18.xml.rels><?xml version="1.0" encoding="UTF-8" standalone="yes"?>
<Relationships xmlns="http://schemas.openxmlformats.org/package/2006/relationships"><Relationship Id="rId8" Type="http://schemas.openxmlformats.org/officeDocument/2006/relationships/customXml" Target="../ink/ink53.xml"/><Relationship Id="rId3" Type="http://schemas.openxmlformats.org/officeDocument/2006/relationships/customXml" Target="../ink/ink49.xml"/><Relationship Id="rId7" Type="http://schemas.openxmlformats.org/officeDocument/2006/relationships/customXml" Target="../ink/ink52.xm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customXml" Target="../ink/ink51.xml"/><Relationship Id="rId5" Type="http://schemas.openxmlformats.org/officeDocument/2006/relationships/customXml" Target="../ink/ink50.xml"/><Relationship Id="rId4" Type="http://schemas.openxmlformats.org/officeDocument/2006/relationships/image" Target="../media/image12.png"/><Relationship Id="rId9" Type="http://schemas.openxmlformats.org/officeDocument/2006/relationships/customXml" Target="../ink/ink54.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customXml" Target="../ink/ink59.xml"/><Relationship Id="rId3" Type="http://schemas.openxmlformats.org/officeDocument/2006/relationships/customXml" Target="../ink/ink55.xml"/><Relationship Id="rId7" Type="http://schemas.openxmlformats.org/officeDocument/2006/relationships/customXml" Target="../ink/ink58.xm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customXml" Target="../ink/ink57.xml"/><Relationship Id="rId5" Type="http://schemas.openxmlformats.org/officeDocument/2006/relationships/customXml" Target="../ink/ink56.xml"/><Relationship Id="rId4" Type="http://schemas.openxmlformats.org/officeDocument/2006/relationships/image" Target="../media/image11.png"/><Relationship Id="rId9" Type="http://schemas.openxmlformats.org/officeDocument/2006/relationships/customXml" Target="../ink/ink60.xml"/></Relationships>
</file>

<file path=ppt/notesSlides/_rels/notesSlide21.xml.rels><?xml version="1.0" encoding="UTF-8" standalone="yes"?>
<Relationships xmlns="http://schemas.openxmlformats.org/package/2006/relationships"><Relationship Id="rId8" Type="http://schemas.openxmlformats.org/officeDocument/2006/relationships/customXml" Target="../ink/ink65.xml"/><Relationship Id="rId3" Type="http://schemas.openxmlformats.org/officeDocument/2006/relationships/customXml" Target="../ink/ink61.xml"/><Relationship Id="rId7" Type="http://schemas.openxmlformats.org/officeDocument/2006/relationships/customXml" Target="../ink/ink64.xm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customXml" Target="../ink/ink63.xml"/><Relationship Id="rId5" Type="http://schemas.openxmlformats.org/officeDocument/2006/relationships/customXml" Target="../ink/ink62.xml"/><Relationship Id="rId4" Type="http://schemas.openxmlformats.org/officeDocument/2006/relationships/image" Target="../media/image12.png"/><Relationship Id="rId9" Type="http://schemas.openxmlformats.org/officeDocument/2006/relationships/customXml" Target="../ink/ink66.xml"/></Relationships>
</file>

<file path=ppt/notesSlides/_rels/notesSlide22.xml.rels><?xml version="1.0" encoding="UTF-8" standalone="yes"?>
<Relationships xmlns="http://schemas.openxmlformats.org/package/2006/relationships"><Relationship Id="rId8" Type="http://schemas.openxmlformats.org/officeDocument/2006/relationships/customXml" Target="../ink/ink71.xml"/><Relationship Id="rId3" Type="http://schemas.openxmlformats.org/officeDocument/2006/relationships/customXml" Target="../ink/ink67.xml"/><Relationship Id="rId7" Type="http://schemas.openxmlformats.org/officeDocument/2006/relationships/customXml" Target="../ink/ink70.xm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customXml" Target="../ink/ink69.xml"/><Relationship Id="rId5" Type="http://schemas.openxmlformats.org/officeDocument/2006/relationships/customXml" Target="../ink/ink68.xml"/><Relationship Id="rId4" Type="http://schemas.openxmlformats.org/officeDocument/2006/relationships/image" Target="../media/image12.png"/><Relationship Id="rId9" Type="http://schemas.openxmlformats.org/officeDocument/2006/relationships/customXml" Target="../ink/ink72.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1.png"/><Relationship Id="rId9" Type="http://schemas.openxmlformats.org/officeDocument/2006/relationships/customXml" Target="../ink/ink6.xml"/></Relationships>
</file>

<file path=ppt/notesSlides/_rels/notesSlide9.xml.rels><?xml version="1.0" encoding="UTF-8" standalone="yes"?>
<Relationships xmlns="http://schemas.openxmlformats.org/package/2006/relationships"><Relationship Id="rId8" Type="http://schemas.openxmlformats.org/officeDocument/2006/relationships/customXml" Target="../ink/ink11.xml"/><Relationship Id="rId3" Type="http://schemas.openxmlformats.org/officeDocument/2006/relationships/customXml" Target="../ink/ink7.xml"/><Relationship Id="rId7" Type="http://schemas.openxmlformats.org/officeDocument/2006/relationships/customXml" Target="../ink/ink10.xm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customXml" Target="../ink/ink9.xml"/><Relationship Id="rId5" Type="http://schemas.openxmlformats.org/officeDocument/2006/relationships/customXml" Target="../ink/ink8.xml"/><Relationship Id="rId4" Type="http://schemas.openxmlformats.org/officeDocument/2006/relationships/image" Target="../media/image12.png"/><Relationship Id="rId9" Type="http://schemas.openxmlformats.org/officeDocument/2006/relationships/customXml" Target="../ink/ink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743750AA-3F4A-7D40-899D-28D7579990C8}" type="slidenum">
              <a:rPr lang="en-US" sz="1200"/>
              <a:pPr/>
              <a:t>1</a:t>
            </a:fld>
            <a:endParaRPr lang="en-US" sz="1200"/>
          </a:p>
        </p:txBody>
      </p:sp>
      <p:sp>
        <p:nvSpPr>
          <p:cNvPr id="23554" name="Rectangle 2"/>
          <p:cNvSpPr>
            <a:spLocks noGrp="1" noRot="1" noChangeAspect="1" noChangeArrowheads="1" noTextEdit="1"/>
          </p:cNvSpPr>
          <p:nvPr>
            <p:ph type="sldImg"/>
          </p:nvPr>
        </p:nvSpPr>
        <p:spPr>
          <a:xfrm>
            <a:off x="914400" y="0"/>
            <a:ext cx="4572000" cy="3429000"/>
          </a:xfrm>
          <a:ln/>
        </p:spPr>
      </p:sp>
      <p:sp>
        <p:nvSpPr>
          <p:cNvPr id="23555" name="Rectangle 3"/>
          <p:cNvSpPr>
            <a:spLocks noGrp="1" noChangeArrowheads="1"/>
          </p:cNvSpPr>
          <p:nvPr>
            <p:ph type="body" idx="1"/>
          </p:nvPr>
        </p:nvSpPr>
        <p:spPr>
          <a:xfrm>
            <a:off x="357320" y="3707904"/>
            <a:ext cx="6024008" cy="465881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spc="100" dirty="0"/>
              <a:t>Ang </a:t>
            </a:r>
            <a:r>
              <a:rPr lang="en-US" sz="1600" spc="100" dirty="0" err="1"/>
              <a:t>Hiwaga</a:t>
            </a:r>
            <a:r>
              <a:rPr lang="en-US" sz="1600" spc="100" dirty="0"/>
              <a:t> ng </a:t>
            </a:r>
            <a:r>
              <a:rPr lang="en-US" sz="1600" spc="100" dirty="0" err="1"/>
              <a:t>Diyos</a:t>
            </a:r>
            <a:r>
              <a:rPr lang="en-US" sz="1600" spc="100" dirty="0"/>
              <a:t> ay </a:t>
            </a:r>
            <a:r>
              <a:rPr lang="en-US" sz="1600" spc="100" dirty="0" err="1"/>
              <a:t>Nakitang</a:t>
            </a:r>
            <a:r>
              <a:rPr lang="en-US" sz="1600" spc="100" dirty="0"/>
              <a:t> </a:t>
            </a:r>
            <a:r>
              <a:rPr lang="en-US" sz="1600" spc="100" dirty="0" err="1"/>
              <a:t>Napakalinaw</a:t>
            </a:r>
            <a:r>
              <a:rPr lang="en-US" sz="1600" spc="100" dirty="0"/>
              <a:t>.</a:t>
            </a:r>
            <a:endParaRPr lang="en-US"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i="0" spc="100" dirty="0">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b. </a:t>
            </a:r>
            <a:r>
              <a:rPr lang="en-US" sz="1600" b="1" spc="100" baseline="0" dirty="0" err="1">
                <a:latin typeface="Arial" charset="0"/>
                <a:cs typeface="ＭＳ Ｐゴシック" charset="0"/>
              </a:rPr>
              <a:t>Tinubos</a:t>
            </a:r>
            <a:r>
              <a:rPr lang="en-US" sz="1600" b="1" spc="100" baseline="0" dirty="0">
                <a:latin typeface="Arial" charset="0"/>
                <a:cs typeface="ＭＳ Ｐゴシック" charset="0"/>
              </a:rPr>
              <a:t> para </a:t>
            </a:r>
            <a:r>
              <a:rPr lang="en-US" sz="1600" b="1" spc="100" baseline="0" dirty="0" err="1">
                <a:latin typeface="Arial" charset="0"/>
                <a:cs typeface="ＭＳ Ｐゴシック" charset="0"/>
              </a:rPr>
              <a:t>sa</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Komunidad</a:t>
            </a:r>
            <a:r>
              <a:rPr lang="en-US" sz="1600" b="1" spc="100" baseline="0" dirty="0">
                <a:latin typeface="Arial" charset="0"/>
                <a:cs typeface="ＭＳ Ｐゴシック" charset="0"/>
              </a:rPr>
              <a:t>.</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spc="100" dirty="0">
                <a:latin typeface="Arial" charset="0"/>
                <a:cs typeface="ＭＳ Ｐゴシック" charset="0"/>
              </a:rPr>
              <a:t>Kaya </a:t>
            </a:r>
            <a:r>
              <a:rPr lang="en-US" sz="1600" spc="100" dirty="0" err="1">
                <a:latin typeface="Arial" charset="0"/>
                <a:cs typeface="ＭＳ Ｐゴシック" charset="0"/>
              </a:rPr>
              <a:t>nga</a:t>
            </a:r>
            <a:r>
              <a:rPr lang="en-US" sz="1600" spc="100" dirty="0">
                <a:latin typeface="Arial" charset="0"/>
                <a:cs typeface="ＭＳ Ｐゴシック" charset="0"/>
              </a:rPr>
              <a:t>, </a:t>
            </a:r>
            <a:r>
              <a:rPr lang="en-US" sz="1600" spc="100" dirty="0" err="1">
                <a:latin typeface="Arial" charset="0"/>
                <a:cs typeface="ＭＳ Ｐゴシック" charset="0"/>
              </a:rPr>
              <a:t>hindi</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kayo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dayuhan</a:t>
            </a:r>
            <a:r>
              <a:rPr lang="en-US" sz="1600" spc="100" dirty="0">
                <a:latin typeface="Arial" charset="0"/>
                <a:cs typeface="ＭＳ Ｐゴシック" charset="0"/>
              </a:rPr>
              <a:t> at </a:t>
            </a:r>
            <a:r>
              <a:rPr lang="en-US" sz="1600" spc="100" dirty="0" err="1">
                <a:latin typeface="Arial" charset="0"/>
                <a:cs typeface="ＭＳ Ｐゴシック" charset="0"/>
              </a:rPr>
              <a:t>banyaga</a:t>
            </a:r>
            <a:r>
              <a:rPr lang="en-US" sz="1600" spc="100" dirty="0">
                <a:latin typeface="Arial" charset="0"/>
                <a:cs typeface="ＭＳ Ｐゴシック" charset="0"/>
              </a:rPr>
              <a:t>, </a:t>
            </a:r>
            <a:r>
              <a:rPr lang="en-US" sz="1600" spc="100" dirty="0" err="1">
                <a:latin typeface="Arial" charset="0"/>
                <a:cs typeface="ＭＳ Ｐゴシック" charset="0"/>
              </a:rPr>
              <a:t>kundi</a:t>
            </a:r>
            <a:r>
              <a:rPr lang="en-US" sz="1600" spc="100" dirty="0">
                <a:latin typeface="Arial" charset="0"/>
                <a:cs typeface="ＭＳ Ｐゴシック" charset="0"/>
              </a:rPr>
              <a:t> </a:t>
            </a:r>
            <a:r>
              <a:rPr lang="en-US" sz="1600" spc="100" dirty="0" err="1">
                <a:latin typeface="Arial" charset="0"/>
                <a:cs typeface="ＭＳ Ｐゴシック" charset="0"/>
              </a:rPr>
              <a:t>kayo'y</a:t>
            </a:r>
            <a:r>
              <a:rPr lang="en-US" sz="1600" spc="100" dirty="0">
                <a:latin typeface="Arial" charset="0"/>
                <a:cs typeface="ＭＳ Ｐゴシック" charset="0"/>
              </a:rPr>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kapwa</a:t>
            </a:r>
            <a:r>
              <a:rPr lang="en-US" sz="1600" spc="100" dirty="0">
                <a:latin typeface="Arial" charset="0"/>
                <a:cs typeface="ＭＳ Ｐゴシック" charset="0"/>
              </a:rPr>
              <a:t> </a:t>
            </a:r>
            <a:r>
              <a:rPr lang="en-US" sz="1600" spc="100" dirty="0" err="1">
                <a:latin typeface="Arial" charset="0"/>
                <a:cs typeface="ＭＳ Ｐゴシック" charset="0"/>
              </a:rPr>
              <a:t>mamamayan</a:t>
            </a:r>
            <a:r>
              <a:rPr lang="en-US" sz="1600" spc="100" dirty="0">
                <a:latin typeface="Arial" charset="0"/>
                <a:cs typeface="ＭＳ Ｐゴシック" charset="0"/>
              </a:rPr>
              <a:t> ng </a:t>
            </a:r>
            <a:r>
              <a:rPr lang="en-US" sz="1600" spc="100" dirty="0" err="1">
                <a:latin typeface="Arial" charset="0"/>
                <a:cs typeface="ＭＳ Ｐゴシック" charset="0"/>
              </a:rPr>
              <a:t>mga</a:t>
            </a:r>
            <a:r>
              <a:rPr lang="en-US" sz="1600" spc="100" dirty="0">
                <a:latin typeface="Arial" charset="0"/>
                <a:cs typeface="ＭＳ Ｐゴシック" charset="0"/>
              </a:rPr>
              <a:t> banal at </a:t>
            </a:r>
            <a:r>
              <a:rPr lang="en-US" sz="1600" spc="100" dirty="0" err="1">
                <a:latin typeface="Arial" charset="0"/>
                <a:cs typeface="ＭＳ Ｐゴシック" charset="0"/>
              </a:rPr>
              <a:t>mga</a:t>
            </a:r>
            <a:r>
              <a:rPr lang="en-US" sz="1600" spc="100" dirty="0">
                <a:latin typeface="Arial" charset="0"/>
                <a:cs typeface="ＭＳ Ｐゴシック" charset="0"/>
              </a:rPr>
              <a:t> </a:t>
            </a:r>
            <a:r>
              <a:rPr lang="en-US" sz="1600" spc="100" dirty="0" err="1">
                <a:latin typeface="Arial" charset="0"/>
                <a:cs typeface="ＭＳ Ｐゴシック" charset="0"/>
              </a:rPr>
              <a:t>kaanib</a:t>
            </a:r>
            <a:r>
              <a:rPr lang="en-US" sz="1600" spc="100" dirty="0">
                <a:latin typeface="Arial" charset="0"/>
                <a:cs typeface="ＭＳ Ｐゴシック" charset="0"/>
              </a:rPr>
              <a:t> ng </a:t>
            </a:r>
            <a:r>
              <a:rPr lang="en-US" sz="1600" spc="100" dirty="0" err="1">
                <a:latin typeface="Arial" charset="0"/>
                <a:cs typeface="ＭＳ Ｐゴシック" charset="0"/>
              </a:rPr>
              <a:t>sambahayan</a:t>
            </a:r>
            <a:r>
              <a:rPr lang="en-US" sz="1600" spc="100" dirty="0">
                <a:latin typeface="Arial" charset="0"/>
                <a:cs typeface="ＭＳ Ｐゴシック" charset="0"/>
              </a:rPr>
              <a:t> ng </a:t>
            </a:r>
            <a:r>
              <a:rPr lang="en-US" sz="1600" spc="100" dirty="0" err="1">
                <a:latin typeface="Arial" charset="0"/>
                <a:cs typeface="ＭＳ Ｐゴシック" charset="0"/>
              </a:rPr>
              <a:t>Diyos</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2:19</a:t>
            </a:r>
            <a:r>
              <a:rPr lang="en-US" sz="1600" spc="100" dirty="0">
                <a:latin typeface="Arial" charset="0"/>
                <a:cs typeface="ＭＳ Ｐゴシック" charset="0"/>
              </a:rPr>
              <a:t>). </a:t>
            </a:r>
            <a:r>
              <a:rPr lang="en-US" sz="1600" b="1" spc="100" dirty="0" err="1">
                <a:latin typeface="Arial" charset="0"/>
                <a:cs typeface="ＭＳ Ｐゴシック" charset="0"/>
              </a:rPr>
              <a:t>Tuwing</a:t>
            </a:r>
            <a:r>
              <a:rPr lang="en-US" sz="1600" b="1" spc="100" dirty="0">
                <a:latin typeface="Arial" charset="0"/>
                <a:cs typeface="ＭＳ Ｐゴシック" charset="0"/>
              </a:rPr>
              <a:t> </a:t>
            </a:r>
            <a:r>
              <a:rPr lang="en-US" sz="1600" b="1" spc="100" dirty="0" err="1">
                <a:latin typeface="Arial" charset="0"/>
                <a:cs typeface="ＭＳ Ｐゴシック" charset="0"/>
              </a:rPr>
              <a:t>makadarama</a:t>
            </a:r>
            <a:r>
              <a:rPr lang="en-US" sz="1600" b="1" spc="100" dirty="0">
                <a:latin typeface="Arial" charset="0"/>
                <a:cs typeface="ＭＳ Ｐゴシック" charset="0"/>
              </a:rPr>
              <a:t> kang </a:t>
            </a:r>
            <a:r>
              <a:rPr lang="en-US" sz="1600" b="1" spc="100" dirty="0" err="1">
                <a:latin typeface="Arial" charset="0"/>
                <a:cs typeface="ＭＳ Ｐゴシック" charset="0"/>
              </a:rPr>
              <a:t>hindi</a:t>
            </a:r>
            <a:r>
              <a:rPr lang="en-US" sz="1600" b="1" spc="100" dirty="0">
                <a:latin typeface="Arial" charset="0"/>
                <a:cs typeface="ＭＳ Ｐゴシック" charset="0"/>
              </a:rPr>
              <a:t> </a:t>
            </a:r>
            <a:r>
              <a:rPr lang="en-US" sz="1600" b="1" spc="100" dirty="0" err="1">
                <a:latin typeface="Arial" charset="0"/>
                <a:cs typeface="ＭＳ Ｐゴシック" charset="0"/>
              </a:rPr>
              <a:t>minamahal</a:t>
            </a:r>
            <a:r>
              <a:rPr lang="en-US" sz="1600" b="1" spc="100" dirty="0">
                <a:latin typeface="Arial" charset="0"/>
                <a:cs typeface="ＭＳ Ｐゴシック" charset="0"/>
              </a:rPr>
              <a:t>. Walang </a:t>
            </a:r>
            <a:r>
              <a:rPr lang="en-US" sz="1600" b="1" spc="100" dirty="0" err="1">
                <a:latin typeface="Arial" charset="0"/>
                <a:cs typeface="ＭＳ Ｐゴシック" charset="0"/>
              </a:rPr>
              <a:t>kuwenta</a:t>
            </a:r>
            <a:r>
              <a:rPr lang="en-US" sz="1600" b="1" spc="100" dirty="0">
                <a:latin typeface="Arial" charset="0"/>
                <a:cs typeface="ＭＳ Ｐゴシック" charset="0"/>
              </a:rPr>
              <a:t>. O </a:t>
            </a:r>
            <a:r>
              <a:rPr lang="en-US" sz="1600" b="1" spc="100" dirty="0" err="1">
                <a:latin typeface="Arial" charset="0"/>
                <a:cs typeface="ＭＳ Ｐゴシック" charset="0"/>
              </a:rPr>
              <a:t>walang</a:t>
            </a:r>
            <a:r>
              <a:rPr lang="en-US" sz="1600" b="1" spc="100" dirty="0">
                <a:latin typeface="Arial" charset="0"/>
                <a:cs typeface="ＭＳ Ｐゴシック" charset="0"/>
              </a:rPr>
              <a:t> </a:t>
            </a:r>
            <a:r>
              <a:rPr lang="en-US" sz="1600" b="1" spc="100" dirty="0" err="1">
                <a:latin typeface="Arial" charset="0"/>
                <a:cs typeface="ＭＳ Ｐゴシック" charset="0"/>
              </a:rPr>
              <a:t>kapanatagan</a:t>
            </a:r>
            <a:r>
              <a:rPr lang="en-US" sz="1600" b="1" spc="100" dirty="0">
                <a:latin typeface="Arial" charset="0"/>
                <a:cs typeface="ＭＳ Ｐゴシック" charset="0"/>
              </a:rPr>
              <a:t>. </a:t>
            </a:r>
            <a:r>
              <a:rPr lang="en-US" sz="1600" b="1" spc="100" dirty="0" err="1">
                <a:latin typeface="Arial" charset="0"/>
                <a:cs typeface="ＭＳ Ｐゴシック" charset="0"/>
              </a:rPr>
              <a:t>Alalahanin</a:t>
            </a:r>
            <a:r>
              <a:rPr lang="en-US" sz="1600" b="1" spc="100" dirty="0">
                <a:latin typeface="Arial" charset="0"/>
                <a:cs typeface="ＭＳ Ｐゴシック" charset="0"/>
              </a:rPr>
              <a:t> kung </a:t>
            </a:r>
            <a:r>
              <a:rPr lang="en-US" sz="1600" b="1" spc="100" dirty="0" err="1">
                <a:latin typeface="Arial" charset="0"/>
                <a:cs typeface="ＭＳ Ｐゴシック" charset="0"/>
              </a:rPr>
              <a:t>kanino</a:t>
            </a:r>
            <a:r>
              <a:rPr lang="en-US" sz="1600" b="1" spc="100" dirty="0">
                <a:latin typeface="Arial" charset="0"/>
                <a:cs typeface="ＭＳ Ｐゴシック" charset="0"/>
              </a:rPr>
              <a:t> ka</a:t>
            </a:r>
            <a:r>
              <a:rPr lang="en-US" sz="1600" spc="10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1082533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a:latin typeface="Arial" charset="0"/>
              </a:rPr>
              <a:t>¶</a:t>
            </a:r>
            <a:r>
              <a:rPr lang="en-US" sz="1600" b="1" spc="100" baseline="0" dirty="0">
                <a:latin typeface="Arial" charset="0"/>
              </a:rPr>
              <a:t> </a:t>
            </a:r>
            <a:r>
              <a:rPr lang="en-US" sz="1600" spc="100" baseline="0" dirty="0" err="1">
                <a:latin typeface="Arial" charset="0"/>
              </a:rPr>
              <a:t>Inilalarawan</a:t>
            </a:r>
            <a:r>
              <a:rPr lang="en-US" sz="1600" spc="100" baseline="0" dirty="0">
                <a:latin typeface="Arial" charset="0"/>
              </a:rPr>
              <a:t> ng </a:t>
            </a:r>
            <a:r>
              <a:rPr lang="en-US" sz="1600" spc="100" baseline="0" dirty="0" err="1">
                <a:latin typeface="Arial" charset="0"/>
              </a:rPr>
              <a:t>Efeso</a:t>
            </a:r>
            <a:r>
              <a:rPr lang="en-US" sz="1600" spc="100" baseline="0" dirty="0">
                <a:latin typeface="Arial" charset="0"/>
              </a:rPr>
              <a:t> 2:1–10 ang </a:t>
            </a:r>
            <a:r>
              <a:rPr lang="en-US" sz="1600" spc="100" baseline="0" dirty="0" err="1">
                <a:latin typeface="Arial" charset="0"/>
              </a:rPr>
              <a:t>kanilang</a:t>
            </a:r>
            <a:r>
              <a:rPr lang="en-US" sz="1600" spc="100" baseline="0" dirty="0">
                <a:latin typeface="Arial" charset="0"/>
              </a:rPr>
              <a:t> </a:t>
            </a:r>
            <a:r>
              <a:rPr lang="en-US" sz="1600" spc="100" baseline="0" dirty="0" err="1">
                <a:latin typeface="Arial" charset="0"/>
              </a:rPr>
              <a:t>nakaraan</a:t>
            </a:r>
            <a:r>
              <a:rPr lang="en-US" sz="1600" spc="100" dirty="0">
                <a:latin typeface="Arial" charset="0"/>
              </a:rPr>
              <a:t>:</a:t>
            </a:r>
            <a:r>
              <a:rPr lang="en-US" sz="1600" spc="100" baseline="0" dirty="0">
                <a:latin typeface="Arial" charset="0"/>
              </a:rPr>
              <a:t> • </a:t>
            </a:r>
            <a:r>
              <a:rPr lang="en-US" sz="1600" b="0" spc="100" baseline="0" dirty="0">
                <a:latin typeface="Arial" charset="0"/>
              </a:rPr>
              <a:t>Ang </a:t>
            </a:r>
            <a:r>
              <a:rPr lang="en-US" sz="1600" b="0" spc="100" baseline="0" dirty="0" err="1">
                <a:latin typeface="Arial" charset="0"/>
              </a:rPr>
              <a:t>kanilang</a:t>
            </a:r>
            <a:r>
              <a:rPr lang="en-US" sz="1600" b="0" spc="100" baseline="0" dirty="0">
                <a:latin typeface="Arial" charset="0"/>
              </a:rPr>
              <a:t> </a:t>
            </a:r>
            <a:r>
              <a:rPr lang="en-US" sz="1600" b="0" spc="100" baseline="0" dirty="0" err="1">
                <a:latin typeface="Arial" charset="0"/>
              </a:rPr>
              <a:t>buhay</a:t>
            </a:r>
            <a:r>
              <a:rPr lang="en-US" sz="1600" b="0" spc="100" baseline="0" dirty="0">
                <a:latin typeface="Arial" charset="0"/>
              </a:rPr>
              <a:t> ay </a:t>
            </a:r>
            <a:r>
              <a:rPr lang="en-US" sz="1600" b="0" spc="100" baseline="0" dirty="0" err="1">
                <a:latin typeface="Arial" charset="0"/>
              </a:rPr>
              <a:t>pinangingibabawan</a:t>
            </a:r>
            <a:r>
              <a:rPr lang="en-US" sz="1600" b="0" spc="100" baseline="0" dirty="0">
                <a:latin typeface="Arial" charset="0"/>
              </a:rPr>
              <a:t> ng </a:t>
            </a:r>
            <a:r>
              <a:rPr lang="en-US" sz="1600" b="0" spc="100" baseline="0" dirty="0" err="1">
                <a:latin typeface="Arial" charset="0"/>
              </a:rPr>
              <a:t>kasalanan</a:t>
            </a:r>
            <a:r>
              <a:rPr lang="en-US" sz="1600" b="0" spc="100" baseline="0" dirty="0">
                <a:latin typeface="Arial" charset="0"/>
              </a:rPr>
              <a:t> at </a:t>
            </a:r>
            <a:r>
              <a:rPr lang="en-US" sz="1600" b="0" spc="100" baseline="0" dirty="0" err="1">
                <a:latin typeface="Arial" charset="0"/>
              </a:rPr>
              <a:t>ni</a:t>
            </a:r>
            <a:r>
              <a:rPr lang="en-US" sz="1600" b="0" spc="100" baseline="0" dirty="0">
                <a:latin typeface="Arial" charset="0"/>
              </a:rPr>
              <a:t> </a:t>
            </a:r>
            <a:r>
              <a:rPr lang="en-US" sz="1600" b="0" spc="100" baseline="0" dirty="0" err="1">
                <a:latin typeface="Arial" charset="0"/>
              </a:rPr>
              <a:t>Satanas</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1–3</a:t>
            </a:r>
            <a:r>
              <a:rPr lang="en-US" sz="1600" spc="100" dirty="0">
                <a:latin typeface="Arial" charset="0"/>
              </a:rPr>
              <a:t>)</a:t>
            </a:r>
            <a:r>
              <a:rPr lang="en-US" sz="1600" b="0" i="1" spc="100" baseline="0" dirty="0">
                <a:latin typeface="Arial" charset="0"/>
              </a:rPr>
              <a:t>. ¶</a:t>
            </a:r>
            <a:r>
              <a:rPr lang="en-US" sz="1600" b="0" spc="100" baseline="0" dirty="0">
                <a:latin typeface="Arial" charset="0"/>
              </a:rPr>
              <a:t> “</a:t>
            </a:r>
            <a:r>
              <a:rPr lang="en-US" sz="1600" b="0" spc="100" baseline="0" dirty="0" err="1">
                <a:latin typeface="Arial" charset="0"/>
              </a:rPr>
              <a:t>Subalit</a:t>
            </a:r>
            <a:r>
              <a:rPr lang="en-US" sz="1600" b="0" spc="100" baseline="0" dirty="0">
                <a:latin typeface="Arial" charset="0"/>
              </a:rPr>
              <a:t> ang </a:t>
            </a:r>
            <a:r>
              <a:rPr lang="en-US" sz="1600" b="0" spc="100" baseline="0" dirty="0" err="1">
                <a:latin typeface="Arial" charset="0"/>
              </a:rPr>
              <a:t>Diyos</a:t>
            </a:r>
            <a:r>
              <a:rPr lang="en-US" sz="1600" b="0" spc="100" baseline="0" dirty="0">
                <a:latin typeface="Arial" charset="0"/>
              </a:rPr>
              <a:t>....” 1. </a:t>
            </a:r>
            <a:r>
              <a:rPr lang="en-US" sz="1600" b="0" spc="100" baseline="0" dirty="0" err="1">
                <a:latin typeface="Arial" charset="0"/>
              </a:rPr>
              <a:t>Binuhay</a:t>
            </a:r>
            <a:r>
              <a:rPr lang="en-US" sz="1600" b="0" spc="100" baseline="0" dirty="0">
                <a:latin typeface="Arial" charset="0"/>
              </a:rPr>
              <a:t> tayo kay Cristo—ang </a:t>
            </a:r>
            <a:r>
              <a:rPr lang="en-US" sz="1600" b="0" spc="100" baseline="0" dirty="0" err="1">
                <a:latin typeface="Arial" charset="0"/>
              </a:rPr>
              <a:t>muling</a:t>
            </a:r>
            <a:r>
              <a:rPr lang="en-US" sz="1600" b="0" spc="100" baseline="0" dirty="0">
                <a:latin typeface="Arial" charset="0"/>
              </a:rPr>
              <a:t> </a:t>
            </a:r>
            <a:r>
              <a:rPr lang="en-US" sz="1600" b="0" spc="100" baseline="0" dirty="0" err="1">
                <a:latin typeface="Arial" charset="0"/>
              </a:rPr>
              <a:t>pagkabuhay</a:t>
            </a:r>
            <a:r>
              <a:rPr lang="en-US" sz="1600" b="0" spc="100" baseline="0" dirty="0">
                <a:latin typeface="Arial" charset="0"/>
              </a:rPr>
              <a:t> </a:t>
            </a:r>
            <a:r>
              <a:rPr lang="en-US" sz="1600" b="0" spc="100" baseline="0" dirty="0" err="1">
                <a:latin typeface="Arial" charset="0"/>
              </a:rPr>
              <a:t>ni</a:t>
            </a:r>
            <a:r>
              <a:rPr lang="en-US" sz="1600" b="0" spc="100" baseline="0" dirty="0">
                <a:latin typeface="Arial" charset="0"/>
              </a:rPr>
              <a:t> Cristo ay </a:t>
            </a:r>
            <a:r>
              <a:rPr lang="en-US" sz="1600" b="0" spc="100" baseline="0" dirty="0" err="1">
                <a:latin typeface="Arial" charset="0"/>
              </a:rPr>
              <a:t>atin</a:t>
            </a:r>
            <a:r>
              <a:rPr lang="en-US" sz="1600" b="0" spc="100" baseline="0" dirty="0">
                <a:latin typeface="Arial" charset="0"/>
              </a:rPr>
              <a:t>. ¶ 2. </a:t>
            </a:r>
            <a:r>
              <a:rPr lang="en-US" sz="1600" b="0" spc="100" baseline="0" dirty="0" err="1">
                <a:latin typeface="Arial" charset="0"/>
              </a:rPr>
              <a:t>Binangon</a:t>
            </a:r>
            <a:r>
              <a:rPr lang="en-US" sz="1600" b="0" spc="100" baseline="0" dirty="0">
                <a:latin typeface="Arial" charset="0"/>
              </a:rPr>
              <a:t> tayo kay Cristo—ag </a:t>
            </a:r>
            <a:r>
              <a:rPr lang="en-US" sz="1600" b="0" spc="100" baseline="0" dirty="0" err="1">
                <a:latin typeface="Arial" charset="0"/>
              </a:rPr>
              <a:t>pag-akyat</a:t>
            </a:r>
            <a:r>
              <a:rPr lang="en-US" sz="1600" b="0" spc="100" baseline="0" dirty="0">
                <a:latin typeface="Arial" charset="0"/>
              </a:rPr>
              <a:t> </a:t>
            </a:r>
            <a:r>
              <a:rPr lang="en-US" sz="1600" b="0" spc="100" baseline="0" dirty="0" err="1">
                <a:latin typeface="Arial" charset="0"/>
              </a:rPr>
              <a:t>ni</a:t>
            </a:r>
            <a:r>
              <a:rPr lang="en-US" sz="1600" b="0" spc="100" baseline="0" dirty="0">
                <a:latin typeface="Arial" charset="0"/>
              </a:rPr>
              <a:t> Cristo ay </a:t>
            </a:r>
            <a:r>
              <a:rPr lang="en-US" sz="1600" b="0" spc="100" baseline="0" dirty="0" err="1">
                <a:latin typeface="Arial" charset="0"/>
              </a:rPr>
              <a:t>atin</a:t>
            </a:r>
            <a:r>
              <a:rPr lang="en-US" sz="1600" b="0" spc="100" baseline="0" dirty="0">
                <a:latin typeface="Arial" charset="0"/>
              </a:rPr>
              <a:t>. ¶ 3. Sa </a:t>
            </a:r>
            <a:r>
              <a:rPr lang="en-US" sz="1600" b="0" spc="100" baseline="0" dirty="0" err="1">
                <a:latin typeface="Arial" charset="0"/>
              </a:rPr>
              <a:t>langit</a:t>
            </a:r>
            <a:r>
              <a:rPr lang="en-US" sz="1600" b="0" spc="100" baseline="0" dirty="0">
                <a:latin typeface="Arial" charset="0"/>
              </a:rPr>
              <a:t>, </a:t>
            </a:r>
            <a:r>
              <a:rPr lang="en-US" sz="1600" b="0" spc="100" baseline="0" dirty="0" err="1">
                <a:latin typeface="Arial" charset="0"/>
              </a:rPr>
              <a:t>pinaupo</a:t>
            </a:r>
            <a:r>
              <a:rPr lang="en-US" sz="1600" b="0" spc="100" baseline="0" dirty="0">
                <a:latin typeface="Arial" charset="0"/>
              </a:rPr>
              <a:t> </a:t>
            </a:r>
            <a:r>
              <a:rPr lang="en-US" sz="1600" b="0" spc="100" baseline="0" dirty="0" err="1">
                <a:latin typeface="Arial" charset="0"/>
              </a:rPr>
              <a:t>Niya</a:t>
            </a:r>
            <a:r>
              <a:rPr lang="en-US" sz="1600" b="0" spc="100" baseline="0" dirty="0">
                <a:latin typeface="Arial" charset="0"/>
              </a:rPr>
              <a:t> tayo </a:t>
            </a:r>
            <a:r>
              <a:rPr lang="en-US" sz="1600" b="0" spc="100" baseline="0" dirty="0" err="1">
                <a:latin typeface="Arial" charset="0"/>
              </a:rPr>
              <a:t>kasama</a:t>
            </a:r>
            <a:r>
              <a:rPr lang="en-US" sz="1600" b="0" spc="100" baseline="0" dirty="0">
                <a:latin typeface="Arial" charset="0"/>
              </a:rPr>
              <a:t> </a:t>
            </a:r>
            <a:r>
              <a:rPr lang="en-US" sz="1600" b="0" spc="100" baseline="0" dirty="0" err="1">
                <a:latin typeface="Arial" charset="0"/>
              </a:rPr>
              <a:t>ni</a:t>
            </a:r>
            <a:r>
              <a:rPr lang="en-US" sz="1600" b="0" spc="100" baseline="0" dirty="0">
                <a:latin typeface="Arial" charset="0"/>
              </a:rPr>
              <a:t> Cristo—Ang </a:t>
            </a:r>
            <a:r>
              <a:rPr lang="en-US" sz="1600" b="0" spc="100" baseline="0" dirty="0" err="1">
                <a:latin typeface="Arial" charset="0"/>
              </a:rPr>
              <a:t>koronasyon</a:t>
            </a:r>
            <a:r>
              <a:rPr lang="en-US" sz="1600" b="0" spc="100" baseline="0" dirty="0">
                <a:latin typeface="Arial" charset="0"/>
              </a:rPr>
              <a:t> </a:t>
            </a:r>
            <a:r>
              <a:rPr lang="en-US" sz="1600" b="0" spc="100" baseline="0" dirty="0" err="1">
                <a:latin typeface="Arial" charset="0"/>
              </a:rPr>
              <a:t>ni</a:t>
            </a:r>
            <a:r>
              <a:rPr lang="en-US" sz="1600" b="0" spc="100" baseline="0" dirty="0">
                <a:latin typeface="Arial" charset="0"/>
              </a:rPr>
              <a:t> Cristo ay </a:t>
            </a:r>
            <a:r>
              <a:rPr lang="en-US" sz="1600" b="0" spc="100" baseline="0" dirty="0" err="1">
                <a:latin typeface="Arial" charset="0"/>
              </a:rPr>
              <a:t>atin</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4–7</a:t>
            </a:r>
            <a:r>
              <a:rPr lang="en-US" sz="1600" b="0" spc="100" baseline="0" dirty="0">
                <a:latin typeface="Arial" charset="0"/>
              </a:rPr>
              <a:t>).</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73084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17640"/>
            <a:ext cx="5029200" cy="4114800"/>
          </a:xfrm>
          <a:solidFill>
            <a:srgbClr val="FFFFFF"/>
          </a:solidFill>
          <a:ln>
            <a:solidFill>
              <a:srgbClr val="000000"/>
            </a:solidFill>
          </a:ln>
        </p:spPr>
        <p:txBody>
          <a:bodyPr/>
          <a:lstStyle/>
          <a:p>
            <a:pPr eaLnBrk="1" hangingPunct="1">
              <a:defRPr/>
            </a:pPr>
            <a:r>
              <a:rPr lang="en-US" sz="1600" spc="100" baseline="0" dirty="0">
                <a:latin typeface="Arial" charset="0"/>
              </a:rPr>
              <a:t>Hindi tayo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miron</a:t>
            </a:r>
            <a:r>
              <a:rPr lang="en-US" sz="1600" spc="100" baseline="0" dirty="0">
                <a:latin typeface="Arial" charset="0"/>
              </a:rPr>
              <a:t> </a:t>
            </a:r>
            <a:r>
              <a:rPr lang="en-US" sz="1600" spc="100" baseline="0" dirty="0" err="1">
                <a:latin typeface="Arial" charset="0"/>
              </a:rPr>
              <a:t>lamang</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kosmikong</a:t>
            </a:r>
            <a:r>
              <a:rPr lang="en-US" sz="1600" spc="100" baseline="0" dirty="0">
                <a:latin typeface="Arial" charset="0"/>
              </a:rPr>
              <a:t> </a:t>
            </a:r>
            <a:r>
              <a:rPr lang="en-US" sz="1600" spc="100" baseline="0" dirty="0" err="1">
                <a:latin typeface="Arial" charset="0"/>
              </a:rPr>
              <a:t>nagbabagong</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pangyayari</a:t>
            </a:r>
            <a:r>
              <a:rPr lang="en-US" sz="1600" spc="100" baseline="0" dirty="0">
                <a:latin typeface="Arial" charset="0"/>
              </a:rPr>
              <a:t> ng </a:t>
            </a:r>
            <a:r>
              <a:rPr lang="en-US" sz="1600" spc="100" baseline="0" dirty="0" err="1">
                <a:latin typeface="Arial" charset="0"/>
              </a:rPr>
              <a:t>buhay</a:t>
            </a:r>
            <a:r>
              <a:rPr lang="en-US" sz="1600" spc="100" baseline="0" dirty="0">
                <a:latin typeface="Arial" charset="0"/>
              </a:rPr>
              <a:t> </a:t>
            </a:r>
            <a:r>
              <a:rPr lang="en-US" sz="1600" spc="100" baseline="0" dirty="0" err="1">
                <a:latin typeface="Arial" charset="0"/>
              </a:rPr>
              <a:t>ni</a:t>
            </a:r>
            <a:r>
              <a:rPr lang="en-US" sz="1600" spc="100" baseline="0" dirty="0">
                <a:latin typeface="Arial" charset="0"/>
              </a:rPr>
              <a:t> Cristo! </a:t>
            </a:r>
            <a:r>
              <a:rPr lang="en-US" sz="1600" i="1" spc="100" baseline="0" dirty="0">
                <a:latin typeface="Arial" charset="0"/>
              </a:rPr>
              <a:t>¶</a:t>
            </a:r>
            <a:r>
              <a:rPr lang="en-US" sz="1600" spc="100" baseline="0" dirty="0">
                <a:latin typeface="Arial" charset="0"/>
              </a:rPr>
              <a:t> </a:t>
            </a:r>
            <a:r>
              <a:rPr lang="en-US" sz="1600" spc="100" baseline="0" dirty="0" err="1">
                <a:latin typeface="Arial" charset="0"/>
              </a:rPr>
              <a:t>Kinukuha</a:t>
            </a:r>
            <a:r>
              <a:rPr lang="en-US" sz="1600" spc="100" baseline="0" dirty="0">
                <a:latin typeface="Arial" charset="0"/>
              </a:rPr>
              <a:t> ng </a:t>
            </a:r>
            <a:r>
              <a:rPr lang="en-US" sz="1600" spc="100" baseline="0" dirty="0" err="1">
                <a:latin typeface="Arial" charset="0"/>
              </a:rPr>
              <a:t>Diyos</a:t>
            </a:r>
            <a:r>
              <a:rPr lang="en-US" sz="1600" spc="100" baseline="0" dirty="0">
                <a:latin typeface="Arial" charset="0"/>
              </a:rPr>
              <a:t> </a:t>
            </a:r>
            <a:r>
              <a:rPr lang="en-US" sz="1600" spc="100" baseline="0" dirty="0" err="1">
                <a:latin typeface="Arial" charset="0"/>
              </a:rPr>
              <a:t>itong</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hindi</a:t>
            </a:r>
            <a:r>
              <a:rPr lang="en-US" sz="1600" spc="100" baseline="0" dirty="0">
                <a:latin typeface="Arial" charset="0"/>
              </a:rPr>
              <a:t> </a:t>
            </a:r>
            <a:r>
              <a:rPr lang="en-US" sz="1600" spc="100" baseline="0" dirty="0" err="1">
                <a:latin typeface="Arial" charset="0"/>
              </a:rPr>
              <a:t>pangkaraniwang</a:t>
            </a:r>
            <a:r>
              <a:rPr lang="en-US" sz="1600" spc="100" baseline="0" dirty="0">
                <a:latin typeface="Arial" charset="0"/>
              </a:rPr>
              <a:t> kilos, </a:t>
            </a:r>
            <a:r>
              <a:rPr lang="en-US" sz="1600" spc="100" baseline="0" dirty="0" err="1">
                <a:latin typeface="Arial" charset="0"/>
              </a:rPr>
              <a:t>hindi</a:t>
            </a:r>
            <a:r>
              <a:rPr lang="en-US" sz="1600" spc="100" baseline="0" dirty="0">
                <a:latin typeface="Arial" charset="0"/>
              </a:rPr>
              <a:t> </a:t>
            </a:r>
            <a:r>
              <a:rPr lang="en-US" sz="1600" spc="100" baseline="0" dirty="0" err="1">
                <a:latin typeface="Arial" charset="0"/>
              </a:rPr>
              <a:t>dahil</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anumang</a:t>
            </a:r>
            <a:r>
              <a:rPr lang="en-US" sz="1600" spc="100" baseline="0" dirty="0">
                <a:latin typeface="Arial" charset="0"/>
              </a:rPr>
              <a:t> </a:t>
            </a:r>
            <a:r>
              <a:rPr lang="en-US" sz="1600" spc="100" baseline="0" dirty="0" err="1">
                <a:latin typeface="Arial" charset="0"/>
              </a:rPr>
              <a:t>merito</a:t>
            </a:r>
            <a:r>
              <a:rPr lang="en-US" sz="1600" spc="100" dirty="0" err="1">
                <a:latin typeface="Arial" charset="0"/>
              </a:rPr>
              <a:t>ng</a:t>
            </a:r>
            <a:r>
              <a:rPr lang="en-US" sz="1600" spc="100" dirty="0">
                <a:latin typeface="Arial" charset="0"/>
              </a:rPr>
              <a:t> </a:t>
            </a:r>
            <a:r>
              <a:rPr lang="en-US" sz="1600" spc="100" dirty="0" err="1">
                <a:latin typeface="Arial" charset="0"/>
              </a:rPr>
              <a:t>nasa</a:t>
            </a:r>
            <a:r>
              <a:rPr lang="en-US" sz="1600" spc="100" dirty="0">
                <a:latin typeface="Arial" charset="0"/>
              </a:rPr>
              <a:t> </a:t>
            </a:r>
            <a:r>
              <a:rPr lang="en-US" sz="1600" spc="100" dirty="0" err="1">
                <a:latin typeface="Arial" charset="0"/>
              </a:rPr>
              <a:t>atin</a:t>
            </a:r>
            <a:r>
              <a:rPr lang="en-US" sz="1600" spc="100" dirty="0">
                <a:latin typeface="Arial" charset="0"/>
              </a:rPr>
              <a:t> </a:t>
            </a:r>
            <a:r>
              <a:rPr lang="en-US" sz="1600" spc="100" dirty="0" err="1">
                <a:latin typeface="Arial" charset="0"/>
              </a:rPr>
              <a:t>kundi</a:t>
            </a:r>
            <a:r>
              <a:rPr lang="en-US" sz="1600" spc="100" dirty="0">
                <a:latin typeface="Arial" charset="0"/>
              </a:rPr>
              <a:t> </a:t>
            </a:r>
            <a:r>
              <a:rPr lang="en-US" sz="1600" spc="100" dirty="0" err="1">
                <a:latin typeface="Arial" charset="0"/>
              </a:rPr>
              <a:t>dahil</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Kanyang</a:t>
            </a:r>
            <a:r>
              <a:rPr lang="en-US" sz="1600" spc="100" dirty="0">
                <a:latin typeface="Arial" charset="0"/>
              </a:rPr>
              <a:t> </a:t>
            </a:r>
            <a:r>
              <a:rPr lang="en-US" sz="1600" spc="100" dirty="0" err="1">
                <a:latin typeface="Arial" charset="0"/>
              </a:rPr>
              <a:t>biyaya</a:t>
            </a:r>
            <a:r>
              <a:rPr lang="en-US" sz="1600" spc="100" dirty="0">
                <a:latin typeface="Arial" charset="0"/>
              </a:rPr>
              <a:t> (</a:t>
            </a:r>
            <a:r>
              <a:rPr lang="en-US" sz="1600" i="1" spc="100" dirty="0" err="1">
                <a:latin typeface="Arial" charset="0"/>
              </a:rPr>
              <a:t>tal</a:t>
            </a:r>
            <a:r>
              <a:rPr lang="en-US" sz="1600" i="1" spc="100" dirty="0">
                <a:latin typeface="Arial" charset="0"/>
              </a:rPr>
              <a:t>. 8, 9</a:t>
            </a:r>
            <a:r>
              <a:rPr lang="en-US" sz="1600" spc="100" dirty="0">
                <a:latin typeface="Arial" charset="0"/>
              </a:rPr>
              <a:t>) at </a:t>
            </a:r>
            <a:r>
              <a:rPr lang="en-US" sz="1600" spc="100" dirty="0" err="1">
                <a:latin typeface="Arial" charset="0"/>
              </a:rPr>
              <a:t>ninanais</a:t>
            </a:r>
            <a:r>
              <a:rPr lang="en-US" sz="1600" spc="100" dirty="0">
                <a:latin typeface="Arial" charset="0"/>
              </a:rPr>
              <a:t> </a:t>
            </a:r>
            <a:r>
              <a:rPr lang="en-US" sz="1600" spc="100" dirty="0" err="1">
                <a:latin typeface="Arial" charset="0"/>
              </a:rPr>
              <a:t>Niya</a:t>
            </a:r>
            <a:r>
              <a:rPr lang="en-US" sz="1600" spc="100" dirty="0">
                <a:latin typeface="Arial" charset="0"/>
              </a:rPr>
              <a:t> </a:t>
            </a:r>
            <a:r>
              <a:rPr lang="en-US" sz="1600" spc="100" dirty="0" err="1">
                <a:latin typeface="Arial" charset="0"/>
              </a:rPr>
              <a:t>na</a:t>
            </a:r>
            <a:r>
              <a:rPr lang="en-US" sz="1600" spc="100" dirty="0">
                <a:latin typeface="Arial" charset="0"/>
              </a:rPr>
              <a:t> ang </a:t>
            </a:r>
            <a:r>
              <a:rPr lang="en-US" sz="1600" spc="100" dirty="0" err="1">
                <a:latin typeface="Arial" charset="0"/>
              </a:rPr>
              <a:t>mga</a:t>
            </a:r>
            <a:r>
              <a:rPr lang="en-US" sz="1600" spc="100" dirty="0">
                <a:latin typeface="Arial" charset="0"/>
              </a:rPr>
              <a:t> </a:t>
            </a:r>
            <a:r>
              <a:rPr lang="en-US" sz="1600" spc="100" dirty="0" err="1">
                <a:latin typeface="Arial" charset="0"/>
              </a:rPr>
              <a:t>mananampalataya’y</a:t>
            </a:r>
            <a:r>
              <a:rPr lang="en-US" sz="1600" spc="100" dirty="0">
                <a:latin typeface="Arial" charset="0"/>
              </a:rPr>
              <a:t> </a:t>
            </a:r>
            <a:r>
              <a:rPr lang="en-US" sz="1600" spc="100" dirty="0" err="1">
                <a:latin typeface="Arial" charset="0"/>
              </a:rPr>
              <a:t>mamuhay</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pagkakaisa</a:t>
            </a:r>
            <a:r>
              <a:rPr lang="en-US" sz="1600" spc="100" dirty="0">
                <a:latin typeface="Arial" charset="0"/>
              </a:rPr>
              <a:t> kay Jesus at </a:t>
            </a:r>
            <a:r>
              <a:rPr lang="en-US" sz="1600" spc="100" dirty="0" err="1">
                <a:latin typeface="Arial" charset="0"/>
              </a:rPr>
              <a:t>ugaliin</a:t>
            </a:r>
            <a:r>
              <a:rPr lang="en-US" sz="1600" spc="100" dirty="0">
                <a:latin typeface="Arial" charset="0"/>
              </a:rPr>
              <a:t> ang “</a:t>
            </a:r>
            <a:r>
              <a:rPr lang="en-US" sz="1600" spc="100" dirty="0" err="1">
                <a:latin typeface="Arial" charset="0"/>
              </a:rPr>
              <a:t>mabubuting</a:t>
            </a:r>
            <a:r>
              <a:rPr lang="en-US" sz="1600" spc="100" dirty="0">
                <a:latin typeface="Arial" charset="0"/>
              </a:rPr>
              <a:t> </a:t>
            </a:r>
            <a:r>
              <a:rPr lang="en-US" sz="1600" spc="100" dirty="0" err="1">
                <a:latin typeface="Arial" charset="0"/>
              </a:rPr>
              <a:t>gawa</a:t>
            </a:r>
            <a:r>
              <a:rPr lang="en-US" sz="1600" spc="100" dirty="0">
                <a:latin typeface="Arial" charset="0"/>
              </a:rPr>
              <a:t>” (</a:t>
            </a:r>
            <a:r>
              <a:rPr lang="en-US" sz="1600" i="1" spc="100" dirty="0" err="1">
                <a:latin typeface="Arial" charset="0"/>
              </a:rPr>
              <a:t>tal</a:t>
            </a:r>
            <a:r>
              <a:rPr lang="en-US" sz="1600" i="1" spc="100" dirty="0">
                <a:latin typeface="Arial" charset="0"/>
              </a:rPr>
              <a:t>. 10</a:t>
            </a:r>
            <a:r>
              <a:rPr lang="en-US" sz="1600" spc="100" dirty="0">
                <a:latin typeface="Arial" charset="0"/>
              </a:rPr>
              <a:t>). </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304345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err="1">
                <a:latin typeface="Arial" charset="0"/>
              </a:rPr>
              <a:t>Nagtuturo</a:t>
            </a:r>
            <a:r>
              <a:rPr lang="en-US" sz="1600" spc="100" baseline="0" dirty="0">
                <a:latin typeface="Arial" charset="0"/>
              </a:rPr>
              <a:t> ang </a:t>
            </a:r>
            <a:r>
              <a:rPr lang="en-US" sz="1600" spc="100" baseline="0" dirty="0" err="1">
                <a:latin typeface="Arial" charset="0"/>
              </a:rPr>
              <a:t>Efeso</a:t>
            </a:r>
            <a:r>
              <a:rPr lang="en-US" sz="1600" spc="100" baseline="0" dirty="0">
                <a:latin typeface="Arial" charset="0"/>
              </a:rPr>
              <a:t> 2:11–22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nabubuhay</a:t>
            </a:r>
            <a:r>
              <a:rPr lang="en-US" sz="1600" spc="100" baseline="0" dirty="0">
                <a:latin typeface="Arial" charset="0"/>
              </a:rPr>
              <a:t> tayo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pagkakaisa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iba</a:t>
            </a:r>
            <a:r>
              <a:rPr lang="en-US" sz="1600" spc="100" baseline="0" dirty="0">
                <a:latin typeface="Arial" charset="0"/>
              </a:rPr>
              <a:t> </a:t>
            </a:r>
            <a:r>
              <a:rPr lang="en-US" sz="1600" spc="100" baseline="0" dirty="0" err="1">
                <a:latin typeface="Arial" charset="0"/>
              </a:rPr>
              <a:t>bilang</a:t>
            </a:r>
            <a:r>
              <a:rPr lang="en-US" sz="1600" spc="100" baseline="0" dirty="0">
                <a:latin typeface="Arial" charset="0"/>
              </a:rPr>
              <a:t> </a:t>
            </a:r>
            <a:r>
              <a:rPr lang="en-US" sz="1600" spc="100" baseline="0" dirty="0" err="1">
                <a:latin typeface="Arial" charset="0"/>
              </a:rPr>
              <a:t>bahagi</a:t>
            </a:r>
            <a:r>
              <a:rPr lang="en-US" sz="1600" spc="100" baseline="0" dirty="0">
                <a:latin typeface="Arial" charset="0"/>
              </a:rPr>
              <a:t> ng </a:t>
            </a:r>
            <a:r>
              <a:rPr lang="en-US" sz="1600" spc="100" baseline="0" dirty="0" err="1">
                <a:latin typeface="Arial" charset="0"/>
              </a:rPr>
              <a:t>Kanyang</a:t>
            </a:r>
            <a:r>
              <a:rPr lang="en-US" sz="1600" spc="100" baseline="0" dirty="0">
                <a:latin typeface="Arial" charset="0"/>
              </a:rPr>
              <a:t> </a:t>
            </a:r>
            <a:r>
              <a:rPr lang="en-US" sz="1600" spc="100" baseline="0" dirty="0" err="1">
                <a:latin typeface="Arial" charset="0"/>
              </a:rPr>
              <a:t>iglesya</a:t>
            </a:r>
            <a:r>
              <a:rPr lang="en-US" sz="1600" spc="100" baseline="0" dirty="0">
                <a:latin typeface="Arial" charset="0"/>
              </a:rPr>
              <a:t>. </a:t>
            </a:r>
            <a:r>
              <a:rPr lang="en-US" sz="1600" i="1" spc="100" baseline="0" dirty="0">
                <a:latin typeface="Arial" charset="0"/>
              </a:rPr>
              <a:t>¶</a:t>
            </a:r>
            <a:r>
              <a:rPr lang="en-US" sz="1600" spc="100" baseline="0" dirty="0">
                <a:latin typeface="Arial" charset="0"/>
              </a:rPr>
              <a:t> • </a:t>
            </a:r>
            <a:r>
              <a:rPr lang="en-US" sz="1600" b="0" spc="100" baseline="0" dirty="0">
                <a:latin typeface="Arial" charset="0"/>
              </a:rPr>
              <a:t>Ang </a:t>
            </a:r>
            <a:r>
              <a:rPr lang="en-US" sz="1600" b="0" spc="100" baseline="0" dirty="0" err="1">
                <a:latin typeface="Arial" charset="0"/>
              </a:rPr>
              <a:t>kamatayan</a:t>
            </a:r>
            <a:r>
              <a:rPr lang="en-US" sz="1600" b="0" spc="100" baseline="0" dirty="0">
                <a:latin typeface="Arial" charset="0"/>
              </a:rPr>
              <a:t> </a:t>
            </a:r>
            <a:r>
              <a:rPr lang="en-US" sz="1600" b="0" spc="100" baseline="0" dirty="0" err="1">
                <a:latin typeface="Arial" charset="0"/>
              </a:rPr>
              <a:t>ni</a:t>
            </a:r>
            <a:r>
              <a:rPr lang="en-US" sz="1600" b="0" spc="100" baseline="0" dirty="0">
                <a:latin typeface="Arial" charset="0"/>
              </a:rPr>
              <a:t> Jesus ay may </a:t>
            </a:r>
            <a:r>
              <a:rPr lang="en-US" sz="1600" b="0" spc="100" baseline="0" dirty="0" err="1">
                <a:latin typeface="Arial" charset="0"/>
              </a:rPr>
              <a:t>parehong</a:t>
            </a:r>
            <a:r>
              <a:rPr lang="en-US" sz="1600" b="0" spc="100" baseline="0" dirty="0">
                <a:latin typeface="Arial" charset="0"/>
              </a:rPr>
              <a:t> </a:t>
            </a:r>
            <a:r>
              <a:rPr lang="en-US" sz="1600" b="0" spc="100" baseline="0" dirty="0" err="1">
                <a:latin typeface="Arial" charset="0"/>
              </a:rPr>
              <a:t>patayong</a:t>
            </a:r>
            <a:r>
              <a:rPr lang="en-US" sz="1600" b="0" spc="100" baseline="0" dirty="0">
                <a:latin typeface="Arial" charset="0"/>
              </a:rPr>
              <a:t>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pakinabang</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Diyos</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1–10</a:t>
            </a:r>
            <a:r>
              <a:rPr lang="en-US" sz="1600" b="0" spc="100" baseline="0" dirty="0">
                <a:latin typeface="Arial" charset="0"/>
              </a:rPr>
              <a:t>), at </a:t>
            </a:r>
            <a:r>
              <a:rPr lang="en-US" sz="1600" b="0" spc="100" baseline="0" dirty="0" err="1">
                <a:latin typeface="Arial" charset="0"/>
              </a:rPr>
              <a:t>isang</a:t>
            </a:r>
            <a:r>
              <a:rPr lang="en-US" sz="1600" b="0" spc="100" baseline="0" dirty="0">
                <a:latin typeface="Arial" charset="0"/>
              </a:rPr>
              <a:t> </a:t>
            </a:r>
            <a:r>
              <a:rPr lang="en-US" sz="1600" b="0" spc="100" baseline="0" dirty="0" err="1">
                <a:latin typeface="Arial" charset="0"/>
              </a:rPr>
              <a:t>pahalang</a:t>
            </a:r>
            <a:r>
              <a:rPr lang="en-US" sz="1600" b="0" spc="100" baseline="0" dirty="0">
                <a:latin typeface="Arial" charset="0"/>
              </a:rPr>
              <a:t>, </a:t>
            </a:r>
            <a:r>
              <a:rPr lang="en-US" sz="1600" b="0" spc="100" baseline="0" dirty="0" err="1">
                <a:latin typeface="Arial" charset="0"/>
              </a:rPr>
              <a:t>nagbibigkis</a:t>
            </a:r>
            <a:r>
              <a:rPr lang="en-US" sz="1600" b="0" spc="100" baseline="0" dirty="0">
                <a:latin typeface="Arial" charset="0"/>
              </a:rPr>
              <a:t> ng </a:t>
            </a:r>
            <a:r>
              <a:rPr lang="en-US" sz="1600" b="0" spc="100" baseline="0" dirty="0" err="1">
                <a:latin typeface="Arial" charset="0"/>
              </a:rPr>
              <a:t>ating</a:t>
            </a:r>
            <a:r>
              <a:rPr lang="en-US" sz="1600" b="0" spc="100" baseline="0" dirty="0">
                <a:latin typeface="Arial" charset="0"/>
              </a:rPr>
              <a:t> </a:t>
            </a:r>
            <a:r>
              <a:rPr lang="en-US" sz="1600" b="0" spc="100" baseline="0" dirty="0" err="1">
                <a:latin typeface="Arial" charset="0"/>
              </a:rPr>
              <a:t>relasyon</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iba</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11–22</a:t>
            </a:r>
            <a:r>
              <a:rPr lang="en-US" sz="1600" b="0" spc="100" baseline="0" dirty="0">
                <a:latin typeface="Arial" charset="0"/>
              </a:rPr>
              <a:t>). ¶ </a:t>
            </a:r>
            <a:r>
              <a:rPr lang="en-US" sz="1600" b="0" spc="100" baseline="0" dirty="0" err="1">
                <a:latin typeface="Arial" charset="0"/>
              </a:rPr>
              <a:t>Ginigiba</a:t>
            </a:r>
            <a:r>
              <a:rPr lang="en-US" sz="1600" b="0" spc="100" baseline="0" dirty="0">
                <a:latin typeface="Arial" charset="0"/>
              </a:rPr>
              <a:t> </a:t>
            </a:r>
            <a:r>
              <a:rPr lang="en-US" sz="1600" b="0" spc="100" baseline="0" dirty="0" err="1">
                <a:latin typeface="Arial" charset="0"/>
              </a:rPr>
              <a:t>ni</a:t>
            </a:r>
            <a:r>
              <a:rPr lang="en-US" sz="1600" b="0" spc="100" baseline="0" dirty="0">
                <a:latin typeface="Arial" charset="0"/>
              </a:rPr>
              <a:t> Jesus ang </a:t>
            </a:r>
            <a:r>
              <a:rPr lang="en-US" sz="1600" b="0" spc="100" baseline="0" dirty="0" err="1">
                <a:latin typeface="Arial" charset="0"/>
              </a:rPr>
              <a:t>naghahati</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Hentil</a:t>
            </a:r>
            <a:r>
              <a:rPr lang="en-US" sz="1600" b="0" spc="100" baseline="0" dirty="0">
                <a:latin typeface="Arial" charset="0"/>
              </a:rPr>
              <a:t> </a:t>
            </a:r>
            <a:r>
              <a:rPr lang="en-US" sz="1600" b="0" spc="100" baseline="0" dirty="0" err="1">
                <a:latin typeface="Arial" charset="0"/>
              </a:rPr>
              <a:t>mula</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Judio</a:t>
            </a:r>
            <a:r>
              <a:rPr lang="en-US" sz="1600" b="0" spc="100" baseline="0" dirty="0">
                <a:latin typeface="Arial" charset="0"/>
              </a:rPr>
              <a:t>, </a:t>
            </a:r>
            <a:r>
              <a:rPr lang="en-US" sz="1600" b="0" spc="100" baseline="0" dirty="0" err="1">
                <a:latin typeface="Arial" charset="0"/>
              </a:rPr>
              <a:t>kabilang</a:t>
            </a:r>
            <a:r>
              <a:rPr lang="en-US" sz="1600" b="0" spc="100" baseline="0" dirty="0">
                <a:latin typeface="Arial" charset="0"/>
              </a:rPr>
              <a:t> ang </a:t>
            </a:r>
            <a:r>
              <a:rPr lang="en-US" sz="1600" b="0" spc="100" baseline="0" dirty="0" err="1">
                <a:latin typeface="Arial" charset="0"/>
              </a:rPr>
              <a:t>maling</a:t>
            </a:r>
            <a:r>
              <a:rPr lang="en-US" sz="1600" b="0" spc="100" baseline="0" dirty="0">
                <a:latin typeface="Arial" charset="0"/>
              </a:rPr>
              <a:t> </a:t>
            </a:r>
            <a:r>
              <a:rPr lang="en-US" sz="1600" b="0" spc="100" baseline="0" dirty="0" err="1">
                <a:latin typeface="Arial" charset="0"/>
              </a:rPr>
              <a:t>paggamit</a:t>
            </a:r>
            <a:r>
              <a:rPr lang="en-US" sz="1600" b="0" spc="100" baseline="0" dirty="0">
                <a:latin typeface="Arial" charset="0"/>
              </a:rPr>
              <a:t> ng </a:t>
            </a:r>
            <a:r>
              <a:rPr lang="en-US" sz="1600" b="0" spc="100" baseline="0" dirty="0" err="1">
                <a:latin typeface="Arial" charset="0"/>
              </a:rPr>
              <a:t>Kautusan</a:t>
            </a:r>
            <a:r>
              <a:rPr lang="en-US" sz="1600" b="0" spc="100" baseline="0" dirty="0">
                <a:latin typeface="Arial" charset="0"/>
              </a:rPr>
              <a:t> </a:t>
            </a:r>
            <a:r>
              <a:rPr lang="en-US" sz="1600" b="0" spc="100" baseline="0" dirty="0" err="1">
                <a:latin typeface="Arial" charset="0"/>
              </a:rPr>
              <a:t>upang</a:t>
            </a:r>
            <a:r>
              <a:rPr lang="en-US" sz="1600" b="0" spc="100" baseline="0" dirty="0">
                <a:latin typeface="Arial" charset="0"/>
              </a:rPr>
              <a:t> </a:t>
            </a:r>
            <a:r>
              <a:rPr lang="en-US" sz="1600" b="0" spc="100" baseline="0" dirty="0" err="1">
                <a:latin typeface="Arial" charset="0"/>
              </a:rPr>
              <a:t>palawakin</a:t>
            </a:r>
            <a:r>
              <a:rPr lang="en-US" sz="1600" b="0" spc="100" baseline="0" dirty="0">
                <a:latin typeface="Arial" charset="0"/>
              </a:rPr>
              <a:t> ang </a:t>
            </a:r>
            <a:r>
              <a:rPr lang="en-US" sz="1600" b="0" spc="100" baseline="0" dirty="0" err="1">
                <a:latin typeface="Arial" charset="0"/>
              </a:rPr>
              <a:t>namamagitan</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11–18</a:t>
            </a:r>
            <a:r>
              <a:rPr lang="en-US" sz="1600" b="0" spc="100" baseline="0" dirty="0">
                <a:latin typeface="Arial" charset="0"/>
              </a:rPr>
              <a:t>). </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230124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14</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err="1">
                <a:latin typeface="Arial" charset="0"/>
              </a:rPr>
              <a:t>Nagtatayo</a:t>
            </a:r>
            <a:r>
              <a:rPr lang="en-US" sz="1600" spc="100" baseline="0" dirty="0">
                <a:latin typeface="Arial" charset="0"/>
              </a:rPr>
              <a:t> </a:t>
            </a:r>
            <a:r>
              <a:rPr lang="en-US" sz="1600" spc="100" baseline="0" dirty="0" err="1">
                <a:latin typeface="Arial" charset="0"/>
              </a:rPr>
              <a:t>rin</a:t>
            </a:r>
            <a:r>
              <a:rPr lang="en-US" sz="1600" spc="100" baseline="0" dirty="0">
                <a:latin typeface="Arial" charset="0"/>
              </a:rPr>
              <a:t> </a:t>
            </a:r>
            <a:r>
              <a:rPr lang="en-US" sz="1600" spc="100" baseline="0" dirty="0" err="1">
                <a:latin typeface="Arial" charset="0"/>
              </a:rPr>
              <a:t>si</a:t>
            </a:r>
            <a:r>
              <a:rPr lang="en-US" sz="1600" spc="100" baseline="0" dirty="0">
                <a:latin typeface="Arial" charset="0"/>
              </a:rPr>
              <a:t> Jesus ng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bagay</a:t>
            </a:r>
            <a:r>
              <a:rPr lang="en-US" sz="1600" spc="100" baseline="0" dirty="0">
                <a:latin typeface="Arial" charset="0"/>
              </a:rPr>
              <a:t>—</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kamangha-manghang</a:t>
            </a:r>
            <a:r>
              <a:rPr lang="en-US" sz="1600" spc="100" baseline="0" dirty="0">
                <a:latin typeface="Arial" charset="0"/>
              </a:rPr>
              <a:t> </a:t>
            </a:r>
            <a:r>
              <a:rPr lang="en-US" sz="1600" spc="100" baseline="0" dirty="0" err="1">
                <a:latin typeface="Arial" charset="0"/>
              </a:rPr>
              <a:t>bagong</a:t>
            </a:r>
            <a:r>
              <a:rPr lang="en-US" sz="1600" spc="100" baseline="0" dirty="0">
                <a:latin typeface="Arial" charset="0"/>
              </a:rPr>
              <a:t> </a:t>
            </a:r>
            <a:r>
              <a:rPr lang="en-US" sz="1600" spc="100" baseline="0" dirty="0" err="1">
                <a:latin typeface="Arial" charset="0"/>
              </a:rPr>
              <a:t>templo</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binubuo</a:t>
            </a:r>
            <a:r>
              <a:rPr lang="en-US" sz="1600" spc="100" baseline="0" dirty="0">
                <a:latin typeface="Arial" charset="0"/>
              </a:rPr>
              <a:t> 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mananampalataya</a:t>
            </a:r>
            <a:r>
              <a:rPr lang="en-US" sz="1600" spc="100" baseline="0" dirty="0">
                <a:latin typeface="Arial" charset="0"/>
              </a:rPr>
              <a:t>. </a:t>
            </a:r>
            <a:r>
              <a:rPr lang="en-US" sz="1600" i="1" spc="100" baseline="0" dirty="0">
                <a:latin typeface="Arial" charset="0"/>
              </a:rPr>
              <a:t>¶</a:t>
            </a:r>
            <a:r>
              <a:rPr lang="en-US" sz="1600" spc="100" baseline="0" dirty="0">
                <a:latin typeface="Arial" charset="0"/>
              </a:rPr>
              <a:t> Ang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Hentil</a:t>
            </a:r>
            <a:r>
              <a:rPr lang="en-US" sz="1600" spc="100" baseline="0" dirty="0">
                <a:latin typeface="Arial" charset="0"/>
              </a:rPr>
              <a:t>, </a:t>
            </a:r>
            <a:r>
              <a:rPr lang="en-US" sz="1600" spc="100" baseline="0" dirty="0" err="1">
                <a:latin typeface="Arial" charset="0"/>
              </a:rPr>
              <a:t>minsang</a:t>
            </a:r>
            <a:r>
              <a:rPr lang="en-US" sz="1600" spc="100" baseline="0" dirty="0">
                <a:latin typeface="Arial" charset="0"/>
              </a:rPr>
              <a:t> </a:t>
            </a:r>
            <a:r>
              <a:rPr lang="en-US" sz="1600" spc="100" baseline="0" dirty="0" err="1">
                <a:latin typeface="Arial" charset="0"/>
              </a:rPr>
              <a:t>hindi</a:t>
            </a:r>
            <a:r>
              <a:rPr lang="en-US" sz="1600" spc="100" baseline="0" dirty="0">
                <a:latin typeface="Arial" charset="0"/>
              </a:rPr>
              <a:t> </a:t>
            </a:r>
            <a:r>
              <a:rPr lang="en-US" sz="1600" spc="100" baseline="0" dirty="0" err="1">
                <a:latin typeface="Arial" charset="0"/>
              </a:rPr>
              <a:t>kasama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pagsamba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banal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dako</a:t>
            </a:r>
            <a:r>
              <a:rPr lang="en-US" sz="1600" spc="100" baseline="0" dirty="0">
                <a:latin typeface="Arial" charset="0"/>
              </a:rPr>
              <a:t> ng </a:t>
            </a:r>
            <a:r>
              <a:rPr lang="en-US" sz="1600" spc="100" baseline="0" dirty="0" err="1">
                <a:latin typeface="Arial" charset="0"/>
              </a:rPr>
              <a:t>templo</a:t>
            </a:r>
            <a:r>
              <a:rPr lang="en-US" sz="1600" spc="100" baseline="0" dirty="0">
                <a:latin typeface="Arial" charset="0"/>
              </a:rPr>
              <a:t>, </a:t>
            </a:r>
            <a:r>
              <a:rPr lang="en-US" sz="1600" spc="100" baseline="0" dirty="0" err="1">
                <a:latin typeface="Arial" charset="0"/>
              </a:rPr>
              <a:t>ngayon</a:t>
            </a:r>
            <a:r>
              <a:rPr lang="en-US" sz="1600" spc="100" baseline="0" dirty="0">
                <a:latin typeface="Arial" charset="0"/>
              </a:rPr>
              <a:t> ay </a:t>
            </a:r>
            <a:r>
              <a:rPr lang="en-US" sz="1600" spc="100" baseline="0" dirty="0" err="1">
                <a:latin typeface="Arial" charset="0"/>
              </a:rPr>
              <a:t>sumali</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mananampalatayang</a:t>
            </a:r>
            <a:r>
              <a:rPr lang="en-US" sz="1600" spc="100" baseline="0" dirty="0">
                <a:latin typeface="Arial" charset="0"/>
              </a:rPr>
              <a:t> </a:t>
            </a:r>
            <a:r>
              <a:rPr lang="en-US" sz="1600" spc="100" baseline="0" dirty="0" err="1">
                <a:latin typeface="Arial" charset="0"/>
              </a:rPr>
              <a:t>Judio</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pagiging</a:t>
            </a:r>
            <a:r>
              <a:rPr lang="en-US" sz="1600" spc="100" baseline="0" dirty="0">
                <a:latin typeface="Arial" charset="0"/>
              </a:rPr>
              <a:t> isa. </a:t>
            </a:r>
            <a:r>
              <a:rPr lang="en-US" sz="1600" b="0" spc="100" baseline="0" dirty="0">
                <a:latin typeface="Arial" charset="0"/>
              </a:rPr>
              <a:t>¶ Tayo, </a:t>
            </a:r>
            <a:r>
              <a:rPr lang="en-US" sz="1600" b="0" spc="100" baseline="0" dirty="0" err="1">
                <a:latin typeface="Arial" charset="0"/>
              </a:rPr>
              <a:t>rin</a:t>
            </a:r>
            <a:r>
              <a:rPr lang="en-US" sz="1600" b="0" spc="100" baseline="0" dirty="0">
                <a:latin typeface="Arial" charset="0"/>
              </a:rPr>
              <a:t>, ay </a:t>
            </a:r>
            <a:r>
              <a:rPr lang="en-US" sz="1600" b="0" spc="100" baseline="0" dirty="0" err="1">
                <a:latin typeface="Arial" charset="0"/>
              </a:rPr>
              <a:t>magiging</a:t>
            </a:r>
            <a:r>
              <a:rPr lang="en-US" sz="1600" b="0" spc="100" baseline="0" dirty="0">
                <a:latin typeface="Arial" charset="0"/>
              </a:rPr>
              <a:t> </a:t>
            </a:r>
            <a:r>
              <a:rPr lang="en-US" sz="1600" b="0" spc="100" baseline="0" dirty="0" err="1">
                <a:latin typeface="Arial" charset="0"/>
              </a:rPr>
              <a:t>bahagi</a:t>
            </a:r>
            <a:r>
              <a:rPr lang="en-US" sz="1600" b="0" spc="100" baseline="0" dirty="0">
                <a:latin typeface="Arial" charset="0"/>
              </a:rPr>
              <a:t> ng </a:t>
            </a:r>
            <a:r>
              <a:rPr lang="en-US" sz="1600" b="0" spc="100" baseline="0" dirty="0" err="1">
                <a:latin typeface="Arial" charset="0"/>
              </a:rPr>
              <a:t>iglesya</a:t>
            </a:r>
            <a:r>
              <a:rPr lang="en-US" sz="1600" b="0" spc="100" baseline="0" dirty="0">
                <a:latin typeface="Arial" charset="0"/>
              </a:rPr>
              <a:t> ng </a:t>
            </a:r>
            <a:r>
              <a:rPr lang="en-US" sz="1600" b="0" spc="100" baseline="0" dirty="0" err="1">
                <a:latin typeface="Arial" charset="0"/>
              </a:rPr>
              <a:t>Diyos</a:t>
            </a:r>
            <a:r>
              <a:rPr lang="en-US" sz="1600" b="0" spc="100" baseline="0" dirty="0">
                <a:latin typeface="Arial" charset="0"/>
              </a:rPr>
              <a:t>, </a:t>
            </a:r>
            <a:r>
              <a:rPr lang="en-US" sz="1600" b="0" spc="100" baseline="0" dirty="0" err="1">
                <a:latin typeface="Arial" charset="0"/>
              </a:rPr>
              <a:t>isang</a:t>
            </a:r>
            <a:r>
              <a:rPr lang="en-US" sz="1600" b="0" spc="100" baseline="0" dirty="0">
                <a:latin typeface="Arial" charset="0"/>
              </a:rPr>
              <a:t> “banal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templo</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Panginoon</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19–22</a:t>
            </a:r>
            <a:r>
              <a:rPr lang="en-US" sz="1600" b="0" spc="100" baseline="0" dirty="0">
                <a:latin typeface="Arial" charset="0"/>
              </a:rPr>
              <a:t>).</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295508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15</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i="1" spc="100" dirty="0">
                <a:latin typeface="Arial" charset="0"/>
                <a:cs typeface="ＭＳ Ｐゴシック" charset="0"/>
              </a:rPr>
              <a:t>2</a:t>
            </a:r>
            <a:r>
              <a:rPr lang="en-US" sz="1600" b="1" spc="100" baseline="0" dirty="0">
                <a:latin typeface="Arial" charset="0"/>
                <a:cs typeface="ＭＳ Ｐゴシック" charset="0"/>
              </a:rPr>
              <a:t>. </a:t>
            </a:r>
            <a:r>
              <a:rPr lang="en-US" sz="1600" b="1" spc="100" baseline="0" dirty="0" err="1">
                <a:latin typeface="Arial" charset="0"/>
                <a:ea typeface="ＭＳ Ｐゴシック" charset="0"/>
                <a:cs typeface="ＭＳ Ｐゴシック" charset="0"/>
              </a:rPr>
              <a:t>Efeso</a:t>
            </a:r>
            <a:r>
              <a:rPr lang="en-US" sz="1600" b="1" spc="100" baseline="0" dirty="0">
                <a:latin typeface="Arial" charset="0"/>
                <a:ea typeface="ＭＳ Ｐゴシック" charset="0"/>
                <a:cs typeface="ＭＳ Ｐゴシック" charset="0"/>
              </a:rPr>
              <a:t> 3 at 4. a. </a:t>
            </a:r>
            <a:r>
              <a:rPr lang="en-US" sz="1600" b="1" spc="100" baseline="0" dirty="0" err="1">
                <a:latin typeface="Arial" charset="0"/>
                <a:ea typeface="ＭＳ Ｐゴシック" charset="0"/>
                <a:cs typeface="ＭＳ Ｐゴシック" charset="0"/>
              </a:rPr>
              <a:t>Iglesya</a:t>
            </a:r>
            <a:r>
              <a:rPr lang="en-US" sz="1600" b="1" spc="100" baseline="0" dirty="0">
                <a:latin typeface="Arial" charset="0"/>
                <a:ea typeface="ＭＳ Ｐゴシック" charset="0"/>
                <a:cs typeface="ＭＳ Ｐゴシック" charset="0"/>
              </a:rPr>
              <a:t> ng </a:t>
            </a:r>
            <a:r>
              <a:rPr lang="en-US" sz="1600" b="1" spc="100" baseline="0" dirty="0" err="1">
                <a:latin typeface="Arial" charset="0"/>
                <a:ea typeface="ＭＳ Ｐゴシック" charset="0"/>
                <a:cs typeface="ＭＳ Ｐゴシック" charset="0"/>
              </a:rPr>
              <a:t>Buhay</a:t>
            </a:r>
            <a:r>
              <a:rPr lang="en-US" sz="1600" b="1" spc="100" baseline="0" dirty="0">
                <a:latin typeface="Arial" charset="0"/>
                <a:ea typeface="ＭＳ Ｐゴシック" charset="0"/>
                <a:cs typeface="ＭＳ Ｐゴシック" charset="0"/>
              </a:rPr>
              <a:t> ng </a:t>
            </a:r>
            <a:r>
              <a:rPr lang="en-US" sz="1600" b="1" spc="100" baseline="0" dirty="0" err="1">
                <a:latin typeface="Arial" charset="0"/>
                <a:ea typeface="ＭＳ Ｐゴシック" charset="0"/>
                <a:cs typeface="ＭＳ Ｐゴシック" charset="0"/>
              </a:rPr>
              <a:t>Diyos</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makilala</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higit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kaalaman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mapuno</a:t>
            </a:r>
            <a:r>
              <a:rPr lang="en-US" sz="1600" b="0" spc="100" baseline="0" dirty="0">
                <a:latin typeface="Arial" charset="0"/>
                <a:cs typeface="ＭＳ Ｐゴシック" charset="0"/>
              </a:rPr>
              <a:t> ng lahat ng </a:t>
            </a:r>
            <a:r>
              <a:rPr lang="en-US" sz="1600" b="0" spc="100" baseline="0" dirty="0" err="1">
                <a:latin typeface="Arial" charset="0"/>
                <a:cs typeface="ＭＳ Ｐゴシック" charset="0"/>
              </a:rPr>
              <a:t>kapuspusan</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3:19</a:t>
            </a:r>
            <a:r>
              <a:rPr lang="en-US" sz="1600" b="0" i="0" spc="100" baseline="0" dirty="0">
                <a:latin typeface="Arial" charset="0"/>
                <a:cs typeface="ＭＳ Ｐゴシック" charset="0"/>
              </a:rPr>
              <a:t>). Ikaw ay </a:t>
            </a:r>
            <a:r>
              <a:rPr lang="en-US" sz="1600" b="0" i="0" spc="100" baseline="0" dirty="0" err="1">
                <a:latin typeface="Arial" charset="0"/>
                <a:cs typeface="ＭＳ Ｐゴシック" charset="0"/>
              </a:rPr>
              <a:t>minahal</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nang</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hindi</a:t>
            </a:r>
            <a:r>
              <a:rPr lang="en-US" sz="1600" b="0" i="0" spc="100" baseline="0" dirty="0">
                <a:latin typeface="Arial" charset="0"/>
                <a:cs typeface="ＭＳ Ｐゴシック" charset="0"/>
              </a:rPr>
              <a:t> </a:t>
            </a:r>
            <a:r>
              <a:rPr lang="en-US" sz="1600" b="0" i="0" spc="100" baseline="0" dirty="0" err="1">
                <a:latin typeface="Arial" charset="0"/>
                <a:cs typeface="ＭＳ Ｐゴシック" charset="0"/>
              </a:rPr>
              <a:t>masusukat</a:t>
            </a:r>
            <a:r>
              <a:rPr lang="en-US" sz="1600" b="0" i="0" spc="100" baseline="0" dirty="0">
                <a:latin typeface="Arial" charset="0"/>
                <a:cs typeface="ＭＳ Ｐゴシック" charset="0"/>
              </a:rPr>
              <a:t>.</a:t>
            </a:r>
            <a:endParaRPr lang="en-US" sz="1600" b="1" spc="100" baseline="0" dirty="0">
              <a:latin typeface="Arial" charset="0"/>
              <a:cs typeface="ＭＳ Ｐゴシック" charset="0"/>
            </a:endParaRPr>
          </a:p>
        </p:txBody>
      </p:sp>
    </p:spTree>
    <p:extLst>
      <p:ext uri="{BB962C8B-B14F-4D97-AF65-F5344CB8AC3E}">
        <p14:creationId xmlns:p14="http://schemas.microsoft.com/office/powerpoint/2010/main" val="1991151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273624"/>
            <a:ext cx="5029200" cy="4114800"/>
          </a:xfrm>
          <a:solidFill>
            <a:srgbClr val="FFFFFF"/>
          </a:solidFill>
          <a:ln>
            <a:solidFill>
              <a:srgbClr val="000000"/>
            </a:solidFill>
          </a:ln>
        </p:spPr>
        <p:txBody>
          <a:bodyPr/>
          <a:lstStyle/>
          <a:p>
            <a:pPr eaLnBrk="1" hangingPunct="1">
              <a:defRPr/>
            </a:pPr>
            <a:r>
              <a:rPr lang="en-US" sz="1600" spc="100" baseline="0" dirty="0" err="1">
                <a:latin typeface="Arial" charset="0"/>
              </a:rPr>
              <a:t>Nagpapasimula</a:t>
            </a:r>
            <a:r>
              <a:rPr lang="en-US" sz="1600" spc="100" baseline="0" dirty="0">
                <a:latin typeface="Arial" charset="0"/>
              </a:rPr>
              <a:t> </a:t>
            </a:r>
            <a:r>
              <a:rPr lang="en-US" sz="1600" spc="100" baseline="0" dirty="0" err="1">
                <a:latin typeface="Arial" charset="0"/>
              </a:rPr>
              <a:t>si</a:t>
            </a:r>
            <a:r>
              <a:rPr lang="en-US" sz="1600" spc="100" baseline="0" dirty="0">
                <a:latin typeface="Arial" charset="0"/>
              </a:rPr>
              <a:t> Pablo ng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ulat</a:t>
            </a:r>
            <a:r>
              <a:rPr lang="en-US" sz="1600" spc="100" baseline="0" dirty="0">
                <a:latin typeface="Arial" charset="0"/>
              </a:rPr>
              <a:t> ng </a:t>
            </a:r>
            <a:r>
              <a:rPr lang="en-US" sz="1600" spc="100" baseline="0" dirty="0" err="1">
                <a:latin typeface="Arial" charset="0"/>
              </a:rPr>
              <a:t>kanyang</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panalangin</a:t>
            </a:r>
            <a:r>
              <a:rPr lang="en-US" sz="1600" spc="100" baseline="0" dirty="0">
                <a:latin typeface="Arial" charset="0"/>
              </a:rPr>
              <a:t> para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mananampalataya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Efeso</a:t>
            </a:r>
            <a:r>
              <a:rPr lang="en-US" sz="1600" spc="100" baseline="0" dirty="0">
                <a:latin typeface="Arial" charset="0"/>
              </a:rPr>
              <a:t> </a:t>
            </a:r>
            <a:r>
              <a:rPr lang="en-US" sz="1600" spc="100" dirty="0">
                <a:latin typeface="Arial" charset="0"/>
              </a:rPr>
              <a:t>(</a:t>
            </a:r>
            <a:r>
              <a:rPr lang="en-US" sz="1600" i="1" spc="100" baseline="0" dirty="0" err="1">
                <a:latin typeface="Arial" charset="0"/>
              </a:rPr>
              <a:t>tal</a:t>
            </a:r>
            <a:r>
              <a:rPr lang="en-US" sz="1600" i="1" spc="100" baseline="0" dirty="0">
                <a:latin typeface="Arial" charset="0"/>
              </a:rPr>
              <a:t>. 1</a:t>
            </a:r>
            <a:r>
              <a:rPr lang="en-US" sz="1600" spc="100" baseline="0" dirty="0">
                <a:latin typeface="Arial" charset="0"/>
              </a:rPr>
              <a:t>) </a:t>
            </a:r>
            <a:r>
              <a:rPr lang="en-US" sz="1600" spc="100" baseline="0" dirty="0" err="1">
                <a:latin typeface="Arial" charset="0"/>
              </a:rPr>
              <a:t>ngunit</a:t>
            </a:r>
            <a:r>
              <a:rPr lang="en-US" sz="1600" spc="100" baseline="0" dirty="0">
                <a:latin typeface="Arial" charset="0"/>
              </a:rPr>
              <a:t> </a:t>
            </a:r>
            <a:r>
              <a:rPr lang="en-US" sz="1600" spc="100" baseline="0" dirty="0" err="1">
                <a:latin typeface="Arial" charset="0"/>
              </a:rPr>
              <a:t>pinutol</a:t>
            </a:r>
            <a:r>
              <a:rPr lang="en-US" sz="1600" spc="100" baseline="0" dirty="0">
                <a:latin typeface="Arial" charset="0"/>
              </a:rPr>
              <a:t> </a:t>
            </a:r>
            <a:r>
              <a:rPr lang="en-US" sz="1600" spc="100" baseline="0" dirty="0" err="1">
                <a:latin typeface="Arial" charset="0"/>
              </a:rPr>
              <a:t>niya</a:t>
            </a:r>
            <a:r>
              <a:rPr lang="en-US" sz="1600" spc="100" baseline="0" dirty="0">
                <a:latin typeface="Arial" charset="0"/>
              </a:rPr>
              <a:t> </a:t>
            </a:r>
            <a:r>
              <a:rPr lang="en-US" sz="1600" spc="100" baseline="0" dirty="0" err="1">
                <a:latin typeface="Arial" charset="0"/>
              </a:rPr>
              <a:t>upang</a:t>
            </a:r>
            <a:r>
              <a:rPr lang="en-US" sz="1600" spc="100" baseline="0" dirty="0">
                <a:latin typeface="Arial" charset="0"/>
              </a:rPr>
              <a:t> </a:t>
            </a:r>
            <a:r>
              <a:rPr lang="en-US" sz="1600" spc="100" baseline="0" dirty="0" err="1">
                <a:latin typeface="Arial" charset="0"/>
              </a:rPr>
              <a:t>pag-usapan</a:t>
            </a:r>
            <a:r>
              <a:rPr lang="en-US" sz="1600" spc="100" baseline="0" dirty="0">
                <a:latin typeface="Arial" charset="0"/>
              </a:rPr>
              <a:t> ang </a:t>
            </a:r>
            <a:r>
              <a:rPr lang="en-US" sz="1600" spc="100" baseline="0" dirty="0" err="1">
                <a:latin typeface="Arial" charset="0"/>
              </a:rPr>
              <a:t>paglikha</a:t>
            </a:r>
            <a:r>
              <a:rPr lang="en-US" sz="1600" spc="100" baseline="0" dirty="0">
                <a:latin typeface="Arial" charset="0"/>
              </a:rPr>
              <a:t> ng </a:t>
            </a:r>
            <a:r>
              <a:rPr lang="en-US" sz="1600" spc="100" baseline="0" dirty="0" err="1">
                <a:latin typeface="Arial" charset="0"/>
              </a:rPr>
              <a:t>Diyos</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iglesya</a:t>
            </a:r>
            <a:r>
              <a:rPr lang="en-US" sz="1600" spc="100" baseline="0" dirty="0">
                <a:latin typeface="Arial" charset="0"/>
              </a:rPr>
              <a:t> (</a:t>
            </a:r>
            <a:r>
              <a:rPr lang="en-US" sz="1600" i="1" spc="100" baseline="0" dirty="0" err="1">
                <a:latin typeface="Arial" charset="0"/>
              </a:rPr>
              <a:t>tal</a:t>
            </a:r>
            <a:r>
              <a:rPr lang="en-US" sz="1600" i="1" spc="100" baseline="0" dirty="0">
                <a:latin typeface="Arial" charset="0"/>
              </a:rPr>
              <a:t>. 2–13</a:t>
            </a:r>
            <a:r>
              <a:rPr lang="en-US" sz="1600" spc="100" baseline="0" dirty="0">
                <a:latin typeface="Arial" charset="0"/>
              </a:rPr>
              <a:t>), at </a:t>
            </a:r>
            <a:r>
              <a:rPr lang="en-US" sz="1600" spc="100" baseline="0" dirty="0" err="1">
                <a:latin typeface="Arial" charset="0"/>
              </a:rPr>
              <a:t>pagkatapos</a:t>
            </a:r>
            <a:r>
              <a:rPr lang="en-US" sz="1600" spc="100" baseline="0" dirty="0">
                <a:latin typeface="Arial" charset="0"/>
              </a:rPr>
              <a:t> ay </a:t>
            </a:r>
            <a:r>
              <a:rPr lang="en-US" sz="1600" spc="100" baseline="0" dirty="0" err="1">
                <a:latin typeface="Arial" charset="0"/>
              </a:rPr>
              <a:t>kinumpleto</a:t>
            </a:r>
            <a:r>
              <a:rPr lang="en-US" sz="1600" spc="100" baseline="0" dirty="0">
                <a:latin typeface="Arial" charset="0"/>
              </a:rPr>
              <a:t> ang </a:t>
            </a:r>
            <a:r>
              <a:rPr lang="en-US" sz="1600" spc="100" baseline="0" dirty="0" err="1">
                <a:latin typeface="Arial" charset="0"/>
              </a:rPr>
              <a:t>kanyang</a:t>
            </a:r>
            <a:r>
              <a:rPr lang="en-US" sz="1600" spc="100" baseline="0" dirty="0">
                <a:latin typeface="Arial" charset="0"/>
              </a:rPr>
              <a:t> </a:t>
            </a:r>
            <a:r>
              <a:rPr lang="en-US" sz="1600" spc="100" baseline="0" dirty="0" err="1">
                <a:latin typeface="Arial" charset="0"/>
              </a:rPr>
              <a:t>ulat</a:t>
            </a:r>
            <a:r>
              <a:rPr lang="en-US" sz="1600" spc="100" baseline="0" dirty="0">
                <a:latin typeface="Arial" charset="0"/>
              </a:rPr>
              <a:t> ng </a:t>
            </a:r>
            <a:r>
              <a:rPr lang="en-US" sz="1600" spc="100" baseline="0" dirty="0" err="1">
                <a:latin typeface="Arial" charset="0"/>
              </a:rPr>
              <a:t>panalangin</a:t>
            </a:r>
            <a:r>
              <a:rPr lang="en-US" sz="1600" spc="100" baseline="0" dirty="0">
                <a:latin typeface="Arial" charset="0"/>
              </a:rPr>
              <a:t> </a:t>
            </a:r>
            <a:r>
              <a:rPr lang="en-US" sz="1600" spc="100" dirty="0">
                <a:latin typeface="Arial" charset="0"/>
              </a:rPr>
              <a:t>(</a:t>
            </a:r>
            <a:r>
              <a:rPr lang="en-US" sz="1600" i="1" spc="100" baseline="0" dirty="0" err="1">
                <a:latin typeface="Arial" charset="0"/>
              </a:rPr>
              <a:t>tal</a:t>
            </a:r>
            <a:r>
              <a:rPr lang="en-US" sz="1600" i="1" spc="100" baseline="0" dirty="0">
                <a:latin typeface="Arial" charset="0"/>
              </a:rPr>
              <a:t>. </a:t>
            </a:r>
            <a:r>
              <a:rPr lang="en-US" sz="1600" i="1" spc="100" dirty="0">
                <a:latin typeface="Arial" charset="0"/>
              </a:rPr>
              <a:t>14–21</a:t>
            </a:r>
            <a:r>
              <a:rPr lang="en-US" sz="1600" spc="100" dirty="0">
                <a:latin typeface="Arial" charset="0"/>
              </a:rPr>
              <a:t>). </a:t>
            </a:r>
            <a:r>
              <a:rPr lang="en-US" sz="1600" i="1" spc="100" dirty="0">
                <a:latin typeface="Arial" charset="0"/>
              </a:rPr>
              <a:t>¶</a:t>
            </a:r>
            <a:r>
              <a:rPr lang="en-US" sz="1600" spc="100" dirty="0">
                <a:latin typeface="Arial" charset="0"/>
              </a:rPr>
              <a:t> Sa </a:t>
            </a:r>
            <a:r>
              <a:rPr lang="en-US" sz="1600" spc="100" dirty="0" err="1">
                <a:latin typeface="Arial" charset="0"/>
              </a:rPr>
              <a:t>panahong</a:t>
            </a:r>
            <a:r>
              <a:rPr lang="en-US" sz="1600" spc="100" dirty="0">
                <a:latin typeface="Arial" charset="0"/>
              </a:rPr>
              <a:t> ‘yon </a:t>
            </a:r>
            <a:r>
              <a:rPr lang="en-US" sz="1600" spc="100" dirty="0" err="1">
                <a:latin typeface="Arial" charset="0"/>
              </a:rPr>
              <a:t>nakarating</a:t>
            </a:r>
            <a:r>
              <a:rPr lang="en-US" sz="1600" spc="100" dirty="0">
                <a:latin typeface="Arial" charset="0"/>
              </a:rPr>
              <a:t> tayo </a:t>
            </a:r>
            <a:r>
              <a:rPr lang="en-US" sz="1600" spc="100" dirty="0" err="1">
                <a:latin typeface="Arial" charset="0"/>
              </a:rPr>
              <a:t>sa</a:t>
            </a:r>
            <a:r>
              <a:rPr lang="en-US" sz="1600" spc="100" dirty="0">
                <a:latin typeface="Arial" charset="0"/>
              </a:rPr>
              <a:t> </a:t>
            </a:r>
            <a:r>
              <a:rPr lang="en-US" sz="1600" spc="100" dirty="0" err="1">
                <a:latin typeface="Arial" charset="0"/>
              </a:rPr>
              <a:t>pagkaunawa</a:t>
            </a:r>
            <a:r>
              <a:rPr lang="en-US" sz="1600" spc="100" dirty="0">
                <a:latin typeface="Arial" charset="0"/>
              </a:rPr>
              <a:t> ng </a:t>
            </a:r>
            <a:r>
              <a:rPr lang="en-US" sz="1600" spc="100" dirty="0" err="1">
                <a:latin typeface="Arial" charset="0"/>
              </a:rPr>
              <a:t>mahahalagang</a:t>
            </a:r>
            <a:r>
              <a:rPr lang="en-US" sz="1600" spc="100" dirty="0">
                <a:latin typeface="Arial" charset="0"/>
              </a:rPr>
              <a:t> </a:t>
            </a:r>
            <a:r>
              <a:rPr lang="en-US" sz="1600" spc="100" dirty="0" err="1">
                <a:latin typeface="Arial" charset="0"/>
              </a:rPr>
              <a:t>bagay</a:t>
            </a:r>
            <a:r>
              <a:rPr lang="en-US" sz="1600" spc="100" dirty="0">
                <a:latin typeface="Arial" charset="0"/>
              </a:rPr>
              <a:t> </a:t>
            </a:r>
            <a:r>
              <a:rPr lang="en-US" sz="1600" spc="100" dirty="0" err="1">
                <a:latin typeface="Arial" charset="0"/>
              </a:rPr>
              <a:t>tungkol</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panukala</a:t>
            </a:r>
            <a:r>
              <a:rPr lang="en-US" sz="1600" spc="100" dirty="0">
                <a:latin typeface="Arial" charset="0"/>
              </a:rPr>
              <a:t>” o “</a:t>
            </a:r>
            <a:r>
              <a:rPr lang="en-US" sz="1600" spc="100" dirty="0" err="1">
                <a:latin typeface="Arial" charset="0"/>
              </a:rPr>
              <a:t>hiwaga</a:t>
            </a:r>
            <a:r>
              <a:rPr lang="en-US" sz="1600" spc="100" dirty="0">
                <a:latin typeface="Arial" charset="0"/>
              </a:rPr>
              <a:t>” ng </a:t>
            </a:r>
            <a:r>
              <a:rPr lang="en-US" sz="1600" spc="100" dirty="0" err="1">
                <a:latin typeface="Arial" charset="0"/>
              </a:rPr>
              <a:t>Diyos</a:t>
            </a:r>
            <a:r>
              <a:rPr lang="en-US" sz="1600" spc="100" dirty="0">
                <a:latin typeface="Arial" charset="0"/>
              </a:rPr>
              <a:t>: ¶ • Sa </a:t>
            </a:r>
            <a:r>
              <a:rPr lang="en-US" sz="1600" spc="100" dirty="0" err="1">
                <a:latin typeface="Arial" charset="0"/>
              </a:rPr>
              <a:t>walang</a:t>
            </a:r>
            <a:r>
              <a:rPr lang="en-US" sz="1600" spc="100" dirty="0">
                <a:latin typeface="Arial" charset="0"/>
              </a:rPr>
              <a:t> </a:t>
            </a:r>
            <a:r>
              <a:rPr lang="en-US" sz="1600" spc="100" dirty="0" err="1">
                <a:latin typeface="Arial" charset="0"/>
              </a:rPr>
              <a:t>hanggang</a:t>
            </a:r>
            <a:r>
              <a:rPr lang="en-US" sz="1600" spc="100" dirty="0">
                <a:latin typeface="Arial" charset="0"/>
              </a:rPr>
              <a:t>, </a:t>
            </a:r>
            <a:r>
              <a:rPr lang="en-US" sz="1600" spc="100" dirty="0" err="1">
                <a:latin typeface="Arial" charset="0"/>
              </a:rPr>
              <a:t>inisip</a:t>
            </a:r>
            <a:r>
              <a:rPr lang="en-US" sz="1600" spc="100" dirty="0">
                <a:latin typeface="Arial" charset="0"/>
              </a:rPr>
              <a:t> ng </a:t>
            </a:r>
            <a:r>
              <a:rPr lang="en-US" sz="1600" spc="100" dirty="0" err="1">
                <a:latin typeface="Arial" charset="0"/>
              </a:rPr>
              <a:t>Diyos</a:t>
            </a:r>
            <a:r>
              <a:rPr lang="en-US" sz="1600" spc="100" dirty="0">
                <a:latin typeface="Arial" charset="0"/>
              </a:rPr>
              <a:t> “ang </a:t>
            </a:r>
            <a:r>
              <a:rPr lang="en-US" sz="1600" spc="100" dirty="0" err="1">
                <a:latin typeface="Arial" charset="0"/>
              </a:rPr>
              <a:t>hiwaga</a:t>
            </a:r>
            <a:r>
              <a:rPr lang="en-US" sz="1600" spc="100" dirty="0">
                <a:latin typeface="Arial" charset="0"/>
              </a:rPr>
              <a:t>” o “ang </a:t>
            </a:r>
            <a:r>
              <a:rPr lang="en-US" sz="1600" spc="100" dirty="0" err="1">
                <a:latin typeface="Arial" charset="0"/>
              </a:rPr>
              <a:t>panukala</a:t>
            </a:r>
            <a:r>
              <a:rPr lang="en-US" sz="1600" spc="100" dirty="0">
                <a:latin typeface="Arial" charset="0"/>
              </a:rPr>
              <a:t>” (</a:t>
            </a:r>
            <a:r>
              <a:rPr lang="en-US" sz="1600" i="1" spc="100" dirty="0" err="1">
                <a:latin typeface="Arial" charset="0"/>
              </a:rPr>
              <a:t>tal</a:t>
            </a:r>
            <a:r>
              <a:rPr lang="en-US" sz="1600" i="1" spc="100" dirty="0">
                <a:latin typeface="Arial" charset="0"/>
              </a:rPr>
              <a:t>. 3–5, 9, 11</a:t>
            </a:r>
            <a:r>
              <a:rPr lang="en-US" sz="1600" spc="100" dirty="0">
                <a:latin typeface="Arial" charset="0"/>
              </a:rPr>
              <a:t>). </a:t>
            </a:r>
            <a:endParaRPr lang="en-PH" sz="1600" b="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072499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a:latin typeface="Arial" charset="0"/>
              </a:rPr>
              <a:t>• Sa </a:t>
            </a:r>
            <a:r>
              <a:rPr lang="en-US" sz="1600" spc="100" baseline="0" dirty="0" err="1">
                <a:latin typeface="Arial" charset="0"/>
              </a:rPr>
              <a:t>pamamagitan</a:t>
            </a:r>
            <a:r>
              <a:rPr lang="en-US" sz="1600" spc="100" baseline="0" dirty="0">
                <a:latin typeface="Arial" charset="0"/>
              </a:rPr>
              <a:t> ng </a:t>
            </a:r>
            <a:r>
              <a:rPr lang="en-US" sz="1600" spc="100" baseline="0" dirty="0" err="1">
                <a:latin typeface="Arial" charset="0"/>
              </a:rPr>
              <a:t>buhay</a:t>
            </a:r>
            <a:r>
              <a:rPr lang="en-US" sz="1600" spc="100" baseline="0" dirty="0">
                <a:latin typeface="Arial" charset="0"/>
              </a:rPr>
              <a:t> at </a:t>
            </a:r>
            <a:r>
              <a:rPr lang="en-US" sz="1600" spc="100" baseline="0" dirty="0" err="1">
                <a:latin typeface="Arial" charset="0"/>
              </a:rPr>
              <a:t>kamatayan</a:t>
            </a:r>
            <a:r>
              <a:rPr lang="en-US" sz="1600" spc="100" baseline="0" dirty="0">
                <a:latin typeface="Arial" charset="0"/>
              </a:rPr>
              <a:t> </a:t>
            </a:r>
            <a:r>
              <a:rPr lang="en-US" sz="1600" spc="100" baseline="0" dirty="0" err="1">
                <a:latin typeface="Arial" charset="0"/>
              </a:rPr>
              <a:t>ni</a:t>
            </a:r>
            <a:r>
              <a:rPr lang="en-US" sz="1600" spc="100" baseline="0" dirty="0">
                <a:latin typeface="Arial" charset="0"/>
              </a:rPr>
              <a:t> Jesus, ay </a:t>
            </a:r>
            <a:r>
              <a:rPr lang="en-US" sz="1600" spc="100" baseline="0" dirty="0" err="1">
                <a:latin typeface="Arial" charset="0"/>
              </a:rPr>
              <a:t>nagampanan</a:t>
            </a:r>
            <a:r>
              <a:rPr lang="en-US" sz="1600" spc="100" baseline="0" dirty="0">
                <a:latin typeface="Arial" charset="0"/>
              </a:rPr>
              <a:t> ‘</a:t>
            </a:r>
            <a:r>
              <a:rPr lang="en-US" sz="1600" spc="100" baseline="0" dirty="0" err="1">
                <a:latin typeface="Arial" charset="0"/>
              </a:rPr>
              <a:t>yong</a:t>
            </a:r>
            <a:r>
              <a:rPr lang="en-US" sz="1600" spc="100" baseline="0" dirty="0">
                <a:latin typeface="Arial" charset="0"/>
              </a:rPr>
              <a:t> </a:t>
            </a:r>
            <a:r>
              <a:rPr lang="en-US" sz="1600" spc="100" baseline="0" dirty="0" err="1">
                <a:latin typeface="Arial" charset="0"/>
              </a:rPr>
              <a:t>matagal-na-nakatagong</a:t>
            </a:r>
            <a:r>
              <a:rPr lang="en-US" sz="1600" spc="100" baseline="0" dirty="0">
                <a:latin typeface="Arial" charset="0"/>
              </a:rPr>
              <a:t> </a:t>
            </a:r>
            <a:r>
              <a:rPr lang="en-US" sz="1600" spc="100" baseline="0" dirty="0" err="1">
                <a:latin typeface="Arial" charset="0"/>
              </a:rPr>
              <a:t>panukala</a:t>
            </a:r>
            <a:r>
              <a:rPr lang="en-US" sz="1600" spc="100" baseline="0" dirty="0">
                <a:latin typeface="Arial" charset="0"/>
              </a:rPr>
              <a:t> (</a:t>
            </a:r>
            <a:r>
              <a:rPr lang="en-US" sz="1600" i="1" spc="100" baseline="0" dirty="0" err="1">
                <a:latin typeface="Arial" charset="0"/>
              </a:rPr>
              <a:t>tal</a:t>
            </a:r>
            <a:r>
              <a:rPr lang="en-US" sz="1600" i="1" spc="100" baseline="0" dirty="0">
                <a:latin typeface="Arial" charset="0"/>
              </a:rPr>
              <a:t>. 11</a:t>
            </a:r>
            <a:r>
              <a:rPr lang="en-US" sz="1600" spc="100" baseline="0" dirty="0">
                <a:latin typeface="Arial" charset="0"/>
              </a:rPr>
              <a:t>). </a:t>
            </a:r>
            <a:r>
              <a:rPr lang="en-US" sz="1600" i="1" spc="100" dirty="0">
                <a:latin typeface="Arial" charset="0"/>
              </a:rPr>
              <a:t>¶</a:t>
            </a:r>
            <a:r>
              <a:rPr lang="en-US" sz="1600" spc="100" dirty="0">
                <a:latin typeface="Arial" charset="0"/>
              </a:rPr>
              <a:t> • Sa </a:t>
            </a:r>
            <a:r>
              <a:rPr lang="en-US" sz="1600" spc="100" dirty="0" err="1">
                <a:latin typeface="Arial" charset="0"/>
              </a:rPr>
              <a:t>pamamagitan</a:t>
            </a:r>
            <a:r>
              <a:rPr lang="en-US" sz="1600" spc="100" dirty="0">
                <a:latin typeface="Arial" charset="0"/>
              </a:rPr>
              <a:t> ng </a:t>
            </a:r>
            <a:r>
              <a:rPr lang="en-US" sz="1600" spc="100" dirty="0" err="1">
                <a:latin typeface="Arial" charset="0"/>
              </a:rPr>
              <a:t>kapahayagan</a:t>
            </a:r>
            <a:r>
              <a:rPr lang="en-US" sz="1600" spc="100" dirty="0">
                <a:latin typeface="Arial" charset="0"/>
              </a:rPr>
              <a:t>, </a:t>
            </a:r>
            <a:r>
              <a:rPr lang="en-US" sz="1600" spc="100" dirty="0" err="1">
                <a:latin typeface="Arial" charset="0"/>
              </a:rPr>
              <a:t>nalaman</a:t>
            </a:r>
            <a:r>
              <a:rPr lang="en-US" sz="1600" spc="100" dirty="0">
                <a:latin typeface="Arial" charset="0"/>
              </a:rPr>
              <a:t> </a:t>
            </a:r>
            <a:r>
              <a:rPr lang="en-US" sz="1600" spc="100" dirty="0" err="1">
                <a:latin typeface="Arial" charset="0"/>
              </a:rPr>
              <a:t>ni</a:t>
            </a:r>
            <a:r>
              <a:rPr lang="en-US" sz="1600" spc="100" dirty="0">
                <a:latin typeface="Arial" charset="0"/>
              </a:rPr>
              <a:t> Pablo “ang </a:t>
            </a:r>
            <a:r>
              <a:rPr lang="en-US" sz="1600" spc="100" dirty="0" err="1">
                <a:latin typeface="Arial" charset="0"/>
              </a:rPr>
              <a:t>hiwaga</a:t>
            </a:r>
            <a:r>
              <a:rPr lang="en-US" sz="1600" spc="100" dirty="0">
                <a:latin typeface="Arial" charset="0"/>
              </a:rPr>
              <a:t>” at ang </a:t>
            </a:r>
            <a:r>
              <a:rPr lang="en-US" sz="1600" spc="100" dirty="0" err="1">
                <a:latin typeface="Arial" charset="0"/>
              </a:rPr>
              <a:t>nakakagulat</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katotohanan</a:t>
            </a:r>
            <a:r>
              <a:rPr lang="en-US" sz="1600" spc="100" dirty="0">
                <a:latin typeface="Arial" charset="0"/>
              </a:rPr>
              <a:t> </a:t>
            </a:r>
            <a:r>
              <a:rPr lang="en-US" sz="1600" spc="100" dirty="0" err="1">
                <a:latin typeface="Arial" charset="0"/>
              </a:rPr>
              <a:t>na</a:t>
            </a:r>
            <a:r>
              <a:rPr lang="en-US" sz="1600" spc="100" dirty="0">
                <a:latin typeface="Arial" charset="0"/>
              </a:rPr>
              <a:t> ang </a:t>
            </a:r>
            <a:r>
              <a:rPr lang="en-US" sz="1600" spc="100" dirty="0" err="1">
                <a:latin typeface="Arial" charset="0"/>
              </a:rPr>
              <a:t>mga</a:t>
            </a:r>
            <a:r>
              <a:rPr lang="en-US" sz="1600" spc="100" dirty="0">
                <a:latin typeface="Arial" charset="0"/>
              </a:rPr>
              <a:t> </a:t>
            </a:r>
            <a:r>
              <a:rPr lang="en-US" sz="1600" spc="100" dirty="0" err="1">
                <a:latin typeface="Arial" charset="0"/>
              </a:rPr>
              <a:t>Hentil</a:t>
            </a:r>
            <a:r>
              <a:rPr lang="en-US" sz="1600" spc="100" dirty="0">
                <a:latin typeface="Arial" charset="0"/>
              </a:rPr>
              <a:t> ay </a:t>
            </a:r>
            <a:r>
              <a:rPr lang="en-US" sz="1600" spc="100" dirty="0" err="1">
                <a:latin typeface="Arial" charset="0"/>
              </a:rPr>
              <a:t>magiging</a:t>
            </a:r>
            <a:r>
              <a:rPr lang="en-US" sz="1600" spc="100" dirty="0">
                <a:latin typeface="Arial" charset="0"/>
              </a:rPr>
              <a:t> </a:t>
            </a:r>
            <a:r>
              <a:rPr lang="en-US" sz="1600" spc="100" dirty="0" err="1">
                <a:latin typeface="Arial" charset="0"/>
              </a:rPr>
              <a:t>lubos</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kasosyo</a:t>
            </a:r>
            <a:r>
              <a:rPr lang="en-US" sz="1600" spc="100" dirty="0">
                <a:latin typeface="Arial" charset="0"/>
              </a:rPr>
              <a:t> </a:t>
            </a:r>
            <a:r>
              <a:rPr lang="en-US" sz="1600" spc="100" dirty="0" err="1">
                <a:latin typeface="Arial" charset="0"/>
              </a:rPr>
              <a:t>rito</a:t>
            </a:r>
            <a:r>
              <a:rPr lang="en-US" sz="1600" spc="100" dirty="0">
                <a:latin typeface="Arial" charset="0"/>
              </a:rPr>
              <a:t> (</a:t>
            </a:r>
            <a:r>
              <a:rPr lang="en-US" sz="1600" i="1" spc="100" dirty="0" err="1">
                <a:latin typeface="Arial" charset="0"/>
              </a:rPr>
              <a:t>tal</a:t>
            </a:r>
            <a:r>
              <a:rPr lang="en-US" sz="1600" i="1" spc="100" dirty="0">
                <a:latin typeface="Arial" charset="0"/>
              </a:rPr>
              <a:t>. 3–6</a:t>
            </a:r>
            <a:r>
              <a:rPr lang="en-US" sz="1600" spc="100" dirty="0">
                <a:latin typeface="Arial" charset="0"/>
              </a:rPr>
              <a:t>). ¶ • </a:t>
            </a:r>
            <a:r>
              <a:rPr lang="en-US" sz="1600" spc="100" dirty="0" err="1">
                <a:latin typeface="Arial" charset="0"/>
              </a:rPr>
              <a:t>Nakikilahok</a:t>
            </a:r>
            <a:r>
              <a:rPr lang="en-US" sz="1600" spc="100" dirty="0">
                <a:latin typeface="Arial" charset="0"/>
              </a:rPr>
              <a:t> </a:t>
            </a:r>
            <a:r>
              <a:rPr lang="en-US" sz="1600" spc="100" dirty="0" err="1">
                <a:latin typeface="Arial" charset="0"/>
              </a:rPr>
              <a:t>si</a:t>
            </a:r>
            <a:r>
              <a:rPr lang="en-US" sz="1600" spc="100" dirty="0">
                <a:latin typeface="Arial" charset="0"/>
              </a:rPr>
              <a:t> Pablo </a:t>
            </a:r>
            <a:r>
              <a:rPr lang="en-US" sz="1600" spc="100" dirty="0" err="1">
                <a:latin typeface="Arial" charset="0"/>
              </a:rPr>
              <a:t>sa</a:t>
            </a:r>
            <a:r>
              <a:rPr lang="en-US" sz="1600" spc="100" dirty="0">
                <a:latin typeface="Arial" charset="0"/>
              </a:rPr>
              <a:t> </a:t>
            </a:r>
            <a:r>
              <a:rPr lang="en-US" sz="1600" spc="100" dirty="0" err="1">
                <a:latin typeface="Arial" charset="0"/>
              </a:rPr>
              <a:t>pagpapakalat</a:t>
            </a:r>
            <a:r>
              <a:rPr lang="en-US" sz="1600" spc="100" dirty="0">
                <a:latin typeface="Arial" charset="0"/>
              </a:rPr>
              <a:t> </a:t>
            </a:r>
            <a:r>
              <a:rPr lang="en-US" sz="1600" spc="100" dirty="0" err="1">
                <a:latin typeface="Arial" charset="0"/>
              </a:rPr>
              <a:t>nitong</a:t>
            </a:r>
            <a:r>
              <a:rPr lang="en-US" sz="1600" spc="100" dirty="0">
                <a:latin typeface="Arial" charset="0"/>
              </a:rPr>
              <a:t> </a:t>
            </a:r>
            <a:r>
              <a:rPr lang="en-US" sz="1600" spc="100" dirty="0" err="1">
                <a:latin typeface="Arial" charset="0"/>
              </a:rPr>
              <a:t>mabuting</a:t>
            </a:r>
            <a:r>
              <a:rPr lang="en-US" sz="1600" spc="100" dirty="0">
                <a:latin typeface="Arial" charset="0"/>
              </a:rPr>
              <a:t> </a:t>
            </a:r>
            <a:r>
              <a:rPr lang="en-US" sz="1600" spc="100" dirty="0" err="1">
                <a:latin typeface="Arial" charset="0"/>
              </a:rPr>
              <a:t>balita</a:t>
            </a:r>
            <a:r>
              <a:rPr lang="en-US" sz="1600" spc="100" dirty="0">
                <a:latin typeface="Arial" charset="0"/>
              </a:rPr>
              <a:t> </a:t>
            </a:r>
            <a:r>
              <a:rPr lang="en-US" sz="1600" spc="100" dirty="0" err="1">
                <a:latin typeface="Arial" charset="0"/>
              </a:rPr>
              <a:t>bilang</a:t>
            </a:r>
            <a:r>
              <a:rPr lang="en-US" sz="1600" spc="100" dirty="0">
                <a:latin typeface="Arial" charset="0"/>
              </a:rPr>
              <a:t> </a:t>
            </a:r>
            <a:r>
              <a:rPr lang="en-US" sz="1600" spc="100" dirty="0" err="1">
                <a:latin typeface="Arial" charset="0"/>
              </a:rPr>
              <a:t>isang</a:t>
            </a:r>
            <a:r>
              <a:rPr lang="en-US" sz="1600" spc="100" dirty="0">
                <a:latin typeface="Arial" charset="0"/>
              </a:rPr>
              <a:t> </a:t>
            </a:r>
            <a:r>
              <a:rPr lang="en-US" sz="1600" spc="100" dirty="0" err="1">
                <a:latin typeface="Arial" charset="0"/>
              </a:rPr>
              <a:t>mangangaral</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Hentil</a:t>
            </a:r>
            <a:r>
              <a:rPr lang="en-US" sz="1600" spc="100" dirty="0">
                <a:latin typeface="Arial" charset="0"/>
              </a:rPr>
              <a:t> ng “ang </a:t>
            </a:r>
            <a:r>
              <a:rPr lang="en-US" sz="1600" spc="100" dirty="0" err="1">
                <a:latin typeface="Arial" charset="0"/>
              </a:rPr>
              <a:t>hindi</a:t>
            </a:r>
            <a:r>
              <a:rPr lang="en-US" sz="1600" spc="100" dirty="0">
                <a:latin typeface="Arial" charset="0"/>
              </a:rPr>
              <a:t> </a:t>
            </a:r>
            <a:r>
              <a:rPr lang="en-US" sz="1600" spc="100" dirty="0" err="1">
                <a:latin typeface="Arial" charset="0"/>
              </a:rPr>
              <a:t>malirip</a:t>
            </a:r>
            <a:r>
              <a:rPr lang="en-US" sz="1600" spc="100" dirty="0">
                <a:latin typeface="Arial" charset="0"/>
              </a:rPr>
              <a:t> </a:t>
            </a:r>
            <a:r>
              <a:rPr lang="en-US" sz="1600" spc="100" dirty="0" err="1">
                <a:latin typeface="Arial" charset="0"/>
              </a:rPr>
              <a:t>na</a:t>
            </a:r>
            <a:r>
              <a:rPr lang="en-US" sz="1600" spc="100" dirty="0">
                <a:latin typeface="Arial" charset="0"/>
              </a:rPr>
              <a:t> </a:t>
            </a:r>
            <a:r>
              <a:rPr lang="en-US" sz="1600" spc="100" dirty="0" err="1">
                <a:latin typeface="Arial" charset="0"/>
              </a:rPr>
              <a:t>kayamanan</a:t>
            </a:r>
            <a:r>
              <a:rPr lang="en-US" sz="1600" spc="100" dirty="0">
                <a:latin typeface="Arial" charset="0"/>
              </a:rPr>
              <a:t> </a:t>
            </a:r>
            <a:r>
              <a:rPr lang="en-US" sz="1600" spc="100" dirty="0" err="1">
                <a:latin typeface="Arial" charset="0"/>
              </a:rPr>
              <a:t>ni</a:t>
            </a:r>
            <a:r>
              <a:rPr lang="en-US" sz="1600" spc="100" dirty="0">
                <a:latin typeface="Arial" charset="0"/>
              </a:rPr>
              <a:t> Cristo” (</a:t>
            </a:r>
            <a:r>
              <a:rPr lang="en-US" sz="1600" i="1" spc="100" dirty="0" err="1">
                <a:latin typeface="Arial" charset="0"/>
              </a:rPr>
              <a:t>tal</a:t>
            </a:r>
            <a:r>
              <a:rPr lang="en-US" sz="1600" i="1" spc="100" dirty="0">
                <a:latin typeface="Arial" charset="0"/>
              </a:rPr>
              <a:t>. 8, 9</a:t>
            </a:r>
            <a:r>
              <a:rPr lang="en-US" sz="1600" spc="100" dirty="0">
                <a:latin typeface="Arial" charset="0"/>
              </a:rPr>
              <a:t>). </a:t>
            </a:r>
            <a:endParaRPr lang="en-PH" sz="1600" b="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940583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a:latin typeface="Arial" charset="0"/>
              </a:rPr>
              <a:t>May maraming </a:t>
            </a:r>
            <a:r>
              <a:rPr lang="en-US" sz="1600" spc="100" baseline="0" dirty="0" err="1">
                <a:latin typeface="Arial" charset="0"/>
              </a:rPr>
              <a:t>nadala</a:t>
            </a:r>
            <a:r>
              <a:rPr lang="en-US" sz="1600" spc="100" baseline="0" dirty="0">
                <a:latin typeface="Arial" charset="0"/>
              </a:rPr>
              <a:t> kay Cristo, ang </a:t>
            </a:r>
            <a:r>
              <a:rPr lang="en-US" sz="1600" spc="100" baseline="0" dirty="0" err="1">
                <a:latin typeface="Arial" charset="0"/>
              </a:rPr>
              <a:t>iglesya</a:t>
            </a:r>
            <a:r>
              <a:rPr lang="en-US" sz="1600" spc="100" baseline="0" dirty="0">
                <a:latin typeface="Arial" charset="0"/>
              </a:rPr>
              <a:t>, </a:t>
            </a:r>
            <a:r>
              <a:rPr lang="en-US" sz="1600" spc="100" baseline="0" dirty="0" err="1">
                <a:latin typeface="Arial" charset="0"/>
              </a:rPr>
              <a:t>gaya</a:t>
            </a:r>
            <a:r>
              <a:rPr lang="en-US" sz="1600" spc="100" baseline="0" dirty="0">
                <a:latin typeface="Arial" charset="0"/>
              </a:rPr>
              <a:t> ng </a:t>
            </a:r>
            <a:r>
              <a:rPr lang="en-US" sz="1600" spc="100" baseline="0" dirty="0" err="1">
                <a:latin typeface="Arial" charset="0"/>
              </a:rPr>
              <a:t>pagkakabuo</a:t>
            </a:r>
            <a:r>
              <a:rPr lang="en-US" sz="1600" spc="100" baseline="0" dirty="0">
                <a:latin typeface="Arial" charset="0"/>
              </a:rPr>
              <a:t> ng </a:t>
            </a:r>
            <a:r>
              <a:rPr lang="en-US" sz="1600" spc="100" baseline="0" dirty="0" err="1">
                <a:latin typeface="Arial" charset="0"/>
              </a:rPr>
              <a:t>dalawang</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Judio</a:t>
            </a:r>
            <a:r>
              <a:rPr lang="en-US" sz="1600" spc="100" baseline="0" dirty="0">
                <a:latin typeface="Arial" charset="0"/>
              </a:rPr>
              <a:t>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Hentil</a:t>
            </a:r>
            <a:r>
              <a:rPr lang="en-US" sz="1600" spc="100" baseline="0" dirty="0">
                <a:latin typeface="Arial" charset="0"/>
              </a:rPr>
              <a:t>, ay </a:t>
            </a:r>
            <a:r>
              <a:rPr lang="en-US" sz="1600" spc="100" baseline="0" dirty="0" err="1">
                <a:latin typeface="Arial" charset="0"/>
              </a:rPr>
              <a:t>nagpapakita</a:t>
            </a:r>
            <a:r>
              <a:rPr lang="en-US" sz="1600" spc="100" baseline="0" dirty="0">
                <a:latin typeface="Arial" charset="0"/>
              </a:rPr>
              <a:t> ng “</a:t>
            </a:r>
            <a:r>
              <a:rPr lang="en-US" sz="1600" spc="100" baseline="0" dirty="0" err="1">
                <a:latin typeface="Arial" charset="0"/>
              </a:rPr>
              <a:t>iba't</a:t>
            </a:r>
            <a:r>
              <a:rPr lang="en-US" sz="1600" spc="100" baseline="0" dirty="0">
                <a:latin typeface="Arial" charset="0"/>
              </a:rPr>
              <a:t> </a:t>
            </a:r>
            <a:r>
              <a:rPr lang="en-US" sz="1600" spc="100" baseline="0" dirty="0" err="1">
                <a:latin typeface="Arial" charset="0"/>
              </a:rPr>
              <a:t>ibang</a:t>
            </a:r>
            <a:r>
              <a:rPr lang="en-US" sz="1600" spc="100" baseline="0" dirty="0">
                <a:latin typeface="Arial" charset="0"/>
              </a:rPr>
              <a:t> </a:t>
            </a:r>
            <a:r>
              <a:rPr lang="en-US" sz="1600" spc="100" baseline="0" dirty="0" err="1">
                <a:latin typeface="Arial" charset="0"/>
              </a:rPr>
              <a:t>anyo</a:t>
            </a:r>
            <a:r>
              <a:rPr lang="en-US" sz="1600" spc="100" baseline="0" dirty="0">
                <a:latin typeface="Arial" charset="0"/>
              </a:rPr>
              <a:t> ng </a:t>
            </a:r>
            <a:r>
              <a:rPr lang="en-US" sz="1600" spc="100" baseline="0" dirty="0" err="1">
                <a:latin typeface="Arial" charset="0"/>
              </a:rPr>
              <a:t>karunungan</a:t>
            </a:r>
            <a:r>
              <a:rPr lang="en-US" sz="1600" spc="100" baseline="0" dirty="0">
                <a:latin typeface="Arial" charset="0"/>
              </a:rPr>
              <a:t> ng </a:t>
            </a:r>
            <a:r>
              <a:rPr lang="en-US" sz="1600" spc="100" baseline="0" dirty="0" err="1">
                <a:latin typeface="Arial" charset="0"/>
              </a:rPr>
              <a:t>Diyos</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pinuno</a:t>
            </a:r>
            <a:r>
              <a:rPr lang="en-US" sz="1600" spc="100" dirty="0">
                <a:latin typeface="Arial" charset="0"/>
              </a:rPr>
              <a:t> at </a:t>
            </a:r>
            <a:r>
              <a:rPr lang="en-US" sz="1600" spc="100" dirty="0" err="1">
                <a:latin typeface="Arial" charset="0"/>
              </a:rPr>
              <a:t>sa</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kapamahalaan</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sangkalangitan</a:t>
            </a:r>
            <a:r>
              <a:rPr lang="en-US" sz="1600" spc="100" dirty="0">
                <a:latin typeface="Arial" charset="0"/>
              </a:rPr>
              <a:t>” (</a:t>
            </a:r>
            <a:r>
              <a:rPr lang="en-US" sz="1600" i="1" spc="100" dirty="0" err="1">
                <a:latin typeface="Arial" charset="0"/>
              </a:rPr>
              <a:t>tal</a:t>
            </a:r>
            <a:r>
              <a:rPr lang="en-US" sz="1600" i="1" spc="100" dirty="0">
                <a:latin typeface="Arial" charset="0"/>
              </a:rPr>
              <a:t>. 10</a:t>
            </a:r>
            <a:r>
              <a:rPr lang="en-US" sz="1600" spc="100" dirty="0">
                <a:latin typeface="Arial" charset="0"/>
              </a:rPr>
              <a:t>), </a:t>
            </a:r>
            <a:r>
              <a:rPr lang="en-US" sz="1600" spc="100" dirty="0" err="1">
                <a:latin typeface="Arial" charset="0"/>
              </a:rPr>
              <a:t>inaanunsyo</a:t>
            </a:r>
            <a:r>
              <a:rPr lang="en-US" sz="1600" spc="100" dirty="0">
                <a:latin typeface="Arial" charset="0"/>
              </a:rPr>
              <a:t> ang </a:t>
            </a:r>
            <a:r>
              <a:rPr lang="en-US" sz="1600" spc="100" dirty="0" err="1">
                <a:latin typeface="Arial" charset="0"/>
              </a:rPr>
              <a:t>pagsapit</a:t>
            </a:r>
            <a:r>
              <a:rPr lang="en-US" sz="1600" spc="100" dirty="0">
                <a:latin typeface="Arial" charset="0"/>
              </a:rPr>
              <a:t> ng </a:t>
            </a:r>
            <a:r>
              <a:rPr lang="en-US" sz="1600" spc="100" dirty="0" err="1">
                <a:latin typeface="Arial" charset="0"/>
              </a:rPr>
              <a:t>kanilang</a:t>
            </a:r>
            <a:r>
              <a:rPr lang="en-US" sz="1600" spc="100" dirty="0">
                <a:latin typeface="Arial" charset="0"/>
              </a:rPr>
              <a:t> </a:t>
            </a:r>
            <a:r>
              <a:rPr lang="en-US" sz="1600" spc="100" dirty="0" err="1">
                <a:latin typeface="Arial" charset="0"/>
              </a:rPr>
              <a:t>kamatayan</a:t>
            </a:r>
            <a:r>
              <a:rPr lang="en-US" sz="1600" spc="100" dirty="0">
                <a:latin typeface="Arial" charset="0"/>
              </a:rPr>
              <a:t>. </a:t>
            </a:r>
            <a:r>
              <a:rPr lang="en-US" sz="1600" i="1" spc="100" dirty="0">
                <a:latin typeface="Arial" charset="0"/>
              </a:rPr>
              <a:t>¶</a:t>
            </a:r>
            <a:r>
              <a:rPr lang="en-US" sz="1600" spc="100" dirty="0">
                <a:latin typeface="Arial" charset="0"/>
              </a:rPr>
              <a:t> Ang </a:t>
            </a:r>
            <a:r>
              <a:rPr lang="en-US" sz="1600" spc="100" dirty="0" err="1">
                <a:latin typeface="Arial" charset="0"/>
              </a:rPr>
              <a:t>panukalang</a:t>
            </a:r>
            <a:r>
              <a:rPr lang="en-US" sz="1600" spc="100" dirty="0">
                <a:latin typeface="Arial" charset="0"/>
              </a:rPr>
              <a:t> </a:t>
            </a:r>
            <a:r>
              <a:rPr lang="en-US" sz="1600" spc="100" dirty="0" err="1">
                <a:latin typeface="Arial" charset="0"/>
              </a:rPr>
              <a:t>pag-isahin</a:t>
            </a:r>
            <a:r>
              <a:rPr lang="en-US" sz="1600" spc="100" dirty="0">
                <a:latin typeface="Arial" charset="0"/>
              </a:rPr>
              <a:t> ang lahat ng </a:t>
            </a:r>
            <a:r>
              <a:rPr lang="en-US" sz="1600" spc="100" dirty="0" err="1">
                <a:latin typeface="Arial" charset="0"/>
              </a:rPr>
              <a:t>mga</a:t>
            </a:r>
            <a:r>
              <a:rPr lang="en-US" sz="1600" spc="100" dirty="0">
                <a:latin typeface="Arial" charset="0"/>
              </a:rPr>
              <a:t> </a:t>
            </a:r>
            <a:r>
              <a:rPr lang="en-US" sz="1600" spc="100" dirty="0" err="1">
                <a:latin typeface="Arial" charset="0"/>
              </a:rPr>
              <a:t>bagay</a:t>
            </a:r>
            <a:r>
              <a:rPr lang="en-US" sz="1600" spc="100" dirty="0">
                <a:latin typeface="Arial" charset="0"/>
              </a:rPr>
              <a:t> kay Cristo ay </a:t>
            </a:r>
            <a:r>
              <a:rPr lang="en-US" sz="1600" spc="100" dirty="0" err="1">
                <a:latin typeface="Arial" charset="0"/>
              </a:rPr>
              <a:t>kasalukuyang</a:t>
            </a:r>
            <a:r>
              <a:rPr lang="en-US" sz="1600" spc="100" dirty="0">
                <a:latin typeface="Arial" charset="0"/>
              </a:rPr>
              <a:t> </a:t>
            </a:r>
            <a:r>
              <a:rPr lang="en-US" sz="1600" spc="100" dirty="0" err="1">
                <a:latin typeface="Arial" charset="0"/>
              </a:rPr>
              <a:t>nangyayari</a:t>
            </a:r>
            <a:r>
              <a:rPr lang="en-US" sz="1600" spc="100" dirty="0">
                <a:latin typeface="Arial" charset="0"/>
              </a:rPr>
              <a:t>, at ang </a:t>
            </a:r>
            <a:r>
              <a:rPr lang="en-US" sz="1600" spc="100" dirty="0" err="1">
                <a:latin typeface="Arial" charset="0"/>
              </a:rPr>
              <a:t>kanilang</a:t>
            </a:r>
            <a:r>
              <a:rPr lang="en-US" sz="1600" spc="100" dirty="0">
                <a:latin typeface="Arial" charset="0"/>
              </a:rPr>
              <a:t> </a:t>
            </a:r>
            <a:r>
              <a:rPr lang="en-US" sz="1600" spc="100" dirty="0" err="1">
                <a:latin typeface="Arial" charset="0"/>
              </a:rPr>
              <a:t>panahon</a:t>
            </a:r>
            <a:r>
              <a:rPr lang="en-US" sz="1600" spc="100" dirty="0">
                <a:latin typeface="Arial" charset="0"/>
              </a:rPr>
              <a:t> ay </a:t>
            </a:r>
            <a:r>
              <a:rPr lang="en-US" sz="1600" spc="100" dirty="0" err="1">
                <a:latin typeface="Arial" charset="0"/>
              </a:rPr>
              <a:t>maiksi</a:t>
            </a:r>
            <a:r>
              <a:rPr lang="en-US" sz="1600" spc="100" dirty="0">
                <a:latin typeface="Arial" charset="0"/>
              </a:rPr>
              <a:t> </a:t>
            </a:r>
            <a:r>
              <a:rPr lang="en-US" sz="1600" spc="100" dirty="0" err="1">
                <a:latin typeface="Arial" charset="0"/>
              </a:rPr>
              <a:t>na.</a:t>
            </a:r>
            <a:r>
              <a:rPr lang="en-US" sz="1600" spc="100" dirty="0">
                <a:latin typeface="Arial" charset="0"/>
              </a:rPr>
              <a:t> </a:t>
            </a:r>
            <a:endParaRPr lang="en-PH" sz="1600" b="1"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580460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19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dirty="0">
                <a:latin typeface="Arial" charset="0"/>
                <a:cs typeface="ＭＳ Ｐゴシック" charset="0"/>
              </a:rPr>
              <a:t>b</a:t>
            </a:r>
            <a:r>
              <a:rPr lang="en-US" sz="1600" b="1" spc="100" baseline="0" dirty="0">
                <a:latin typeface="Arial" charset="0"/>
                <a:cs typeface="ＭＳ Ｐゴシック" charset="0"/>
              </a:rPr>
              <a:t>. </a:t>
            </a:r>
            <a:r>
              <a:rPr lang="en-US" sz="1600" b="1" spc="100" baseline="0" dirty="0">
                <a:latin typeface="Arial" charset="0"/>
                <a:ea typeface="ＭＳ Ｐゴシック" charset="0"/>
                <a:cs typeface="ＭＳ Ｐゴシック" charset="0"/>
              </a:rPr>
              <a:t>Ang </a:t>
            </a:r>
            <a:r>
              <a:rPr lang="en-US" sz="1600" b="1" spc="100" baseline="0" dirty="0" err="1">
                <a:latin typeface="Arial" charset="0"/>
                <a:ea typeface="ＭＳ Ｐゴシック" charset="0"/>
                <a:cs typeface="ＭＳ Ｐゴシック" charset="0"/>
              </a:rPr>
              <a:t>Pagkakaisa</a:t>
            </a:r>
            <a:r>
              <a:rPr lang="en-US" sz="1600" b="1" spc="100" baseline="0" dirty="0">
                <a:latin typeface="Arial" charset="0"/>
                <a:ea typeface="ＭＳ Ｐゴシック" charset="0"/>
                <a:cs typeface="ＭＳ Ｐゴシック" charset="0"/>
              </a:rPr>
              <a:t> ng </a:t>
            </a:r>
            <a:r>
              <a:rPr lang="en-US" sz="1600" b="1" spc="100" baseline="0" dirty="0" err="1">
                <a:latin typeface="Arial" charset="0"/>
                <a:ea typeface="ＭＳ Ｐゴシック" charset="0"/>
                <a:cs typeface="ＭＳ Ｐゴシック" charset="0"/>
              </a:rPr>
              <a:t>Pananampalataya</a:t>
            </a:r>
            <a:r>
              <a:rPr lang="en-US" sz="1600" b="1" spc="100" baseline="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Kaya't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ako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bilanggo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Panginoon</a:t>
            </a:r>
            <a:r>
              <a:rPr lang="en-US" sz="1600" b="0" spc="100" baseline="0" dirty="0">
                <a:latin typeface="Arial" charset="0"/>
                <a:cs typeface="ＭＳ Ｐゴシック" charset="0"/>
              </a:rPr>
              <a:t> ay </a:t>
            </a:r>
            <a:r>
              <a:rPr lang="en-US" sz="1600" b="0" spc="100" baseline="0" dirty="0" err="1">
                <a:latin typeface="Arial" charset="0"/>
                <a:cs typeface="ＭＳ Ｐゴシック" charset="0"/>
              </a:rPr>
              <a:t>nagsusumamo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lumakad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nararapat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pagkatawag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inyo'y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itinawag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lubos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kapakumbabaan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kaamuan</a:t>
            </a:r>
            <a:r>
              <a:rPr lang="en-US" sz="1600" b="0" spc="100" baseline="0" dirty="0">
                <a:latin typeface="Arial" charset="0"/>
                <a:cs typeface="ＭＳ Ｐゴシック" charset="0"/>
              </a:rPr>
              <a:t>, may </a:t>
            </a:r>
            <a:r>
              <a:rPr lang="en-US" sz="1600" b="0" spc="100" baseline="0" dirty="0" err="1">
                <a:latin typeface="Arial" charset="0"/>
                <a:cs typeface="ＭＳ Ｐゴシック" charset="0"/>
              </a:rPr>
              <a:t>pagtitiyaga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magparaya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isa't</a:t>
            </a:r>
            <a:r>
              <a:rPr lang="en-US" sz="1600" b="0" spc="100" baseline="0" dirty="0">
                <a:latin typeface="Arial" charset="0"/>
                <a:cs typeface="ＭＳ Ｐゴシック" charset="0"/>
              </a:rPr>
              <a:t> isa ¶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nagsisikap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mapanatili</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pagkakaisa</a:t>
            </a:r>
            <a:r>
              <a:rPr lang="en-US" sz="1600" b="0" spc="100" baseline="0" dirty="0">
                <a:latin typeface="Arial" charset="0"/>
                <a:cs typeface="ＭＳ Ｐゴシック" charset="0"/>
              </a:rPr>
              <a:t> ng Espiritu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buklod</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kapayapaan</a:t>
            </a:r>
            <a:r>
              <a:rPr lang="en-US" sz="1600" b="0" spc="100" baseline="0" dirty="0">
                <a:latin typeface="Arial" charset="0"/>
                <a:cs typeface="ＭＳ Ｐゴシック" charset="0"/>
              </a:rPr>
              <a:t>” (</a:t>
            </a:r>
            <a:r>
              <a:rPr lang="en-US" sz="1600" b="0" i="1" spc="100" baseline="0" dirty="0" err="1">
                <a:latin typeface="Arial" charset="0"/>
                <a:cs typeface="ＭＳ Ｐゴシック" charset="0"/>
              </a:rPr>
              <a:t>Efeso</a:t>
            </a:r>
            <a:r>
              <a:rPr lang="en-US" sz="1600" b="0" i="1" spc="100" baseline="0" dirty="0">
                <a:latin typeface="Arial" charset="0"/>
                <a:cs typeface="ＭＳ Ｐゴシック" charset="0"/>
              </a:rPr>
              <a:t> 4:1–3</a:t>
            </a:r>
            <a:r>
              <a:rPr lang="en-US" sz="1600" b="0" i="0" spc="100" baseline="0" dirty="0">
                <a:latin typeface="Arial" charset="0"/>
                <a:cs typeface="ＭＳ Ｐゴシック" charset="0"/>
              </a:rPr>
              <a:t>). </a:t>
            </a:r>
            <a:r>
              <a:rPr lang="en-US" sz="1600" b="1" i="0" spc="100" baseline="0" dirty="0">
                <a:latin typeface="Arial" charset="0"/>
                <a:cs typeface="ＭＳ Ｐゴシック" charset="0"/>
              </a:rPr>
              <a:t>Hanggang </a:t>
            </a:r>
            <a:r>
              <a:rPr lang="en-US" sz="1600" b="1" i="0" spc="100" baseline="0" dirty="0" err="1">
                <a:latin typeface="Arial" charset="0"/>
                <a:cs typeface="ＭＳ Ｐゴシック" charset="0"/>
              </a:rPr>
              <a:t>sa</a:t>
            </a:r>
            <a:r>
              <a:rPr lang="en-US" sz="1600" b="1" i="0" spc="100" baseline="0" dirty="0">
                <a:latin typeface="Arial" charset="0"/>
                <a:cs typeface="ＭＳ Ｐゴシック" charset="0"/>
              </a:rPr>
              <a:t> lahat </a:t>
            </a:r>
            <a:r>
              <a:rPr lang="en-US" sz="1600" b="1" i="0" spc="100" baseline="0" dirty="0" err="1">
                <a:latin typeface="Arial" charset="0"/>
                <a:cs typeface="ＭＳ Ｐゴシック" charset="0"/>
              </a:rPr>
              <a:t>tayo'y</a:t>
            </a:r>
            <a:r>
              <a:rPr lang="en-US" sz="1600" b="1" i="0" spc="100" baseline="0" dirty="0">
                <a:latin typeface="Arial" charset="0"/>
                <a:cs typeface="ＭＳ Ｐゴシック" charset="0"/>
              </a:rPr>
              <a:t> </a:t>
            </a:r>
            <a:r>
              <a:rPr lang="en-US" sz="1600" b="1" i="0" spc="100" baseline="0" dirty="0" err="1">
                <a:latin typeface="Arial" charset="0"/>
                <a:cs typeface="ＭＳ Ｐゴシック" charset="0"/>
              </a:rPr>
              <a:t>maabot</a:t>
            </a:r>
            <a:r>
              <a:rPr lang="en-US" sz="1600" b="1" i="0" spc="100" baseline="0" dirty="0">
                <a:latin typeface="Arial" charset="0"/>
                <a:cs typeface="ＭＳ Ｐゴシック" charset="0"/>
              </a:rPr>
              <a:t> ang </a:t>
            </a:r>
            <a:r>
              <a:rPr lang="en-US" sz="1600" b="1" i="0" spc="100" baseline="0" dirty="0" err="1">
                <a:latin typeface="Arial" charset="0"/>
                <a:cs typeface="ＭＳ Ｐゴシック" charset="0"/>
              </a:rPr>
              <a:t>pagkakaisa</a:t>
            </a:r>
            <a:r>
              <a:rPr lang="en-US" sz="1600" b="1" i="0" spc="100" baseline="0" dirty="0">
                <a:latin typeface="Arial" charset="0"/>
                <a:cs typeface="ＭＳ Ｐゴシック" charset="0"/>
              </a:rPr>
              <a:t> ng </a:t>
            </a:r>
            <a:r>
              <a:rPr lang="en-US" sz="1600" b="1" i="0" spc="100" baseline="0" dirty="0" err="1">
                <a:latin typeface="Arial" charset="0"/>
                <a:cs typeface="ＭＳ Ｐゴシック" charset="0"/>
              </a:rPr>
              <a:t>pananampalataya</a:t>
            </a:r>
            <a:r>
              <a:rPr lang="en-US" sz="1600" b="1" i="0" spc="100" baseline="0" dirty="0">
                <a:latin typeface="Arial" charset="0"/>
                <a:cs typeface="ＭＳ Ｐゴシック" charset="0"/>
              </a:rPr>
              <a:t>.</a:t>
            </a:r>
            <a:endParaRPr lang="en-US" sz="1600" b="1" spc="100" baseline="0" dirty="0">
              <a:latin typeface="Arial" charset="0"/>
              <a:cs typeface="ＭＳ Ｐゴシック" charset="0"/>
            </a:endParaRPr>
          </a:p>
        </p:txBody>
      </p:sp>
    </p:spTree>
    <p:extLst>
      <p:ext uri="{BB962C8B-B14F-4D97-AF65-F5344CB8AC3E}">
        <p14:creationId xmlns:p14="http://schemas.microsoft.com/office/powerpoint/2010/main" val="1792115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4FF8E02-8D95-5442-9635-B4AA6BA0453F}" type="slidenum">
              <a:rPr lang="en-US" sz="1200"/>
              <a:pPr/>
              <a:t>2</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sz="1600" b="0" i="0" spc="100" dirty="0">
                <a:latin typeface="Arial" charset="0"/>
                <a:cs typeface="ＭＳ Ｐゴシック" charset="0"/>
              </a:rPr>
              <a:t>Mga </a:t>
            </a:r>
            <a:r>
              <a:rPr lang="en-US" sz="1600" b="0" i="0" spc="100" dirty="0" err="1">
                <a:latin typeface="Arial" charset="0"/>
                <a:cs typeface="ＭＳ Ｐゴシック" charset="0"/>
              </a:rPr>
              <a:t>Taga-Efeso</a:t>
            </a:r>
            <a:r>
              <a:rPr lang="en-US" sz="1600" b="0" i="0" spc="100" dirty="0">
                <a:latin typeface="Arial" charset="0"/>
                <a:cs typeface="ＭＳ Ｐゴシック"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199837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err="1">
                <a:latin typeface="Arial" charset="0"/>
              </a:rPr>
              <a:t>Nagpapasimula</a:t>
            </a:r>
            <a:r>
              <a:rPr lang="en-US" sz="1600" spc="100" baseline="0" dirty="0">
                <a:latin typeface="Arial" charset="0"/>
              </a:rPr>
              <a:t> at </a:t>
            </a:r>
            <a:r>
              <a:rPr lang="en-US" sz="1600" spc="100" baseline="0" dirty="0" err="1">
                <a:latin typeface="Arial" charset="0"/>
              </a:rPr>
              <a:t>nagtatapos</a:t>
            </a:r>
            <a:r>
              <a:rPr lang="en-US" sz="1600" spc="100" baseline="0" dirty="0">
                <a:latin typeface="Arial" charset="0"/>
              </a:rPr>
              <a:t> ang </a:t>
            </a:r>
            <a:r>
              <a:rPr lang="en-US" sz="1600" spc="100" baseline="0" dirty="0" err="1">
                <a:latin typeface="Arial" charset="0"/>
              </a:rPr>
              <a:t>Efeso</a:t>
            </a:r>
            <a:r>
              <a:rPr lang="en-US" sz="1600" spc="100" baseline="0" dirty="0">
                <a:latin typeface="Arial" charset="0"/>
              </a:rPr>
              <a:t> 4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panawagan</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magmalasakit</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isa’t</a:t>
            </a:r>
            <a:r>
              <a:rPr lang="en-US" sz="1600" spc="100" baseline="0" dirty="0">
                <a:latin typeface="Arial" charset="0"/>
              </a:rPr>
              <a:t> isa </a:t>
            </a:r>
            <a:r>
              <a:rPr lang="en-US" sz="1600" spc="100" baseline="0" dirty="0" err="1">
                <a:latin typeface="Arial" charset="0"/>
              </a:rPr>
              <a:t>bilang</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kaanib</a:t>
            </a:r>
            <a:r>
              <a:rPr lang="en-US" sz="1600" spc="100" baseline="0" dirty="0">
                <a:latin typeface="Arial" charset="0"/>
              </a:rPr>
              <a:t> ng </a:t>
            </a:r>
            <a:r>
              <a:rPr lang="en-US" sz="1600" spc="100" baseline="0" dirty="0" err="1">
                <a:latin typeface="Arial" charset="0"/>
              </a:rPr>
              <a:t>iglesya</a:t>
            </a:r>
            <a:r>
              <a:rPr lang="en-US" sz="1600" spc="100" baseline="0" dirty="0">
                <a:latin typeface="Arial" charset="0"/>
              </a:rPr>
              <a:t> (</a:t>
            </a:r>
            <a:r>
              <a:rPr lang="en-US" sz="1600" i="1" spc="100" baseline="0" dirty="0" err="1">
                <a:latin typeface="Arial" charset="0"/>
              </a:rPr>
              <a:t>tal</a:t>
            </a:r>
            <a:r>
              <a:rPr lang="en-US" sz="1600" i="1" spc="100" baseline="0" dirty="0">
                <a:latin typeface="Arial" charset="0"/>
              </a:rPr>
              <a:t>. 1–3, 32</a:t>
            </a:r>
            <a:r>
              <a:rPr lang="en-US" sz="1600" spc="100" dirty="0">
                <a:latin typeface="Arial" charset="0"/>
              </a:rPr>
              <a:t>). </a:t>
            </a:r>
            <a:r>
              <a:rPr lang="en-US" sz="1600" i="1" spc="100" dirty="0">
                <a:latin typeface="Arial" charset="0"/>
              </a:rPr>
              <a:t>¶</a:t>
            </a:r>
            <a:r>
              <a:rPr lang="en-US" sz="1600" spc="100" dirty="0">
                <a:latin typeface="Arial" charset="0"/>
              </a:rPr>
              <a:t> • Sa </a:t>
            </a:r>
            <a:r>
              <a:rPr lang="en-US" sz="1600" spc="100" dirty="0" err="1">
                <a:latin typeface="Arial" charset="0"/>
              </a:rPr>
              <a:t>pagitan</a:t>
            </a:r>
            <a:r>
              <a:rPr lang="en-US" sz="1600" spc="100" dirty="0">
                <a:latin typeface="Arial" charset="0"/>
              </a:rPr>
              <a:t> </a:t>
            </a:r>
            <a:r>
              <a:rPr lang="en-US" sz="1600" spc="100" dirty="0" err="1">
                <a:latin typeface="Arial" charset="0"/>
              </a:rPr>
              <a:t>nitong</a:t>
            </a:r>
            <a:r>
              <a:rPr lang="en-US" sz="1600" spc="100" dirty="0">
                <a:latin typeface="Arial" charset="0"/>
              </a:rPr>
              <a:t> </a:t>
            </a:r>
            <a:r>
              <a:rPr lang="en-US" sz="1600" spc="100" dirty="0" err="1">
                <a:latin typeface="Arial" charset="0"/>
              </a:rPr>
              <a:t>mga</a:t>
            </a:r>
            <a:r>
              <a:rPr lang="en-US" sz="1600" spc="100" dirty="0">
                <a:latin typeface="Arial" charset="0"/>
              </a:rPr>
              <a:t> </a:t>
            </a:r>
            <a:r>
              <a:rPr lang="en-US" sz="1600" spc="100" dirty="0" err="1">
                <a:latin typeface="Arial" charset="0"/>
              </a:rPr>
              <a:t>imbitasyon</a:t>
            </a:r>
            <a:r>
              <a:rPr lang="en-US" sz="1600" spc="100" dirty="0">
                <a:latin typeface="Arial" charset="0"/>
              </a:rPr>
              <a:t> ay ang </a:t>
            </a:r>
            <a:r>
              <a:rPr lang="en-US" sz="1600" spc="100" dirty="0" err="1">
                <a:latin typeface="Arial" charset="0"/>
              </a:rPr>
              <a:t>ideya</a:t>
            </a:r>
            <a:r>
              <a:rPr lang="en-US" sz="1600" spc="100" dirty="0">
                <a:latin typeface="Arial" charset="0"/>
              </a:rPr>
              <a:t> </a:t>
            </a:r>
            <a:r>
              <a:rPr lang="en-US" sz="1600" spc="100" dirty="0" err="1">
                <a:latin typeface="Arial" charset="0"/>
              </a:rPr>
              <a:t>na</a:t>
            </a:r>
            <a:r>
              <a:rPr lang="en-US" sz="1600" spc="100" dirty="0">
                <a:latin typeface="Arial" charset="0"/>
              </a:rPr>
              <a:t> ang </a:t>
            </a:r>
            <a:r>
              <a:rPr lang="en-US" sz="1600" spc="100" dirty="0" err="1">
                <a:latin typeface="Arial" charset="0"/>
              </a:rPr>
              <a:t>mga</a:t>
            </a:r>
            <a:r>
              <a:rPr lang="en-US" sz="1600" spc="100" dirty="0">
                <a:latin typeface="Arial" charset="0"/>
              </a:rPr>
              <a:t> </a:t>
            </a:r>
            <a:r>
              <a:rPr lang="en-US" sz="1600" spc="100" dirty="0" err="1">
                <a:latin typeface="Arial" charset="0"/>
              </a:rPr>
              <a:t>kaanib</a:t>
            </a:r>
            <a:r>
              <a:rPr lang="en-US" sz="1600" spc="10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kinakandili</a:t>
            </a:r>
            <a:r>
              <a:rPr lang="en-US" sz="1600" spc="100" baseline="0" dirty="0">
                <a:latin typeface="Arial" charset="0"/>
              </a:rPr>
              <a:t> ang </a:t>
            </a:r>
            <a:r>
              <a:rPr lang="en-US" sz="1600" spc="100" baseline="0" dirty="0" err="1">
                <a:latin typeface="Arial" charset="0"/>
              </a:rPr>
              <a:t>pagkakaisa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iglesya</a:t>
            </a:r>
            <a:r>
              <a:rPr lang="en-US" sz="1600" spc="100" baseline="0" dirty="0">
                <a:latin typeface="Arial" charset="0"/>
              </a:rPr>
              <a:t>.¶ • </a:t>
            </a:r>
            <a:r>
              <a:rPr lang="en-US" sz="1600" spc="100" baseline="0" dirty="0" err="1">
                <a:latin typeface="Arial" charset="0"/>
              </a:rPr>
              <a:t>Naglilista</a:t>
            </a:r>
            <a:r>
              <a:rPr lang="en-US" sz="1600" spc="100" baseline="0" dirty="0">
                <a:latin typeface="Arial" charset="0"/>
              </a:rPr>
              <a:t> </a:t>
            </a:r>
            <a:r>
              <a:rPr lang="en-US" sz="1600" spc="100" baseline="0" dirty="0" err="1">
                <a:latin typeface="Arial" charset="0"/>
              </a:rPr>
              <a:t>siya</a:t>
            </a:r>
            <a:r>
              <a:rPr lang="en-US" sz="1600" spc="100" baseline="0" dirty="0">
                <a:latin typeface="Arial" charset="0"/>
              </a:rPr>
              <a:t> ng </a:t>
            </a:r>
            <a:r>
              <a:rPr lang="en-US" sz="1600" spc="100" baseline="0" dirty="0" err="1">
                <a:latin typeface="Arial" charset="0"/>
              </a:rPr>
              <a:t>pitong</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isa”: May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katawan</a:t>
            </a:r>
            <a:r>
              <a:rPr lang="en-US" sz="1600" spc="100" baseline="0" dirty="0">
                <a:latin typeface="Arial" charset="0"/>
              </a:rPr>
              <a:t>, </a:t>
            </a:r>
            <a:r>
              <a:rPr lang="en-US" sz="1600" spc="100" baseline="0" dirty="0" err="1">
                <a:latin typeface="Arial" charset="0"/>
              </a:rPr>
              <a:t>isang</a:t>
            </a:r>
            <a:r>
              <a:rPr lang="en-US" sz="1600" spc="100" baseline="0" dirty="0">
                <a:latin typeface="Arial" charset="0"/>
              </a:rPr>
              <a:t> Espiritu,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pag-asa</a:t>
            </a:r>
            <a:r>
              <a:rPr lang="en-US" sz="1600" spc="100" baseline="0" dirty="0">
                <a:latin typeface="Arial" charset="0"/>
              </a:rPr>
              <a:t>,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Panginoon</a:t>
            </a:r>
            <a:r>
              <a:rPr lang="en-US" sz="1600" spc="100" baseline="0" dirty="0">
                <a:latin typeface="Arial" charset="0"/>
              </a:rPr>
              <a:t> (Jesu-Cristo),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pananampalataya</a:t>
            </a:r>
            <a:r>
              <a:rPr lang="en-US" sz="1600" spc="100" baseline="0" dirty="0">
                <a:latin typeface="Arial" charset="0"/>
              </a:rPr>
              <a:t>,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bautismo</a:t>
            </a:r>
            <a:r>
              <a:rPr lang="en-US" sz="1600" spc="100" baseline="0" dirty="0">
                <a:latin typeface="Arial" charset="0"/>
              </a:rPr>
              <a:t>,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Diyos</a:t>
            </a:r>
            <a:r>
              <a:rPr lang="en-US" sz="1600" spc="100" baseline="0" dirty="0">
                <a:latin typeface="Arial" charset="0"/>
              </a:rPr>
              <a:t> at Ama (</a:t>
            </a:r>
            <a:r>
              <a:rPr lang="en-US" sz="1600" i="1" spc="100" baseline="0" dirty="0" err="1">
                <a:latin typeface="Arial" charset="0"/>
              </a:rPr>
              <a:t>tal</a:t>
            </a:r>
            <a:r>
              <a:rPr lang="en-US" sz="1600" i="1" spc="100" baseline="0" dirty="0">
                <a:latin typeface="Arial" charset="0"/>
              </a:rPr>
              <a:t>. 4–6</a:t>
            </a:r>
            <a:r>
              <a:rPr lang="en-US" sz="1600" spc="100" baseline="0" dirty="0">
                <a:latin typeface="Arial" charset="0"/>
              </a:rPr>
              <a:t>). </a:t>
            </a:r>
            <a:r>
              <a:rPr lang="en-US" sz="1600" spc="100" baseline="0" dirty="0" err="1">
                <a:latin typeface="Arial" charset="0"/>
              </a:rPr>
              <a:t>Tayo’y</a:t>
            </a:r>
            <a:r>
              <a:rPr lang="en-US" sz="1600" spc="100" baseline="0" dirty="0">
                <a:latin typeface="Arial" charset="0"/>
              </a:rPr>
              <a:t> </a:t>
            </a:r>
            <a:r>
              <a:rPr lang="en-US" sz="1600" spc="100" baseline="0" dirty="0" err="1">
                <a:latin typeface="Arial" charset="0"/>
              </a:rPr>
              <a:t>nabibigkis</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pamamagitan</a:t>
            </a:r>
            <a:r>
              <a:rPr lang="en-US" sz="1600" spc="100" baseline="0" dirty="0">
                <a:latin typeface="Arial" charset="0"/>
              </a:rPr>
              <a:t> </a:t>
            </a:r>
            <a:r>
              <a:rPr lang="en-US" sz="1600" spc="100" baseline="0" dirty="0" err="1">
                <a:latin typeface="Arial" charset="0"/>
              </a:rPr>
              <a:t>nitong</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espirituwal</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reyalidad</a:t>
            </a:r>
            <a:r>
              <a:rPr lang="en-US" sz="1600" spc="100" baseline="0" dirty="0">
                <a:latin typeface="Arial" charset="0"/>
              </a:rPr>
              <a:t>. </a:t>
            </a:r>
            <a:endParaRPr lang="en-PH" sz="1600" b="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68455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b="1" spc="100" baseline="0" dirty="0">
                <a:latin typeface="Arial" charset="0"/>
              </a:rPr>
              <a:t>Ang </a:t>
            </a:r>
            <a:r>
              <a:rPr lang="en-US" sz="1600" b="1" spc="100" baseline="0" dirty="0" err="1">
                <a:latin typeface="Arial" charset="0"/>
              </a:rPr>
              <a:t>pagkaka</a:t>
            </a:r>
            <a:r>
              <a:rPr lang="en-US" sz="1600" b="1" spc="100" baseline="0" dirty="0">
                <a:latin typeface="Arial" charset="0"/>
              </a:rPr>
              <a:t>-isa ay </a:t>
            </a:r>
            <a:r>
              <a:rPr lang="en-US" sz="1600" b="1" spc="100" baseline="0" dirty="0" err="1">
                <a:latin typeface="Arial" charset="0"/>
              </a:rPr>
              <a:t>nangangailangan</a:t>
            </a:r>
            <a:r>
              <a:rPr lang="en-US" sz="1600" b="1" spc="100" baseline="0" dirty="0">
                <a:latin typeface="Arial" charset="0"/>
              </a:rPr>
              <a:t> ng </a:t>
            </a:r>
            <a:r>
              <a:rPr lang="en-US" sz="1600" b="1" spc="100" baseline="0" dirty="0" err="1">
                <a:latin typeface="Arial" charset="0"/>
              </a:rPr>
              <a:t>mahirap</a:t>
            </a:r>
            <a:r>
              <a:rPr lang="en-US" sz="1600" b="1" spc="100" baseline="0" dirty="0">
                <a:latin typeface="Arial" charset="0"/>
              </a:rPr>
              <a:t> </a:t>
            </a:r>
            <a:r>
              <a:rPr lang="en-US" sz="1600" b="1" spc="100" baseline="0" dirty="0" err="1">
                <a:latin typeface="Arial" charset="0"/>
              </a:rPr>
              <a:t>na</a:t>
            </a:r>
            <a:r>
              <a:rPr lang="en-US" sz="1600" b="1" spc="100" baseline="0" dirty="0">
                <a:latin typeface="Arial" charset="0"/>
              </a:rPr>
              <a:t> </a:t>
            </a:r>
            <a:r>
              <a:rPr lang="en-US" sz="1600" b="1" spc="100" baseline="0" dirty="0" err="1">
                <a:latin typeface="Arial" charset="0"/>
              </a:rPr>
              <a:t>paggawa</a:t>
            </a:r>
            <a:r>
              <a:rPr lang="en-US" sz="1600" b="1" spc="100" baseline="0" dirty="0">
                <a:latin typeface="Arial" charset="0"/>
              </a:rPr>
              <a:t>. </a:t>
            </a:r>
            <a:r>
              <a:rPr lang="en-US" sz="1600" spc="100" baseline="0" dirty="0">
                <a:latin typeface="Arial" charset="0"/>
              </a:rPr>
              <a:t>• </a:t>
            </a:r>
            <a:r>
              <a:rPr lang="en-US" sz="1600" spc="100" baseline="0" dirty="0" err="1">
                <a:latin typeface="Arial" charset="0"/>
              </a:rPr>
              <a:t>Laging</a:t>
            </a:r>
            <a:r>
              <a:rPr lang="en-US" sz="1600" spc="100" baseline="0" dirty="0">
                <a:latin typeface="Arial" charset="0"/>
              </a:rPr>
              <a:t> “</a:t>
            </a:r>
            <a:r>
              <a:rPr lang="en-US" sz="1600" spc="100" baseline="0" dirty="0" err="1">
                <a:latin typeface="Arial" charset="0"/>
              </a:rPr>
              <a:t>nagsisikap</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mapanatili</a:t>
            </a:r>
            <a:r>
              <a:rPr lang="en-US" sz="1600" spc="100" baseline="0" dirty="0">
                <a:latin typeface="Arial" charset="0"/>
              </a:rPr>
              <a:t> ang </a:t>
            </a:r>
            <a:r>
              <a:rPr lang="en-US" sz="1600" spc="100" baseline="0" dirty="0" err="1">
                <a:latin typeface="Arial" charset="0"/>
              </a:rPr>
              <a:t>pagkakaisa</a:t>
            </a:r>
            <a:r>
              <a:rPr lang="en-US" sz="1600" spc="100" baseline="0" dirty="0">
                <a:latin typeface="Arial" charset="0"/>
              </a:rPr>
              <a:t> ng Espiritu </a:t>
            </a:r>
            <a:r>
              <a:rPr lang="en-US" sz="1600" spc="100" dirty="0">
                <a:latin typeface="Arial" charset="0"/>
              </a:rPr>
              <a:t>(</a:t>
            </a:r>
            <a:r>
              <a:rPr lang="en-US" sz="1600" i="1" spc="100" baseline="0" dirty="0" err="1">
                <a:latin typeface="Arial" charset="0"/>
              </a:rPr>
              <a:t>tal</a:t>
            </a:r>
            <a:r>
              <a:rPr lang="en-US" sz="1600" i="1" spc="100" baseline="0" dirty="0">
                <a:latin typeface="Arial" charset="0"/>
              </a:rPr>
              <a:t>. 3</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pamamagitan</a:t>
            </a:r>
            <a:r>
              <a:rPr lang="en-US" sz="1600" spc="100" baseline="0" dirty="0">
                <a:latin typeface="Arial" charset="0"/>
              </a:rPr>
              <a:t> ng </a:t>
            </a:r>
            <a:r>
              <a:rPr lang="en-US" sz="1600" spc="100" baseline="0" dirty="0" err="1">
                <a:latin typeface="Arial" charset="0"/>
              </a:rPr>
              <a:t>isang</a:t>
            </a:r>
            <a:r>
              <a:rPr lang="en-US" sz="1600" spc="100" baseline="0" dirty="0">
                <a:latin typeface="Arial" charset="0"/>
              </a:rPr>
              <a:t> </a:t>
            </a:r>
            <a:r>
              <a:rPr lang="en-US" sz="1600" spc="100" baseline="0" dirty="0" err="1">
                <a:latin typeface="Arial" charset="0"/>
              </a:rPr>
              <a:t>aktibong</a:t>
            </a:r>
            <a:r>
              <a:rPr lang="en-US" sz="1600" spc="100" baseline="0" dirty="0">
                <a:latin typeface="Arial" charset="0"/>
              </a:rPr>
              <a:t> “</a:t>
            </a:r>
            <a:r>
              <a:rPr lang="en-US" sz="1600" spc="100" baseline="0" dirty="0" err="1">
                <a:latin typeface="Arial" charset="0"/>
              </a:rPr>
              <a:t>bahagi</a:t>
            </a:r>
            <a:r>
              <a:rPr lang="en-US" sz="1600" spc="100" baseline="0" dirty="0">
                <a:latin typeface="Arial" charset="0"/>
              </a:rPr>
              <a:t>” ng </a:t>
            </a:r>
            <a:r>
              <a:rPr lang="en-US" sz="1600" spc="100" baseline="0" dirty="0" err="1">
                <a:latin typeface="Arial" charset="0"/>
              </a:rPr>
              <a:t>katawan</a:t>
            </a:r>
            <a:r>
              <a:rPr lang="en-US" sz="1600" spc="100" baseline="0" dirty="0">
                <a:latin typeface="Arial" charset="0"/>
              </a:rPr>
              <a:t> </a:t>
            </a:r>
            <a:r>
              <a:rPr lang="en-US" sz="1600" spc="100" baseline="0" dirty="0" err="1">
                <a:latin typeface="Arial" charset="0"/>
              </a:rPr>
              <a:t>ni</a:t>
            </a:r>
            <a:r>
              <a:rPr lang="en-US" sz="1600" spc="100" baseline="0" dirty="0">
                <a:latin typeface="Arial" charset="0"/>
              </a:rPr>
              <a:t> Cristo (</a:t>
            </a:r>
            <a:r>
              <a:rPr lang="en-US" sz="1600" i="1" spc="100" baseline="0" dirty="0" err="1">
                <a:latin typeface="Arial" charset="0"/>
              </a:rPr>
              <a:t>tal</a:t>
            </a:r>
            <a:r>
              <a:rPr lang="en-US" sz="1600" i="1" spc="100" baseline="0" dirty="0">
                <a:latin typeface="Arial" charset="0"/>
              </a:rPr>
              <a:t>. 7–16</a:t>
            </a:r>
            <a:r>
              <a:rPr lang="en-US" sz="1600" spc="100" baseline="0" dirty="0">
                <a:latin typeface="Arial" charset="0"/>
              </a:rPr>
              <a:t>). </a:t>
            </a:r>
            <a:r>
              <a:rPr lang="en-US" sz="1600" i="1" spc="100" dirty="0">
                <a:latin typeface="Arial" charset="0"/>
              </a:rPr>
              <a:t>¶</a:t>
            </a:r>
            <a:r>
              <a:rPr lang="en-US" sz="1600" spc="100" dirty="0">
                <a:latin typeface="Arial" charset="0"/>
              </a:rPr>
              <a:t> • </a:t>
            </a:r>
            <a:r>
              <a:rPr lang="en-US" sz="1600" spc="100" dirty="0" err="1">
                <a:latin typeface="Arial" charset="0"/>
              </a:rPr>
              <a:t>Bawat</a:t>
            </a:r>
            <a:r>
              <a:rPr lang="en-US" sz="1600" spc="100" dirty="0">
                <a:latin typeface="Arial" charset="0"/>
              </a:rPr>
              <a:t> </a:t>
            </a:r>
            <a:r>
              <a:rPr lang="en-US" sz="1600" spc="100" dirty="0" err="1">
                <a:latin typeface="Arial" charset="0"/>
              </a:rPr>
              <a:t>kaanib</a:t>
            </a:r>
            <a:r>
              <a:rPr lang="en-US" sz="1600" spc="100" dirty="0">
                <a:latin typeface="Arial" charset="0"/>
              </a:rPr>
              <a:t> ay </a:t>
            </a:r>
            <a:r>
              <a:rPr lang="en-US" sz="1600" spc="100" dirty="0" err="1">
                <a:latin typeface="Arial" charset="0"/>
              </a:rPr>
              <a:t>isang</a:t>
            </a:r>
            <a:r>
              <a:rPr lang="en-US" sz="1600" spc="100" dirty="0">
                <a:latin typeface="Arial" charset="0"/>
              </a:rPr>
              <a:t> </a:t>
            </a:r>
            <a:r>
              <a:rPr lang="en-US" sz="1600" spc="100" dirty="0" err="1">
                <a:latin typeface="Arial" charset="0"/>
              </a:rPr>
              <a:t>napagkaloobang</a:t>
            </a:r>
            <a:r>
              <a:rPr lang="en-US" sz="1600" spc="100" dirty="0">
                <a:latin typeface="Arial" charset="0"/>
              </a:rPr>
              <a:t> </a:t>
            </a:r>
            <a:r>
              <a:rPr lang="en-US" sz="1600" spc="100" dirty="0" err="1">
                <a:latin typeface="Arial" charset="0"/>
              </a:rPr>
              <a:t>bahagi</a:t>
            </a:r>
            <a:r>
              <a:rPr lang="en-US" sz="1600" spc="100" dirty="0">
                <a:latin typeface="Arial" charset="0"/>
              </a:rPr>
              <a:t> ng </a:t>
            </a:r>
            <a:r>
              <a:rPr lang="en-US" sz="1600" spc="100" dirty="0" err="1">
                <a:latin typeface="Arial" charset="0"/>
              </a:rPr>
              <a:t>katawan</a:t>
            </a:r>
            <a:r>
              <a:rPr lang="en-US" sz="1600" spc="100" dirty="0">
                <a:latin typeface="Arial" charset="0"/>
              </a:rPr>
              <a:t> at </a:t>
            </a:r>
            <a:r>
              <a:rPr lang="en-US" sz="1600" spc="100" dirty="0" err="1">
                <a:latin typeface="Arial" charset="0"/>
              </a:rPr>
              <a:t>dapat</a:t>
            </a:r>
            <a:r>
              <a:rPr lang="en-US" sz="1600" spc="100" dirty="0">
                <a:latin typeface="Arial" charset="0"/>
              </a:rPr>
              <a:t> mag-</a:t>
            </a:r>
            <a:r>
              <a:rPr lang="en-US" sz="1600" spc="100" dirty="0" err="1">
                <a:latin typeface="Arial" charset="0"/>
              </a:rPr>
              <a:t>ambag</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kalusugan</a:t>
            </a:r>
            <a:r>
              <a:rPr lang="en-US" sz="1600" spc="100" dirty="0">
                <a:latin typeface="Arial" charset="0"/>
              </a:rPr>
              <a:t> </a:t>
            </a:r>
            <a:r>
              <a:rPr lang="en-US" sz="1600" spc="100" dirty="0" err="1">
                <a:latin typeface="Arial" charset="0"/>
              </a:rPr>
              <a:t>nito</a:t>
            </a:r>
            <a:r>
              <a:rPr lang="en-US" sz="1600" spc="100" dirty="0">
                <a:latin typeface="Arial" charset="0"/>
              </a:rPr>
              <a:t> (</a:t>
            </a:r>
            <a:r>
              <a:rPr lang="en-US" sz="1600" i="1" spc="100" dirty="0" err="1">
                <a:latin typeface="Arial" charset="0"/>
              </a:rPr>
              <a:t>tal</a:t>
            </a:r>
            <a:r>
              <a:rPr lang="en-US" sz="1600" i="1" spc="100" dirty="0">
                <a:latin typeface="Arial" charset="0"/>
              </a:rPr>
              <a:t>. 7, </a:t>
            </a:r>
            <a:r>
              <a:rPr lang="en-US" sz="1600" spc="100" dirty="0">
                <a:latin typeface="Arial" charset="0"/>
              </a:rPr>
              <a:t>16). ¶ • Lahat ay </a:t>
            </a:r>
            <a:r>
              <a:rPr lang="en-US" sz="1600" spc="100" dirty="0" err="1">
                <a:latin typeface="Arial" charset="0"/>
              </a:rPr>
              <a:t>makikinabang</a:t>
            </a:r>
            <a:r>
              <a:rPr lang="en-US" sz="1600" spc="100" dirty="0">
                <a:latin typeface="Arial" charset="0"/>
              </a:rPr>
              <a:t> </a:t>
            </a:r>
            <a:r>
              <a:rPr lang="en-US" sz="1600" spc="100" dirty="0" err="1">
                <a:latin typeface="Arial" charset="0"/>
              </a:rPr>
              <a:t>sa</a:t>
            </a:r>
            <a:r>
              <a:rPr lang="en-US" sz="1600" spc="100" dirty="0">
                <a:latin typeface="Arial" charset="0"/>
              </a:rPr>
              <a:t> </a:t>
            </a:r>
            <a:r>
              <a:rPr lang="en-US" sz="1600" spc="100" dirty="0" err="1">
                <a:latin typeface="Arial" charset="0"/>
              </a:rPr>
              <a:t>gawain</a:t>
            </a:r>
            <a:r>
              <a:rPr lang="en-US" sz="1600" spc="100" dirty="0">
                <a:latin typeface="Arial" charset="0"/>
              </a:rPr>
              <a:t> ng </a:t>
            </a:r>
            <a:r>
              <a:rPr lang="en-US" sz="1600" spc="100" dirty="0" err="1">
                <a:latin typeface="Arial" charset="0"/>
              </a:rPr>
              <a:t>mga</a:t>
            </a:r>
            <a:r>
              <a:rPr lang="en-US" sz="1600" spc="100" dirty="0">
                <a:latin typeface="Arial" charset="0"/>
              </a:rPr>
              <a:t> </a:t>
            </a:r>
            <a:r>
              <a:rPr lang="en-US" sz="1600" spc="100" dirty="0" err="1">
                <a:latin typeface="Arial" charset="0"/>
              </a:rPr>
              <a:t>apostol</a:t>
            </a:r>
            <a:r>
              <a:rPr lang="en-US" sz="1600" spc="100" dirty="0">
                <a:latin typeface="Arial" charset="0"/>
              </a:rPr>
              <a:t>, </a:t>
            </a:r>
            <a:r>
              <a:rPr lang="en-US" sz="1600" spc="100" dirty="0" err="1">
                <a:latin typeface="Arial" charset="0"/>
              </a:rPr>
              <a:t>propeta</a:t>
            </a:r>
            <a:r>
              <a:rPr lang="en-US" sz="1600" spc="100" dirty="0">
                <a:latin typeface="Arial" charset="0"/>
              </a:rPr>
              <a:t>, </a:t>
            </a:r>
            <a:r>
              <a:rPr lang="en-US" sz="1600" spc="100" dirty="0" err="1">
                <a:latin typeface="Arial" charset="0"/>
              </a:rPr>
              <a:t>ebanghelista</a:t>
            </a:r>
            <a:r>
              <a:rPr lang="en-US" sz="1600" spc="100" dirty="0">
                <a:latin typeface="Arial" charset="0"/>
              </a:rPr>
              <a:t>, pastor, at </a:t>
            </a:r>
            <a:r>
              <a:rPr lang="en-US" sz="1600" spc="100" dirty="0" err="1">
                <a:latin typeface="Arial" charset="0"/>
              </a:rPr>
              <a:t>guro</a:t>
            </a:r>
            <a:r>
              <a:rPr lang="en-US" sz="1600" spc="100" dirty="0">
                <a:latin typeface="Arial" charset="0"/>
              </a:rPr>
              <a:t> (</a:t>
            </a:r>
            <a:r>
              <a:rPr lang="en-US" sz="1600" i="1" spc="100" dirty="0" err="1">
                <a:latin typeface="Arial" charset="0"/>
              </a:rPr>
              <a:t>tal</a:t>
            </a:r>
            <a:r>
              <a:rPr lang="en-US" sz="1600" i="1" spc="100" dirty="0">
                <a:latin typeface="Arial" charset="0"/>
              </a:rPr>
              <a:t>. 11, 12</a:t>
            </a:r>
            <a:r>
              <a:rPr lang="en-US" sz="1600" spc="100" dirty="0">
                <a:latin typeface="Arial" charset="0"/>
              </a:rPr>
              <a:t>).  </a:t>
            </a:r>
            <a:endParaRPr lang="en-PH" sz="1600" b="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1985351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err="1">
                <a:latin typeface="Arial" charset="0"/>
              </a:rPr>
              <a:t>Samantalang</a:t>
            </a:r>
            <a:r>
              <a:rPr lang="en-US" sz="1600" spc="100" baseline="0" dirty="0">
                <a:latin typeface="Arial" charset="0"/>
              </a:rPr>
              <a:t> </a:t>
            </a:r>
            <a:r>
              <a:rPr lang="en-US" sz="1600" spc="100" baseline="0" dirty="0" err="1">
                <a:latin typeface="Arial" charset="0"/>
              </a:rPr>
              <a:t>kumikilos</a:t>
            </a:r>
            <a:r>
              <a:rPr lang="en-US" sz="1600" spc="100" baseline="0" dirty="0">
                <a:latin typeface="Arial" charset="0"/>
              </a:rPr>
              <a:t> </a:t>
            </a:r>
            <a:r>
              <a:rPr lang="en-US" sz="1600" spc="100" baseline="0" dirty="0" err="1">
                <a:latin typeface="Arial" charset="0"/>
              </a:rPr>
              <a:t>si</a:t>
            </a:r>
            <a:r>
              <a:rPr lang="en-US" sz="1600" spc="100" baseline="0" dirty="0">
                <a:latin typeface="Arial" charset="0"/>
              </a:rPr>
              <a:t> Pablo </a:t>
            </a:r>
            <a:r>
              <a:rPr lang="en-US" sz="1600" spc="100" baseline="0" dirty="0" err="1">
                <a:latin typeface="Arial" charset="0"/>
              </a:rPr>
              <a:t>tungo</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kanyang</a:t>
            </a:r>
            <a:r>
              <a:rPr lang="en-US" sz="1600" spc="100" baseline="0" dirty="0">
                <a:latin typeface="Arial" charset="0"/>
              </a:rPr>
              <a:t> </a:t>
            </a:r>
            <a:r>
              <a:rPr lang="en-US" sz="1600" spc="100" baseline="0" dirty="0" err="1">
                <a:latin typeface="Arial" charset="0"/>
              </a:rPr>
              <a:t>pangwaks</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apela</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maging</a:t>
            </a:r>
            <a:r>
              <a:rPr lang="en-US" sz="1600" spc="100" baseline="0" dirty="0">
                <a:latin typeface="Arial" charset="0"/>
              </a:rPr>
              <a:t> </a:t>
            </a:r>
            <a:r>
              <a:rPr lang="en-US" sz="1600" spc="100" baseline="0" dirty="0" err="1">
                <a:latin typeface="Arial" charset="0"/>
              </a:rPr>
              <a:t>mabait</a:t>
            </a:r>
            <a:r>
              <a:rPr lang="en-US" sz="1600" spc="100" baseline="0" dirty="0">
                <a:latin typeface="Arial" charset="0"/>
              </a:rPr>
              <a:t> kayo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isa’t</a:t>
            </a:r>
            <a:r>
              <a:rPr lang="en-US" sz="1600" spc="100" baseline="0" dirty="0">
                <a:latin typeface="Arial" charset="0"/>
              </a:rPr>
              <a:t> isa,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mahabagin</a:t>
            </a:r>
            <a:r>
              <a:rPr lang="en-US" sz="1600" spc="100" baseline="0" dirty="0">
                <a:latin typeface="Arial" charset="0"/>
              </a:rPr>
              <a:t>, </a:t>
            </a:r>
            <a:r>
              <a:rPr lang="en-US" sz="1600" spc="100" baseline="0" dirty="0" err="1">
                <a:latin typeface="Arial" charset="0"/>
              </a:rPr>
              <a:t>nagpapatawad</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isa’t</a:t>
            </a:r>
            <a:r>
              <a:rPr lang="en-US" sz="1600" spc="100" baseline="0" dirty="0">
                <a:latin typeface="Arial" charset="0"/>
              </a:rPr>
              <a:t> isa (</a:t>
            </a:r>
            <a:r>
              <a:rPr lang="en-US" sz="1600" i="1" spc="100" baseline="0" dirty="0" err="1">
                <a:latin typeface="Arial" charset="0"/>
              </a:rPr>
              <a:t>tal</a:t>
            </a:r>
            <a:r>
              <a:rPr lang="en-US" sz="1600" i="1" spc="100" dirty="0">
                <a:latin typeface="Arial" charset="0"/>
              </a:rPr>
              <a:t>.</a:t>
            </a:r>
            <a:r>
              <a:rPr lang="en-US" sz="1600" i="1" spc="100" baseline="0" dirty="0">
                <a:latin typeface="Arial" charset="0"/>
              </a:rPr>
              <a:t> 32</a:t>
            </a:r>
            <a:r>
              <a:rPr lang="en-US" sz="1600" spc="100" baseline="0" dirty="0">
                <a:latin typeface="Arial" charset="0"/>
              </a:rPr>
              <a:t>), </a:t>
            </a:r>
            <a:r>
              <a:rPr lang="en-US" sz="1600" spc="100" baseline="0" dirty="0" err="1">
                <a:latin typeface="Arial" charset="0"/>
              </a:rPr>
              <a:t>hinihiling</a:t>
            </a:r>
            <a:r>
              <a:rPr lang="en-US" sz="1600" spc="100" baseline="0" dirty="0">
                <a:latin typeface="Arial" charset="0"/>
              </a:rPr>
              <a:t> </a:t>
            </a:r>
            <a:r>
              <a:rPr lang="en-US" sz="1600" spc="100" baseline="0" dirty="0" err="1">
                <a:latin typeface="Arial" charset="0"/>
              </a:rPr>
              <a:t>niya</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mananampalataya</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iwasan</a:t>
            </a:r>
            <a:r>
              <a:rPr lang="en-US" sz="1600" spc="100" baseline="0" dirty="0">
                <a:latin typeface="Arial" charset="0"/>
              </a:rPr>
              <a:t> ang </a:t>
            </a:r>
            <a:r>
              <a:rPr lang="en-US" sz="1600" spc="100" baseline="0" dirty="0" err="1">
                <a:latin typeface="Arial" charset="0"/>
              </a:rPr>
              <a:t>dati</a:t>
            </a:r>
            <a:r>
              <a:rPr lang="en-US" sz="1600" spc="100" baseline="0" dirty="0">
                <a:latin typeface="Arial" charset="0"/>
              </a:rPr>
              <a:t> </a:t>
            </a:r>
            <a:r>
              <a:rPr lang="en-US" sz="1600" spc="100" baseline="0" dirty="0" err="1">
                <a:latin typeface="Arial" charset="0"/>
              </a:rPr>
              <a:t>nilang</a:t>
            </a:r>
            <a:r>
              <a:rPr lang="en-US" sz="1600" spc="100" baseline="0" dirty="0">
                <a:latin typeface="Arial" charset="0"/>
              </a:rPr>
              <a:t> </a:t>
            </a:r>
            <a:r>
              <a:rPr lang="en-US" sz="1600" spc="100" baseline="0" dirty="0" err="1">
                <a:latin typeface="Arial" charset="0"/>
              </a:rPr>
              <a:t>katigasan</a:t>
            </a:r>
            <a:r>
              <a:rPr lang="en-US" sz="1600" spc="100" baseline="0" dirty="0">
                <a:latin typeface="Arial" charset="0"/>
              </a:rPr>
              <a:t> ng </a:t>
            </a:r>
            <a:r>
              <a:rPr lang="en-US" sz="1600" spc="100" baseline="0" dirty="0" err="1">
                <a:latin typeface="Arial" charset="0"/>
              </a:rPr>
              <a:t>puso</a:t>
            </a:r>
            <a:r>
              <a:rPr lang="en-US" sz="1600" spc="100" baseline="0" dirty="0">
                <a:latin typeface="Arial" charset="0"/>
              </a:rPr>
              <a:t> (</a:t>
            </a:r>
            <a:r>
              <a:rPr lang="en-US" sz="1600" i="1" spc="100" baseline="0" dirty="0" err="1">
                <a:latin typeface="Arial" charset="0"/>
              </a:rPr>
              <a:t>tal</a:t>
            </a:r>
            <a:r>
              <a:rPr lang="en-US" sz="1600" i="1" spc="100" baseline="0" dirty="0">
                <a:latin typeface="Arial" charset="0"/>
              </a:rPr>
              <a:t>. 17-24</a:t>
            </a:r>
            <a:r>
              <a:rPr lang="en-US" sz="1600" spc="100" baseline="0" dirty="0">
                <a:latin typeface="Arial" charset="0"/>
              </a:rPr>
              <a:t>). At </a:t>
            </a:r>
            <a:r>
              <a:rPr lang="en-US" sz="1600" spc="100" baseline="0" dirty="0" err="1">
                <a:latin typeface="Arial" charset="0"/>
              </a:rPr>
              <a:t>iwasan</a:t>
            </a:r>
            <a:r>
              <a:rPr lang="en-US" sz="1600" spc="100" baseline="0" dirty="0">
                <a:latin typeface="Arial" charset="0"/>
              </a:rPr>
              <a:t> ang </a:t>
            </a:r>
            <a:r>
              <a:rPr lang="en-US" sz="1600" spc="100" baseline="0" dirty="0" err="1">
                <a:latin typeface="Arial" charset="0"/>
              </a:rPr>
              <a:t>galit</a:t>
            </a:r>
            <a:r>
              <a:rPr lang="en-US" sz="1600" spc="100" baseline="0" dirty="0">
                <a:latin typeface="Arial" charset="0"/>
              </a:rPr>
              <a:t> at </a:t>
            </a:r>
            <a:r>
              <a:rPr lang="en-US" sz="1600" spc="100" baseline="0" dirty="0" err="1">
                <a:latin typeface="Arial" charset="0"/>
              </a:rPr>
              <a:t>magaspang</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pananalita</a:t>
            </a:r>
            <a:r>
              <a:rPr lang="en-US" sz="1600" spc="100" baseline="0" dirty="0">
                <a:latin typeface="Arial" charset="0"/>
              </a:rPr>
              <a:t>, </a:t>
            </a:r>
            <a:r>
              <a:rPr lang="en-US" sz="1600" spc="100" baseline="0" dirty="0" err="1">
                <a:latin typeface="Arial" charset="0"/>
              </a:rPr>
              <a:t>ipinapalit</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halip</a:t>
            </a:r>
            <a:r>
              <a:rPr lang="en-US" sz="1600" spc="100" baseline="0" dirty="0">
                <a:latin typeface="Arial" charset="0"/>
              </a:rPr>
              <a:t> ang </a:t>
            </a:r>
            <a:r>
              <a:rPr lang="en-US" sz="1600" spc="100" baseline="0" dirty="0" err="1">
                <a:latin typeface="Arial" charset="0"/>
              </a:rPr>
              <a:t>lengguwahe</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nakapagpapatibay</a:t>
            </a:r>
            <a:r>
              <a:rPr lang="en-US" sz="1600" spc="100" baseline="0" dirty="0">
                <a:latin typeface="Arial" charset="0"/>
              </a:rPr>
              <a:t> at </a:t>
            </a:r>
            <a:r>
              <a:rPr lang="en-US" sz="1600" spc="100" baseline="0" dirty="0" err="1">
                <a:latin typeface="Arial" charset="0"/>
              </a:rPr>
              <a:t>nagpapabatid</a:t>
            </a:r>
            <a:r>
              <a:rPr lang="en-US" sz="1600" spc="100" baseline="0" dirty="0">
                <a:latin typeface="Arial" charset="0"/>
              </a:rPr>
              <a:t> ng </a:t>
            </a:r>
            <a:r>
              <a:rPr lang="en-US" sz="1600" spc="100" dirty="0" err="1">
                <a:latin typeface="Arial" charset="0"/>
              </a:rPr>
              <a:t>b</a:t>
            </a:r>
            <a:r>
              <a:rPr lang="en-US" sz="1600" spc="100" baseline="0" dirty="0" err="1">
                <a:latin typeface="Arial" charset="0"/>
              </a:rPr>
              <a:t>iyaya</a:t>
            </a:r>
            <a:r>
              <a:rPr lang="en-US" sz="1600" spc="100" baseline="0" dirty="0">
                <a:latin typeface="Arial" charset="0"/>
              </a:rPr>
              <a:t> (</a:t>
            </a:r>
            <a:r>
              <a:rPr lang="en-US" sz="1600" i="1" spc="100" baseline="0" dirty="0" err="1">
                <a:latin typeface="Arial" charset="0"/>
              </a:rPr>
              <a:t>tal</a:t>
            </a:r>
            <a:r>
              <a:rPr lang="en-US" sz="1600" i="1" spc="100" dirty="0">
                <a:latin typeface="Arial" charset="0"/>
              </a:rPr>
              <a:t>.</a:t>
            </a:r>
            <a:r>
              <a:rPr lang="en-US" sz="1600" i="1" spc="100" baseline="0" dirty="0">
                <a:latin typeface="Arial" charset="0"/>
              </a:rPr>
              <a:t> 25–31</a:t>
            </a:r>
            <a:r>
              <a:rPr lang="en-US" sz="1600" spc="100" baseline="0" dirty="0">
                <a:latin typeface="Arial" charset="0"/>
              </a:rPr>
              <a:t>). </a:t>
            </a:r>
            <a:endParaRPr lang="en-PH" sz="1600" b="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621534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23</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89648"/>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3. </a:t>
            </a:r>
            <a:r>
              <a:rPr lang="en-US" sz="1600" b="1" spc="100" dirty="0" err="1">
                <a:latin typeface="Arial" charset="0"/>
                <a:ea typeface="ＭＳ Ｐゴシック" charset="0"/>
                <a:cs typeface="ＭＳ Ｐゴシック" charset="0"/>
              </a:rPr>
              <a:t>Efeso</a:t>
            </a:r>
            <a:r>
              <a:rPr lang="en-US" sz="1600" b="1" spc="100" dirty="0">
                <a:latin typeface="Arial" charset="0"/>
                <a:ea typeface="ＭＳ Ｐゴシック" charset="0"/>
                <a:cs typeface="ＭＳ Ｐゴシック" charset="0"/>
              </a:rPr>
              <a:t> 5 at 6. a. </a:t>
            </a:r>
            <a:r>
              <a:rPr lang="en-US" sz="1600" b="1" spc="100" dirty="0" err="1">
                <a:latin typeface="Arial" charset="0"/>
                <a:ea typeface="ＭＳ Ｐゴシック" charset="0"/>
                <a:cs typeface="ＭＳ Ｐゴシック" charset="0"/>
              </a:rPr>
              <a:t>Tagatanggap</a:t>
            </a:r>
            <a:r>
              <a:rPr lang="en-US" sz="1600" b="1" spc="100" dirty="0">
                <a:latin typeface="Arial" charset="0"/>
                <a:ea typeface="ＭＳ Ｐゴシック" charset="0"/>
                <a:cs typeface="ＭＳ Ｐゴシック" charset="0"/>
              </a:rPr>
              <a:t> at </a:t>
            </a:r>
            <a:r>
              <a:rPr lang="en-US" sz="1600" b="1" spc="100" dirty="0" err="1">
                <a:latin typeface="Arial" charset="0"/>
                <a:ea typeface="ＭＳ Ｐゴシック" charset="0"/>
                <a:cs typeface="ＭＳ Ｐゴシック" charset="0"/>
              </a:rPr>
              <a:t>Tagabigay</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Biyaya</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t>
            </a:r>
            <a:r>
              <a:rPr lang="en-US" sz="1600" b="0" spc="100" baseline="0" dirty="0" err="1">
                <a:latin typeface="Arial" charset="0"/>
                <a:cs typeface="ＭＳ Ｐゴシック" charset="0"/>
              </a:rPr>
              <a:t>lumakad</a:t>
            </a:r>
            <a:r>
              <a:rPr lang="en-US" sz="1600" b="0" spc="100" baseline="0" dirty="0">
                <a:latin typeface="Arial" charset="0"/>
                <a:cs typeface="ＭＳ Ｐゴシック" charset="0"/>
              </a:rPr>
              <a:t> kayo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gaya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pag-ibig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a:t>
            </a:r>
            <a:r>
              <a:rPr lang="en-US" sz="1600" b="0" spc="100" baseline="0" dirty="0">
                <a:latin typeface="Arial" charset="0"/>
                <a:cs typeface="ＭＳ Ｐゴシック" charset="0"/>
              </a:rPr>
              <a:t> Cristo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ibinigay</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kanyang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sarili</a:t>
            </a:r>
            <a:r>
              <a:rPr lang="en-US" sz="1600" b="0" spc="100" baseline="0" dirty="0">
                <a:latin typeface="Arial" charset="0"/>
                <a:cs typeface="ＭＳ Ｐゴシック" charset="0"/>
              </a:rPr>
              <a:t> para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atin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bilang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handog</a:t>
            </a:r>
            <a:r>
              <a:rPr lang="en-US" sz="1600" b="0" spc="100" baseline="0" dirty="0">
                <a:latin typeface="Arial" charset="0"/>
                <a:cs typeface="ＭＳ Ｐゴシック" charset="0"/>
              </a:rPr>
              <a:t> at </a:t>
            </a:r>
            <a:r>
              <a:rPr lang="en-US" sz="1600" b="0" spc="100" baseline="0" dirty="0" err="1">
                <a:latin typeface="Arial" charset="0"/>
                <a:cs typeface="ＭＳ Ｐゴシック" charset="0"/>
              </a:rPr>
              <a:t>alay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maging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samyo</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masarap</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amoy</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5:2</a:t>
            </a:r>
            <a:r>
              <a:rPr lang="en-US" sz="1600" spc="100" dirty="0">
                <a:latin typeface="Arial" charset="0"/>
                <a:cs typeface="ＭＳ Ｐゴシック" charset="0"/>
              </a:rPr>
              <a:t>). </a:t>
            </a:r>
            <a:r>
              <a:rPr lang="en-US" sz="1600" b="1" spc="100" dirty="0" err="1">
                <a:latin typeface="Arial" charset="0"/>
                <a:cs typeface="ＭＳ Ｐゴシック" charset="0"/>
              </a:rPr>
              <a:t>Mamuhay</a:t>
            </a:r>
            <a:r>
              <a:rPr lang="en-US" sz="1600" b="1" spc="100" dirty="0">
                <a:latin typeface="Arial" charset="0"/>
                <a:cs typeface="ＭＳ Ｐゴシック" charset="0"/>
              </a:rPr>
              <a:t> ng </a:t>
            </a:r>
            <a:r>
              <a:rPr lang="en-US" sz="1600" b="1" spc="100" dirty="0" err="1">
                <a:latin typeface="Arial" charset="0"/>
                <a:cs typeface="ＭＳ Ｐゴシック" charset="0"/>
              </a:rPr>
              <a:t>isang</a:t>
            </a:r>
            <a:r>
              <a:rPr lang="en-US" sz="1600" b="1" spc="100" dirty="0">
                <a:latin typeface="Arial" charset="0"/>
                <a:cs typeface="ＭＳ Ｐゴシック" charset="0"/>
              </a:rPr>
              <a:t> </a:t>
            </a:r>
            <a:r>
              <a:rPr lang="en-US" sz="1600" b="1" spc="100" dirty="0" err="1">
                <a:latin typeface="Arial" charset="0"/>
                <a:cs typeface="ＭＳ Ｐゴシック" charset="0"/>
              </a:rPr>
              <a:t>Buhay</a:t>
            </a:r>
            <a:r>
              <a:rPr lang="en-US" sz="1600" b="1" spc="100" dirty="0">
                <a:latin typeface="Arial" charset="0"/>
                <a:cs typeface="ＭＳ Ｐゴシック" charset="0"/>
              </a:rPr>
              <a:t> ng Pag-</a:t>
            </a:r>
            <a:r>
              <a:rPr lang="en-US" sz="1600" b="1" spc="100" dirty="0" err="1">
                <a:latin typeface="Arial" charset="0"/>
                <a:cs typeface="ＭＳ Ｐゴシック" charset="0"/>
              </a:rPr>
              <a:t>ibig</a:t>
            </a:r>
            <a:r>
              <a:rPr lang="en-US" sz="1600" b="1" spc="10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152814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24</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t>
            </a:r>
            <a:r>
              <a:rPr lang="en-US" sz="1600" b="1" spc="100" baseline="0" dirty="0" err="1">
                <a:latin typeface="Arial" panose="020B0604020202020204" pitchFamily="34" charset="0"/>
                <a:cs typeface="Arial" panose="020B0604020202020204" pitchFamily="34" charset="0"/>
              </a:rPr>
              <a:t>Maging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tagatulad</a:t>
            </a:r>
            <a:r>
              <a:rPr lang="en-US" sz="1600" b="1" spc="100" baseline="0" dirty="0">
                <a:latin typeface="Arial" panose="020B0604020202020204" pitchFamily="34" charset="0"/>
                <a:cs typeface="Arial" panose="020B0604020202020204" pitchFamily="34" charset="0"/>
              </a:rPr>
              <a:t> ng </a:t>
            </a:r>
            <a:r>
              <a:rPr lang="en-US" sz="1600" b="1" spc="100" baseline="0" dirty="0" err="1">
                <a:latin typeface="Arial" panose="020B0604020202020204" pitchFamily="34" charset="0"/>
                <a:cs typeface="Arial" panose="020B0604020202020204" pitchFamily="34" charset="0"/>
              </a:rPr>
              <a:t>Diyos</a:t>
            </a:r>
            <a:r>
              <a:rPr lang="en-US" sz="1600" b="1"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i="1" spc="100" baseline="0" dirty="0" err="1">
                <a:latin typeface="Arial" panose="020B0604020202020204" pitchFamily="34" charset="0"/>
                <a:cs typeface="Arial" panose="020B0604020202020204" pitchFamily="34" charset="0"/>
              </a:rPr>
              <a:t>tal</a:t>
            </a:r>
            <a:r>
              <a:rPr lang="en-US" sz="1600" i="1" spc="100" baseline="0" dirty="0">
                <a:latin typeface="Arial" panose="020B0604020202020204" pitchFamily="34" charset="0"/>
                <a:cs typeface="Arial" panose="020B0604020202020204" pitchFamily="34" charset="0"/>
              </a:rPr>
              <a:t>. 1</a:t>
            </a:r>
            <a:r>
              <a:rPr lang="en-US" sz="160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Ihambing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itong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ginagaya</a:t>
            </a:r>
            <a:r>
              <a:rPr lang="en-US" sz="1600" b="0" i="0" spc="100" baseline="0" dirty="0">
                <a:latin typeface="Arial" panose="020B0604020202020204" pitchFamily="34" charset="0"/>
                <a:cs typeface="Arial" panose="020B0604020202020204" pitchFamily="34" charset="0"/>
              </a:rPr>
              <a:t>-ang-</a:t>
            </a:r>
            <a:r>
              <a:rPr lang="en-US" sz="1600" b="0" i="0" spc="100" baseline="0" dirty="0" err="1">
                <a:latin typeface="Arial" panose="020B0604020202020204" pitchFamily="34" charset="0"/>
                <a:cs typeface="Arial" panose="020B0604020202020204" pitchFamily="34" charset="0"/>
              </a:rPr>
              <a:t>pag</a:t>
            </a:r>
            <a:r>
              <a:rPr lang="en-US" sz="1600" b="0" i="0" spc="100" baseline="0" dirty="0">
                <a:latin typeface="Arial" panose="020B0604020202020204" pitchFamily="34" charset="0"/>
                <a:cs typeface="Arial" panose="020B0604020202020204" pitchFamily="34" charset="0"/>
              </a:rPr>
              <a:t>-</a:t>
            </a:r>
            <a:r>
              <a:rPr lang="en-US" sz="1600" b="0" i="0" spc="100" baseline="0" dirty="0" err="1">
                <a:latin typeface="Arial" panose="020B0604020202020204" pitchFamily="34" charset="0"/>
                <a:cs typeface="Arial" panose="020B0604020202020204" pitchFamily="34" charset="0"/>
              </a:rPr>
              <a:t>ibig</a:t>
            </a:r>
            <a:r>
              <a:rPr lang="en-US" sz="1600" spc="100" dirty="0">
                <a:latin typeface="Arial" panose="020B0604020202020204" pitchFamily="34" charset="0"/>
                <a:cs typeface="Arial" panose="020B0604020202020204" pitchFamily="34" charset="0"/>
              </a:rPr>
              <a:t>-ng-</a:t>
            </a:r>
            <a:r>
              <a:rPr lang="en-US" sz="1600" spc="100" dirty="0" err="1">
                <a:latin typeface="Arial" panose="020B0604020202020204" pitchFamily="34" charset="0"/>
                <a:cs typeface="Arial" panose="020B0604020202020204" pitchFamily="34" charset="0"/>
              </a:rPr>
              <a:t>Diyos</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istilo</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pamumuhay</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paganong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paraan</a:t>
            </a:r>
            <a:r>
              <a:rPr lang="en-US" sz="1600" spc="100" dirty="0">
                <a:latin typeface="Arial" panose="020B0604020202020204" pitchFamily="34" charset="0"/>
                <a:cs typeface="Arial" panose="020B0604020202020204" pitchFamily="34" charset="0"/>
              </a:rPr>
              <a:t> (</a:t>
            </a:r>
            <a:r>
              <a:rPr lang="en-US" sz="1600" i="1" spc="100" dirty="0" err="1">
                <a:latin typeface="Arial" panose="020B0604020202020204" pitchFamily="34" charset="0"/>
                <a:cs typeface="Arial" panose="020B0604020202020204" pitchFamily="34" charset="0"/>
              </a:rPr>
              <a:t>tal</a:t>
            </a:r>
            <a:r>
              <a:rPr lang="en-US" sz="1600" i="1" spc="100" dirty="0">
                <a:latin typeface="Arial" panose="020B0604020202020204" pitchFamily="34" charset="0"/>
                <a:cs typeface="Arial" panose="020B0604020202020204" pitchFamily="34" charset="0"/>
              </a:rPr>
              <a:t>. 3, 4</a:t>
            </a:r>
            <a:r>
              <a:rPr lang="en-US" sz="1600" spc="10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 “</a:t>
            </a:r>
            <a:r>
              <a:rPr lang="en-US" sz="1600" b="0" spc="100" baseline="0" dirty="0" err="1">
                <a:latin typeface="Arial" panose="020B0604020202020204" pitchFamily="34" charset="0"/>
                <a:cs typeface="Arial" panose="020B0604020202020204" pitchFamily="34" charset="0"/>
              </a:rPr>
              <a:t>Samantalahin</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panahon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pamamagitan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paghahandog</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pasasalamat</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para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Kanyang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pag-ibig</a:t>
            </a:r>
            <a:r>
              <a:rPr lang="en-US" sz="1600" b="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15–21</a:t>
            </a:r>
            <a:r>
              <a:rPr lang="en-US" sz="1600" b="0" spc="100" baseline="0" dirty="0">
                <a:latin typeface="Arial" panose="020B0604020202020204" pitchFamily="34" charset="0"/>
                <a:cs typeface="Arial" panose="020B0604020202020204" pitchFamily="34" charset="0"/>
              </a:rPr>
              <a:t>)</a:t>
            </a:r>
            <a:r>
              <a:rPr lang="en-US" sz="1600" b="0" i="1"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sariling-mapagsakripisyong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pag-ibig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a:t>
            </a:r>
            <a:r>
              <a:rPr lang="en-US" sz="1600" b="0" spc="100" baseline="0" dirty="0">
                <a:latin typeface="Arial" panose="020B0604020202020204" pitchFamily="34" charset="0"/>
                <a:cs typeface="Arial" panose="020B0604020202020204" pitchFamily="34" charset="0"/>
              </a:rPr>
              <a:t> Cristo para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iglesya</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magiging</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modelo</a:t>
            </a:r>
            <a:r>
              <a:rPr lang="en-US" sz="1600" b="0" spc="100" baseline="0" dirty="0">
                <a:latin typeface="Arial" panose="020B0604020202020204" pitchFamily="34" charset="0"/>
                <a:cs typeface="Arial" panose="020B0604020202020204" pitchFamily="34" charset="0"/>
              </a:rPr>
              <a:t> para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Kristiyanong</a:t>
            </a:r>
            <a:r>
              <a:rPr lang="en-US" sz="1600" b="0" spc="100" baseline="0" dirty="0">
                <a:latin typeface="Arial" panose="020B0604020202020204" pitchFamily="34" charset="0"/>
                <a:cs typeface="Arial" panose="020B0604020202020204" pitchFamily="34" charset="0"/>
              </a:rPr>
              <a:t> mister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25–33</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samantalang</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katapatan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iglesya</a:t>
            </a:r>
            <a:r>
              <a:rPr lang="en-US" sz="1600" b="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kay </a:t>
            </a:r>
            <a:r>
              <a:rPr lang="en-US" sz="1600" b="0" spc="100" baseline="0" dirty="0">
                <a:latin typeface="Arial" panose="020B0604020202020204" pitchFamily="34" charset="0"/>
                <a:cs typeface="Arial" panose="020B0604020202020204" pitchFamily="34" charset="0"/>
              </a:rPr>
              <a:t>Cristo ay </a:t>
            </a:r>
            <a:r>
              <a:rPr lang="en-US" sz="1600" spc="100" dirty="0" err="1">
                <a:latin typeface="Arial" panose="020B0604020202020204" pitchFamily="34" charset="0"/>
                <a:cs typeface="Arial" panose="020B0604020202020204" pitchFamily="34" charset="0"/>
              </a:rPr>
              <a:t>m</a:t>
            </a:r>
            <a:r>
              <a:rPr lang="en-US" sz="1600" b="0" spc="100" baseline="0" dirty="0" err="1">
                <a:latin typeface="Arial" panose="020B0604020202020204" pitchFamily="34" charset="0"/>
                <a:cs typeface="Arial" panose="020B0604020202020204" pitchFamily="34" charset="0"/>
              </a:rPr>
              <a:t>agiging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modelo</a:t>
            </a:r>
            <a:r>
              <a:rPr lang="en-US" sz="1600" b="0" spc="100" baseline="0" dirty="0">
                <a:latin typeface="Arial" panose="020B0604020202020204" pitchFamily="34" charset="0"/>
                <a:cs typeface="Arial" panose="020B0604020202020204" pitchFamily="34" charset="0"/>
              </a:rPr>
              <a:t> para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Kristiyanong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mga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misis</a:t>
            </a:r>
            <a:r>
              <a:rPr lang="en-US" sz="1600" b="0" spc="100" baseline="0" dirty="0">
                <a:latin typeface="Arial" panose="020B0604020202020204" pitchFamily="34" charset="0"/>
                <a:cs typeface="Arial" panose="020B0604020202020204" pitchFamily="34" charset="0"/>
              </a:rPr>
              <a:t>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22–24</a:t>
            </a:r>
            <a:r>
              <a:rPr lang="en-US" sz="1600" b="0" spc="100" baseline="0" dirty="0">
                <a:latin typeface="Arial" panose="020B0604020202020204" pitchFamily="34" charset="0"/>
                <a:cs typeface="Arial" panose="020B0604020202020204" pitchFamily="34" charset="0"/>
              </a:rPr>
              <a:t>). </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117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25</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baseline="0" dirty="0">
                <a:latin typeface="Arial" panose="020B0604020202020204" pitchFamily="34" charset="0"/>
                <a:cs typeface="Arial" panose="020B0604020202020204" pitchFamily="34" charset="0"/>
              </a:rPr>
              <a:t>“</a:t>
            </a:r>
            <a:r>
              <a:rPr lang="en-US" sz="1600" b="0" i="0" spc="100" baseline="0" dirty="0" err="1">
                <a:latin typeface="Arial" panose="020B0604020202020204" pitchFamily="34" charset="0"/>
                <a:cs typeface="Arial" panose="020B0604020202020204" pitchFamily="34" charset="0"/>
              </a:rPr>
              <a:t>Maging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tagatulad</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Diyos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mga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minamahal</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anak</a:t>
            </a:r>
            <a:r>
              <a:rPr lang="en-US" sz="1600" b="0" i="0" spc="100" baseline="0" dirty="0">
                <a:latin typeface="Arial" panose="020B0604020202020204" pitchFamily="34" charset="0"/>
                <a:cs typeface="Arial" panose="020B0604020202020204" pitchFamily="34" charset="0"/>
              </a:rPr>
              <a:t>.” ¶ Sa </a:t>
            </a:r>
            <a:r>
              <a:rPr lang="en-US" sz="1600" b="0" i="0" spc="100" baseline="0" dirty="0" err="1">
                <a:latin typeface="Arial" panose="020B0604020202020204" pitchFamily="34" charset="0"/>
                <a:cs typeface="Arial" panose="020B0604020202020204" pitchFamily="34" charset="0"/>
              </a:rPr>
              <a:t>pamamagitan</a:t>
            </a:r>
            <a:r>
              <a:rPr lang="en-US" sz="1600" b="0" i="0" spc="100" baseline="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b</a:t>
            </a:r>
            <a:r>
              <a:rPr lang="en-US" sz="1600" b="0" i="0" spc="100" baseline="0" dirty="0" err="1">
                <a:latin typeface="Arial" panose="020B0604020202020204" pitchFamily="34" charset="0"/>
                <a:cs typeface="Arial" panose="020B0604020202020204" pitchFamily="34" charset="0"/>
              </a:rPr>
              <a:t>iyaya</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Diyos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ikaw</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tinatawagan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ngayon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isakabuhayan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yung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masidhing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panghihikayat</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iyong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mga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relasyon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iba</a:t>
            </a:r>
            <a:r>
              <a:rPr lang="en-US" sz="1600" spc="10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3157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26</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xfrm>
            <a:off x="914400" y="4489648"/>
            <a:ext cx="5029200" cy="4114800"/>
          </a:xfrm>
          <a:solidFill>
            <a:srgbClr val="FFFFFF"/>
          </a:solidFill>
          <a:ln>
            <a:solidFill>
              <a:srgbClr val="000000"/>
            </a:solidFill>
          </a:ln>
        </p:spPr>
        <p:txBody>
          <a:bodyPr/>
          <a:lstStyle/>
          <a:p>
            <a:pPr eaLnBrk="1" hangingPunct="1"/>
            <a:r>
              <a:rPr lang="en-US" sz="1600" b="1" spc="100" dirty="0">
                <a:latin typeface="Arial" charset="0"/>
                <a:ea typeface="ＭＳ Ｐゴシック" charset="0"/>
                <a:cs typeface="ＭＳ Ｐゴシック" charset="0"/>
              </a:rPr>
              <a:t>a, </a:t>
            </a:r>
            <a:r>
              <a:rPr lang="en-US" sz="1600" b="1" spc="100" dirty="0" err="1">
                <a:latin typeface="Arial" charset="0"/>
                <a:ea typeface="ＭＳ Ｐゴシック" charset="0"/>
                <a:cs typeface="ＭＳ Ｐゴシック" charset="0"/>
              </a:rPr>
              <a:t>Nagsasagawa</a:t>
            </a:r>
            <a:r>
              <a:rPr lang="en-US" sz="1600" b="1" spc="100" dirty="0">
                <a:latin typeface="Arial" charset="0"/>
                <a:ea typeface="ＭＳ Ｐゴシック" charset="0"/>
                <a:cs typeface="ＭＳ Ｐゴシック" charset="0"/>
              </a:rPr>
              <a:t>-ng-</a:t>
            </a:r>
            <a:r>
              <a:rPr lang="en-US" sz="1600" b="1" spc="100" dirty="0" err="1">
                <a:latin typeface="Arial" charset="0"/>
                <a:ea typeface="ＭＳ Ｐゴシック" charset="0"/>
                <a:cs typeface="ＭＳ Ｐゴシック" charset="0"/>
              </a:rPr>
              <a:t>kapayapaang</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Armi</a:t>
            </a:r>
            <a:r>
              <a:rPr lang="en-US" sz="1600" b="1" spc="100" dirty="0">
                <a:latin typeface="Arial" charset="0"/>
                <a:ea typeface="ＭＳ Ｐゴシック" charset="0"/>
                <a:cs typeface="ＭＳ Ｐゴシック" charset="0"/>
              </a:rPr>
              <a:t> ng </a:t>
            </a:r>
            <a:r>
              <a:rPr lang="en-US" sz="1600" b="1" spc="100" dirty="0" err="1">
                <a:latin typeface="Arial" charset="0"/>
                <a:ea typeface="ＭＳ Ｐゴシック" charset="0"/>
                <a:cs typeface="ＭＳ Ｐゴシック" charset="0"/>
              </a:rPr>
              <a:t>Diyos</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Isuot</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ninyo</a:t>
            </a:r>
            <a:r>
              <a:rPr lang="en-US" sz="1600" b="0" spc="100" baseline="0" dirty="0">
                <a:latin typeface="Arial" charset="0"/>
                <a:cs typeface="ＭＳ Ｐゴシック" charset="0"/>
              </a:rPr>
              <a:t> ang </a:t>
            </a:r>
            <a:r>
              <a:rPr lang="en-US" sz="1600" b="0" spc="100" baseline="0" dirty="0" err="1">
                <a:latin typeface="Arial" charset="0"/>
                <a:cs typeface="ＭＳ Ｐゴシック" charset="0"/>
              </a:rPr>
              <a:t>buong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kasuotang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pandigma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Diyos</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upang</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kayo'y</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makatagal</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laban</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sa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mga</a:t>
            </a:r>
            <a:r>
              <a:rPr lang="en-US" sz="1600" b="0" spc="100" baseline="0" dirty="0">
                <a:latin typeface="Arial" charset="0"/>
                <a:cs typeface="ＭＳ Ｐゴシック" charset="0"/>
              </a:rPr>
              <a:t> </a:t>
            </a:r>
            <a:r>
              <a:rPr lang="en-US" sz="1600" b="0" spc="100" baseline="0" dirty="0" err="1">
                <a:latin typeface="Arial" charset="0"/>
                <a:cs typeface="ＭＳ Ｐゴシック" charset="0"/>
              </a:rPr>
              <a:t>pakana</a:t>
            </a:r>
            <a:r>
              <a:rPr lang="en-US" sz="1600" b="0" spc="100" baseline="0" dirty="0">
                <a:latin typeface="Arial" charset="0"/>
                <a:cs typeface="ＭＳ Ｐゴシック" charset="0"/>
              </a:rPr>
              <a:t> ng </a:t>
            </a:r>
            <a:r>
              <a:rPr lang="en-US" sz="1600" b="0" spc="100" baseline="0" dirty="0" err="1">
                <a:latin typeface="Arial" charset="0"/>
                <a:cs typeface="ＭＳ Ｐゴシック" charset="0"/>
              </a:rPr>
              <a:t>diyablo</a:t>
            </a:r>
            <a:r>
              <a:rPr lang="en-US" sz="1600" spc="100" dirty="0">
                <a:latin typeface="Arial" charset="0"/>
                <a:cs typeface="ＭＳ Ｐゴシック" charset="0"/>
              </a:rPr>
              <a:t>” (</a:t>
            </a:r>
            <a:r>
              <a:rPr lang="en-US" sz="1600" i="1" spc="100" dirty="0" err="1">
                <a:latin typeface="Arial" charset="0"/>
                <a:cs typeface="ＭＳ Ｐゴシック" charset="0"/>
              </a:rPr>
              <a:t>Efeso</a:t>
            </a:r>
            <a:r>
              <a:rPr lang="en-US" sz="1600" i="1" spc="100" dirty="0">
                <a:latin typeface="Arial" charset="0"/>
                <a:cs typeface="ＭＳ Ｐゴシック" charset="0"/>
              </a:rPr>
              <a:t> 6:11</a:t>
            </a:r>
            <a:r>
              <a:rPr lang="en-US" sz="1600" spc="100" dirty="0">
                <a:latin typeface="Arial" charset="0"/>
                <a:cs typeface="ＭＳ Ｐゴシック" charset="0"/>
              </a:rPr>
              <a:t>).</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2426125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27</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a:latin typeface="Arial" panose="020B0604020202020204" pitchFamily="34" charset="0"/>
                <a:cs typeface="Arial" panose="020B0604020202020204" pitchFamily="34" charset="0"/>
              </a:rPr>
              <a:t>Ang </a:t>
            </a:r>
            <a:r>
              <a:rPr lang="en-US" sz="1600" b="1" spc="100" baseline="0" dirty="0" err="1">
                <a:latin typeface="Arial" panose="020B0604020202020204" pitchFamily="34" charset="0"/>
                <a:cs typeface="Arial" panose="020B0604020202020204" pitchFamily="34" charset="0"/>
              </a:rPr>
              <a:t>panawagang</a:t>
            </a:r>
            <a:r>
              <a:rPr lang="en-US" sz="1600" b="1" spc="100" baseline="0" dirty="0">
                <a:latin typeface="Arial" panose="020B0604020202020204" pitchFamily="34" charset="0"/>
                <a:cs typeface="Arial" panose="020B0604020202020204" pitchFamily="34" charset="0"/>
              </a:rPr>
              <a:t> mag-</a:t>
            </a:r>
            <a:r>
              <a:rPr lang="en-US" sz="1600" b="1" spc="100" baseline="0" dirty="0" err="1">
                <a:latin typeface="Arial" panose="020B0604020202020204" pitchFamily="34" charset="0"/>
                <a:cs typeface="Arial" panose="020B0604020202020204" pitchFamily="34" charset="0"/>
              </a:rPr>
              <a:t>armas</a:t>
            </a:r>
            <a:r>
              <a:rPr lang="en-US" sz="1600" b="1"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Maaring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mapagkamalan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bilang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isang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panawagan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upang</a:t>
            </a:r>
            <a:r>
              <a:rPr lang="en-US" sz="1600" b="0" i="0" spc="100" baseline="0" dirty="0">
                <a:latin typeface="Arial" panose="020B0604020202020204" pitchFamily="34" charset="0"/>
                <a:cs typeface="Arial" panose="020B0604020202020204" pitchFamily="34" charset="0"/>
              </a:rPr>
              <a:t> mag-</a:t>
            </a:r>
            <a:r>
              <a:rPr lang="en-US" sz="1600" b="0" i="0" spc="100" baseline="0" dirty="0" err="1">
                <a:latin typeface="Arial" panose="020B0604020202020204" pitchFamily="34" charset="0"/>
                <a:cs typeface="Arial" panose="020B0604020202020204" pitchFamily="34" charset="0"/>
              </a:rPr>
              <a:t>armas</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militar</a:t>
            </a:r>
            <a:r>
              <a:rPr lang="en-US" sz="1600" b="0" i="0" spc="100" baseline="0" dirty="0">
                <a:latin typeface="Arial" panose="020B0604020202020204" pitchFamily="34" charset="0"/>
                <a:cs typeface="Arial" panose="020B0604020202020204" pitchFamily="34" charset="0"/>
              </a:rPr>
              <a:t> o </a:t>
            </a:r>
            <a:r>
              <a:rPr lang="en-US" sz="1600" b="0" i="0" spc="100" baseline="0" dirty="0" err="1">
                <a:latin typeface="Arial" panose="020B0604020202020204" pitchFamily="34" charset="0"/>
                <a:cs typeface="Arial" panose="020B0604020202020204" pitchFamily="34" charset="0"/>
              </a:rPr>
              <a:t>upang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maging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palaban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ating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relasyon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iba</a:t>
            </a:r>
            <a:r>
              <a:rPr lang="en-US" sz="1600" spc="100" dirty="0">
                <a:latin typeface="Arial" panose="020B0604020202020204" pitchFamily="34" charset="0"/>
                <a:cs typeface="Arial" panose="020B0604020202020204" pitchFamily="34" charset="0"/>
              </a:rPr>
              <a:t>.</a:t>
            </a:r>
            <a:r>
              <a:rPr lang="en-US" sz="1600" b="0" i="0" spc="100" baseline="0" dirty="0">
                <a:latin typeface="Arial" panose="020B0604020202020204" pitchFamily="34" charset="0"/>
                <a:cs typeface="Arial" panose="020B0604020202020204" pitchFamily="34" charset="0"/>
              </a:rPr>
              <a:t> </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pagkaka</a:t>
            </a:r>
            <a:r>
              <a:rPr lang="en-US" sz="1600" b="0" spc="100" baseline="0" dirty="0">
                <a:latin typeface="Arial" panose="020B0604020202020204" pitchFamily="34" charset="0"/>
                <a:cs typeface="Arial" panose="020B0604020202020204" pitchFamily="34" charset="0"/>
              </a:rPr>
              <a:t>-isa, </a:t>
            </a:r>
            <a:r>
              <a:rPr lang="en-US" sz="1600" b="0" spc="100" baseline="0" dirty="0" err="1">
                <a:latin typeface="Arial" panose="020B0604020202020204" pitchFamily="34" charset="0"/>
                <a:cs typeface="Arial" panose="020B0604020202020204" pitchFamily="34" charset="0"/>
              </a:rPr>
              <a:t>nakapagpapatibay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pananalita</a:t>
            </a:r>
            <a:r>
              <a:rPr lang="en-US" sz="1600" b="0" spc="100" baseline="0" dirty="0">
                <a:latin typeface="Arial" panose="020B0604020202020204" pitchFamily="34" charset="0"/>
                <a:cs typeface="Arial" panose="020B0604020202020204" pitchFamily="34" charset="0"/>
              </a:rPr>
              <a:t>, at </a:t>
            </a:r>
            <a:r>
              <a:rPr lang="en-US" sz="1600" b="0" spc="100" baseline="0" dirty="0" err="1">
                <a:latin typeface="Arial" panose="020B0604020202020204" pitchFamily="34" charset="0"/>
                <a:cs typeface="Arial" panose="020B0604020202020204" pitchFamily="34" charset="0"/>
              </a:rPr>
              <a:t>pagkamahabagin</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naidiin</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4:25–5:2</a:t>
            </a:r>
            <a:r>
              <a:rPr lang="en-US" sz="1600" b="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 • Ang </a:t>
            </a:r>
            <a:r>
              <a:rPr lang="en-US" sz="1600" spc="100" dirty="0" err="1">
                <a:latin typeface="Arial" panose="020B0604020202020204" pitchFamily="34" charset="0"/>
                <a:cs typeface="Arial" panose="020B0604020202020204" pitchFamily="34" charset="0"/>
              </a:rPr>
              <a:t>mabuting</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balita</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Diyos</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inilarawan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bilang</a:t>
            </a:r>
            <a:r>
              <a:rPr lang="en-US" sz="1600" spc="100" dirty="0">
                <a:latin typeface="Arial" panose="020B0604020202020204" pitchFamily="34" charset="0"/>
                <a:cs typeface="Arial" panose="020B0604020202020204" pitchFamily="34" charset="0"/>
              </a:rPr>
              <a:t> ”ang </a:t>
            </a:r>
            <a:r>
              <a:rPr lang="en-US" sz="1600" spc="100" dirty="0" err="1">
                <a:latin typeface="Arial" panose="020B0604020202020204" pitchFamily="34" charset="0"/>
                <a:cs typeface="Arial" panose="020B0604020202020204" pitchFamily="34" charset="0"/>
              </a:rPr>
              <a:t>ebanghelyo</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kapayapaan</a:t>
            </a:r>
            <a:r>
              <a:rPr lang="en-US" sz="1600" spc="100" dirty="0">
                <a:latin typeface="Arial" panose="020B0604020202020204" pitchFamily="34" charset="0"/>
                <a:cs typeface="Arial" panose="020B0604020202020204" pitchFamily="34" charset="0"/>
              </a:rPr>
              <a:t>” (</a:t>
            </a:r>
            <a:r>
              <a:rPr lang="en-US" sz="1600" i="1" spc="100" dirty="0">
                <a:latin typeface="Arial" panose="020B0604020202020204" pitchFamily="34" charset="0"/>
                <a:cs typeface="Arial" panose="020B0604020202020204" pitchFamily="34" charset="0"/>
              </a:rPr>
              <a:t>tal.15</a:t>
            </a:r>
            <a:r>
              <a:rPr lang="en-US" sz="1600" spc="100" dirty="0">
                <a:latin typeface="Arial" panose="020B0604020202020204" pitchFamily="34" charset="0"/>
                <a:cs typeface="Arial" panose="020B0604020202020204" pitchFamily="34" charset="0"/>
              </a:rPr>
              <a:t>). ¶ • Ang </a:t>
            </a:r>
            <a:r>
              <a:rPr lang="en-US" sz="1600" spc="100" dirty="0" err="1">
                <a:latin typeface="Arial" panose="020B0604020202020204" pitchFamily="34" charset="0"/>
                <a:cs typeface="Arial" panose="020B0604020202020204" pitchFamily="34" charset="0"/>
              </a:rPr>
              <a:t>iglesya</a:t>
            </a:r>
            <a:r>
              <a:rPr lang="en-US" sz="1600" spc="100" dirty="0">
                <a:latin typeface="Arial" panose="020B0604020202020204" pitchFamily="34" charset="0"/>
                <a:cs typeface="Arial" panose="020B0604020202020204" pitchFamily="34" charset="0"/>
              </a:rPr>
              <a:t> ay </a:t>
            </a:r>
            <a:r>
              <a:rPr lang="en-US" sz="1600" spc="100" dirty="0" err="1">
                <a:latin typeface="Arial" panose="020B0604020202020204" pitchFamily="34" charset="0"/>
                <a:cs typeface="Arial" panose="020B0604020202020204" pitchFamily="34" charset="0"/>
              </a:rPr>
              <a:t>magsasagawa</a:t>
            </a:r>
            <a:r>
              <a:rPr lang="en-US" sz="1600" spc="100" dirty="0">
                <a:latin typeface="Arial" panose="020B0604020202020204" pitchFamily="34" charset="0"/>
                <a:cs typeface="Arial" panose="020B0604020202020204" pitchFamily="34" charset="0"/>
              </a:rPr>
              <a:t> ng </a:t>
            </a:r>
            <a:r>
              <a:rPr lang="en-US" sz="1600" spc="100" dirty="0" err="1">
                <a:latin typeface="Arial" panose="020B0604020202020204" pitchFamily="34" charset="0"/>
                <a:cs typeface="Arial" panose="020B0604020202020204" pitchFamily="34" charset="0"/>
              </a:rPr>
              <a:t>kapayapaan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espirituwal</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na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labanan</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kontra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sa</a:t>
            </a:r>
            <a:r>
              <a:rPr lang="en-US" sz="1600" spc="100" dirty="0">
                <a:latin typeface="Arial" panose="020B0604020202020204" pitchFamily="34" charset="0"/>
                <a:cs typeface="Arial" panose="020B0604020202020204" pitchFamily="34" charset="0"/>
              </a:rPr>
              <a:t> </a:t>
            </a:r>
            <a:r>
              <a:rPr lang="en-US" sz="1600" spc="100" dirty="0" err="1">
                <a:latin typeface="Arial" panose="020B0604020202020204" pitchFamily="34" charset="0"/>
                <a:cs typeface="Arial" panose="020B0604020202020204" pitchFamily="34" charset="0"/>
              </a:rPr>
              <a:t>masama</a:t>
            </a:r>
            <a:r>
              <a:rPr lang="en-US" sz="1600" spc="100" dirty="0">
                <a:latin typeface="Arial" panose="020B0604020202020204" pitchFamily="34" charset="0"/>
                <a:cs typeface="Arial" panose="020B0604020202020204" pitchFamily="34" charset="0"/>
              </a:rPr>
              <a:t>.</a:t>
            </a:r>
            <a:endParaRPr lang="en-PH" sz="16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008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0DD44B19-550E-B141-9721-591E4611746D}" type="slidenum">
              <a:rPr lang="en-US" sz="1200"/>
              <a:pPr/>
              <a:t>28</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1" spc="100" baseline="0" dirty="0" err="1">
                <a:latin typeface="Arial" panose="020B0604020202020204" pitchFamily="34" charset="0"/>
                <a:cs typeface="Arial" panose="020B0604020202020204" pitchFamily="34" charset="0"/>
              </a:rPr>
              <a:t>Nagtutustos</a:t>
            </a:r>
            <a:r>
              <a:rPr lang="en-US" sz="1600" b="1" spc="100" baseline="0" dirty="0">
                <a:latin typeface="Arial" panose="020B0604020202020204" pitchFamily="34" charset="0"/>
                <a:cs typeface="Arial" panose="020B0604020202020204" pitchFamily="34" charset="0"/>
              </a:rPr>
              <a:t> ng </a:t>
            </a:r>
            <a:r>
              <a:rPr lang="en-US" sz="1600" b="1" spc="100" baseline="0" dirty="0" err="1">
                <a:latin typeface="Arial" panose="020B0604020202020204" pitchFamily="34" charset="0"/>
                <a:cs typeface="Arial" panose="020B0604020202020204" pitchFamily="34" charset="0"/>
              </a:rPr>
              <a:t>pinakamagaling</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na</a:t>
            </a:r>
            <a:r>
              <a:rPr lang="en-US" sz="1600" b="1" spc="100" baseline="0" dirty="0">
                <a:latin typeface="Arial" panose="020B0604020202020204" pitchFamily="34" charset="0"/>
                <a:cs typeface="Arial" panose="020B0604020202020204" pitchFamily="34" charset="0"/>
              </a:rPr>
              <a:t> </a:t>
            </a:r>
            <a:r>
              <a:rPr lang="en-US" sz="1600" b="1" spc="100" baseline="0" dirty="0" err="1">
                <a:latin typeface="Arial" panose="020B0604020202020204" pitchFamily="34" charset="0"/>
                <a:cs typeface="Arial" panose="020B0604020202020204" pitchFamily="34" charset="0"/>
              </a:rPr>
              <a:t>armas</a:t>
            </a:r>
            <a:r>
              <a:rPr lang="en-US" sz="1600" b="1" spc="100" baseline="0" dirty="0">
                <a:latin typeface="Arial" panose="020B0604020202020204" pitchFamily="34" charset="0"/>
                <a:cs typeface="Arial" panose="020B0604020202020204" pitchFamily="34" charset="0"/>
              </a:rPr>
              <a:t>. </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iglesya</a:t>
            </a:r>
            <a:r>
              <a:rPr lang="en-US" sz="1600" b="0" i="0" spc="100" baseline="0" dirty="0">
                <a:latin typeface="Arial" panose="020B0604020202020204" pitchFamily="34" charset="0"/>
                <a:cs typeface="Arial" panose="020B0604020202020204" pitchFamily="34" charset="0"/>
              </a:rPr>
              <a:t> ay </a:t>
            </a:r>
            <a:r>
              <a:rPr lang="en-US" sz="1600" b="0" i="0" spc="100" baseline="0" dirty="0" err="1">
                <a:latin typeface="Arial" panose="020B0604020202020204" pitchFamily="34" charset="0"/>
                <a:cs typeface="Arial" panose="020B0604020202020204" pitchFamily="34" charset="0"/>
              </a:rPr>
              <a:t>hindi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hinaharap</a:t>
            </a:r>
            <a:r>
              <a:rPr lang="en-US" sz="1600" b="0" i="0" spc="100" baseline="0" dirty="0">
                <a:latin typeface="Arial" panose="020B0604020202020204" pitchFamily="34" charset="0"/>
                <a:cs typeface="Arial" panose="020B0604020202020204" pitchFamily="34" charset="0"/>
              </a:rPr>
              <a:t> ang </a:t>
            </a:r>
            <a:r>
              <a:rPr lang="en-US" sz="1600" b="0" i="0" spc="100" baseline="0" dirty="0" err="1">
                <a:latin typeface="Arial" panose="020B0604020202020204" pitchFamily="34" charset="0"/>
                <a:cs typeface="Arial" panose="020B0604020202020204" pitchFamily="34" charset="0"/>
              </a:rPr>
              <a:t>tao</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lamang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na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kaaway</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kundi</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hukbong</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espirituwal</a:t>
            </a:r>
            <a:r>
              <a:rPr lang="en-US" sz="1600" b="0" i="0" spc="100" baseline="0" dirty="0">
                <a:latin typeface="Arial" panose="020B0604020202020204" pitchFamily="34" charset="0"/>
                <a:cs typeface="Arial" panose="020B0604020202020204" pitchFamily="34" charset="0"/>
              </a:rPr>
              <a:t> ng </a:t>
            </a:r>
            <a:r>
              <a:rPr lang="en-US" sz="1600" b="0" i="0" spc="100" baseline="0" dirty="0" err="1">
                <a:latin typeface="Arial" panose="020B0604020202020204" pitchFamily="34" charset="0"/>
                <a:cs typeface="Arial" panose="020B0604020202020204" pitchFamily="34" charset="0"/>
              </a:rPr>
              <a:t>kasamaan</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sa</a:t>
            </a:r>
            <a:r>
              <a:rPr lang="en-US" sz="1600" b="0" i="0" spc="100" baseline="0" dirty="0">
                <a:latin typeface="Arial" panose="020B0604020202020204" pitchFamily="34" charset="0"/>
                <a:cs typeface="Arial" panose="020B0604020202020204" pitchFamily="34" charset="0"/>
              </a:rPr>
              <a:t> </a:t>
            </a:r>
            <a:r>
              <a:rPr lang="en-US" sz="1600" b="0" i="0" spc="100" baseline="0" dirty="0" err="1">
                <a:latin typeface="Arial" panose="020B0604020202020204" pitchFamily="34" charset="0"/>
                <a:cs typeface="Arial" panose="020B0604020202020204" pitchFamily="34" charset="0"/>
              </a:rPr>
              <a:t>kalangitan</a:t>
            </a:r>
            <a:r>
              <a:rPr lang="en-US" sz="1600" b="0" i="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12</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pinangungunahan</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isang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tusong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heneral</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demonyo</a:t>
            </a:r>
            <a:r>
              <a:rPr lang="en-US" sz="1600" b="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11</a:t>
            </a:r>
            <a:r>
              <a:rPr lang="en-US" sz="1600" b="0" spc="100" baseline="0" dirty="0">
                <a:latin typeface="Arial" panose="020B0604020202020204" pitchFamily="34" charset="0"/>
                <a:cs typeface="Arial" panose="020B0604020202020204" pitchFamily="34" charset="0"/>
              </a:rPr>
              <a:t>). </a:t>
            </a:r>
            <a:r>
              <a:rPr lang="en-US" sz="1600" b="0" i="1" spc="100" baseline="0" dirty="0">
                <a:latin typeface="Arial" panose="020B0604020202020204" pitchFamily="34" charset="0"/>
                <a:cs typeface="Arial" panose="020B0604020202020204" pitchFamily="34" charset="0"/>
              </a:rPr>
              <a:t>¶</a:t>
            </a:r>
            <a:r>
              <a:rPr lang="en-US" sz="1600" b="0" spc="100" baseline="0" dirty="0">
                <a:latin typeface="Arial" panose="020B0604020202020204" pitchFamily="34" charset="0"/>
                <a:cs typeface="Arial" panose="020B0604020202020204" pitchFamily="34" charset="0"/>
              </a:rPr>
              <a:t> • Ang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ay </a:t>
            </a:r>
            <a:r>
              <a:rPr lang="en-US" sz="1600" b="0" spc="100" baseline="0" dirty="0" err="1">
                <a:latin typeface="Arial" panose="020B0604020202020204" pitchFamily="34" charset="0"/>
                <a:cs typeface="Arial" panose="020B0604020202020204" pitchFamily="34" charset="0"/>
              </a:rPr>
              <a:t>kasama</a:t>
            </a:r>
            <a:r>
              <a:rPr lang="en-US" sz="1600" b="0" spc="100" baseline="0" dirty="0">
                <a:latin typeface="Arial" panose="020B0604020202020204" pitchFamily="34" charset="0"/>
                <a:cs typeface="Arial" panose="020B0604020202020204" pitchFamily="34" charset="0"/>
              </a:rPr>
              <a:t> natin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labanan</a:t>
            </a:r>
            <a:r>
              <a:rPr lang="en-US" sz="1600" b="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10</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nagtustos</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baluti</a:t>
            </a:r>
            <a:r>
              <a:rPr lang="en-US" sz="1600" b="0" spc="100" baseline="0" dirty="0">
                <a:latin typeface="Arial" panose="020B0604020202020204" pitchFamily="34" charset="0"/>
                <a:cs typeface="Arial" panose="020B0604020202020204" pitchFamily="34" charset="0"/>
              </a:rPr>
              <a:t> ng </a:t>
            </a:r>
            <a:r>
              <a:rPr lang="en-US" sz="1600" b="0" spc="100" baseline="0" dirty="0" err="1">
                <a:latin typeface="Arial" panose="020B0604020202020204" pitchFamily="34" charset="0"/>
                <a:cs typeface="Arial" panose="020B0604020202020204" pitchFamily="34" charset="0"/>
              </a:rPr>
              <a:t>Diyos</a:t>
            </a:r>
            <a:r>
              <a:rPr lang="en-US" sz="1600" b="0" spc="100" baseline="0" dirty="0">
                <a:latin typeface="Arial" panose="020B0604020202020204" pitchFamily="34" charset="0"/>
                <a:cs typeface="Arial" panose="020B0604020202020204" pitchFamily="34" charset="0"/>
              </a:rPr>
              <a:t>” </a:t>
            </a:r>
            <a:r>
              <a:rPr lang="en-US" sz="1600" spc="100" dirty="0">
                <a:latin typeface="Arial" panose="020B0604020202020204" pitchFamily="34" charset="0"/>
                <a:cs typeface="Arial" panose="020B0604020202020204" pitchFamily="34" charset="0"/>
              </a:rPr>
              <a:t>(</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11</a:t>
            </a:r>
            <a:r>
              <a:rPr lang="en-US" sz="1600" b="0" spc="100" baseline="0" dirty="0">
                <a:latin typeface="Arial" panose="020B0604020202020204" pitchFamily="34" charset="0"/>
                <a:cs typeface="Arial" panose="020B0604020202020204" pitchFamily="34" charset="0"/>
              </a:rPr>
              <a:t>). ¶ • </a:t>
            </a:r>
            <a:r>
              <a:rPr lang="en-US" sz="1600" b="0" spc="100" baseline="0" dirty="0" err="1">
                <a:latin typeface="Arial" panose="020B0604020202020204" pitchFamily="34" charset="0"/>
                <a:cs typeface="Arial" panose="020B0604020202020204" pitchFamily="34" charset="0"/>
              </a:rPr>
              <a:t>Inilagay</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Niya</a:t>
            </a:r>
            <a:r>
              <a:rPr lang="en-US" sz="1600" b="0" spc="100" baseline="0" dirty="0">
                <a:latin typeface="Arial" panose="020B0604020202020204" pitchFamily="34" charset="0"/>
                <a:cs typeface="Arial" panose="020B0604020202020204" pitchFamily="34" charset="0"/>
              </a:rPr>
              <a:t> para </a:t>
            </a:r>
            <a:r>
              <a:rPr lang="en-US" sz="1600" b="0" spc="100" baseline="0" dirty="0" err="1">
                <a:latin typeface="Arial" panose="020B0604020202020204" pitchFamily="34" charset="0"/>
                <a:cs typeface="Arial" panose="020B0604020202020204" pitchFamily="34" charset="0"/>
              </a:rPr>
              <a:t>sa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ating</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gamit</a:t>
            </a:r>
            <a:r>
              <a:rPr lang="en-US" sz="1600" b="0" spc="100" baseline="0" dirty="0">
                <a:latin typeface="Arial" panose="020B0604020202020204" pitchFamily="34" charset="0"/>
                <a:cs typeface="Arial" panose="020B0604020202020204" pitchFamily="34" charset="0"/>
              </a:rPr>
              <a:t> ang </a:t>
            </a:r>
            <a:r>
              <a:rPr lang="en-US" sz="1600" b="0" spc="100" baseline="0" dirty="0" err="1">
                <a:latin typeface="Arial" panose="020B0604020202020204" pitchFamily="34" charset="0"/>
                <a:cs typeface="Arial" panose="020B0604020202020204" pitchFamily="34" charset="0"/>
              </a:rPr>
              <a:t>katotohanan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katuwiran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kapayapaan</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pananampalataya</a:t>
            </a:r>
            <a:r>
              <a:rPr lang="en-US" sz="1600" b="0" spc="100" baseline="0" dirty="0">
                <a:latin typeface="Arial" panose="020B0604020202020204" pitchFamily="34" charset="0"/>
                <a:cs typeface="Arial" panose="020B0604020202020204" pitchFamily="34" charset="0"/>
              </a:rPr>
              <a:t>, </a:t>
            </a:r>
            <a:r>
              <a:rPr lang="en-US" sz="1600" b="0" spc="100" baseline="0" dirty="0" err="1">
                <a:latin typeface="Arial" panose="020B0604020202020204" pitchFamily="34" charset="0"/>
                <a:cs typeface="Arial" panose="020B0604020202020204" pitchFamily="34" charset="0"/>
              </a:rPr>
              <a:t>kaligtasan</a:t>
            </a:r>
            <a:r>
              <a:rPr lang="en-US" sz="1600" b="0" spc="100" baseline="0" dirty="0">
                <a:latin typeface="Arial" panose="020B0604020202020204" pitchFamily="34" charset="0"/>
                <a:cs typeface="Arial" panose="020B0604020202020204" pitchFamily="34" charset="0"/>
              </a:rPr>
              <a:t>, at ang Espiritu (</a:t>
            </a:r>
            <a:r>
              <a:rPr lang="en-US" sz="1600" b="0" i="1" spc="100" baseline="0" dirty="0" err="1">
                <a:latin typeface="Arial" panose="020B0604020202020204" pitchFamily="34" charset="0"/>
                <a:cs typeface="Arial" panose="020B0604020202020204" pitchFamily="34" charset="0"/>
              </a:rPr>
              <a:t>tal</a:t>
            </a:r>
            <a:r>
              <a:rPr lang="en-US" sz="1600" b="0" i="1" spc="100" baseline="0" dirty="0">
                <a:latin typeface="Arial" panose="020B0604020202020204" pitchFamily="34" charset="0"/>
                <a:cs typeface="Arial" panose="020B0604020202020204" pitchFamily="34" charset="0"/>
              </a:rPr>
              <a:t>. 13–17</a:t>
            </a:r>
            <a:r>
              <a:rPr lang="en-US" sz="1600" b="0" spc="100" baseline="0" dirty="0">
                <a:latin typeface="Arial" panose="020B0604020202020204" pitchFamily="34" charset="0"/>
                <a:cs typeface="Arial" panose="020B0604020202020204" pitchFamily="34" charset="0"/>
              </a:rPr>
              <a:t>). </a:t>
            </a:r>
            <a:endParaRPr lang="en-PH"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246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29</a:t>
            </a:fld>
            <a:endParaRPr lang="en-US" sz="1200">
              <a:cs typeface="ヒラギノ角ゴ Pro W3" charset="0"/>
            </a:endParaRPr>
          </a:p>
        </p:txBody>
      </p:sp>
      <p:sp>
        <p:nvSpPr>
          <p:cNvPr id="29698" name="Rectangle 2"/>
          <p:cNvSpPr>
            <a:spLocks noGrp="1" noRot="1" noChangeAspect="1" noChangeArrowheads="1"/>
          </p:cNvSpPr>
          <p:nvPr>
            <p:ph type="sldImg"/>
          </p:nvPr>
        </p:nvSpPr>
        <p:spPr>
          <a:xfrm>
            <a:off x="990600" y="685800"/>
            <a:ext cx="4876800" cy="3657600"/>
          </a:xfrm>
          <a:solidFill>
            <a:srgbClr val="FFFFFF"/>
          </a:solidFill>
          <a:ln/>
        </p:spPr>
      </p:sp>
      <p:sp>
        <p:nvSpPr>
          <p:cNvPr id="29699" name="Rectangle 3"/>
          <p:cNvSpPr>
            <a:spLocks noGrp="1" noChangeArrowheads="1"/>
          </p:cNvSpPr>
          <p:nvPr>
            <p:ph type="body" idx="1"/>
          </p:nvPr>
        </p:nvSpPr>
        <p:spPr>
          <a:xfrm>
            <a:off x="1412776" y="4417640"/>
            <a:ext cx="4530824" cy="4114800"/>
          </a:xfrm>
          <a:solidFill>
            <a:srgbClr val="FFFFFF"/>
          </a:solidFill>
          <a:ln>
            <a:solidFill>
              <a:srgbClr val="000000"/>
            </a:solidFill>
          </a:ln>
        </p:spPr>
        <p:txBody>
          <a:bodyPr/>
          <a:lstStyle/>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b="1" spc="100" dirty="0" err="1">
                <a:latin typeface="Arial" charset="0"/>
                <a:ea typeface="ＭＳ Ｐゴシック" charset="0"/>
                <a:cs typeface="ＭＳ Ｐゴシック" charset="0"/>
              </a:rPr>
              <a:t>Huling</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Salita</a:t>
            </a:r>
            <a:r>
              <a:rPr lang="en-US" sz="1600" b="1" spc="100" dirty="0">
                <a:latin typeface="Arial" charset="0"/>
                <a:ea typeface="ＭＳ Ｐゴシック" charset="0"/>
                <a:cs typeface="ＭＳ Ｐゴシック" charset="0"/>
              </a:rPr>
              <a:t>.</a:t>
            </a: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spc="100" dirty="0">
                <a:latin typeface="Arial" charset="0"/>
                <a:ea typeface="ＭＳ Ｐゴシック" charset="0"/>
                <a:cs typeface="ＭＳ Ｐゴシック" charset="0"/>
              </a:rPr>
              <a:t>Sa </a:t>
            </a:r>
            <a:r>
              <a:rPr lang="en-US" sz="1600" b="0" spc="100" dirty="0" err="1">
                <a:latin typeface="Arial" charset="0"/>
                <a:ea typeface="ＭＳ Ｐゴシック" charset="0"/>
                <a:cs typeface="ＭＳ Ｐゴシック" charset="0"/>
              </a:rPr>
              <a:t>Efeso</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inilarawan</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ni</a:t>
            </a:r>
            <a:r>
              <a:rPr lang="en-US" sz="1600" b="0" spc="100" dirty="0">
                <a:latin typeface="Arial" charset="0"/>
                <a:ea typeface="ＭＳ Ｐゴシック" charset="0"/>
                <a:cs typeface="ＭＳ Ｐゴシック" charset="0"/>
              </a:rPr>
              <a:t> Pablo ang </a:t>
            </a:r>
            <a:r>
              <a:rPr lang="en-US" sz="1600" b="0" spc="100" dirty="0" err="1">
                <a:latin typeface="Arial" charset="0"/>
                <a:ea typeface="ＭＳ Ｐゴシック" charset="0"/>
                <a:cs typeface="ＭＳ Ｐゴシック" charset="0"/>
              </a:rPr>
              <a:t>iglesya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bilang</a:t>
            </a:r>
            <a:r>
              <a:rPr lang="en-US" sz="1600" b="0" spc="100" dirty="0">
                <a:latin typeface="Arial" charset="0"/>
                <a:ea typeface="ＭＳ Ｐゴシック" charset="0"/>
                <a:cs typeface="ＭＳ Ｐゴシック" charset="0"/>
              </a:rPr>
              <a:t> ang </a:t>
            </a:r>
            <a:r>
              <a:rPr lang="en-US" sz="1600" b="0" spc="100" dirty="0" err="1">
                <a:latin typeface="Arial" charset="0"/>
                <a:ea typeface="ＭＳ Ｐゴシック" charset="0"/>
                <a:cs typeface="ＭＳ Ｐゴシック" charset="0"/>
              </a:rPr>
              <a:t>katawan</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ni</a:t>
            </a:r>
            <a:r>
              <a:rPr lang="en-US" sz="1600" b="0" spc="100" dirty="0">
                <a:latin typeface="Arial" charset="0"/>
                <a:ea typeface="ＭＳ Ｐゴシック" charset="0"/>
                <a:cs typeface="ＭＳ Ｐゴシック" charset="0"/>
              </a:rPr>
              <a:t> Cristo </a:t>
            </a:r>
            <a:r>
              <a:rPr lang="en-US" sz="1600" spc="100" dirty="0">
                <a:latin typeface="Arial" charset="0"/>
                <a:ea typeface="ＭＳ Ｐゴシック" charset="0"/>
                <a:cs typeface="ＭＳ Ｐゴシック" charset="0"/>
              </a:rPr>
              <a:t>(</a:t>
            </a:r>
            <a:r>
              <a:rPr lang="en-US" sz="1600" b="0" i="1" spc="100" dirty="0">
                <a:latin typeface="Arial" charset="0"/>
                <a:ea typeface="ＭＳ Ｐゴシック" charset="0"/>
                <a:cs typeface="ＭＳ Ｐゴシック" charset="0"/>
              </a:rPr>
              <a:t>1:22, 23; 4:11–16</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bilang</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templo</a:t>
            </a:r>
            <a:r>
              <a:rPr lang="en-US" sz="1600" b="0" spc="100" dirty="0">
                <a:latin typeface="Arial" charset="0"/>
                <a:ea typeface="ＭＳ Ｐゴシック" charset="0"/>
                <a:cs typeface="ＭＳ Ｐゴシック" charset="0"/>
              </a:rPr>
              <a:t> ng </a:t>
            </a:r>
            <a:r>
              <a:rPr lang="en-US" sz="1600" b="0" spc="100" dirty="0" err="1">
                <a:latin typeface="Arial" charset="0"/>
                <a:ea typeface="ＭＳ Ｐゴシック" charset="0"/>
                <a:cs typeface="ＭＳ Ｐゴシック" charset="0"/>
              </a:rPr>
              <a:t>Diyos</a:t>
            </a:r>
            <a:r>
              <a:rPr lang="en-US" sz="1600" b="0" spc="100" dirty="0">
                <a:latin typeface="Arial" charset="0"/>
                <a:ea typeface="ＭＳ Ｐゴシック" charset="0"/>
                <a:cs typeface="ＭＳ Ｐゴシック" charset="0"/>
              </a:rPr>
              <a:t> </a:t>
            </a:r>
            <a:r>
              <a:rPr lang="en-US" sz="1600" spc="100" dirty="0">
                <a:latin typeface="Arial" charset="0"/>
                <a:ea typeface="ＭＳ Ｐゴシック" charset="0"/>
                <a:cs typeface="ＭＳ Ｐゴシック" charset="0"/>
              </a:rPr>
              <a:t>(</a:t>
            </a:r>
            <a:r>
              <a:rPr lang="en-US" sz="1600" b="0" i="1" spc="100" dirty="0">
                <a:latin typeface="Arial" charset="0"/>
                <a:ea typeface="ＭＳ Ｐゴシック" charset="0"/>
                <a:cs typeface="ＭＳ Ｐゴシック" charset="0"/>
              </a:rPr>
              <a:t>2:19–22</a:t>
            </a:r>
            <a:r>
              <a:rPr lang="en-US" sz="1600" b="0" spc="100" dirty="0">
                <a:latin typeface="Arial" charset="0"/>
                <a:ea typeface="ＭＳ Ｐゴシック" charset="0"/>
                <a:cs typeface="ＭＳ Ｐゴシック" charset="0"/>
              </a:rPr>
              <a:t>). At </a:t>
            </a:r>
            <a:r>
              <a:rPr lang="en-US" sz="1600" b="0" spc="100" dirty="0" err="1">
                <a:latin typeface="Arial" charset="0"/>
                <a:ea typeface="ＭＳ Ｐゴシック" charset="0"/>
                <a:cs typeface="ＭＳ Ｐゴシック" charset="0"/>
              </a:rPr>
              <a:t>bilang</a:t>
            </a:r>
            <a:r>
              <a:rPr lang="en-US" sz="1600" b="0" spc="100" dirty="0">
                <a:latin typeface="Arial" charset="0"/>
                <a:ea typeface="ＭＳ Ｐゴシック" charset="0"/>
                <a:cs typeface="ＭＳ Ｐゴシック" charset="0"/>
              </a:rPr>
              <a:t> ang </a:t>
            </a:r>
            <a:r>
              <a:rPr lang="en-US" sz="1600" b="0" spc="100" dirty="0" err="1">
                <a:latin typeface="Arial" charset="0"/>
                <a:ea typeface="ＭＳ Ｐゴシック" charset="0"/>
                <a:cs typeface="ＭＳ Ｐゴシック" charset="0"/>
              </a:rPr>
              <a:t>nobya</a:t>
            </a:r>
            <a:r>
              <a:rPr lang="en-US" sz="1600" b="0" spc="100" dirty="0">
                <a:latin typeface="Arial" charset="0"/>
                <a:ea typeface="ＭＳ Ｐゴシック" charset="0"/>
                <a:cs typeface="ＭＳ Ｐゴシック" charset="0"/>
              </a:rPr>
              <a:t>/</a:t>
            </a:r>
            <a:r>
              <a:rPr lang="en-US" sz="1600" b="0" spc="100" dirty="0" err="1">
                <a:latin typeface="Arial" charset="0"/>
                <a:ea typeface="ＭＳ Ｐゴシック" charset="0"/>
                <a:cs typeface="ＭＳ Ｐゴシック" charset="0"/>
              </a:rPr>
              <a:t>misis</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ni</a:t>
            </a:r>
            <a:r>
              <a:rPr lang="en-US" sz="1600" b="0" spc="100" dirty="0">
                <a:latin typeface="Arial" charset="0"/>
                <a:ea typeface="ＭＳ Ｐゴシック" charset="0"/>
                <a:cs typeface="ＭＳ Ｐゴシック" charset="0"/>
              </a:rPr>
              <a:t> Cristo </a:t>
            </a:r>
            <a:r>
              <a:rPr lang="en-US" sz="1600" spc="100" dirty="0">
                <a:latin typeface="Arial" charset="0"/>
                <a:ea typeface="ＭＳ Ｐゴシック" charset="0"/>
                <a:cs typeface="ＭＳ Ｐゴシック" charset="0"/>
              </a:rPr>
              <a:t>(</a:t>
            </a:r>
            <a:r>
              <a:rPr lang="en-US" sz="1600" b="0" i="1" spc="100" dirty="0">
                <a:latin typeface="Arial" charset="0"/>
                <a:ea typeface="ＭＳ Ｐゴシック" charset="0"/>
                <a:cs typeface="ＭＳ Ｐゴシック" charset="0"/>
              </a:rPr>
              <a:t>5:21–33</a:t>
            </a:r>
            <a:r>
              <a:rPr lang="en-US" sz="1600" b="0" spc="100" dirty="0">
                <a:latin typeface="Arial" charset="0"/>
                <a:ea typeface="ＭＳ Ｐゴシック" charset="0"/>
                <a:cs typeface="ＭＳ Ｐゴシック" charset="0"/>
              </a:rPr>
              <a:t>). ¶ • Sa </a:t>
            </a:r>
            <a:r>
              <a:rPr lang="en-US" sz="1600" b="0" spc="100" dirty="0" err="1">
                <a:latin typeface="Arial" charset="0"/>
                <a:ea typeface="ＭＳ Ｐゴシック" charset="0"/>
                <a:cs typeface="ＭＳ Ｐゴシック" charset="0"/>
              </a:rPr>
              <a:t>Efeso</a:t>
            </a:r>
            <a:r>
              <a:rPr lang="en-US" sz="1600" b="0" spc="100" dirty="0">
                <a:latin typeface="Arial" charset="0"/>
                <a:ea typeface="ＭＳ Ｐゴシック" charset="0"/>
                <a:cs typeface="ＭＳ Ｐゴシック" charset="0"/>
              </a:rPr>
              <a:t> 6:10–20, </a:t>
            </a:r>
            <a:r>
              <a:rPr lang="en-US" sz="1600" b="0" spc="100" dirty="0" err="1">
                <a:latin typeface="Arial" charset="0"/>
                <a:ea typeface="ＭＳ Ｐゴシック" charset="0"/>
                <a:cs typeface="ＭＳ Ｐゴシック" charset="0"/>
              </a:rPr>
              <a:t>inilalarawan</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ni</a:t>
            </a:r>
            <a:r>
              <a:rPr lang="en-US" sz="1600" b="0" spc="100" dirty="0">
                <a:latin typeface="Arial" charset="0"/>
                <a:ea typeface="ＭＳ Ｐゴシック" charset="0"/>
                <a:cs typeface="ＭＳ Ｐゴシック" charset="0"/>
              </a:rPr>
              <a:t> Pablo ang </a:t>
            </a:r>
            <a:r>
              <a:rPr lang="en-US" sz="1600" b="0" spc="100" dirty="0" err="1">
                <a:latin typeface="Arial" charset="0"/>
                <a:ea typeface="ＭＳ Ｐゴシック" charset="0"/>
                <a:cs typeface="ＭＳ Ｐゴシック" charset="0"/>
              </a:rPr>
              <a:t>iglesya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bilang</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armi</a:t>
            </a:r>
            <a:r>
              <a:rPr lang="en-US" sz="1600" b="0" spc="100" dirty="0">
                <a:latin typeface="Arial" charset="0"/>
                <a:ea typeface="ＭＳ Ｐゴシック" charset="0"/>
                <a:cs typeface="ＭＳ Ｐゴシック" charset="0"/>
              </a:rPr>
              <a:t> ng </a:t>
            </a:r>
            <a:r>
              <a:rPr lang="en-US" sz="1600" b="0" spc="100" dirty="0" err="1">
                <a:latin typeface="Arial" charset="0"/>
                <a:ea typeface="ＭＳ Ｐゴシック" charset="0"/>
                <a:cs typeface="ＭＳ Ｐゴシック" charset="0"/>
              </a:rPr>
              <a:t>Diyos</a:t>
            </a:r>
            <a:r>
              <a:rPr lang="en-US" sz="1600" b="0" spc="100" dirty="0">
                <a:latin typeface="Arial" charset="0"/>
                <a:ea typeface="ＭＳ Ｐゴシック" charset="0"/>
                <a:cs typeface="ＭＳ Ｐゴシック" charset="0"/>
              </a:rPr>
              <a:t> at nag-</a:t>
            </a:r>
            <a:r>
              <a:rPr lang="en-US" sz="1600" b="0" spc="100" dirty="0" err="1">
                <a:latin typeface="Arial" charset="0"/>
                <a:ea typeface="ＭＳ Ｐゴシック" charset="0"/>
                <a:cs typeface="ＭＳ Ｐゴシック" charset="0"/>
              </a:rPr>
              <a:t>aalok</a:t>
            </a:r>
            <a:r>
              <a:rPr lang="en-US" sz="1600" b="0" spc="100" dirty="0">
                <a:latin typeface="Arial" charset="0"/>
                <a:ea typeface="ＭＳ Ｐゴシック" charset="0"/>
                <a:cs typeface="ＭＳ Ｐゴシック" charset="0"/>
              </a:rPr>
              <a:t> ng </a:t>
            </a:r>
            <a:r>
              <a:rPr lang="en-US" sz="1600" b="0" spc="100" dirty="0" err="1">
                <a:latin typeface="Arial" charset="0"/>
                <a:ea typeface="ＭＳ Ｐゴシック" charset="0"/>
                <a:cs typeface="ＭＳ Ｐゴシック" charset="0"/>
              </a:rPr>
              <a:t>isang</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masiglang</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panawagan</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na</a:t>
            </a:r>
            <a:r>
              <a:rPr lang="en-US" sz="1600" b="0" spc="100" dirty="0">
                <a:latin typeface="Arial" charset="0"/>
                <a:ea typeface="ＭＳ Ｐゴシック" charset="0"/>
                <a:cs typeface="ＭＳ Ｐゴシック" charset="0"/>
              </a:rPr>
              <a:t> mag-</a:t>
            </a:r>
            <a:r>
              <a:rPr lang="en-US" sz="1600" b="0" spc="100" dirty="0" err="1">
                <a:latin typeface="Arial" charset="0"/>
                <a:ea typeface="ＭＳ Ｐゴシック" charset="0"/>
                <a:cs typeface="ＭＳ Ｐゴシック" charset="0"/>
              </a:rPr>
              <a:t>armas</a:t>
            </a:r>
            <a:r>
              <a:rPr lang="en-US" sz="1600" b="0" spc="100" dirty="0">
                <a:latin typeface="Arial" charset="0"/>
                <a:ea typeface="ＭＳ Ｐゴシック" charset="0"/>
                <a:cs typeface="ＭＳ Ｐゴシック" charset="0"/>
              </a:rPr>
              <a:t>. ¶ • Kasama ang </a:t>
            </a:r>
            <a:r>
              <a:rPr lang="en-US" sz="1600" b="0" spc="100" dirty="0" err="1">
                <a:latin typeface="Arial" charset="0"/>
                <a:ea typeface="ＭＳ Ｐゴシック" charset="0"/>
                <a:cs typeface="ＭＳ Ｐゴシック" charset="0"/>
              </a:rPr>
              <a:t>Diyos</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na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nauuna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sa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atin</a:t>
            </a:r>
            <a:r>
              <a:rPr lang="en-US" sz="1600" b="0" spc="100" dirty="0">
                <a:latin typeface="Arial" charset="0"/>
                <a:ea typeface="ＭＳ Ｐゴシック" charset="0"/>
                <a:cs typeface="ＭＳ Ｐゴシック" charset="0"/>
              </a:rPr>
              <a:t> at </a:t>
            </a:r>
            <a:r>
              <a:rPr lang="en-US" sz="1600" b="0" spc="100" dirty="0" err="1">
                <a:latin typeface="Arial" charset="0"/>
                <a:ea typeface="ＭＳ Ｐゴシック" charset="0"/>
                <a:cs typeface="ＭＳ Ｐゴシック" charset="0"/>
              </a:rPr>
              <a:t>nasuutan</a:t>
            </a:r>
            <a:r>
              <a:rPr lang="en-US" sz="1600" b="0" spc="100" dirty="0">
                <a:latin typeface="Arial" charset="0"/>
                <a:ea typeface="ＭＳ Ｐゴシック" charset="0"/>
                <a:cs typeface="ＭＳ Ｐゴシック" charset="0"/>
              </a:rPr>
              <a:t> ng </a:t>
            </a:r>
            <a:r>
              <a:rPr lang="en-US" sz="1600" b="0" spc="100" dirty="0" err="1">
                <a:latin typeface="Arial" charset="0"/>
                <a:ea typeface="ＭＳ Ｐゴシック" charset="0"/>
                <a:cs typeface="ＭＳ Ｐゴシック" charset="0"/>
              </a:rPr>
              <a:t>baluti</a:t>
            </a:r>
            <a:r>
              <a:rPr lang="en-US" sz="1600" spc="100" dirty="0" err="1">
                <a:latin typeface="Arial" charset="0"/>
                <a:ea typeface="ＭＳ Ｐゴシック" charset="0"/>
                <a:cs typeface="ＭＳ Ｐゴシック" charset="0"/>
              </a:rPr>
              <a:t>ng</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Kanyang</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ibinigay</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hindi</a:t>
            </a:r>
            <a:r>
              <a:rPr lang="en-US" sz="1600" spc="100" dirty="0">
                <a:latin typeface="Arial" charset="0"/>
                <a:ea typeface="ＭＳ Ｐゴシック" charset="0"/>
                <a:cs typeface="ＭＳ Ｐゴシック" charset="0"/>
              </a:rPr>
              <a:t> tayo </a:t>
            </a:r>
            <a:r>
              <a:rPr lang="en-US" sz="1600" spc="100" dirty="0" err="1">
                <a:latin typeface="Arial" charset="0"/>
                <a:ea typeface="ＭＳ Ｐゴシック" charset="0"/>
                <a:cs typeface="ＭＳ Ｐゴシック" charset="0"/>
              </a:rPr>
              <a:t>mabibigo</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Tiyak</a:t>
            </a:r>
            <a:r>
              <a:rPr lang="en-US" sz="1600" spc="100" dirty="0">
                <a:latin typeface="Arial" charset="0"/>
                <a:ea typeface="ＭＳ Ｐゴシック" charset="0"/>
                <a:cs typeface="ＭＳ Ｐゴシック" charset="0"/>
              </a:rPr>
              <a:t> ang </a:t>
            </a:r>
            <a:r>
              <a:rPr lang="en-US" sz="1600" spc="100" dirty="0" err="1">
                <a:latin typeface="Arial" charset="0"/>
                <a:ea typeface="ＭＳ Ｐゴシック" charset="0"/>
                <a:cs typeface="ＭＳ Ｐゴシック" charset="0"/>
              </a:rPr>
              <a:t>tagumpay</a:t>
            </a:r>
            <a:r>
              <a:rPr lang="en-US" sz="1600" spc="100" dirty="0">
                <a:latin typeface="Arial" charset="0"/>
                <a:ea typeface="ＭＳ Ｐゴシック" charset="0"/>
                <a:cs typeface="ＭＳ Ｐゴシック" charset="0"/>
              </a:rPr>
              <a:t>.</a:t>
            </a:r>
            <a:r>
              <a:rPr lang="en-US" sz="1600" b="0" spc="100" dirty="0">
                <a:latin typeface="Arial" charset="0"/>
                <a:ea typeface="ＭＳ Ｐゴシック" charset="0"/>
                <a:cs typeface="ＭＳ Ｐゴシック" charset="0"/>
              </a:rPr>
              <a:t> </a:t>
            </a:r>
          </a:p>
        </p:txBody>
      </p:sp>
    </p:spTree>
    <p:extLst>
      <p:ext uri="{BB962C8B-B14F-4D97-AF65-F5344CB8AC3E}">
        <p14:creationId xmlns:p14="http://schemas.microsoft.com/office/powerpoint/2010/main" val="364787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5E1751C-43F1-3D4D-9D96-5B708DD576BC}" type="slidenum">
              <a:rPr lang="en-US" sz="1200"/>
              <a:pPr/>
              <a:t>3</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b="0" i="0" spc="100" dirty="0">
                <a:latin typeface="Arial" charset="0"/>
                <a:cs typeface="ＭＳ Ｐゴシック" charset="0"/>
              </a:rPr>
              <a:t>Ang </a:t>
            </a:r>
            <a:r>
              <a:rPr lang="en-US" sz="1600" b="0" i="0" spc="100" dirty="0" err="1">
                <a:latin typeface="Arial" charset="0"/>
                <a:cs typeface="ＭＳ Ｐゴシック" charset="0"/>
              </a:rPr>
              <a:t>Efeso</a:t>
            </a:r>
            <a:r>
              <a:rPr lang="en-US" sz="1600" b="0" i="0" spc="100" dirty="0">
                <a:latin typeface="Arial" charset="0"/>
                <a:cs typeface="ＭＳ Ｐゴシック" charset="0"/>
              </a:rPr>
              <a:t> </a:t>
            </a:r>
            <a:r>
              <a:rPr lang="en-US" sz="1600" b="0" i="0" spc="100" dirty="0" err="1">
                <a:latin typeface="Arial" charset="0"/>
                <a:cs typeface="ＭＳ Ｐゴシック" charset="0"/>
              </a:rPr>
              <a:t>sa</a:t>
            </a:r>
            <a:r>
              <a:rPr lang="en-US" sz="1600" b="0" i="0" spc="100" dirty="0">
                <a:latin typeface="Arial" charset="0"/>
                <a:cs typeface="ＭＳ Ｐゴシック" charset="0"/>
              </a:rPr>
              <a:t> </a:t>
            </a:r>
            <a:r>
              <a:rPr lang="en-US" sz="1600" b="0" i="0" spc="100" dirty="0" err="1">
                <a:latin typeface="Arial" charset="0"/>
                <a:cs typeface="ＭＳ Ｐゴシック" charset="0"/>
              </a:rPr>
              <a:t>Puso</a:t>
            </a:r>
            <a:endParaRPr lang="en-US" sz="1600" spc="100" dirty="0">
              <a:latin typeface="Arial" charset="0"/>
              <a:cs typeface="ＭＳ Ｐゴシック" charset="0"/>
            </a:endParaRPr>
          </a:p>
        </p:txBody>
      </p:sp>
    </p:spTree>
    <p:extLst>
      <p:ext uri="{BB962C8B-B14F-4D97-AF65-F5344CB8AC3E}">
        <p14:creationId xmlns:p14="http://schemas.microsoft.com/office/powerpoint/2010/main" val="18843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986B0858-5217-4F43-9442-8CBFAFF6728B}" type="slidenum">
              <a:rPr lang="en-US" sz="1200"/>
              <a:pPr/>
              <a:t>4</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err="1">
                <a:latin typeface="Arial" charset="0"/>
                <a:cs typeface="ＭＳ Ｐゴシック" charset="0"/>
              </a:rPr>
              <a:t>Susing</a:t>
            </a:r>
            <a:r>
              <a:rPr lang="en-US" sz="1600" b="1" spc="100" baseline="0" dirty="0">
                <a:latin typeface="Arial" charset="0"/>
                <a:cs typeface="ＭＳ Ｐゴシック" charset="0"/>
              </a:rPr>
              <a:t> </a:t>
            </a:r>
            <a:r>
              <a:rPr lang="en-US" sz="1600" b="1" spc="100" baseline="0" dirty="0" err="1">
                <a:latin typeface="Arial" charset="0"/>
                <a:cs typeface="ＭＳ Ｐゴシック" charset="0"/>
              </a:rPr>
              <a:t>Talata</a:t>
            </a:r>
            <a:r>
              <a:rPr lang="en-US" sz="1600" b="1" spc="100" baseline="0" dirty="0">
                <a:latin typeface="Arial" charset="0"/>
                <a:cs typeface="ＭＳ Ｐゴシック" charset="0"/>
              </a:rPr>
              <a:t>.</a:t>
            </a:r>
            <a:r>
              <a:rPr lang="en-US" sz="1600" spc="100" baseline="0" dirty="0">
                <a:latin typeface="Arial" charset="0"/>
                <a:cs typeface="ＭＳ Ｐゴシック" charset="0"/>
              </a:rPr>
              <a:t> </a:t>
            </a:r>
            <a:r>
              <a:rPr lang="en-US" sz="1600" b="0" spc="100" baseline="0" dirty="0">
                <a:latin typeface="Arial" panose="020B0604020202020204" pitchFamily="34" charset="0"/>
                <a:cs typeface="Arial" panose="020B0604020202020204" pitchFamily="34" charset="0"/>
              </a:rPr>
              <a:t>“</a:t>
            </a:r>
            <a:r>
              <a:rPr lang="en-PH" sz="1600" b="0" i="0" u="none" strike="noStrike" spc="100" dirty="0" err="1">
                <a:solidFill>
                  <a:srgbClr val="000000"/>
                </a:solidFill>
                <a:effectLst/>
                <a:latin typeface="Arial" panose="020B0604020202020204" pitchFamily="34" charset="0"/>
                <a:cs typeface="Arial" panose="020B0604020202020204" pitchFamily="34" charset="0"/>
              </a:rPr>
              <a:t>Higit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lahat, </a:t>
            </a:r>
            <a:r>
              <a:rPr lang="en-PH" sz="1600" b="0" i="0" u="none" strike="noStrike" spc="100" dirty="0" err="1">
                <a:solidFill>
                  <a:srgbClr val="000000"/>
                </a:solidFill>
                <a:effectLst/>
                <a:latin typeface="Arial" panose="020B0604020202020204" pitchFamily="34" charset="0"/>
                <a:cs typeface="Arial" panose="020B0604020202020204" pitchFamily="34" charset="0"/>
              </a:rPr>
              <a:t>kunin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kalasag</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pananampalataya</a:t>
            </a:r>
            <a:r>
              <a:rPr lang="en-PH" sz="1600" b="0" i="0" u="none" strike="noStrike" spc="100" dirty="0">
                <a:solidFill>
                  <a:srgbClr val="000000"/>
                </a:solidFill>
                <a:effectLst/>
                <a:latin typeface="Arial" panose="020B0604020202020204" pitchFamily="34" charset="0"/>
                <a:cs typeface="Arial" panose="020B0604020202020204" pitchFamily="34" charset="0"/>
              </a:rPr>
              <a:t>. Sa </a:t>
            </a:r>
            <a:r>
              <a:rPr lang="en-PH" sz="1600" b="0" i="0" u="none" strike="noStrike" spc="100" dirty="0" err="1">
                <a:solidFill>
                  <a:srgbClr val="000000"/>
                </a:solidFill>
                <a:effectLst/>
                <a:latin typeface="Arial" panose="020B0604020202020204" pitchFamily="34" charset="0"/>
                <a:cs typeface="Arial" panose="020B0604020202020204" pitchFamily="34" charset="0"/>
              </a:rPr>
              <a:t>pamamagitan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nito</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maaapula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nag-</a:t>
            </a:r>
            <a:r>
              <a:rPr lang="en-PH" sz="1600" b="0" i="0" u="none" strike="noStrike" spc="100" dirty="0" err="1">
                <a:solidFill>
                  <a:srgbClr val="000000"/>
                </a:solidFill>
                <a:effectLst/>
                <a:latin typeface="Arial" panose="020B0604020202020204" pitchFamily="34" charset="0"/>
                <a:cs typeface="Arial" panose="020B0604020202020204" pitchFamily="34" charset="0"/>
              </a:rPr>
              <a:t>aapoy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palaso</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masama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spc="100" dirty="0" err="1">
                <a:solidFill>
                  <a:srgbClr val="000000"/>
                </a:solidFill>
                <a:latin typeface="Arial" panose="020B0604020202020204" pitchFamily="34" charset="0"/>
                <a:cs typeface="Arial" panose="020B0604020202020204" pitchFamily="34" charset="0"/>
              </a:rPr>
              <a:t>T</a:t>
            </a:r>
            <a:r>
              <a:rPr lang="en-PH" sz="1600" b="0" i="0" u="none" strike="noStrike" spc="100" dirty="0" err="1">
                <a:solidFill>
                  <a:srgbClr val="000000"/>
                </a:solidFill>
                <a:effectLst/>
                <a:latin typeface="Arial" panose="020B0604020202020204" pitchFamily="34" charset="0"/>
                <a:cs typeface="Arial" panose="020B0604020202020204" pitchFamily="34" charset="0"/>
              </a:rPr>
              <a:t>anggapin</a:t>
            </a:r>
            <a:r>
              <a:rPr lang="en-PH" sz="1600" b="0" i="0" u="none" strike="noStrike" spc="100" dirty="0">
                <a:solidFill>
                  <a:srgbClr val="000000"/>
                </a:solidFill>
                <a:effectLst/>
                <a:latin typeface="Arial" panose="020B0604020202020204" pitchFamily="34" charset="0"/>
                <a:cs typeface="Arial" panose="020B0604020202020204" pitchFamily="34" charset="0"/>
              </a:rPr>
              <a:t> din </a:t>
            </a:r>
            <a:r>
              <a:rPr lang="en-PH" sz="1600" b="0" i="0" u="none" strike="noStrike" spc="100" dirty="0" err="1">
                <a:solidFill>
                  <a:srgbClr val="000000"/>
                </a:solidFill>
                <a:effectLst/>
                <a:latin typeface="Arial" panose="020B0604020202020204" pitchFamily="34" charset="0"/>
                <a:cs typeface="Arial" panose="020B0604020202020204" pitchFamily="34" charset="0"/>
              </a:rPr>
              <a:t>ninyo</a:t>
            </a:r>
            <a:r>
              <a:rPr lang="en-PH" sz="1600" b="0" i="0" u="none" strike="noStrike" spc="100" dirty="0">
                <a:solidFill>
                  <a:srgbClr val="000000"/>
                </a:solidFill>
                <a:effectLst/>
                <a:latin typeface="Arial" panose="020B0604020202020204" pitchFamily="34" charset="0"/>
                <a:cs typeface="Arial" panose="020B0604020202020204" pitchFamily="34" charset="0"/>
              </a:rPr>
              <a:t> ang helmet ng </a:t>
            </a:r>
            <a:r>
              <a:rPr lang="en-PH" sz="1600" b="0" i="0" u="none" strike="noStrike" spc="100" dirty="0" err="1">
                <a:solidFill>
                  <a:srgbClr val="000000"/>
                </a:solidFill>
                <a:effectLst/>
                <a:latin typeface="Arial" panose="020B0604020202020204" pitchFamily="34" charset="0"/>
                <a:cs typeface="Arial" panose="020B0604020202020204" pitchFamily="34" charset="0"/>
              </a:rPr>
              <a:t>kaligtasan</a:t>
            </a:r>
            <a:r>
              <a:rPr lang="en-PH" sz="1600" b="0" i="0" u="none" strike="noStrike" spc="100" dirty="0">
                <a:solidFill>
                  <a:srgbClr val="000000"/>
                </a:solidFill>
                <a:effectLst/>
                <a:latin typeface="Arial" panose="020B0604020202020204" pitchFamily="34" charset="0"/>
                <a:cs typeface="Arial" panose="020B0604020202020204" pitchFamily="34" charset="0"/>
              </a:rPr>
              <a:t>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tabak</a:t>
            </a:r>
            <a:r>
              <a:rPr lang="en-PH" sz="1600" b="0" i="0" u="none" strike="noStrike" spc="100" dirty="0">
                <a:solidFill>
                  <a:srgbClr val="000000"/>
                </a:solidFill>
                <a:effectLst/>
                <a:latin typeface="Arial" panose="020B0604020202020204" pitchFamily="34" charset="0"/>
                <a:cs typeface="Arial" panose="020B0604020202020204" pitchFamily="34" charset="0"/>
              </a:rPr>
              <a:t> ng Espiritu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salita</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Diyos</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Sapagka’t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biyaya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kayo’y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nangaligtas</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pamamagitan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pananampalataya</a:t>
            </a:r>
            <a:r>
              <a:rPr lang="en-PH" sz="1600" b="0" i="0" u="none" strike="noStrike" spc="100" dirty="0">
                <a:solidFill>
                  <a:srgbClr val="000000"/>
                </a:solidFill>
                <a:effectLst/>
                <a:latin typeface="Arial" panose="020B0604020202020204" pitchFamily="34" charset="0"/>
                <a:cs typeface="Arial" panose="020B0604020202020204" pitchFamily="34" charset="0"/>
              </a:rPr>
              <a:t>; at </a:t>
            </a:r>
            <a:r>
              <a:rPr lang="en-PH" sz="1600" b="0" i="0" u="none" strike="noStrike" spc="100" dirty="0" err="1">
                <a:solidFill>
                  <a:srgbClr val="000000"/>
                </a:solidFill>
                <a:effectLst/>
                <a:latin typeface="Arial" panose="020B0604020202020204" pitchFamily="34" charset="0"/>
                <a:cs typeface="Arial" panose="020B0604020202020204" pitchFamily="34" charset="0"/>
              </a:rPr>
              <a:t>ito’y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hindi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inyong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sarili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ito’y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kaloob</a:t>
            </a:r>
            <a:r>
              <a:rPr lang="en-PH" sz="1600" b="0" i="0" u="none" strike="noStrike" spc="100" dirty="0">
                <a:solidFill>
                  <a:srgbClr val="000000"/>
                </a:solidFill>
                <a:effectLst/>
                <a:latin typeface="Arial" panose="020B0604020202020204" pitchFamily="34" charset="0"/>
                <a:cs typeface="Arial" panose="020B0604020202020204" pitchFamily="34" charset="0"/>
              </a:rPr>
              <a:t> ng Dios; Hindi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pamamagitan</a:t>
            </a:r>
            <a:r>
              <a:rPr lang="en-PH" sz="1600" b="0" i="0" u="none" strike="noStrike" spc="100" dirty="0">
                <a:solidFill>
                  <a:srgbClr val="000000"/>
                </a:solidFill>
                <a:effectLst/>
                <a:latin typeface="Arial" panose="020B0604020202020204" pitchFamily="34" charset="0"/>
                <a:cs typeface="Arial" panose="020B0604020202020204" pitchFamily="34" charset="0"/>
              </a:rPr>
              <a:t> ng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gawa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upang</a:t>
            </a:r>
            <a:r>
              <a:rPr lang="en-PH" sz="1600" b="0" i="0" u="none" strike="noStrike" spc="100" dirty="0">
                <a:solidFill>
                  <a:srgbClr val="000000"/>
                </a:solidFill>
                <a:effectLst/>
                <a:latin typeface="Arial" panose="020B0604020202020204" pitchFamily="34" charset="0"/>
                <a:cs typeface="Arial" panose="020B0604020202020204" pitchFamily="34" charset="0"/>
              </a:rPr>
              <a:t> ang </a:t>
            </a:r>
            <a:r>
              <a:rPr lang="en-PH" sz="1600" b="0" i="0" u="none" strike="noStrike" spc="100" dirty="0" err="1">
                <a:solidFill>
                  <a:srgbClr val="000000"/>
                </a:solidFill>
                <a:effectLst/>
                <a:latin typeface="Arial" panose="020B0604020202020204" pitchFamily="34" charset="0"/>
                <a:cs typeface="Arial" panose="020B0604020202020204" pitchFamily="34" charset="0"/>
              </a:rPr>
              <a:t>sinoman</a:t>
            </a:r>
            <a:r>
              <a:rPr lang="en-PH" sz="1600" b="0" i="0" u="none" strike="noStrike" spc="100" dirty="0">
                <a:solidFill>
                  <a:srgbClr val="000000"/>
                </a:solidFill>
                <a:effectLst/>
                <a:latin typeface="Arial" panose="020B0604020202020204" pitchFamily="34" charset="0"/>
                <a:cs typeface="Arial" panose="020B0604020202020204" pitchFamily="34" charset="0"/>
              </a:rPr>
              <a:t> ay </a:t>
            </a:r>
            <a:r>
              <a:rPr lang="en-PH" sz="1600" b="0" i="0" u="none" strike="noStrike" spc="100" dirty="0" err="1">
                <a:solidFill>
                  <a:srgbClr val="000000"/>
                </a:solidFill>
                <a:effectLst/>
                <a:latin typeface="Arial" panose="020B0604020202020204" pitchFamily="34" charset="0"/>
                <a:cs typeface="Arial" panose="020B0604020202020204" pitchFamily="34" charset="0"/>
              </a:rPr>
              <a:t>huwag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magmapuri</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Sapagka’t</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tayo’y</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kaniyang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gawa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nilalang</a:t>
            </a:r>
            <a:r>
              <a:rPr lang="en-PH" sz="1600" b="0" i="0" u="none" strike="noStrike" spc="100" dirty="0">
                <a:solidFill>
                  <a:srgbClr val="000000"/>
                </a:solidFill>
                <a:effectLst/>
                <a:latin typeface="Arial" panose="020B0604020202020204" pitchFamily="34" charset="0"/>
                <a:cs typeface="Arial" panose="020B0604020202020204" pitchFamily="34" charset="0"/>
              </a:rPr>
              <a:t> kay Cristo Jesus para </a:t>
            </a:r>
            <a:r>
              <a:rPr lang="en-PH" sz="1600" b="0" i="0" u="none" strike="noStrike" spc="100" dirty="0" err="1">
                <a:solidFill>
                  <a:srgbClr val="000000"/>
                </a:solidFill>
                <a:effectLst/>
                <a:latin typeface="Arial" panose="020B0604020202020204" pitchFamily="34" charset="0"/>
                <a:cs typeface="Arial" panose="020B0604020202020204" pitchFamily="34" charset="0"/>
              </a:rPr>
              <a:t>sa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mabubuting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gawa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mga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inihanda</a:t>
            </a:r>
            <a:r>
              <a:rPr lang="en-PH" sz="1600" b="0" i="0" u="none" strike="noStrike" spc="100" dirty="0">
                <a:solidFill>
                  <a:srgbClr val="000000"/>
                </a:solidFill>
                <a:effectLst/>
                <a:latin typeface="Arial" panose="020B0604020202020204" pitchFamily="34" charset="0"/>
                <a:cs typeface="Arial" panose="020B0604020202020204" pitchFamily="34" charset="0"/>
              </a:rPr>
              <a:t> ng Dios </a:t>
            </a:r>
            <a:r>
              <a:rPr lang="en-PH" sz="1600" b="0" i="0" u="none" strike="noStrike" spc="100" dirty="0" err="1">
                <a:solidFill>
                  <a:srgbClr val="000000"/>
                </a:solidFill>
                <a:effectLst/>
                <a:latin typeface="Arial" panose="020B0604020202020204" pitchFamily="34" charset="0"/>
                <a:cs typeface="Arial" panose="020B0604020202020204" pitchFamily="34" charset="0"/>
              </a:rPr>
              <a:t>nang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una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upang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siya</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nating</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0" u="none" strike="noStrike" spc="100" dirty="0" err="1">
                <a:solidFill>
                  <a:srgbClr val="000000"/>
                </a:solidFill>
                <a:effectLst/>
                <a:latin typeface="Arial" panose="020B0604020202020204" pitchFamily="34" charset="0"/>
                <a:cs typeface="Arial" panose="020B0604020202020204" pitchFamily="34" charset="0"/>
              </a:rPr>
              <a:t>lakaran</a:t>
            </a:r>
            <a:r>
              <a:rPr lang="en-PH" sz="1600" b="0" i="0" u="none" strike="noStrike" spc="100" dirty="0">
                <a:solidFill>
                  <a:srgbClr val="000000"/>
                </a:solidFill>
                <a:effectLst/>
                <a:latin typeface="Arial" panose="020B0604020202020204" pitchFamily="34" charset="0"/>
                <a:cs typeface="Arial" panose="020B0604020202020204" pitchFamily="34" charset="0"/>
              </a:rPr>
              <a:t>” (</a:t>
            </a:r>
            <a:r>
              <a:rPr lang="en-PH" sz="1600" b="0" i="1" u="none" strike="noStrike" spc="100" dirty="0" err="1">
                <a:solidFill>
                  <a:srgbClr val="000000"/>
                </a:solidFill>
                <a:effectLst/>
                <a:latin typeface="Arial" panose="020B0604020202020204" pitchFamily="34" charset="0"/>
                <a:cs typeface="Arial" panose="020B0604020202020204" pitchFamily="34" charset="0"/>
              </a:rPr>
              <a:t>Efeso</a:t>
            </a:r>
            <a:r>
              <a:rPr lang="en-PH" sz="1600" b="0" i="1" u="none" strike="noStrike" spc="100" dirty="0">
                <a:solidFill>
                  <a:srgbClr val="000000"/>
                </a:solidFill>
                <a:effectLst/>
                <a:latin typeface="Arial" panose="020B0604020202020204" pitchFamily="34" charset="0"/>
                <a:cs typeface="Arial" panose="020B0604020202020204" pitchFamily="34" charset="0"/>
              </a:rPr>
              <a:t> 2:8–10</a:t>
            </a:r>
            <a:r>
              <a:rPr lang="en-PH" sz="1600" b="0" i="0" u="none" strike="noStrike" spc="100" dirty="0">
                <a:solidFill>
                  <a:srgbClr val="000000"/>
                </a:solidFill>
                <a:effectLst/>
                <a:latin typeface="Arial" panose="020B0604020202020204" pitchFamily="34" charset="0"/>
                <a:cs typeface="Arial" panose="020B0604020202020204" pitchFamily="34" charset="0"/>
              </a:rPr>
              <a:t>). </a:t>
            </a:r>
            <a:endParaRPr lang="en-US" sz="1600" b="1" i="1" spc="100" baseline="0" dirty="0">
              <a:latin typeface="Arial" charset="0"/>
              <a:cs typeface="ＭＳ Ｐゴシック" charset="0"/>
            </a:endParaRPr>
          </a:p>
        </p:txBody>
      </p:sp>
    </p:spTree>
    <p:extLst>
      <p:ext uri="{BB962C8B-B14F-4D97-AF65-F5344CB8AC3E}">
        <p14:creationId xmlns:p14="http://schemas.microsoft.com/office/powerpoint/2010/main" val="23242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5</a:t>
            </a:fld>
            <a:endParaRPr lang="en-US" sz="1200">
              <a:cs typeface="ヒラギノ角ゴ Pro W3" charset="0"/>
            </a:endParaRPr>
          </a:p>
        </p:txBody>
      </p:sp>
      <p:sp>
        <p:nvSpPr>
          <p:cNvPr id="29698" name="Rectangle 2"/>
          <p:cNvSpPr>
            <a:spLocks noGrp="1" noRot="1" noChangeAspect="1" noChangeArrowheads="1"/>
          </p:cNvSpPr>
          <p:nvPr>
            <p:ph type="sldImg"/>
          </p:nvPr>
        </p:nvSpPr>
        <p:spPr>
          <a:xfrm>
            <a:off x="990600" y="685800"/>
            <a:ext cx="4876800" cy="3657600"/>
          </a:xfrm>
          <a:solidFill>
            <a:srgbClr val="FFFFFF"/>
          </a:solidFill>
          <a:ln/>
        </p:spPr>
      </p:sp>
      <p:sp>
        <p:nvSpPr>
          <p:cNvPr id="29699" name="Rectangle 3"/>
          <p:cNvSpPr>
            <a:spLocks noGrp="1" noChangeArrowheads="1"/>
          </p:cNvSpPr>
          <p:nvPr>
            <p:ph type="body" idx="1"/>
          </p:nvPr>
        </p:nvSpPr>
        <p:spPr>
          <a:xfrm>
            <a:off x="1412776" y="4343400"/>
            <a:ext cx="4530824" cy="4114800"/>
          </a:xfrm>
          <a:solidFill>
            <a:srgbClr val="FFFFFF"/>
          </a:solidFill>
          <a:ln>
            <a:solidFill>
              <a:srgbClr val="000000"/>
            </a:solidFill>
          </a:ln>
        </p:spPr>
        <p:txBody>
          <a:bodyPr/>
          <a:lstStyle/>
          <a:p>
            <a:pPr marR="0" lvl="0" algn="l" defTabSz="914400" rtl="0" eaLnBrk="1" fontAlgn="base" latinLnBrk="0" hangingPunct="1">
              <a:lnSpc>
                <a:spcPct val="90000"/>
              </a:lnSpc>
              <a:spcBef>
                <a:spcPts val="0"/>
              </a:spcBef>
              <a:spcAft>
                <a:spcPct val="0"/>
              </a:spcAft>
              <a:buClrTx/>
              <a:buSzTx/>
              <a:buFontTx/>
              <a:buNone/>
              <a:tabLst>
                <a:tab pos="223838" algn="l"/>
              </a:tabLst>
              <a:defRPr/>
            </a:pPr>
            <a:r>
              <a:rPr lang="en-US" sz="1600" b="0" spc="100" dirty="0">
                <a:latin typeface="Arial" charset="0"/>
                <a:ea typeface="ＭＳ Ｐゴシック" charset="0"/>
                <a:cs typeface="ＭＳ Ｐゴシック" charset="0"/>
              </a:rPr>
              <a:t>¶ (1) </a:t>
            </a:r>
            <a:r>
              <a:rPr lang="en-US" sz="1600" spc="100" dirty="0" err="1">
                <a:latin typeface="Arial" charset="0"/>
                <a:ea typeface="ＭＳ Ｐゴシック" charset="0"/>
                <a:cs typeface="ＭＳ Ｐゴシック" charset="0"/>
              </a:rPr>
              <a:t>Efeso</a:t>
            </a:r>
            <a:r>
              <a:rPr lang="en-US" sz="1600" spc="100" dirty="0">
                <a:latin typeface="Arial" charset="0"/>
                <a:ea typeface="ＭＳ Ｐゴシック" charset="0"/>
                <a:cs typeface="ＭＳ Ｐゴシック" charset="0"/>
              </a:rPr>
              <a:t> 1 at 2 </a:t>
            </a:r>
          </a:p>
          <a:p>
            <a:pPr eaLnBrk="1" hangingPunct="1">
              <a:lnSpc>
                <a:spcPct val="90000"/>
              </a:lnSpc>
              <a:spcBef>
                <a:spcPts val="0"/>
              </a:spcBef>
              <a:tabLst>
                <a:tab pos="223838" algn="l"/>
              </a:tabLst>
              <a:defRPr/>
            </a:pPr>
            <a:r>
              <a:rPr lang="en-US" sz="1600" spc="100" dirty="0">
                <a:latin typeface="Arial" charset="0"/>
                <a:ea typeface="ＭＳ Ｐゴシック" charset="0"/>
                <a:cs typeface="ＭＳ Ｐゴシック" charset="0"/>
              </a:rPr>
              <a:t>	</a:t>
            </a:r>
            <a:r>
              <a:rPr lang="en-US" sz="1600" spc="100" baseline="0" dirty="0">
                <a:latin typeface="Arial" charset="0"/>
                <a:ea typeface="ＭＳ Ｐゴシック" charset="0"/>
                <a:cs typeface="ＭＳ Ｐゴシック" charset="0"/>
              </a:rPr>
              <a:t>(2) </a:t>
            </a:r>
            <a:r>
              <a:rPr lang="en-US" sz="1600" spc="100" dirty="0" err="1">
                <a:latin typeface="Arial" charset="0"/>
                <a:ea typeface="ＭＳ Ｐゴシック" charset="0"/>
                <a:cs typeface="ＭＳ Ｐゴシック" charset="0"/>
              </a:rPr>
              <a:t>Efeso</a:t>
            </a:r>
            <a:r>
              <a:rPr lang="en-US" sz="1600" spc="100" dirty="0">
                <a:latin typeface="Arial" charset="0"/>
                <a:ea typeface="ＭＳ Ｐゴシック" charset="0"/>
                <a:cs typeface="ＭＳ Ｐゴシック" charset="0"/>
              </a:rPr>
              <a:t> 3 at 4 </a:t>
            </a:r>
          </a:p>
          <a:p>
            <a:pPr eaLnBrk="1" hangingPunct="1">
              <a:lnSpc>
                <a:spcPct val="90000"/>
              </a:lnSpc>
              <a:spcBef>
                <a:spcPts val="0"/>
              </a:spcBef>
              <a:tabLst>
                <a:tab pos="223838" algn="l"/>
              </a:tabLst>
              <a:defRPr/>
            </a:pPr>
            <a:r>
              <a:rPr lang="en-US" sz="1600" i="0" spc="100" baseline="0" dirty="0">
                <a:latin typeface="Arial" charset="0"/>
                <a:ea typeface="ＭＳ Ｐゴシック" charset="0"/>
                <a:cs typeface="ＭＳ Ｐゴシック" charset="0"/>
              </a:rPr>
              <a:t>	(</a:t>
            </a:r>
            <a:r>
              <a:rPr lang="en-US" sz="1600" spc="100" baseline="0" dirty="0">
                <a:latin typeface="Arial" charset="0"/>
                <a:ea typeface="ＭＳ Ｐゴシック" charset="0"/>
                <a:cs typeface="ＭＳ Ｐゴシック" charset="0"/>
              </a:rPr>
              <a:t>3) </a:t>
            </a:r>
            <a:r>
              <a:rPr lang="en-US" sz="1600" spc="100" dirty="0" err="1">
                <a:latin typeface="Arial" charset="0"/>
                <a:ea typeface="ＭＳ Ｐゴシック" charset="0"/>
                <a:cs typeface="ＭＳ Ｐゴシック" charset="0"/>
              </a:rPr>
              <a:t>Efeso</a:t>
            </a:r>
            <a:r>
              <a:rPr lang="en-US" sz="1600" spc="100" dirty="0">
                <a:latin typeface="Arial" charset="0"/>
                <a:ea typeface="ＭＳ Ｐゴシック" charset="0"/>
                <a:cs typeface="ＭＳ Ｐゴシック" charset="0"/>
              </a:rPr>
              <a:t> 5 at 6 </a:t>
            </a:r>
            <a:endParaRPr lang="en-US" sz="1600" b="0" spc="100" baseline="0" dirty="0">
              <a:latin typeface="Arial" charset="0"/>
              <a:ea typeface="ＭＳ Ｐゴシック" charset="0"/>
              <a:cs typeface="ＭＳ Ｐゴシック" charset="0"/>
            </a:endParaRPr>
          </a:p>
          <a:p>
            <a:pPr eaLnBrk="1" hangingPunct="1">
              <a:lnSpc>
                <a:spcPct val="90000"/>
              </a:lnSpc>
              <a:spcBef>
                <a:spcPts val="0"/>
              </a:spcBef>
              <a:tabLst>
                <a:tab pos="223838" algn="l"/>
              </a:tabLst>
              <a:defRPr/>
            </a:pPr>
            <a:r>
              <a:rPr lang="en-US" sz="1600" spc="100" dirty="0">
                <a:latin typeface="Arial" charset="0"/>
                <a:ea typeface="ＭＳ Ｐゴシック" charset="0"/>
                <a:cs typeface="ＭＳ Ｐゴシック" charset="0"/>
              </a:rPr>
              <a:t>¶ (a) </a:t>
            </a:r>
            <a:r>
              <a:rPr lang="en-US" sz="1600" spc="100" dirty="0" err="1">
                <a:latin typeface="Arial" charset="0"/>
                <a:ea typeface="ＭＳ Ｐゴシック" charset="0"/>
                <a:cs typeface="ＭＳ Ｐゴシック" charset="0"/>
              </a:rPr>
              <a:t>Pinagpala</a:t>
            </a:r>
            <a:r>
              <a:rPr lang="en-US" sz="1600" spc="100" dirty="0">
                <a:latin typeface="Arial" charset="0"/>
                <a:ea typeface="ＭＳ Ｐゴシック" charset="0"/>
                <a:cs typeface="ＭＳ Ｐゴシック" charset="0"/>
              </a:rPr>
              <a:t> kay Cristo (</a:t>
            </a:r>
            <a:r>
              <a:rPr lang="en-US" sz="1600" i="1" spc="100" dirty="0">
                <a:latin typeface="Arial" charset="0"/>
                <a:ea typeface="ＭＳ Ｐゴシック" charset="0"/>
                <a:cs typeface="ＭＳ Ｐゴシック" charset="0"/>
              </a:rPr>
              <a:t>1:2</a:t>
            </a:r>
            <a:r>
              <a:rPr lang="en-US" sz="1600" spc="100" dirty="0">
                <a:latin typeface="Arial" charset="0"/>
                <a:ea typeface="ＭＳ Ｐゴシック" charset="0"/>
                <a:cs typeface="ＭＳ Ｐゴシック" charset="0"/>
              </a:rPr>
              <a:t>).  </a:t>
            </a:r>
          </a:p>
          <a:p>
            <a:pPr eaLnBrk="1" hangingPunct="1">
              <a:lnSpc>
                <a:spcPct val="90000"/>
              </a:lnSpc>
              <a:spcBef>
                <a:spcPts val="0"/>
              </a:spcBef>
              <a:tabLst>
                <a:tab pos="223838" algn="l"/>
              </a:tabLst>
              <a:defRPr/>
            </a:pPr>
            <a:r>
              <a:rPr lang="en-US" sz="1600" b="0" spc="100" dirty="0">
                <a:latin typeface="Arial" charset="0"/>
                <a:ea typeface="ＭＳ Ｐゴシック" charset="0"/>
                <a:cs typeface="ＭＳ Ｐゴシック" charset="0"/>
              </a:rPr>
              <a:t>	(b) </a:t>
            </a:r>
            <a:r>
              <a:rPr lang="en-US" sz="1600" b="0" spc="100" dirty="0" err="1">
                <a:latin typeface="Arial" charset="0"/>
                <a:ea typeface="ＭＳ Ｐゴシック" charset="0"/>
                <a:cs typeface="ＭＳ Ｐゴシック" charset="0"/>
              </a:rPr>
              <a:t>Tinubos</a:t>
            </a:r>
            <a:r>
              <a:rPr lang="en-US" sz="1600" b="0" spc="100" dirty="0">
                <a:latin typeface="Arial" charset="0"/>
                <a:ea typeface="ＭＳ Ｐゴシック" charset="0"/>
                <a:cs typeface="ＭＳ Ｐゴシック" charset="0"/>
              </a:rPr>
              <a:t> para </a:t>
            </a:r>
            <a:r>
              <a:rPr lang="en-US" sz="1600" b="0" spc="100" dirty="0" err="1">
                <a:latin typeface="Arial" charset="0"/>
                <a:ea typeface="ＭＳ Ｐゴシック" charset="0"/>
                <a:cs typeface="ＭＳ Ｐゴシック" charset="0"/>
              </a:rPr>
              <a:t>sa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Komunidad</a:t>
            </a:r>
            <a:r>
              <a:rPr lang="en-US" sz="1600" b="0" spc="100" dirty="0">
                <a:latin typeface="Arial" charset="0"/>
                <a:ea typeface="ＭＳ Ｐゴシック" charset="0"/>
                <a:cs typeface="ＭＳ Ｐゴシック" charset="0"/>
              </a:rPr>
              <a:t> (</a:t>
            </a:r>
            <a:r>
              <a:rPr lang="en-US" sz="1600" b="0" i="1" spc="100" baseline="0" dirty="0">
                <a:latin typeface="Arial" charset="0"/>
                <a:ea typeface="ＭＳ Ｐゴシック" charset="0"/>
                <a:cs typeface="ＭＳ Ｐゴシック" charset="0"/>
              </a:rPr>
              <a:t>2:19</a:t>
            </a:r>
            <a:r>
              <a:rPr lang="en-US" sz="1600" b="0" i="0" spc="100" dirty="0">
                <a:latin typeface="Arial" charset="0"/>
                <a:ea typeface="ＭＳ Ｐゴシック" charset="0"/>
                <a:cs typeface="ＭＳ Ｐゴシック" charset="0"/>
              </a:rPr>
              <a:t>).</a:t>
            </a:r>
            <a:r>
              <a:rPr lang="en-US" sz="1600" b="0" spc="100" baseline="0" dirty="0">
                <a:latin typeface="Arial" charset="0"/>
                <a:ea typeface="ＭＳ Ｐゴシック" charset="0"/>
                <a:cs typeface="ＭＳ Ｐゴシック" charset="0"/>
              </a:rPr>
              <a:t> </a:t>
            </a:r>
          </a:p>
          <a:p>
            <a:pPr eaLnBrk="1" hangingPunct="1">
              <a:lnSpc>
                <a:spcPct val="90000"/>
              </a:lnSpc>
              <a:spcBef>
                <a:spcPts val="0"/>
              </a:spcBef>
              <a:tabLst>
                <a:tab pos="223838" algn="l"/>
              </a:tabLst>
              <a:defRPr/>
            </a:pPr>
            <a:r>
              <a:rPr lang="en-US" sz="1600" spc="100" dirty="0">
                <a:latin typeface="Arial" charset="0"/>
                <a:ea typeface="ＭＳ Ｐゴシック" charset="0"/>
                <a:cs typeface="ＭＳ Ｐゴシック" charset="0"/>
              </a:rPr>
              <a:t>¶ (a) Ang </a:t>
            </a:r>
            <a:r>
              <a:rPr lang="en-US" sz="1600" spc="100" dirty="0" err="1">
                <a:latin typeface="Arial" charset="0"/>
                <a:ea typeface="ＭＳ Ｐゴシック" charset="0"/>
                <a:cs typeface="ＭＳ Ｐゴシック" charset="0"/>
              </a:rPr>
              <a:t>Iglesya</a:t>
            </a:r>
            <a:r>
              <a:rPr lang="en-US" sz="1600" spc="100" dirty="0">
                <a:latin typeface="Arial" charset="0"/>
                <a:ea typeface="ＭＳ Ｐゴシック" charset="0"/>
                <a:cs typeface="ＭＳ Ｐゴシック" charset="0"/>
              </a:rPr>
              <a:t> ng </a:t>
            </a:r>
            <a:r>
              <a:rPr lang="en-US" sz="1600" spc="100" dirty="0" err="1">
                <a:latin typeface="Arial" charset="0"/>
                <a:ea typeface="ＭＳ Ｐゴシック" charset="0"/>
                <a:cs typeface="ＭＳ Ｐゴシック" charset="0"/>
              </a:rPr>
              <a:t>Buhay</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na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Diyos</a:t>
            </a:r>
            <a:r>
              <a:rPr lang="en-US" sz="1600" spc="100" dirty="0">
                <a:latin typeface="Arial" charset="0"/>
                <a:ea typeface="ＭＳ Ｐゴシック" charset="0"/>
                <a:cs typeface="ＭＳ Ｐゴシック" charset="0"/>
              </a:rPr>
              <a:t> 	    (</a:t>
            </a:r>
            <a:r>
              <a:rPr lang="en-US" sz="1600" i="1" spc="100" dirty="0">
                <a:latin typeface="Arial" charset="0"/>
                <a:ea typeface="ＭＳ Ｐゴシック" charset="0"/>
                <a:cs typeface="ＭＳ Ｐゴシック" charset="0"/>
              </a:rPr>
              <a:t>3:19</a:t>
            </a:r>
            <a:r>
              <a:rPr lang="en-US" sz="1600" spc="100" dirty="0">
                <a:latin typeface="Arial" charset="0"/>
                <a:ea typeface="ＭＳ Ｐゴシック" charset="0"/>
                <a:cs typeface="ＭＳ Ｐゴシック" charset="0"/>
              </a:rPr>
              <a:t>).  </a:t>
            </a:r>
          </a:p>
          <a:p>
            <a:pPr eaLnBrk="1" hangingPunct="1">
              <a:lnSpc>
                <a:spcPct val="90000"/>
              </a:lnSpc>
              <a:spcBef>
                <a:spcPts val="0"/>
              </a:spcBef>
              <a:tabLst>
                <a:tab pos="223838" algn="l"/>
              </a:tabLst>
              <a:defRPr/>
            </a:pPr>
            <a:r>
              <a:rPr lang="en-US" sz="1600" b="0" spc="100" dirty="0">
                <a:latin typeface="Arial" charset="0"/>
                <a:ea typeface="ＭＳ Ｐゴシック" charset="0"/>
                <a:cs typeface="ＭＳ Ｐゴシック" charset="0"/>
              </a:rPr>
              <a:t>	(b) Ang </a:t>
            </a:r>
            <a:r>
              <a:rPr lang="en-US" sz="1600" b="0" spc="100" dirty="0" err="1">
                <a:latin typeface="Arial" charset="0"/>
                <a:ea typeface="ＭＳ Ｐゴシック" charset="0"/>
                <a:cs typeface="ＭＳ Ｐゴシック" charset="0"/>
              </a:rPr>
              <a:t>Pagkakaisa</a:t>
            </a:r>
            <a:r>
              <a:rPr lang="en-US" sz="1600" b="0" spc="100" dirty="0">
                <a:latin typeface="Arial" charset="0"/>
                <a:ea typeface="ＭＳ Ｐゴシック" charset="0"/>
                <a:cs typeface="ＭＳ Ｐゴシック" charset="0"/>
              </a:rPr>
              <a:t> ng 	  	 	     </a:t>
            </a:r>
            <a:r>
              <a:rPr lang="en-US" sz="1600" b="0" spc="100" dirty="0" err="1">
                <a:latin typeface="Arial" charset="0"/>
                <a:ea typeface="ＭＳ Ｐゴシック" charset="0"/>
                <a:cs typeface="ＭＳ Ｐゴシック" charset="0"/>
              </a:rPr>
              <a:t>Pananampalataya</a:t>
            </a:r>
            <a:r>
              <a:rPr lang="en-US" sz="1600" b="0" spc="100" dirty="0">
                <a:latin typeface="Arial" charset="0"/>
                <a:ea typeface="ＭＳ Ｐゴシック" charset="0"/>
                <a:cs typeface="ＭＳ Ｐゴシック" charset="0"/>
              </a:rPr>
              <a:t> (</a:t>
            </a:r>
            <a:r>
              <a:rPr lang="en-US" sz="1600" b="0" spc="100" baseline="0" dirty="0">
                <a:latin typeface="Arial" charset="0"/>
                <a:ea typeface="ＭＳ Ｐゴシック" charset="0"/>
                <a:cs typeface="ＭＳ Ｐゴシック" charset="0"/>
              </a:rPr>
              <a:t>4:1–3</a:t>
            </a:r>
            <a:r>
              <a:rPr lang="en-US" sz="1600" b="0" i="0" spc="100" dirty="0">
                <a:latin typeface="Arial" charset="0"/>
                <a:ea typeface="ＭＳ Ｐゴシック" charset="0"/>
                <a:cs typeface="ＭＳ Ｐゴシック" charset="0"/>
              </a:rPr>
              <a:t>).</a:t>
            </a:r>
            <a:r>
              <a:rPr lang="en-US" sz="1600" b="0" spc="100" baseline="0" dirty="0">
                <a:latin typeface="Arial" charset="0"/>
                <a:ea typeface="ＭＳ Ｐゴシック" charset="0"/>
                <a:cs typeface="ＭＳ Ｐゴシック" charset="0"/>
              </a:rPr>
              <a:t> </a:t>
            </a:r>
          </a:p>
          <a:p>
            <a:pPr eaLnBrk="1" hangingPunct="1">
              <a:lnSpc>
                <a:spcPct val="90000"/>
              </a:lnSpc>
              <a:spcBef>
                <a:spcPts val="0"/>
              </a:spcBef>
              <a:tabLst>
                <a:tab pos="223838" algn="l"/>
              </a:tabLst>
              <a:defRPr/>
            </a:pPr>
            <a:r>
              <a:rPr lang="en-US" sz="1600" spc="100" dirty="0">
                <a:latin typeface="Arial" charset="0"/>
                <a:ea typeface="ＭＳ Ｐゴシック" charset="0"/>
                <a:cs typeface="ＭＳ Ｐゴシック" charset="0"/>
              </a:rPr>
              <a:t>¶ (a) </a:t>
            </a:r>
            <a:r>
              <a:rPr lang="en-US" sz="1600" spc="100" dirty="0" err="1">
                <a:latin typeface="Arial" charset="0"/>
                <a:ea typeface="ＭＳ Ｐゴシック" charset="0"/>
                <a:cs typeface="ＭＳ Ｐゴシック" charset="0"/>
              </a:rPr>
              <a:t>Tagatanggap</a:t>
            </a:r>
            <a:r>
              <a:rPr lang="en-US" sz="1600" spc="100" dirty="0">
                <a:latin typeface="Arial" charset="0"/>
                <a:ea typeface="ＭＳ Ｐゴシック" charset="0"/>
                <a:cs typeface="ＭＳ Ｐゴシック" charset="0"/>
              </a:rPr>
              <a:t> at </a:t>
            </a:r>
            <a:r>
              <a:rPr lang="en-US" sz="1600" spc="100" dirty="0" err="1">
                <a:latin typeface="Arial" charset="0"/>
                <a:ea typeface="ＭＳ Ｐゴシック" charset="0"/>
                <a:cs typeface="ＭＳ Ｐゴシック" charset="0"/>
              </a:rPr>
              <a:t>Tagabigay</a:t>
            </a:r>
            <a:r>
              <a:rPr lang="en-US" sz="1600" spc="100" dirty="0">
                <a:latin typeface="Arial" charset="0"/>
                <a:ea typeface="ＭＳ Ｐゴシック" charset="0"/>
                <a:cs typeface="ＭＳ Ｐゴシック" charset="0"/>
              </a:rPr>
              <a:t> ng </a:t>
            </a:r>
            <a:r>
              <a:rPr lang="en-US" sz="1600" spc="100" dirty="0" err="1">
                <a:latin typeface="Arial" charset="0"/>
                <a:ea typeface="ＭＳ Ｐゴシック" charset="0"/>
                <a:cs typeface="ＭＳ Ｐゴシック" charset="0"/>
              </a:rPr>
              <a:t>Biyaya</a:t>
            </a:r>
            <a:r>
              <a:rPr lang="en-US" sz="1600" spc="100" dirty="0">
                <a:latin typeface="Arial" charset="0"/>
                <a:ea typeface="ＭＳ Ｐゴシック" charset="0"/>
                <a:cs typeface="ＭＳ Ｐゴシック" charset="0"/>
              </a:rPr>
              <a:t> 	     (</a:t>
            </a:r>
            <a:r>
              <a:rPr lang="en-US" sz="1600" i="1" spc="100" dirty="0">
                <a:latin typeface="Arial" charset="0"/>
                <a:ea typeface="ＭＳ Ｐゴシック" charset="0"/>
                <a:cs typeface="ＭＳ Ｐゴシック" charset="0"/>
              </a:rPr>
              <a:t>5:2</a:t>
            </a:r>
            <a:r>
              <a:rPr lang="en-US" sz="1600" spc="100" dirty="0">
                <a:latin typeface="Arial" charset="0"/>
                <a:ea typeface="ＭＳ Ｐゴシック" charset="0"/>
                <a:cs typeface="ＭＳ Ｐゴシック" charset="0"/>
              </a:rPr>
              <a:t>).  </a:t>
            </a:r>
          </a:p>
          <a:p>
            <a:pPr eaLnBrk="1" hangingPunct="1">
              <a:lnSpc>
                <a:spcPct val="90000"/>
              </a:lnSpc>
              <a:spcBef>
                <a:spcPts val="0"/>
              </a:spcBef>
              <a:tabLst>
                <a:tab pos="223838" algn="l"/>
              </a:tabLst>
              <a:defRPr/>
            </a:pPr>
            <a:r>
              <a:rPr lang="en-US" sz="1600" b="0" spc="100" dirty="0">
                <a:latin typeface="Arial" charset="0"/>
                <a:ea typeface="ＭＳ Ｐゴシック" charset="0"/>
                <a:cs typeface="ＭＳ Ｐゴシック" charset="0"/>
              </a:rPr>
              <a:t>	(b) </a:t>
            </a:r>
            <a:r>
              <a:rPr lang="en-US" sz="1600" b="0" spc="100" dirty="0" err="1">
                <a:latin typeface="Arial" charset="0"/>
                <a:ea typeface="ＭＳ Ｐゴシック" charset="0"/>
                <a:cs typeface="ＭＳ Ｐゴシック" charset="0"/>
              </a:rPr>
              <a:t>Nagsasagawa</a:t>
            </a:r>
            <a:r>
              <a:rPr lang="en-US" sz="1600" b="0" spc="100" dirty="0">
                <a:latin typeface="Arial" charset="0"/>
                <a:ea typeface="ＭＳ Ｐゴシック" charset="0"/>
                <a:cs typeface="ＭＳ Ｐゴシック" charset="0"/>
              </a:rPr>
              <a:t>-ng-</a:t>
            </a:r>
            <a:r>
              <a:rPr lang="en-US" sz="1600" b="0" spc="100" dirty="0" err="1">
                <a:latin typeface="Arial" charset="0"/>
                <a:ea typeface="ＭＳ Ｐゴシック" charset="0"/>
                <a:cs typeface="ＭＳ Ｐゴシック" charset="0"/>
              </a:rPr>
              <a:t>Kapayapaang</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Armi</a:t>
            </a:r>
            <a:r>
              <a:rPr lang="en-US" sz="1600" b="0" spc="100" dirty="0">
                <a:latin typeface="Arial" charset="0"/>
                <a:ea typeface="ＭＳ Ｐゴシック" charset="0"/>
                <a:cs typeface="ＭＳ Ｐゴシック" charset="0"/>
              </a:rPr>
              <a:t>  	     ng </a:t>
            </a:r>
            <a:r>
              <a:rPr lang="en-US" sz="1600" b="0" spc="100" dirty="0" err="1">
                <a:latin typeface="Arial" charset="0"/>
                <a:ea typeface="ＭＳ Ｐゴシック" charset="0"/>
                <a:cs typeface="ＭＳ Ｐゴシック" charset="0"/>
              </a:rPr>
              <a:t>Diyos</a:t>
            </a:r>
            <a:r>
              <a:rPr lang="en-US" sz="1600" b="0" spc="100" dirty="0">
                <a:latin typeface="Arial" charset="0"/>
                <a:ea typeface="ＭＳ Ｐゴシック" charset="0"/>
                <a:cs typeface="ＭＳ Ｐゴシック" charset="0"/>
              </a:rPr>
              <a:t> (</a:t>
            </a:r>
            <a:r>
              <a:rPr lang="en-US" sz="1600" b="0" i="1" spc="100" baseline="0" dirty="0">
                <a:latin typeface="Arial" charset="0"/>
                <a:ea typeface="ＭＳ Ｐゴシック" charset="0"/>
                <a:cs typeface="ＭＳ Ｐゴシック" charset="0"/>
              </a:rPr>
              <a:t>6:11</a:t>
            </a:r>
            <a:r>
              <a:rPr lang="en-US" sz="1600" b="0" i="0" spc="100" dirty="0">
                <a:latin typeface="Arial" charset="0"/>
                <a:ea typeface="ＭＳ Ｐゴシック" charset="0"/>
                <a:cs typeface="ＭＳ Ｐゴシック" charset="0"/>
              </a:rPr>
              <a:t>).</a:t>
            </a:r>
            <a:r>
              <a:rPr lang="en-US" sz="1600" b="0" spc="100" baseline="0" dirty="0">
                <a:latin typeface="Arial" charset="0"/>
                <a:ea typeface="ＭＳ Ｐゴシック" charset="0"/>
                <a:cs typeface="ＭＳ Ｐゴシック" charset="0"/>
              </a:rPr>
              <a:t> </a:t>
            </a:r>
          </a:p>
          <a:p>
            <a:pPr eaLnBrk="1" hangingPunct="1">
              <a:lnSpc>
                <a:spcPct val="90000"/>
              </a:lnSpc>
              <a:spcBef>
                <a:spcPts val="0"/>
              </a:spcBef>
              <a:tabLst>
                <a:tab pos="223838" algn="l"/>
              </a:tabLst>
              <a:defRPr/>
            </a:pPr>
            <a:endParaRPr lang="en-US" sz="1600" spc="100" dirty="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349851D2-A098-EA47-B336-2497F6669E35}" type="slidenum">
              <a:rPr lang="en-US" sz="1200">
                <a:cs typeface="ヒラギノ角ゴ Pro W3" charset="0"/>
              </a:rPr>
              <a:pPr/>
              <a:t>6</a:t>
            </a:fld>
            <a:endParaRPr lang="en-US" sz="1200" dirty="0">
              <a:cs typeface="ヒラギノ角ゴ Pro W3" charset="0"/>
            </a:endParaRPr>
          </a:p>
        </p:txBody>
      </p:sp>
      <p:sp>
        <p:nvSpPr>
          <p:cNvPr id="29698" name="Rectangle 2"/>
          <p:cNvSpPr>
            <a:spLocks noGrp="1" noRot="1" noChangeAspect="1" noChangeArrowheads="1"/>
          </p:cNvSpPr>
          <p:nvPr>
            <p:ph type="sldImg"/>
          </p:nvPr>
        </p:nvSpPr>
        <p:spPr>
          <a:xfrm>
            <a:off x="990600" y="685800"/>
            <a:ext cx="4876800" cy="3657600"/>
          </a:xfrm>
          <a:solidFill>
            <a:srgbClr val="FFFFFF"/>
          </a:solidFill>
          <a:ln/>
        </p:spPr>
      </p:sp>
      <p:sp>
        <p:nvSpPr>
          <p:cNvPr id="29699" name="Rectangle 3"/>
          <p:cNvSpPr>
            <a:spLocks noGrp="1" noChangeArrowheads="1"/>
          </p:cNvSpPr>
          <p:nvPr>
            <p:ph type="body" idx="1"/>
          </p:nvPr>
        </p:nvSpPr>
        <p:spPr>
          <a:xfrm>
            <a:off x="1412776" y="4343400"/>
            <a:ext cx="4530824" cy="4114800"/>
          </a:xfrm>
          <a:solidFill>
            <a:srgbClr val="FFFFFF"/>
          </a:solidFill>
          <a:ln>
            <a:solidFill>
              <a:srgbClr val="000000"/>
            </a:solidFill>
          </a:ln>
        </p:spPr>
        <p:txBody>
          <a:bodyPr/>
          <a:lstStyle/>
          <a:p>
            <a:pPr marR="0" algn="l" defTabSz="914400" rtl="0" eaLnBrk="1" fontAlgn="base" latinLnBrk="0" hangingPunct="1">
              <a:lnSpc>
                <a:spcPct val="90000"/>
              </a:lnSpc>
              <a:spcBef>
                <a:spcPts val="0"/>
              </a:spcBef>
              <a:spcAft>
                <a:spcPct val="0"/>
              </a:spcAft>
              <a:buClrTx/>
              <a:buSzTx/>
              <a:buFontTx/>
              <a:buNone/>
              <a:tabLst>
                <a:tab pos="454025" algn="l"/>
              </a:tabLst>
              <a:defRPr/>
            </a:pPr>
            <a:r>
              <a:rPr lang="en-US" sz="1600" b="1" spc="100" dirty="0" err="1">
                <a:latin typeface="Arial" charset="0"/>
                <a:ea typeface="ＭＳ Ｐゴシック" charset="0"/>
                <a:cs typeface="ＭＳ Ｐゴシック" charset="0"/>
              </a:rPr>
              <a:t>Panimulang</a:t>
            </a:r>
            <a:r>
              <a:rPr lang="en-US" sz="1600" b="1" spc="100" dirty="0">
                <a:latin typeface="Arial" charset="0"/>
                <a:ea typeface="ＭＳ Ｐゴシック" charset="0"/>
                <a:cs typeface="ＭＳ Ｐゴシック" charset="0"/>
              </a:rPr>
              <a:t> </a:t>
            </a:r>
            <a:r>
              <a:rPr lang="en-US" sz="1600" b="1" spc="100" dirty="0" err="1">
                <a:latin typeface="Arial" charset="0"/>
                <a:ea typeface="ＭＳ Ｐゴシック" charset="0"/>
                <a:cs typeface="ＭＳ Ｐゴシック" charset="0"/>
              </a:rPr>
              <a:t>Salita</a:t>
            </a:r>
            <a:endParaRPr lang="en-US" sz="1600" b="1" spc="100" dirty="0">
              <a:latin typeface="Arial" charset="0"/>
              <a:ea typeface="ＭＳ Ｐゴシック" charset="0"/>
              <a:cs typeface="ＭＳ Ｐゴシック" charset="0"/>
            </a:endParaRPr>
          </a:p>
          <a:p>
            <a:pPr marR="0" lvl="0" algn="l" defTabSz="914400" rtl="0" eaLnBrk="1" fontAlgn="base" latinLnBrk="0" hangingPunct="1">
              <a:lnSpc>
                <a:spcPct val="90000"/>
              </a:lnSpc>
              <a:spcBef>
                <a:spcPts val="0"/>
              </a:spcBef>
              <a:spcAft>
                <a:spcPct val="0"/>
              </a:spcAft>
              <a:buClrTx/>
              <a:buSzTx/>
              <a:buFontTx/>
              <a:buNone/>
              <a:tabLst>
                <a:tab pos="454025" algn="l"/>
              </a:tabLst>
              <a:defRPr/>
            </a:pPr>
            <a:r>
              <a:rPr lang="en-US" sz="1600" b="0" spc="100" dirty="0">
                <a:latin typeface="Arial" charset="0"/>
                <a:ea typeface="ＭＳ Ｐゴシック" charset="0"/>
                <a:cs typeface="ＭＳ Ｐゴシック" charset="0"/>
              </a:rPr>
              <a:t>Sa </a:t>
            </a:r>
            <a:r>
              <a:rPr lang="en-US" sz="1600" b="0" spc="100" dirty="0" err="1">
                <a:latin typeface="Arial" charset="0"/>
                <a:ea typeface="ＭＳ Ｐゴシック" charset="0"/>
                <a:cs typeface="ＭＳ Ｐゴシック" charset="0"/>
              </a:rPr>
              <a:t>Efeso</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hindi</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nakapokus</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si</a:t>
            </a:r>
            <a:r>
              <a:rPr lang="en-US" sz="1600" b="0" spc="100" dirty="0">
                <a:latin typeface="Arial" charset="0"/>
                <a:ea typeface="ＭＳ Ｐゴシック" charset="0"/>
                <a:cs typeface="ＭＳ Ｐゴシック" charset="0"/>
              </a:rPr>
              <a:t> Pablo </a:t>
            </a:r>
            <a:r>
              <a:rPr lang="en-US" sz="1600" b="0" spc="100" dirty="0" err="1">
                <a:latin typeface="Arial" charset="0"/>
                <a:ea typeface="ＭＳ Ｐゴシック" charset="0"/>
                <a:cs typeface="ＭＳ Ｐゴシック" charset="0"/>
              </a:rPr>
              <a:t>sa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mga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isyu</a:t>
            </a:r>
            <a:r>
              <a:rPr lang="en-US" sz="1600" b="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na</a:t>
            </a:r>
            <a:r>
              <a:rPr lang="en-US" sz="1600" b="0" spc="100" dirty="0">
                <a:latin typeface="Arial" charset="0"/>
                <a:ea typeface="ＭＳ Ｐゴシック" charset="0"/>
                <a:cs typeface="ＭＳ Ｐゴシック" charset="0"/>
              </a:rPr>
              <a:t> </a:t>
            </a:r>
            <a:r>
              <a:rPr lang="en-US" sz="1600" b="0" spc="100" dirty="0" err="1">
                <a:latin typeface="Arial" charset="0"/>
                <a:ea typeface="ＭＳ Ｐゴシック" charset="0"/>
                <a:cs typeface="ＭＳ Ｐゴシック" charset="0"/>
              </a:rPr>
              <a:t>lokal</a:t>
            </a:r>
            <a:r>
              <a:rPr lang="en-US" sz="1600" b="0" spc="100" dirty="0">
                <a:latin typeface="Arial" charset="0"/>
                <a:ea typeface="ＭＳ Ｐゴシック" charset="0"/>
                <a:cs typeface="ＭＳ Ｐゴシック" charset="0"/>
              </a:rPr>
              <a:t> ang </a:t>
            </a:r>
            <a:r>
              <a:rPr lang="en-US" sz="1600" b="0" spc="100" dirty="0" err="1">
                <a:latin typeface="Arial" charset="0"/>
                <a:ea typeface="ＭＳ Ｐゴシック" charset="0"/>
                <a:cs typeface="ＭＳ Ｐゴシック" charset="0"/>
              </a:rPr>
              <a:t>malasakit</a:t>
            </a:r>
            <a:r>
              <a:rPr lang="en-US" sz="1600" b="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Mababasa</a:t>
            </a:r>
            <a:r>
              <a:rPr lang="en-US" sz="1600" spc="100" dirty="0">
                <a:latin typeface="Arial" charset="0"/>
                <a:ea typeface="ＭＳ Ｐゴシック" charset="0"/>
                <a:cs typeface="ＭＳ Ｐゴシック" charset="0"/>
              </a:rPr>
              <a:t> ang </a:t>
            </a:r>
            <a:r>
              <a:rPr lang="en-US" sz="1600" spc="100" dirty="0" err="1">
                <a:latin typeface="Arial" charset="0"/>
                <a:ea typeface="ＭＳ Ｐゴシック" charset="0"/>
                <a:cs typeface="ＭＳ Ｐゴシック" charset="0"/>
              </a:rPr>
              <a:t>liham</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na</a:t>
            </a:r>
            <a:r>
              <a:rPr lang="en-US" sz="1600" spc="100" dirty="0">
                <a:latin typeface="Arial" charset="0"/>
                <a:ea typeface="ＭＳ Ｐゴシック" charset="0"/>
                <a:cs typeface="ＭＳ Ｐゴシック" charset="0"/>
              </a:rPr>
              <a:t> parang ang </a:t>
            </a:r>
            <a:r>
              <a:rPr lang="en-US" sz="1600" spc="100" dirty="0" err="1">
                <a:latin typeface="Arial" charset="0"/>
                <a:ea typeface="ＭＳ Ｐゴシック" charset="0"/>
                <a:cs typeface="ＭＳ Ｐゴシック" charset="0"/>
              </a:rPr>
              <a:t>pinatutungkulan</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ni</a:t>
            </a:r>
            <a:r>
              <a:rPr lang="en-US" sz="1600" spc="100" dirty="0">
                <a:latin typeface="Arial" charset="0"/>
                <a:ea typeface="ＭＳ Ｐゴシック" charset="0"/>
                <a:cs typeface="ＭＳ Ｐゴシック" charset="0"/>
              </a:rPr>
              <a:t> Pablo ay </a:t>
            </a:r>
            <a:r>
              <a:rPr lang="en-US" sz="1600" spc="100" dirty="0" err="1">
                <a:latin typeface="Arial" charset="0"/>
                <a:ea typeface="ＭＳ Ｐゴシック" charset="0"/>
                <a:cs typeface="ＭＳ Ｐゴシック" charset="0"/>
              </a:rPr>
              <a:t>mga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mananampalataya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saan</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mang</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dako</a:t>
            </a:r>
            <a:r>
              <a:rPr lang="en-US" sz="1600" spc="100" dirty="0">
                <a:latin typeface="Arial" charset="0"/>
                <a:ea typeface="ＭＳ Ｐゴシック" charset="0"/>
                <a:cs typeface="ＭＳ Ｐゴシック" charset="0"/>
              </a:rPr>
              <a:t> at </a:t>
            </a:r>
            <a:r>
              <a:rPr lang="en-US" sz="1600" spc="100" dirty="0" err="1">
                <a:latin typeface="Arial" charset="0"/>
                <a:ea typeface="ＭＳ Ｐゴシック" charset="0"/>
                <a:cs typeface="ＭＳ Ｐゴシック" charset="0"/>
              </a:rPr>
              <a:t>mga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Kristiyanong</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iglesya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saan</a:t>
            </a:r>
            <a:r>
              <a:rPr lang="en-US" sz="1600" spc="100" dirty="0">
                <a:latin typeface="Arial" charset="0"/>
                <a:ea typeface="ＭＳ Ｐゴシック" charset="0"/>
                <a:cs typeface="ＭＳ Ｐゴシック" charset="0"/>
              </a:rPr>
              <a:t> man </a:t>
            </a:r>
            <a:r>
              <a:rPr lang="en-US" sz="1600" spc="100" dirty="0" err="1">
                <a:latin typeface="Arial" charset="0"/>
                <a:ea typeface="ＭＳ Ｐゴシック" charset="0"/>
                <a:cs typeface="ＭＳ Ｐゴシック" charset="0"/>
              </a:rPr>
              <a:t>naroroon</a:t>
            </a:r>
            <a:r>
              <a:rPr lang="en-US" sz="1600" spc="100" dirty="0">
                <a:latin typeface="Arial" charset="0"/>
                <a:ea typeface="ＭＳ Ｐゴシック" charset="0"/>
                <a:cs typeface="ＭＳ Ｐゴシック" charset="0"/>
              </a:rPr>
              <a:t> ang </a:t>
            </a:r>
            <a:r>
              <a:rPr lang="en-US" sz="1600" spc="100" dirty="0" err="1">
                <a:latin typeface="Arial" charset="0"/>
                <a:ea typeface="ＭＳ Ｐゴシック" charset="0"/>
                <a:cs typeface="ＭＳ Ｐゴシック" charset="0"/>
              </a:rPr>
              <a:t>mga</a:t>
            </a:r>
            <a:r>
              <a:rPr lang="en-US" sz="1600" spc="100" dirty="0">
                <a:latin typeface="Arial" charset="0"/>
                <a:ea typeface="ＭＳ Ｐゴシック" charset="0"/>
                <a:cs typeface="ＭＳ Ｐゴシック" charset="0"/>
              </a:rPr>
              <a:t> </a:t>
            </a:r>
            <a:r>
              <a:rPr lang="en-US" sz="1600" spc="100" dirty="0" err="1">
                <a:latin typeface="Arial" charset="0"/>
                <a:ea typeface="ＭＳ Ｐゴシック" charset="0"/>
                <a:cs typeface="ＭＳ Ｐゴシック" charset="0"/>
              </a:rPr>
              <a:t>ito</a:t>
            </a:r>
            <a:r>
              <a:rPr lang="en-US" sz="1600" spc="100" dirty="0">
                <a:latin typeface="Arial" charset="0"/>
                <a:ea typeface="ＭＳ Ｐゴシック" charset="0"/>
                <a:cs typeface="ＭＳ Ｐゴシック" charset="0"/>
              </a:rPr>
              <a:t>. </a:t>
            </a:r>
            <a:r>
              <a:rPr lang="en-US" sz="1600" b="0" i="0" spc="100" baseline="0" dirty="0">
                <a:latin typeface="Arial" charset="0"/>
                <a:ea typeface="ＭＳ Ｐゴシック" charset="0"/>
                <a:cs typeface="ＭＳ Ｐゴシック" charset="0"/>
              </a:rPr>
              <a:t>¶ </a:t>
            </a:r>
            <a:r>
              <a:rPr lang="en-US" sz="1600" i="0" spc="100" dirty="0">
                <a:latin typeface="Arial" charset="0"/>
                <a:ea typeface="ＭＳ Ｐゴシック" charset="0"/>
                <a:cs typeface="ＭＳ Ｐゴシック" charset="0"/>
              </a:rPr>
              <a:t>Ang </a:t>
            </a:r>
            <a:r>
              <a:rPr lang="en-US" sz="1600" i="0" spc="100" dirty="0" err="1">
                <a:latin typeface="Arial" charset="0"/>
                <a:ea typeface="ＭＳ Ｐゴシック" charset="0"/>
                <a:cs typeface="ＭＳ Ｐゴシック" charset="0"/>
              </a:rPr>
              <a:t>walang</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katapusang</a:t>
            </a:r>
            <a:r>
              <a:rPr lang="en-US" sz="1600" i="0" spc="100" dirty="0">
                <a:latin typeface="Arial" charset="0"/>
                <a:ea typeface="ＭＳ Ｐゴシック" charset="0"/>
                <a:cs typeface="ＭＳ Ｐゴシック" charset="0"/>
              </a:rPr>
              <a:t> dating ng </a:t>
            </a:r>
            <a:r>
              <a:rPr lang="en-US" sz="1600" i="0" spc="100" dirty="0" err="1">
                <a:latin typeface="Arial" charset="0"/>
                <a:ea typeface="ＭＳ Ｐゴシック" charset="0"/>
                <a:cs typeface="ＭＳ Ｐゴシック" charset="0"/>
              </a:rPr>
              <a:t>liham</a:t>
            </a:r>
            <a:r>
              <a:rPr lang="en-US" sz="1600" i="0" spc="100" dirty="0">
                <a:latin typeface="Arial" charset="0"/>
                <a:ea typeface="ＭＳ Ｐゴシック" charset="0"/>
                <a:cs typeface="ＭＳ Ｐゴシック" charset="0"/>
              </a:rPr>
              <a:t> ay </a:t>
            </a:r>
            <a:r>
              <a:rPr lang="en-US" sz="1600" i="0" spc="100" dirty="0" err="1">
                <a:latin typeface="Arial" charset="0"/>
                <a:ea typeface="ＭＳ Ｐゴシック" charset="0"/>
                <a:cs typeface="ＭＳ Ｐゴシック" charset="0"/>
              </a:rPr>
              <a:t>nagpapahintulot</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sa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makapigil-hiningang</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tanawin</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na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iniaalok</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ni</a:t>
            </a:r>
            <a:r>
              <a:rPr lang="en-US" sz="1600" i="0" spc="100" dirty="0">
                <a:latin typeface="Arial" charset="0"/>
                <a:ea typeface="ＭＳ Ｐゴシック" charset="0"/>
                <a:cs typeface="ＭＳ Ｐゴシック" charset="0"/>
              </a:rPr>
              <a:t> Pablo </a:t>
            </a:r>
            <a:r>
              <a:rPr lang="en-US" sz="1600" i="0" spc="100" dirty="0" err="1">
                <a:latin typeface="Arial" charset="0"/>
                <a:ea typeface="ＭＳ Ｐゴシック" charset="0"/>
                <a:cs typeface="ＭＳ Ｐゴシック" charset="0"/>
              </a:rPr>
              <a:t>upang</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panghimasukan</a:t>
            </a:r>
            <a:r>
              <a:rPr lang="en-US" sz="1600" i="0" spc="100" dirty="0">
                <a:latin typeface="Arial" charset="0"/>
                <a:ea typeface="ＭＳ Ｐゴシック" charset="0"/>
                <a:cs typeface="ＭＳ Ｐゴシック" charset="0"/>
              </a:rPr>
              <a:t> ang </a:t>
            </a:r>
            <a:r>
              <a:rPr lang="en-US" sz="1600" i="0" spc="100" dirty="0" err="1">
                <a:latin typeface="Arial" charset="0"/>
                <a:ea typeface="ＭＳ Ｐゴシック" charset="0"/>
                <a:cs typeface="ＭＳ Ｐゴシック" charset="0"/>
              </a:rPr>
              <a:t>ating</a:t>
            </a:r>
            <a:r>
              <a:rPr lang="en-US" sz="1600" i="0" spc="100" dirty="0">
                <a:latin typeface="Arial" charset="0"/>
                <a:ea typeface="ＭＳ Ｐゴシック" charset="0"/>
                <a:cs typeface="ＭＳ Ｐゴシック" charset="0"/>
              </a:rPr>
              <a:t> </a:t>
            </a:r>
            <a:r>
              <a:rPr lang="en-US" sz="1600" spc="100" dirty="0">
                <a:latin typeface="Arial" charset="0"/>
                <a:ea typeface="ＭＳ Ｐゴシック" charset="0"/>
                <a:cs typeface="ＭＳ Ｐゴシック" charset="0"/>
              </a:rPr>
              <a:t>per</a:t>
            </a:r>
            <a:r>
              <a:rPr lang="en-US" sz="1600" i="0" spc="100" dirty="0">
                <a:latin typeface="Arial" charset="0"/>
                <a:ea typeface="ＭＳ Ｐゴシック" charset="0"/>
                <a:cs typeface="ＭＳ Ｐゴシック" charset="0"/>
              </a:rPr>
              <a:t>sonal </a:t>
            </a:r>
            <a:r>
              <a:rPr lang="en-US" sz="1600" i="0" spc="100" dirty="0" err="1">
                <a:latin typeface="Arial" charset="0"/>
                <a:ea typeface="ＭＳ Ｐゴシック" charset="0"/>
                <a:cs typeface="ＭＳ Ｐゴシック" charset="0"/>
              </a:rPr>
              <a:t>na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daigdig</a:t>
            </a:r>
            <a:r>
              <a:rPr lang="en-US" sz="1600" i="0" spc="100" dirty="0">
                <a:latin typeface="Arial" charset="0"/>
                <a:ea typeface="ＭＳ Ｐゴシック" charset="0"/>
                <a:cs typeface="ＭＳ Ｐゴシック" charset="0"/>
              </a:rPr>
              <a:t> at </a:t>
            </a:r>
            <a:r>
              <a:rPr lang="en-US" sz="1600" i="0" spc="100" dirty="0" err="1">
                <a:latin typeface="Arial" charset="0"/>
                <a:ea typeface="ＭＳ Ｐゴシック" charset="0"/>
                <a:cs typeface="ＭＳ Ｐゴシック" charset="0"/>
              </a:rPr>
              <a:t>mga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pag-iisip</a:t>
            </a:r>
            <a:r>
              <a:rPr lang="en-US" sz="1600" i="0" spc="100" dirty="0">
                <a:latin typeface="Arial" charset="0"/>
                <a:ea typeface="ＭＳ Ｐゴシック" charset="0"/>
                <a:cs typeface="ＭＳ Ｐゴシック" charset="0"/>
              </a:rPr>
              <a:t>. ¶ </a:t>
            </a:r>
            <a:r>
              <a:rPr lang="en-US" sz="1600" i="0" spc="100" dirty="0" err="1">
                <a:latin typeface="Arial" charset="0"/>
                <a:ea typeface="ＭＳ Ｐゴシック" charset="0"/>
                <a:cs typeface="ＭＳ Ｐゴシック" charset="0"/>
              </a:rPr>
              <a:t>Anong</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mahahalagang</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katotohanan</a:t>
            </a:r>
            <a:r>
              <a:rPr lang="en-US" sz="1600" i="0" spc="100" dirty="0">
                <a:latin typeface="Arial" charset="0"/>
                <a:ea typeface="ＭＳ Ｐゴシック" charset="0"/>
                <a:cs typeface="ＭＳ Ｐゴシック" charset="0"/>
              </a:rPr>
              <a:t> ang </a:t>
            </a:r>
            <a:r>
              <a:rPr lang="en-US" sz="1600" i="0" spc="100" dirty="0" err="1">
                <a:latin typeface="Arial" charset="0"/>
                <a:ea typeface="ＭＳ Ｐゴシック" charset="0"/>
                <a:cs typeface="ＭＳ Ｐゴシック" charset="0"/>
              </a:rPr>
              <a:t>nakatago</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sa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Efeso</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na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dapat</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humubog</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sa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ating</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mga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buhay</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bilang</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mga</a:t>
            </a:r>
            <a:r>
              <a:rPr lang="en-US" sz="1600" i="0" spc="100" dirty="0">
                <a:latin typeface="Arial" charset="0"/>
                <a:ea typeface="ＭＳ Ｐゴシック" charset="0"/>
                <a:cs typeface="ＭＳ Ｐゴシック" charset="0"/>
              </a:rPr>
              <a:t> </a:t>
            </a:r>
            <a:r>
              <a:rPr lang="en-US" sz="1600" i="0" spc="100" dirty="0" err="1">
                <a:latin typeface="Arial" charset="0"/>
                <a:ea typeface="ＭＳ Ｐゴシック" charset="0"/>
                <a:cs typeface="ＭＳ Ｐゴシック" charset="0"/>
              </a:rPr>
              <a:t>mananampalataya</a:t>
            </a:r>
            <a:r>
              <a:rPr lang="en-US" sz="1600" i="0" spc="100" dirty="0">
                <a:latin typeface="Arial" charset="0"/>
                <a:ea typeface="ＭＳ Ｐゴシック" charset="0"/>
                <a:cs typeface="ＭＳ Ｐゴシック" charset="0"/>
              </a:rPr>
              <a:t>? </a:t>
            </a:r>
            <a:endParaRPr lang="en-US" sz="1600" b="1" i="1" spc="1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9638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7</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600" b="1" spc="100" baseline="0" dirty="0">
                <a:latin typeface="Arial" charset="0"/>
                <a:cs typeface="ＭＳ Ｐゴシック" charset="0"/>
              </a:rPr>
              <a:t>1. </a:t>
            </a:r>
            <a:r>
              <a:rPr lang="en-US" sz="1600" b="1" spc="100" dirty="0" err="1">
                <a:latin typeface="Arial" charset="0"/>
                <a:ea typeface="ＭＳ Ｐゴシック" charset="0"/>
                <a:cs typeface="ＭＳ Ｐゴシック" charset="0"/>
              </a:rPr>
              <a:t>Efeso</a:t>
            </a:r>
            <a:r>
              <a:rPr lang="en-US" sz="1600" b="1" spc="100" dirty="0">
                <a:latin typeface="Arial" charset="0"/>
                <a:ea typeface="ＭＳ Ｐゴシック" charset="0"/>
                <a:cs typeface="ＭＳ Ｐゴシック" charset="0"/>
              </a:rPr>
              <a:t> 1 at 2. </a:t>
            </a:r>
            <a:r>
              <a:rPr lang="en-US" sz="1600" b="1" i="1" spc="100" dirty="0">
                <a:latin typeface="Arial" charset="0"/>
                <a:ea typeface="ＭＳ Ｐゴシック" charset="0"/>
                <a:cs typeface="ＭＳ Ｐゴシック" charset="0"/>
              </a:rPr>
              <a:t>a. </a:t>
            </a:r>
            <a:r>
              <a:rPr lang="en-US" sz="1600" b="1" i="1" spc="100" dirty="0" err="1">
                <a:latin typeface="Arial" charset="0"/>
                <a:ea typeface="ＭＳ Ｐゴシック" charset="0"/>
                <a:cs typeface="ＭＳ Ｐゴシック" charset="0"/>
              </a:rPr>
              <a:t>Pinagpala</a:t>
            </a:r>
            <a:r>
              <a:rPr lang="en-US" sz="1600" b="1" i="1" spc="100" dirty="0">
                <a:latin typeface="Arial" charset="0"/>
                <a:ea typeface="ＭＳ Ｐゴシック" charset="0"/>
                <a:cs typeface="ＭＳ Ｐゴシック" charset="0"/>
              </a:rPr>
              <a:t> kay Cristo.</a:t>
            </a:r>
            <a:r>
              <a:rPr lang="en-US" sz="1600" b="1" spc="100" dirty="0">
                <a:latin typeface="Arial" charset="0"/>
                <a:ea typeface="ＭＳ Ｐゴシック" charset="0"/>
                <a:cs typeface="ＭＳ Ｐゴシック" charset="0"/>
              </a:rPr>
              <a:t> </a:t>
            </a:r>
            <a:r>
              <a:rPr lang="en-US" sz="1600" b="0" spc="100" baseline="0" dirty="0">
                <a:latin typeface="Arial" charset="0"/>
                <a:cs typeface="ＭＳ Ｐゴシック" charset="0"/>
              </a:rPr>
              <a:t>“</a:t>
            </a:r>
            <a:r>
              <a:rPr lang="en-US" sz="1600" b="0" spc="100" baseline="0" dirty="0" err="1">
                <a:latin typeface="Arial" charset="0"/>
                <a:cs typeface="ＭＳ Ｐゴシック" charset="0"/>
              </a:rPr>
              <a:t>S</a:t>
            </a:r>
            <a:r>
              <a:rPr lang="en-US" sz="1600" spc="100" dirty="0" err="1">
                <a:latin typeface="Arial" charset="0"/>
                <a:cs typeface="ＭＳ Ｐゴシック" charset="0"/>
              </a:rPr>
              <a:t>umainyo</a:t>
            </a:r>
            <a:r>
              <a:rPr lang="en-US" sz="1600" spc="100" dirty="0">
                <a:latin typeface="Arial" charset="0"/>
                <a:cs typeface="ＭＳ Ｐゴシック" charset="0"/>
              </a:rPr>
              <a:t> </a:t>
            </a:r>
            <a:r>
              <a:rPr lang="en-US" sz="1600" spc="100" dirty="0" err="1">
                <a:latin typeface="Arial" charset="0"/>
                <a:cs typeface="ＭＳ Ｐゴシック" charset="0"/>
              </a:rPr>
              <a:t>nawa</a:t>
            </a:r>
            <a:r>
              <a:rPr lang="en-US" sz="1600" spc="100" dirty="0">
                <a:latin typeface="Arial" charset="0"/>
                <a:cs typeface="ＭＳ Ｐゴシック" charset="0"/>
              </a:rPr>
              <a:t> ang </a:t>
            </a:r>
            <a:r>
              <a:rPr lang="en-US" sz="1600" spc="100" dirty="0" err="1">
                <a:latin typeface="Arial" charset="0"/>
                <a:cs typeface="ＭＳ Ｐゴシック" charset="0"/>
              </a:rPr>
              <a:t>biyaya</a:t>
            </a:r>
            <a:r>
              <a:rPr lang="en-US" sz="1600" spc="100" dirty="0">
                <a:latin typeface="Arial" charset="0"/>
                <a:cs typeface="ＭＳ Ｐゴシック" charset="0"/>
              </a:rPr>
              <a:t> at </a:t>
            </a:r>
            <a:r>
              <a:rPr lang="en-US" sz="1600" spc="100" dirty="0" err="1">
                <a:latin typeface="Arial" charset="0"/>
                <a:cs typeface="ＭＳ Ｐゴシック" charset="0"/>
              </a:rPr>
              <a:t>kapayapaang</a:t>
            </a:r>
            <a:r>
              <a:rPr lang="en-US" sz="1600" spc="100" dirty="0">
                <a:latin typeface="Arial" charset="0"/>
                <a:cs typeface="ＭＳ Ｐゴシック" charset="0"/>
              </a:rPr>
              <a:t> </a:t>
            </a:r>
            <a:r>
              <a:rPr lang="en-US" sz="1600" spc="100" dirty="0" err="1">
                <a:latin typeface="Arial" charset="0"/>
                <a:cs typeface="ＭＳ Ｐゴシック" charset="0"/>
              </a:rPr>
              <a:t>mula</a:t>
            </a:r>
            <a:r>
              <a:rPr lang="en-US" sz="1600" spc="100" dirty="0">
                <a:latin typeface="Arial" charset="0"/>
                <a:cs typeface="ＭＳ Ｐゴシック" charset="0"/>
              </a:rPr>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Diyos</a:t>
            </a:r>
            <a:r>
              <a:rPr lang="en-US" sz="1600" spc="100" dirty="0">
                <a:latin typeface="Arial" charset="0"/>
                <a:cs typeface="ＭＳ Ｐゴシック" charset="0"/>
              </a:rPr>
              <a:t> </a:t>
            </a:r>
            <a:r>
              <a:rPr lang="en-US" sz="1600" spc="100" dirty="0" err="1">
                <a:latin typeface="Arial" charset="0"/>
                <a:cs typeface="ＭＳ Ｐゴシック" charset="0"/>
              </a:rPr>
              <a:t>na</a:t>
            </a:r>
            <a:r>
              <a:rPr lang="en-US" sz="1600" spc="100" dirty="0">
                <a:latin typeface="Arial" charset="0"/>
                <a:cs typeface="ＭＳ Ｐゴシック" charset="0"/>
              </a:rPr>
              <a:t> </a:t>
            </a:r>
            <a:r>
              <a:rPr lang="en-US" sz="1600" spc="100" dirty="0" err="1">
                <a:latin typeface="Arial" charset="0"/>
                <a:cs typeface="ＭＳ Ｐゴシック" charset="0"/>
              </a:rPr>
              <a:t>ating</a:t>
            </a:r>
            <a:r>
              <a:rPr lang="en-US" sz="1600" spc="100" dirty="0">
                <a:latin typeface="Arial" charset="0"/>
                <a:cs typeface="ＭＳ Ｐゴシック" charset="0"/>
              </a:rPr>
              <a:t> Ama at </a:t>
            </a:r>
            <a:r>
              <a:rPr lang="en-US" sz="1600" spc="100" dirty="0" err="1">
                <a:latin typeface="Arial" charset="0"/>
                <a:cs typeface="ＭＳ Ｐゴシック" charset="0"/>
              </a:rPr>
              <a:t>sa</a:t>
            </a:r>
            <a:r>
              <a:rPr lang="en-US" sz="1600" spc="100" dirty="0">
                <a:latin typeface="Arial" charset="0"/>
                <a:cs typeface="ＭＳ Ｐゴシック" charset="0"/>
              </a:rPr>
              <a:t> </a:t>
            </a:r>
            <a:r>
              <a:rPr lang="en-US" sz="1600" spc="100" dirty="0" err="1">
                <a:latin typeface="Arial" charset="0"/>
                <a:cs typeface="ＭＳ Ｐゴシック" charset="0"/>
              </a:rPr>
              <a:t>Panginoong</a:t>
            </a:r>
            <a:r>
              <a:rPr lang="en-US" sz="1600" spc="100" dirty="0">
                <a:latin typeface="Arial" charset="0"/>
                <a:cs typeface="ＭＳ Ｐゴシック" charset="0"/>
              </a:rPr>
              <a:t> Jesu-Cristo” (</a:t>
            </a:r>
            <a:r>
              <a:rPr lang="en-US" sz="1600" i="1" spc="100" dirty="0" err="1">
                <a:latin typeface="Arial" charset="0"/>
                <a:cs typeface="ＭＳ Ｐゴシック" charset="0"/>
              </a:rPr>
              <a:t>Efeso</a:t>
            </a:r>
            <a:r>
              <a:rPr lang="en-US" sz="1600" i="1" spc="100" dirty="0">
                <a:latin typeface="Arial" charset="0"/>
                <a:cs typeface="ＭＳ Ｐゴシック" charset="0"/>
              </a:rPr>
              <a:t> 1:2</a:t>
            </a:r>
            <a:r>
              <a:rPr lang="en-US" sz="1600" spc="100" dirty="0">
                <a:latin typeface="Arial" charset="0"/>
                <a:cs typeface="ＭＳ Ｐゴシック" charset="0"/>
              </a:rPr>
              <a:t>). </a:t>
            </a:r>
            <a:endParaRPr lang="en-US" sz="1600" b="0" spc="100" baseline="0" dirty="0">
              <a:latin typeface="Arial" charset="0"/>
              <a:cs typeface="ＭＳ Ｐゴシック" charset="0"/>
            </a:endParaRPr>
          </a:p>
        </p:txBody>
      </p:sp>
    </p:spTree>
    <p:extLst>
      <p:ext uri="{BB962C8B-B14F-4D97-AF65-F5344CB8AC3E}">
        <p14:creationId xmlns:p14="http://schemas.microsoft.com/office/powerpoint/2010/main" val="359708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8</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a:latin typeface="Arial" charset="0"/>
              </a:rPr>
              <a:t>• </a:t>
            </a:r>
            <a:r>
              <a:rPr lang="en-US" sz="1600" spc="100" baseline="0" dirty="0" err="1">
                <a:latin typeface="Arial" charset="0"/>
              </a:rPr>
              <a:t>Tayo’y</a:t>
            </a:r>
            <a:r>
              <a:rPr lang="en-US" sz="1600" spc="100" baseline="0" dirty="0">
                <a:latin typeface="Arial" charset="0"/>
              </a:rPr>
              <a:t> </a:t>
            </a:r>
            <a:r>
              <a:rPr lang="en-US" sz="1600" spc="100" baseline="0" dirty="0" err="1">
                <a:latin typeface="Arial" charset="0"/>
              </a:rPr>
              <a:t>Inilalagay</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lugar</a:t>
            </a:r>
            <a:r>
              <a:rPr lang="en-US" sz="1600" spc="100" baseline="0" dirty="0">
                <a:latin typeface="Arial" charset="0"/>
              </a:rPr>
              <a:t> ng </a:t>
            </a:r>
            <a:r>
              <a:rPr lang="en-US" sz="1600" spc="100" baseline="0" dirty="0" err="1">
                <a:latin typeface="Arial" charset="0"/>
              </a:rPr>
              <a:t>Efeso</a:t>
            </a:r>
            <a:r>
              <a:rPr lang="en-US" sz="1600" spc="100" baseline="0" dirty="0">
                <a:latin typeface="Arial" charset="0"/>
              </a:rPr>
              <a:t> 1:2–14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ating</a:t>
            </a:r>
            <a:r>
              <a:rPr lang="en-US" sz="1600" spc="100" baseline="0" dirty="0">
                <a:latin typeface="Arial" charset="0"/>
              </a:rPr>
              <a:t> </a:t>
            </a:r>
            <a:r>
              <a:rPr lang="en-US" sz="1600" spc="100" baseline="0" dirty="0" err="1">
                <a:latin typeface="Arial" charset="0"/>
              </a:rPr>
              <a:t>pinagpalang</a:t>
            </a:r>
            <a:r>
              <a:rPr lang="en-US" sz="1600" spc="100" baseline="0" dirty="0">
                <a:latin typeface="Arial" charset="0"/>
              </a:rPr>
              <a:t> </a:t>
            </a:r>
            <a:r>
              <a:rPr lang="en-US" sz="1600" spc="100" baseline="0" dirty="0" err="1">
                <a:latin typeface="Arial" charset="0"/>
              </a:rPr>
              <a:t>dako</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panukala</a:t>
            </a:r>
            <a:r>
              <a:rPr lang="en-US" sz="1600" spc="100" baseline="0" dirty="0">
                <a:latin typeface="Arial" charset="0"/>
              </a:rPr>
              <a:t> ng </a:t>
            </a:r>
            <a:r>
              <a:rPr lang="en-US" sz="1600" spc="100" baseline="0" dirty="0" err="1">
                <a:latin typeface="Arial" charset="0"/>
              </a:rPr>
              <a:t>kaligtasan</a:t>
            </a:r>
            <a:r>
              <a:rPr lang="en-US" sz="1600" spc="100" baseline="0" dirty="0">
                <a:latin typeface="Arial" charset="0"/>
              </a:rPr>
              <a:t>. </a:t>
            </a:r>
            <a:r>
              <a:rPr lang="en-US" sz="1600" b="1" i="1" spc="100" baseline="0" dirty="0">
                <a:latin typeface="Arial" charset="0"/>
              </a:rPr>
              <a:t>¶ </a:t>
            </a:r>
            <a:r>
              <a:rPr lang="en-US" sz="1600" spc="100" baseline="0" dirty="0">
                <a:latin typeface="Arial" charset="0"/>
              </a:rPr>
              <a:t>• </a:t>
            </a:r>
            <a:r>
              <a:rPr lang="en-US" sz="1600" spc="100" dirty="0" err="1">
                <a:latin typeface="Arial" charset="0"/>
              </a:rPr>
              <a:t>S</a:t>
            </a:r>
            <a:r>
              <a:rPr lang="en-US" sz="1600" b="0" spc="100" baseline="0" dirty="0" err="1">
                <a:latin typeface="Arial" charset="0"/>
              </a:rPr>
              <a:t>inasalamin</a:t>
            </a:r>
            <a:r>
              <a:rPr lang="en-US" sz="1600" b="0" spc="100" baseline="0" dirty="0">
                <a:latin typeface="Arial" charset="0"/>
              </a:rPr>
              <a:t> ng </a:t>
            </a:r>
            <a:r>
              <a:rPr lang="en-US" sz="1600" b="0" spc="100" baseline="0" dirty="0" err="1">
                <a:latin typeface="Arial" charset="0"/>
              </a:rPr>
              <a:t>katubusan</a:t>
            </a:r>
            <a:r>
              <a:rPr lang="en-US" sz="1600" b="0" spc="100" baseline="0" dirty="0">
                <a:latin typeface="Arial" charset="0"/>
              </a:rPr>
              <a:t> ang </a:t>
            </a:r>
            <a:r>
              <a:rPr lang="en-US" sz="1600" spc="100" dirty="0" err="1">
                <a:latin typeface="Arial" charset="0"/>
              </a:rPr>
              <a:t>kinuhang</a:t>
            </a:r>
            <a:r>
              <a:rPr lang="en-US" sz="1600" spc="100" dirty="0">
                <a:latin typeface="Arial" charset="0"/>
              </a:rPr>
              <a:t> </a:t>
            </a:r>
            <a:r>
              <a:rPr lang="en-US" sz="1600" b="0" spc="100" baseline="0" dirty="0" err="1">
                <a:latin typeface="Arial" charset="0"/>
              </a:rPr>
              <a:t>inisyatibo</a:t>
            </a:r>
            <a:r>
              <a:rPr lang="en-US" sz="1600" b="0" spc="100" baseline="0" dirty="0">
                <a:latin typeface="Arial" charset="0"/>
              </a:rPr>
              <a:t> ng </a:t>
            </a:r>
            <a:r>
              <a:rPr lang="en-US" sz="1600" b="0" spc="100" baseline="0" dirty="0" err="1">
                <a:latin typeface="Arial" charset="0"/>
              </a:rPr>
              <a:t>Diyos</a:t>
            </a:r>
            <a:r>
              <a:rPr lang="en-US" sz="1600" b="0" spc="100" baseline="0" dirty="0">
                <a:latin typeface="Arial" charset="0"/>
              </a:rPr>
              <a:t> “</a:t>
            </a:r>
            <a:r>
              <a:rPr lang="en-US" sz="1600" b="0" spc="100" baseline="0" dirty="0" err="1">
                <a:latin typeface="Arial" charset="0"/>
              </a:rPr>
              <a:t>bago</a:t>
            </a:r>
            <a:r>
              <a:rPr lang="en-US" sz="1600" b="0" spc="100" baseline="0" dirty="0">
                <a:latin typeface="Arial" charset="0"/>
              </a:rPr>
              <a:t> </a:t>
            </a:r>
            <a:r>
              <a:rPr lang="en-US" sz="1600" b="0" spc="100" baseline="0" dirty="0" err="1">
                <a:latin typeface="Arial" charset="0"/>
              </a:rPr>
              <a:t>itinatag</a:t>
            </a:r>
            <a:r>
              <a:rPr lang="en-US" sz="1600" b="0" spc="100" baseline="0" dirty="0">
                <a:latin typeface="Arial" charset="0"/>
              </a:rPr>
              <a:t> ang </a:t>
            </a:r>
            <a:r>
              <a:rPr lang="en-US" sz="1600" b="0" spc="100" baseline="0" dirty="0" err="1">
                <a:latin typeface="Arial" charset="0"/>
              </a:rPr>
              <a:t>sanlibutan</a:t>
            </a:r>
            <a:r>
              <a:rPr lang="en-US" sz="1600" b="0" spc="100" baseline="0" dirty="0">
                <a:latin typeface="Arial" charset="0"/>
              </a:rPr>
              <a:t>” </a:t>
            </a:r>
            <a:r>
              <a:rPr lang="en-US" sz="1600" b="0" i="1" spc="100" baseline="0" dirty="0">
                <a:latin typeface="Arial" charset="0"/>
              </a:rPr>
              <a:t>(</a:t>
            </a:r>
            <a:r>
              <a:rPr lang="en-US" sz="1600" b="0" i="1" spc="100" baseline="0" dirty="0" err="1">
                <a:latin typeface="Arial" charset="0"/>
              </a:rPr>
              <a:t>tal</a:t>
            </a:r>
            <a:r>
              <a:rPr lang="en-US" sz="1600" b="0" i="1" spc="100" baseline="0" dirty="0">
                <a:latin typeface="Arial" charset="0"/>
              </a:rPr>
              <a:t>. 4</a:t>
            </a:r>
            <a:r>
              <a:rPr lang="en-US" sz="1600" b="0" spc="100" baseline="0" dirty="0">
                <a:latin typeface="Arial" charset="0"/>
              </a:rPr>
              <a:t>). </a:t>
            </a:r>
            <a:r>
              <a:rPr lang="en-US" sz="1600" b="0" i="1" spc="100" baseline="0" dirty="0">
                <a:latin typeface="Arial" charset="0"/>
              </a:rPr>
              <a:t>¶</a:t>
            </a:r>
            <a:r>
              <a:rPr lang="en-US" sz="1600" b="0" spc="100" baseline="0" dirty="0">
                <a:latin typeface="Arial" charset="0"/>
              </a:rPr>
              <a:t> • Na </a:t>
            </a:r>
            <a:r>
              <a:rPr lang="en-US" sz="1600" b="0" spc="100" baseline="0" dirty="0" err="1">
                <a:latin typeface="Arial" charset="0"/>
              </a:rPr>
              <a:t>ngayo’y</a:t>
            </a:r>
            <a:r>
              <a:rPr lang="en-US" sz="1600" b="0" spc="100" baseline="0" dirty="0">
                <a:latin typeface="Arial" charset="0"/>
              </a:rPr>
              <a:t>  </a:t>
            </a:r>
            <a:r>
              <a:rPr lang="en-US" sz="1600" b="0" spc="100" baseline="0" dirty="0" err="1">
                <a:latin typeface="Arial" charset="0"/>
              </a:rPr>
              <a:t>isinasagawa</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ating</a:t>
            </a:r>
            <a:r>
              <a:rPr lang="en-US" sz="1600" b="0" spc="100" baseline="0" dirty="0">
                <a:latin typeface="Arial" charset="0"/>
              </a:rPr>
              <a:t>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buhay</a:t>
            </a:r>
            <a:r>
              <a:rPr lang="en-US" sz="1600" b="0" spc="100" baseline="0" dirty="0">
                <a:latin typeface="Arial" charset="0"/>
              </a:rPr>
              <a:t> (</a:t>
            </a:r>
            <a:r>
              <a:rPr lang="en-US" sz="1600" b="0" i="1" spc="100" baseline="0" dirty="0" err="1">
                <a:latin typeface="Arial" charset="0"/>
              </a:rPr>
              <a:t>tal</a:t>
            </a:r>
            <a:r>
              <a:rPr lang="en-US" sz="1600" b="0" i="1" spc="100" baseline="0" dirty="0">
                <a:latin typeface="Arial" charset="0"/>
              </a:rPr>
              <a:t>, 7, 8, 13, 14</a:t>
            </a:r>
            <a:r>
              <a:rPr lang="en-US" sz="1600" b="0" spc="100" baseline="0" dirty="0">
                <a:latin typeface="Arial" charset="0"/>
              </a:rPr>
              <a:t>). ¶ • </a:t>
            </a:r>
            <a:r>
              <a:rPr lang="en-US" sz="1600" b="0" spc="100" baseline="0" dirty="0" err="1">
                <a:latin typeface="Arial" charset="0"/>
              </a:rPr>
              <a:t>Itong</a:t>
            </a:r>
            <a:r>
              <a:rPr lang="en-US" sz="1600" b="0" spc="100" baseline="0" dirty="0">
                <a:latin typeface="Arial" charset="0"/>
              </a:rPr>
              <a:t>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bago-paglalang</a:t>
            </a:r>
            <a:r>
              <a:rPr lang="en-US" sz="1600" b="0" spc="100" baseline="0" dirty="0">
                <a:latin typeface="Arial" charset="0"/>
              </a:rPr>
              <a:t>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mga</a:t>
            </a:r>
            <a:r>
              <a:rPr lang="en-US" sz="1600" b="0" spc="100" baseline="0" dirty="0">
                <a:latin typeface="Arial" charset="0"/>
              </a:rPr>
              <a:t> </a:t>
            </a:r>
            <a:r>
              <a:rPr lang="en-US" sz="1600" b="0" spc="100" baseline="0" dirty="0" err="1">
                <a:latin typeface="Arial" charset="0"/>
              </a:rPr>
              <a:t>istratehiya</a:t>
            </a:r>
            <a:r>
              <a:rPr lang="en-US" sz="1600" b="0" spc="100" baseline="0" dirty="0">
                <a:latin typeface="Arial" charset="0"/>
              </a:rPr>
              <a:t> ay </a:t>
            </a:r>
            <a:r>
              <a:rPr lang="en-US" sz="1600" b="0" spc="100" baseline="0" dirty="0" err="1">
                <a:latin typeface="Arial" charset="0"/>
              </a:rPr>
              <a:t>lubusang</a:t>
            </a:r>
            <a:r>
              <a:rPr lang="en-US" sz="1600" b="0" spc="100" baseline="0" dirty="0">
                <a:latin typeface="Arial" charset="0"/>
              </a:rPr>
              <a:t> </a:t>
            </a:r>
            <a:r>
              <a:rPr lang="en-US" sz="1600" b="0" spc="100" baseline="0" dirty="0" err="1">
                <a:latin typeface="Arial" charset="0"/>
              </a:rPr>
              <a:t>magagampanan</a:t>
            </a:r>
            <a:r>
              <a:rPr lang="en-US" sz="1600" b="0" spc="100" baseline="0" dirty="0">
                <a:latin typeface="Arial" charset="0"/>
              </a:rPr>
              <a:t> </a:t>
            </a:r>
            <a:r>
              <a:rPr lang="en-US" sz="1600" b="0" spc="100" baseline="0" dirty="0" err="1">
                <a:latin typeface="Arial" charset="0"/>
              </a:rPr>
              <a:t>sa</a:t>
            </a:r>
            <a:r>
              <a:rPr lang="en-US" sz="1600" b="0" spc="100" baseline="0" dirty="0">
                <a:latin typeface="Arial" charset="0"/>
              </a:rPr>
              <a:t> wakas ng </a:t>
            </a:r>
            <a:r>
              <a:rPr lang="en-US" sz="1600" b="0" spc="100" baseline="0" dirty="0" err="1">
                <a:latin typeface="Arial" charset="0"/>
              </a:rPr>
              <a:t>panahon</a:t>
            </a:r>
            <a:r>
              <a:rPr lang="en-US" sz="1600" b="0" spc="100" baseline="0" dirty="0">
                <a:latin typeface="Arial" charset="0"/>
              </a:rPr>
              <a:t> </a:t>
            </a:r>
            <a:r>
              <a:rPr lang="en-US" sz="1600" spc="100" dirty="0">
                <a:latin typeface="Arial" charset="0"/>
              </a:rPr>
              <a:t>(</a:t>
            </a:r>
            <a:r>
              <a:rPr lang="en-US" sz="1600" i="1" spc="100" dirty="0" err="1">
                <a:latin typeface="Arial" charset="0"/>
              </a:rPr>
              <a:t>tal</a:t>
            </a:r>
            <a:r>
              <a:rPr lang="en-US" sz="1600" i="1" spc="100" dirty="0">
                <a:latin typeface="Arial" charset="0"/>
              </a:rPr>
              <a:t>. 9, 10</a:t>
            </a:r>
            <a:r>
              <a:rPr lang="en-US" sz="1600" spc="100" dirty="0">
                <a:latin typeface="Arial" charset="0"/>
              </a:rPr>
              <a:t>).</a:t>
            </a:r>
            <a:r>
              <a:rPr lang="en-US" sz="1600" b="0" spc="100" baseline="0" dirty="0">
                <a:latin typeface="Arial" charset="0"/>
              </a:rPr>
              <a:t> ¶ Sa </a:t>
            </a:r>
            <a:r>
              <a:rPr lang="en-US" sz="1600" b="0" spc="100" baseline="0" dirty="0" err="1">
                <a:latin typeface="Arial" charset="0"/>
              </a:rPr>
              <a:t>kasalukuyan</a:t>
            </a:r>
            <a:r>
              <a:rPr lang="en-US" sz="1600" b="0" spc="100" baseline="0" dirty="0">
                <a:latin typeface="Arial" charset="0"/>
              </a:rPr>
              <a:t>, ang </a:t>
            </a:r>
            <a:r>
              <a:rPr lang="en-US" sz="1600" b="0" spc="100" baseline="0" dirty="0" err="1">
                <a:latin typeface="Arial" charset="0"/>
              </a:rPr>
              <a:t>naka-sentro</a:t>
            </a:r>
            <a:r>
              <a:rPr lang="en-US" sz="1600" b="0" spc="100" baseline="0" dirty="0">
                <a:latin typeface="Arial" charset="0"/>
              </a:rPr>
              <a:t> kay Cristo </a:t>
            </a:r>
            <a:r>
              <a:rPr lang="en-US" sz="1600" b="0" spc="100" baseline="0" dirty="0" err="1">
                <a:latin typeface="Arial" charset="0"/>
              </a:rPr>
              <a:t>na</a:t>
            </a:r>
            <a:r>
              <a:rPr lang="en-US" sz="1600" b="0" spc="100" baseline="0" dirty="0">
                <a:latin typeface="Arial" charset="0"/>
              </a:rPr>
              <a:t> </a:t>
            </a:r>
            <a:r>
              <a:rPr lang="en-US" sz="1600" b="0" spc="100" baseline="0" dirty="0" err="1">
                <a:latin typeface="Arial" charset="0"/>
              </a:rPr>
              <a:t>kaligtasan</a:t>
            </a:r>
            <a:r>
              <a:rPr lang="en-US" sz="1600" b="0" spc="100" baseline="0" dirty="0">
                <a:latin typeface="Arial" charset="0"/>
              </a:rPr>
              <a:t> ay </a:t>
            </a:r>
            <a:r>
              <a:rPr lang="en-US" sz="1600" b="0" spc="100" baseline="0" dirty="0" err="1">
                <a:latin typeface="Arial" charset="0"/>
              </a:rPr>
              <a:t>bahagi</a:t>
            </a:r>
            <a:r>
              <a:rPr lang="en-US" sz="1600" b="0" spc="100" baseline="0" dirty="0">
                <a:latin typeface="Arial" charset="0"/>
              </a:rPr>
              <a:t> ng </a:t>
            </a:r>
            <a:r>
              <a:rPr lang="en-US" sz="1600" b="0" spc="100" baseline="0" dirty="0" err="1">
                <a:latin typeface="Arial" charset="0"/>
              </a:rPr>
              <a:t>panukala</a:t>
            </a:r>
            <a:r>
              <a:rPr lang="en-US" sz="1600" b="0" spc="100" baseline="0" dirty="0">
                <a:latin typeface="Arial" charset="0"/>
              </a:rPr>
              <a:t> ng </a:t>
            </a:r>
            <a:r>
              <a:rPr lang="en-US" sz="1600" b="0" spc="100" baseline="0" dirty="0" err="1">
                <a:latin typeface="Arial" charset="0"/>
              </a:rPr>
              <a:t>Diyos</a:t>
            </a:r>
            <a:r>
              <a:rPr lang="en-US" sz="1600" b="0" spc="100" baseline="0" dirty="0">
                <a:latin typeface="Arial" charset="0"/>
              </a:rPr>
              <a:t> para </a:t>
            </a:r>
            <a:r>
              <a:rPr lang="en-US" sz="1600" b="0" spc="100" baseline="0" dirty="0" err="1">
                <a:latin typeface="Arial" charset="0"/>
              </a:rPr>
              <a:t>sa</a:t>
            </a:r>
            <a:r>
              <a:rPr lang="en-US" sz="1600" b="0" spc="100" baseline="0" dirty="0">
                <a:latin typeface="Arial" charset="0"/>
              </a:rPr>
              <a:t> </a:t>
            </a:r>
            <a:r>
              <a:rPr lang="en-US" sz="1600" b="0" spc="100" baseline="0" dirty="0" err="1">
                <a:latin typeface="Arial" charset="0"/>
              </a:rPr>
              <a:t>katubusan</a:t>
            </a:r>
            <a:r>
              <a:rPr lang="en-US" sz="1600" b="0" spc="100" baseline="0" dirty="0">
                <a:latin typeface="Arial" charset="0"/>
              </a:rPr>
              <a:t> ng “lahat ng </a:t>
            </a:r>
            <a:r>
              <a:rPr lang="en-US" sz="1600" b="0" spc="100" baseline="0" dirty="0" err="1">
                <a:latin typeface="Arial" charset="0"/>
              </a:rPr>
              <a:t>bagay</a:t>
            </a:r>
            <a:r>
              <a:rPr lang="en-US" sz="1600" b="0" spc="100" baseline="0" dirty="0">
                <a:latin typeface="Arial" charset="0"/>
              </a:rPr>
              <a:t>.”</a:t>
            </a:r>
            <a:endParaRPr lang="en-PH" sz="1600"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86342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xfrm>
            <a:off x="3886200" y="8676456"/>
            <a:ext cx="29718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fld id="{CDCCE8DA-8D0D-3644-97DC-351764E859C1}" type="slidenum">
              <a:rPr lang="en-US" sz="1200"/>
              <a:pPr/>
              <a:t>9</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defRPr/>
            </a:pPr>
            <a:r>
              <a:rPr lang="en-US" sz="1600" spc="100" baseline="0" dirty="0">
                <a:latin typeface="Arial" charset="0"/>
              </a:rPr>
              <a:t>Sa </a:t>
            </a:r>
            <a:r>
              <a:rPr lang="en-US" sz="1600" spc="100" baseline="0" dirty="0" err="1">
                <a:latin typeface="Arial" charset="0"/>
              </a:rPr>
              <a:t>Efeso</a:t>
            </a:r>
            <a:r>
              <a:rPr lang="en-US" sz="1600" spc="100" baseline="0" dirty="0">
                <a:latin typeface="Arial" charset="0"/>
              </a:rPr>
              <a:t> 1:15–19, </a:t>
            </a:r>
            <a:r>
              <a:rPr lang="en-US" sz="1600" spc="100" baseline="0" dirty="0" err="1">
                <a:latin typeface="Arial" charset="0"/>
              </a:rPr>
              <a:t>nagpapasalamat</a:t>
            </a:r>
            <a:r>
              <a:rPr lang="en-US" sz="1600" spc="100" baseline="0" dirty="0">
                <a:latin typeface="Arial" charset="0"/>
              </a:rPr>
              <a:t> </a:t>
            </a:r>
            <a:r>
              <a:rPr lang="en-US" sz="1600" spc="100" baseline="0" dirty="0" err="1">
                <a:latin typeface="Arial" charset="0"/>
              </a:rPr>
              <a:t>si</a:t>
            </a:r>
            <a:r>
              <a:rPr lang="en-US" sz="1600" spc="100" baseline="0" dirty="0">
                <a:latin typeface="Arial" charset="0"/>
              </a:rPr>
              <a:t> Pablo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Diyos</a:t>
            </a:r>
            <a:r>
              <a:rPr lang="en-US" sz="1600" spc="100" baseline="0" dirty="0">
                <a:latin typeface="Arial" charset="0"/>
              </a:rPr>
              <a:t> </a:t>
            </a:r>
            <a:r>
              <a:rPr lang="en-US" sz="1600" spc="100" baseline="0" dirty="0" err="1">
                <a:latin typeface="Arial" charset="0"/>
              </a:rPr>
              <a:t>samantalang</a:t>
            </a:r>
            <a:r>
              <a:rPr lang="en-US" sz="1600" spc="100" baseline="0" dirty="0">
                <a:latin typeface="Arial" charset="0"/>
              </a:rPr>
              <a:t> </a:t>
            </a:r>
            <a:r>
              <a:rPr lang="en-US" sz="1600" spc="100" baseline="0" dirty="0" err="1">
                <a:latin typeface="Arial" charset="0"/>
              </a:rPr>
              <a:t>nananalangin</a:t>
            </a:r>
            <a:r>
              <a:rPr lang="en-US" sz="1600" spc="100" baseline="0" dirty="0">
                <a:latin typeface="Arial" charset="0"/>
              </a:rPr>
              <a:t> </a:t>
            </a:r>
            <a:r>
              <a:rPr lang="en-US" sz="1600" spc="100" baseline="0" dirty="0" err="1">
                <a:latin typeface="Arial" charset="0"/>
              </a:rPr>
              <a:t>siya</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ang </a:t>
            </a:r>
            <a:r>
              <a:rPr lang="en-US" sz="1600" spc="100" baseline="0" dirty="0" err="1">
                <a:latin typeface="Arial" charset="0"/>
              </a:rPr>
              <a:t>mga</a:t>
            </a:r>
            <a:r>
              <a:rPr lang="en-US" sz="1600" spc="100" baseline="0" dirty="0">
                <a:latin typeface="Arial" charset="0"/>
              </a:rPr>
              <a:t> </a:t>
            </a:r>
            <a:r>
              <a:rPr lang="en-US" sz="1600" spc="100" baseline="0" dirty="0" err="1">
                <a:latin typeface="Arial" charset="0"/>
              </a:rPr>
              <a:t>mananampalataya’y</a:t>
            </a:r>
            <a:r>
              <a:rPr lang="en-US" sz="1600" spc="100" baseline="0" dirty="0">
                <a:latin typeface="Arial" charset="0"/>
              </a:rPr>
              <a:t> </a:t>
            </a:r>
            <a:r>
              <a:rPr lang="en-US" sz="1600" spc="100" baseline="0" dirty="0" err="1">
                <a:latin typeface="Arial" charset="0"/>
              </a:rPr>
              <a:t>maranasan</a:t>
            </a:r>
            <a:r>
              <a:rPr lang="en-US" sz="1600" spc="100" baseline="0" dirty="0">
                <a:latin typeface="Arial" charset="0"/>
              </a:rPr>
              <a:t> ang </a:t>
            </a:r>
            <a:r>
              <a:rPr lang="en-US" sz="1600" spc="100" baseline="0" dirty="0" err="1">
                <a:latin typeface="Arial" charset="0"/>
              </a:rPr>
              <a:t>kaligtasang</a:t>
            </a:r>
            <a:r>
              <a:rPr lang="en-US" sz="1600" spc="100" baseline="0" dirty="0">
                <a:latin typeface="Arial" charset="0"/>
              </a:rPr>
              <a:t> </a:t>
            </a:r>
            <a:r>
              <a:rPr lang="en-US" sz="1600" spc="100" baseline="0" dirty="0" err="1">
                <a:latin typeface="Arial" charset="0"/>
              </a:rPr>
              <a:t>pinanukala</a:t>
            </a:r>
            <a:r>
              <a:rPr lang="en-US" sz="1600" spc="100" baseline="0" dirty="0">
                <a:latin typeface="Arial" charset="0"/>
              </a:rPr>
              <a:t> ng </a:t>
            </a:r>
            <a:r>
              <a:rPr lang="en-US" sz="1600" spc="100" baseline="0" dirty="0" err="1">
                <a:latin typeface="Arial" charset="0"/>
              </a:rPr>
              <a:t>Diyos</a:t>
            </a:r>
            <a:r>
              <a:rPr lang="en-US" sz="1600" spc="100" baseline="0" dirty="0">
                <a:latin typeface="Arial" charset="0"/>
              </a:rPr>
              <a:t> para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kanila</a:t>
            </a:r>
            <a:r>
              <a:rPr lang="en-US" sz="1600" spc="100" baseline="0" dirty="0">
                <a:latin typeface="Arial" charset="0"/>
              </a:rPr>
              <a:t>. </a:t>
            </a:r>
            <a:r>
              <a:rPr lang="en-US" sz="1600" i="1" spc="100" baseline="0" dirty="0">
                <a:latin typeface="Arial" charset="0"/>
              </a:rPr>
              <a:t>¶</a:t>
            </a:r>
            <a:r>
              <a:rPr lang="en-US" sz="1600" spc="100" baseline="0" dirty="0">
                <a:latin typeface="Arial" charset="0"/>
              </a:rPr>
              <a:t> </a:t>
            </a:r>
            <a:r>
              <a:rPr lang="en-US" sz="1600" spc="100" baseline="0" dirty="0" err="1">
                <a:latin typeface="Arial" charset="0"/>
              </a:rPr>
              <a:t>Pagkatapos</a:t>
            </a:r>
            <a:r>
              <a:rPr lang="en-US" sz="1600" spc="100" baseline="0" dirty="0">
                <a:latin typeface="Arial" charset="0"/>
              </a:rPr>
              <a:t> ay </a:t>
            </a:r>
            <a:r>
              <a:rPr lang="en-US" sz="1600" spc="100" baseline="0" dirty="0" err="1">
                <a:latin typeface="Arial" charset="0"/>
              </a:rPr>
              <a:t>itinuturo</a:t>
            </a:r>
            <a:r>
              <a:rPr lang="en-US" sz="1600" spc="100" baseline="0" dirty="0">
                <a:latin typeface="Arial" charset="0"/>
              </a:rPr>
              <a:t> </a:t>
            </a:r>
            <a:r>
              <a:rPr lang="en-US" sz="1600" spc="100" baseline="0" dirty="0" err="1">
                <a:latin typeface="Arial" charset="0"/>
              </a:rPr>
              <a:t>niya</a:t>
            </a:r>
            <a:r>
              <a:rPr lang="en-US" sz="1600" spc="100" baseline="0" dirty="0">
                <a:latin typeface="Arial" charset="0"/>
              </a:rPr>
              <a:t> tayo </a:t>
            </a:r>
            <a:r>
              <a:rPr lang="en-US" sz="1600" spc="100" baseline="0" dirty="0" err="1">
                <a:latin typeface="Arial" charset="0"/>
              </a:rPr>
              <a:t>paitaas</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bumangon</a:t>
            </a:r>
            <a:r>
              <a:rPr lang="en-US" sz="1600" spc="100" baseline="0" dirty="0">
                <a:latin typeface="Arial" charset="0"/>
              </a:rPr>
              <a:t>, </a:t>
            </a:r>
            <a:r>
              <a:rPr lang="en-US" sz="1600" spc="100" baseline="0" dirty="0" err="1">
                <a:latin typeface="Arial" charset="0"/>
              </a:rPr>
              <a:t>umakyat</a:t>
            </a:r>
            <a:r>
              <a:rPr lang="en-US" sz="1600" spc="100" baseline="0" dirty="0">
                <a:latin typeface="Arial" charset="0"/>
              </a:rPr>
              <a:t>, </a:t>
            </a:r>
            <a:r>
              <a:rPr lang="en-US" sz="1600" spc="100" baseline="0" dirty="0" err="1">
                <a:latin typeface="Arial" charset="0"/>
              </a:rPr>
              <a:t>dinakilang</a:t>
            </a:r>
            <a:r>
              <a:rPr lang="en-US" sz="1600" spc="100" baseline="0" dirty="0">
                <a:latin typeface="Arial" charset="0"/>
              </a:rPr>
              <a:t> Cristo,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naghahari</a:t>
            </a:r>
            <a:r>
              <a:rPr lang="en-US" sz="1600" spc="100" baseline="0" dirty="0">
                <a:latin typeface="Arial" charset="0"/>
              </a:rPr>
              <a:t> </a:t>
            </a:r>
            <a:r>
              <a:rPr lang="en-US" sz="1600" spc="100" baseline="0" dirty="0" err="1">
                <a:latin typeface="Arial" charset="0"/>
              </a:rPr>
              <a:t>sa</a:t>
            </a:r>
            <a:r>
              <a:rPr lang="en-US" sz="1600" spc="100" baseline="0" dirty="0">
                <a:latin typeface="Arial" charset="0"/>
              </a:rPr>
              <a:t> </a:t>
            </a:r>
            <a:r>
              <a:rPr lang="en-US" sz="1600" spc="100" baseline="0" dirty="0" err="1">
                <a:latin typeface="Arial" charset="0"/>
              </a:rPr>
              <a:t>bawat</a:t>
            </a:r>
            <a:r>
              <a:rPr lang="en-US" sz="1600" spc="100" baseline="0" dirty="0">
                <a:latin typeface="Arial" charset="0"/>
              </a:rPr>
              <a:t> </a:t>
            </a:r>
            <a:r>
              <a:rPr lang="en-US" sz="1600" spc="100" baseline="0" dirty="0" err="1">
                <a:latin typeface="Arial" charset="0"/>
              </a:rPr>
              <a:t>maiisip</a:t>
            </a:r>
            <a:r>
              <a:rPr lang="en-US" sz="1600" spc="100" baseline="0" dirty="0">
                <a:latin typeface="Arial" charset="0"/>
              </a:rPr>
              <a:t> </a:t>
            </a:r>
            <a:r>
              <a:rPr lang="en-US" sz="1600" spc="100" baseline="0" dirty="0" err="1">
                <a:latin typeface="Arial" charset="0"/>
              </a:rPr>
              <a:t>na</a:t>
            </a:r>
            <a:r>
              <a:rPr lang="en-US" sz="1600" spc="100" baseline="0" dirty="0">
                <a:latin typeface="Arial" charset="0"/>
              </a:rPr>
              <a:t> </a:t>
            </a:r>
            <a:r>
              <a:rPr lang="en-US" sz="1600" spc="100" baseline="0" dirty="0" err="1">
                <a:latin typeface="Arial" charset="0"/>
              </a:rPr>
              <a:t>kapangyarihan</a:t>
            </a:r>
            <a:r>
              <a:rPr lang="en-US" sz="1600" spc="100" baseline="0" dirty="0">
                <a:latin typeface="Arial" charset="0"/>
              </a:rPr>
              <a:t> para </a:t>
            </a:r>
            <a:r>
              <a:rPr lang="en-US" sz="1600" spc="100" baseline="0" dirty="0" err="1">
                <a:latin typeface="Arial" charset="0"/>
              </a:rPr>
              <a:t>sa</a:t>
            </a:r>
            <a:r>
              <a:rPr lang="en-US" sz="1600" spc="100" baseline="0" dirty="0">
                <a:latin typeface="Arial" charset="0"/>
              </a:rPr>
              <a:t> lahat ng </a:t>
            </a:r>
            <a:r>
              <a:rPr lang="en-US" sz="1600" spc="100" baseline="0" dirty="0" err="1">
                <a:latin typeface="Arial" charset="0"/>
              </a:rPr>
              <a:t>panahon</a:t>
            </a:r>
            <a:r>
              <a:rPr lang="en-US" sz="1600" spc="100" baseline="0" dirty="0">
                <a:latin typeface="Arial" charset="0"/>
              </a:rPr>
              <a:t> </a:t>
            </a:r>
            <a:r>
              <a:rPr lang="en-US" sz="1600" i="1" spc="100" baseline="0" dirty="0">
                <a:latin typeface="Arial" charset="0"/>
              </a:rPr>
              <a:t>(</a:t>
            </a:r>
            <a:r>
              <a:rPr lang="en-US" sz="1600" i="1" spc="100" baseline="0" dirty="0" err="1">
                <a:latin typeface="Arial" charset="0"/>
              </a:rPr>
              <a:t>tal</a:t>
            </a:r>
            <a:r>
              <a:rPr lang="en-US" sz="1600" i="1" spc="100" baseline="0" dirty="0">
                <a:latin typeface="Arial" charset="0"/>
              </a:rPr>
              <a:t>. 2–23</a:t>
            </a:r>
            <a:r>
              <a:rPr lang="en-US" sz="1600" spc="100" baseline="0" dirty="0">
                <a:latin typeface="Arial" charset="0"/>
              </a:rPr>
              <a:t>)</a:t>
            </a:r>
            <a:r>
              <a:rPr lang="en-US" sz="1600" b="0" i="1" spc="100" baseline="0" dirty="0">
                <a:latin typeface="Arial" charset="0"/>
              </a:rPr>
              <a:t>.</a:t>
            </a:r>
            <a:endParaRPr lang="en-PH" sz="1600" i="1"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1481024-C567-AA1B-FEAF-C519BB40A7F5}"/>
                  </a:ext>
                </a:extLst>
              </p14:cNvPr>
              <p14:cNvContentPartPr/>
              <p14:nvPr/>
            </p14:nvContentPartPr>
            <p14:xfrm>
              <a:off x="6139493" y="5211560"/>
              <a:ext cx="360" cy="360"/>
            </p14:xfrm>
          </p:contentPart>
        </mc:Choice>
        <mc:Fallback xmlns="">
          <p:pic>
            <p:nvPicPr>
              <p:cNvPr id="3" name="Ink 2">
                <a:extLst>
                  <a:ext uri="{FF2B5EF4-FFF2-40B4-BE49-F238E27FC236}">
                    <a16:creationId xmlns:a16="http://schemas.microsoft.com/office/drawing/2014/main" id="{21481024-C567-AA1B-FEAF-C519BB40A7F5}"/>
                  </a:ext>
                </a:extLst>
              </p:cNvPr>
              <p:cNvPicPr/>
              <p:nvPr/>
            </p:nvPicPr>
            <p:blipFill>
              <a:blip r:embed="rId4"/>
              <a:stretch>
                <a:fillRect/>
              </a:stretch>
            </p:blipFill>
            <p:spPr>
              <a:xfrm>
                <a:off x="6130493" y="5202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41A61EDE-6BAC-C15F-6DD8-90915911B4C3}"/>
                  </a:ext>
                </a:extLst>
              </p14:cNvPr>
              <p14:cNvContentPartPr/>
              <p14:nvPr/>
            </p14:nvContentPartPr>
            <p14:xfrm>
              <a:off x="5221133" y="4903560"/>
              <a:ext cx="360" cy="360"/>
            </p14:xfrm>
          </p:contentPart>
        </mc:Choice>
        <mc:Fallback xmlns="">
          <p:pic>
            <p:nvPicPr>
              <p:cNvPr id="4" name="Ink 3">
                <a:extLst>
                  <a:ext uri="{FF2B5EF4-FFF2-40B4-BE49-F238E27FC236}">
                    <a16:creationId xmlns:a16="http://schemas.microsoft.com/office/drawing/2014/main" id="{41A61EDE-6BAC-C15F-6DD8-90915911B4C3}"/>
                  </a:ext>
                </a:extLst>
              </p:cNvPr>
              <p:cNvPicPr/>
              <p:nvPr/>
            </p:nvPicPr>
            <p:blipFill>
              <a:blip r:embed="rId4"/>
              <a:stretch>
                <a:fillRect/>
              </a:stretch>
            </p:blipFill>
            <p:spPr>
              <a:xfrm>
                <a:off x="5212133" y="48945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D01776-94F3-7855-608F-243184AC1979}"/>
                  </a:ext>
                </a:extLst>
              </p14:cNvPr>
              <p14:cNvContentPartPr/>
              <p14:nvPr/>
            </p14:nvContentPartPr>
            <p14:xfrm>
              <a:off x="4876973" y="4789080"/>
              <a:ext cx="360" cy="360"/>
            </p14:xfrm>
          </p:contentPart>
        </mc:Choice>
        <mc:Fallback xmlns="">
          <p:pic>
            <p:nvPicPr>
              <p:cNvPr id="5" name="Ink 4">
                <a:extLst>
                  <a:ext uri="{FF2B5EF4-FFF2-40B4-BE49-F238E27FC236}">
                    <a16:creationId xmlns:a16="http://schemas.microsoft.com/office/drawing/2014/main" id="{BED01776-94F3-7855-608F-243184AC1979}"/>
                  </a:ext>
                </a:extLst>
              </p:cNvPr>
              <p:cNvPicPr/>
              <p:nvPr/>
            </p:nvPicPr>
            <p:blipFill>
              <a:blip r:embed="rId4"/>
              <a:stretch>
                <a:fillRect/>
              </a:stretch>
            </p:blipFill>
            <p:spPr>
              <a:xfrm>
                <a:off x="4867973" y="4780080"/>
                <a:ext cx="18000" cy="18000"/>
              </a:xfrm>
              <a:prstGeom prst="rect">
                <a:avLst/>
              </a:prstGeom>
            </p:spPr>
          </p:pic>
        </mc:Fallback>
      </mc:AlternateContent>
      <p:grpSp>
        <p:nvGrpSpPr>
          <p:cNvPr id="8" name="Group 7">
            <a:extLst>
              <a:ext uri="{FF2B5EF4-FFF2-40B4-BE49-F238E27FC236}">
                <a16:creationId xmlns:a16="http://schemas.microsoft.com/office/drawing/2014/main" id="{641DEF9E-3A65-B3B0-EE0D-9DD3E9C6F44A}"/>
              </a:ext>
            </a:extLst>
          </p:cNvPr>
          <p:cNvGrpSpPr/>
          <p:nvPr/>
        </p:nvGrpSpPr>
        <p:grpSpPr>
          <a:xfrm>
            <a:off x="773693" y="3616200"/>
            <a:ext cx="360" cy="360"/>
            <a:chOff x="773693" y="3616200"/>
            <a:chExt cx="360" cy="360"/>
          </a:xfrm>
        </p:grpSpPr>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69A5B7B-3738-B014-0925-582370A050DC}"/>
                    </a:ext>
                  </a:extLst>
                </p14:cNvPr>
                <p14:cNvContentPartPr/>
                <p14:nvPr/>
              </p14:nvContentPartPr>
              <p14:xfrm>
                <a:off x="773693" y="3616200"/>
                <a:ext cx="360" cy="360"/>
              </p14:xfrm>
            </p:contentPart>
          </mc:Choice>
          <mc:Fallback xmlns="">
            <p:pic>
              <p:nvPicPr>
                <p:cNvPr id="6" name="Ink 5">
                  <a:extLst>
                    <a:ext uri="{FF2B5EF4-FFF2-40B4-BE49-F238E27FC236}">
                      <a16:creationId xmlns:a16="http://schemas.microsoft.com/office/drawing/2014/main" id="{469A5B7B-3738-B014-0925-582370A050DC}"/>
                    </a:ext>
                  </a:extLst>
                </p:cNvPr>
                <p:cNvPicPr/>
                <p:nvPr/>
              </p:nvPicPr>
              <p:blipFill>
                <a:blip r:embed="rId4"/>
                <a:stretch>
                  <a:fillRect/>
                </a:stretch>
              </p:blipFill>
              <p:spPr>
                <a:xfrm>
                  <a:off x="764693" y="36072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DF319D-777B-17BB-D4BF-44105AAF245C}"/>
                    </a:ext>
                  </a:extLst>
                </p14:cNvPr>
                <p14:cNvContentPartPr/>
                <p14:nvPr/>
              </p14:nvContentPartPr>
              <p14:xfrm>
                <a:off x="773693" y="3616200"/>
                <a:ext cx="360" cy="360"/>
              </p14:xfrm>
            </p:contentPart>
          </mc:Choice>
          <mc:Fallback xmlns="">
            <p:pic>
              <p:nvPicPr>
                <p:cNvPr id="7" name="Ink 6">
                  <a:extLst>
                    <a:ext uri="{FF2B5EF4-FFF2-40B4-BE49-F238E27FC236}">
                      <a16:creationId xmlns:a16="http://schemas.microsoft.com/office/drawing/2014/main" id="{C7DF319D-777B-17BB-D4BF-44105AAF245C}"/>
                    </a:ext>
                  </a:extLst>
                </p:cNvPr>
                <p:cNvPicPr/>
                <p:nvPr/>
              </p:nvPicPr>
              <p:blipFill>
                <a:blip r:embed="rId4"/>
                <a:stretch>
                  <a:fillRect/>
                </a:stretch>
              </p:blipFill>
              <p:spPr>
                <a:xfrm>
                  <a:off x="764693" y="360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62419D02-5203-75EA-5F36-028F226A9122}"/>
                  </a:ext>
                </a:extLst>
              </p14:cNvPr>
              <p14:cNvContentPartPr/>
              <p14:nvPr/>
            </p14:nvContentPartPr>
            <p14:xfrm>
              <a:off x="-524827" y="986400"/>
              <a:ext cx="360" cy="360"/>
            </p14:xfrm>
          </p:contentPart>
        </mc:Choice>
        <mc:Fallback xmlns="">
          <p:pic>
            <p:nvPicPr>
              <p:cNvPr id="9" name="Ink 8">
                <a:extLst>
                  <a:ext uri="{FF2B5EF4-FFF2-40B4-BE49-F238E27FC236}">
                    <a16:creationId xmlns:a16="http://schemas.microsoft.com/office/drawing/2014/main" id="{62419D02-5203-75EA-5F36-028F226A9122}"/>
                  </a:ext>
                </a:extLst>
              </p:cNvPr>
              <p:cNvPicPr/>
              <p:nvPr/>
            </p:nvPicPr>
            <p:blipFill>
              <a:blip r:embed="rId4"/>
              <a:stretch>
                <a:fillRect/>
              </a:stretch>
            </p:blipFill>
            <p:spPr>
              <a:xfrm>
                <a:off x="-533827" y="977400"/>
                <a:ext cx="18000" cy="18000"/>
              </a:xfrm>
              <a:prstGeom prst="rect">
                <a:avLst/>
              </a:prstGeom>
            </p:spPr>
          </p:pic>
        </mc:Fallback>
      </mc:AlternateContent>
    </p:spTree>
    <p:extLst>
      <p:ext uri="{BB962C8B-B14F-4D97-AF65-F5344CB8AC3E}">
        <p14:creationId xmlns:p14="http://schemas.microsoft.com/office/powerpoint/2010/main" val="58168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42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91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04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62E9-99B3-F5C8-4BD8-23B9A94FF3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E50CB-70E9-F4D4-E903-58ACCDBA184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A36AA0-53CA-21C6-5D35-7DA9179CD416}"/>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5" name="Footer Placeholder 4">
            <a:extLst>
              <a:ext uri="{FF2B5EF4-FFF2-40B4-BE49-F238E27FC236}">
                <a16:creationId xmlns:a16="http://schemas.microsoft.com/office/drawing/2014/main" id="{EE928645-0BEF-69FD-8484-E97AAF451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9D772-0960-854C-BA49-637EDE4D003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4441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9FBD-3138-3BC0-6FF4-710580908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FBF07F-7735-9BC5-B7BB-9C695839F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DD0BF2-2F61-3F23-F033-4AB567B50949}"/>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5" name="Footer Placeholder 4">
            <a:extLst>
              <a:ext uri="{FF2B5EF4-FFF2-40B4-BE49-F238E27FC236}">
                <a16:creationId xmlns:a16="http://schemas.microsoft.com/office/drawing/2014/main" id="{92BB4A2E-8336-FDF8-1CEE-4FD15E016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27D52-2ECF-87ED-8236-9C17CBF5EDF2}"/>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147728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3082-392D-516A-6C89-D1B4D332D67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7EB715-9A85-F134-AF04-388646DF2A89}"/>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C0CEA7-AD98-BE74-CF40-FD153110AFB7}"/>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5" name="Footer Placeholder 4">
            <a:extLst>
              <a:ext uri="{FF2B5EF4-FFF2-40B4-BE49-F238E27FC236}">
                <a16:creationId xmlns:a16="http://schemas.microsoft.com/office/drawing/2014/main" id="{32992DF0-5B7C-A201-1853-F6C48269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DB906-3348-C98A-7C36-4598A4BF4D5B}"/>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148664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A73C0-AF0D-5A19-271C-40EAF15500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34D0E4-2FA1-71FD-F554-62AC7BC97C9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4AC6BC-2B90-11E8-0E83-2AC82ABAF40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CD3C82-7ACE-72E2-ADF2-7E3028E12076}"/>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6" name="Footer Placeholder 5">
            <a:extLst>
              <a:ext uri="{FF2B5EF4-FFF2-40B4-BE49-F238E27FC236}">
                <a16:creationId xmlns:a16="http://schemas.microsoft.com/office/drawing/2014/main" id="{7F88F397-625D-0AFA-D789-E3FA5E3747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44336-996F-4D4A-C4DE-362C1F560E91}"/>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80825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D661E-9680-6EC7-D968-EACBBF4589D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333F03-F10B-3572-522B-8FA6F7F71D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DE359-41BF-96DF-362E-2147CAE45ED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298CC-8531-1555-FDAA-200A022BC0A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56512-FC4A-3A93-F88A-E1155E1EAE0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FA6863-CC9A-87F9-93B0-CE74E5D9D03F}"/>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8" name="Footer Placeholder 7">
            <a:extLst>
              <a:ext uri="{FF2B5EF4-FFF2-40B4-BE49-F238E27FC236}">
                <a16:creationId xmlns:a16="http://schemas.microsoft.com/office/drawing/2014/main" id="{0021B7C4-19A5-38FF-864E-9312C8ECAB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FFDD2-6AFC-79AE-5FEF-0BB403497A75}"/>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462335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613E-F6E3-73F7-5ACA-A0B3088525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92B1D-B6A5-9FD3-50ED-FE0A2A2AF38C}"/>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4" name="Footer Placeholder 3">
            <a:extLst>
              <a:ext uri="{FF2B5EF4-FFF2-40B4-BE49-F238E27FC236}">
                <a16:creationId xmlns:a16="http://schemas.microsoft.com/office/drawing/2014/main" id="{380E9445-A0C6-6543-93B9-91FA082319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AB57-1D8E-AC9C-822F-212333EB762F}"/>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59497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64FCD2-54FD-ECD3-E597-B7426C21F51A}"/>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3" name="Footer Placeholder 2">
            <a:extLst>
              <a:ext uri="{FF2B5EF4-FFF2-40B4-BE49-F238E27FC236}">
                <a16:creationId xmlns:a16="http://schemas.microsoft.com/office/drawing/2014/main" id="{4FB7B154-E699-1AEF-C033-7EF1C409BB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E44C57-A7C0-FD17-62A4-D0E8ABBF2FD3}"/>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905476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FA88E-7216-19A1-F997-904A73CBD8E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56DDDF-925A-D3AC-8552-DA1A8E69492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BFC47-A7D8-600D-DCD3-07C15E9C8D6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9468E5-D30D-1D6F-3B6A-7656B40BA71F}"/>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6" name="Footer Placeholder 5">
            <a:extLst>
              <a:ext uri="{FF2B5EF4-FFF2-40B4-BE49-F238E27FC236}">
                <a16:creationId xmlns:a16="http://schemas.microsoft.com/office/drawing/2014/main" id="{735C807E-433E-FB36-E656-0EF7D46F4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FED8C-897B-23F3-A1B9-97E63EB10927}"/>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329181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28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6887E-A1C0-D796-5792-447EB74D429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C8C3D2-0967-0455-A889-24155BD4356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672DC4-5281-23BC-8B1E-9E275D51F7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800BEB-1820-F522-76E2-CBA402565553}"/>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6" name="Footer Placeholder 5">
            <a:extLst>
              <a:ext uri="{FF2B5EF4-FFF2-40B4-BE49-F238E27FC236}">
                <a16:creationId xmlns:a16="http://schemas.microsoft.com/office/drawing/2014/main" id="{6FF06660-E75C-1768-0EA4-A71D5E90F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D0794E-E099-AED3-E504-783AA34316E8}"/>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706121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5F6-90FE-F40D-FFE6-114617DC1A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F278B-1B3B-52D8-ECC6-C4DACF7165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54B07-55C9-B3B8-DF10-357C662A4459}"/>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5" name="Footer Placeholder 4">
            <a:extLst>
              <a:ext uri="{FF2B5EF4-FFF2-40B4-BE49-F238E27FC236}">
                <a16:creationId xmlns:a16="http://schemas.microsoft.com/office/drawing/2014/main" id="{ECD4EC16-C68D-DF94-CAD4-1FB44F6119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9B80E-BE48-B604-6FC5-04200ABFAAAA}"/>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98176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6D04-92DB-C94A-C68B-E78F9D922CD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E2B17-01A5-549D-9E35-1EF0F6ED14CE}"/>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5928E-C334-F72E-D79F-DAB40B9DC227}"/>
              </a:ext>
            </a:extLst>
          </p:cNvPr>
          <p:cNvSpPr>
            <a:spLocks noGrp="1"/>
          </p:cNvSpPr>
          <p:nvPr>
            <p:ph type="dt" sz="half" idx="10"/>
          </p:nvPr>
        </p:nvSpPr>
        <p:spPr/>
        <p:txBody>
          <a:bodyPr/>
          <a:lstStyle/>
          <a:p>
            <a:fld id="{1AC7F505-4F38-C44B-AF8C-3E644050C760}" type="datetimeFigureOut">
              <a:rPr lang="en-US" smtClean="0"/>
              <a:t>9/27/23</a:t>
            </a:fld>
            <a:endParaRPr lang="en-US"/>
          </a:p>
        </p:txBody>
      </p:sp>
      <p:sp>
        <p:nvSpPr>
          <p:cNvPr id="5" name="Footer Placeholder 4">
            <a:extLst>
              <a:ext uri="{FF2B5EF4-FFF2-40B4-BE49-F238E27FC236}">
                <a16:creationId xmlns:a16="http://schemas.microsoft.com/office/drawing/2014/main" id="{5D65CECE-B287-4CBF-9B7B-300E338F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CBAA6-DB85-C3F1-66E4-AB1B0DA824C9}"/>
              </a:ext>
            </a:extLst>
          </p:cNvPr>
          <p:cNvSpPr>
            <a:spLocks noGrp="1"/>
          </p:cNvSpPr>
          <p:nvPr>
            <p:ph type="sldNum" sz="quarter" idx="12"/>
          </p:nvPr>
        </p:nvSpPr>
        <p:spPr/>
        <p:txBody>
          <a:bodyPr/>
          <a:lstStyle/>
          <a:p>
            <a:fld id="{EC92B5BC-2F0F-C846-8D1E-2CFF94FF08B6}" type="slidenum">
              <a:rPr lang="en-US" smtClean="0"/>
              <a:t>‹#›</a:t>
            </a:fld>
            <a:endParaRPr lang="en-US"/>
          </a:p>
        </p:txBody>
      </p:sp>
    </p:spTree>
    <p:extLst>
      <p:ext uri="{BB962C8B-B14F-4D97-AF65-F5344CB8AC3E}">
        <p14:creationId xmlns:p14="http://schemas.microsoft.com/office/powerpoint/2010/main" val="2830396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8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19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3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48422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8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1310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90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Line 7"/>
          <p:cNvSpPr>
            <a:spLocks noChangeShapeType="1"/>
          </p:cNvSpPr>
          <p:nvPr/>
        </p:nvSpPr>
        <p:spPr bwMode="auto">
          <a:xfrm flipV="1">
            <a:off x="974494" y="519584"/>
            <a:ext cx="8169505" cy="29096"/>
          </a:xfrm>
          <a:prstGeom prst="line">
            <a:avLst/>
          </a:prstGeom>
          <a:noFill/>
          <a:ln w="3175">
            <a:solidFill>
              <a:srgbClr val="C0C0C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pic>
        <p:nvPicPr>
          <p:cNvPr id="5123"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06" y="-27384"/>
            <a:ext cx="990601" cy="96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5B78B3F-49D8-F581-0B54-DF7167CBD2DC}"/>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20000"/>
                    </a14:imgEffect>
                  </a14:imgLayer>
                </a14:imgProps>
              </a:ext>
            </a:extLst>
          </a:blip>
          <a:stretch>
            <a:fillRect/>
          </a:stretch>
        </p:blipFill>
        <p:spPr>
          <a:xfrm>
            <a:off x="912303" y="20986"/>
            <a:ext cx="796588" cy="1076325"/>
          </a:xfrm>
          <a:prstGeom prst="rect">
            <a:avLst/>
          </a:prstGeom>
          <a:ln w="12700">
            <a:solidFill>
              <a:schemeClr val="tx1"/>
            </a:solidFill>
          </a:ln>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ヒラギノ角ゴ Pro W3" charset="0"/>
          <a:cs typeface="+mj-cs"/>
        </a:defRPr>
      </a:lvl1pPr>
      <a:lvl2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ヒラギノ角ゴ Pro W3" charset="0"/>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ヒラギノ角ゴ Pro W3"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n-ea"/>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n-ea"/>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C76E50-79D9-0ADD-1D58-1A40043EF9B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123544-A26E-E17D-4A34-139D07AB9F4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5EB63-854B-90FE-F1E9-56FA60474A9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7F505-4F38-C44B-AF8C-3E644050C760}" type="datetimeFigureOut">
              <a:rPr lang="en-US" smtClean="0"/>
              <a:t>9/27/23</a:t>
            </a:fld>
            <a:endParaRPr lang="en-US"/>
          </a:p>
        </p:txBody>
      </p:sp>
      <p:sp>
        <p:nvSpPr>
          <p:cNvPr id="5" name="Footer Placeholder 4">
            <a:extLst>
              <a:ext uri="{FF2B5EF4-FFF2-40B4-BE49-F238E27FC236}">
                <a16:creationId xmlns:a16="http://schemas.microsoft.com/office/drawing/2014/main" id="{E2427396-D9A6-3013-D941-E00589AEC8D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532803-61D2-39F1-A897-600A766C179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B5BC-2F0F-C846-8D1E-2CFF94FF08B6}" type="slidenum">
              <a:rPr lang="en-US" smtClean="0"/>
              <a:t>‹#›</a:t>
            </a:fld>
            <a:endParaRPr lang="en-US"/>
          </a:p>
        </p:txBody>
      </p:sp>
    </p:spTree>
    <p:extLst>
      <p:ext uri="{BB962C8B-B14F-4D97-AF65-F5344CB8AC3E}">
        <p14:creationId xmlns:p14="http://schemas.microsoft.com/office/powerpoint/2010/main" val="3081462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6.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dirty="0"/>
          </a:p>
        </p:txBody>
      </p:sp>
      <p:sp>
        <p:nvSpPr>
          <p:cNvPr id="2" name="Text Box 26">
            <a:extLst>
              <a:ext uri="{FF2B5EF4-FFF2-40B4-BE49-F238E27FC236}">
                <a16:creationId xmlns:a16="http://schemas.microsoft.com/office/drawing/2014/main" id="{C8696EE4-10ED-7E8C-F073-B3CE8CDA79EB}"/>
              </a:ext>
            </a:extLst>
          </p:cNvPr>
          <p:cNvSpPr txBox="1">
            <a:spLocks noChangeArrowheads="1"/>
          </p:cNvSpPr>
          <p:nvPr/>
        </p:nvSpPr>
        <p:spPr bwMode="auto">
          <a:xfrm>
            <a:off x="-30872" y="548680"/>
            <a:ext cx="9144000" cy="1098550"/>
          </a:xfrm>
          <a:prstGeom prst="rect">
            <a:avLst/>
          </a:prstGeom>
          <a:noFill/>
          <a:ln w="9525">
            <a:noFill/>
            <a:miter lim="800000"/>
            <a:headEnd/>
            <a:tailEnd/>
          </a:ln>
          <a:effectLst>
            <a:outerShdw blurRad="63500" dist="38099" dir="2700000" algn="ctr" rotWithShape="0">
              <a:schemeClr val="bg1">
                <a:alpha val="74998"/>
              </a:schemeClr>
            </a:outerShdw>
          </a:effec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0">
              <a:lnSpc>
                <a:spcPct val="90000"/>
              </a:lnSpc>
              <a:defRPr/>
            </a:pPr>
            <a:r>
              <a:rPr lang="en-US" sz="3600" i="1" dirty="0">
                <a:solidFill>
                  <a:srgbClr val="FFFF00"/>
                </a:solidFill>
                <a:latin typeface="Cambria"/>
                <a:cs typeface="Cambria"/>
              </a:rPr>
              <a:t>Adult Bible Study Guide</a:t>
            </a:r>
            <a:endParaRPr lang="en-US" sz="3600" dirty="0">
              <a:solidFill>
                <a:srgbClr val="FFFF00"/>
              </a:solidFill>
              <a:latin typeface="Cambria"/>
              <a:cs typeface="Cambria"/>
            </a:endParaRPr>
          </a:p>
          <a:p>
            <a:pPr marL="360000">
              <a:lnSpc>
                <a:spcPct val="90000"/>
              </a:lnSpc>
              <a:defRPr/>
            </a:pPr>
            <a:r>
              <a:rPr lang="en-US" sz="3600" dirty="0">
                <a:latin typeface="Cambria"/>
                <a:cs typeface="Cambria"/>
              </a:rPr>
              <a:t>Jul • Aug • Sep 2023</a:t>
            </a:r>
          </a:p>
        </p:txBody>
      </p:sp>
      <p:sp>
        <p:nvSpPr>
          <p:cNvPr id="3" name="Text Box 22">
            <a:extLst>
              <a:ext uri="{FF2B5EF4-FFF2-40B4-BE49-F238E27FC236}">
                <a16:creationId xmlns:a16="http://schemas.microsoft.com/office/drawing/2014/main" id="{4C42F030-B3F8-04BB-4E41-A10530600D9F}"/>
              </a:ext>
            </a:extLst>
          </p:cNvPr>
          <p:cNvSpPr txBox="1">
            <a:spLocks noChangeArrowheads="1"/>
          </p:cNvSpPr>
          <p:nvPr/>
        </p:nvSpPr>
        <p:spPr bwMode="auto">
          <a:xfrm>
            <a:off x="0" y="5157192"/>
            <a:ext cx="9144000" cy="1415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ヒラギノ角ゴ Pro W3" charset="0"/>
                <a:cs typeface="ＭＳ Ｐゴシック" charset="0"/>
              </a:defRPr>
            </a:lvl1pPr>
            <a:lvl2pPr marL="742950" indent="-285750" eaLnBrk="0" hangingPunct="0">
              <a:defRPr sz="4000">
                <a:solidFill>
                  <a:schemeClr val="tx1"/>
                </a:solidFill>
                <a:latin typeface="Helvetica Neue" charset="0"/>
                <a:ea typeface="ＭＳ Ｐゴシック" charset="0"/>
                <a:cs typeface="ＭＳ Ｐゴシック" charset="0"/>
              </a:defRPr>
            </a:lvl2pPr>
            <a:lvl3pPr marL="1143000" indent="-228600" eaLnBrk="0" hangingPunct="0">
              <a:defRPr sz="4000">
                <a:solidFill>
                  <a:schemeClr val="tx1"/>
                </a:solidFill>
                <a:latin typeface="Helvetica Neue" charset="0"/>
                <a:ea typeface="ＭＳ Ｐゴシック" charset="0"/>
                <a:cs typeface="ＭＳ Ｐゴシック" charset="0"/>
              </a:defRPr>
            </a:lvl3pPr>
            <a:lvl4pPr marL="1600200" indent="-228600" eaLnBrk="0" hangingPunct="0">
              <a:defRPr sz="4000">
                <a:solidFill>
                  <a:schemeClr val="tx1"/>
                </a:solidFill>
                <a:latin typeface="Helvetica Neue" charset="0"/>
                <a:ea typeface="ＭＳ Ｐゴシック" charset="0"/>
                <a:cs typeface="ＭＳ Ｐゴシック" charset="0"/>
              </a:defRPr>
            </a:lvl4pPr>
            <a:lvl5pPr marL="2057400" indent="-228600" eaLnBrk="0" hangingPunct="0">
              <a:defRPr sz="4000">
                <a:solidFill>
                  <a:schemeClr val="tx1"/>
                </a:solidFill>
                <a:latin typeface="Helvetica Neue" charset="0"/>
                <a:ea typeface="ＭＳ Ｐゴシック" charset="0"/>
                <a:cs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cs typeface="ＭＳ Ｐゴシック" charset="0"/>
              </a:defRPr>
            </a:lvl9pPr>
          </a:lstStyle>
          <a:p>
            <a:pPr marL="360000"/>
            <a:r>
              <a:rPr lang="en-US" sz="5400" b="1" spc="300" dirty="0" err="1">
                <a:latin typeface="Calibri" charset="0"/>
                <a:cs typeface="Calibri" charset="0"/>
              </a:rPr>
              <a:t>Good&amp;Faithful</a:t>
            </a:r>
            <a:endParaRPr lang="en-US" sz="5400" b="1" spc="300">
              <a:latin typeface="Calibri" charset="0"/>
              <a:cs typeface="Calibri" charset="0"/>
            </a:endParaRPr>
          </a:p>
          <a:p>
            <a:pPr marL="360000"/>
            <a:r>
              <a:rPr lang="en-US" sz="3200" spc="200">
                <a:latin typeface="Calibri" charset="0"/>
                <a:cs typeface="Calibri" charset="0"/>
              </a:rPr>
              <a:t>@ClaRoVicente8804</a:t>
            </a:r>
          </a:p>
        </p:txBody>
      </p:sp>
      <p:pic>
        <p:nvPicPr>
          <p:cNvPr id="4" name="Picture 13" descr="crv2">
            <a:extLst>
              <a:ext uri="{FF2B5EF4-FFF2-40B4-BE49-F238E27FC236}">
                <a16:creationId xmlns:a16="http://schemas.microsoft.com/office/drawing/2014/main" id="{4D9F3448-2604-7019-B2F5-4E1ABC6FC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28" y="2322786"/>
            <a:ext cx="2292350" cy="2236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a:extLst>
              <a:ext uri="{FF2B5EF4-FFF2-40B4-BE49-F238E27FC236}">
                <a16:creationId xmlns:a16="http://schemas.microsoft.com/office/drawing/2014/main" id="{AF1923F0-968C-8DDB-F058-EAC42876AE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23528" y="3618186"/>
            <a:ext cx="4025900" cy="1517650"/>
          </a:xfrm>
          <a:prstGeom prst="rect">
            <a:avLst/>
          </a:prstGeom>
          <a:noFill/>
          <a:ln w="9525">
            <a:noFill/>
            <a:miter lim="800000"/>
            <a:headEnd/>
            <a:tailEnd/>
          </a:ln>
          <a:effectLst>
            <a:outerShdw blurRad="127000" dist="63500" dir="2700000" algn="ctr" rotWithShape="0">
              <a:srgbClr val="FF00FF">
                <a:alpha val="74998"/>
              </a:srgbClr>
            </a:outerShdw>
          </a:effectLst>
        </p:spPr>
      </p:pic>
      <p:pic>
        <p:nvPicPr>
          <p:cNvPr id="6" name="Picture 20" descr="Untitled-1">
            <a:extLst>
              <a:ext uri="{FF2B5EF4-FFF2-40B4-BE49-F238E27FC236}">
                <a16:creationId xmlns:a16="http://schemas.microsoft.com/office/drawing/2014/main" id="{5EF2EFC5-A843-087B-469D-89B2C9071FE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504878" y="3999186"/>
            <a:ext cx="366713" cy="533400"/>
          </a:xfrm>
          <a:prstGeom prst="rect">
            <a:avLst/>
          </a:prstGeom>
          <a:noFill/>
          <a:effectLst>
            <a:outerShdw blurRad="63500" dist="38099" dir="2700000" algn="ctr" rotWithShape="0">
              <a:schemeClr val="bg1">
                <a:alpha val="74998"/>
              </a:schemeClr>
            </a:outerShdw>
          </a:effectLst>
        </p:spPr>
      </p:pic>
      <p:pic>
        <p:nvPicPr>
          <p:cNvPr id="7" name="Picture 8" descr="CRV30Dec20_4143.jpg">
            <a:extLst>
              <a:ext uri="{FF2B5EF4-FFF2-40B4-BE49-F238E27FC236}">
                <a16:creationId xmlns:a16="http://schemas.microsoft.com/office/drawing/2014/main" id="{A1F298EE-17C6-60D7-F664-846169C5FD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0991" y="2060848"/>
            <a:ext cx="1223962" cy="153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EAA1C31E-EB73-BC4A-8175-2ECD9C2A6556}"/>
              </a:ext>
            </a:extLst>
          </p:cNvPr>
          <p:cNvSpPr txBox="1"/>
          <p:nvPr/>
        </p:nvSpPr>
        <p:spPr>
          <a:xfrm>
            <a:off x="4455745" y="1916832"/>
            <a:ext cx="4580751" cy="2400657"/>
          </a:xfrm>
          <a:prstGeom prst="rect">
            <a:avLst/>
          </a:prstGeom>
          <a:noFill/>
        </p:spPr>
        <p:txBody>
          <a:bodyPr wrap="square" rtlCol="0">
            <a:spAutoFit/>
          </a:bodyPr>
          <a:lstStyle/>
          <a:p>
            <a:pPr algn="ctr">
              <a:spcAft>
                <a:spcPts val="0"/>
              </a:spcAft>
            </a:pPr>
            <a:r>
              <a:rPr lang="en-US" sz="5000" dirty="0">
                <a:latin typeface="Avenir Next Condensed Medium" panose="020B0506020202020204" pitchFamily="34" charset="0"/>
              </a:rPr>
              <a:t>The </a:t>
            </a:r>
            <a:r>
              <a:rPr lang="en-US" sz="5000" b="1" spc="100" dirty="0">
                <a:latin typeface="Avenir Next Condensed Demi Bold" panose="020B0506020202020204" pitchFamily="34" charset="0"/>
              </a:rPr>
              <a:t>Mystery        </a:t>
            </a:r>
            <a:r>
              <a:rPr lang="en-US" sz="5000" i="1" dirty="0">
                <a:latin typeface="Avenir Next Condensed Medium" panose="020B0506020202020204" pitchFamily="34" charset="0"/>
              </a:rPr>
              <a:t>of </a:t>
            </a:r>
            <a:r>
              <a:rPr lang="en-US" sz="5000" dirty="0">
                <a:latin typeface="Avenir Next Condensed Medium" panose="020B0506020202020204" pitchFamily="34" charset="0"/>
              </a:rPr>
              <a:t>God Viewed                So Clearly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 in the Heart</a:t>
            </a:r>
          </a:p>
          <a:p>
            <a:pPr marL="36000">
              <a:lnSpc>
                <a:spcPct val="85000"/>
              </a:lnSpc>
              <a:spcAft>
                <a:spcPts val="0"/>
              </a:spcAft>
              <a:defRPr/>
            </a:pPr>
            <a:r>
              <a:rPr lang="en-US" sz="3200" b="1" cap="small" spc="50" dirty="0">
                <a:latin typeface="Cambria"/>
                <a:cs typeface="Cambria"/>
              </a:rPr>
              <a:t>1. Ephesians 1 and 2</a:t>
            </a:r>
          </a:p>
          <a:p>
            <a:pPr marL="36000">
              <a:lnSpc>
                <a:spcPct val="85000"/>
              </a:lnSpc>
              <a:spcAft>
                <a:spcPts val="0"/>
              </a:spcAft>
              <a:defRPr/>
            </a:pPr>
            <a:r>
              <a:rPr lang="en-US" sz="3200" cap="small" dirty="0">
                <a:latin typeface="Cambria"/>
                <a:cs typeface="Cambria"/>
              </a:rPr>
              <a:t>b. Redeemed for Community </a:t>
            </a:r>
          </a:p>
        </p:txBody>
      </p:sp>
      <p:graphicFrame>
        <p:nvGraphicFramePr>
          <p:cNvPr id="2" name="Object 1">
            <a:extLst>
              <a:ext uri="{FF2B5EF4-FFF2-40B4-BE49-F238E27FC236}">
                <a16:creationId xmlns:a16="http://schemas.microsoft.com/office/drawing/2014/main" id="{64F67C25-C320-8FA9-A597-20767D156D05}"/>
              </a:ext>
            </a:extLst>
          </p:cNvPr>
          <p:cNvGraphicFramePr>
            <a:graphicFrameLocks noChangeAspect="1"/>
          </p:cNvGraphicFramePr>
          <p:nvPr/>
        </p:nvGraphicFramePr>
        <p:xfrm>
          <a:off x="1600200" y="3340100"/>
          <a:ext cx="5943600" cy="177800"/>
        </p:xfrm>
        <a:graphic>
          <a:graphicData uri="http://schemas.openxmlformats.org/presentationml/2006/ole">
            <mc:AlternateContent xmlns:mc="http://schemas.openxmlformats.org/markup-compatibility/2006">
              <mc:Choice xmlns:v="urn:schemas-microsoft-com:vml" Requires="v">
                <p:oleObj name="Document" r:id="rId3" imgW="5943600" imgH="177800" progId="Word.Document.12">
                  <p:embed/>
                </p:oleObj>
              </mc:Choice>
              <mc:Fallback>
                <p:oleObj name="Document" r:id="rId3" imgW="5943600" imgH="177800" progId="Word.Document.12">
                  <p:embed/>
                  <p:pic>
                    <p:nvPicPr>
                      <p:cNvPr id="2" name="Object 1">
                        <a:extLst>
                          <a:ext uri="{FF2B5EF4-FFF2-40B4-BE49-F238E27FC236}">
                            <a16:creationId xmlns:a16="http://schemas.microsoft.com/office/drawing/2014/main" id="{64F67C25-C320-8FA9-A597-20767D156D05}"/>
                          </a:ext>
                        </a:extLst>
                      </p:cNvPr>
                      <p:cNvPicPr/>
                      <p:nvPr/>
                    </p:nvPicPr>
                    <p:blipFill>
                      <a:blip r:embed="rId4"/>
                      <a:stretch>
                        <a:fillRect/>
                      </a:stretch>
                    </p:blipFill>
                    <p:spPr>
                      <a:xfrm>
                        <a:off x="1600200" y="3340100"/>
                        <a:ext cx="5943600" cy="177800"/>
                      </a:xfrm>
                      <a:prstGeom prst="rect">
                        <a:avLst/>
                      </a:prstGeom>
                    </p:spPr>
                  </p:pic>
                </p:oleObj>
              </mc:Fallback>
            </mc:AlternateContent>
          </a:graphicData>
        </a:graphic>
      </p:graphicFrame>
      <p:sp>
        <p:nvSpPr>
          <p:cNvPr id="5" name="Text Box 3">
            <a:extLst>
              <a:ext uri="{FF2B5EF4-FFF2-40B4-BE49-F238E27FC236}">
                <a16:creationId xmlns:a16="http://schemas.microsoft.com/office/drawing/2014/main" id="{07C17B2B-CFF0-656C-4CCB-DFC1CE6859B2}"/>
              </a:ext>
            </a:extLst>
          </p:cNvPr>
          <p:cNvSpPr txBox="1">
            <a:spLocks noChangeArrowheads="1"/>
          </p:cNvSpPr>
          <p:nvPr/>
        </p:nvSpPr>
        <p:spPr bwMode="auto">
          <a:xfrm>
            <a:off x="1" y="1740303"/>
            <a:ext cx="4571999" cy="5100948"/>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2:19 </a:t>
            </a:r>
            <a:r>
              <a:rPr lang="en-US" sz="36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“Now, therefore,   you are no longer strangers and foreigners, but  fellow citizens with the saints and members of the household of God.”</a:t>
            </a:r>
          </a:p>
        </p:txBody>
      </p:sp>
      <p:pic>
        <p:nvPicPr>
          <p:cNvPr id="6" name="Picture 5">
            <a:extLst>
              <a:ext uri="{FF2B5EF4-FFF2-40B4-BE49-F238E27FC236}">
                <a16:creationId xmlns:a16="http://schemas.microsoft.com/office/drawing/2014/main" id="{335574F3-BBFA-97B7-B7A9-41F896C520B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20000"/>
                    </a14:imgEffect>
                  </a14:imgLayer>
                </a14:imgProps>
              </a:ext>
            </a:extLst>
          </a:blip>
          <a:stretch>
            <a:fillRect/>
          </a:stretch>
        </p:blipFill>
        <p:spPr>
          <a:xfrm>
            <a:off x="4644008" y="1901196"/>
            <a:ext cx="4203496" cy="4752286"/>
          </a:xfrm>
          <a:prstGeom prst="rect">
            <a:avLst/>
          </a:prstGeom>
        </p:spPr>
      </p:pic>
    </p:spTree>
    <p:extLst>
      <p:ext uri="{BB962C8B-B14F-4D97-AF65-F5344CB8AC3E}">
        <p14:creationId xmlns:p14="http://schemas.microsoft.com/office/powerpoint/2010/main" val="4241894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6" presetClass="entr" presetSubtype="37"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outVertical)">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196752"/>
            <a:ext cx="9135536"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2903" eaLnBrk="1" hangingPunct="1">
              <a:lnSpc>
                <a:spcPct val="90000"/>
              </a:lnSpc>
              <a:spcBef>
                <a:spcPts val="0"/>
              </a:spcBef>
              <a:spcAft>
                <a:spcPts val="0"/>
              </a:spcAft>
              <a:tabLst>
                <a:tab pos="674688" algn="l"/>
              </a:tabLst>
              <a:defRPr/>
            </a:pPr>
            <a:r>
              <a:rPr lang="en-US" dirty="0">
                <a:latin typeface="Calibri"/>
                <a:cs typeface="Calibri"/>
              </a:rPr>
              <a:t>Ephesians 2:1–10 described their past:</a:t>
            </a:r>
            <a:endParaRPr lang="en-PH" dirty="0"/>
          </a:p>
          <a:p>
            <a:pPr marL="362903" eaLnBrk="1" hangingPunct="1">
              <a:lnSpc>
                <a:spcPct val="90000"/>
              </a:lnSpc>
              <a:spcBef>
                <a:spcPts val="0"/>
              </a:spcBef>
              <a:spcAft>
                <a:spcPts val="600"/>
              </a:spcAft>
              <a:tabLst>
                <a:tab pos="674688" algn="l"/>
              </a:tabLst>
              <a:defRPr/>
            </a:pPr>
            <a:r>
              <a:rPr lang="en-US" spc="-100" dirty="0">
                <a:latin typeface="Calibri"/>
                <a:cs typeface="Calibri"/>
              </a:rPr>
              <a:t>•</a:t>
            </a:r>
            <a:r>
              <a:rPr lang="en-US" dirty="0">
                <a:latin typeface="Calibri"/>
                <a:cs typeface="Calibri"/>
              </a:rPr>
              <a:t> Their lives are dominated by sin and Satan (</a:t>
            </a:r>
            <a:r>
              <a:rPr lang="en-US" i="1" dirty="0">
                <a:latin typeface="Calibri"/>
                <a:cs typeface="Calibri"/>
              </a:rPr>
              <a:t>v. 1–3</a:t>
            </a:r>
            <a:r>
              <a:rPr lang="en-US" dirty="0">
                <a:latin typeface="Calibri"/>
                <a:cs typeface="Calibri"/>
              </a:rPr>
              <a:t>).</a:t>
            </a:r>
          </a:p>
          <a:p>
            <a:pPr marL="362903" eaLnBrk="1" hangingPunct="1">
              <a:lnSpc>
                <a:spcPct val="90000"/>
              </a:lnSpc>
              <a:spcBef>
                <a:spcPts val="0"/>
              </a:spcBef>
              <a:spcAft>
                <a:spcPts val="0"/>
              </a:spcAft>
              <a:tabLst>
                <a:tab pos="674688" algn="l"/>
              </a:tabLst>
              <a:defRPr/>
            </a:pPr>
            <a:r>
              <a:rPr lang="en-US" b="1" spc="100" dirty="0">
                <a:latin typeface="Calibri"/>
                <a:cs typeface="Calibri"/>
              </a:rPr>
              <a:t>“But God....”</a:t>
            </a:r>
          </a:p>
          <a:p>
            <a:pPr marL="362903" eaLnBrk="1" hangingPunct="1">
              <a:lnSpc>
                <a:spcPct val="90000"/>
              </a:lnSpc>
              <a:spcBef>
                <a:spcPts val="0"/>
              </a:spcBef>
              <a:spcAft>
                <a:spcPts val="0"/>
              </a:spcAft>
              <a:tabLst>
                <a:tab pos="674688" algn="l"/>
              </a:tabLst>
              <a:defRPr/>
            </a:pPr>
            <a:r>
              <a:rPr lang="en-US" dirty="0">
                <a:latin typeface="Calibri"/>
                <a:cs typeface="Calibri"/>
              </a:rPr>
              <a:t>1. Made us alive with Christ—Christ’s resurrection is our own. </a:t>
            </a:r>
          </a:p>
          <a:p>
            <a:pPr marL="362903" eaLnBrk="1" hangingPunct="1">
              <a:lnSpc>
                <a:spcPct val="90000"/>
              </a:lnSpc>
              <a:spcBef>
                <a:spcPts val="0"/>
              </a:spcBef>
              <a:spcAft>
                <a:spcPts val="0"/>
              </a:spcAft>
              <a:tabLst>
                <a:tab pos="674688" algn="l"/>
              </a:tabLst>
              <a:defRPr/>
            </a:pPr>
            <a:r>
              <a:rPr lang="en-US" dirty="0">
                <a:latin typeface="Calibri"/>
                <a:cs typeface="Calibri"/>
              </a:rPr>
              <a:t>2. Raised us up with Christ—Christ’s ascension is our own.</a:t>
            </a:r>
          </a:p>
          <a:p>
            <a:pPr marL="362903" eaLnBrk="1" hangingPunct="1">
              <a:lnSpc>
                <a:spcPct val="90000"/>
              </a:lnSpc>
              <a:spcBef>
                <a:spcPts val="0"/>
              </a:spcBef>
              <a:spcAft>
                <a:spcPts val="0"/>
              </a:spcAft>
              <a:tabLst>
                <a:tab pos="674688" algn="l"/>
              </a:tabLst>
              <a:defRPr/>
            </a:pPr>
            <a:r>
              <a:rPr lang="en-US" dirty="0">
                <a:latin typeface="Calibri"/>
                <a:cs typeface="Calibri"/>
              </a:rPr>
              <a:t>3. In heaven, He seated us with Christ—Christ’s coronation is our own (</a:t>
            </a:r>
            <a:r>
              <a:rPr lang="en-US" i="1" dirty="0">
                <a:latin typeface="Calibri"/>
                <a:cs typeface="Calibri"/>
              </a:rPr>
              <a:t>v. 4–7</a:t>
            </a:r>
            <a:r>
              <a:rPr lang="en-US" dirty="0">
                <a:latin typeface="Calibri"/>
                <a:cs typeface="Calibri"/>
              </a:rPr>
              <a:t>).</a:t>
            </a:r>
          </a:p>
        </p:txBody>
      </p:sp>
      <p:sp>
        <p:nvSpPr>
          <p:cNvPr id="2" name="Text Box 4">
            <a:extLst>
              <a:ext uri="{FF2B5EF4-FFF2-40B4-BE49-F238E27FC236}">
                <a16:creationId xmlns:a16="http://schemas.microsoft.com/office/drawing/2014/main" id="{D975290D-1FA9-B494-3730-F615BD01803B}"/>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Ephesians 1 and </a:t>
            </a:r>
            <a:r>
              <a:rPr lang="en-US" sz="3200" b="1" i="1" dirty="0">
                <a:solidFill>
                  <a:srgbClr val="FFFF00"/>
                </a:solidFill>
                <a:latin typeface="Cambria"/>
                <a:cs typeface="Cambria"/>
              </a:rPr>
              <a:t>2</a:t>
            </a:r>
          </a:p>
          <a:p>
            <a:pPr marL="36000">
              <a:spcAft>
                <a:spcPts val="0"/>
              </a:spcAft>
              <a:defRPr/>
            </a:pPr>
            <a:r>
              <a:rPr lang="en-US" sz="3200" b="1" cap="small" spc="100" dirty="0">
                <a:latin typeface="Cambria"/>
                <a:cs typeface="Cambria"/>
              </a:rPr>
              <a:t>b. Redeemed for Community</a:t>
            </a:r>
          </a:p>
        </p:txBody>
      </p:sp>
    </p:spTree>
    <p:extLst>
      <p:ext uri="{BB962C8B-B14F-4D97-AF65-F5344CB8AC3E}">
        <p14:creationId xmlns:p14="http://schemas.microsoft.com/office/powerpoint/2010/main" val="30062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1000"/>
                                        <p:tgtEl>
                                          <p:spTgt spid="1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fade">
                                      <p:cBhvr>
                                        <p:cTn id="16" dur="1000"/>
                                        <p:tgtEl>
                                          <p:spTgt spid="12">
                                            <p:txEl>
                                              <p:pRg st="2" end="2"/>
                                            </p:txEl>
                                          </p:spTgt>
                                        </p:tgtEl>
                                      </p:cBhvr>
                                    </p:animEffect>
                                  </p:childTnLst>
                                </p:cTn>
                              </p:par>
                            </p:childTnLst>
                          </p:cTn>
                        </p:par>
                        <p:par>
                          <p:cTn id="17" fill="hold">
                            <p:stCondLst>
                              <p:cond delay="1000"/>
                            </p:stCondLst>
                            <p:childTnLst>
                              <p:par>
                                <p:cTn id="18" presetID="10" presetClass="entr" presetSubtype="0" fill="hold" grpId="0" nodeType="afterEffect">
                                  <p:stCondLst>
                                    <p:cond delay="50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fade">
                                      <p:cBhvr>
                                        <p:cTn id="20" dur="1000"/>
                                        <p:tgtEl>
                                          <p:spTgt spid="1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fade">
                                      <p:cBhvr>
                                        <p:cTn id="25" dur="1000"/>
                                        <p:tgtEl>
                                          <p:spTgt spid="1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fade">
                                      <p:cBhvr>
                                        <p:cTn id="30" dur="10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414002"/>
            <a:ext cx="9135536" cy="467929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tab pos="674688" algn="l"/>
              </a:tabLst>
              <a:defRPr/>
            </a:pPr>
            <a:r>
              <a:rPr lang="en-US" dirty="0">
                <a:latin typeface="Calibri"/>
                <a:cs typeface="Calibri"/>
              </a:rPr>
              <a:t>We are not just </a:t>
            </a:r>
            <a:r>
              <a:rPr lang="en-US" b="1" spc="100" dirty="0">
                <a:latin typeface="Calibri"/>
                <a:cs typeface="Calibri"/>
              </a:rPr>
              <a:t>bystanders</a:t>
            </a:r>
            <a:r>
              <a:rPr lang="en-US" dirty="0">
                <a:latin typeface="Calibri"/>
                <a:cs typeface="Calibri"/>
              </a:rPr>
              <a:t> to the            cosmos-shifting events of Christ’s life! </a:t>
            </a:r>
          </a:p>
          <a:p>
            <a:pPr algn="ctr" eaLnBrk="1" hangingPunct="1">
              <a:lnSpc>
                <a:spcPct val="90000"/>
              </a:lnSpc>
              <a:spcBef>
                <a:spcPts val="0"/>
              </a:spcBef>
              <a:spcAft>
                <a:spcPts val="0"/>
              </a:spcAft>
              <a:tabLst>
                <a:tab pos="674688" algn="l"/>
              </a:tabLst>
              <a:defRPr/>
            </a:pPr>
            <a:r>
              <a:rPr lang="en-US" dirty="0">
                <a:latin typeface="Calibri"/>
                <a:cs typeface="Calibri"/>
              </a:rPr>
              <a:t>God takes these remarkable actions,              not because of any merit in us                            but because of His grace (</a:t>
            </a:r>
            <a:r>
              <a:rPr lang="en-US" i="1" dirty="0">
                <a:latin typeface="Calibri"/>
                <a:cs typeface="Calibri"/>
              </a:rPr>
              <a:t>vs. 8, 9</a:t>
            </a:r>
            <a:r>
              <a:rPr lang="en-US" dirty="0">
                <a:latin typeface="Calibri"/>
                <a:cs typeface="Calibri"/>
              </a:rPr>
              <a:t>),                      and He intends believers to live in             solidarity with Jesus                                             and practice “good works” (</a:t>
            </a:r>
            <a:r>
              <a:rPr lang="en-US" i="1" dirty="0">
                <a:latin typeface="Calibri"/>
                <a:cs typeface="Calibri"/>
              </a:rPr>
              <a:t>v. 10</a:t>
            </a:r>
            <a:r>
              <a:rPr lang="en-US" dirty="0">
                <a:latin typeface="Calibri"/>
                <a:cs typeface="Calibri"/>
              </a:rPr>
              <a:t>).</a:t>
            </a:r>
          </a:p>
        </p:txBody>
      </p:sp>
      <p:sp>
        <p:nvSpPr>
          <p:cNvPr id="2" name="Text Box 4">
            <a:extLst>
              <a:ext uri="{FF2B5EF4-FFF2-40B4-BE49-F238E27FC236}">
                <a16:creationId xmlns:a16="http://schemas.microsoft.com/office/drawing/2014/main" id="{D975290D-1FA9-B494-3730-F615BD01803B}"/>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Ephesians 1 and </a:t>
            </a:r>
            <a:r>
              <a:rPr lang="en-US" sz="3200" b="1" i="1" dirty="0">
                <a:solidFill>
                  <a:srgbClr val="FFFF00"/>
                </a:solidFill>
                <a:latin typeface="Cambria"/>
                <a:cs typeface="Cambria"/>
              </a:rPr>
              <a:t>2</a:t>
            </a:r>
          </a:p>
          <a:p>
            <a:pPr marL="36000">
              <a:spcAft>
                <a:spcPts val="0"/>
              </a:spcAft>
              <a:defRPr/>
            </a:pPr>
            <a:r>
              <a:rPr lang="en-US" sz="3200" b="1" cap="small" spc="100" dirty="0">
                <a:latin typeface="Cambria"/>
                <a:cs typeface="Cambria"/>
              </a:rPr>
              <a:t>b. Redeemed for Community</a:t>
            </a:r>
          </a:p>
        </p:txBody>
      </p:sp>
    </p:spTree>
    <p:extLst>
      <p:ext uri="{BB962C8B-B14F-4D97-AF65-F5344CB8AC3E}">
        <p14:creationId xmlns:p14="http://schemas.microsoft.com/office/powerpoint/2010/main" val="13105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175038"/>
            <a:ext cx="9135536" cy="571034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600"/>
              </a:spcAft>
              <a:tabLst>
                <a:tab pos="674688" algn="l"/>
              </a:tabLst>
              <a:defRPr/>
            </a:pPr>
            <a:r>
              <a:rPr lang="en-US" dirty="0">
                <a:latin typeface="Calibri"/>
                <a:cs typeface="Calibri"/>
              </a:rPr>
              <a:t>Ephesians 2:11–22 teaches that we live in </a:t>
            </a:r>
            <a:r>
              <a:rPr lang="en-US" spc="-30" dirty="0">
                <a:latin typeface="Calibri"/>
                <a:cs typeface="Calibri"/>
              </a:rPr>
              <a:t>solidarity with others as part of His church.</a:t>
            </a:r>
          </a:p>
          <a:p>
            <a:pPr marL="180023" eaLnBrk="1" hangingPunct="1">
              <a:lnSpc>
                <a:spcPct val="90000"/>
              </a:lnSpc>
              <a:spcBef>
                <a:spcPts val="0"/>
              </a:spcBef>
              <a:spcAft>
                <a:spcPts val="0"/>
              </a:spcAft>
              <a:tabLst>
                <a:tab pos="674688" algn="l"/>
              </a:tabLst>
              <a:defRPr/>
            </a:pPr>
            <a:r>
              <a:rPr lang="en-US" dirty="0">
                <a:latin typeface="Calibri"/>
                <a:cs typeface="Calibri"/>
              </a:rPr>
              <a:t>• Jesus’ death has both </a:t>
            </a:r>
            <a:r>
              <a:rPr lang="en-US" b="1" spc="100" dirty="0">
                <a:latin typeface="Calibri"/>
                <a:cs typeface="Calibri"/>
              </a:rPr>
              <a:t>vertical</a:t>
            </a:r>
            <a:r>
              <a:rPr lang="en-US" dirty="0">
                <a:latin typeface="Calibri"/>
                <a:cs typeface="Calibri"/>
              </a:rPr>
              <a:t> benefits, establishing the believer’s relationship with God (</a:t>
            </a:r>
            <a:r>
              <a:rPr lang="en-US" i="1" dirty="0">
                <a:latin typeface="Calibri"/>
                <a:cs typeface="Calibri"/>
              </a:rPr>
              <a:t>vs. 1–10</a:t>
            </a:r>
            <a:r>
              <a:rPr lang="en-US" dirty="0">
                <a:latin typeface="Calibri"/>
                <a:cs typeface="Calibri"/>
              </a:rPr>
              <a:t>), and </a:t>
            </a:r>
            <a:r>
              <a:rPr lang="en-US" b="1" spc="100" dirty="0">
                <a:latin typeface="Calibri"/>
                <a:cs typeface="Calibri"/>
              </a:rPr>
              <a:t>horizontal</a:t>
            </a:r>
            <a:r>
              <a:rPr lang="en-US" dirty="0">
                <a:latin typeface="Calibri"/>
                <a:cs typeface="Calibri"/>
              </a:rPr>
              <a:t> ones, cementing our relationships with others (</a:t>
            </a:r>
            <a:r>
              <a:rPr lang="en-US" i="1" dirty="0">
                <a:latin typeface="Calibri"/>
                <a:cs typeface="Calibri"/>
              </a:rPr>
              <a:t>vs. 11–22</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Jesus demolishes what divides Gentiles from the Jews, including the misuse of the Law to widen the gulf (</a:t>
            </a:r>
            <a:r>
              <a:rPr lang="en-US" i="1" dirty="0">
                <a:latin typeface="Calibri"/>
                <a:cs typeface="Calibri"/>
              </a:rPr>
              <a:t>vs. 11–18</a:t>
            </a:r>
            <a:r>
              <a:rPr lang="en-US" dirty="0">
                <a:latin typeface="Calibri"/>
                <a:cs typeface="Calibri"/>
              </a:rPr>
              <a:t>).</a:t>
            </a:r>
          </a:p>
        </p:txBody>
      </p:sp>
      <p:sp>
        <p:nvSpPr>
          <p:cNvPr id="2" name="Text Box 4">
            <a:extLst>
              <a:ext uri="{FF2B5EF4-FFF2-40B4-BE49-F238E27FC236}">
                <a16:creationId xmlns:a16="http://schemas.microsoft.com/office/drawing/2014/main" id="{D975290D-1FA9-B494-3730-F615BD01803B}"/>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Ephesians 1 and </a:t>
            </a:r>
            <a:r>
              <a:rPr lang="en-US" sz="3200" b="1" i="1" dirty="0">
                <a:solidFill>
                  <a:srgbClr val="FFFF00"/>
                </a:solidFill>
                <a:latin typeface="Cambria"/>
                <a:cs typeface="Cambria"/>
              </a:rPr>
              <a:t>2</a:t>
            </a:r>
          </a:p>
          <a:p>
            <a:pPr marL="36000">
              <a:spcAft>
                <a:spcPts val="0"/>
              </a:spcAft>
              <a:defRPr/>
            </a:pPr>
            <a:r>
              <a:rPr lang="en-US" sz="3200" b="1" cap="small" spc="100" dirty="0">
                <a:latin typeface="Cambria"/>
                <a:cs typeface="Cambria"/>
              </a:rPr>
              <a:t>b. Redeemed for Community</a:t>
            </a:r>
          </a:p>
        </p:txBody>
      </p:sp>
    </p:spTree>
    <p:extLst>
      <p:ext uri="{BB962C8B-B14F-4D97-AF65-F5344CB8AC3E}">
        <p14:creationId xmlns:p14="http://schemas.microsoft.com/office/powerpoint/2010/main" val="252483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476137"/>
            <a:ext cx="9135536" cy="483318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tabLst>
                <a:tab pos="674688" algn="l"/>
              </a:tabLst>
              <a:defRPr/>
            </a:pPr>
            <a:r>
              <a:rPr lang="en-US" dirty="0">
                <a:latin typeface="Calibri"/>
                <a:cs typeface="Calibri"/>
              </a:rPr>
              <a:t>Jesus also builds something—an amazing, </a:t>
            </a:r>
            <a:r>
              <a:rPr lang="en-US" b="1" spc="100" dirty="0">
                <a:latin typeface="Calibri"/>
                <a:cs typeface="Calibri"/>
              </a:rPr>
              <a:t>new temple </a:t>
            </a:r>
            <a:r>
              <a:rPr lang="en-US" dirty="0">
                <a:latin typeface="Calibri"/>
                <a:cs typeface="Calibri"/>
              </a:rPr>
              <a:t>composed of believers.</a:t>
            </a:r>
          </a:p>
          <a:p>
            <a:pPr algn="ctr" eaLnBrk="1" hangingPunct="1">
              <a:lnSpc>
                <a:spcPct val="90000"/>
              </a:lnSpc>
              <a:spcBef>
                <a:spcPts val="0"/>
              </a:spcBef>
              <a:spcAft>
                <a:spcPts val="1200"/>
              </a:spcAft>
              <a:tabLst>
                <a:tab pos="674688" algn="l"/>
              </a:tabLst>
              <a:defRPr/>
            </a:pPr>
            <a:r>
              <a:rPr lang="en-US" dirty="0">
                <a:latin typeface="Calibri"/>
                <a:cs typeface="Calibri"/>
              </a:rPr>
              <a:t> Gentiles, once excluded from worship              in sacred places of the temple,                              now join Jewish believers                                      in becoming one.</a:t>
            </a:r>
          </a:p>
          <a:p>
            <a:pPr algn="ctr" eaLnBrk="1" hangingPunct="1">
              <a:lnSpc>
                <a:spcPct val="90000"/>
              </a:lnSpc>
              <a:spcBef>
                <a:spcPts val="0"/>
              </a:spcBef>
              <a:spcAft>
                <a:spcPts val="1200"/>
              </a:spcAft>
              <a:tabLst>
                <a:tab pos="674688" algn="l"/>
              </a:tabLst>
              <a:defRPr/>
            </a:pPr>
            <a:r>
              <a:rPr lang="en-US" dirty="0">
                <a:latin typeface="Calibri"/>
                <a:cs typeface="Calibri"/>
              </a:rPr>
              <a:t>We, too, become part of God’s church,                a “holy temple in the Lord” (</a:t>
            </a:r>
            <a:r>
              <a:rPr lang="en-US" i="1" dirty="0">
                <a:latin typeface="Calibri"/>
                <a:cs typeface="Calibri"/>
              </a:rPr>
              <a:t>vs. 19–22</a:t>
            </a:r>
            <a:r>
              <a:rPr lang="en-US" dirty="0">
                <a:latin typeface="Calibri"/>
                <a:cs typeface="Calibri"/>
              </a:rPr>
              <a:t>).</a:t>
            </a:r>
          </a:p>
        </p:txBody>
      </p:sp>
      <p:sp>
        <p:nvSpPr>
          <p:cNvPr id="2" name="Text Box 4">
            <a:extLst>
              <a:ext uri="{FF2B5EF4-FFF2-40B4-BE49-F238E27FC236}">
                <a16:creationId xmlns:a16="http://schemas.microsoft.com/office/drawing/2014/main" id="{D975290D-1FA9-B494-3730-F615BD01803B}"/>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Ephesians 1 and </a:t>
            </a:r>
            <a:r>
              <a:rPr lang="en-US" sz="3200" b="1" i="1" dirty="0">
                <a:solidFill>
                  <a:srgbClr val="FFFF00"/>
                </a:solidFill>
                <a:latin typeface="Cambria"/>
                <a:cs typeface="Cambria"/>
              </a:rPr>
              <a:t>2</a:t>
            </a:r>
          </a:p>
          <a:p>
            <a:pPr marL="36000">
              <a:spcAft>
                <a:spcPts val="0"/>
              </a:spcAft>
              <a:defRPr/>
            </a:pPr>
            <a:r>
              <a:rPr lang="en-US" sz="3200" b="1" cap="small" spc="100" dirty="0">
                <a:latin typeface="Cambria"/>
                <a:cs typeface="Cambria"/>
              </a:rPr>
              <a:t>b. Redeemed for Community</a:t>
            </a:r>
          </a:p>
        </p:txBody>
      </p:sp>
    </p:spTree>
    <p:extLst>
      <p:ext uri="{BB962C8B-B14F-4D97-AF65-F5344CB8AC3E}">
        <p14:creationId xmlns:p14="http://schemas.microsoft.com/office/powerpoint/2010/main" val="67977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 in the Heart</a:t>
            </a:r>
          </a:p>
          <a:p>
            <a:pPr marL="36000">
              <a:lnSpc>
                <a:spcPct val="85000"/>
              </a:lnSpc>
              <a:spcAft>
                <a:spcPts val="0"/>
              </a:spcAft>
              <a:defRPr/>
            </a:pPr>
            <a:r>
              <a:rPr lang="en-US" sz="3200" b="1" cap="small" spc="50" dirty="0">
                <a:latin typeface="Cambria"/>
                <a:cs typeface="Cambria"/>
              </a:rPr>
              <a:t>2. Ephesians 3 and 4</a:t>
            </a:r>
          </a:p>
          <a:p>
            <a:pPr marL="36000">
              <a:lnSpc>
                <a:spcPct val="85000"/>
              </a:lnSpc>
              <a:spcAft>
                <a:spcPts val="0"/>
              </a:spcAft>
              <a:defRPr/>
            </a:pPr>
            <a:r>
              <a:rPr lang="en-US" sz="3200" cap="small" dirty="0">
                <a:latin typeface="Cambria"/>
                <a:cs typeface="Cambria"/>
              </a:rPr>
              <a:t>a. Church of the Living God  </a:t>
            </a: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216025" y="2006269"/>
            <a:ext cx="4571999" cy="3438955"/>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3:19 </a:t>
            </a:r>
            <a:r>
              <a:rPr lang="en-US" sz="36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“To know the love of Christ which passes knowledge; that you may be filled with all the fullness of God.”</a:t>
            </a:r>
          </a:p>
        </p:txBody>
      </p:sp>
      <p:pic>
        <p:nvPicPr>
          <p:cNvPr id="5" name="Picture 4">
            <a:extLst>
              <a:ext uri="{FF2B5EF4-FFF2-40B4-BE49-F238E27FC236}">
                <a16:creationId xmlns:a16="http://schemas.microsoft.com/office/drawing/2014/main" id="{37A602DC-F44B-92A1-F235-66C2256E016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l="23362" t="17707" r="24798" b="14254"/>
          <a:stretch/>
        </p:blipFill>
        <p:spPr>
          <a:xfrm>
            <a:off x="5148064" y="2204864"/>
            <a:ext cx="3528392" cy="4063952"/>
          </a:xfrm>
          <a:prstGeom prst="rect">
            <a:avLst/>
          </a:prstGeom>
        </p:spPr>
      </p:pic>
    </p:spTree>
    <p:extLst>
      <p:ext uri="{BB962C8B-B14F-4D97-AF65-F5344CB8AC3E}">
        <p14:creationId xmlns:p14="http://schemas.microsoft.com/office/powerpoint/2010/main" val="4125217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Vertical)">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dirty="0">
                <a:latin typeface="Calibri"/>
                <a:cs typeface="Calibri"/>
              </a:rPr>
              <a:t>	Paul starts a report of his prayers for believers in Ephesus (</a:t>
            </a:r>
            <a:r>
              <a:rPr lang="en-US" i="1" dirty="0">
                <a:latin typeface="Calibri"/>
                <a:cs typeface="Calibri"/>
              </a:rPr>
              <a:t>v. 1</a:t>
            </a:r>
            <a:r>
              <a:rPr lang="en-US" dirty="0">
                <a:latin typeface="Calibri"/>
                <a:cs typeface="Calibri"/>
              </a:rPr>
              <a:t>) but breaks off  to discuss God’s creation of the church   (</a:t>
            </a:r>
            <a:r>
              <a:rPr lang="en-US" i="1" dirty="0">
                <a:latin typeface="Calibri"/>
                <a:cs typeface="Calibri"/>
              </a:rPr>
              <a:t>vs. 2–13</a:t>
            </a:r>
            <a:r>
              <a:rPr lang="en-US" dirty="0">
                <a:latin typeface="Calibri"/>
                <a:cs typeface="Calibri"/>
              </a:rPr>
              <a:t>), and then completes his prayer report (</a:t>
            </a:r>
            <a:r>
              <a:rPr lang="en-US" i="1" dirty="0">
                <a:latin typeface="Calibri"/>
                <a:cs typeface="Calibri"/>
              </a:rPr>
              <a:t>vs. 14–21</a:t>
            </a:r>
            <a:r>
              <a:rPr lang="en-US" dirty="0">
                <a:latin typeface="Calibri"/>
                <a:cs typeface="Calibri"/>
              </a:rPr>
              <a:t>). </a:t>
            </a:r>
          </a:p>
          <a:p>
            <a:pPr marL="180023" eaLnBrk="1" hangingPunct="1">
              <a:lnSpc>
                <a:spcPct val="90000"/>
              </a:lnSpc>
              <a:spcBef>
                <a:spcPts val="0"/>
              </a:spcBef>
              <a:spcAft>
                <a:spcPts val="0"/>
              </a:spcAft>
              <a:tabLst>
                <a:tab pos="674688" algn="l"/>
              </a:tabLst>
              <a:defRPr/>
            </a:pPr>
            <a:r>
              <a:rPr lang="en-US" dirty="0">
                <a:latin typeface="Calibri"/>
                <a:cs typeface="Calibri"/>
              </a:rPr>
              <a:t>	Along the way we come to understand important things about God’s “plan” or “mystery”:</a:t>
            </a:r>
          </a:p>
          <a:p>
            <a:pPr marL="180023" eaLnBrk="1" hangingPunct="1">
              <a:lnSpc>
                <a:spcPct val="90000"/>
              </a:lnSpc>
              <a:spcBef>
                <a:spcPts val="0"/>
              </a:spcBef>
              <a:spcAft>
                <a:spcPts val="0"/>
              </a:spcAft>
              <a:tabLst>
                <a:tab pos="674688" algn="l"/>
              </a:tabLst>
              <a:defRPr/>
            </a:pPr>
            <a:r>
              <a:rPr lang="en-US" dirty="0">
                <a:latin typeface="Calibri"/>
                <a:cs typeface="Calibri"/>
              </a:rPr>
              <a:t>	• In eternity, God conceives of “the 	mystery” or “the plan” (</a:t>
            </a:r>
            <a:r>
              <a:rPr lang="en-US" i="1" dirty="0">
                <a:latin typeface="Calibri"/>
                <a:cs typeface="Calibri"/>
              </a:rPr>
              <a:t>vs. 3–5, 9, 11</a:t>
            </a:r>
            <a:r>
              <a:rPr lang="en-US" dirty="0">
                <a:latin typeface="Calibri"/>
                <a:cs typeface="Calibri"/>
              </a:rPr>
              <a:t>).</a:t>
            </a:r>
          </a:p>
        </p:txBody>
      </p:sp>
      <p:sp>
        <p:nvSpPr>
          <p:cNvPr id="2" name="Text Box 4">
            <a:extLst>
              <a:ext uri="{FF2B5EF4-FFF2-40B4-BE49-F238E27FC236}">
                <a16:creationId xmlns:a16="http://schemas.microsoft.com/office/drawing/2014/main" id="{135F56DC-C07C-CEAF-33CF-95B3C63C0265}"/>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Ephesians </a:t>
            </a:r>
            <a:r>
              <a:rPr lang="en-US" sz="3200" b="1" i="1" dirty="0">
                <a:solidFill>
                  <a:srgbClr val="FFFF00"/>
                </a:solidFill>
                <a:latin typeface="Cambria"/>
                <a:cs typeface="Cambria"/>
              </a:rPr>
              <a:t>3</a:t>
            </a:r>
            <a:r>
              <a:rPr lang="en-US" sz="3200" i="1" dirty="0">
                <a:solidFill>
                  <a:srgbClr val="FFFF00"/>
                </a:solidFill>
                <a:latin typeface="Cambria"/>
                <a:cs typeface="Cambria"/>
              </a:rPr>
              <a:t> and 4</a:t>
            </a:r>
          </a:p>
          <a:p>
            <a:pPr marL="36000">
              <a:spcAft>
                <a:spcPts val="0"/>
              </a:spcAft>
              <a:defRPr/>
            </a:pPr>
            <a:r>
              <a:rPr lang="en-US" sz="3200" b="1" cap="small" spc="50" dirty="0">
                <a:latin typeface="Cambria"/>
                <a:cs typeface="Cambria"/>
              </a:rPr>
              <a:t>a. Church of the Living God</a:t>
            </a:r>
          </a:p>
        </p:txBody>
      </p:sp>
    </p:spTree>
    <p:extLst>
      <p:ext uri="{BB962C8B-B14F-4D97-AF65-F5344CB8AC3E}">
        <p14:creationId xmlns:p14="http://schemas.microsoft.com/office/powerpoint/2010/main" val="39206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04129"/>
            <a:ext cx="9144000" cy="4833183"/>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1200"/>
              </a:spcAft>
              <a:tabLst>
                <a:tab pos="674688" algn="l"/>
              </a:tabLst>
              <a:defRPr/>
            </a:pPr>
            <a:r>
              <a:rPr lang="en-US" dirty="0">
                <a:latin typeface="Calibri"/>
                <a:cs typeface="Calibri"/>
              </a:rPr>
              <a:t>• Through the life and death of Jesus, that long-hidden plan is “accomplished” (</a:t>
            </a:r>
            <a:r>
              <a:rPr lang="en-US" i="1" dirty="0">
                <a:latin typeface="Calibri"/>
                <a:cs typeface="Calibri"/>
              </a:rPr>
              <a:t>v. 11</a:t>
            </a:r>
            <a:r>
              <a:rPr lang="en-US" dirty="0">
                <a:latin typeface="Calibri"/>
                <a:cs typeface="Calibri"/>
              </a:rPr>
              <a:t>).</a:t>
            </a:r>
          </a:p>
          <a:p>
            <a:pPr marL="180023" eaLnBrk="1" hangingPunct="1">
              <a:lnSpc>
                <a:spcPct val="90000"/>
              </a:lnSpc>
              <a:spcBef>
                <a:spcPts val="0"/>
              </a:spcBef>
              <a:spcAft>
                <a:spcPts val="1200"/>
              </a:spcAft>
              <a:tabLst>
                <a:tab pos="674688" algn="l"/>
              </a:tabLst>
              <a:defRPr/>
            </a:pPr>
            <a:r>
              <a:rPr lang="en-US" dirty="0">
                <a:latin typeface="Calibri"/>
                <a:cs typeface="Calibri"/>
              </a:rPr>
              <a:t>• By revelation, Paul learns “the mystery” and the astonishing fact that Gentiles are to be full partners in it (</a:t>
            </a:r>
            <a:r>
              <a:rPr lang="en-US" i="1" dirty="0">
                <a:latin typeface="Calibri"/>
                <a:cs typeface="Calibri"/>
              </a:rPr>
              <a:t>vs. 3–6</a:t>
            </a:r>
            <a:r>
              <a:rPr lang="en-US" dirty="0">
                <a:latin typeface="Calibri"/>
                <a:cs typeface="Calibri"/>
              </a:rPr>
              <a:t>).</a:t>
            </a:r>
          </a:p>
          <a:p>
            <a:pPr marL="180023" eaLnBrk="1" hangingPunct="1">
              <a:lnSpc>
                <a:spcPct val="90000"/>
              </a:lnSpc>
              <a:spcBef>
                <a:spcPts val="0"/>
              </a:spcBef>
              <a:spcAft>
                <a:spcPts val="1200"/>
              </a:spcAft>
              <a:tabLst>
                <a:tab pos="674688" algn="l"/>
              </a:tabLst>
              <a:defRPr/>
            </a:pPr>
            <a:r>
              <a:rPr lang="en-US" dirty="0">
                <a:latin typeface="Calibri"/>
                <a:cs typeface="Calibri"/>
              </a:rPr>
              <a:t>• Paul participates in spreading this good news as a preacher to the Gentiles of “the unsearchable riches of Christ” (</a:t>
            </a:r>
            <a:r>
              <a:rPr lang="en-US" i="1" dirty="0">
                <a:latin typeface="Calibri"/>
                <a:cs typeface="Calibri"/>
              </a:rPr>
              <a:t>vs. 8, 9</a:t>
            </a:r>
            <a:r>
              <a:rPr lang="en-US" dirty="0">
                <a:latin typeface="Calibri"/>
                <a:cs typeface="Calibri"/>
              </a:rPr>
              <a:t>).</a:t>
            </a:r>
          </a:p>
        </p:txBody>
      </p:sp>
      <p:sp>
        <p:nvSpPr>
          <p:cNvPr id="2" name="Text Box 4">
            <a:extLst>
              <a:ext uri="{FF2B5EF4-FFF2-40B4-BE49-F238E27FC236}">
                <a16:creationId xmlns:a16="http://schemas.microsoft.com/office/drawing/2014/main" id="{135F56DC-C07C-CEAF-33CF-95B3C63C0265}"/>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Church of the Living God</a:t>
            </a:r>
          </a:p>
          <a:p>
            <a:pPr marL="36000">
              <a:spcAft>
                <a:spcPts val="0"/>
              </a:spcAft>
              <a:defRPr/>
            </a:pPr>
            <a:r>
              <a:rPr lang="en-US" sz="3200" b="1" cap="small" spc="50" dirty="0">
                <a:latin typeface="Cambria"/>
                <a:cs typeface="Cambria"/>
              </a:rPr>
              <a:t>God’s “Mystery” or “Plan”</a:t>
            </a:r>
          </a:p>
        </p:txBody>
      </p:sp>
    </p:spTree>
    <p:extLst>
      <p:ext uri="{BB962C8B-B14F-4D97-AF65-F5344CB8AC3E}">
        <p14:creationId xmlns:p14="http://schemas.microsoft.com/office/powerpoint/2010/main" val="16403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04129"/>
            <a:ext cx="9144000" cy="507940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674688" algn="l"/>
              </a:tabLst>
              <a:defRPr/>
            </a:pPr>
            <a:r>
              <a:rPr lang="en-US" dirty="0">
                <a:latin typeface="Calibri"/>
                <a:cs typeface="Calibri"/>
              </a:rPr>
              <a:t>With many won to Christ, the church, composed as it is of both                                 </a:t>
            </a:r>
            <a:r>
              <a:rPr lang="en-US" b="1" spc="100" dirty="0">
                <a:latin typeface="Calibri"/>
                <a:cs typeface="Calibri"/>
              </a:rPr>
              <a:t>Jews</a:t>
            </a:r>
            <a:r>
              <a:rPr lang="en-US" dirty="0">
                <a:latin typeface="Calibri"/>
                <a:cs typeface="Calibri"/>
              </a:rPr>
              <a:t> and </a:t>
            </a:r>
            <a:r>
              <a:rPr lang="en-US" b="1" spc="100" dirty="0">
                <a:latin typeface="Calibri"/>
                <a:cs typeface="Calibri"/>
              </a:rPr>
              <a:t>Gentiles</a:t>
            </a:r>
            <a:r>
              <a:rPr lang="en-US" dirty="0">
                <a:latin typeface="Calibri"/>
                <a:cs typeface="Calibri"/>
              </a:rPr>
              <a:t>,                                        displays “the manifold wisdom of God”             to “the principalities and powers                               in the heavenly places” (</a:t>
            </a:r>
            <a:r>
              <a:rPr lang="en-US" i="1" dirty="0">
                <a:latin typeface="Calibri"/>
                <a:cs typeface="Calibri"/>
              </a:rPr>
              <a:t>v. 10</a:t>
            </a:r>
            <a:r>
              <a:rPr lang="en-US" dirty="0">
                <a:latin typeface="Calibri"/>
                <a:cs typeface="Calibri"/>
              </a:rPr>
              <a:t>),              announcing their coming doom. </a:t>
            </a:r>
          </a:p>
          <a:p>
            <a:pPr algn="ctr" eaLnBrk="1" hangingPunct="1">
              <a:lnSpc>
                <a:spcPct val="90000"/>
              </a:lnSpc>
              <a:spcBef>
                <a:spcPts val="0"/>
              </a:spcBef>
              <a:spcAft>
                <a:spcPts val="0"/>
              </a:spcAft>
              <a:tabLst>
                <a:tab pos="674688" algn="l"/>
              </a:tabLst>
              <a:defRPr/>
            </a:pPr>
            <a:r>
              <a:rPr lang="en-US" dirty="0">
                <a:latin typeface="Calibri"/>
                <a:cs typeface="Calibri"/>
              </a:rPr>
              <a:t>The plan to unite all things in Christ is underway, and their time is short.</a:t>
            </a:r>
          </a:p>
        </p:txBody>
      </p:sp>
      <p:sp>
        <p:nvSpPr>
          <p:cNvPr id="2" name="Text Box 4">
            <a:extLst>
              <a:ext uri="{FF2B5EF4-FFF2-40B4-BE49-F238E27FC236}">
                <a16:creationId xmlns:a16="http://schemas.microsoft.com/office/drawing/2014/main" id="{135F56DC-C07C-CEAF-33CF-95B3C63C0265}"/>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a. Church of the Living God</a:t>
            </a:r>
          </a:p>
          <a:p>
            <a:pPr marL="36000">
              <a:spcAft>
                <a:spcPts val="0"/>
              </a:spcAft>
              <a:defRPr/>
            </a:pPr>
            <a:r>
              <a:rPr lang="en-US" sz="3200" b="1" cap="small" spc="50" dirty="0">
                <a:latin typeface="Cambria"/>
                <a:cs typeface="Cambria"/>
              </a:rPr>
              <a:t>God’s “Mystery” or “Plan”</a:t>
            </a:r>
          </a:p>
        </p:txBody>
      </p:sp>
    </p:spTree>
    <p:extLst>
      <p:ext uri="{BB962C8B-B14F-4D97-AF65-F5344CB8AC3E}">
        <p14:creationId xmlns:p14="http://schemas.microsoft.com/office/powerpoint/2010/main" val="377762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 in the Heart</a:t>
            </a:r>
          </a:p>
          <a:p>
            <a:pPr marL="36000">
              <a:lnSpc>
                <a:spcPct val="85000"/>
              </a:lnSpc>
              <a:spcAft>
                <a:spcPts val="0"/>
              </a:spcAft>
              <a:defRPr/>
            </a:pPr>
            <a:r>
              <a:rPr lang="en-US" sz="3200" b="1" cap="small" spc="50" dirty="0">
                <a:latin typeface="Cambria"/>
                <a:cs typeface="Cambria"/>
              </a:rPr>
              <a:t>2. Ephesians 3 and 4</a:t>
            </a:r>
          </a:p>
          <a:p>
            <a:pPr marL="36000">
              <a:lnSpc>
                <a:spcPct val="85000"/>
              </a:lnSpc>
              <a:spcAft>
                <a:spcPts val="0"/>
              </a:spcAft>
              <a:defRPr/>
            </a:pPr>
            <a:r>
              <a:rPr lang="en-US" sz="3200" cap="small" dirty="0">
                <a:latin typeface="Cambria"/>
                <a:cs typeface="Cambria"/>
              </a:rPr>
              <a:t>b. The Unity of Faith </a:t>
            </a:r>
          </a:p>
        </p:txBody>
      </p:sp>
      <p:pic>
        <p:nvPicPr>
          <p:cNvPr id="5" name="Picture 4">
            <a:extLst>
              <a:ext uri="{FF2B5EF4-FFF2-40B4-BE49-F238E27FC236}">
                <a16:creationId xmlns:a16="http://schemas.microsoft.com/office/drawing/2014/main" id="{EDC51BA2-00BC-7503-14DE-E25AC1C89AD2}"/>
              </a:ext>
            </a:extLst>
          </p:cNvPr>
          <p:cNvPicPr>
            <a:picLocks noChangeAspect="1"/>
          </p:cNvPicPr>
          <p:nvPr/>
        </p:nvPicPr>
        <p:blipFill>
          <a:blip r:embed="rId3"/>
          <a:stretch>
            <a:fillRect/>
          </a:stretch>
        </p:blipFill>
        <p:spPr>
          <a:xfrm>
            <a:off x="2485742" y="2276872"/>
            <a:ext cx="4318506" cy="3247248"/>
          </a:xfrm>
          <a:prstGeom prst="rect">
            <a:avLst/>
          </a:prstGeom>
        </p:spPr>
      </p:pic>
      <p:sp>
        <p:nvSpPr>
          <p:cNvPr id="6" name="Rectangle 5">
            <a:extLst>
              <a:ext uri="{FF2B5EF4-FFF2-40B4-BE49-F238E27FC236}">
                <a16:creationId xmlns:a16="http://schemas.microsoft.com/office/drawing/2014/main" id="{DEB0EBE9-4F37-14E5-C0C3-6D291D76F86F}"/>
              </a:ext>
            </a:extLst>
          </p:cNvPr>
          <p:cNvSpPr/>
          <p:nvPr/>
        </p:nvSpPr>
        <p:spPr bwMode="auto">
          <a:xfrm>
            <a:off x="2485742" y="2276872"/>
            <a:ext cx="4318506" cy="32472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3" name="Text Box 3">
            <a:extLst>
              <a:ext uri="{FF2B5EF4-FFF2-40B4-BE49-F238E27FC236}">
                <a16:creationId xmlns:a16="http://schemas.microsoft.com/office/drawing/2014/main" id="{77445E98-52DC-0CB4-8199-D8DC6E9066EA}"/>
              </a:ext>
            </a:extLst>
          </p:cNvPr>
          <p:cNvSpPr txBox="1">
            <a:spLocks noChangeArrowheads="1"/>
          </p:cNvSpPr>
          <p:nvPr/>
        </p:nvSpPr>
        <p:spPr bwMode="auto">
          <a:xfrm>
            <a:off x="1" y="1556792"/>
            <a:ext cx="9135536" cy="525483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4:1–3 </a:t>
            </a:r>
            <a:r>
              <a:rPr lang="en-US" sz="36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1200"/>
              </a:spcAft>
              <a:defRPr/>
            </a:pPr>
            <a:r>
              <a:rPr lang="en-US" dirty="0">
                <a:latin typeface="Calibri"/>
                <a:cs typeface="Calibri"/>
              </a:rPr>
              <a:t>“I, therefore, the prisoner of the Lord, beseech you to walk worthy of the      calling with which you were called, with         all lowliness and gentleness, with longsuffering, bearing with one another    </a:t>
            </a:r>
          </a:p>
          <a:p>
            <a:pPr algn="ctr" eaLnBrk="1" hangingPunct="1">
              <a:lnSpc>
                <a:spcPct val="90000"/>
              </a:lnSpc>
              <a:spcBef>
                <a:spcPts val="0"/>
              </a:spcBef>
              <a:spcAft>
                <a:spcPts val="0"/>
              </a:spcAft>
              <a:defRPr/>
            </a:pPr>
            <a:endParaRPr lang="en-US" dirty="0">
              <a:latin typeface="Calibri"/>
              <a:cs typeface="Calibri"/>
            </a:endParaRPr>
          </a:p>
          <a:p>
            <a:pPr algn="ctr" eaLnBrk="1" hangingPunct="1">
              <a:lnSpc>
                <a:spcPct val="90000"/>
              </a:lnSpc>
              <a:spcBef>
                <a:spcPts val="0"/>
              </a:spcBef>
              <a:spcAft>
                <a:spcPts val="0"/>
              </a:spcAft>
              <a:defRPr/>
            </a:pPr>
            <a:r>
              <a:rPr lang="en-US" dirty="0">
                <a:latin typeface="Calibri"/>
                <a:cs typeface="Calibri"/>
              </a:rPr>
              <a:t>in love, endeavoring to keep the unity of the Spirit in the bond of peace.”</a:t>
            </a:r>
          </a:p>
        </p:txBody>
      </p:sp>
    </p:spTree>
    <p:extLst>
      <p:ext uri="{BB962C8B-B14F-4D97-AF65-F5344CB8AC3E}">
        <p14:creationId xmlns:p14="http://schemas.microsoft.com/office/powerpoint/2010/main" val="33989481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1000"/>
                                        <p:tgtEl>
                                          <p:spTgt spid="4">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 presetClass="exit"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hidden"/>
                                      </p:to>
                                    </p:set>
                                  </p:childTnLst>
                                </p:cTn>
                              </p:par>
                              <p:par>
                                <p:cTn id="24" presetID="16" presetClass="entr" presetSubtype="37"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2000"/>
                                        <p:tgtEl>
                                          <p:spTgt spid="5"/>
                                        </p:tgtEl>
                                      </p:cBhvr>
                                    </p:animEffect>
                                  </p:childTnLst>
                                </p:cTn>
                              </p:par>
                              <p:par>
                                <p:cTn id="27" presetID="1" presetClass="exit"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4B413-CCD7-E2BF-68B3-C355316CC0C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bright="-20000" contrast="40000"/>
                    </a14:imgEffect>
                  </a14:imgLayer>
                </a14:imgProps>
              </a:ext>
            </a:extLst>
          </a:blip>
          <a:srcRect l="4527" r="3603"/>
          <a:stretch/>
        </p:blipFill>
        <p:spPr>
          <a:xfrm>
            <a:off x="4932040" y="1700808"/>
            <a:ext cx="4176464" cy="2088232"/>
          </a:xfrm>
          <a:prstGeom prst="rect">
            <a:avLst/>
          </a:prstGeom>
        </p:spPr>
      </p:pic>
      <p:sp>
        <p:nvSpPr>
          <p:cNvPr id="8" name="TextBox 7"/>
          <p:cNvSpPr txBox="1"/>
          <p:nvPr/>
        </p:nvSpPr>
        <p:spPr>
          <a:xfrm>
            <a:off x="5472608" y="4797425"/>
            <a:ext cx="3131840" cy="862013"/>
          </a:xfrm>
          <a:prstGeom prst="rect">
            <a:avLst/>
          </a:prstGeom>
          <a:noFill/>
          <a:ln>
            <a:noFill/>
          </a:ln>
        </p:spPr>
        <p:txBody>
          <a:bodyPr wrap="square">
            <a:spAutoFit/>
          </a:bodyPr>
          <a:lstStyle/>
          <a:p>
            <a:pPr algn="r">
              <a:defRPr/>
            </a:pPr>
            <a:r>
              <a:rPr lang="en-US" sz="2800">
                <a:solidFill>
                  <a:schemeClr val="tx1">
                    <a:lumMod val="95000"/>
                  </a:schemeClr>
                </a:solidFill>
                <a:latin typeface="Calibri"/>
                <a:ea typeface="ＭＳ Ｐゴシック" charset="0"/>
                <a:cs typeface="Calibri"/>
              </a:rPr>
              <a:t>John K. </a:t>
            </a:r>
            <a:r>
              <a:rPr lang="en-US" sz="2800" err="1">
                <a:solidFill>
                  <a:schemeClr val="tx1">
                    <a:lumMod val="95000"/>
                  </a:schemeClr>
                </a:solidFill>
                <a:latin typeface="Calibri"/>
                <a:ea typeface="ＭＳ Ｐゴシック" charset="0"/>
                <a:cs typeface="Calibri"/>
              </a:rPr>
              <a:t>McVay</a:t>
            </a:r>
            <a:endParaRPr lang="en-US" sz="2800">
              <a:solidFill>
                <a:schemeClr val="tx1">
                  <a:lumMod val="95000"/>
                </a:schemeClr>
              </a:solidFill>
              <a:latin typeface="Calibri"/>
              <a:ea typeface="ＭＳ Ｐゴシック" charset="0"/>
              <a:cs typeface="Calibri"/>
            </a:endParaRPr>
          </a:p>
          <a:p>
            <a:pPr algn="r">
              <a:defRPr/>
            </a:pPr>
            <a:r>
              <a:rPr lang="en-US" sz="2200" spc="100">
                <a:solidFill>
                  <a:schemeClr val="tx1">
                    <a:lumMod val="95000"/>
                  </a:schemeClr>
                </a:solidFill>
                <a:latin typeface="Calibri"/>
                <a:ea typeface="ＭＳ Ｐゴシック" charset="0"/>
                <a:cs typeface="Calibri"/>
              </a:rPr>
              <a:t>Principal Contributor</a:t>
            </a:r>
          </a:p>
        </p:txBody>
      </p:sp>
      <p:pic>
        <p:nvPicPr>
          <p:cNvPr id="3" name="Picture 2">
            <a:extLst>
              <a:ext uri="{FF2B5EF4-FFF2-40B4-BE49-F238E27FC236}">
                <a16:creationId xmlns:a16="http://schemas.microsoft.com/office/drawing/2014/main" id="{2D3F375C-27CA-26EC-34A5-E843A5A0ED8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5495" y="0"/>
            <a:ext cx="5075599" cy="6858000"/>
          </a:xfrm>
          <a:prstGeom prst="rect">
            <a:avLst/>
          </a:prstGeom>
        </p:spPr>
      </p:pic>
      <p:sp>
        <p:nvSpPr>
          <p:cNvPr id="2" name="TextBox 1">
            <a:extLst>
              <a:ext uri="{FF2B5EF4-FFF2-40B4-BE49-F238E27FC236}">
                <a16:creationId xmlns:a16="http://schemas.microsoft.com/office/drawing/2014/main" id="{2C251594-1414-0079-7ABB-FE3A7C6C08F1}"/>
              </a:ext>
            </a:extLst>
          </p:cNvPr>
          <p:cNvSpPr txBox="1"/>
          <p:nvPr/>
        </p:nvSpPr>
        <p:spPr>
          <a:xfrm>
            <a:off x="5257800" y="4543425"/>
            <a:ext cx="184731" cy="707886"/>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279449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dirty="0">
                <a:latin typeface="Calibri"/>
                <a:cs typeface="Calibri"/>
              </a:rPr>
              <a:t>Ephesians 4 begins and ends with calls to care for each other as church members (</a:t>
            </a:r>
            <a:r>
              <a:rPr lang="en-US" i="1" dirty="0">
                <a:latin typeface="Calibri"/>
                <a:cs typeface="Calibri"/>
              </a:rPr>
              <a:t>vs. 1–3, 32</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Between these invitations, is the idea of members nourishing unity in the church.</a:t>
            </a:r>
          </a:p>
          <a:p>
            <a:pPr marL="180023" eaLnBrk="1" hangingPunct="1">
              <a:lnSpc>
                <a:spcPct val="90000"/>
              </a:lnSpc>
              <a:spcBef>
                <a:spcPts val="0"/>
              </a:spcBef>
              <a:spcAft>
                <a:spcPts val="0"/>
              </a:spcAft>
              <a:tabLst>
                <a:tab pos="674688" algn="l"/>
              </a:tabLst>
              <a:defRPr/>
            </a:pPr>
            <a:r>
              <a:rPr lang="en-US" dirty="0">
                <a:latin typeface="Calibri"/>
                <a:cs typeface="Calibri"/>
              </a:rPr>
              <a:t>• He lists seven “ones”: There is one body, one Spirit, one hope, one Lord (Jesus Christ), one faith, one baptism, one God and Father (</a:t>
            </a:r>
            <a:r>
              <a:rPr lang="en-US" i="1" dirty="0">
                <a:latin typeface="Calibri"/>
                <a:cs typeface="Calibri"/>
              </a:rPr>
              <a:t>vs. 4–6</a:t>
            </a:r>
            <a:r>
              <a:rPr lang="en-US" dirty="0">
                <a:latin typeface="Calibri"/>
                <a:cs typeface="Calibri"/>
              </a:rPr>
              <a:t>). We are bound together by these spiritual realities. </a:t>
            </a:r>
          </a:p>
        </p:txBody>
      </p:sp>
      <p:sp>
        <p:nvSpPr>
          <p:cNvPr id="2" name="Text Box 4">
            <a:extLst>
              <a:ext uri="{FF2B5EF4-FFF2-40B4-BE49-F238E27FC236}">
                <a16:creationId xmlns:a16="http://schemas.microsoft.com/office/drawing/2014/main" id="{135F56DC-C07C-CEAF-33CF-95B3C63C0265}"/>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Ephesians 3 and </a:t>
            </a:r>
            <a:r>
              <a:rPr lang="en-US" sz="3200" b="1" i="1" dirty="0">
                <a:solidFill>
                  <a:srgbClr val="FFFF00"/>
                </a:solidFill>
                <a:latin typeface="Cambria"/>
                <a:cs typeface="Cambria"/>
              </a:rPr>
              <a:t>4</a:t>
            </a:r>
          </a:p>
          <a:p>
            <a:pPr marL="36000">
              <a:spcAft>
                <a:spcPts val="0"/>
              </a:spcAft>
              <a:defRPr/>
            </a:pPr>
            <a:r>
              <a:rPr lang="en-US" sz="3200" b="1" cap="small" spc="50" dirty="0">
                <a:latin typeface="Cambria"/>
                <a:cs typeface="Cambria"/>
              </a:rPr>
              <a:t>b. The Unity of Faith</a:t>
            </a:r>
          </a:p>
        </p:txBody>
      </p:sp>
    </p:spTree>
    <p:extLst>
      <p:ext uri="{BB962C8B-B14F-4D97-AF65-F5344CB8AC3E}">
        <p14:creationId xmlns:p14="http://schemas.microsoft.com/office/powerpoint/2010/main" val="117491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b="1" spc="100" dirty="0">
                <a:latin typeface="Calibri"/>
                <a:cs typeface="Calibri"/>
              </a:rPr>
              <a:t>Unity requires hard work.</a:t>
            </a:r>
          </a:p>
          <a:p>
            <a:pPr marL="180023" eaLnBrk="1" hangingPunct="1">
              <a:lnSpc>
                <a:spcPct val="90000"/>
              </a:lnSpc>
              <a:spcBef>
                <a:spcPts val="0"/>
              </a:spcBef>
              <a:spcAft>
                <a:spcPts val="0"/>
              </a:spcAft>
              <a:tabLst>
                <a:tab pos="674688" algn="l"/>
              </a:tabLst>
              <a:defRPr/>
            </a:pPr>
            <a:r>
              <a:rPr lang="en-US" dirty="0">
                <a:latin typeface="Calibri"/>
                <a:cs typeface="Calibri"/>
              </a:rPr>
              <a:t>• Always be “endeavoring to keep the unity of the Spirit” (</a:t>
            </a:r>
            <a:r>
              <a:rPr lang="en-US" i="1" dirty="0">
                <a:latin typeface="Calibri"/>
                <a:cs typeface="Calibri"/>
              </a:rPr>
              <a:t>v. 3</a:t>
            </a:r>
            <a:r>
              <a:rPr lang="en-US" dirty="0">
                <a:latin typeface="Calibri"/>
                <a:cs typeface="Calibri"/>
              </a:rPr>
              <a:t>) by being an active “part” of the body of Christ (</a:t>
            </a:r>
            <a:r>
              <a:rPr lang="en-US" i="1" dirty="0">
                <a:latin typeface="Calibri"/>
                <a:cs typeface="Calibri"/>
              </a:rPr>
              <a:t>vs. 7–16</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Every member is a gifted part of the body and should contribute to the health of it (</a:t>
            </a:r>
            <a:r>
              <a:rPr lang="en-US" i="1" dirty="0">
                <a:latin typeface="Calibri"/>
                <a:cs typeface="Calibri"/>
              </a:rPr>
              <a:t>vs. 7, 16</a:t>
            </a:r>
            <a:r>
              <a:rPr lang="en-US" dirty="0">
                <a:latin typeface="Calibri"/>
                <a:cs typeface="Calibri"/>
              </a:rPr>
              <a:t>).</a:t>
            </a:r>
          </a:p>
          <a:p>
            <a:pPr marL="180023" eaLnBrk="1" hangingPunct="1">
              <a:lnSpc>
                <a:spcPct val="90000"/>
              </a:lnSpc>
              <a:spcBef>
                <a:spcPts val="0"/>
              </a:spcBef>
              <a:spcAft>
                <a:spcPts val="0"/>
              </a:spcAft>
              <a:tabLst>
                <a:tab pos="674688" algn="l"/>
              </a:tabLst>
              <a:defRPr/>
            </a:pPr>
            <a:r>
              <a:rPr lang="en-US" dirty="0">
                <a:latin typeface="Calibri"/>
                <a:cs typeface="Calibri"/>
              </a:rPr>
              <a:t>• All benefit from the work of apostles, prophets, evangelists, pastors, and teachers (</a:t>
            </a:r>
            <a:r>
              <a:rPr lang="en-US" i="1" dirty="0">
                <a:latin typeface="Calibri"/>
                <a:cs typeface="Calibri"/>
              </a:rPr>
              <a:t>vs. 11, 12</a:t>
            </a:r>
            <a:r>
              <a:rPr lang="en-US" dirty="0">
                <a:latin typeface="Calibri"/>
                <a:cs typeface="Calibri"/>
              </a:rPr>
              <a:t>). </a:t>
            </a:r>
          </a:p>
        </p:txBody>
      </p:sp>
      <p:sp>
        <p:nvSpPr>
          <p:cNvPr id="2" name="Text Box 4">
            <a:extLst>
              <a:ext uri="{FF2B5EF4-FFF2-40B4-BE49-F238E27FC236}">
                <a16:creationId xmlns:a16="http://schemas.microsoft.com/office/drawing/2014/main" id="{135F56DC-C07C-CEAF-33CF-95B3C63C0265}"/>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Ephesians 3 and </a:t>
            </a:r>
            <a:r>
              <a:rPr lang="en-US" sz="3200" b="1" i="1" dirty="0">
                <a:solidFill>
                  <a:srgbClr val="FFFF00"/>
                </a:solidFill>
                <a:latin typeface="Cambria"/>
                <a:cs typeface="Cambria"/>
              </a:rPr>
              <a:t>4</a:t>
            </a:r>
          </a:p>
          <a:p>
            <a:pPr marL="36000">
              <a:spcAft>
                <a:spcPts val="0"/>
              </a:spcAft>
              <a:defRPr/>
            </a:pPr>
            <a:r>
              <a:rPr lang="en-US" sz="3200" b="1" cap="small" spc="50" dirty="0">
                <a:latin typeface="Cambria"/>
                <a:cs typeface="Cambria"/>
              </a:rPr>
              <a:t>b. The Unity of Faith</a:t>
            </a:r>
          </a:p>
        </p:txBody>
      </p:sp>
    </p:spTree>
    <p:extLst>
      <p:ext uri="{BB962C8B-B14F-4D97-AF65-F5344CB8AC3E}">
        <p14:creationId xmlns:p14="http://schemas.microsoft.com/office/powerpoint/2010/main" val="225831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0" y="1423874"/>
            <a:ext cx="9144000" cy="4525406"/>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674688" algn="l"/>
              </a:tabLst>
              <a:defRPr/>
            </a:pPr>
            <a:r>
              <a:rPr lang="en-US" dirty="0">
                <a:latin typeface="Calibri"/>
                <a:cs typeface="Calibri"/>
              </a:rPr>
              <a:t>As Paul moves toward his final appeal, to “be kind to one another, tenderhearted, forgiving one another” (</a:t>
            </a:r>
            <a:r>
              <a:rPr lang="en-US" i="1" dirty="0">
                <a:latin typeface="Calibri"/>
                <a:cs typeface="Calibri"/>
              </a:rPr>
              <a:t>v. 32</a:t>
            </a:r>
            <a:r>
              <a:rPr lang="en-US" dirty="0">
                <a:latin typeface="Calibri"/>
                <a:cs typeface="Calibri"/>
              </a:rPr>
              <a:t>),                             he asks believers to avoid their former hard-heartedness (</a:t>
            </a:r>
            <a:r>
              <a:rPr lang="en-US" i="1" dirty="0">
                <a:latin typeface="Calibri"/>
                <a:cs typeface="Calibri"/>
              </a:rPr>
              <a:t>vs. 17–24</a:t>
            </a:r>
            <a:r>
              <a:rPr lang="en-US" dirty="0">
                <a:latin typeface="Calibri"/>
                <a:cs typeface="Calibri"/>
              </a:rPr>
              <a:t>) and to            avoid anger and harsh speech,             substituting instead language that                </a:t>
            </a:r>
            <a:r>
              <a:rPr lang="en-US" b="1" spc="100" dirty="0">
                <a:latin typeface="Calibri"/>
                <a:cs typeface="Calibri"/>
              </a:rPr>
              <a:t>builds up </a:t>
            </a:r>
            <a:r>
              <a:rPr lang="en-US" dirty="0">
                <a:latin typeface="Calibri"/>
                <a:cs typeface="Calibri"/>
              </a:rPr>
              <a:t>and </a:t>
            </a:r>
            <a:r>
              <a:rPr lang="en-US" b="1" spc="100" dirty="0">
                <a:latin typeface="Calibri"/>
                <a:cs typeface="Calibri"/>
              </a:rPr>
              <a:t>imparts</a:t>
            </a:r>
            <a:r>
              <a:rPr lang="en-US" dirty="0">
                <a:latin typeface="Calibri"/>
                <a:cs typeface="Calibri"/>
              </a:rPr>
              <a:t> </a:t>
            </a:r>
            <a:r>
              <a:rPr lang="en-US" b="1" spc="100" dirty="0">
                <a:latin typeface="Calibri"/>
                <a:cs typeface="Calibri"/>
              </a:rPr>
              <a:t>grace</a:t>
            </a:r>
            <a:r>
              <a:rPr lang="en-US" dirty="0">
                <a:latin typeface="Calibri"/>
                <a:cs typeface="Calibri"/>
              </a:rPr>
              <a:t> (</a:t>
            </a:r>
            <a:r>
              <a:rPr lang="en-US" i="1" dirty="0">
                <a:latin typeface="Calibri"/>
                <a:cs typeface="Calibri"/>
              </a:rPr>
              <a:t>vs. 25–31</a:t>
            </a:r>
            <a:r>
              <a:rPr lang="en-US" dirty="0">
                <a:latin typeface="Calibri"/>
                <a:cs typeface="Calibri"/>
              </a:rPr>
              <a:t>).</a:t>
            </a:r>
          </a:p>
        </p:txBody>
      </p:sp>
      <p:sp>
        <p:nvSpPr>
          <p:cNvPr id="2" name="Text Box 4">
            <a:extLst>
              <a:ext uri="{FF2B5EF4-FFF2-40B4-BE49-F238E27FC236}">
                <a16:creationId xmlns:a16="http://schemas.microsoft.com/office/drawing/2014/main" id="{135F56DC-C07C-CEAF-33CF-95B3C63C0265}"/>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2. Ephesians 3 and </a:t>
            </a:r>
            <a:r>
              <a:rPr lang="en-US" sz="3200" b="1" i="1" dirty="0">
                <a:solidFill>
                  <a:srgbClr val="FFFF00"/>
                </a:solidFill>
                <a:latin typeface="Cambria"/>
                <a:cs typeface="Cambria"/>
              </a:rPr>
              <a:t>4</a:t>
            </a:r>
          </a:p>
          <a:p>
            <a:pPr marL="36000">
              <a:spcAft>
                <a:spcPts val="0"/>
              </a:spcAft>
              <a:defRPr/>
            </a:pPr>
            <a:r>
              <a:rPr lang="en-US" sz="3200" b="1" cap="small" spc="50" dirty="0">
                <a:latin typeface="Cambria"/>
                <a:cs typeface="Cambria"/>
              </a:rPr>
              <a:t>b. The Unity of Faith</a:t>
            </a:r>
          </a:p>
        </p:txBody>
      </p:sp>
    </p:spTree>
    <p:extLst>
      <p:ext uri="{BB962C8B-B14F-4D97-AF65-F5344CB8AC3E}">
        <p14:creationId xmlns:p14="http://schemas.microsoft.com/office/powerpoint/2010/main" val="170469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a16="http://schemas.microsoft.com/office/drawing/2014/main" id="{FD607CE5-DE08-B549-2B46-1E4D49715202}"/>
              </a:ext>
            </a:extLst>
          </p:cNvPr>
          <p:cNvSpPr txBox="1">
            <a:spLocks noChangeArrowheads="1"/>
          </p:cNvSpPr>
          <p:nvPr/>
        </p:nvSpPr>
        <p:spPr bwMode="auto">
          <a:xfrm>
            <a:off x="-82311" y="1698452"/>
            <a:ext cx="4654311" cy="517789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defRPr/>
            </a:pPr>
            <a:r>
              <a:rPr lang="de-DE" sz="3600" dirty="0" err="1">
                <a:latin typeface="Cambria"/>
                <a:cs typeface="Cambria"/>
              </a:rPr>
              <a:t>Ephesians</a:t>
            </a:r>
            <a:r>
              <a:rPr lang="de-DE" sz="3600" dirty="0">
                <a:latin typeface="Cambria"/>
                <a:cs typeface="Cambria"/>
              </a:rPr>
              <a:t> 5:2 </a:t>
            </a:r>
            <a:r>
              <a:rPr lang="en-US" sz="32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1800"/>
              </a:spcAft>
              <a:defRPr/>
            </a:pPr>
            <a:r>
              <a:rPr lang="en-US" spc="-100" dirty="0">
                <a:latin typeface="Calibri"/>
                <a:cs typeface="Calibri"/>
              </a:rPr>
              <a:t>“</a:t>
            </a:r>
            <a:r>
              <a:rPr lang="en-US" dirty="0">
                <a:latin typeface="Calibri"/>
                <a:cs typeface="Calibri"/>
              </a:rPr>
              <a:t>And walk in love,          as Christ also has loved us and given Himself for us,          an offering and           a sacrifice to God    for a sweet-          smelling aroma.”</a:t>
            </a:r>
            <a:endParaRPr lang="en-US" dirty="0">
              <a:solidFill>
                <a:schemeClr val="bg1"/>
              </a:solidFill>
              <a:latin typeface="Calibri"/>
              <a:cs typeface="Calibri"/>
            </a:endParaRPr>
          </a:p>
        </p:txBody>
      </p:sp>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 in the Heart</a:t>
            </a:r>
          </a:p>
          <a:p>
            <a:pPr marL="91440">
              <a:lnSpc>
                <a:spcPct val="85000"/>
              </a:lnSpc>
              <a:defRPr/>
            </a:pPr>
            <a:r>
              <a:rPr lang="en-US" sz="3200" b="1" cap="small" spc="50" dirty="0">
                <a:latin typeface="Cambria"/>
                <a:cs typeface="Cambria"/>
              </a:rPr>
              <a:t>3. Ephesians 5 and 6</a:t>
            </a:r>
          </a:p>
          <a:p>
            <a:pPr marL="91440">
              <a:lnSpc>
                <a:spcPct val="85000"/>
              </a:lnSpc>
              <a:defRPr/>
            </a:pPr>
            <a:r>
              <a:rPr lang="en-US" sz="3200" cap="small" dirty="0">
                <a:latin typeface="Cambria"/>
                <a:cs typeface="Cambria"/>
              </a:rPr>
              <a:t>a. Recipients and Givers of Grace </a:t>
            </a:r>
            <a:r>
              <a:rPr lang="en-US" sz="3200" b="1" cap="small" spc="50" dirty="0">
                <a:latin typeface="Cambria"/>
                <a:cs typeface="Cambria"/>
              </a:rPr>
              <a:t>	</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pPr algn="ctr"/>
            <a:endParaRPr lang="en-US"/>
          </a:p>
        </p:txBody>
      </p:sp>
      <p:pic>
        <p:nvPicPr>
          <p:cNvPr id="4" name="Picture 3">
            <a:extLst>
              <a:ext uri="{FF2B5EF4-FFF2-40B4-BE49-F238E27FC236}">
                <a16:creationId xmlns:a16="http://schemas.microsoft.com/office/drawing/2014/main" id="{547490D8-903D-308F-A3DF-C4D00377C49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4454193" y="2135212"/>
            <a:ext cx="4654311" cy="4102100"/>
          </a:xfrm>
          <a:prstGeom prst="rect">
            <a:avLst/>
          </a:prstGeom>
        </p:spPr>
      </p:pic>
    </p:spTree>
    <p:extLst>
      <p:ext uri="{BB962C8B-B14F-4D97-AF65-F5344CB8AC3E}">
        <p14:creationId xmlns:p14="http://schemas.microsoft.com/office/powerpoint/2010/main" val="1531554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p:tgtEl>
                                          <p:spTgt spid="5">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fade">
                                      <p:cBhvr>
                                        <p:cTn id="16" dur="1000"/>
                                        <p:tgtEl>
                                          <p:spTgt spid="13">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fade">
                                      <p:cBhvr>
                                        <p:cTn id="20" dur="500"/>
                                        <p:tgtEl>
                                          <p:spTgt spid="13">
                                            <p:txEl>
                                              <p:pRg st="1" end="1"/>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36512" y="1268760"/>
            <a:ext cx="9144000" cy="576164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79388" eaLnBrk="1" hangingPunct="1">
              <a:lnSpc>
                <a:spcPct val="90000"/>
              </a:lnSpc>
              <a:spcBef>
                <a:spcPts val="0"/>
              </a:spcBef>
              <a:spcAft>
                <a:spcPts val="0"/>
              </a:spcAft>
              <a:tabLst>
                <a:tab pos="390525" algn="l"/>
                <a:tab pos="509588" algn="l"/>
              </a:tabLst>
              <a:defRPr/>
            </a:pPr>
            <a:r>
              <a:rPr lang="en-US" b="1" spc="-100" dirty="0">
                <a:latin typeface="Calibri"/>
                <a:cs typeface="Calibri"/>
              </a:rPr>
              <a:t>“Be imitators of God” </a:t>
            </a:r>
            <a:r>
              <a:rPr lang="en-US" spc="-100" dirty="0">
                <a:latin typeface="Calibri"/>
                <a:cs typeface="Calibri"/>
              </a:rPr>
              <a:t>(</a:t>
            </a:r>
            <a:r>
              <a:rPr lang="en-US" i="1" spc="-100" dirty="0">
                <a:latin typeface="Calibri"/>
                <a:cs typeface="Calibri"/>
              </a:rPr>
              <a:t>v. 1</a:t>
            </a:r>
            <a:r>
              <a:rPr lang="en-US" spc="-100" dirty="0">
                <a:latin typeface="Calibri"/>
                <a:cs typeface="Calibri"/>
              </a:rPr>
              <a:t>).</a:t>
            </a:r>
          </a:p>
          <a:p>
            <a:pPr marL="179388" eaLnBrk="1" hangingPunct="1">
              <a:lnSpc>
                <a:spcPct val="90000"/>
              </a:lnSpc>
              <a:spcBef>
                <a:spcPts val="0"/>
              </a:spcBef>
              <a:spcAft>
                <a:spcPts val="0"/>
              </a:spcAft>
              <a:tabLst>
                <a:tab pos="509588" algn="l"/>
              </a:tabLst>
              <a:defRPr/>
            </a:pPr>
            <a:r>
              <a:rPr lang="en-US" dirty="0">
                <a:latin typeface="Calibri"/>
                <a:cs typeface="Calibri"/>
              </a:rPr>
              <a:t>• Contrasts this imitating-the-love-of-God lifestyle with the pagan approach (</a:t>
            </a:r>
            <a:r>
              <a:rPr lang="en-US" i="1" spc="-100" dirty="0">
                <a:latin typeface="Calibri"/>
                <a:cs typeface="Calibri"/>
              </a:rPr>
              <a:t>vs. 3, 4</a:t>
            </a:r>
            <a:r>
              <a:rPr lang="en-US" dirty="0">
                <a:latin typeface="Calibri"/>
                <a:cs typeface="Calibri"/>
              </a:rPr>
              <a:t>).</a:t>
            </a:r>
          </a:p>
          <a:p>
            <a:pPr marL="179388" eaLnBrk="1" hangingPunct="1">
              <a:lnSpc>
                <a:spcPct val="90000"/>
              </a:lnSpc>
              <a:spcBef>
                <a:spcPts val="0"/>
              </a:spcBef>
              <a:spcAft>
                <a:spcPts val="0"/>
              </a:spcAft>
              <a:tabLst>
                <a:tab pos="509588" algn="l"/>
              </a:tabLst>
              <a:defRPr/>
            </a:pPr>
            <a:r>
              <a:rPr lang="en-US" dirty="0">
                <a:latin typeface="Calibri"/>
                <a:cs typeface="Calibri"/>
              </a:rPr>
              <a:t>• “Redeeming the time” by offering  thanks  to God for His love (</a:t>
            </a:r>
            <a:r>
              <a:rPr lang="en-US" i="1" dirty="0">
                <a:latin typeface="Calibri"/>
                <a:cs typeface="Calibri"/>
              </a:rPr>
              <a:t>vs. 15–21</a:t>
            </a:r>
            <a:r>
              <a:rPr lang="en-US" dirty="0">
                <a:latin typeface="Calibri"/>
                <a:cs typeface="Calibri"/>
              </a:rPr>
              <a:t>). </a:t>
            </a:r>
          </a:p>
          <a:p>
            <a:pPr marL="179388" eaLnBrk="1" hangingPunct="1">
              <a:lnSpc>
                <a:spcPct val="90000"/>
              </a:lnSpc>
              <a:spcBef>
                <a:spcPts val="0"/>
              </a:spcBef>
              <a:spcAft>
                <a:spcPts val="500"/>
              </a:spcAft>
              <a:tabLst>
                <a:tab pos="509588" algn="l"/>
              </a:tabLst>
              <a:defRPr/>
            </a:pPr>
            <a:r>
              <a:rPr lang="en-US" dirty="0">
                <a:latin typeface="Calibri"/>
                <a:cs typeface="Calibri"/>
              </a:rPr>
              <a:t>• Christ’s self-sacrificing </a:t>
            </a:r>
            <a:r>
              <a:rPr lang="en-US" b="1" spc="100" dirty="0">
                <a:latin typeface="Calibri"/>
                <a:cs typeface="Calibri"/>
              </a:rPr>
              <a:t>love</a:t>
            </a:r>
            <a:r>
              <a:rPr lang="en-US" dirty="0">
                <a:latin typeface="Calibri"/>
                <a:cs typeface="Calibri"/>
              </a:rPr>
              <a:t> for the church becomes the model for Christian husbands (</a:t>
            </a:r>
            <a:r>
              <a:rPr lang="en-US" i="1" dirty="0">
                <a:latin typeface="Calibri"/>
                <a:cs typeface="Calibri"/>
              </a:rPr>
              <a:t>vs. 25–33</a:t>
            </a:r>
            <a:r>
              <a:rPr lang="en-US" dirty="0">
                <a:latin typeface="Calibri"/>
                <a:cs typeface="Calibri"/>
              </a:rPr>
              <a:t>), while the </a:t>
            </a:r>
            <a:r>
              <a:rPr lang="en-US" b="1" spc="100" dirty="0">
                <a:latin typeface="Calibri"/>
                <a:cs typeface="Calibri"/>
              </a:rPr>
              <a:t>loyalty</a:t>
            </a:r>
            <a:r>
              <a:rPr lang="en-US" dirty="0">
                <a:latin typeface="Calibri"/>
                <a:cs typeface="Calibri"/>
              </a:rPr>
              <a:t>        of the church toward Christ becomes the model for Christian wives (</a:t>
            </a:r>
            <a:r>
              <a:rPr lang="en-US" i="1" dirty="0">
                <a:latin typeface="Calibri"/>
                <a:cs typeface="Calibri"/>
              </a:rPr>
              <a:t>vs. 22–24</a:t>
            </a:r>
            <a:r>
              <a:rPr lang="en-US" dirty="0">
                <a:latin typeface="Calibri"/>
                <a:cs typeface="Calibri"/>
              </a:rPr>
              <a:t>). </a:t>
            </a:r>
          </a:p>
        </p:txBody>
      </p:sp>
      <p:sp>
        <p:nvSpPr>
          <p:cNvPr id="3" name="Text Box 4">
            <a:extLst>
              <a:ext uri="{FF2B5EF4-FFF2-40B4-BE49-F238E27FC236}">
                <a16:creationId xmlns:a16="http://schemas.microsoft.com/office/drawing/2014/main" id="{63526694-4CC3-C76D-9C64-E37ACAE273E9}"/>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Ephesians </a:t>
            </a:r>
            <a:r>
              <a:rPr lang="en-US" sz="3200" b="1" i="1" dirty="0">
                <a:solidFill>
                  <a:srgbClr val="FFFF00"/>
                </a:solidFill>
                <a:latin typeface="Cambria"/>
                <a:cs typeface="Cambria"/>
              </a:rPr>
              <a:t>5</a:t>
            </a:r>
            <a:r>
              <a:rPr lang="en-US" sz="3200" i="1" dirty="0">
                <a:solidFill>
                  <a:srgbClr val="FFFF00"/>
                </a:solidFill>
                <a:latin typeface="Cambria"/>
                <a:cs typeface="Cambria"/>
              </a:rPr>
              <a:t> and 6</a:t>
            </a:r>
          </a:p>
          <a:p>
            <a:pPr marL="36000">
              <a:defRPr/>
            </a:pPr>
            <a:r>
              <a:rPr lang="en-US" sz="3200" b="1" cap="small" spc="50" dirty="0">
                <a:latin typeface="Cambria"/>
                <a:cs typeface="Cambria"/>
              </a:rPr>
              <a:t>a. Recipients and Givers of Grace </a:t>
            </a:r>
          </a:p>
        </p:txBody>
      </p:sp>
    </p:spTree>
    <p:extLst>
      <p:ext uri="{BB962C8B-B14F-4D97-AF65-F5344CB8AC3E}">
        <p14:creationId xmlns:p14="http://schemas.microsoft.com/office/powerpoint/2010/main" val="150458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36512" y="1584733"/>
            <a:ext cx="9144000" cy="3140411"/>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tabLst>
                <a:tab pos="509588" algn="l"/>
              </a:tabLst>
              <a:defRPr/>
            </a:pPr>
            <a:r>
              <a:rPr lang="en-US" dirty="0">
                <a:latin typeface="Calibri"/>
                <a:cs typeface="Calibri"/>
              </a:rPr>
              <a:t>“Be imitators of God as dear children.” </a:t>
            </a:r>
          </a:p>
          <a:p>
            <a:pPr algn="ctr" eaLnBrk="1" hangingPunct="1">
              <a:lnSpc>
                <a:spcPct val="90000"/>
              </a:lnSpc>
              <a:spcBef>
                <a:spcPts val="0"/>
              </a:spcBef>
              <a:spcAft>
                <a:spcPts val="0"/>
              </a:spcAft>
              <a:tabLst>
                <a:tab pos="509588" algn="l"/>
              </a:tabLst>
              <a:defRPr/>
            </a:pPr>
            <a:r>
              <a:rPr lang="en-US" sz="6000" dirty="0">
                <a:latin typeface="Calibri Light" panose="020F0302020204030204" pitchFamily="34" charset="0"/>
                <a:cs typeface="Calibri Light" panose="020F0302020204030204" pitchFamily="34" charset="0"/>
              </a:rPr>
              <a:t>By God’s grace</a:t>
            </a:r>
            <a:r>
              <a:rPr lang="en-US" dirty="0">
                <a:latin typeface="Calibri"/>
                <a:cs typeface="Calibri"/>
              </a:rPr>
              <a:t>,                                                      you are called today                                                 </a:t>
            </a:r>
            <a:r>
              <a:rPr lang="en-US" b="1" spc="100" dirty="0">
                <a:latin typeface="Calibri"/>
                <a:cs typeface="Calibri"/>
              </a:rPr>
              <a:t>to live </a:t>
            </a:r>
            <a:r>
              <a:rPr lang="en-US" dirty="0">
                <a:latin typeface="Calibri"/>
                <a:cs typeface="Calibri"/>
              </a:rPr>
              <a:t>out that exhortation                                     in your </a:t>
            </a:r>
            <a:r>
              <a:rPr lang="en-US" b="1" spc="100" dirty="0">
                <a:latin typeface="Calibri"/>
                <a:cs typeface="Calibri"/>
              </a:rPr>
              <a:t>relationships</a:t>
            </a:r>
            <a:r>
              <a:rPr lang="en-US" dirty="0">
                <a:latin typeface="Calibri"/>
                <a:cs typeface="Calibri"/>
              </a:rPr>
              <a:t> with </a:t>
            </a:r>
            <a:r>
              <a:rPr lang="en-US" b="1" spc="100" dirty="0">
                <a:latin typeface="Calibri"/>
                <a:cs typeface="Calibri"/>
              </a:rPr>
              <a:t>others</a:t>
            </a:r>
            <a:r>
              <a:rPr lang="en-US" dirty="0">
                <a:latin typeface="Calibri"/>
                <a:cs typeface="Calibri"/>
              </a:rPr>
              <a:t>.</a:t>
            </a:r>
          </a:p>
        </p:txBody>
      </p:sp>
      <p:sp>
        <p:nvSpPr>
          <p:cNvPr id="3" name="Text Box 4">
            <a:extLst>
              <a:ext uri="{FF2B5EF4-FFF2-40B4-BE49-F238E27FC236}">
                <a16:creationId xmlns:a16="http://schemas.microsoft.com/office/drawing/2014/main" id="{63526694-4CC3-C76D-9C64-E37ACAE273E9}"/>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Ephesians </a:t>
            </a:r>
            <a:r>
              <a:rPr lang="en-US" sz="3200" b="1" i="1" dirty="0">
                <a:solidFill>
                  <a:srgbClr val="FFFF00"/>
                </a:solidFill>
                <a:latin typeface="Cambria"/>
                <a:cs typeface="Cambria"/>
              </a:rPr>
              <a:t>5</a:t>
            </a:r>
            <a:r>
              <a:rPr lang="en-US" sz="3200" i="1" dirty="0">
                <a:solidFill>
                  <a:srgbClr val="FFFF00"/>
                </a:solidFill>
                <a:latin typeface="Cambria"/>
                <a:cs typeface="Cambria"/>
              </a:rPr>
              <a:t> and 6</a:t>
            </a:r>
          </a:p>
          <a:p>
            <a:pPr marL="36000">
              <a:defRPr/>
            </a:pPr>
            <a:r>
              <a:rPr lang="en-US" sz="3200" b="1" cap="small" spc="50" dirty="0">
                <a:latin typeface="Cambria"/>
                <a:cs typeface="Cambria"/>
              </a:rPr>
              <a:t>a. Recipients and Givers of Grace </a:t>
            </a:r>
          </a:p>
        </p:txBody>
      </p:sp>
    </p:spTree>
    <p:extLst>
      <p:ext uri="{BB962C8B-B14F-4D97-AF65-F5344CB8AC3E}">
        <p14:creationId xmlns:p14="http://schemas.microsoft.com/office/powerpoint/2010/main" val="33401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a:extLst>
              <a:ext uri="{FF2B5EF4-FFF2-40B4-BE49-F238E27FC236}">
                <a16:creationId xmlns:a16="http://schemas.microsoft.com/office/drawing/2014/main" id="{FD607CE5-DE08-B549-2B46-1E4D49715202}"/>
              </a:ext>
            </a:extLst>
          </p:cNvPr>
          <p:cNvSpPr txBox="1">
            <a:spLocks noChangeArrowheads="1"/>
          </p:cNvSpPr>
          <p:nvPr/>
        </p:nvSpPr>
        <p:spPr bwMode="auto">
          <a:xfrm>
            <a:off x="-82311" y="1857317"/>
            <a:ext cx="4654311" cy="3515899"/>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1200"/>
              </a:spcAft>
              <a:defRPr/>
            </a:pPr>
            <a:r>
              <a:rPr lang="de-DE" sz="3600" dirty="0" err="1">
                <a:latin typeface="Cambria"/>
                <a:cs typeface="Cambria"/>
              </a:rPr>
              <a:t>Ephesians</a:t>
            </a:r>
            <a:r>
              <a:rPr lang="de-DE" sz="3600" dirty="0">
                <a:latin typeface="Cambria"/>
                <a:cs typeface="Cambria"/>
              </a:rPr>
              <a:t> 6:11 </a:t>
            </a:r>
            <a:r>
              <a:rPr lang="en-US" sz="3200" dirty="0">
                <a:latin typeface="Cambria"/>
                <a:cs typeface="Cambria"/>
              </a:rPr>
              <a:t>NKJV</a:t>
            </a:r>
            <a:endParaRPr lang="en-US" sz="3600" dirty="0">
              <a:latin typeface="Cambria"/>
              <a:cs typeface="Cambria"/>
            </a:endParaRPr>
          </a:p>
          <a:p>
            <a:pPr algn="ctr" eaLnBrk="1" hangingPunct="1">
              <a:lnSpc>
                <a:spcPct val="90000"/>
              </a:lnSpc>
              <a:spcBef>
                <a:spcPts val="0"/>
              </a:spcBef>
              <a:spcAft>
                <a:spcPts val="1800"/>
              </a:spcAft>
              <a:defRPr/>
            </a:pPr>
            <a:r>
              <a:rPr lang="en-US" spc="-100" dirty="0">
                <a:latin typeface="Calibri"/>
                <a:cs typeface="Calibri"/>
              </a:rPr>
              <a:t>“P</a:t>
            </a:r>
            <a:r>
              <a:rPr lang="en-US" dirty="0">
                <a:latin typeface="Calibri"/>
                <a:cs typeface="Calibri"/>
              </a:rPr>
              <a:t>ut on the whole armor of God, that you may be able to stand against the wiles of the devil.</a:t>
            </a:r>
          </a:p>
        </p:txBody>
      </p:sp>
      <p:sp>
        <p:nvSpPr>
          <p:cNvPr id="5" name="Text Box 4">
            <a:extLst>
              <a:ext uri="{FF2B5EF4-FFF2-40B4-BE49-F238E27FC236}">
                <a16:creationId xmlns:a16="http://schemas.microsoft.com/office/drawing/2014/main" id="{4062FBA2-6E50-81AE-426B-79715230D85E}"/>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 in the Heart</a:t>
            </a:r>
          </a:p>
          <a:p>
            <a:pPr marL="91440">
              <a:lnSpc>
                <a:spcPct val="85000"/>
              </a:lnSpc>
              <a:defRPr/>
            </a:pPr>
            <a:r>
              <a:rPr lang="en-US" sz="3200" b="1" cap="small" spc="50" dirty="0">
                <a:latin typeface="Cambria"/>
                <a:cs typeface="Cambria"/>
              </a:rPr>
              <a:t>3. Ephesians 5 and 6</a:t>
            </a:r>
          </a:p>
          <a:p>
            <a:pPr marL="91440">
              <a:lnSpc>
                <a:spcPct val="85000"/>
              </a:lnSpc>
              <a:defRPr/>
            </a:pPr>
            <a:r>
              <a:rPr lang="en-US" sz="3200" cap="small" dirty="0">
                <a:latin typeface="Cambria"/>
                <a:cs typeface="Cambria"/>
              </a:rPr>
              <a:t>b. Peace-waging Army of God </a:t>
            </a:r>
            <a:r>
              <a:rPr lang="en-US" sz="3200" b="1" cap="small" spc="50" dirty="0">
                <a:latin typeface="Cambria"/>
                <a:cs typeface="Cambria"/>
              </a:rPr>
              <a:t>	</a:t>
            </a:r>
          </a:p>
        </p:txBody>
      </p:sp>
      <p:sp>
        <p:nvSpPr>
          <p:cNvPr id="2" name="TextBox 1">
            <a:extLst>
              <a:ext uri="{FF2B5EF4-FFF2-40B4-BE49-F238E27FC236}">
                <a16:creationId xmlns:a16="http://schemas.microsoft.com/office/drawing/2014/main" id="{3044B00A-24EB-7D5B-82D8-65AD458FEE3B}"/>
              </a:ext>
            </a:extLst>
          </p:cNvPr>
          <p:cNvSpPr txBox="1"/>
          <p:nvPr/>
        </p:nvSpPr>
        <p:spPr>
          <a:xfrm>
            <a:off x="6600305" y="7414953"/>
            <a:ext cx="184731" cy="707886"/>
          </a:xfrm>
          <a:prstGeom prst="rect">
            <a:avLst/>
          </a:prstGeom>
          <a:noFill/>
        </p:spPr>
        <p:txBody>
          <a:bodyPr wrap="none" rtlCol="0">
            <a:spAutoFit/>
          </a:bodyPr>
          <a:lstStyle/>
          <a:p>
            <a:pPr algn="ctr"/>
            <a:endParaRPr lang="en-US"/>
          </a:p>
        </p:txBody>
      </p:sp>
      <p:pic>
        <p:nvPicPr>
          <p:cNvPr id="4" name="Picture 3">
            <a:extLst>
              <a:ext uri="{FF2B5EF4-FFF2-40B4-BE49-F238E27FC236}">
                <a16:creationId xmlns:a16="http://schemas.microsoft.com/office/drawing/2014/main" id="{3B1898D2-CD5B-D4E7-F9C8-53178CED2764}"/>
              </a:ext>
            </a:extLst>
          </p:cNvPr>
          <p:cNvPicPr>
            <a:picLocks noChangeAspect="1"/>
          </p:cNvPicPr>
          <p:nvPr/>
        </p:nvPicPr>
        <p:blipFill>
          <a:blip r:embed="rId3"/>
          <a:stretch>
            <a:fillRect/>
          </a:stretch>
        </p:blipFill>
        <p:spPr>
          <a:xfrm>
            <a:off x="4644008" y="2075250"/>
            <a:ext cx="3980079" cy="4378086"/>
          </a:xfrm>
          <a:prstGeom prst="rect">
            <a:avLst/>
          </a:prstGeom>
        </p:spPr>
      </p:pic>
    </p:spTree>
    <p:extLst>
      <p:ext uri="{BB962C8B-B14F-4D97-AF65-F5344CB8AC3E}">
        <p14:creationId xmlns:p14="http://schemas.microsoft.com/office/powerpoint/2010/main" val="1964273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1000"/>
                                        <p:tgtEl>
                                          <p:spTgt spid="5">
                                            <p:txEl>
                                              <p:pRg st="2" end="2"/>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5">
                                            <p:txEl>
                                              <p:pRg st="2" end="2"/>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fade">
                                      <p:cBhvr>
                                        <p:cTn id="16" dur="500"/>
                                        <p:tgtEl>
                                          <p:spTgt spid="13">
                                            <p:txEl>
                                              <p:pRg st="1" end="1"/>
                                            </p:txEl>
                                          </p:spTgt>
                                        </p:tgtEl>
                                      </p:cBhvr>
                                    </p:animEffect>
                                  </p:childTnLst>
                                </p:cTn>
                              </p:par>
                              <p:par>
                                <p:cTn id="17" presetID="1" presetClass="exit"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hidden"/>
                                      </p:to>
                                    </p:set>
                                  </p:childTnLst>
                                </p:cTn>
                              </p:par>
                              <p:par>
                                <p:cTn id="19" presetID="16" presetClass="entr" presetSubtype="37"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390525" algn="l"/>
                <a:tab pos="731838" algn="l"/>
              </a:tabLst>
              <a:defRPr/>
            </a:pPr>
            <a:r>
              <a:rPr lang="en-US" b="1" spc="100" dirty="0">
                <a:latin typeface="Calibri"/>
                <a:cs typeface="Calibri"/>
              </a:rPr>
              <a:t>The call to arms.</a:t>
            </a:r>
          </a:p>
          <a:p>
            <a:pPr marL="182880" eaLnBrk="1" hangingPunct="1">
              <a:lnSpc>
                <a:spcPct val="90000"/>
              </a:lnSpc>
              <a:spcBef>
                <a:spcPts val="0"/>
              </a:spcBef>
              <a:spcAft>
                <a:spcPts val="0"/>
              </a:spcAft>
              <a:tabLst>
                <a:tab pos="390525" algn="l"/>
                <a:tab pos="731838" algn="l"/>
              </a:tabLst>
              <a:defRPr/>
            </a:pPr>
            <a:r>
              <a:rPr lang="en-US" dirty="0">
                <a:latin typeface="Calibri"/>
                <a:cs typeface="Calibri"/>
              </a:rPr>
              <a:t>• Could be misunderstood as a call to take up military weapons or to be combative in our relationships with others.</a:t>
            </a:r>
          </a:p>
          <a:p>
            <a:pPr marL="182880" eaLnBrk="1" hangingPunct="1">
              <a:lnSpc>
                <a:spcPct val="90000"/>
              </a:lnSpc>
              <a:spcBef>
                <a:spcPts val="0"/>
              </a:spcBef>
              <a:spcAft>
                <a:spcPts val="0"/>
              </a:spcAft>
              <a:tabLst>
                <a:tab pos="390525" algn="l"/>
                <a:tab pos="731838" algn="l"/>
              </a:tabLst>
              <a:defRPr/>
            </a:pPr>
            <a:r>
              <a:rPr lang="en-US" spc="-80" dirty="0">
                <a:latin typeface="Calibri"/>
                <a:cs typeface="Calibri"/>
              </a:rPr>
              <a:t>• Unity, edifying speech, and tenderhearted</a:t>
            </a:r>
            <a:r>
              <a:rPr lang="en-US" spc="-100" dirty="0">
                <a:latin typeface="Calibri"/>
                <a:cs typeface="Calibri"/>
              </a:rPr>
              <a:t>- ness </a:t>
            </a:r>
            <a:r>
              <a:rPr lang="en-US" dirty="0">
                <a:latin typeface="Calibri"/>
                <a:cs typeface="Calibri"/>
              </a:rPr>
              <a:t>have been emphasized (</a:t>
            </a:r>
            <a:r>
              <a:rPr lang="en-US" i="1" dirty="0">
                <a:latin typeface="Calibri"/>
                <a:cs typeface="Calibri"/>
              </a:rPr>
              <a:t>4:25–5:2</a:t>
            </a:r>
            <a:r>
              <a:rPr lang="en-US" dirty="0">
                <a:latin typeface="Calibri"/>
                <a:cs typeface="Calibri"/>
              </a:rPr>
              <a:t>).</a:t>
            </a:r>
          </a:p>
          <a:p>
            <a:pPr marL="182880" eaLnBrk="1" hangingPunct="1">
              <a:lnSpc>
                <a:spcPct val="90000"/>
              </a:lnSpc>
              <a:spcBef>
                <a:spcPts val="0"/>
              </a:spcBef>
              <a:spcAft>
                <a:spcPts val="0"/>
              </a:spcAft>
              <a:tabLst>
                <a:tab pos="390525" algn="l"/>
                <a:tab pos="731838" algn="l"/>
              </a:tabLst>
              <a:defRPr/>
            </a:pPr>
            <a:r>
              <a:rPr lang="en-US" dirty="0">
                <a:latin typeface="Calibri"/>
                <a:cs typeface="Calibri"/>
              </a:rPr>
              <a:t>• God’s good news is described as “the gospel of peace” (</a:t>
            </a:r>
            <a:r>
              <a:rPr lang="en-US" i="1" dirty="0">
                <a:latin typeface="Calibri"/>
                <a:cs typeface="Calibri"/>
              </a:rPr>
              <a:t>6:15</a:t>
            </a:r>
            <a:r>
              <a:rPr lang="en-US" dirty="0">
                <a:latin typeface="Calibri"/>
                <a:cs typeface="Calibri"/>
              </a:rPr>
              <a:t>).</a:t>
            </a:r>
          </a:p>
          <a:p>
            <a:pPr marL="182880" eaLnBrk="1" hangingPunct="1">
              <a:lnSpc>
                <a:spcPct val="90000"/>
              </a:lnSpc>
              <a:spcBef>
                <a:spcPts val="0"/>
              </a:spcBef>
              <a:spcAft>
                <a:spcPts val="0"/>
              </a:spcAft>
              <a:tabLst>
                <a:tab pos="390525" algn="l"/>
                <a:tab pos="731838" algn="l"/>
              </a:tabLst>
              <a:defRPr/>
            </a:pPr>
            <a:r>
              <a:rPr lang="en-US" dirty="0">
                <a:latin typeface="Calibri"/>
                <a:cs typeface="Calibri"/>
              </a:rPr>
              <a:t>• The church is to wage peace in the spiritual battle against evil.  </a:t>
            </a:r>
          </a:p>
        </p:txBody>
      </p:sp>
      <p:sp>
        <p:nvSpPr>
          <p:cNvPr id="3" name="Text Box 4">
            <a:extLst>
              <a:ext uri="{FF2B5EF4-FFF2-40B4-BE49-F238E27FC236}">
                <a16:creationId xmlns:a16="http://schemas.microsoft.com/office/drawing/2014/main" id="{63526694-4CC3-C76D-9C64-E37ACAE273E9}"/>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Ephesians 5 and </a:t>
            </a:r>
            <a:r>
              <a:rPr lang="en-US" sz="3200" b="1" i="1" dirty="0">
                <a:solidFill>
                  <a:srgbClr val="FFFF00"/>
                </a:solidFill>
                <a:latin typeface="Cambria"/>
                <a:cs typeface="Cambria"/>
              </a:rPr>
              <a:t>6</a:t>
            </a:r>
          </a:p>
          <a:p>
            <a:pPr marL="36000">
              <a:defRPr/>
            </a:pPr>
            <a:r>
              <a:rPr lang="en-US" sz="3200" b="1" cap="small" spc="50" dirty="0">
                <a:latin typeface="Cambria"/>
                <a:cs typeface="Cambria"/>
              </a:rPr>
              <a:t>b. Peace-waging Army of God </a:t>
            </a:r>
          </a:p>
        </p:txBody>
      </p:sp>
    </p:spTree>
    <p:extLst>
      <p:ext uri="{BB962C8B-B14F-4D97-AF65-F5344CB8AC3E}">
        <p14:creationId xmlns:p14="http://schemas.microsoft.com/office/powerpoint/2010/main" val="140233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739E88E-A463-DAA4-63A2-438FE6D0B46B}"/>
              </a:ext>
            </a:extLst>
          </p:cNvPr>
          <p:cNvSpPr txBox="1">
            <a:spLocks noChangeArrowheads="1"/>
          </p:cNvSpPr>
          <p:nvPr/>
        </p:nvSpPr>
        <p:spPr bwMode="auto">
          <a:xfrm>
            <a:off x="0" y="1196752"/>
            <a:ext cx="9144000"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390525" algn="l"/>
                <a:tab pos="731838" algn="l"/>
              </a:tabLst>
              <a:defRPr/>
            </a:pPr>
            <a:r>
              <a:rPr lang="en-US" b="1" spc="100" dirty="0">
                <a:latin typeface="Calibri"/>
                <a:cs typeface="Calibri"/>
              </a:rPr>
              <a:t>Supplied with the finest of weaponry.</a:t>
            </a:r>
          </a:p>
          <a:p>
            <a:pPr marL="182880" eaLnBrk="1" hangingPunct="1">
              <a:lnSpc>
                <a:spcPct val="90000"/>
              </a:lnSpc>
              <a:spcBef>
                <a:spcPts val="0"/>
              </a:spcBef>
              <a:spcAft>
                <a:spcPts val="0"/>
              </a:spcAft>
              <a:tabLst>
                <a:tab pos="390525" algn="l"/>
                <a:tab pos="731838" algn="l"/>
              </a:tabLst>
              <a:defRPr/>
            </a:pPr>
            <a:r>
              <a:rPr lang="en-US" dirty="0">
                <a:latin typeface="Calibri"/>
                <a:cs typeface="Calibri"/>
              </a:rPr>
              <a:t>• The church doesn’t confront just human enemies but “spiritual hosts of wickedness in the heavenly places” (</a:t>
            </a:r>
            <a:r>
              <a:rPr lang="en-US" i="1" dirty="0">
                <a:latin typeface="Calibri"/>
                <a:cs typeface="Calibri"/>
              </a:rPr>
              <a:t>v. 12</a:t>
            </a:r>
            <a:r>
              <a:rPr lang="en-US" dirty="0">
                <a:latin typeface="Calibri"/>
                <a:cs typeface="Calibri"/>
              </a:rPr>
              <a:t>), led by a wily general, the devil (</a:t>
            </a:r>
            <a:r>
              <a:rPr lang="en-US" i="1" dirty="0">
                <a:latin typeface="Calibri"/>
                <a:cs typeface="Calibri"/>
              </a:rPr>
              <a:t>v. 11</a:t>
            </a:r>
            <a:r>
              <a:rPr lang="en-US" dirty="0">
                <a:latin typeface="Calibri"/>
                <a:cs typeface="Calibri"/>
              </a:rPr>
              <a:t>).</a:t>
            </a:r>
          </a:p>
          <a:p>
            <a:pPr marL="182880" eaLnBrk="1" hangingPunct="1">
              <a:lnSpc>
                <a:spcPct val="90000"/>
              </a:lnSpc>
              <a:spcBef>
                <a:spcPts val="0"/>
              </a:spcBef>
              <a:spcAft>
                <a:spcPts val="0"/>
              </a:spcAft>
              <a:tabLst>
                <a:tab pos="390525" algn="l"/>
                <a:tab pos="731838" algn="l"/>
              </a:tabLst>
              <a:defRPr/>
            </a:pPr>
            <a:r>
              <a:rPr lang="en-US" spc="-100" dirty="0">
                <a:latin typeface="Calibri"/>
                <a:cs typeface="Calibri"/>
              </a:rPr>
              <a:t>• God is present with us in the battle (</a:t>
            </a:r>
            <a:r>
              <a:rPr lang="en-US" i="1" spc="-100" dirty="0">
                <a:latin typeface="Calibri"/>
                <a:cs typeface="Calibri"/>
              </a:rPr>
              <a:t>v. 10</a:t>
            </a:r>
            <a:r>
              <a:rPr lang="en-US" spc="-100" dirty="0">
                <a:latin typeface="Calibri"/>
                <a:cs typeface="Calibri"/>
              </a:rPr>
              <a:t>) </a:t>
            </a:r>
            <a:r>
              <a:rPr lang="en-US" spc="-60" dirty="0">
                <a:latin typeface="Calibri"/>
                <a:cs typeface="Calibri"/>
              </a:rPr>
              <a:t>and has supplied the “armor of God” (</a:t>
            </a:r>
            <a:r>
              <a:rPr lang="en-US" i="1" spc="-60" dirty="0">
                <a:latin typeface="Calibri"/>
                <a:cs typeface="Calibri"/>
              </a:rPr>
              <a:t>v. 11</a:t>
            </a:r>
            <a:r>
              <a:rPr lang="en-US" spc="-60" dirty="0">
                <a:latin typeface="Calibri"/>
                <a:cs typeface="Calibri"/>
              </a:rPr>
              <a:t>).</a:t>
            </a:r>
          </a:p>
          <a:p>
            <a:pPr marL="182880" eaLnBrk="1" hangingPunct="1">
              <a:lnSpc>
                <a:spcPct val="90000"/>
              </a:lnSpc>
              <a:spcBef>
                <a:spcPts val="0"/>
              </a:spcBef>
              <a:spcAft>
                <a:spcPts val="0"/>
              </a:spcAft>
              <a:tabLst>
                <a:tab pos="390525" algn="l"/>
                <a:tab pos="731838" algn="l"/>
              </a:tabLst>
              <a:defRPr/>
            </a:pPr>
            <a:r>
              <a:rPr lang="en-US" spc="-60" dirty="0">
                <a:latin typeface="Calibri"/>
                <a:cs typeface="Calibri"/>
              </a:rPr>
              <a:t>• He has placed at our disposal truth, righteousness, peace, faith, salvation, and the Spirit (</a:t>
            </a:r>
            <a:r>
              <a:rPr lang="en-US" i="1" spc="-60" dirty="0">
                <a:latin typeface="Calibri"/>
                <a:cs typeface="Calibri"/>
              </a:rPr>
              <a:t>vs. 13–17</a:t>
            </a:r>
            <a:r>
              <a:rPr lang="en-US" spc="-60" dirty="0">
                <a:latin typeface="Calibri"/>
                <a:cs typeface="Calibri"/>
              </a:rPr>
              <a:t>). </a:t>
            </a:r>
          </a:p>
        </p:txBody>
      </p:sp>
      <p:sp>
        <p:nvSpPr>
          <p:cNvPr id="3" name="Text Box 4">
            <a:extLst>
              <a:ext uri="{FF2B5EF4-FFF2-40B4-BE49-F238E27FC236}">
                <a16:creationId xmlns:a16="http://schemas.microsoft.com/office/drawing/2014/main" id="{63526694-4CC3-C76D-9C64-E37ACAE273E9}"/>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3. Ephesians 5 and </a:t>
            </a:r>
            <a:r>
              <a:rPr lang="en-US" sz="3200" b="1" i="1" dirty="0">
                <a:solidFill>
                  <a:srgbClr val="FFFF00"/>
                </a:solidFill>
                <a:latin typeface="Cambria"/>
                <a:cs typeface="Cambria"/>
              </a:rPr>
              <a:t>6</a:t>
            </a:r>
          </a:p>
          <a:p>
            <a:pPr marL="36000">
              <a:defRPr/>
            </a:pPr>
            <a:r>
              <a:rPr lang="en-US" sz="3200" b="1" cap="small" spc="50" dirty="0">
                <a:latin typeface="Cambria"/>
                <a:cs typeface="Cambria"/>
              </a:rPr>
              <a:t>b. Peace-waging Army of God </a:t>
            </a:r>
          </a:p>
        </p:txBody>
      </p:sp>
    </p:spTree>
    <p:extLst>
      <p:ext uri="{BB962C8B-B14F-4D97-AF65-F5344CB8AC3E}">
        <p14:creationId xmlns:p14="http://schemas.microsoft.com/office/powerpoint/2010/main" val="45978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35496" y="1275139"/>
            <a:ext cx="9144000" cy="5632311"/>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80975" eaLnBrk="1" hangingPunct="1">
              <a:lnSpc>
                <a:spcPct val="90000"/>
              </a:lnSpc>
              <a:spcBef>
                <a:spcPts val="0"/>
              </a:spcBef>
              <a:spcAft>
                <a:spcPts val="0"/>
              </a:spcAft>
              <a:tabLst>
                <a:tab pos="798513" algn="l"/>
                <a:tab pos="3810000" algn="l"/>
              </a:tabLst>
            </a:pPr>
            <a:r>
              <a:rPr lang="en-US" dirty="0">
                <a:latin typeface="Calibri" panose="020F0502020204030204" pitchFamily="34" charset="0"/>
                <a:cs typeface="Calibri" panose="020F0502020204030204" pitchFamily="34" charset="0"/>
              </a:rPr>
              <a:t>	In Ephesians, Paul has portrayed the church as the body of Christ (</a:t>
            </a:r>
            <a:r>
              <a:rPr lang="en-US" i="1" dirty="0">
                <a:latin typeface="Calibri" panose="020F0502020204030204" pitchFamily="34" charset="0"/>
                <a:cs typeface="Calibri" panose="020F0502020204030204" pitchFamily="34" charset="0"/>
              </a:rPr>
              <a:t>1:22, 23; 4:11–16</a:t>
            </a:r>
            <a:r>
              <a:rPr lang="en-US" dirty="0">
                <a:latin typeface="Calibri" panose="020F0502020204030204" pitchFamily="34" charset="0"/>
                <a:cs typeface="Calibri" panose="020F0502020204030204" pitchFamily="34" charset="0"/>
              </a:rPr>
              <a:t>), as God’s temple (</a:t>
            </a:r>
            <a:r>
              <a:rPr lang="en-US" i="1" dirty="0">
                <a:latin typeface="Calibri" panose="020F0502020204030204" pitchFamily="34" charset="0"/>
                <a:cs typeface="Calibri" panose="020F0502020204030204" pitchFamily="34" charset="0"/>
              </a:rPr>
              <a:t>2:19–22</a:t>
            </a:r>
            <a:r>
              <a:rPr lang="en-US" dirty="0">
                <a:latin typeface="Calibri" panose="020F0502020204030204" pitchFamily="34" charset="0"/>
                <a:cs typeface="Calibri" panose="020F0502020204030204" pitchFamily="34" charset="0"/>
              </a:rPr>
              <a:t>), and as the bride/wife of Christ (</a:t>
            </a:r>
            <a:r>
              <a:rPr lang="en-US" i="1" dirty="0">
                <a:latin typeface="Calibri" panose="020F0502020204030204" pitchFamily="34" charset="0"/>
                <a:cs typeface="Calibri" panose="020F0502020204030204" pitchFamily="34" charset="0"/>
              </a:rPr>
              <a:t>5:21–33</a:t>
            </a:r>
            <a:r>
              <a:rPr lang="en-US" dirty="0">
                <a:latin typeface="Calibri" panose="020F0502020204030204" pitchFamily="34" charset="0"/>
                <a:cs typeface="Calibri" panose="020F0502020204030204" pitchFamily="34" charset="0"/>
              </a:rPr>
              <a:t>). </a:t>
            </a:r>
          </a:p>
          <a:p>
            <a:pPr marL="180975" eaLnBrk="1" hangingPunct="1">
              <a:lnSpc>
                <a:spcPct val="90000"/>
              </a:lnSpc>
              <a:spcBef>
                <a:spcPts val="0"/>
              </a:spcBef>
              <a:spcAft>
                <a:spcPts val="0"/>
              </a:spcAft>
              <a:tabLst>
                <a:tab pos="798513" algn="l"/>
                <a:tab pos="3810000" algn="l"/>
              </a:tabLst>
            </a:pPr>
            <a:r>
              <a:rPr lang="en-US" dirty="0">
                <a:latin typeface="Calibri" panose="020F0502020204030204" pitchFamily="34" charset="0"/>
                <a:cs typeface="Calibri" panose="020F0502020204030204" pitchFamily="34" charset="0"/>
              </a:rPr>
              <a:t>	In Ephesians 6:10–20, Paul describes the church as God’s army and offers a vigorous call to arms.</a:t>
            </a:r>
          </a:p>
          <a:p>
            <a:pPr marL="180975" eaLnBrk="1" hangingPunct="1">
              <a:lnSpc>
                <a:spcPct val="90000"/>
              </a:lnSpc>
              <a:spcBef>
                <a:spcPts val="0"/>
              </a:spcBef>
              <a:spcAft>
                <a:spcPts val="0"/>
              </a:spcAft>
              <a:tabLst>
                <a:tab pos="798513" algn="l"/>
                <a:tab pos="3810000" algn="l"/>
              </a:tabLst>
            </a:pPr>
            <a:r>
              <a:rPr lang="en-US" dirty="0">
                <a:latin typeface="Calibri" panose="020F0502020204030204" pitchFamily="34" charset="0"/>
                <a:cs typeface="Calibri" panose="020F0502020204030204" pitchFamily="34" charset="0"/>
              </a:rPr>
              <a:t>	</a:t>
            </a:r>
            <a:r>
              <a:rPr lang="en-US" spc="-100" dirty="0">
                <a:latin typeface="Calibri" panose="020F0502020204030204" pitchFamily="34" charset="0"/>
                <a:cs typeface="Calibri" panose="020F0502020204030204" pitchFamily="34" charset="0"/>
              </a:rPr>
              <a:t>With God going before us and our being </a:t>
            </a:r>
            <a:r>
              <a:rPr lang="en-US" dirty="0">
                <a:latin typeface="Calibri" panose="020F0502020204030204" pitchFamily="34" charset="0"/>
                <a:cs typeface="Calibri" panose="020F0502020204030204" pitchFamily="34" charset="0"/>
              </a:rPr>
              <a:t>equipped in the armor He has supplied, we cannot fail. Victory is assured. </a:t>
            </a:r>
            <a:endParaRPr lang="en-US" dirty="0">
              <a:highlight>
                <a:srgbClr val="FF00FF"/>
              </a:highlight>
              <a:latin typeface="Calibri" panose="020F0502020204030204" pitchFamily="34" charset="0"/>
              <a:cs typeface="Calibri" panose="020F0502020204030204" pitchFamily="34" charset="0"/>
            </a:endParaRP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 in the Heart</a:t>
            </a:r>
          </a:p>
          <a:p>
            <a:pPr marL="36000">
              <a:defRPr/>
            </a:pPr>
            <a:r>
              <a:rPr lang="en-US" sz="3200" b="1" cap="small" spc="50" dirty="0">
                <a:latin typeface="Cambria"/>
                <a:cs typeface="Cambria"/>
              </a:rPr>
              <a:t>Last Word</a:t>
            </a:r>
          </a:p>
        </p:txBody>
      </p:sp>
    </p:spTree>
    <p:extLst>
      <p:ext uri="{BB962C8B-B14F-4D97-AF65-F5344CB8AC3E}">
        <p14:creationId xmlns:p14="http://schemas.microsoft.com/office/powerpoint/2010/main" val="7135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AAB78D-62CD-067E-FC21-A2C39D2CAB79}"/>
              </a:ext>
            </a:extLst>
          </p:cNvPr>
          <p:cNvSpPr/>
          <p:nvPr/>
        </p:nvSpPr>
        <p:spPr>
          <a:xfrm>
            <a:off x="0" y="1484784"/>
            <a:ext cx="9144000" cy="1138773"/>
          </a:xfrm>
          <a:prstGeom prst="rect">
            <a:avLst/>
          </a:prstGeom>
        </p:spPr>
        <p:txBody>
          <a:bodyPr>
            <a:spAutoFit/>
          </a:bodyPr>
          <a:lstStyle/>
          <a:p>
            <a:pPr algn="ctr">
              <a:lnSpc>
                <a:spcPct val="85000"/>
              </a:lnSpc>
              <a:defRPr/>
            </a:pPr>
            <a:r>
              <a:rPr lang="en-US" sz="5400" dirty="0">
                <a:effectLst>
                  <a:outerShdw blurRad="38100" dist="38100" dir="2700000" algn="tl">
                    <a:srgbClr val="000000"/>
                  </a:outerShdw>
                </a:effectLst>
                <a:latin typeface="Cambria"/>
                <a:ea typeface="ＭＳ Ｐゴシック" charset="0"/>
                <a:cs typeface="Cambria"/>
              </a:rPr>
              <a:t>Ephesians </a:t>
            </a:r>
            <a:r>
              <a:rPr lang="en-US" sz="5400" i="1" dirty="0">
                <a:effectLst>
                  <a:outerShdw blurRad="38100" dist="38100" dir="2700000" algn="tl">
                    <a:srgbClr val="000000"/>
                  </a:outerShdw>
                </a:effectLst>
                <a:latin typeface="Cambria"/>
                <a:ea typeface="ＭＳ Ｐゴシック" charset="0"/>
                <a:cs typeface="Cambria"/>
              </a:rPr>
              <a:t>in the</a:t>
            </a:r>
            <a:r>
              <a:rPr lang="en-US" sz="5400" dirty="0">
                <a:effectLst>
                  <a:outerShdw blurRad="38100" dist="38100" dir="2700000" algn="tl">
                    <a:srgbClr val="000000"/>
                  </a:outerShdw>
                </a:effectLst>
                <a:latin typeface="Cambria"/>
                <a:ea typeface="ＭＳ Ｐゴシック" charset="0"/>
                <a:cs typeface="Cambria"/>
              </a:rPr>
              <a:t> </a:t>
            </a:r>
            <a:r>
              <a:rPr lang="en-US" sz="8000" dirty="0">
                <a:effectLst>
                  <a:outerShdw blurRad="38100" dist="38100" dir="2700000" algn="tl">
                    <a:srgbClr val="000000"/>
                  </a:outerShdw>
                </a:effectLst>
                <a:latin typeface="Cambria"/>
                <a:ea typeface="ＭＳ Ｐゴシック" charset="0"/>
                <a:cs typeface="Cambria"/>
              </a:rPr>
              <a:t>Heart</a:t>
            </a:r>
          </a:p>
        </p:txBody>
      </p:sp>
      <p:sp>
        <p:nvSpPr>
          <p:cNvPr id="7" name="TextBox 6">
            <a:extLst>
              <a:ext uri="{FF2B5EF4-FFF2-40B4-BE49-F238E27FC236}">
                <a16:creationId xmlns:a16="http://schemas.microsoft.com/office/drawing/2014/main" id="{49021A36-1FEF-F77B-7472-4761D0C53E56}"/>
              </a:ext>
            </a:extLst>
          </p:cNvPr>
          <p:cNvSpPr txBox="1"/>
          <p:nvPr/>
        </p:nvSpPr>
        <p:spPr>
          <a:xfrm>
            <a:off x="6300192" y="7749480"/>
            <a:ext cx="184731" cy="707886"/>
          </a:xfrm>
          <a:prstGeom prst="rect">
            <a:avLst/>
          </a:prstGeom>
          <a:noFill/>
        </p:spPr>
        <p:txBody>
          <a:bodyPr wrap="none" rtlCol="0">
            <a:spAutoFit/>
          </a:bodyPr>
          <a:lstStyle/>
          <a:p>
            <a:endParaRPr lang="en-US"/>
          </a:p>
        </p:txBody>
      </p:sp>
      <p:sp>
        <p:nvSpPr>
          <p:cNvPr id="6" name="Text Box 7">
            <a:extLst>
              <a:ext uri="{FF2B5EF4-FFF2-40B4-BE49-F238E27FC236}">
                <a16:creationId xmlns:a16="http://schemas.microsoft.com/office/drawing/2014/main" id="{D27E9010-8F02-9578-C82A-373E38242457}"/>
              </a:ext>
            </a:extLst>
          </p:cNvPr>
          <p:cNvSpPr txBox="1">
            <a:spLocks noChangeArrowheads="1"/>
          </p:cNvSpPr>
          <p:nvPr/>
        </p:nvSpPr>
        <p:spPr bwMode="auto">
          <a:xfrm>
            <a:off x="1725612" y="7938"/>
            <a:ext cx="7418387" cy="1076325"/>
          </a:xfrm>
          <a:prstGeom prst="rect">
            <a:avLst/>
          </a:prstGeom>
          <a:noFill/>
          <a:ln w="9525">
            <a:noFill/>
            <a:miter lim="800000"/>
            <a:headEnd/>
            <a:tailEnd/>
          </a:ln>
          <a:effectLst>
            <a:outerShdw blurRad="63500" dist="63500" dir="2700000" algn="ctr" rotWithShape="0">
              <a:schemeClr val="bg1">
                <a:alpha val="74998"/>
              </a:schemeClr>
            </a:outerShdw>
          </a:effec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a:t>
            </a:r>
          </a:p>
          <a:p>
            <a:pPr marL="36000">
              <a:defRPr/>
            </a:pPr>
            <a:r>
              <a:rPr lang="en-US" sz="3200" b="1" cap="small" spc="50" dirty="0">
                <a:latin typeface="Cambria"/>
                <a:cs typeface="Cambria"/>
              </a:rPr>
              <a:t>Lesson 14,  September 30, 2023</a:t>
            </a:r>
          </a:p>
        </p:txBody>
      </p:sp>
      <p:pic>
        <p:nvPicPr>
          <p:cNvPr id="3" name="Picture 2">
            <a:extLst>
              <a:ext uri="{FF2B5EF4-FFF2-40B4-BE49-F238E27FC236}">
                <a16:creationId xmlns:a16="http://schemas.microsoft.com/office/drawing/2014/main" id="{24719C07-084C-A784-B632-FEE81D1AE70C}"/>
              </a:ext>
            </a:extLst>
          </p:cNvPr>
          <p:cNvPicPr>
            <a:picLocks noChangeAspect="1"/>
          </p:cNvPicPr>
          <p:nvPr/>
        </p:nvPicPr>
        <p:blipFill rotWithShape="1">
          <a:blip r:embed="rId3"/>
          <a:srcRect t="3998"/>
          <a:stretch/>
        </p:blipFill>
        <p:spPr>
          <a:xfrm>
            <a:off x="259478" y="2780928"/>
            <a:ext cx="8625044" cy="4032448"/>
          </a:xfrm>
          <a:prstGeom prst="rect">
            <a:avLst/>
          </a:prstGeom>
        </p:spPr>
      </p:pic>
    </p:spTree>
    <p:extLst>
      <p:ext uri="{BB962C8B-B14F-4D97-AF65-F5344CB8AC3E}">
        <p14:creationId xmlns:p14="http://schemas.microsoft.com/office/powerpoint/2010/main" val="32019031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p:stCondLst>
                              <p:cond delay="1000"/>
                            </p:stCondLst>
                            <p:childTnLst>
                              <p:par>
                                <p:cTn id="9" presetID="16" presetClass="entr" presetSubtype="37" fill="hold"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outVertical)">
                                      <p:cBhvr>
                                        <p:cTn id="11" dur="2000"/>
                                        <p:tgtEl>
                                          <p:spTgt spid="4">
                                            <p:txEl>
                                              <p:pRg st="0" end="0"/>
                                            </p:txEl>
                                          </p:spTgt>
                                        </p:tgtEl>
                                      </p:cBhvr>
                                    </p:animEffect>
                                  </p:childTnLst>
                                </p:cTn>
                              </p:par>
                              <p:par>
                                <p:cTn id="12" presetID="16" presetClass="entr" presetSubtype="37" fill="hold"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barn(outVertical)">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1588" y="1484784"/>
            <a:ext cx="9144000" cy="4499693"/>
          </a:xfrm>
          <a:prstGeom prst="rect">
            <a:avLst/>
          </a:prstGeom>
          <a:noFill/>
          <a:ln w="9525">
            <a:noFill/>
            <a:miter lim="800000"/>
            <a:headEnd/>
            <a:tailEnd/>
          </a:ln>
        </p:spPr>
        <p:txBody>
          <a:bodyPr tIns="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tabLst/>
              <a:defRPr/>
            </a:pPr>
            <a:r>
              <a:rPr lang="de-DE" sz="3600" dirty="0" err="1">
                <a:latin typeface="Cambria"/>
                <a:ea typeface="Helvetica CY" charset="0"/>
                <a:cs typeface="Cambria"/>
              </a:rPr>
              <a:t>Ephesians</a:t>
            </a:r>
            <a:r>
              <a:rPr lang="de-DE" sz="3600" dirty="0">
                <a:latin typeface="Cambria"/>
                <a:ea typeface="Helvetica CY" charset="0"/>
                <a:cs typeface="Cambria"/>
              </a:rPr>
              <a:t> 2:8–10</a:t>
            </a:r>
            <a:r>
              <a:rPr lang="en-PH" sz="3600" dirty="0">
                <a:cs typeface="Cambria"/>
              </a:rPr>
              <a:t> </a:t>
            </a:r>
            <a:r>
              <a:rPr lang="de-DE" sz="2800" cap="small" dirty="0">
                <a:latin typeface="Cambria"/>
                <a:ea typeface="Helvetica CY" charset="0"/>
                <a:cs typeface="Cambria"/>
              </a:rPr>
              <a:t>NKJV </a:t>
            </a:r>
          </a:p>
          <a:p>
            <a:pPr algn="ctr" eaLnBrk="1" hangingPunct="1">
              <a:lnSpc>
                <a:spcPct val="90000"/>
              </a:lnSpc>
              <a:spcBef>
                <a:spcPts val="0"/>
              </a:spcBef>
              <a:spcAft>
                <a:spcPts val="600"/>
              </a:spcAft>
              <a:tabLst/>
              <a:defRPr/>
            </a:pPr>
            <a:r>
              <a:rPr lang="en-US" dirty="0">
                <a:latin typeface="Calibri"/>
                <a:ea typeface="Helvetica CY" charset="0"/>
                <a:cs typeface="Calibri"/>
              </a:rPr>
              <a:t>“For by grace you have been saved   through faith, and that not of yourselves;        it is the gift of God, not of works, lest anyone should boast. For we are His workmanship, created in Christ Jesus for good works, which God prepared beforehand that we should walk in them.”</a:t>
            </a:r>
          </a:p>
        </p:txBody>
      </p:sp>
      <p:sp>
        <p:nvSpPr>
          <p:cNvPr id="3" name="Text Box 4">
            <a:extLst>
              <a:ext uri="{FF2B5EF4-FFF2-40B4-BE49-F238E27FC236}">
                <a16:creationId xmlns:a16="http://schemas.microsoft.com/office/drawing/2014/main" id="{3703D12A-517B-22BD-6D0E-49760D9110CD}"/>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 in the Heart</a:t>
            </a:r>
          </a:p>
          <a:p>
            <a:pPr marL="36000">
              <a:defRPr/>
            </a:pPr>
            <a:r>
              <a:rPr lang="en-US" sz="3200" b="1" cap="small" spc="50" dirty="0">
                <a:latin typeface="Cambria"/>
                <a:cs typeface="Cambria"/>
              </a:rPr>
              <a:t>Key Text   </a:t>
            </a:r>
          </a:p>
        </p:txBody>
      </p:sp>
    </p:spTree>
    <p:extLst>
      <p:ext uri="{BB962C8B-B14F-4D97-AF65-F5344CB8AC3E}">
        <p14:creationId xmlns:p14="http://schemas.microsoft.com/office/powerpoint/2010/main" val="3384391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p:tgtEl>
                                          <p:spTgt spid="3">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3">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35496" y="1293142"/>
            <a:ext cx="9144000" cy="5386090"/>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271463" eaLnBrk="1" hangingPunct="1">
              <a:lnSpc>
                <a:spcPct val="90000"/>
              </a:lnSpc>
              <a:spcBef>
                <a:spcPts val="0"/>
              </a:spcBef>
              <a:spcAft>
                <a:spcPts val="0"/>
              </a:spcAft>
              <a:tabLst>
                <a:tab pos="798513" algn="l"/>
                <a:tab pos="1309688" algn="l"/>
                <a:tab pos="3810000" algn="l"/>
              </a:tabLst>
            </a:pPr>
            <a:r>
              <a:rPr lang="en-US" b="1" dirty="0">
                <a:latin typeface="Calibri" panose="020F0502020204030204" pitchFamily="34" charset="0"/>
                <a:cs typeface="Calibri" panose="020F0502020204030204" pitchFamily="34" charset="0"/>
              </a:rPr>
              <a:t>1. </a:t>
            </a:r>
            <a:r>
              <a:rPr lang="en-US" dirty="0">
                <a:latin typeface="Calibri" panose="020F0502020204030204" pitchFamily="34" charset="0"/>
                <a:cs typeface="Calibri" panose="020F0502020204030204" pitchFamily="34" charset="0"/>
              </a:rPr>
              <a:t>Ephesians </a:t>
            </a:r>
            <a:r>
              <a:rPr lang="en-US" b="1" dirty="0">
                <a:latin typeface="Calibri" panose="020F0502020204030204" pitchFamily="34" charset="0"/>
                <a:cs typeface="Calibri" panose="020F0502020204030204" pitchFamily="34" charset="0"/>
              </a:rPr>
              <a:t>1</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2</a:t>
            </a:r>
          </a:p>
          <a:p>
            <a:pPr marL="271463" eaLnBrk="1" hangingPunct="1">
              <a:lnSpc>
                <a:spcPct val="90000"/>
              </a:lnSpc>
              <a:spcBef>
                <a:spcPts val="0"/>
              </a:spcBef>
              <a:spcAft>
                <a:spcPts val="0"/>
              </a:spcAft>
              <a:tabLst>
                <a:tab pos="798513" algn="l"/>
                <a:tab pos="1309688" algn="l"/>
                <a:tab pos="3810000" algn="l"/>
              </a:tabLst>
            </a:pPr>
            <a:r>
              <a:rPr lang="en-US" dirty="0">
                <a:latin typeface="Calibri" panose="020F0502020204030204" pitchFamily="34" charset="0"/>
                <a:cs typeface="Calibri" panose="020F0502020204030204" pitchFamily="34" charset="0"/>
              </a:rPr>
              <a:t>	(a) Blessed in Christ (</a:t>
            </a:r>
            <a:r>
              <a:rPr lang="en-US" i="1" dirty="0">
                <a:latin typeface="Calibri" panose="020F0502020204030204" pitchFamily="34" charset="0"/>
                <a:cs typeface="Calibri" panose="020F0502020204030204" pitchFamily="34" charset="0"/>
              </a:rPr>
              <a:t>1:2</a:t>
            </a:r>
            <a:r>
              <a:rPr lang="en-US" dirty="0">
                <a:latin typeface="Calibri" panose="020F0502020204030204" pitchFamily="34" charset="0"/>
                <a:cs typeface="Calibri" panose="020F0502020204030204" pitchFamily="34" charset="0"/>
              </a:rPr>
              <a:t>).</a:t>
            </a:r>
          </a:p>
          <a:p>
            <a:pPr marL="271463" eaLnBrk="1" hangingPunct="1">
              <a:lnSpc>
                <a:spcPct val="90000"/>
              </a:lnSpc>
              <a:spcBef>
                <a:spcPts val="0"/>
              </a:spcBef>
              <a:spcAft>
                <a:spcPts val="1200"/>
              </a:spcAft>
              <a:tabLst>
                <a:tab pos="798513" algn="l"/>
                <a:tab pos="1309688" algn="l"/>
                <a:tab pos="3810000" algn="l"/>
              </a:tabLst>
            </a:pPr>
            <a:r>
              <a:rPr lang="en-US" dirty="0">
                <a:latin typeface="Calibri" panose="020F0502020204030204" pitchFamily="34" charset="0"/>
                <a:cs typeface="Calibri" panose="020F0502020204030204" pitchFamily="34" charset="0"/>
              </a:rPr>
              <a:t>	(b) Redeemed for Community </a:t>
            </a:r>
            <a:r>
              <a:rPr lang="en-US" i="1" dirty="0">
                <a:latin typeface="Calibri" panose="020F0502020204030204" pitchFamily="34" charset="0"/>
                <a:cs typeface="Calibri" panose="020F0502020204030204" pitchFamily="34" charset="0"/>
              </a:rPr>
              <a:t>(2:19</a:t>
            </a:r>
            <a:r>
              <a:rPr lang="en-US" dirty="0">
                <a:latin typeface="Calibri" panose="020F0502020204030204" pitchFamily="34" charset="0"/>
                <a:cs typeface="Calibri" panose="020F0502020204030204" pitchFamily="34" charset="0"/>
              </a:rPr>
              <a:t>).              </a:t>
            </a:r>
          </a:p>
          <a:p>
            <a:pPr marL="271463" eaLnBrk="1" hangingPunct="1">
              <a:lnSpc>
                <a:spcPct val="90000"/>
              </a:lnSpc>
              <a:spcBef>
                <a:spcPts val="0"/>
              </a:spcBef>
              <a:spcAft>
                <a:spcPts val="0"/>
              </a:spcAft>
              <a:tabLst>
                <a:tab pos="798513" algn="l"/>
                <a:tab pos="1309688" algn="l"/>
                <a:tab pos="3810000" algn="l"/>
              </a:tabLst>
            </a:pPr>
            <a:r>
              <a:rPr lang="en-US" b="1" dirty="0">
                <a:latin typeface="Calibri" panose="020F0502020204030204" pitchFamily="34" charset="0"/>
                <a:cs typeface="Calibri" panose="020F0502020204030204" pitchFamily="34" charset="0"/>
              </a:rPr>
              <a:t>2. </a:t>
            </a:r>
            <a:r>
              <a:rPr lang="en-US" dirty="0">
                <a:latin typeface="Calibri" panose="020F0502020204030204" pitchFamily="34" charset="0"/>
                <a:cs typeface="Calibri" panose="020F0502020204030204" pitchFamily="34" charset="0"/>
              </a:rPr>
              <a:t>Ephesians </a:t>
            </a:r>
            <a:r>
              <a:rPr lang="en-US" b="1" dirty="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4</a:t>
            </a:r>
          </a:p>
          <a:p>
            <a:pPr marL="271463" eaLnBrk="1" hangingPunct="1">
              <a:lnSpc>
                <a:spcPct val="90000"/>
              </a:lnSpc>
              <a:spcBef>
                <a:spcPts val="0"/>
              </a:spcBef>
              <a:spcAft>
                <a:spcPts val="0"/>
              </a:spcAft>
              <a:tabLst>
                <a:tab pos="798513" algn="l"/>
                <a:tab pos="1309688" algn="l"/>
                <a:tab pos="3810000" algn="l"/>
              </a:tabLst>
            </a:pPr>
            <a:r>
              <a:rPr lang="en-US" dirty="0">
                <a:latin typeface="Calibri" panose="020F0502020204030204" pitchFamily="34" charset="0"/>
                <a:cs typeface="Calibri" panose="020F0502020204030204" pitchFamily="34" charset="0"/>
              </a:rPr>
              <a:t>	(a) Church of the Living God (</a:t>
            </a:r>
            <a:r>
              <a:rPr lang="en-US" i="1" dirty="0">
                <a:latin typeface="Calibri" panose="020F0502020204030204" pitchFamily="34" charset="0"/>
                <a:cs typeface="Calibri" panose="020F0502020204030204" pitchFamily="34" charset="0"/>
              </a:rPr>
              <a:t>3:19</a:t>
            </a:r>
            <a:r>
              <a:rPr lang="en-US" dirty="0">
                <a:latin typeface="Calibri" panose="020F0502020204030204" pitchFamily="34" charset="0"/>
                <a:cs typeface="Calibri" panose="020F0502020204030204" pitchFamily="34" charset="0"/>
              </a:rPr>
              <a:t>).</a:t>
            </a:r>
          </a:p>
          <a:p>
            <a:pPr marL="271463" eaLnBrk="1" hangingPunct="1">
              <a:lnSpc>
                <a:spcPct val="90000"/>
              </a:lnSpc>
              <a:spcBef>
                <a:spcPts val="0"/>
              </a:spcBef>
              <a:spcAft>
                <a:spcPts val="1200"/>
              </a:spcAft>
              <a:tabLst>
                <a:tab pos="798513" algn="l"/>
                <a:tab pos="1309688" algn="l"/>
                <a:tab pos="3810000" algn="l"/>
              </a:tabLst>
            </a:pPr>
            <a:r>
              <a:rPr lang="en-US" dirty="0">
                <a:latin typeface="Calibri" panose="020F0502020204030204" pitchFamily="34" charset="0"/>
                <a:cs typeface="Calibri" panose="020F0502020204030204" pitchFamily="34" charset="0"/>
              </a:rPr>
              <a:t>	(b) The Unity of Faith (</a:t>
            </a:r>
            <a:r>
              <a:rPr lang="en-US" i="1" dirty="0">
                <a:latin typeface="Calibri" panose="020F0502020204030204" pitchFamily="34" charset="0"/>
                <a:cs typeface="Calibri" panose="020F0502020204030204" pitchFamily="34" charset="0"/>
              </a:rPr>
              <a:t>4:1-3</a:t>
            </a:r>
            <a:r>
              <a:rPr lang="en-US" dirty="0">
                <a:latin typeface="Calibri" panose="020F0502020204030204" pitchFamily="34" charset="0"/>
                <a:cs typeface="Calibri" panose="020F0502020204030204" pitchFamily="34" charset="0"/>
              </a:rPr>
              <a:t>).  </a:t>
            </a:r>
          </a:p>
          <a:p>
            <a:pPr marL="271463" eaLnBrk="1" hangingPunct="1">
              <a:lnSpc>
                <a:spcPct val="90000"/>
              </a:lnSpc>
              <a:spcBef>
                <a:spcPts val="0"/>
              </a:spcBef>
              <a:spcAft>
                <a:spcPts val="0"/>
              </a:spcAft>
              <a:tabLst>
                <a:tab pos="798513" algn="l"/>
                <a:tab pos="1309688" algn="l"/>
                <a:tab pos="3810000" algn="l"/>
              </a:tabLst>
            </a:pPr>
            <a:r>
              <a:rPr lang="en-US" b="1" dirty="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Ephesians </a:t>
            </a:r>
            <a:r>
              <a:rPr lang="en-US" b="1" dirty="0">
                <a:latin typeface="Calibri" panose="020F0502020204030204" pitchFamily="34" charset="0"/>
                <a:cs typeface="Calibri" panose="020F0502020204030204" pitchFamily="34" charset="0"/>
              </a:rPr>
              <a:t>5</a:t>
            </a:r>
            <a:r>
              <a:rPr lang="en-US" dirty="0">
                <a:latin typeface="Calibri" panose="020F0502020204030204" pitchFamily="34" charset="0"/>
                <a:cs typeface="Calibri" panose="020F0502020204030204" pitchFamily="34" charset="0"/>
              </a:rPr>
              <a:t> and </a:t>
            </a:r>
            <a:r>
              <a:rPr lang="en-US" b="1" dirty="0">
                <a:latin typeface="Calibri" panose="020F0502020204030204" pitchFamily="34" charset="0"/>
                <a:cs typeface="Calibri" panose="020F0502020204030204" pitchFamily="34" charset="0"/>
              </a:rPr>
              <a:t>6</a:t>
            </a:r>
          </a:p>
          <a:p>
            <a:pPr marL="271463" eaLnBrk="1" hangingPunct="1">
              <a:lnSpc>
                <a:spcPct val="90000"/>
              </a:lnSpc>
              <a:spcBef>
                <a:spcPts val="0"/>
              </a:spcBef>
              <a:spcAft>
                <a:spcPts val="0"/>
              </a:spcAft>
              <a:tabLst>
                <a:tab pos="798513" algn="l"/>
                <a:tab pos="1309688" algn="l"/>
                <a:tab pos="3810000" algn="l"/>
              </a:tabLst>
            </a:pPr>
            <a:r>
              <a:rPr lang="en-US" dirty="0">
                <a:latin typeface="Calibri" panose="020F0502020204030204" pitchFamily="34" charset="0"/>
                <a:cs typeface="Calibri" panose="020F0502020204030204" pitchFamily="34" charset="0"/>
              </a:rPr>
              <a:t>	(a) Recipients and Givers of Grace (</a:t>
            </a:r>
            <a:r>
              <a:rPr lang="en-US" i="1" dirty="0">
                <a:latin typeface="Calibri" panose="020F0502020204030204" pitchFamily="34" charset="0"/>
                <a:cs typeface="Calibri" panose="020F0502020204030204" pitchFamily="34" charset="0"/>
              </a:rPr>
              <a:t>5:2</a:t>
            </a:r>
            <a:r>
              <a:rPr lang="en-US" dirty="0">
                <a:latin typeface="Calibri" panose="020F0502020204030204" pitchFamily="34" charset="0"/>
                <a:cs typeface="Calibri" panose="020F0502020204030204" pitchFamily="34" charset="0"/>
              </a:rPr>
              <a:t>).</a:t>
            </a:r>
          </a:p>
          <a:p>
            <a:pPr marL="271463" eaLnBrk="1" hangingPunct="1">
              <a:lnSpc>
                <a:spcPct val="90000"/>
              </a:lnSpc>
              <a:spcBef>
                <a:spcPts val="0"/>
              </a:spcBef>
              <a:spcAft>
                <a:spcPts val="0"/>
              </a:spcAft>
              <a:tabLst>
                <a:tab pos="798513" algn="l"/>
                <a:tab pos="1309688" algn="l"/>
                <a:tab pos="3810000" algn="l"/>
              </a:tabLst>
            </a:pPr>
            <a:r>
              <a:rPr lang="en-US" dirty="0">
                <a:latin typeface="Calibri" panose="020F0502020204030204" pitchFamily="34" charset="0"/>
                <a:cs typeface="Calibri" panose="020F0502020204030204" pitchFamily="34" charset="0"/>
              </a:rPr>
              <a:t>	(b) Peace-waging Army of God (</a:t>
            </a:r>
            <a:r>
              <a:rPr lang="en-US" i="1" dirty="0">
                <a:latin typeface="Calibri" panose="020F0502020204030204" pitchFamily="34" charset="0"/>
                <a:cs typeface="Calibri" panose="020F0502020204030204" pitchFamily="34" charset="0"/>
              </a:rPr>
              <a:t>6:11</a:t>
            </a:r>
            <a:r>
              <a:rPr lang="en-US" dirty="0">
                <a:latin typeface="Calibri" panose="020F0502020204030204" pitchFamily="34" charset="0"/>
                <a:cs typeface="Calibri" panose="020F0502020204030204" pitchFamily="34" charset="0"/>
              </a:rPr>
              <a:t>).</a:t>
            </a: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 in the Heart</a:t>
            </a:r>
          </a:p>
          <a:p>
            <a:pPr marL="36000">
              <a:defRPr/>
            </a:pPr>
            <a:r>
              <a:rPr lang="en-US" sz="3200" b="1" cap="small" spc="50" dirty="0">
                <a:latin typeface="Cambria"/>
                <a:cs typeface="Cambria"/>
              </a:rPr>
              <a:t>Quick Look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100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2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10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a:extLst>
              <a:ext uri="{FF2B5EF4-FFF2-40B4-BE49-F238E27FC236}">
                <a16:creationId xmlns:a16="http://schemas.microsoft.com/office/drawing/2014/main" id="{F764EFA9-6DD1-0B97-CEF9-98D1916186C4}"/>
              </a:ext>
            </a:extLst>
          </p:cNvPr>
          <p:cNvSpPr txBox="1">
            <a:spLocks noChangeArrowheads="1"/>
          </p:cNvSpPr>
          <p:nvPr/>
        </p:nvSpPr>
        <p:spPr bwMode="auto">
          <a:xfrm>
            <a:off x="35496" y="1268760"/>
            <a:ext cx="9144000" cy="5632311"/>
          </a:xfrm>
          <a:prstGeom prst="rect">
            <a:avLst/>
          </a:prstGeom>
          <a:noFill/>
          <a:ln w="9525">
            <a:noFill/>
            <a:miter lim="800000"/>
            <a:headEnd/>
            <a:tailEnd/>
          </a:ln>
        </p:spPr>
        <p:txBody>
          <a:bodyPr wrap="square">
            <a:spAutoFit/>
          </a:bodyPr>
          <a:lstStyle>
            <a:lvl1pPr eaLnBrk="0" hangingPunct="0">
              <a:tabLst>
                <a:tab pos="50800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508000" algn="l"/>
              </a:tabLst>
              <a:defRPr sz="4000">
                <a:solidFill>
                  <a:schemeClr val="tx1"/>
                </a:solidFill>
                <a:latin typeface="Helvetica Neue" charset="0"/>
                <a:ea typeface="ＭＳ Ｐゴシック" charset="0"/>
              </a:defRPr>
            </a:lvl2pPr>
            <a:lvl3pPr eaLnBrk="0" hangingPunct="0">
              <a:tabLst>
                <a:tab pos="508000" algn="l"/>
              </a:tabLst>
              <a:defRPr sz="4000">
                <a:solidFill>
                  <a:schemeClr val="tx1"/>
                </a:solidFill>
                <a:latin typeface="Helvetica Neue" charset="0"/>
                <a:ea typeface="ＭＳ Ｐゴシック" charset="0"/>
              </a:defRPr>
            </a:lvl3pPr>
            <a:lvl4pPr eaLnBrk="0" hangingPunct="0">
              <a:tabLst>
                <a:tab pos="508000" algn="l"/>
              </a:tabLst>
              <a:defRPr sz="4000">
                <a:solidFill>
                  <a:schemeClr val="tx1"/>
                </a:solidFill>
                <a:latin typeface="Helvetica Neue" charset="0"/>
                <a:ea typeface="ＭＳ Ｐゴシック" charset="0"/>
              </a:defRPr>
            </a:lvl4pPr>
            <a:lvl5pPr eaLnBrk="0" hangingPunct="0">
              <a:tabLst>
                <a:tab pos="50800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508000" algn="l"/>
              </a:tabLst>
              <a:defRPr sz="4000">
                <a:solidFill>
                  <a:schemeClr val="tx1"/>
                </a:solidFill>
                <a:latin typeface="Helvetica Neue" charset="0"/>
                <a:ea typeface="ＭＳ Ｐゴシック" charset="0"/>
              </a:defRPr>
            </a:lvl9pPr>
          </a:lstStyle>
          <a:p>
            <a:pPr marL="182880" eaLnBrk="1" hangingPunct="1">
              <a:lnSpc>
                <a:spcPct val="90000"/>
              </a:lnSpc>
              <a:spcBef>
                <a:spcPts val="0"/>
              </a:spcBef>
              <a:spcAft>
                <a:spcPts val="0"/>
              </a:spcAft>
              <a:tabLst>
                <a:tab pos="733425" algn="l"/>
                <a:tab pos="1309688" algn="l"/>
                <a:tab pos="3810000" algn="l"/>
              </a:tabLst>
            </a:pPr>
            <a:r>
              <a:rPr lang="en-US" spc="-100" dirty="0">
                <a:latin typeface="Calibri" panose="020F0502020204030204" pitchFamily="34" charset="0"/>
                <a:cs typeface="Calibri" panose="020F0502020204030204" pitchFamily="34" charset="0"/>
              </a:rPr>
              <a:t>	In Ephesians, Paul is not focused on issues </a:t>
            </a:r>
            <a:r>
              <a:rPr lang="en-US" spc="-50" dirty="0">
                <a:latin typeface="Calibri" panose="020F0502020204030204" pitchFamily="34" charset="0"/>
                <a:cs typeface="Calibri" panose="020F0502020204030204" pitchFamily="34" charset="0"/>
              </a:rPr>
              <a:t>of local concern. The letter reads as though Paul were addressing believers everywhere and Christian churches wherever they exist.</a:t>
            </a:r>
          </a:p>
          <a:p>
            <a:pPr marL="182880" eaLnBrk="1" hangingPunct="1">
              <a:lnSpc>
                <a:spcPct val="90000"/>
              </a:lnSpc>
              <a:spcBef>
                <a:spcPts val="0"/>
              </a:spcBef>
              <a:spcAft>
                <a:spcPts val="0"/>
              </a:spcAft>
              <a:tabLst>
                <a:tab pos="733425" algn="l"/>
                <a:tab pos="1309688" algn="l"/>
                <a:tab pos="3810000" algn="l"/>
              </a:tabLst>
            </a:pPr>
            <a:r>
              <a:rPr lang="en-US" spc="-1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The letter’s timeless feel allows the “breathtaking view” Paul offers to invade our own world and thoughts.</a:t>
            </a:r>
          </a:p>
          <a:p>
            <a:pPr marL="182880" eaLnBrk="1" hangingPunct="1">
              <a:lnSpc>
                <a:spcPct val="90000"/>
              </a:lnSpc>
              <a:spcBef>
                <a:spcPts val="0"/>
              </a:spcBef>
              <a:spcAft>
                <a:spcPts val="0"/>
              </a:spcAft>
              <a:tabLst>
                <a:tab pos="733425" algn="l"/>
                <a:tab pos="1309688" algn="l"/>
                <a:tab pos="3810000" algn="l"/>
              </a:tabLst>
            </a:pPr>
            <a:r>
              <a:rPr lang="en-US" dirty="0">
                <a:latin typeface="Calibri" panose="020F0502020204030204" pitchFamily="34" charset="0"/>
                <a:cs typeface="Calibri" panose="020F0502020204030204" pitchFamily="34" charset="0"/>
              </a:rPr>
              <a:t>	What important truths embedded in Ephesians should continue to shape our lives as believers?</a:t>
            </a:r>
            <a:endParaRPr lang="en-US" dirty="0">
              <a:highlight>
                <a:srgbClr val="FF00FF"/>
              </a:highlight>
              <a:latin typeface="Calibri" panose="020F0502020204030204" pitchFamily="34" charset="0"/>
              <a:cs typeface="Calibri" panose="020F0502020204030204" pitchFamily="34" charset="0"/>
            </a:endParaRPr>
          </a:p>
        </p:txBody>
      </p:sp>
      <p:sp>
        <p:nvSpPr>
          <p:cNvPr id="7" name="Text Box 4">
            <a:extLst>
              <a:ext uri="{FF2B5EF4-FFF2-40B4-BE49-F238E27FC236}">
                <a16:creationId xmlns:a16="http://schemas.microsoft.com/office/drawing/2014/main" id="{025BF9C5-E895-4D77-F5F8-C25136AE4C77}"/>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Ephesians in the Heart</a:t>
            </a:r>
          </a:p>
          <a:p>
            <a:pPr marL="36000">
              <a:defRPr/>
            </a:pPr>
            <a:r>
              <a:rPr lang="en-US" sz="3200" b="1" cap="small" spc="50" dirty="0">
                <a:latin typeface="Cambria"/>
                <a:cs typeface="Cambria"/>
              </a:rPr>
              <a:t>First Word </a:t>
            </a:r>
          </a:p>
        </p:txBody>
      </p:sp>
    </p:spTree>
    <p:extLst>
      <p:ext uri="{BB962C8B-B14F-4D97-AF65-F5344CB8AC3E}">
        <p14:creationId xmlns:p14="http://schemas.microsoft.com/office/powerpoint/2010/main" val="9621812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1000"/>
                                        <p:tgtEl>
                                          <p:spTgt spid="7">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7">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8B0FB830-F977-FBEF-9E27-530950512A6F}"/>
              </a:ext>
            </a:extLst>
          </p:cNvPr>
          <p:cNvSpPr txBox="1">
            <a:spLocks noChangeArrowheads="1"/>
          </p:cNvSpPr>
          <p:nvPr/>
        </p:nvSpPr>
        <p:spPr bwMode="auto">
          <a:xfrm>
            <a:off x="1720852" y="0"/>
            <a:ext cx="7414684" cy="149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spcAft>
                <a:spcPts val="600"/>
              </a:spcAft>
              <a:defRPr/>
            </a:pPr>
            <a:r>
              <a:rPr lang="en-US" sz="3200" i="1" dirty="0">
                <a:solidFill>
                  <a:srgbClr val="FFFF00"/>
                </a:solidFill>
                <a:latin typeface="Cambria"/>
                <a:cs typeface="Cambria"/>
              </a:rPr>
              <a:t>Ephesians in the Heart</a:t>
            </a:r>
          </a:p>
          <a:p>
            <a:pPr marL="36000">
              <a:lnSpc>
                <a:spcPct val="85000"/>
              </a:lnSpc>
              <a:spcAft>
                <a:spcPts val="0"/>
              </a:spcAft>
              <a:defRPr/>
            </a:pPr>
            <a:r>
              <a:rPr lang="en-US" sz="3200" b="1" cap="small" spc="50" dirty="0">
                <a:latin typeface="Cambria"/>
                <a:cs typeface="Cambria"/>
              </a:rPr>
              <a:t>1. Ephesians 1 and 2</a:t>
            </a:r>
          </a:p>
          <a:p>
            <a:pPr marL="36000">
              <a:lnSpc>
                <a:spcPct val="85000"/>
              </a:lnSpc>
              <a:spcAft>
                <a:spcPts val="0"/>
              </a:spcAft>
              <a:defRPr/>
            </a:pPr>
            <a:r>
              <a:rPr lang="en-US" sz="3200" cap="small" dirty="0">
                <a:latin typeface="Cambria"/>
                <a:cs typeface="Cambria"/>
              </a:rPr>
              <a:t>a. Blessed in Christ </a:t>
            </a:r>
          </a:p>
        </p:txBody>
      </p:sp>
      <p:graphicFrame>
        <p:nvGraphicFramePr>
          <p:cNvPr id="2" name="Object 1">
            <a:extLst>
              <a:ext uri="{FF2B5EF4-FFF2-40B4-BE49-F238E27FC236}">
                <a16:creationId xmlns:a16="http://schemas.microsoft.com/office/drawing/2014/main" id="{64F67C25-C320-8FA9-A597-20767D156D05}"/>
              </a:ext>
            </a:extLst>
          </p:cNvPr>
          <p:cNvGraphicFramePr>
            <a:graphicFrameLocks noChangeAspect="1"/>
          </p:cNvGraphicFramePr>
          <p:nvPr>
            <p:extLst>
              <p:ext uri="{D42A27DB-BD31-4B8C-83A1-F6EECF244321}">
                <p14:modId xmlns:p14="http://schemas.microsoft.com/office/powerpoint/2010/main" val="24944913"/>
              </p:ext>
            </p:extLst>
          </p:nvPr>
        </p:nvGraphicFramePr>
        <p:xfrm>
          <a:off x="1600200" y="3340100"/>
          <a:ext cx="5943600" cy="177800"/>
        </p:xfrm>
        <a:graphic>
          <a:graphicData uri="http://schemas.openxmlformats.org/presentationml/2006/ole">
            <mc:AlternateContent xmlns:mc="http://schemas.openxmlformats.org/markup-compatibility/2006">
              <mc:Choice xmlns:v="urn:schemas-microsoft-com:vml" Requires="v">
                <p:oleObj name="Document" r:id="rId3" imgW="5943600" imgH="177800" progId="Word.Document.12">
                  <p:embed/>
                </p:oleObj>
              </mc:Choice>
              <mc:Fallback>
                <p:oleObj name="Document" r:id="rId3" imgW="5943600" imgH="177800" progId="Word.Document.12">
                  <p:embed/>
                  <p:pic>
                    <p:nvPicPr>
                      <p:cNvPr id="0" name=""/>
                      <p:cNvPicPr/>
                      <p:nvPr/>
                    </p:nvPicPr>
                    <p:blipFill>
                      <a:blip r:embed="rId4"/>
                      <a:stretch>
                        <a:fillRect/>
                      </a:stretch>
                    </p:blipFill>
                    <p:spPr>
                      <a:xfrm>
                        <a:off x="1600200" y="3340100"/>
                        <a:ext cx="5943600" cy="177800"/>
                      </a:xfrm>
                      <a:prstGeom prst="rect">
                        <a:avLst/>
                      </a:prstGeom>
                    </p:spPr>
                  </p:pic>
                </p:oleObj>
              </mc:Fallback>
            </mc:AlternateContent>
          </a:graphicData>
        </a:graphic>
      </p:graphicFrame>
      <p:sp>
        <p:nvSpPr>
          <p:cNvPr id="5" name="Text Box 3">
            <a:extLst>
              <a:ext uri="{FF2B5EF4-FFF2-40B4-BE49-F238E27FC236}">
                <a16:creationId xmlns:a16="http://schemas.microsoft.com/office/drawing/2014/main" id="{07C17B2B-CFF0-656C-4CCB-DFC1CE6859B2}"/>
              </a:ext>
            </a:extLst>
          </p:cNvPr>
          <p:cNvSpPr txBox="1">
            <a:spLocks noChangeArrowheads="1"/>
          </p:cNvSpPr>
          <p:nvPr/>
        </p:nvSpPr>
        <p:spPr bwMode="auto">
          <a:xfrm>
            <a:off x="1" y="1840187"/>
            <a:ext cx="4571999" cy="2884957"/>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600"/>
              </a:spcAft>
              <a:defRPr/>
            </a:pPr>
            <a:r>
              <a:rPr lang="en-US" sz="3600" dirty="0">
                <a:latin typeface="Cambria"/>
                <a:cs typeface="Cambria"/>
              </a:rPr>
              <a:t>Ephesians 1:2 </a:t>
            </a:r>
            <a:r>
              <a:rPr lang="en-US" sz="3600" cap="small" dirty="0" err="1">
                <a:latin typeface="Cambria"/>
                <a:cs typeface="Cambria"/>
              </a:rPr>
              <a:t>nkjv</a:t>
            </a:r>
            <a:endParaRPr lang="en-US" sz="3600" cap="small" dirty="0">
              <a:latin typeface="Cambria"/>
              <a:cs typeface="Cambria"/>
            </a:endParaRPr>
          </a:p>
          <a:p>
            <a:pPr algn="ctr" eaLnBrk="1" hangingPunct="1">
              <a:lnSpc>
                <a:spcPct val="90000"/>
              </a:lnSpc>
              <a:spcBef>
                <a:spcPts val="0"/>
              </a:spcBef>
              <a:spcAft>
                <a:spcPts val="0"/>
              </a:spcAft>
              <a:defRPr/>
            </a:pPr>
            <a:r>
              <a:rPr lang="en-US" dirty="0">
                <a:latin typeface="Calibri"/>
                <a:cs typeface="Calibri"/>
              </a:rPr>
              <a:t>“Grace to you and peace from God our Father and the Lord Jesus Christ.”</a:t>
            </a:r>
          </a:p>
        </p:txBody>
      </p:sp>
      <p:pic>
        <p:nvPicPr>
          <p:cNvPr id="6" name="Picture 5">
            <a:extLst>
              <a:ext uri="{FF2B5EF4-FFF2-40B4-BE49-F238E27FC236}">
                <a16:creationId xmlns:a16="http://schemas.microsoft.com/office/drawing/2014/main" id="{6F212264-A8C8-7FF1-E9BE-9283F9C9517B}"/>
              </a:ext>
            </a:extLst>
          </p:cNvPr>
          <p:cNvPicPr>
            <a:picLocks noChangeAspect="1"/>
          </p:cNvPicPr>
          <p:nvPr/>
        </p:nvPicPr>
        <p:blipFill>
          <a:blip r:embed="rId5"/>
          <a:stretch>
            <a:fillRect/>
          </a:stretch>
        </p:blipFill>
        <p:spPr>
          <a:xfrm>
            <a:off x="4644008" y="2060848"/>
            <a:ext cx="4104456" cy="4104456"/>
          </a:xfrm>
          <a:prstGeom prst="rect">
            <a:avLst/>
          </a:prstGeom>
        </p:spPr>
      </p:pic>
    </p:spTree>
    <p:extLst>
      <p:ext uri="{BB962C8B-B14F-4D97-AF65-F5344CB8AC3E}">
        <p14:creationId xmlns:p14="http://schemas.microsoft.com/office/powerpoint/2010/main" val="213683870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childTnLst>
                                </p:cTn>
                              </p:par>
                            </p:childTnLst>
                          </p:cTn>
                        </p:par>
                        <p:par>
                          <p:cTn id="13" fill="hold">
                            <p:stCondLst>
                              <p:cond delay="3000"/>
                            </p:stCondLst>
                            <p:childTnLst>
                              <p:par>
                                <p:cTn id="14" presetID="10" presetClass="entr" presetSubtype="0" fill="hold" grpId="0" nodeType="afterEffect">
                                  <p:stCondLst>
                                    <p:cond delay="100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000"/>
                                        <p:tgtEl>
                                          <p:spTgt spid="5">
                                            <p:txEl>
                                              <p:pRg st="0" end="0"/>
                                            </p:txEl>
                                          </p:spTgt>
                                        </p:tgtEl>
                                      </p:cBhvr>
                                    </p:animEffect>
                                  </p:childTnLst>
                                </p:cTn>
                              </p:par>
                            </p:childTnLst>
                          </p:cTn>
                        </p:par>
                        <p:par>
                          <p:cTn id="17" fill="hold">
                            <p:stCondLst>
                              <p:cond delay="5000"/>
                            </p:stCondLst>
                            <p:childTnLst>
                              <p:par>
                                <p:cTn id="18" presetID="10" presetClass="entr" presetSubtype="0" fill="hold" grpId="0" nodeType="afterEffect">
                                  <p:stCondLst>
                                    <p:cond delay="100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6" presetClass="entr" presetSubtype="37"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179974"/>
            <a:ext cx="9135536" cy="5633402"/>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180023" eaLnBrk="1" hangingPunct="1">
              <a:lnSpc>
                <a:spcPct val="90000"/>
              </a:lnSpc>
              <a:spcBef>
                <a:spcPts val="0"/>
              </a:spcBef>
              <a:spcAft>
                <a:spcPts val="0"/>
              </a:spcAft>
              <a:tabLst>
                <a:tab pos="674688" algn="l"/>
              </a:tabLst>
              <a:defRPr/>
            </a:pPr>
            <a:r>
              <a:rPr lang="en-US" dirty="0">
                <a:latin typeface="Calibri"/>
                <a:cs typeface="Calibri"/>
              </a:rPr>
              <a:t>Ephesians 1:3–14 orients us to our  </a:t>
            </a:r>
            <a:r>
              <a:rPr lang="en-US" b="1" spc="100" dirty="0">
                <a:latin typeface="Calibri"/>
                <a:cs typeface="Calibri"/>
              </a:rPr>
              <a:t>blessed place </a:t>
            </a:r>
            <a:r>
              <a:rPr lang="en-US" dirty="0">
                <a:latin typeface="Calibri"/>
                <a:cs typeface="Calibri"/>
              </a:rPr>
              <a:t>in the plan of salvation.</a:t>
            </a:r>
          </a:p>
          <a:p>
            <a:pPr marL="180023" eaLnBrk="1" hangingPunct="1">
              <a:lnSpc>
                <a:spcPct val="90000"/>
              </a:lnSpc>
              <a:spcBef>
                <a:spcPts val="0"/>
              </a:spcBef>
              <a:spcAft>
                <a:spcPts val="0"/>
              </a:spcAft>
              <a:tabLst>
                <a:tab pos="674688" algn="l"/>
              </a:tabLst>
              <a:defRPr/>
            </a:pPr>
            <a:r>
              <a:rPr lang="en-US" spc="-70" dirty="0">
                <a:latin typeface="Calibri"/>
                <a:cs typeface="Calibri"/>
              </a:rPr>
              <a:t>• </a:t>
            </a:r>
            <a:r>
              <a:rPr lang="en-US" spc="-100" dirty="0">
                <a:latin typeface="Calibri"/>
                <a:cs typeface="Calibri"/>
              </a:rPr>
              <a:t>Redemption reflects God</a:t>
            </a:r>
            <a:r>
              <a:rPr lang="en-US" spc="-300" dirty="0">
                <a:latin typeface="Calibri"/>
                <a:cs typeface="Calibri"/>
              </a:rPr>
              <a:t>’s</a:t>
            </a:r>
            <a:r>
              <a:rPr lang="en-US" spc="-100" dirty="0">
                <a:latin typeface="Calibri"/>
                <a:cs typeface="Calibri"/>
              </a:rPr>
              <a:t> </a:t>
            </a:r>
            <a:r>
              <a:rPr lang="en-US" b="1" dirty="0">
                <a:latin typeface="Calibri"/>
                <a:cs typeface="Calibri"/>
              </a:rPr>
              <a:t>initiatives</a:t>
            </a:r>
            <a:r>
              <a:rPr lang="en-US" spc="-150" dirty="0">
                <a:latin typeface="Calibri"/>
                <a:cs typeface="Calibri"/>
              </a:rPr>
              <a:t> </a:t>
            </a:r>
            <a:r>
              <a:rPr lang="en-US" spc="-100" dirty="0">
                <a:latin typeface="Calibri"/>
                <a:cs typeface="Calibri"/>
              </a:rPr>
              <a:t>taken</a:t>
            </a:r>
            <a:r>
              <a:rPr lang="en-US" spc="-70" dirty="0">
                <a:latin typeface="Calibri"/>
                <a:cs typeface="Calibri"/>
              </a:rPr>
              <a:t> </a:t>
            </a:r>
            <a:r>
              <a:rPr lang="en-US" dirty="0">
                <a:latin typeface="Calibri"/>
                <a:cs typeface="Calibri"/>
              </a:rPr>
              <a:t>“before the foundation of the world</a:t>
            </a:r>
            <a:r>
              <a:rPr lang="en-US" spc="-50" dirty="0">
                <a:latin typeface="Calibri"/>
                <a:cs typeface="Calibri"/>
              </a:rPr>
              <a:t>”</a:t>
            </a:r>
            <a:r>
              <a:rPr lang="en-US" spc="-300" dirty="0">
                <a:latin typeface="Calibri"/>
                <a:cs typeface="Calibri"/>
              </a:rPr>
              <a:t> </a:t>
            </a:r>
            <a:r>
              <a:rPr lang="en-US" spc="-50" dirty="0">
                <a:latin typeface="Calibri"/>
                <a:cs typeface="Calibri"/>
              </a:rPr>
              <a:t>(</a:t>
            </a:r>
            <a:r>
              <a:rPr lang="en-US" i="1" spc="-50" dirty="0">
                <a:latin typeface="Calibri"/>
                <a:cs typeface="Calibri"/>
              </a:rPr>
              <a:t>v.</a:t>
            </a:r>
            <a:r>
              <a:rPr lang="en-US" i="1" spc="-300" dirty="0">
                <a:latin typeface="Calibri"/>
                <a:cs typeface="Calibri"/>
              </a:rPr>
              <a:t> </a:t>
            </a:r>
            <a:r>
              <a:rPr lang="en-US" i="1" spc="-50" dirty="0">
                <a:latin typeface="Calibri"/>
                <a:cs typeface="Calibri"/>
              </a:rPr>
              <a:t>4</a:t>
            </a:r>
            <a:r>
              <a:rPr lang="en-US" spc="-50" dirty="0">
                <a:latin typeface="Calibri"/>
                <a:cs typeface="Calibri"/>
              </a:rPr>
              <a:t>).</a:t>
            </a:r>
          </a:p>
          <a:p>
            <a:pPr marL="180023" eaLnBrk="1" hangingPunct="1">
              <a:lnSpc>
                <a:spcPct val="90000"/>
              </a:lnSpc>
              <a:spcBef>
                <a:spcPts val="0"/>
              </a:spcBef>
              <a:spcAft>
                <a:spcPts val="0"/>
              </a:spcAft>
              <a:tabLst>
                <a:tab pos="674688" algn="l"/>
              </a:tabLst>
              <a:defRPr/>
            </a:pPr>
            <a:r>
              <a:rPr lang="en-US" spc="-50" dirty="0">
                <a:latin typeface="Calibri"/>
                <a:cs typeface="Calibri"/>
              </a:rPr>
              <a:t>• Which are now being worked out in our lives (</a:t>
            </a:r>
            <a:r>
              <a:rPr lang="en-US" i="1" spc="-50" dirty="0">
                <a:latin typeface="Calibri"/>
                <a:cs typeface="Calibri"/>
              </a:rPr>
              <a:t>vs. 7, 8, 13, 14</a:t>
            </a:r>
            <a:r>
              <a:rPr lang="en-US" spc="-50" dirty="0">
                <a:latin typeface="Calibri"/>
                <a:cs typeface="Calibri"/>
              </a:rPr>
              <a:t>).</a:t>
            </a:r>
          </a:p>
          <a:p>
            <a:pPr marL="180023" eaLnBrk="1" hangingPunct="1">
              <a:lnSpc>
                <a:spcPct val="90000"/>
              </a:lnSpc>
              <a:spcBef>
                <a:spcPts val="0"/>
              </a:spcBef>
              <a:spcAft>
                <a:spcPts val="0"/>
              </a:spcAft>
              <a:tabLst>
                <a:tab pos="674688" algn="l"/>
              </a:tabLst>
              <a:defRPr/>
            </a:pPr>
            <a:r>
              <a:rPr lang="en-US" spc="-50" dirty="0">
                <a:latin typeface="Calibri"/>
                <a:cs typeface="Calibri"/>
              </a:rPr>
              <a:t>• These pre-creation strategies will be fully accomplished at the end of time (</a:t>
            </a:r>
            <a:r>
              <a:rPr lang="en-US" i="1" spc="-50" dirty="0">
                <a:latin typeface="Calibri"/>
                <a:cs typeface="Calibri"/>
              </a:rPr>
              <a:t>vs. 9, 10</a:t>
            </a:r>
            <a:r>
              <a:rPr lang="en-US" spc="-50" dirty="0">
                <a:latin typeface="Calibri"/>
                <a:cs typeface="Calibri"/>
              </a:rPr>
              <a:t>).</a:t>
            </a:r>
          </a:p>
          <a:p>
            <a:pPr marL="180023" eaLnBrk="1" hangingPunct="1">
              <a:lnSpc>
                <a:spcPct val="90000"/>
              </a:lnSpc>
              <a:spcBef>
                <a:spcPts val="0"/>
              </a:spcBef>
              <a:spcAft>
                <a:spcPts val="0"/>
              </a:spcAft>
              <a:tabLst>
                <a:tab pos="674688" algn="l"/>
              </a:tabLst>
              <a:defRPr/>
            </a:pPr>
            <a:r>
              <a:rPr lang="en-US" spc="-50" dirty="0">
                <a:latin typeface="Calibri"/>
                <a:cs typeface="Calibri"/>
              </a:rPr>
              <a:t>• Presently,</a:t>
            </a:r>
            <a:r>
              <a:rPr lang="en-US" spc="-300" dirty="0">
                <a:latin typeface="Calibri"/>
                <a:cs typeface="Calibri"/>
              </a:rPr>
              <a:t> </a:t>
            </a:r>
            <a:r>
              <a:rPr lang="en-US" spc="-50" dirty="0">
                <a:latin typeface="Calibri"/>
                <a:cs typeface="Calibri"/>
              </a:rPr>
              <a:t>Christ-centered salvation is part </a:t>
            </a:r>
            <a:r>
              <a:rPr lang="en-US" spc="-100" dirty="0">
                <a:latin typeface="Calibri"/>
                <a:cs typeface="Calibri"/>
              </a:rPr>
              <a:t>of</a:t>
            </a:r>
            <a:r>
              <a:rPr lang="en-US" spc="-300" dirty="0">
                <a:latin typeface="Calibri"/>
                <a:cs typeface="Calibri"/>
              </a:rPr>
              <a:t> </a:t>
            </a:r>
            <a:r>
              <a:rPr lang="en-US" spc="-100" dirty="0">
                <a:latin typeface="Calibri"/>
                <a:cs typeface="Calibri"/>
              </a:rPr>
              <a:t>God</a:t>
            </a:r>
            <a:r>
              <a:rPr lang="en-US" spc="-300" dirty="0">
                <a:latin typeface="Calibri"/>
                <a:cs typeface="Calibri"/>
              </a:rPr>
              <a:t>’s </a:t>
            </a:r>
            <a:r>
              <a:rPr lang="en-US" spc="-100" dirty="0">
                <a:latin typeface="Calibri"/>
                <a:cs typeface="Calibri"/>
              </a:rPr>
              <a:t>plan</a:t>
            </a:r>
            <a:r>
              <a:rPr lang="en-US" spc="-300" dirty="0">
                <a:latin typeface="Calibri"/>
                <a:cs typeface="Calibri"/>
              </a:rPr>
              <a:t> </a:t>
            </a:r>
            <a:r>
              <a:rPr lang="en-US" spc="-100" dirty="0">
                <a:latin typeface="Calibri"/>
                <a:cs typeface="Calibri"/>
              </a:rPr>
              <a:t>for</a:t>
            </a:r>
            <a:r>
              <a:rPr lang="en-US" spc="-300" dirty="0">
                <a:latin typeface="Calibri"/>
                <a:cs typeface="Calibri"/>
              </a:rPr>
              <a:t> </a:t>
            </a:r>
            <a:r>
              <a:rPr lang="en-US" spc="-100" dirty="0">
                <a:latin typeface="Calibri"/>
                <a:cs typeface="Calibri"/>
              </a:rPr>
              <a:t>the</a:t>
            </a:r>
            <a:r>
              <a:rPr lang="en-US" spc="-300" dirty="0">
                <a:latin typeface="Calibri"/>
                <a:cs typeface="Calibri"/>
              </a:rPr>
              <a:t> </a:t>
            </a:r>
            <a:r>
              <a:rPr lang="en-US" spc="-100" dirty="0">
                <a:latin typeface="Calibri"/>
                <a:cs typeface="Calibri"/>
              </a:rPr>
              <a:t>redemption</a:t>
            </a:r>
            <a:r>
              <a:rPr lang="en-US" spc="-300" dirty="0">
                <a:latin typeface="Calibri"/>
                <a:cs typeface="Calibri"/>
              </a:rPr>
              <a:t> </a:t>
            </a:r>
            <a:r>
              <a:rPr lang="en-US" spc="-100" dirty="0">
                <a:latin typeface="Calibri"/>
                <a:cs typeface="Calibri"/>
              </a:rPr>
              <a:t>of</a:t>
            </a:r>
            <a:r>
              <a:rPr lang="en-US" spc="-300" dirty="0">
                <a:latin typeface="Calibri"/>
                <a:cs typeface="Calibri"/>
              </a:rPr>
              <a:t> “</a:t>
            </a:r>
            <a:r>
              <a:rPr lang="en-US" spc="-100" dirty="0">
                <a:latin typeface="Calibri"/>
                <a:cs typeface="Calibri"/>
              </a:rPr>
              <a:t>all</a:t>
            </a:r>
            <a:r>
              <a:rPr lang="en-US" spc="-300" dirty="0">
                <a:latin typeface="Calibri"/>
                <a:cs typeface="Calibri"/>
              </a:rPr>
              <a:t> </a:t>
            </a:r>
            <a:r>
              <a:rPr lang="en-US" spc="-100" dirty="0">
                <a:latin typeface="Calibri"/>
                <a:cs typeface="Calibri"/>
              </a:rPr>
              <a:t>things.”</a:t>
            </a:r>
          </a:p>
        </p:txBody>
      </p:sp>
      <p:sp>
        <p:nvSpPr>
          <p:cNvPr id="2" name="Text Box 4">
            <a:extLst>
              <a:ext uri="{FF2B5EF4-FFF2-40B4-BE49-F238E27FC236}">
                <a16:creationId xmlns:a16="http://schemas.microsoft.com/office/drawing/2014/main" id="{D975290D-1FA9-B494-3730-F615BD01803B}"/>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Ephesians </a:t>
            </a:r>
            <a:r>
              <a:rPr lang="en-US" sz="3200" b="1" i="1" dirty="0">
                <a:solidFill>
                  <a:srgbClr val="FFFF00"/>
                </a:solidFill>
                <a:latin typeface="Cambria"/>
                <a:cs typeface="Cambria"/>
              </a:rPr>
              <a:t>1</a:t>
            </a:r>
            <a:r>
              <a:rPr lang="en-US" sz="3200" i="1" dirty="0">
                <a:solidFill>
                  <a:srgbClr val="FFFF00"/>
                </a:solidFill>
                <a:latin typeface="Cambria"/>
                <a:cs typeface="Cambria"/>
              </a:rPr>
              <a:t> and 2</a:t>
            </a:r>
          </a:p>
          <a:p>
            <a:pPr marL="36000">
              <a:spcAft>
                <a:spcPts val="0"/>
              </a:spcAft>
              <a:defRPr/>
            </a:pPr>
            <a:r>
              <a:rPr lang="en-US" sz="3200" b="1" cap="small" spc="100" dirty="0">
                <a:latin typeface="Cambria"/>
                <a:cs typeface="Cambria"/>
              </a:rPr>
              <a:t>a. Blessed in Christ</a:t>
            </a:r>
          </a:p>
        </p:txBody>
      </p:sp>
    </p:spTree>
    <p:extLst>
      <p:ext uri="{BB962C8B-B14F-4D97-AF65-F5344CB8AC3E}">
        <p14:creationId xmlns:p14="http://schemas.microsoft.com/office/powerpoint/2010/main" val="199641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a:extLst>
              <a:ext uri="{FF2B5EF4-FFF2-40B4-BE49-F238E27FC236}">
                <a16:creationId xmlns:a16="http://schemas.microsoft.com/office/drawing/2014/main" id="{92A7AEB1-939B-1F3C-843D-2E75E383C50A}"/>
              </a:ext>
            </a:extLst>
          </p:cNvPr>
          <p:cNvSpPr txBox="1">
            <a:spLocks noChangeArrowheads="1"/>
          </p:cNvSpPr>
          <p:nvPr/>
        </p:nvSpPr>
        <p:spPr bwMode="auto">
          <a:xfrm>
            <a:off x="8464" y="1341994"/>
            <a:ext cx="9135536" cy="4679294"/>
          </a:xfrm>
          <a:prstGeom prst="rect">
            <a:avLst/>
          </a:prstGeom>
          <a:noFill/>
          <a:ln w="9525">
            <a:noFill/>
            <a:miter lim="800000"/>
            <a:headEnd/>
            <a:tailEnd/>
          </a:ln>
        </p:spPr>
        <p:txBody>
          <a:bodyPr wrap="square" tIns="46800" r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37931725" indent="-37474525" eaLnBrk="0" hangingPunct="0">
              <a:tabLst>
                <a:tab pos="463550" algn="l"/>
              </a:tabLst>
              <a:defRPr sz="4000">
                <a:solidFill>
                  <a:schemeClr val="tx1"/>
                </a:solidFill>
                <a:latin typeface="Helvetica Neue" charset="0"/>
                <a:ea typeface="ＭＳ Ｐゴシック" charset="0"/>
              </a:defRPr>
            </a:lvl2pPr>
            <a:lvl3pPr eaLnBrk="0" hangingPunct="0">
              <a:tabLst>
                <a:tab pos="463550" algn="l"/>
              </a:tabLst>
              <a:defRPr sz="4000">
                <a:solidFill>
                  <a:schemeClr val="tx1"/>
                </a:solidFill>
                <a:latin typeface="Helvetica Neue" charset="0"/>
                <a:ea typeface="ＭＳ Ｐゴシック" charset="0"/>
              </a:defRPr>
            </a:lvl3pPr>
            <a:lvl4pPr eaLnBrk="0" hangingPunct="0">
              <a:tabLst>
                <a:tab pos="463550" algn="l"/>
              </a:tabLst>
              <a:defRPr sz="4000">
                <a:solidFill>
                  <a:schemeClr val="tx1"/>
                </a:solidFill>
                <a:latin typeface="Helvetica Neue" charset="0"/>
                <a:ea typeface="ＭＳ Ｐゴシック" charset="0"/>
              </a:defRPr>
            </a:lvl4pPr>
            <a:lvl5pPr eaLnBrk="0" hangingPunct="0">
              <a:tabLst>
                <a:tab pos="463550" algn="l"/>
              </a:tabLst>
              <a:defRPr sz="4000">
                <a:solidFill>
                  <a:schemeClr val="tx1"/>
                </a:solidFill>
                <a:latin typeface="Helvetica Neue" charset="0"/>
                <a:ea typeface="ＭＳ Ｐゴシック" charset="0"/>
              </a:defRPr>
            </a:lvl5pPr>
            <a:lvl6pPr marL="4572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9144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1371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18288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marL="362903" eaLnBrk="1" hangingPunct="1">
              <a:lnSpc>
                <a:spcPct val="90000"/>
              </a:lnSpc>
              <a:spcBef>
                <a:spcPts val="0"/>
              </a:spcBef>
              <a:spcAft>
                <a:spcPts val="1200"/>
              </a:spcAft>
              <a:tabLst>
                <a:tab pos="674688" algn="l"/>
              </a:tabLst>
              <a:defRPr/>
            </a:pPr>
            <a:r>
              <a:rPr lang="en-US" dirty="0">
                <a:latin typeface="Calibri"/>
                <a:cs typeface="Calibri"/>
              </a:rPr>
              <a:t>In Ephesians 1:15–19, Paul gives thanks         to God as he prays that believers may experience the salvation God has           planned for them.</a:t>
            </a:r>
          </a:p>
          <a:p>
            <a:pPr marL="362903" eaLnBrk="1" hangingPunct="1">
              <a:lnSpc>
                <a:spcPct val="90000"/>
              </a:lnSpc>
              <a:spcBef>
                <a:spcPts val="0"/>
              </a:spcBef>
              <a:spcAft>
                <a:spcPts val="0"/>
              </a:spcAft>
              <a:tabLst>
                <a:tab pos="674688" algn="l"/>
              </a:tabLst>
              <a:defRPr/>
            </a:pPr>
            <a:r>
              <a:rPr lang="en-US" dirty="0">
                <a:latin typeface="Calibri"/>
                <a:cs typeface="Calibri"/>
              </a:rPr>
              <a:t>Then he points us upward to the risen, ascended, exalted Christ, who rules over every imaginable power for all time                  (</a:t>
            </a:r>
            <a:r>
              <a:rPr lang="en-US" i="1" dirty="0">
                <a:latin typeface="Calibri"/>
                <a:cs typeface="Calibri"/>
              </a:rPr>
              <a:t>vs. 20–23</a:t>
            </a:r>
            <a:r>
              <a:rPr lang="en-US" dirty="0">
                <a:latin typeface="Calibri"/>
                <a:cs typeface="Calibri"/>
              </a:rPr>
              <a:t>).</a:t>
            </a:r>
            <a:endParaRPr lang="en-US" spc="-100" dirty="0">
              <a:latin typeface="Calibri"/>
              <a:cs typeface="Calibri"/>
            </a:endParaRPr>
          </a:p>
        </p:txBody>
      </p:sp>
      <p:sp>
        <p:nvSpPr>
          <p:cNvPr id="2" name="Text Box 4">
            <a:extLst>
              <a:ext uri="{FF2B5EF4-FFF2-40B4-BE49-F238E27FC236}">
                <a16:creationId xmlns:a16="http://schemas.microsoft.com/office/drawing/2014/main" id="{D975290D-1FA9-B494-3730-F615BD01803B}"/>
              </a:ext>
            </a:extLst>
          </p:cNvPr>
          <p:cNvSpPr txBox="1">
            <a:spLocks noChangeArrowheads="1"/>
          </p:cNvSpPr>
          <p:nvPr/>
        </p:nvSpPr>
        <p:spPr bwMode="auto">
          <a:xfrm>
            <a:off x="1720852" y="0"/>
            <a:ext cx="7414684"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marL="36000">
              <a:defRPr/>
            </a:pPr>
            <a:r>
              <a:rPr lang="en-US" sz="3200" i="1" dirty="0">
                <a:solidFill>
                  <a:srgbClr val="FFFF00"/>
                </a:solidFill>
                <a:latin typeface="Cambria"/>
                <a:cs typeface="Cambria"/>
              </a:rPr>
              <a:t>1. Ephesians </a:t>
            </a:r>
            <a:r>
              <a:rPr lang="en-US" sz="3200" b="1" i="1" dirty="0">
                <a:solidFill>
                  <a:srgbClr val="FFFF00"/>
                </a:solidFill>
                <a:latin typeface="Cambria"/>
                <a:cs typeface="Cambria"/>
              </a:rPr>
              <a:t>1</a:t>
            </a:r>
            <a:r>
              <a:rPr lang="en-US" sz="3200" i="1" dirty="0">
                <a:solidFill>
                  <a:srgbClr val="FFFF00"/>
                </a:solidFill>
                <a:latin typeface="Cambria"/>
                <a:cs typeface="Cambria"/>
              </a:rPr>
              <a:t> and 2</a:t>
            </a:r>
          </a:p>
          <a:p>
            <a:pPr marL="36000">
              <a:spcAft>
                <a:spcPts val="0"/>
              </a:spcAft>
              <a:defRPr/>
            </a:pPr>
            <a:r>
              <a:rPr lang="en-US" sz="3200" b="1" cap="small" spc="100" dirty="0">
                <a:latin typeface="Cambria"/>
                <a:cs typeface="Cambria"/>
              </a:rPr>
              <a:t>a. Blessed in Christ</a:t>
            </a:r>
          </a:p>
        </p:txBody>
      </p:sp>
    </p:spTree>
    <p:extLst>
      <p:ext uri="{BB962C8B-B14F-4D97-AF65-F5344CB8AC3E}">
        <p14:creationId xmlns:p14="http://schemas.microsoft.com/office/powerpoint/2010/main" val="284178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theme/theme1.xml><?xml version="1.0" encoding="utf-8"?>
<a:theme xmlns:a="http://schemas.openxmlformats.org/drawingml/2006/main" name="•23.1Q MANAGING">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4" id="{6F996561-6547-B043-9C24-1054AAE79378}" vid="{27E27E23-54F6-6443-9429-7989D4E5D83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•23.1Q MANAGING.potx</Template>
  <TotalTime>114523</TotalTime>
  <Words>4062</Words>
  <Application>Microsoft Macintosh PowerPoint</Application>
  <PresentationFormat>On-screen Show (4:3)</PresentationFormat>
  <Paragraphs>220</Paragraphs>
  <Slides>29</Slides>
  <Notes>29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9" baseType="lpstr">
      <vt:lpstr>Arial</vt:lpstr>
      <vt:lpstr>Avenir Next Condensed Demi Bold</vt:lpstr>
      <vt:lpstr>Avenir Next Condensed Medium</vt:lpstr>
      <vt:lpstr>Calibri</vt:lpstr>
      <vt:lpstr>Calibri Light</vt:lpstr>
      <vt:lpstr>Cambria</vt:lpstr>
      <vt:lpstr>Helvetica Neue</vt:lpstr>
      <vt:lpstr>•23.1Q MANAGING</vt:lpstr>
      <vt:lpstr>Custom Design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Claro Vicente</dc:creator>
  <cp:lastModifiedBy>Claro Vicente</cp:lastModifiedBy>
  <cp:revision>1473</cp:revision>
  <cp:lastPrinted>2023-09-13T23:39:31Z</cp:lastPrinted>
  <dcterms:created xsi:type="dcterms:W3CDTF">2021-07-03T11:23:54Z</dcterms:created>
  <dcterms:modified xsi:type="dcterms:W3CDTF">2023-09-27T09:36:01Z</dcterms:modified>
</cp:coreProperties>
</file>