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256" r:id="rId3"/>
    <p:sldId id="718" r:id="rId4"/>
    <p:sldId id="704" r:id="rId5"/>
    <p:sldId id="268" r:id="rId6"/>
    <p:sldId id="458" r:id="rId7"/>
    <p:sldId id="479" r:id="rId8"/>
    <p:sldId id="603" r:id="rId9"/>
    <p:sldId id="721" r:id="rId10"/>
    <p:sldId id="589" r:id="rId11"/>
    <p:sldId id="722" r:id="rId12"/>
    <p:sldId id="699" r:id="rId13"/>
    <p:sldId id="680" r:id="rId14"/>
    <p:sldId id="723" r:id="rId15"/>
    <p:sldId id="724" r:id="rId16"/>
    <p:sldId id="719" r:id="rId17"/>
    <p:sldId id="720" r:id="rId18"/>
    <p:sldId id="726" r:id="rId19"/>
    <p:sldId id="706" r:id="rId20"/>
    <p:sldId id="698" r:id="rId21"/>
    <p:sldId id="727" r:id="rId22"/>
    <p:sldId id="685" r:id="rId23"/>
    <p:sldId id="716" r:id="rId24"/>
    <p:sldId id="728" r:id="rId25"/>
    <p:sldId id="729" r:id="rId26"/>
    <p:sldId id="730" r:id="rId27"/>
    <p:sldId id="731" r:id="rId28"/>
    <p:sldId id="732" r:id="rId29"/>
    <p:sldId id="733"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1"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3" autoAdjust="0"/>
    <p:restoredTop sz="76438" autoAdjust="0"/>
  </p:normalViewPr>
  <p:slideViewPr>
    <p:cSldViewPr>
      <p:cViewPr varScale="1">
        <p:scale>
          <a:sx n="74" d="100"/>
          <a:sy n="74" d="100"/>
        </p:scale>
        <p:origin x="192" y="22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 d="1"/>
        <a:sy n="1" d="1"/>
      </p:scale>
      <p:origin x="0" y="0"/>
    </p:cViewPr>
  </p:sorterViewPr>
  <p:notesViewPr>
    <p:cSldViewPr>
      <p:cViewPr varScale="1">
        <p:scale>
          <a:sx n="105" d="100"/>
          <a:sy n="105" d="100"/>
        </p:scale>
        <p:origin x="13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7/6/23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err="1"/>
              <a:t>Itinuturo</a:t>
            </a:r>
            <a:r>
              <a:rPr lang="en-US" b="0" i="0" spc="100" baseline="0" dirty="0"/>
              <a:t> Ba ng </a:t>
            </a:r>
            <a:r>
              <a:rPr lang="en-US" b="0" i="0" spc="100" baseline="0" dirty="0" err="1"/>
              <a:t>Efeso</a:t>
            </a:r>
            <a:r>
              <a:rPr lang="en-US" b="0" i="0" spc="100" baseline="0" dirty="0"/>
              <a:t> 1:3–14 </a:t>
            </a:r>
            <a:r>
              <a:rPr lang="en-US" b="0" i="0" spc="100" baseline="0" dirty="0" err="1"/>
              <a:t>na</a:t>
            </a:r>
            <a:r>
              <a:rPr lang="en-US" b="0" i="0" spc="100" baseline="0" dirty="0"/>
              <a:t> </a:t>
            </a:r>
            <a:r>
              <a:rPr lang="en-US" b="0" i="0" spc="100" baseline="0" dirty="0" err="1"/>
              <a:t>Itinadhana</a:t>
            </a:r>
            <a:r>
              <a:rPr lang="en-US" b="0" i="0" spc="100" baseline="0" dirty="0"/>
              <a:t> ng </a:t>
            </a:r>
            <a:r>
              <a:rPr lang="en-US" b="0" i="0" spc="100" baseline="0" dirty="0" err="1"/>
              <a:t>Diyos</a:t>
            </a:r>
            <a:r>
              <a:rPr lang="en-US" b="0" i="0" spc="100" baseline="0" dirty="0"/>
              <a:t> ang Tao </a:t>
            </a:r>
            <a:r>
              <a:rPr lang="en-US" b="0" i="0" spc="100" baseline="0" dirty="0" err="1"/>
              <a:t>sa</a:t>
            </a:r>
            <a:r>
              <a:rPr lang="en-US" b="0" i="0" spc="100" baseline="0" dirty="0"/>
              <a:t> </a:t>
            </a:r>
            <a:r>
              <a:rPr lang="en-US" b="0" i="0" spc="100" baseline="0" dirty="0" err="1"/>
              <a:t>Alinmang</a:t>
            </a:r>
            <a:r>
              <a:rPr lang="en-US" b="0" i="0" spc="100" baseline="0" dirty="0"/>
              <a:t> Walang Hanggang </a:t>
            </a:r>
            <a:r>
              <a:rPr lang="en-US" b="0" i="0" spc="100" baseline="0" dirty="0" err="1"/>
              <a:t>Buhay</a:t>
            </a:r>
            <a:r>
              <a:rPr lang="en-US" b="0" i="0" spc="100" baseline="0" dirty="0"/>
              <a:t> o </a:t>
            </a:r>
            <a:r>
              <a:rPr lang="en-US" b="0" i="0" spc="100" baseline="0" dirty="0" err="1"/>
              <a:t>Kamatayan</a:t>
            </a:r>
            <a:r>
              <a:rPr lang="en-US" b="0" i="0" spc="100" baseline="0" dirty="0"/>
              <a:t>?</a:t>
            </a:r>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a:p>
            <a:pPr eaLnBrk="1" hangingPunct="1"/>
            <a:endParaRPr lang="en-US" b="1" i="1"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pariralang</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kalangitan</a:t>
            </a:r>
            <a:r>
              <a:rPr lang="en-US" b="1" i="0" spc="100" baseline="0" dirty="0">
                <a:latin typeface="Arial" charset="0"/>
                <a:cs typeface="ＭＳ Ｐゴシック" charset="0"/>
              </a:rPr>
              <a:t>”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langit</a:t>
            </a:r>
            <a:r>
              <a:rPr lang="en-US" b="1" i="0" spc="100" baseline="0" dirty="0">
                <a:latin typeface="Arial" charset="0"/>
                <a:cs typeface="ＭＳ Ｐゴシック" charset="0"/>
              </a:rPr>
              <a:t>: o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langit</a:t>
            </a:r>
            <a:r>
              <a:rPr lang="en-US" b="1" i="0" spc="100" baseline="0" dirty="0">
                <a:latin typeface="Arial" charset="0"/>
                <a:cs typeface="ＭＳ Ｐゴシック" charset="0"/>
              </a:rPr>
              <a:t>”</a:t>
            </a:r>
            <a:r>
              <a:rPr lang="en-US" b="1" i="1"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Ang </a:t>
            </a:r>
            <a:r>
              <a:rPr lang="en-US" b="0" i="0" spc="100" baseline="0" dirty="0" err="1">
                <a:latin typeface="Arial" charset="0"/>
                <a:cs typeface="ＭＳ Ｐゴシック" charset="0"/>
              </a:rPr>
              <a:t>tirahan</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1" spc="100" baseline="0" dirty="0">
                <a:latin typeface="Arial" charset="0"/>
                <a:cs typeface="ＭＳ Ｐゴシック" charset="0"/>
              </a:rPr>
              <a:t>1:3</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Ang </a:t>
            </a:r>
            <a:r>
              <a:rPr lang="en-US" b="0" i="0" spc="100" baseline="0" dirty="0" err="1">
                <a:latin typeface="Arial" charset="0"/>
                <a:cs typeface="ＭＳ Ｐゴシック" charset="0"/>
              </a:rPr>
              <a:t>dako</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pagdakila</a:t>
            </a:r>
            <a:r>
              <a:rPr lang="en-US" b="0" i="0" spc="100" baseline="0" dirty="0">
                <a:latin typeface="Arial" charset="0"/>
                <a:cs typeface="ＭＳ Ｐゴシック" charset="0"/>
              </a:rPr>
              <a:t> kay Cristo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kanang</a:t>
            </a:r>
            <a:r>
              <a:rPr lang="en-US" b="0" i="0" spc="100" baseline="0" dirty="0">
                <a:latin typeface="Arial" charset="0"/>
                <a:cs typeface="ＭＳ Ｐゴシック" charset="0"/>
              </a:rPr>
              <a:t> </a:t>
            </a:r>
            <a:r>
              <a:rPr lang="en-US" b="0" i="0" spc="100" baseline="0" dirty="0" err="1">
                <a:latin typeface="Arial" charset="0"/>
                <a:cs typeface="ＭＳ Ｐゴシック" charset="0"/>
              </a:rPr>
              <a:t>kamay</a:t>
            </a:r>
            <a:r>
              <a:rPr lang="en-US" b="0" i="0" spc="100" baseline="0" dirty="0">
                <a:latin typeface="Arial" charset="0"/>
                <a:cs typeface="ＭＳ Ｐゴシック" charset="0"/>
              </a:rPr>
              <a:t> ng Ama (</a:t>
            </a:r>
            <a:r>
              <a:rPr lang="en-US" b="0" i="1" spc="100" baseline="0" dirty="0" err="1">
                <a:latin typeface="Arial" charset="0"/>
                <a:cs typeface="ＭＳ Ｐゴシック" charset="0"/>
              </a:rPr>
              <a:t>tal</a:t>
            </a:r>
            <a:r>
              <a:rPr lang="en-US" b="0" i="1" spc="100" baseline="0" dirty="0">
                <a:latin typeface="Arial" charset="0"/>
                <a:cs typeface="ＭＳ Ｐゴシック" charset="0"/>
              </a:rPr>
              <a:t>. 20</a:t>
            </a:r>
            <a:r>
              <a:rPr lang="en-US" b="0" i="0" spc="100" baseline="0" dirty="0">
                <a:latin typeface="Arial" charset="0"/>
                <a:cs typeface="ＭＳ Ｐゴシック" charset="0"/>
              </a:rPr>
              <a:t>). ¶ • Isang </a:t>
            </a:r>
            <a:r>
              <a:rPr lang="en-US" b="0" i="0" spc="100" baseline="0" dirty="0" err="1">
                <a:latin typeface="Arial" charset="0"/>
                <a:cs typeface="ＭＳ Ｐゴシック" charset="0"/>
              </a:rPr>
              <a:t>lugar</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pagpapala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t>
            </a:r>
            <a:r>
              <a:rPr lang="en-US" b="0" i="1" spc="100" baseline="0" dirty="0" err="1">
                <a:latin typeface="Arial" charset="0"/>
                <a:cs typeface="ＭＳ Ｐゴシック" charset="0"/>
              </a:rPr>
              <a:t>tal</a:t>
            </a:r>
            <a:r>
              <a:rPr lang="en-US" b="0" i="1" spc="100" baseline="0" dirty="0">
                <a:latin typeface="Arial" charset="0"/>
                <a:cs typeface="ＭＳ Ｐゴシック" charset="0"/>
              </a:rPr>
              <a:t>. 3; 2:6</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dako</a:t>
            </a:r>
            <a:r>
              <a:rPr lang="en-US" b="0" i="0" spc="100" baseline="0" dirty="0">
                <a:latin typeface="Arial" charset="0"/>
                <a:cs typeface="ＭＳ Ｐゴシック" charset="0"/>
              </a:rPr>
              <a:t> pa ng </a:t>
            </a:r>
            <a:r>
              <a:rPr lang="en-US" b="0" i="0" spc="100" baseline="0" dirty="0" err="1">
                <a:latin typeface="Arial" charset="0"/>
                <a:cs typeface="ＭＳ Ｐゴシック" charset="0"/>
              </a:rPr>
              <a:t>tunggalian</a:t>
            </a:r>
            <a:r>
              <a:rPr lang="en-US" b="0" i="0" spc="100" baseline="0" dirty="0">
                <a:latin typeface="Arial" charset="0"/>
                <a:cs typeface="ＭＳ Ｐゴシック" charset="0"/>
              </a:rPr>
              <a:t> </a:t>
            </a:r>
            <a:r>
              <a:rPr lang="en-US" b="0" i="0" spc="100" baseline="0" dirty="0" err="1">
                <a:latin typeface="Arial" charset="0"/>
                <a:cs typeface="ＭＳ Ｐゴシック" charset="0"/>
              </a:rPr>
              <a:t>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masasamang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nilalabanan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pamamanginoon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1" spc="100" baseline="0" dirty="0">
                <a:latin typeface="Arial" charset="0"/>
                <a:cs typeface="ＭＳ Ｐゴシック" charset="0"/>
              </a:rPr>
              <a:t>310, 6:12</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79751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b</a:t>
            </a:r>
            <a:r>
              <a:rPr lang="en-US" b="0" spc="100" baseline="0" dirty="0">
                <a:latin typeface="Arial" charset="0"/>
                <a:cs typeface="ＭＳ Ｐゴシック" charset="0"/>
              </a:rPr>
              <a:t>. </a:t>
            </a:r>
            <a:r>
              <a:rPr lang="en-US" sz="4000" b="0" kern="1200" spc="100" baseline="0" dirty="0" err="1">
                <a:solidFill>
                  <a:schemeClr val="tx1"/>
                </a:solidFill>
                <a:latin typeface="Calibri"/>
                <a:cs typeface="Calibri"/>
              </a:rPr>
              <a:t>Mamahaling</a:t>
            </a:r>
            <a:r>
              <a:rPr lang="en-US" sz="4000" b="0" kern="1200" spc="100" baseline="0" dirty="0">
                <a:solidFill>
                  <a:schemeClr val="tx1"/>
                </a:solidFill>
                <a:latin typeface="Calibri"/>
                <a:cs typeface="Calibri"/>
              </a:rPr>
              <a:t> </a:t>
            </a:r>
            <a:r>
              <a:rPr lang="en-US" sz="4000" b="0" kern="1200" spc="100" baseline="0" dirty="0" err="1">
                <a:solidFill>
                  <a:schemeClr val="tx1"/>
                </a:solidFill>
                <a:latin typeface="Calibri"/>
                <a:cs typeface="Calibri"/>
              </a:rPr>
              <a:t>Katubusan</a:t>
            </a:r>
            <a:r>
              <a:rPr lang="en-US" sz="4000" b="0" kern="1200" spc="100" baseline="0" dirty="0">
                <a:solidFill>
                  <a:schemeClr val="tx1"/>
                </a:solidFill>
                <a:latin typeface="Calibri"/>
                <a:cs typeface="Calibri"/>
              </a:rPr>
              <a:t>; </a:t>
            </a:r>
            <a:r>
              <a:rPr lang="en-US" sz="4000" b="0" kern="1200" spc="100" baseline="0" dirty="0" err="1">
                <a:solidFill>
                  <a:schemeClr val="tx1"/>
                </a:solidFill>
                <a:latin typeface="Calibri"/>
                <a:cs typeface="Calibri"/>
              </a:rPr>
              <a:t>Labis-labis</a:t>
            </a:r>
            <a:r>
              <a:rPr lang="en-US" sz="4000" b="0" kern="1200" spc="100" baseline="0" dirty="0">
                <a:solidFill>
                  <a:schemeClr val="tx1"/>
                </a:solidFill>
                <a:latin typeface="Calibri"/>
                <a:cs typeface="Calibri"/>
              </a:rPr>
              <a:t> </a:t>
            </a:r>
            <a:r>
              <a:rPr lang="en-US" sz="4000" b="0" kern="1200" spc="100" baseline="0" dirty="0" err="1">
                <a:solidFill>
                  <a:schemeClr val="tx1"/>
                </a:solidFill>
                <a:latin typeface="Calibri"/>
                <a:cs typeface="Calibri"/>
              </a:rPr>
              <a:t>na</a:t>
            </a:r>
            <a:r>
              <a:rPr lang="en-US" sz="4000" b="0" kern="1200" spc="100" baseline="0" dirty="0">
                <a:solidFill>
                  <a:schemeClr val="tx1"/>
                </a:solidFill>
                <a:latin typeface="Calibri"/>
                <a:cs typeface="Calibri"/>
              </a:rPr>
              <a:t> </a:t>
            </a:r>
            <a:r>
              <a:rPr lang="en-US" sz="4000" b="0" kern="1200" spc="100" baseline="0" dirty="0" err="1">
                <a:solidFill>
                  <a:schemeClr val="tx1"/>
                </a:solidFill>
                <a:latin typeface="Calibri"/>
                <a:cs typeface="Calibri"/>
              </a:rPr>
              <a:t>Kapatawaran</a:t>
            </a:r>
            <a:r>
              <a:rPr lang="en-US" b="1" spc="100" baseline="0" dirty="0">
                <a:latin typeface="Arial" charset="0"/>
                <a:cs typeface="ＭＳ Ｐゴシック" charset="0"/>
              </a:rPr>
              <a:t>. </a:t>
            </a:r>
            <a:r>
              <a:rPr lang="en-US" b="0" spc="100" baseline="0" dirty="0">
                <a:latin typeface="Arial" charset="0"/>
                <a:cs typeface="ＭＳ Ｐゴシック" charset="0"/>
              </a:rPr>
              <a:t>“Na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kaniya</a:t>
            </a:r>
            <a:r>
              <a:rPr lang="en-US" b="0" spc="100" baseline="0" dirty="0">
                <a:latin typeface="Arial" charset="0"/>
                <a:cs typeface="ＭＳ Ｐゴシック" charset="0"/>
              </a:rPr>
              <a:t>,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kasaganaanng</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biyaya</a:t>
            </a:r>
            <a:r>
              <a:rPr lang="en-US" b="0" spc="100" baseline="0" dirty="0">
                <a:latin typeface="Arial" charset="0"/>
                <a:cs typeface="ＭＳ Ｐゴシック" charset="0"/>
              </a:rPr>
              <a:t>, tayo ay </a:t>
            </a:r>
            <a:r>
              <a:rPr lang="en-US" b="0" spc="100" baseline="0" dirty="0" err="1">
                <a:latin typeface="Arial" charset="0"/>
                <a:cs typeface="ＭＳ Ｐゴシック" charset="0"/>
              </a:rPr>
              <a:t>mayroong</a:t>
            </a:r>
            <a:r>
              <a:rPr lang="en-US" b="0" spc="100" baseline="0" dirty="0">
                <a:latin typeface="Arial" charset="0"/>
                <a:cs typeface="ＭＳ Ｐゴシック" charset="0"/>
              </a:rPr>
              <a:t> </a:t>
            </a:r>
            <a:r>
              <a:rPr lang="en-US" b="0" spc="100" baseline="0" dirty="0" err="1">
                <a:latin typeface="Arial" charset="0"/>
                <a:cs typeface="ＭＳ Ｐゴシック" charset="0"/>
              </a:rPr>
              <a:t>katubusan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ng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dugo</a:t>
            </a:r>
            <a:r>
              <a:rPr lang="en-US" b="0" spc="100" baseline="0" dirty="0">
                <a:latin typeface="Arial" charset="0"/>
                <a:cs typeface="ＭＳ Ｐゴシック" charset="0"/>
              </a:rPr>
              <a:t>, ang </a:t>
            </a:r>
            <a:r>
              <a:rPr lang="en-US" b="0" spc="100" baseline="0" dirty="0" err="1">
                <a:latin typeface="Arial" charset="0"/>
                <a:cs typeface="ＭＳ Ｐゴシック" charset="0"/>
              </a:rPr>
              <a:t>kapatawaran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kasalanan</a:t>
            </a:r>
            <a:r>
              <a:rPr lang="en-US" b="0" spc="100" baseline="0" dirty="0">
                <a:latin typeface="Arial" charset="0"/>
                <a:cs typeface="ＭＳ Ｐゴシック" charset="0"/>
              </a:rPr>
              <a:t>. </a:t>
            </a:r>
            <a:r>
              <a:rPr lang="en-US" b="0" spc="100" baseline="0" dirty="0" err="1">
                <a:latin typeface="Arial" charset="0"/>
                <a:cs typeface="ＭＳ Ｐゴシック" charset="0"/>
              </a:rPr>
              <a:t>Pinasagana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lahat ng </a:t>
            </a:r>
            <a:r>
              <a:rPr lang="en-US" b="0" spc="100" baseline="0" dirty="0" err="1">
                <a:latin typeface="Arial" charset="0"/>
                <a:cs typeface="ＭＳ Ｐゴシック" charset="0"/>
              </a:rPr>
              <a:t>karunungan</a:t>
            </a:r>
            <a:r>
              <a:rPr lang="en-US" b="0" spc="100" baseline="0" dirty="0">
                <a:latin typeface="Arial" charset="0"/>
                <a:cs typeface="ＭＳ Ｐゴシック" charset="0"/>
              </a:rPr>
              <a:t> at </a:t>
            </a:r>
            <a:r>
              <a:rPr lang="en-US" b="0" spc="100" baseline="0" dirty="0" err="1">
                <a:latin typeface="Arial" charset="0"/>
                <a:cs typeface="ＭＳ Ｐゴシック" charset="0"/>
              </a:rPr>
              <a:t>kaalaman</a:t>
            </a:r>
            <a:r>
              <a:rPr lang="en-US" b="0"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1:7, 8 SND</a:t>
            </a:r>
            <a:r>
              <a:rPr lang="en-US" b="0" i="0" spc="100" baseline="0" dirty="0">
                <a:latin typeface="Arial" charset="0"/>
                <a:cs typeface="ＭＳ Ｐゴシック" charset="0"/>
              </a:rPr>
              <a:t>). </a:t>
            </a:r>
            <a:r>
              <a:rPr lang="en-US" b="1" i="0" spc="100" baseline="0" dirty="0" err="1">
                <a:latin typeface="Arial" charset="0"/>
                <a:cs typeface="ＭＳ Ｐゴシック" charset="0"/>
              </a:rPr>
              <a:t>Ginawa</a:t>
            </a:r>
            <a:r>
              <a:rPr lang="en-US" b="1" i="0" spc="100" baseline="0" dirty="0">
                <a:latin typeface="Arial" charset="0"/>
                <a:cs typeface="ＭＳ Ｐゴシック" charset="0"/>
              </a:rPr>
              <a:t> </a:t>
            </a:r>
            <a:r>
              <a:rPr lang="en-US" b="1" i="0" spc="100" baseline="0" dirty="0" err="1">
                <a:latin typeface="Arial" charset="0"/>
                <a:cs typeface="ＭＳ Ｐゴシック" charset="0"/>
              </a:rPr>
              <a:t>Niya</a:t>
            </a:r>
            <a:r>
              <a:rPr lang="en-US" b="1" i="0" spc="100" baseline="0" dirty="0">
                <a:latin typeface="Arial" charset="0"/>
                <a:cs typeface="ＭＳ Ｐゴシック" charset="0"/>
              </a:rPr>
              <a:t> Ito Para </a:t>
            </a:r>
            <a:r>
              <a:rPr lang="en-US" b="1" i="0" spc="100" baseline="0" dirty="0" err="1">
                <a:latin typeface="Arial" charset="0"/>
                <a:cs typeface="ＭＳ Ｐゴシック" charset="0"/>
              </a:rPr>
              <a:t>lamang</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Pag-</a:t>
            </a:r>
            <a:r>
              <a:rPr lang="en-US" b="1" i="0" spc="100" baseline="0" dirty="0" err="1">
                <a:latin typeface="Arial" charset="0"/>
                <a:cs typeface="ＭＳ Ｐゴシック" charset="0"/>
              </a:rPr>
              <a:t>ibig</a:t>
            </a:r>
            <a:r>
              <a:rPr lang="en-US" b="1" i="0" spc="100" baseline="0" dirty="0">
                <a:latin typeface="Arial" charset="0"/>
                <a:cs typeface="ＭＳ Ｐゴシック" charset="0"/>
              </a:rPr>
              <a:t>.</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69811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Griyegong</a:t>
            </a:r>
            <a:r>
              <a:rPr lang="en-US" b="1" i="0" spc="100" baseline="0" dirty="0">
                <a:latin typeface="Arial" charset="0"/>
                <a:cs typeface="ＭＳ Ｐゴシック" charset="0"/>
              </a:rPr>
              <a:t> </a:t>
            </a:r>
            <a:r>
              <a:rPr lang="en-US" b="1" i="1" spc="100" baseline="0" dirty="0" err="1">
                <a:latin typeface="Arial" charset="0"/>
                <a:cs typeface="ＭＳ Ｐゴシック" charset="0"/>
              </a:rPr>
              <a:t>apolutrõsis</a:t>
            </a:r>
            <a:r>
              <a:rPr lang="en-US" b="1" i="1" spc="100" baseline="0" dirty="0">
                <a:latin typeface="Arial" charset="0"/>
                <a:cs typeface="ＭＳ Ｐゴシック" charset="0"/>
              </a:rPr>
              <a:t> “</a:t>
            </a:r>
            <a:r>
              <a:rPr lang="en-US" b="1" i="1" spc="100" baseline="0" dirty="0" err="1">
                <a:latin typeface="Arial" charset="0"/>
                <a:cs typeface="ＭＳ Ｐゴシック" charset="0"/>
              </a:rPr>
              <a:t>katubusan</a:t>
            </a:r>
            <a:r>
              <a:rPr lang="en-US" b="1" i="1" spc="100" baseline="0" dirty="0">
                <a:latin typeface="Arial" charset="0"/>
                <a:cs typeface="ＭＳ Ｐゴシック" charset="0"/>
              </a:rPr>
              <a:t>” </a:t>
            </a:r>
            <a:r>
              <a:rPr lang="en-US" b="0" i="0" spc="100" baseline="0" dirty="0">
                <a:latin typeface="Arial" charset="0"/>
                <a:cs typeface="ＭＳ Ｐゴシック" charset="0"/>
              </a:rPr>
              <a:t>¶ • Ang </a:t>
            </a:r>
            <a:r>
              <a:rPr lang="en-US" b="0" i="0" spc="100" baseline="0" dirty="0" err="1">
                <a:latin typeface="Arial" charset="0"/>
                <a:cs typeface="ＭＳ Ｐゴシック" charset="0"/>
              </a:rPr>
              <a:t>nakaraang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pag-iral</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taga-Efeso</a:t>
            </a:r>
            <a:r>
              <a:rPr lang="en-US" b="0" i="0" spc="100" baseline="0" dirty="0">
                <a:latin typeface="Arial" charset="0"/>
                <a:cs typeface="ＭＳ Ｐゴシック" charset="0"/>
              </a:rPr>
              <a:t>: </a:t>
            </a:r>
            <a:r>
              <a:rPr lang="en-US" b="0" i="0" spc="100" baseline="0" dirty="0" err="1">
                <a:latin typeface="Arial" charset="0"/>
                <a:cs typeface="ＭＳ Ｐゴシック" charset="0"/>
              </a:rPr>
              <a:t>lumalakad</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patay</a:t>
            </a:r>
            <a:r>
              <a:rPr lang="en-US" b="0" i="0" spc="100" baseline="0" dirty="0">
                <a:latin typeface="Arial" charset="0"/>
                <a:cs typeface="ＭＳ Ｐゴシック" charset="0"/>
              </a:rPr>
              <a:t>; “</a:t>
            </a:r>
            <a:r>
              <a:rPr lang="en-US" b="0" i="0" spc="100" baseline="0" dirty="0" err="1">
                <a:latin typeface="Arial" charset="0"/>
                <a:cs typeface="ＭＳ Ｐゴシック" charset="0"/>
              </a:rPr>
              <a:t>patay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pagsalangsang</a:t>
            </a:r>
            <a:r>
              <a:rPr lang="en-US" b="0" i="0" spc="100" baseline="0" dirty="0">
                <a:latin typeface="Arial" charset="0"/>
                <a:cs typeface="ＭＳ Ｐゴシック" charset="0"/>
              </a:rPr>
              <a:t>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kasalanan</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2:1); </a:t>
            </a:r>
            <a:r>
              <a:rPr lang="en-US" b="0" i="0" spc="100" baseline="0" dirty="0" err="1">
                <a:latin typeface="Arial" charset="0"/>
                <a:cs typeface="ＭＳ Ｐゴシック" charset="0"/>
              </a:rPr>
              <a:t>nabubuahy</a:t>
            </a:r>
            <a:r>
              <a:rPr lang="en-US" b="0" i="0" spc="100" baseline="0" dirty="0">
                <a:latin typeface="Arial" charset="0"/>
                <a:cs typeface="ＭＳ Ｐゴシック" charset="0"/>
              </a:rPr>
              <a:t> </a:t>
            </a:r>
            <a:r>
              <a:rPr lang="en-US" b="0" i="0" spc="100" baseline="0" dirty="0" err="1">
                <a:latin typeface="Arial" charset="0"/>
                <a:cs typeface="ＭＳ Ｐゴシック" charset="0"/>
              </a:rPr>
              <a:t>gaya</a:t>
            </a:r>
            <a:r>
              <a:rPr lang="en-US" b="0" i="0" spc="100" baseline="0" dirty="0">
                <a:latin typeface="Arial" charset="0"/>
                <a:cs typeface="ＭＳ Ｐゴシック" charset="0"/>
              </a:rPr>
              <a:t> ng </a:t>
            </a:r>
            <a:r>
              <a:rPr lang="en-US" b="0" i="0" spc="100" baseline="0" dirty="0" err="1">
                <a:latin typeface="Arial" charset="0"/>
                <a:cs typeface="ＭＳ Ｐゴシック" charset="0"/>
              </a:rPr>
              <a:t>utos</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a:t>
            </a:r>
            <a:r>
              <a:rPr lang="en-US" b="0" i="0" spc="100" baseline="0" dirty="0" err="1">
                <a:latin typeface="Arial" charset="0"/>
                <a:cs typeface="ＭＳ Ｐゴシック" charset="0"/>
              </a:rPr>
              <a:t>Satanas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a:t>
            </a:r>
            <a:r>
              <a:rPr lang="en-US" b="0" i="0" spc="100" baseline="0" dirty="0">
                <a:latin typeface="Arial" charset="0"/>
                <a:cs typeface="ＭＳ Ｐゴシック" charset="0"/>
              </a:rPr>
              <a:t> (</a:t>
            </a:r>
            <a:r>
              <a:rPr lang="en-US" b="0" i="1" spc="100" baseline="0" dirty="0">
                <a:latin typeface="Arial" charset="0"/>
                <a:cs typeface="ＭＳ Ｐゴシック" charset="0"/>
              </a:rPr>
              <a:t>2:1–3</a:t>
            </a:r>
            <a:r>
              <a:rPr lang="en-US" b="0" i="0" spc="100" baseline="0" dirty="0">
                <a:latin typeface="Arial" charset="0"/>
                <a:cs typeface="ＭＳ Ｐゴシック" charset="0"/>
              </a:rPr>
              <a:t>); </a:t>
            </a:r>
            <a:r>
              <a:rPr lang="en-US" b="0" i="0" spc="100" baseline="0" dirty="0" err="1">
                <a:latin typeface="Arial" charset="0"/>
                <a:cs typeface="ＭＳ Ｐゴシック" charset="0"/>
              </a:rPr>
              <a:t>napaalipin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kasalanan</a:t>
            </a:r>
            <a:r>
              <a:rPr lang="en-US" b="0" i="0" spc="100" baseline="0" dirty="0">
                <a:latin typeface="Arial" charset="0"/>
                <a:cs typeface="ＭＳ Ｐゴシック" charset="0"/>
              </a:rPr>
              <a:t>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a:t>
            </a:r>
            <a:r>
              <a:rPr lang="en-US" b="0" i="0" spc="100" baseline="0" dirty="0" err="1">
                <a:latin typeface="Arial" charset="0"/>
                <a:cs typeface="ＭＳ Ｐゴシック" charset="0"/>
              </a:rPr>
              <a:t>Satanas</a:t>
            </a:r>
            <a:r>
              <a:rPr lang="en-US" b="0" i="0" spc="100" baseline="0" dirty="0">
                <a:latin typeface="Arial" charset="0"/>
                <a:cs typeface="ＭＳ Ｐゴシック" charset="0"/>
              </a:rPr>
              <a:t>, </a:t>
            </a:r>
            <a:r>
              <a:rPr lang="en-US" b="0" i="0" spc="100" baseline="0" dirty="0" err="1">
                <a:latin typeface="Arial" charset="0"/>
                <a:cs typeface="ＭＳ Ｐゴシック" charset="0"/>
              </a:rPr>
              <a:t>wala</a:t>
            </a:r>
            <a:r>
              <a:rPr lang="en-US" b="0" i="0" spc="100" baseline="0" dirty="0">
                <a:latin typeface="Arial" charset="0"/>
                <a:cs typeface="ＭＳ Ｐゴシック" charset="0"/>
              </a:rPr>
              <a:t> </a:t>
            </a:r>
            <a:r>
              <a:rPr lang="en-US" b="0" i="0" spc="100" baseline="0" dirty="0" err="1">
                <a:latin typeface="Arial" charset="0"/>
                <a:cs typeface="ＭＳ Ｐゴシック" charset="0"/>
              </a:rPr>
              <a:t>silang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kakayahang</a:t>
            </a:r>
            <a:r>
              <a:rPr lang="en-US" b="0" i="0" spc="100" baseline="0" dirty="0">
                <a:latin typeface="Arial" charset="0"/>
                <a:cs typeface="ＭＳ Ｐゴシック" charset="0"/>
              </a:rPr>
              <a:t> </a:t>
            </a:r>
            <a:r>
              <a:rPr lang="en-US" b="0" i="0" spc="100" baseline="0" dirty="0" err="1">
                <a:latin typeface="Arial" charset="0"/>
                <a:cs typeface="ＭＳ Ｐゴシック" charset="0"/>
              </a:rPr>
              <a:t>palayain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sarili</a:t>
            </a:r>
            <a:r>
              <a:rPr lang="en-US" b="0" i="0" spc="100" baseline="0" dirty="0">
                <a:latin typeface="Arial" charset="0"/>
                <a:cs typeface="ＭＳ Ｐゴシック" charset="0"/>
              </a:rPr>
              <a:t>. ¶ • Sa </a:t>
            </a:r>
            <a:r>
              <a:rPr lang="en-US" b="0" i="0" spc="100" baseline="0" dirty="0" err="1">
                <a:latin typeface="Arial" charset="0"/>
                <a:cs typeface="ＭＳ Ｐゴシック" charset="0"/>
              </a:rPr>
              <a:t>talatang</a:t>
            </a:r>
            <a:r>
              <a:rPr lang="en-US" b="0" i="0" spc="100" baseline="0" dirty="0">
                <a:latin typeface="Arial" charset="0"/>
                <a:cs typeface="ＭＳ Ｐゴシック" charset="0"/>
              </a:rPr>
              <a:t> 1:7, ang </a:t>
            </a:r>
            <a:r>
              <a:rPr lang="en-US" i="1" spc="100" baseline="0" dirty="0" err="1">
                <a:latin typeface="Arial" panose="020B0604020202020204" pitchFamily="34" charset="0"/>
                <a:cs typeface="Arial" panose="020B0604020202020204" pitchFamily="34" charset="0"/>
              </a:rPr>
              <a:t>apolutrõsis</a:t>
            </a:r>
            <a:r>
              <a:rPr lang="en-US" i="1" spc="100" baseline="0" dirty="0">
                <a:latin typeface="Arial" panose="020B0604020202020204" pitchFamily="34" charset="0"/>
                <a:cs typeface="Arial" panose="020B0604020202020204" pitchFamily="34" charset="0"/>
              </a:rPr>
              <a:t> </a:t>
            </a:r>
            <a:r>
              <a:rPr lang="en-US" i="0" spc="100" baseline="0" dirty="0">
                <a:latin typeface="Arial" panose="020B0604020202020204" pitchFamily="34" charset="0"/>
                <a:cs typeface="Arial" panose="020B0604020202020204" pitchFamily="34" charset="0"/>
              </a:rPr>
              <a:t>(</a:t>
            </a:r>
            <a:r>
              <a:rPr lang="en-US" i="0" spc="100" baseline="0" dirty="0" err="1">
                <a:latin typeface="Arial" panose="020B0604020202020204" pitchFamily="34" charset="0"/>
                <a:cs typeface="Arial" panose="020B0604020202020204" pitchFamily="34" charset="0"/>
              </a:rPr>
              <a:t>katubusan</a:t>
            </a:r>
            <a:r>
              <a:rPr lang="en-US" i="0" spc="100" baseline="0" dirty="0">
                <a:latin typeface="Arial" panose="020B0604020202020204" pitchFamily="34" charset="0"/>
                <a:cs typeface="Arial" panose="020B0604020202020204" pitchFamily="34" charset="0"/>
              </a:rPr>
              <a:t>) ay </a:t>
            </a:r>
            <a:r>
              <a:rPr lang="en-US" i="0" spc="100" baseline="0" dirty="0" err="1">
                <a:latin typeface="Arial" panose="020B0604020202020204" pitchFamily="34" charset="0"/>
                <a:cs typeface="Arial" panose="020B0604020202020204" pitchFamily="34" charset="0"/>
              </a:rPr>
              <a:t>orihinal</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na</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ginamit</a:t>
            </a:r>
            <a:r>
              <a:rPr lang="en-US" i="0" spc="100" baseline="0" dirty="0">
                <a:latin typeface="Arial" panose="020B0604020202020204" pitchFamily="34" charset="0"/>
                <a:cs typeface="Arial" panose="020B0604020202020204" pitchFamily="34" charset="0"/>
              </a:rPr>
              <a:t> para </a:t>
            </a:r>
            <a:r>
              <a:rPr lang="en-US" i="0" spc="100" baseline="0" dirty="0" err="1">
                <a:latin typeface="Arial" panose="020B0604020202020204" pitchFamily="34" charset="0"/>
                <a:cs typeface="Arial" panose="020B0604020202020204" pitchFamily="34" charset="0"/>
              </a:rPr>
              <a:t>sa</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pagbili</a:t>
            </a:r>
            <a:r>
              <a:rPr lang="en-US" i="0" spc="100" baseline="0" dirty="0">
                <a:latin typeface="Arial" panose="020B0604020202020204" pitchFamily="34" charset="0"/>
                <a:cs typeface="Arial" panose="020B0604020202020204" pitchFamily="34" charset="0"/>
              </a:rPr>
              <a:t> ng </a:t>
            </a:r>
            <a:r>
              <a:rPr lang="en-US" i="0" spc="100" baseline="0" dirty="0" err="1">
                <a:latin typeface="Arial" panose="020B0604020202020204" pitchFamily="34" charset="0"/>
                <a:cs typeface="Arial" panose="020B0604020202020204" pitchFamily="34" charset="0"/>
              </a:rPr>
              <a:t>kalayaan</a:t>
            </a:r>
            <a:r>
              <a:rPr lang="en-US" i="0" spc="100" baseline="0" dirty="0">
                <a:latin typeface="Arial" panose="020B0604020202020204" pitchFamily="34" charset="0"/>
                <a:cs typeface="Arial" panose="020B0604020202020204" pitchFamily="34" charset="0"/>
              </a:rPr>
              <a:t> ng </a:t>
            </a:r>
            <a:r>
              <a:rPr lang="en-US" i="0" spc="100" baseline="0" dirty="0" err="1">
                <a:latin typeface="Arial" panose="020B0604020202020204" pitchFamily="34" charset="0"/>
                <a:cs typeface="Arial" panose="020B0604020202020204" pitchFamily="34" charset="0"/>
              </a:rPr>
              <a:t>isang</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alipin</a:t>
            </a:r>
            <a:r>
              <a:rPr lang="en-US" i="0" spc="100" baseline="0" dirty="0">
                <a:latin typeface="Arial" panose="020B0604020202020204" pitchFamily="34" charset="0"/>
                <a:cs typeface="Arial" panose="020B0604020202020204" pitchFamily="34" charset="0"/>
              </a:rPr>
              <a:t> o </a:t>
            </a:r>
            <a:r>
              <a:rPr lang="en-US" i="0" spc="100" baseline="0" dirty="0" err="1">
                <a:latin typeface="Arial" panose="020B0604020202020204" pitchFamily="34" charset="0"/>
                <a:cs typeface="Arial" panose="020B0604020202020204" pitchFamily="34" charset="0"/>
              </a:rPr>
              <a:t>pagbabayad</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upang</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palayain</a:t>
            </a:r>
            <a:r>
              <a:rPr lang="en-US" i="0" spc="100" baseline="0" dirty="0">
                <a:latin typeface="Arial" panose="020B0604020202020204" pitchFamily="34" charset="0"/>
                <a:cs typeface="Arial" panose="020B0604020202020204" pitchFamily="34" charset="0"/>
              </a:rPr>
              <a:t> ang </a:t>
            </a:r>
            <a:r>
              <a:rPr lang="en-US" i="0" spc="100" baseline="0" dirty="0" err="1">
                <a:latin typeface="Arial" panose="020B0604020202020204" pitchFamily="34" charset="0"/>
                <a:cs typeface="Arial" panose="020B0604020202020204" pitchFamily="34" charset="0"/>
              </a:rPr>
              <a:t>isang</a:t>
            </a:r>
            <a:r>
              <a:rPr lang="en-US" i="0" spc="100" baseline="0" dirty="0">
                <a:latin typeface="Arial" panose="020B0604020202020204" pitchFamily="34" charset="0"/>
                <a:cs typeface="Arial" panose="020B0604020202020204" pitchFamily="34" charset="0"/>
              </a:rPr>
              <a:t> </a:t>
            </a:r>
            <a:r>
              <a:rPr lang="en-US" i="0" spc="100" baseline="0" dirty="0" err="1">
                <a:latin typeface="Arial" panose="020B0604020202020204" pitchFamily="34" charset="0"/>
                <a:cs typeface="Arial" panose="020B0604020202020204" pitchFamily="34" charset="0"/>
              </a:rPr>
              <a:t>bihag</a:t>
            </a:r>
            <a:r>
              <a:rPr lang="en-US" i="0" spc="100" baseline="0" dirty="0">
                <a:latin typeface="Arial" panose="020B0604020202020204" pitchFamily="34" charset="0"/>
                <a:cs typeface="Arial" panose="020B0604020202020204" pitchFamily="34" charset="0"/>
              </a:rPr>
              <a:t>. </a:t>
            </a:r>
            <a:endParaRPr lang="en-PH"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50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kalayaan</a:t>
            </a:r>
            <a:r>
              <a:rPr lang="en-US" b="0" i="0" spc="100" baseline="0" dirty="0">
                <a:latin typeface="Arial" charset="0"/>
                <a:cs typeface="ＭＳ Ｐゴシック" charset="0"/>
              </a:rPr>
              <a:t> ay </a:t>
            </a:r>
            <a:r>
              <a:rPr lang="en-US" b="0" i="0" spc="100" baseline="0" dirty="0" err="1">
                <a:latin typeface="Arial" charset="0"/>
                <a:cs typeface="ＭＳ Ｐゴシック" charset="0"/>
              </a:rPr>
              <a:t>dumarating</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matinding</a:t>
            </a:r>
            <a:r>
              <a:rPr lang="en-US" b="0" i="0" spc="100" baseline="0" dirty="0">
                <a:latin typeface="Arial" charset="0"/>
                <a:cs typeface="ＭＳ Ｐゴシック" charset="0"/>
              </a:rPr>
              <a:t> </a:t>
            </a:r>
            <a:r>
              <a:rPr lang="en-US" b="0" i="0" spc="100" baseline="0" dirty="0" err="1">
                <a:latin typeface="Arial" charset="0"/>
                <a:cs typeface="ＭＳ Ｐゴシック" charset="0"/>
              </a:rPr>
              <a:t>gastos</a:t>
            </a:r>
            <a:r>
              <a:rPr lang="en-US" b="0" i="0" spc="100" baseline="0" dirty="0">
                <a:latin typeface="Arial" charset="0"/>
                <a:cs typeface="ＭＳ Ｐゴシック" charset="0"/>
              </a:rPr>
              <a:t>: “Sa </a:t>
            </a:r>
            <a:r>
              <a:rPr lang="en-US" b="0" i="0" spc="100" baseline="0" dirty="0" err="1">
                <a:latin typeface="Arial" charset="0"/>
                <a:cs typeface="ＭＳ Ｐゴシック" charset="0"/>
              </a:rPr>
              <a:t>kanya’y</a:t>
            </a:r>
            <a:r>
              <a:rPr lang="en-US" b="0" i="0" spc="100" baseline="0" dirty="0">
                <a:latin typeface="Arial" charset="0"/>
                <a:cs typeface="ＭＳ Ｐゴシック" charset="0"/>
              </a:rPr>
              <a:t> [Jesus] </a:t>
            </a:r>
            <a:r>
              <a:rPr lang="en-US" b="0" i="0" spc="100" baseline="0" dirty="0" err="1">
                <a:latin typeface="Arial" charset="0"/>
                <a:cs typeface="ＭＳ Ｐゴシック" charset="0"/>
              </a:rPr>
              <a:t>mayroon</a:t>
            </a:r>
            <a:r>
              <a:rPr lang="en-US" b="0" i="0" spc="100" baseline="0" dirty="0">
                <a:latin typeface="Arial" charset="0"/>
                <a:cs typeface="ＭＳ Ｐゴシック" charset="0"/>
              </a:rPr>
              <a:t> </a:t>
            </a:r>
            <a:r>
              <a:rPr lang="en-US" b="0" i="0" spc="100" baseline="0" dirty="0" err="1">
                <a:latin typeface="Arial" charset="0"/>
                <a:cs typeface="ＭＳ Ｐゴシック" charset="0"/>
              </a:rPr>
              <a:t>tayong</a:t>
            </a:r>
            <a:r>
              <a:rPr lang="en-US" b="0" i="0" spc="100" baseline="0" dirty="0">
                <a:latin typeface="Arial" charset="0"/>
                <a:cs typeface="ＭＳ Ｐゴシック" charset="0"/>
              </a:rPr>
              <a:t> </a:t>
            </a:r>
            <a:r>
              <a:rPr lang="en-US" b="0" i="0" spc="100" baseline="0" dirty="0" err="1">
                <a:latin typeface="Arial" charset="0"/>
                <a:cs typeface="ＭＳ Ｐゴシック" charset="0"/>
              </a:rPr>
              <a:t>katubusan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dugo</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1:7</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kalayaan</a:t>
            </a:r>
            <a:r>
              <a:rPr lang="en-US" b="0" i="0" spc="100" baseline="0" dirty="0">
                <a:latin typeface="Arial" charset="0"/>
                <a:cs typeface="ＭＳ Ｐゴシック" charset="0"/>
              </a:rPr>
              <a:t> at </a:t>
            </a:r>
            <a:r>
              <a:rPr lang="en-US" b="0" i="0" spc="100" baseline="0" dirty="0" err="1">
                <a:latin typeface="Arial" charset="0"/>
                <a:cs typeface="ＭＳ Ｐゴシック" charset="0"/>
              </a:rPr>
              <a:t>dignidad</a:t>
            </a:r>
            <a:r>
              <a:rPr lang="en-US" b="0" i="0" spc="100" baseline="0" dirty="0">
                <a:latin typeface="Arial" charset="0"/>
                <a:cs typeface="ＭＳ Ｐゴシック" charset="0"/>
              </a:rPr>
              <a:t>. </a:t>
            </a:r>
            <a:r>
              <a:rPr lang="en-US" b="0" i="0" spc="100" baseline="0" dirty="0" err="1">
                <a:latin typeface="Arial" charset="0"/>
                <a:cs typeface="ＭＳ Ｐゴシック" charset="0"/>
              </a:rPr>
              <a:t>Tayo’y</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napaalipin</a:t>
            </a:r>
            <a:r>
              <a:rPr lang="en-US" b="0" i="0" spc="100" baseline="0" dirty="0">
                <a:latin typeface="Arial" charset="0"/>
                <a:cs typeface="ＭＳ Ｐゴシック" charset="0"/>
              </a:rPr>
              <a:t>! ¶ • </a:t>
            </a:r>
            <a:r>
              <a:rPr lang="en-US" b="0" i="0" spc="100" baseline="0" dirty="0" err="1">
                <a:latin typeface="Arial" charset="0"/>
                <a:cs typeface="ＭＳ Ｐゴシック" charset="0"/>
              </a:rPr>
              <a:t>Binabayaran</a:t>
            </a:r>
            <a:r>
              <a:rPr lang="en-US" b="0" i="0" spc="100" baseline="0" dirty="0">
                <a:latin typeface="Arial" charset="0"/>
                <a:cs typeface="ＭＳ Ｐゴシック" charset="0"/>
              </a:rPr>
              <a:t> </a:t>
            </a:r>
            <a:r>
              <a:rPr lang="en-US" b="0" i="0" spc="100" baseline="0" dirty="0" err="1">
                <a:latin typeface="Arial" charset="0"/>
                <a:cs typeface="ＭＳ Ｐゴシック" charset="0"/>
              </a:rPr>
              <a:t>ba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ang </a:t>
            </a:r>
            <a:r>
              <a:rPr lang="en-US" b="0" i="0" spc="100" baseline="0" dirty="0" err="1">
                <a:latin typeface="Arial" charset="0"/>
                <a:cs typeface="ＭＳ Ｐゴシック" charset="0"/>
              </a:rPr>
              <a:t>halaga</a:t>
            </a:r>
            <a:r>
              <a:rPr lang="en-US" b="0" i="0" spc="100" baseline="0" dirty="0">
                <a:latin typeface="Arial" charset="0"/>
                <a:cs typeface="ＭＳ Ｐゴシック" charset="0"/>
              </a:rPr>
              <a:t> ng </a:t>
            </a:r>
            <a:r>
              <a:rPr lang="en-US" b="0" i="0" spc="100" baseline="0" dirty="0" err="1">
                <a:latin typeface="Arial" charset="0"/>
                <a:cs typeface="ＭＳ Ｐゴシック" charset="0"/>
              </a:rPr>
              <a:t>katubusan</a:t>
            </a:r>
            <a:r>
              <a:rPr lang="en-US" b="0" i="0" spc="100" baseline="0" dirty="0">
                <a:latin typeface="Arial" charset="0"/>
                <a:cs typeface="ＭＳ Ｐゴシック" charset="0"/>
              </a:rPr>
              <a:t> kay </a:t>
            </a:r>
            <a:r>
              <a:rPr lang="en-US" b="0" i="0" spc="100" baseline="0" dirty="0" err="1">
                <a:latin typeface="Arial" charset="0"/>
                <a:cs typeface="ＭＳ Ｐゴシック" charset="0"/>
              </a:rPr>
              <a:t>Satanas</a:t>
            </a:r>
            <a:r>
              <a:rPr lang="en-US" b="0" i="0" spc="100" baseline="0" dirty="0">
                <a:latin typeface="Arial" charset="0"/>
                <a:cs typeface="ＭＳ Ｐゴシック" charset="0"/>
              </a:rPr>
              <a:t>? Ang </a:t>
            </a:r>
            <a:r>
              <a:rPr lang="en-US" b="0" i="0" spc="100" baseline="0" dirty="0" err="1">
                <a:latin typeface="Arial" charset="0"/>
                <a:cs typeface="ＭＳ Ｐゴシック" charset="0"/>
              </a:rPr>
              <a:t>ideyang</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pampanahong</a:t>
            </a:r>
            <a:r>
              <a:rPr lang="en-US" b="0" i="0" spc="100" baseline="0" dirty="0">
                <a:latin typeface="Arial" charset="0"/>
                <a:cs typeface="ＭＳ Ｐゴシック" charset="0"/>
              </a:rPr>
              <a:t> </a:t>
            </a:r>
            <a:r>
              <a:rPr lang="en-US" b="0" i="0" spc="100" baseline="0" dirty="0" err="1">
                <a:latin typeface="Arial" charset="0"/>
                <a:cs typeface="ＭＳ Ｐゴシック" charset="0"/>
              </a:rPr>
              <a:t>medyebal</a:t>
            </a:r>
            <a:r>
              <a:rPr lang="en-US" b="0" i="0" spc="100" baseline="0" dirty="0">
                <a:latin typeface="Arial" charset="0"/>
                <a:cs typeface="ＭＳ Ｐゴシック" charset="0"/>
              </a:rPr>
              <a:t>, </a:t>
            </a:r>
            <a:r>
              <a:rPr lang="en-US" b="0" i="0" spc="100" baseline="0" dirty="0" err="1">
                <a:latin typeface="Arial" charset="0"/>
                <a:cs typeface="ＭＳ Ｐゴシック" charset="0"/>
              </a:rPr>
              <a:t>hindi</a:t>
            </a:r>
            <a:r>
              <a:rPr lang="en-US" b="0" i="0" spc="100" baseline="0" dirty="0">
                <a:latin typeface="Arial" charset="0"/>
                <a:cs typeface="ＭＳ Ｐゴシック" charset="0"/>
              </a:rPr>
              <a:t> </a:t>
            </a:r>
            <a:r>
              <a:rPr lang="en-US" b="0" i="0" spc="100" baseline="0" dirty="0" err="1">
                <a:latin typeface="Arial" charset="0"/>
                <a:cs typeface="ＭＳ Ｐゴシック" charset="0"/>
              </a:rPr>
              <a:t>biblikal</a:t>
            </a:r>
            <a:r>
              <a:rPr lang="en-US" b="0" i="0" spc="100" baseline="0" dirty="0">
                <a:latin typeface="Arial" charset="0"/>
                <a:cs typeface="ＭＳ Ｐゴシック" charset="0"/>
              </a:rPr>
              <a:t>. </a:t>
            </a:r>
            <a:endParaRPr lang="en-PH" b="1" i="1" dirty="0"/>
          </a:p>
        </p:txBody>
      </p:sp>
    </p:spTree>
    <p:extLst>
      <p:ext uri="{BB962C8B-B14F-4D97-AF65-F5344CB8AC3E}">
        <p14:creationId xmlns:p14="http://schemas.microsoft.com/office/powerpoint/2010/main" val="123569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pakinabang</a:t>
            </a:r>
            <a:r>
              <a:rPr lang="en-US" b="1" i="0" spc="100" baseline="0" dirty="0">
                <a:latin typeface="Arial" charset="0"/>
                <a:cs typeface="ＭＳ Ｐゴシック" charset="0"/>
              </a:rPr>
              <a:t> ng </a:t>
            </a:r>
            <a:r>
              <a:rPr lang="en-US" b="1" i="0" spc="100" baseline="0" dirty="0" err="1">
                <a:latin typeface="Arial" charset="0"/>
                <a:cs typeface="ＭＳ Ｐゴシック" charset="0"/>
              </a:rPr>
              <a:t>Kalbaryo</a:t>
            </a:r>
            <a:r>
              <a:rPr lang="en-US" b="1" i="0" spc="100" baseline="0" dirty="0">
                <a:latin typeface="Arial" charset="0"/>
                <a:cs typeface="ＭＳ Ｐゴシック" charset="0"/>
              </a:rPr>
              <a:t> ay </a:t>
            </a:r>
            <a:r>
              <a:rPr lang="en-US" b="1" i="0" spc="100" baseline="0" dirty="0" err="1">
                <a:latin typeface="Arial" charset="0"/>
                <a:cs typeface="ＭＳ Ｐゴシック" charset="0"/>
              </a:rPr>
              <a:t>isinasama</a:t>
            </a:r>
            <a:r>
              <a:rPr lang="en-US" b="1" i="0" spc="100" baseline="0" dirty="0">
                <a:latin typeface="Arial" charset="0"/>
                <a:cs typeface="ＭＳ Ｐゴシック" charset="0"/>
              </a:rPr>
              <a:t> </a:t>
            </a:r>
            <a:r>
              <a:rPr lang="en-US" b="1" i="0" spc="100" baseline="0" dirty="0" err="1">
                <a:latin typeface="Arial" charset="0"/>
                <a:cs typeface="ＭＳ Ｐゴシック" charset="0"/>
              </a:rPr>
              <a:t>rin</a:t>
            </a:r>
            <a:r>
              <a:rPr lang="en-US" b="1" i="0" spc="100" baseline="0" dirty="0">
                <a:latin typeface="Arial" charset="0"/>
                <a:cs typeface="ＭＳ Ｐゴシック" charset="0"/>
              </a:rPr>
              <a:t> “ang </a:t>
            </a:r>
            <a:r>
              <a:rPr lang="en-US" b="1" i="0" spc="100" baseline="0" dirty="0" err="1">
                <a:latin typeface="Arial" charset="0"/>
                <a:cs typeface="ＭＳ Ｐゴシック" charset="0"/>
              </a:rPr>
              <a:t>kapatawaran</a:t>
            </a:r>
            <a:r>
              <a:rPr lang="en-US" b="1" i="0" spc="100" baseline="0" dirty="0">
                <a:latin typeface="Arial" charset="0"/>
                <a:cs typeface="ＭＳ Ｐゴシック" charset="0"/>
              </a:rPr>
              <a:t> ng </a:t>
            </a:r>
            <a:r>
              <a:rPr lang="en-US" b="1" i="0" spc="100" baseline="0" dirty="0" err="1">
                <a:latin typeface="Arial" charset="0"/>
                <a:cs typeface="ＭＳ Ｐゴシック" charset="0"/>
              </a:rPr>
              <a:t>ating</a:t>
            </a:r>
            <a:r>
              <a:rPr lang="en-US" b="1" i="0" spc="100" baseline="0" dirty="0">
                <a:latin typeface="Arial" charset="0"/>
                <a:cs typeface="ＭＳ Ｐゴシック" charset="0"/>
              </a:rPr>
              <a:t>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pagsalangsang</a:t>
            </a:r>
            <a:r>
              <a:rPr lang="en-US" b="1"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1:7). ¶ </a:t>
            </a:r>
            <a:r>
              <a:rPr lang="en-US" b="0" i="0" spc="100" baseline="0" dirty="0">
                <a:latin typeface="Arial" charset="0"/>
                <a:cs typeface="ＭＳ Ｐゴシック" charset="0"/>
              </a:rPr>
              <a:t>• Sa </a:t>
            </a:r>
            <a:r>
              <a:rPr lang="en-US" b="0" i="0" spc="100" baseline="0" dirty="0" err="1">
                <a:latin typeface="Arial" charset="0"/>
                <a:cs typeface="ＭＳ Ｐゴシック" charset="0"/>
              </a:rPr>
              <a:t>krus</a:t>
            </a:r>
            <a:r>
              <a:rPr lang="en-US" b="0" i="0" spc="100" baseline="0" dirty="0">
                <a:latin typeface="Arial" charset="0"/>
                <a:cs typeface="ＭＳ Ｐゴシック" charset="0"/>
              </a:rPr>
              <a:t>, </a:t>
            </a:r>
            <a:r>
              <a:rPr lang="en-US" b="0" i="0" spc="100" baseline="0" dirty="0" err="1">
                <a:latin typeface="Arial" charset="0"/>
                <a:cs typeface="ＭＳ Ｐゴシック" charset="0"/>
              </a:rPr>
              <a:t>sinasarili</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ang </a:t>
            </a:r>
            <a:r>
              <a:rPr lang="en-US" b="0" i="0" spc="100" baseline="0" dirty="0" err="1">
                <a:latin typeface="Arial" charset="0"/>
                <a:cs typeface="ＭＳ Ｐゴシック" charset="0"/>
              </a:rPr>
              <a:t>presyo</a:t>
            </a:r>
            <a:r>
              <a:rPr lang="en-US" b="0" i="0" spc="100" baseline="0" dirty="0">
                <a:latin typeface="Arial" charset="0"/>
                <a:cs typeface="ＭＳ Ｐゴシック" charset="0"/>
              </a:rPr>
              <a:t> 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kasalanan</a:t>
            </a:r>
            <a:r>
              <a:rPr lang="en-US" b="0" i="0" spc="100" baseline="0" dirty="0">
                <a:latin typeface="Arial" charset="0"/>
                <a:cs typeface="ＭＳ Ｐゴシック" charset="0"/>
              </a:rPr>
              <a:t>, </a:t>
            </a:r>
            <a:r>
              <a:rPr lang="en-US" b="0" i="0" spc="100" baseline="0" dirty="0" err="1">
                <a:latin typeface="Arial" charset="0"/>
                <a:cs typeface="ＭＳ Ｐゴシック" charset="0"/>
              </a:rPr>
              <a:t>parehong</a:t>
            </a:r>
            <a:r>
              <a:rPr lang="en-US" b="0" i="0" spc="100" baseline="0" dirty="0">
                <a:latin typeface="Arial" charset="0"/>
                <a:cs typeface="ＭＳ Ｐゴシック" charset="0"/>
              </a:rPr>
              <a:t> </a:t>
            </a:r>
            <a:r>
              <a:rPr lang="en-US" b="0" i="0" spc="100" baseline="0" dirty="0" err="1">
                <a:latin typeface="Arial" charset="0"/>
                <a:cs typeface="ＭＳ Ｐゴシック" charset="0"/>
              </a:rPr>
              <a:t>nakaraan</a:t>
            </a:r>
            <a:r>
              <a:rPr lang="en-US" b="0" i="0" spc="100" baseline="0" dirty="0">
                <a:latin typeface="Arial" charset="0"/>
                <a:cs typeface="ＭＳ Ｐゴシック" charset="0"/>
              </a:rPr>
              <a:t> at </a:t>
            </a:r>
            <a:r>
              <a:rPr lang="en-US" b="0" i="0" spc="100" baseline="0" dirty="0" err="1">
                <a:latin typeface="Arial" charset="0"/>
                <a:cs typeface="ＭＳ Ｐゴシック" charset="0"/>
              </a:rPr>
              <a:t>kinabukasan</a:t>
            </a:r>
            <a:r>
              <a:rPr lang="en-US" b="0" i="0" spc="100" baseline="0" dirty="0">
                <a:latin typeface="Arial" charset="0"/>
                <a:cs typeface="ＭＳ Ｐゴシック" charset="0"/>
              </a:rPr>
              <a:t>, “</a:t>
            </a:r>
            <a:r>
              <a:rPr lang="en-US" b="0" i="0" spc="100" baseline="0" dirty="0" err="1">
                <a:latin typeface="Arial" charset="0"/>
                <a:cs typeface="ＭＳ Ｐゴシック" charset="0"/>
              </a:rPr>
              <a:t>pinawalang-bisa</a:t>
            </a:r>
            <a:r>
              <a:rPr lang="en-US" b="0" i="0" spc="100" baseline="0" dirty="0">
                <a:latin typeface="Arial" charset="0"/>
                <a:cs typeface="ＭＳ Ｐゴシック" charset="0"/>
              </a:rPr>
              <a:t> ang lahat ng </a:t>
            </a:r>
            <a:r>
              <a:rPr lang="en-US" b="0" i="0" spc="100" baseline="0" dirty="0" err="1">
                <a:latin typeface="Arial" charset="0"/>
                <a:cs typeface="ＭＳ Ｐゴシック" charset="0"/>
              </a:rPr>
              <a:t>naisulat</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alituntunin</a:t>
            </a:r>
            <a:r>
              <a:rPr lang="en-US" b="0" i="0" spc="100" baseline="0" dirty="0">
                <a:latin typeface="Arial" charset="0"/>
                <a:cs typeface="ＭＳ Ｐゴシック" charset="0"/>
              </a:rPr>
              <a:t> </a:t>
            </a:r>
            <a:r>
              <a:rPr lang="en-US" b="0" i="0" spc="100" baseline="0" dirty="0" err="1">
                <a:latin typeface="Arial" charset="0"/>
                <a:cs typeface="ＭＳ Ｐゴシック" charset="0"/>
              </a:rPr>
              <a:t>laban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a:t>
            </a:r>
            <a:r>
              <a:rPr lang="en-US" b="0" i="0" spc="100" baseline="0" dirty="0" err="1">
                <a:latin typeface="Arial" charset="0"/>
                <a:cs typeface="ＭＳ Ｐゴシック" charset="0"/>
              </a:rPr>
              <a:t>pati</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pananagutang</a:t>
            </a:r>
            <a:r>
              <a:rPr lang="en-US" b="0" i="0" spc="100" baseline="0" dirty="0">
                <a:latin typeface="Arial" charset="0"/>
                <a:cs typeface="ＭＳ Ｐゴシック" charset="0"/>
              </a:rPr>
              <a:t> </a:t>
            </a:r>
            <a:r>
              <a:rPr lang="en-US" b="0" i="0" spc="100" baseline="0" dirty="0" err="1">
                <a:latin typeface="Arial" charset="0"/>
                <a:cs typeface="ＭＳ Ｐゴシック" charset="0"/>
              </a:rPr>
              <a:t>kaugnay</a:t>
            </a:r>
            <a:r>
              <a:rPr lang="en-US" b="0" i="0" spc="100" baseline="0" dirty="0">
                <a:latin typeface="Arial" charset="0"/>
                <a:cs typeface="ＭＳ Ｐゴシック" charset="0"/>
              </a:rPr>
              <a:t> </a:t>
            </a:r>
            <a:r>
              <a:rPr lang="en-US" b="0" i="0" spc="100" baseline="0" dirty="0" err="1">
                <a:latin typeface="Arial" charset="0"/>
                <a:cs typeface="ＭＳ Ｐゴシック" charset="0"/>
              </a:rPr>
              <a:t>nito</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Colosas</a:t>
            </a:r>
            <a:r>
              <a:rPr lang="en-US" b="0" i="1" spc="100" baseline="0" dirty="0">
                <a:latin typeface="Arial" charset="0"/>
                <a:cs typeface="ＭＳ Ｐゴシック" charset="0"/>
              </a:rPr>
              <a:t> 2:14 MBB</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a:t>
            </a:r>
            <a:r>
              <a:rPr lang="en-US" b="1" i="0" spc="100" baseline="0" dirty="0">
                <a:latin typeface="Arial" charset="0"/>
                <a:cs typeface="ＭＳ Ｐゴシック" charset="0"/>
              </a:rPr>
              <a:t>Sa </a:t>
            </a:r>
            <a:r>
              <a:rPr lang="en-US" b="1" i="0" spc="100" baseline="0" dirty="0" err="1">
                <a:latin typeface="Arial" charset="0"/>
                <a:cs typeface="ＭＳ Ｐゴシック" charset="0"/>
              </a:rPr>
              <a:t>katubusan</a:t>
            </a:r>
            <a:r>
              <a:rPr lang="en-US" b="1" i="0" spc="100" baseline="0" dirty="0">
                <a:latin typeface="Arial" charset="0"/>
                <a:cs typeface="ＭＳ Ｐゴシック" charset="0"/>
              </a:rPr>
              <a:t> at </a:t>
            </a:r>
            <a:r>
              <a:rPr lang="en-US" b="1" i="0" spc="100" baseline="0" dirty="0" err="1">
                <a:latin typeface="Arial" charset="0"/>
                <a:cs typeface="ＭＳ Ｐゴシック" charset="0"/>
              </a:rPr>
              <a:t>kapatawaran</a:t>
            </a:r>
            <a:r>
              <a:rPr lang="en-US" b="1" i="0" spc="100" baseline="0" dirty="0">
                <a:latin typeface="Arial" charset="0"/>
                <a:cs typeface="ＭＳ Ｐゴシック" charset="0"/>
              </a:rPr>
              <a:t>, </a:t>
            </a:r>
            <a:r>
              <a:rPr lang="en-US" b="0" i="0" spc="100" baseline="0" dirty="0" err="1">
                <a:latin typeface="Arial" charset="0"/>
                <a:cs typeface="ＭＳ Ｐゴシック" charset="0"/>
              </a:rPr>
              <a:t>kumikilos</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mapagbigay</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Ama, </a:t>
            </a:r>
            <a:r>
              <a:rPr lang="en-US" b="0" i="0" spc="100" baseline="0" dirty="0" err="1">
                <a:latin typeface="Arial" charset="0"/>
                <a:cs typeface="ＭＳ Ｐゴシック" charset="0"/>
              </a:rPr>
              <a:t>na</a:t>
            </a:r>
            <a:r>
              <a:rPr lang="en-US" b="0" i="0" spc="100" baseline="0" dirty="0">
                <a:latin typeface="Arial" charset="0"/>
                <a:cs typeface="ＭＳ Ｐゴシック" charset="0"/>
              </a:rPr>
              <a:t> may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kayamanan</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biyaya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labis-labis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ibinibigay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a:t>
            </a:r>
            <a:endParaRPr lang="en-PH" b="1" i="1" dirty="0"/>
          </a:p>
        </p:txBody>
      </p:sp>
    </p:spTree>
    <p:extLst>
      <p:ext uri="{BB962C8B-B14F-4D97-AF65-F5344CB8AC3E}">
        <p14:creationId xmlns:p14="http://schemas.microsoft.com/office/powerpoint/2010/main" val="376509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c. Naka-</a:t>
            </a:r>
            <a:r>
              <a:rPr lang="en-US" b="1" spc="100" baseline="0" dirty="0" err="1">
                <a:latin typeface="Arial" charset="0"/>
                <a:cs typeface="ＭＳ Ｐゴシック" charset="0"/>
              </a:rPr>
              <a:t>sentro</a:t>
            </a:r>
            <a:r>
              <a:rPr lang="en-US" b="1" spc="100" baseline="0" dirty="0">
                <a:latin typeface="Arial" charset="0"/>
                <a:cs typeface="ＭＳ Ｐゴシック" charset="0"/>
              </a:rPr>
              <a:t> kay </a:t>
            </a:r>
            <a:r>
              <a:rPr lang="en-US" b="1" spc="100" baseline="0" dirty="0" err="1">
                <a:latin typeface="Arial" charset="0"/>
                <a:cs typeface="ＭＳ Ｐゴシック" charset="0"/>
              </a:rPr>
              <a:t>Cristong</a:t>
            </a:r>
            <a:r>
              <a:rPr lang="en-US" b="1" spc="100" baseline="0" dirty="0">
                <a:latin typeface="Arial" charset="0"/>
                <a:cs typeface="ＭＳ Ｐゴシック" charset="0"/>
              </a:rPr>
              <a:t> </a:t>
            </a:r>
            <a:r>
              <a:rPr lang="en-US" b="1" spc="100" baseline="0" dirty="0" err="1">
                <a:latin typeface="Arial" charset="0"/>
                <a:cs typeface="ＭＳ Ｐゴシック" charset="0"/>
              </a:rPr>
              <a:t>Panukala</a:t>
            </a:r>
            <a:r>
              <a:rPr lang="en-US" b="1" spc="100" baseline="0" dirty="0">
                <a:latin typeface="Arial" charset="0"/>
                <a:cs typeface="ＭＳ Ｐゴシック" charset="0"/>
              </a:rPr>
              <a:t> ng </a:t>
            </a:r>
            <a:r>
              <a:rPr lang="en-US" b="1" spc="100" baseline="0" dirty="0" err="1">
                <a:latin typeface="Arial" charset="0"/>
                <a:cs typeface="ＭＳ Ｐゴシック" charset="0"/>
              </a:rPr>
              <a:t>Diyos</a:t>
            </a:r>
            <a:r>
              <a:rPr lang="en-US" b="1" spc="100" baseline="0" dirty="0">
                <a:latin typeface="Arial" charset="0"/>
                <a:cs typeface="ＭＳ Ｐゴシック" charset="0"/>
              </a:rPr>
              <a:t>. </a:t>
            </a:r>
            <a:r>
              <a:rPr lang="en-US" b="0" spc="100" baseline="0" dirty="0">
                <a:latin typeface="Arial" charset="0"/>
                <a:cs typeface="ＭＳ Ｐゴシック" charset="0"/>
              </a:rPr>
              <a:t>“</a:t>
            </a:r>
            <a:r>
              <a:rPr lang="en-US" b="0" spc="100" baseline="0" dirty="0" err="1">
                <a:latin typeface="Arial" charset="0"/>
                <a:cs typeface="ＭＳ Ｐゴシック" charset="0"/>
              </a:rPr>
              <a:t>Ginawa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ito</a:t>
            </a:r>
            <a:r>
              <a:rPr lang="en-US" b="0" spc="100" baseline="0" dirty="0">
                <a:latin typeface="Arial" charset="0"/>
                <a:cs typeface="ＭＳ Ｐゴシック" charset="0"/>
              </a:rPr>
              <a:t> </a:t>
            </a:r>
            <a:r>
              <a:rPr lang="en-US" b="0" spc="100" baseline="0" dirty="0" err="1">
                <a:latin typeface="Arial" charset="0"/>
                <a:cs typeface="ＭＳ Ｐゴシック" charset="0"/>
              </a:rPr>
              <a:t>pagkatapos</a:t>
            </a:r>
            <a:r>
              <a:rPr lang="en-US" b="0" spc="100" baseline="0" dirty="0">
                <a:latin typeface="Arial" charset="0"/>
                <a:cs typeface="ＭＳ Ｐゴシック" charset="0"/>
              </a:rPr>
              <a:t> </a:t>
            </a:r>
            <a:r>
              <a:rPr lang="en-US" b="0" spc="100" baseline="0" dirty="0" err="1">
                <a:latin typeface="Arial" charset="0"/>
                <a:cs typeface="ＭＳ Ｐゴシック" charset="0"/>
              </a:rPr>
              <a:t>niyang</a:t>
            </a:r>
            <a:r>
              <a:rPr lang="en-US" b="0" spc="100" baseline="0" dirty="0">
                <a:latin typeface="Arial" charset="0"/>
                <a:cs typeface="ＭＳ Ｐゴシック" charset="0"/>
              </a:rPr>
              <a:t> </a:t>
            </a:r>
            <a:r>
              <a:rPr lang="en-US" b="0" spc="100" baseline="0" dirty="0" err="1">
                <a:latin typeface="Arial" charset="0"/>
                <a:cs typeface="ＭＳ Ｐゴシック" charset="0"/>
              </a:rPr>
              <a:t>ipaalam</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ang lahat ng </a:t>
            </a:r>
            <a:r>
              <a:rPr lang="en-US" b="0" spc="100" baseline="0" dirty="0" err="1">
                <a:latin typeface="Arial" charset="0"/>
                <a:cs typeface="ＭＳ Ｐゴシック" charset="0"/>
              </a:rPr>
              <a:t>hiwaga</a:t>
            </a:r>
            <a:r>
              <a:rPr lang="en-US" b="0" spc="100" baseline="0" dirty="0">
                <a:latin typeface="Arial" charset="0"/>
                <a:cs typeface="ＭＳ Ｐゴシック" charset="0"/>
              </a:rPr>
              <a:t> ng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kalooban</a:t>
            </a:r>
            <a:r>
              <a:rPr lang="en-US" b="0" spc="100" baseline="0" dirty="0">
                <a:latin typeface="Arial" charset="0"/>
                <a:cs typeface="ＭＳ Ｐゴシック" charset="0"/>
              </a:rPr>
              <a:t>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mabuting</a:t>
            </a:r>
            <a:r>
              <a:rPr lang="en-US" b="0" spc="100" baseline="0" dirty="0">
                <a:latin typeface="Arial" charset="0"/>
                <a:cs typeface="ＭＳ Ｐゴシック" charset="0"/>
              </a:rPr>
              <a:t> </a:t>
            </a:r>
            <a:r>
              <a:rPr lang="en-US" b="0" spc="100" baseline="0" dirty="0" err="1">
                <a:latin typeface="Arial" charset="0"/>
                <a:cs typeface="ＭＳ Ｐゴシック" charset="0"/>
              </a:rPr>
              <a:t>kaluguran</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nilayon</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sarili</a:t>
            </a:r>
            <a:r>
              <a:rPr lang="en-US" b="0" spc="100" baseline="0" dirty="0">
                <a:latin typeface="Arial" charset="0"/>
                <a:cs typeface="ＭＳ Ｐゴシック" charset="0"/>
              </a:rPr>
              <a:t>. Ito ay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pangangasiwa</a:t>
            </a:r>
            <a:r>
              <a:rPr lang="en-US" b="0" spc="100" baseline="0" dirty="0">
                <a:latin typeface="Arial" charset="0"/>
                <a:cs typeface="ＭＳ Ｐゴシック" charset="0"/>
              </a:rPr>
              <a:t> ng </a:t>
            </a:r>
            <a:r>
              <a:rPr lang="en-US" b="0" spc="100" baseline="0" dirty="0" err="1">
                <a:latin typeface="Arial" charset="0"/>
                <a:cs typeface="ＭＳ Ｐゴシック" charset="0"/>
              </a:rPr>
              <a:t>kaganapan</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panahon</a:t>
            </a:r>
            <a:r>
              <a:rPr lang="en-US" b="0" spc="100" baseline="0" dirty="0">
                <a:latin typeface="Arial" charset="0"/>
                <a:cs typeface="ＭＳ Ｐゴシック" charset="0"/>
              </a:rPr>
              <a:t> ¶ </a:t>
            </a:r>
            <a:r>
              <a:rPr lang="en-US" b="0" spc="100" baseline="0" dirty="0" err="1">
                <a:latin typeface="Arial" charset="0"/>
                <a:cs typeface="ＭＳ Ｐゴシック" charset="0"/>
              </a:rPr>
              <a:t>na</a:t>
            </a:r>
            <a:r>
              <a:rPr lang="en-US" b="0" spc="100" baseline="0" dirty="0">
                <a:latin typeface="Arial" charset="0"/>
                <a:cs typeface="ＭＳ Ｐゴシック" charset="0"/>
              </a:rPr>
              <a:t> ang lahat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ay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pag-isahin</a:t>
            </a:r>
            <a:r>
              <a:rPr lang="en-US" b="0" spc="100" baseline="0" dirty="0">
                <a:latin typeface="Arial" charset="0"/>
                <a:cs typeface="ＭＳ Ｐゴシック" charset="0"/>
              </a:rPr>
              <a:t> kay Cristo, </a:t>
            </a:r>
            <a:r>
              <a:rPr lang="en-US" b="0" spc="100" baseline="0" dirty="0" err="1">
                <a:latin typeface="Arial" charset="0"/>
                <a:cs typeface="ＭＳ Ｐゴシック" charset="0"/>
              </a:rPr>
              <a:t>kapwa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kalangitan</a:t>
            </a:r>
            <a:r>
              <a:rPr lang="en-US" b="0" spc="100" baseline="0" dirty="0">
                <a:latin typeface="Arial" charset="0"/>
                <a:cs typeface="ＭＳ Ｐゴシック" charset="0"/>
              </a:rPr>
              <a:t>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lupa</a:t>
            </a:r>
            <a:r>
              <a:rPr lang="en-US" b="0" spc="100" baseline="0" dirty="0">
                <a:latin typeface="Arial" charset="0"/>
                <a:cs typeface="ＭＳ Ｐゴシック" charset="0"/>
              </a:rPr>
              <a:t>”</a:t>
            </a:r>
            <a:r>
              <a:rPr lang="en-US" b="0" i="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1:9–10 SND</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67770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cs typeface="ＭＳ Ｐゴシック" charset="0"/>
              </a:rPr>
              <a:t>Tatlong</a:t>
            </a:r>
            <a:r>
              <a:rPr lang="en-US" b="1" i="0" spc="100" baseline="0" dirty="0">
                <a:latin typeface="Arial" charset="0"/>
                <a:cs typeface="ＭＳ Ｐゴシック" charset="0"/>
              </a:rPr>
              <a:t> </a:t>
            </a:r>
            <a:r>
              <a:rPr lang="en-US" b="1" i="0" spc="100" baseline="0" dirty="0" err="1">
                <a:latin typeface="Arial" charset="0"/>
                <a:cs typeface="ＭＳ Ｐゴシック" charset="0"/>
              </a:rPr>
              <a:t>tagurian</a:t>
            </a:r>
            <a:r>
              <a:rPr lang="en-US" b="1" i="0" spc="100" baseline="0" dirty="0">
                <a:latin typeface="Arial" charset="0"/>
                <a:cs typeface="ＭＳ Ｐゴシック" charset="0"/>
              </a:rPr>
              <a:t> para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panukala</a:t>
            </a:r>
            <a:r>
              <a:rPr lang="en-US" b="1" i="0" spc="100" baseline="0" dirty="0">
                <a:latin typeface="Arial" charset="0"/>
                <a:cs typeface="ＭＳ Ｐゴシック" charset="0"/>
              </a:rPr>
              <a:t> ng </a:t>
            </a:r>
            <a:r>
              <a:rPr lang="en-US" b="1" i="0" spc="100" baseline="0" dirty="0" err="1">
                <a:latin typeface="Arial" charset="0"/>
                <a:cs typeface="ＭＳ Ｐゴシック" charset="0"/>
              </a:rPr>
              <a:t>Diyos</a:t>
            </a:r>
            <a:r>
              <a:rPr lang="en-US" b="1" i="0" spc="100" baseline="0" dirty="0">
                <a:latin typeface="Arial" charset="0"/>
                <a:cs typeface="ＭＳ Ｐゴシック" charset="0"/>
              </a:rPr>
              <a:t> </a:t>
            </a:r>
            <a:r>
              <a:rPr lang="en-US" b="0" i="0" spc="100" baseline="0" dirty="0">
                <a:latin typeface="Arial" charset="0"/>
                <a:cs typeface="ＭＳ Ｐゴシック" charset="0"/>
              </a:rPr>
              <a:t>(</a:t>
            </a:r>
            <a:r>
              <a:rPr lang="en-US" b="0" i="0" spc="100" baseline="0" dirty="0" err="1">
                <a:latin typeface="Arial" charset="0"/>
                <a:cs typeface="ＭＳ Ｐゴシック" charset="0"/>
              </a:rPr>
              <a:t>Efeso</a:t>
            </a:r>
            <a:r>
              <a:rPr lang="en-US" b="0" i="0" spc="100" baseline="0" dirty="0">
                <a:latin typeface="Arial" charset="0"/>
                <a:cs typeface="ＭＳ Ｐゴシック" charset="0"/>
              </a:rPr>
              <a:t> 1:9, 10) ¶ 1. “Ang </a:t>
            </a:r>
            <a:r>
              <a:rPr lang="en-US" b="0" i="0" spc="100" baseline="0" dirty="0" err="1">
                <a:latin typeface="Arial" charset="0"/>
                <a:cs typeface="ＭＳ Ｐゴシック" charset="0"/>
              </a:rPr>
              <a:t>hiwaga</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kalooban</a:t>
            </a:r>
            <a:r>
              <a:rPr lang="en-US" b="0" i="0" spc="100" baseline="0" dirty="0">
                <a:latin typeface="Arial" charset="0"/>
                <a:cs typeface="ＭＳ Ｐゴシック" charset="0"/>
              </a:rPr>
              <a:t>.” ¶ 2.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layunin</a:t>
            </a:r>
            <a:r>
              <a:rPr lang="en-US" b="0" i="0" spc="100" baseline="0" dirty="0">
                <a:latin typeface="Arial" charset="0"/>
                <a:cs typeface="ＭＳ Ｐゴシック" charset="0"/>
              </a:rPr>
              <a:t>.” ¶ 3. “Isang </a:t>
            </a:r>
            <a:r>
              <a:rPr lang="en-US" b="0" i="0" spc="100" baseline="0" dirty="0" err="1">
                <a:latin typeface="Arial" charset="0"/>
                <a:cs typeface="ＭＳ Ｐゴシック" charset="0"/>
              </a:rPr>
              <a:t>panukala</a:t>
            </a:r>
            <a:r>
              <a:rPr lang="en-US" b="0" i="0" spc="100" baseline="0" dirty="0">
                <a:latin typeface="Arial" charset="0"/>
                <a:cs typeface="ＭＳ Ｐゴシック" charset="0"/>
              </a:rPr>
              <a:t> para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kaganapan</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(MBB). ¶ • </a:t>
            </a:r>
            <a:r>
              <a:rPr lang="en-US" b="0" i="0" spc="100" baseline="0" dirty="0" err="1">
                <a:latin typeface="Arial" charset="0"/>
                <a:cs typeface="ＭＳ Ｐゴシック" charset="0"/>
              </a:rPr>
              <a:t>Ano</a:t>
            </a:r>
            <a:r>
              <a:rPr lang="en-US" b="0" i="0" spc="100" baseline="0" dirty="0">
                <a:latin typeface="Arial" charset="0"/>
                <a:cs typeface="ＭＳ Ｐゴシック" charset="0"/>
              </a:rPr>
              <a:t> </a:t>
            </a:r>
            <a:r>
              <a:rPr lang="en-US" b="0" i="0" spc="100" baseline="0" dirty="0" err="1">
                <a:latin typeface="Arial" charset="0"/>
                <a:cs typeface="ＭＳ Ｐゴシック" charset="0"/>
              </a:rPr>
              <a:t>itong</a:t>
            </a:r>
            <a:r>
              <a:rPr lang="en-US" b="0" i="0" spc="100" baseline="0" dirty="0">
                <a:latin typeface="Arial" charset="0"/>
                <a:cs typeface="ＭＳ Ｐゴシック" charset="0"/>
              </a:rPr>
              <a:t> </a:t>
            </a:r>
            <a:r>
              <a:rPr lang="en-US" b="0" i="0" spc="100" baseline="0" dirty="0" err="1">
                <a:latin typeface="Arial" charset="0"/>
                <a:cs typeface="ＭＳ Ｐゴシック" charset="0"/>
              </a:rPr>
              <a:t>pangwakas</a:t>
            </a:r>
            <a:r>
              <a:rPr lang="en-US" b="0" i="0" spc="100" baseline="0" dirty="0">
                <a:latin typeface="Arial" charset="0"/>
                <a:cs typeface="ＭＳ Ｐゴシック" charset="0"/>
              </a:rPr>
              <a:t> at </a:t>
            </a:r>
            <a:r>
              <a:rPr lang="en-US" b="0" i="0" spc="100" baseline="0" dirty="0" err="1">
                <a:latin typeface="Arial" charset="0"/>
                <a:cs typeface="ＭＳ Ｐゴシック" charset="0"/>
              </a:rPr>
              <a:t>katapusang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panukala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pag-isahin</a:t>
            </a:r>
            <a:r>
              <a:rPr lang="en-US" b="0" i="0" spc="100" baseline="0" dirty="0">
                <a:latin typeface="Arial" charset="0"/>
                <a:cs typeface="ＭＳ Ｐゴシック" charset="0"/>
              </a:rPr>
              <a:t> ang lahat ng </a:t>
            </a:r>
            <a:r>
              <a:rPr lang="en-US" b="0" i="0" spc="100" baseline="0" dirty="0" err="1">
                <a:latin typeface="Arial" charset="0"/>
                <a:cs typeface="ＭＳ Ｐゴシック" charset="0"/>
              </a:rPr>
              <a:t>bagay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dako</a:t>
            </a:r>
            <a:r>
              <a:rPr lang="en-US" b="0" i="0" spc="100" baseline="0" dirty="0">
                <a:latin typeface="Arial" charset="0"/>
                <a:cs typeface="ＭＳ Ｐゴシック" charset="0"/>
              </a:rPr>
              <a:t>, kay Jesus. </a:t>
            </a:r>
            <a:r>
              <a:rPr lang="en-US" b="0" i="0" spc="100" baseline="0" dirty="0" err="1">
                <a:latin typeface="Arial" charset="0"/>
                <a:cs typeface="ＭＳ Ｐゴシック" charset="0"/>
              </a:rPr>
              <a:t>Pangungunahan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ang </a:t>
            </a:r>
            <a:r>
              <a:rPr lang="en-US" b="0" i="0" spc="100" baseline="0" dirty="0" err="1">
                <a:latin typeface="Arial" charset="0"/>
                <a:cs typeface="ＭＳ Ｐゴシック" charset="0"/>
              </a:rPr>
              <a:t>katapusan</a:t>
            </a:r>
            <a:r>
              <a:rPr lang="en-US" b="0" i="0" spc="100" baseline="0" dirty="0">
                <a:latin typeface="Arial" charset="0"/>
                <a:cs typeface="ＭＳ Ｐゴシック" charset="0"/>
              </a:rPr>
              <a:t> at </a:t>
            </a:r>
            <a:r>
              <a:rPr lang="en-US" b="0" i="0" spc="100" baseline="0" dirty="0" err="1">
                <a:latin typeface="Arial" charset="0"/>
                <a:cs typeface="ＭＳ Ｐゴシック" charset="0"/>
              </a:rPr>
              <a:t>eskatolohikal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panukala</a:t>
            </a:r>
            <a:r>
              <a:rPr lang="en-US" b="0" i="0" spc="100" baseline="0" dirty="0">
                <a:latin typeface="Arial" charset="0"/>
                <a:cs typeface="ＭＳ Ｐゴシック" charset="0"/>
              </a:rPr>
              <a:t>—¶ </a:t>
            </a:r>
            <a:r>
              <a:rPr lang="en-US" b="0" i="0" spc="100" baseline="0" dirty="0" err="1">
                <a:latin typeface="Arial" charset="0"/>
                <a:cs typeface="ＭＳ Ｐゴシック" charset="0"/>
              </a:rPr>
              <a:t>bago</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pagkakatatag</a:t>
            </a:r>
            <a:r>
              <a:rPr lang="en-US" b="0" i="0" spc="100" baseline="0" dirty="0">
                <a:latin typeface="Arial" charset="0"/>
                <a:cs typeface="ＭＳ Ｐゴシック" charset="0"/>
              </a:rPr>
              <a:t> ng </a:t>
            </a:r>
            <a:r>
              <a:rPr lang="en-US" b="0" i="0" spc="100" baseline="0" dirty="0" err="1">
                <a:latin typeface="Arial" charset="0"/>
                <a:cs typeface="ＭＳ Ｐゴシック" charset="0"/>
              </a:rPr>
              <a:t>sanlibutan</a:t>
            </a:r>
            <a:r>
              <a:rPr lang="en-US" b="0" i="0" spc="100" baseline="0" dirty="0">
                <a:latin typeface="Arial" charset="0"/>
                <a:cs typeface="ＭＳ Ｐゴシック" charset="0"/>
              </a:rPr>
              <a:t>,” </a:t>
            </a:r>
            <a:r>
              <a:rPr lang="en-US" b="0" i="0" spc="100" baseline="0" dirty="0" err="1">
                <a:latin typeface="Arial" charset="0"/>
                <a:cs typeface="ＭＳ Ｐゴシック" charset="0"/>
              </a:rPr>
              <a:t>napakalawak</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sasakupin</a:t>
            </a:r>
            <a:r>
              <a:rPr lang="en-US" b="0" i="0" spc="100" baseline="0" dirty="0">
                <a:latin typeface="Arial" charset="0"/>
                <a:cs typeface="ＭＳ Ｐゴシック" charset="0"/>
              </a:rPr>
              <a:t> ang lahat ng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at ¶ </a:t>
            </a:r>
            <a:r>
              <a:rPr lang="en-US" b="0" i="0" spc="100" baseline="0" dirty="0" err="1">
                <a:latin typeface="Arial" charset="0"/>
                <a:cs typeface="ＭＳ Ｐゴシック" charset="0"/>
              </a:rPr>
              <a:t>kalawakan</a:t>
            </a:r>
            <a:r>
              <a:rPr lang="en-US" b="0" i="0" spc="100" baseline="0" dirty="0">
                <a:latin typeface="Arial" charset="0"/>
                <a:cs typeface="ＭＳ Ｐゴシック" charset="0"/>
              </a:rPr>
              <a:t> “lahat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bagay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langit</a:t>
            </a:r>
            <a:r>
              <a:rPr lang="en-US" b="0" i="0" spc="100" baseline="0" dirty="0">
                <a:latin typeface="Arial" charset="0"/>
                <a:cs typeface="ＭＳ Ｐゴシック" charset="0"/>
              </a:rPr>
              <a:t>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lupa</a:t>
            </a:r>
            <a:r>
              <a:rPr lang="en-US" b="0" i="0" spc="100" baseline="0" dirty="0">
                <a:latin typeface="Arial" charset="0"/>
                <a:cs typeface="ＭＳ Ｐゴシック" charset="0"/>
              </a:rPr>
              <a:t>.”</a:t>
            </a:r>
            <a:endParaRPr lang="en-PH" b="1" i="1" dirty="0"/>
          </a:p>
        </p:txBody>
      </p:sp>
    </p:spTree>
    <p:extLst>
      <p:ext uri="{BB962C8B-B14F-4D97-AF65-F5344CB8AC3E}">
        <p14:creationId xmlns:p14="http://schemas.microsoft.com/office/powerpoint/2010/main" val="98897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t>
            </a:r>
            <a:r>
              <a:rPr lang="en-US" b="1" i="0" spc="100" baseline="0" dirty="0" err="1">
                <a:latin typeface="Arial" charset="0"/>
                <a:cs typeface="ＭＳ Ｐゴシック" charset="0"/>
              </a:rPr>
              <a:t>Panukala</a:t>
            </a:r>
            <a:r>
              <a:rPr lang="en-US" b="1" i="0" spc="100" baseline="0" dirty="0">
                <a:latin typeface="Arial" charset="0"/>
                <a:cs typeface="ＭＳ Ｐゴシック" charset="0"/>
              </a:rPr>
              <a:t> para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takdang</a:t>
            </a:r>
            <a:r>
              <a:rPr lang="en-US" b="1" i="0" spc="100" baseline="0" dirty="0">
                <a:latin typeface="Arial" charset="0"/>
                <a:cs typeface="ＭＳ Ｐゴシック" charset="0"/>
              </a:rPr>
              <a:t> </a:t>
            </a:r>
            <a:r>
              <a:rPr lang="en-US" b="1" i="0" spc="100" baseline="0" dirty="0" err="1">
                <a:latin typeface="Arial" charset="0"/>
                <a:cs typeface="ＭＳ Ｐゴシック" charset="0"/>
              </a:rPr>
              <a:t>panahon</a:t>
            </a:r>
            <a:r>
              <a:rPr lang="en-US" b="1" i="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1:10) ¶ </a:t>
            </a:r>
            <a:r>
              <a:rPr lang="en-US" b="0" i="0" spc="100" baseline="0" dirty="0">
                <a:latin typeface="Arial" charset="0"/>
                <a:cs typeface="ＭＳ Ｐゴシック" charset="0"/>
              </a:rPr>
              <a:t>• </a:t>
            </a:r>
            <a:r>
              <a:rPr lang="en-US" b="0" i="0" spc="100" baseline="0" dirty="0" err="1">
                <a:latin typeface="Arial" charset="0"/>
                <a:cs typeface="ＭＳ Ｐゴシック" charset="0"/>
              </a:rPr>
              <a:t>Nakaugat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kamatayan</a:t>
            </a:r>
            <a:r>
              <a:rPr lang="en-US" b="0" i="0" spc="100" baseline="0" dirty="0">
                <a:latin typeface="Arial" charset="0"/>
                <a:cs typeface="ＭＳ Ｐゴシック" charset="0"/>
              </a:rPr>
              <a:t>, </a:t>
            </a:r>
            <a:r>
              <a:rPr lang="en-US" b="0" i="0" spc="100" baseline="0" dirty="0" err="1">
                <a:latin typeface="Arial" charset="0"/>
                <a:cs typeface="ＭＳ Ｐゴシック" charset="0"/>
              </a:rPr>
              <a:t>muling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pagkabuhay</a:t>
            </a:r>
            <a:r>
              <a:rPr lang="en-US" b="0" i="0" spc="100" baseline="0" dirty="0">
                <a:latin typeface="Arial" charset="0"/>
                <a:cs typeface="ＭＳ Ｐゴシック" charset="0"/>
              </a:rPr>
              <a:t>, </a:t>
            </a:r>
            <a:r>
              <a:rPr lang="en-US" b="0" i="0" spc="100" baseline="0" dirty="0" err="1">
                <a:latin typeface="Arial" charset="0"/>
                <a:cs typeface="ＭＳ Ｐゴシック" charset="0"/>
              </a:rPr>
              <a:t>pag-akyat</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langit</a:t>
            </a:r>
            <a:r>
              <a:rPr lang="en-US" b="0" i="0" spc="100" baseline="0" dirty="0">
                <a:latin typeface="Arial" charset="0"/>
                <a:cs typeface="ＭＳ Ｐゴシック" charset="0"/>
              </a:rPr>
              <a:t>, at </a:t>
            </a:r>
            <a:r>
              <a:rPr lang="en-US" b="0" i="0" spc="100" baseline="0" dirty="0" err="1">
                <a:latin typeface="Arial" charset="0"/>
                <a:cs typeface="ＭＳ Ｐゴシック" charset="0"/>
              </a:rPr>
              <a:t>kaluwalhatian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Jesus </a:t>
            </a:r>
            <a:r>
              <a:rPr lang="en-US" b="0" i="1" spc="100" baseline="0" dirty="0">
                <a:latin typeface="Arial" charset="0"/>
                <a:cs typeface="ＭＳ Ｐゴシック" charset="0"/>
              </a:rPr>
              <a:t>(1:15–2:10</a:t>
            </a:r>
            <a:r>
              <a:rPr lang="en-US" b="0" i="0" spc="100" baseline="0" dirty="0">
                <a:latin typeface="Arial" charset="0"/>
                <a:cs typeface="ＭＳ Ｐゴシック" charset="0"/>
              </a:rPr>
              <a:t>).</a:t>
            </a:r>
            <a:r>
              <a:rPr lang="en-US" b="1" i="1"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t>
            </a:r>
            <a:r>
              <a:rPr lang="en-US" b="0" i="0" spc="100" baseline="0" dirty="0" err="1">
                <a:latin typeface="Arial" charset="0"/>
                <a:cs typeface="ＭＳ Ｐゴシック" charset="0"/>
              </a:rPr>
              <a:t>Sinesenyasan</a:t>
            </a:r>
            <a:r>
              <a:rPr lang="en-US" b="0" i="0" spc="100" baseline="0" dirty="0">
                <a:latin typeface="Arial" charset="0"/>
                <a:cs typeface="ＭＳ Ｐゴシック" charset="0"/>
              </a:rPr>
              <a:t> 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masasamang</a:t>
            </a:r>
            <a:r>
              <a:rPr lang="en-US" b="0" i="0" spc="100" baseline="0" dirty="0">
                <a:latin typeface="Arial" charset="0"/>
                <a:cs typeface="ＭＳ Ｐゴシック" charset="0"/>
              </a:rPr>
              <a:t> </a:t>
            </a:r>
            <a:r>
              <a:rPr lang="en-US" b="0" i="0" spc="100" baseline="0" dirty="0" err="1">
                <a:latin typeface="Arial" charset="0"/>
                <a:cs typeface="ＭＳ Ｐゴシック" charset="0"/>
              </a:rPr>
              <a:t>kapangyarihan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isinasagawa</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panukala</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0" spc="100" baseline="0" dirty="0" err="1">
                <a:latin typeface="Arial" charset="0"/>
                <a:cs typeface="ＭＳ Ｐゴシック" charset="0"/>
              </a:rPr>
              <a:t>matatapos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kanialng</a:t>
            </a:r>
            <a:r>
              <a:rPr lang="en-US" b="0" i="0" spc="100" baseline="0" dirty="0">
                <a:latin typeface="Arial" charset="0"/>
                <a:cs typeface="ＭＳ Ｐゴシック" charset="0"/>
              </a:rPr>
              <a:t> </a:t>
            </a:r>
            <a:r>
              <a:rPr lang="en-US" b="0" i="0" spc="100" baseline="0" dirty="0" err="1">
                <a:latin typeface="Arial" charset="0"/>
                <a:cs typeface="ＭＳ Ｐゴシック" charset="0"/>
              </a:rPr>
              <a:t>mapanghating</a:t>
            </a:r>
            <a:r>
              <a:rPr lang="en-US" b="0" i="0" spc="100" baseline="0" dirty="0">
                <a:latin typeface="Arial" charset="0"/>
                <a:cs typeface="ＭＳ Ｐゴシック" charset="0"/>
              </a:rPr>
              <a:t> </a:t>
            </a:r>
            <a:r>
              <a:rPr lang="en-US" b="0" i="0" spc="100" baseline="0" dirty="0" err="1">
                <a:latin typeface="Arial" charset="0"/>
                <a:cs typeface="ＭＳ Ｐゴシック" charset="0"/>
              </a:rPr>
              <a:t>paghahari</a:t>
            </a:r>
            <a:r>
              <a:rPr lang="en-US" b="0" i="0" spc="100" baseline="0" dirty="0">
                <a:latin typeface="Arial" charset="0"/>
                <a:cs typeface="ＭＳ Ｐゴシック" charset="0"/>
              </a:rPr>
              <a:t> </a:t>
            </a:r>
            <a:r>
              <a:rPr lang="en-US" b="0" i="1" spc="100" baseline="0" dirty="0">
                <a:latin typeface="Arial" charset="0"/>
                <a:cs typeface="ＭＳ Ｐゴシック" charset="0"/>
              </a:rPr>
              <a:t>(3:10</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Ang </a:t>
            </a:r>
            <a:r>
              <a:rPr lang="en-US" b="0" i="0" spc="100" baseline="0" dirty="0" err="1">
                <a:latin typeface="Arial" charset="0"/>
                <a:cs typeface="ＭＳ Ｐゴシック" charset="0"/>
              </a:rPr>
              <a:t>huling</a:t>
            </a:r>
            <a:r>
              <a:rPr lang="en-US" b="0" i="0" spc="100" baseline="0" dirty="0">
                <a:latin typeface="Arial" charset="0"/>
                <a:cs typeface="ＭＳ Ｐゴシック" charset="0"/>
              </a:rPr>
              <a:t> </a:t>
            </a:r>
            <a:r>
              <a:rPr lang="en-US" b="0" i="0" spc="100" baseline="0" dirty="0" err="1">
                <a:latin typeface="Arial" charset="0"/>
                <a:cs typeface="ＭＳ Ｐゴシック" charset="0"/>
              </a:rPr>
              <a:t>kalahati</a:t>
            </a:r>
            <a:r>
              <a:rPr lang="en-US" b="0" i="0" spc="100" baseline="0" dirty="0">
                <a:latin typeface="Arial" charset="0"/>
                <a:cs typeface="ＭＳ Ｐゴシック" charset="0"/>
              </a:rPr>
              <a:t> ng </a:t>
            </a:r>
            <a:r>
              <a:rPr lang="en-US" b="0" i="0" spc="100" baseline="0" dirty="0" err="1">
                <a:latin typeface="Arial" charset="0"/>
                <a:cs typeface="ＭＳ Ｐゴシック" charset="0"/>
              </a:rPr>
              <a:t>liham</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ay </a:t>
            </a:r>
            <a:r>
              <a:rPr lang="en-US" b="0" i="0" spc="100" baseline="0" dirty="0" err="1">
                <a:latin typeface="Arial" charset="0"/>
                <a:cs typeface="ＭＳ Ｐゴシック" charset="0"/>
              </a:rPr>
              <a:t>nagtatapos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panawagan</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magkaisa</a:t>
            </a:r>
            <a:r>
              <a:rPr lang="en-US" b="0" i="0" spc="100" baseline="0" dirty="0">
                <a:latin typeface="Arial" charset="0"/>
                <a:cs typeface="ＭＳ Ｐゴシック" charset="0"/>
              </a:rPr>
              <a:t> </a:t>
            </a:r>
            <a:r>
              <a:rPr lang="en-US" b="0" i="1" spc="100" baseline="0" dirty="0">
                <a:latin typeface="Arial" charset="0"/>
                <a:cs typeface="ＭＳ Ｐゴシック" charset="0"/>
              </a:rPr>
              <a:t>(4:1–16</a:t>
            </a:r>
            <a:r>
              <a:rPr lang="en-US" b="0" i="0" spc="100" baseline="0" dirty="0">
                <a:latin typeface="Arial" charset="0"/>
                <a:cs typeface="ＭＳ Ｐゴシック" charset="0"/>
              </a:rPr>
              <a:t>) at </a:t>
            </a:r>
            <a:r>
              <a:rPr lang="en-US" b="0" i="0" spc="100" baseline="0" dirty="0" err="1">
                <a:latin typeface="Arial" charset="0"/>
                <a:cs typeface="ＭＳ Ｐゴシック" charset="0"/>
              </a:rPr>
              <a:t>magtatapos</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larawan</a:t>
            </a:r>
            <a:r>
              <a:rPr lang="en-US" b="0" i="0" spc="100" baseline="0" dirty="0">
                <a:latin typeface="Arial" charset="0"/>
                <a:cs typeface="ＭＳ Ｐゴシック" charset="0"/>
              </a:rPr>
              <a:t> ng </a:t>
            </a:r>
            <a:r>
              <a:rPr lang="en-US" b="0" i="0" spc="100" baseline="0" dirty="0" err="1">
                <a:latin typeface="Arial" charset="0"/>
                <a:cs typeface="ＭＳ Ｐゴシック" charset="0"/>
              </a:rPr>
              <a:t>iglesya</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napag-isang</a:t>
            </a:r>
            <a:r>
              <a:rPr lang="en-US" b="0" i="0" spc="100" baseline="0" dirty="0">
                <a:latin typeface="Arial" charset="0"/>
                <a:cs typeface="ＭＳ Ｐゴシック" charset="0"/>
              </a:rPr>
              <a:t> </a:t>
            </a:r>
            <a:r>
              <a:rPr lang="en-US" b="0" i="0" spc="100" baseline="0" dirty="0" err="1">
                <a:latin typeface="Arial" charset="0"/>
                <a:cs typeface="ＭＳ Ｐゴシック" charset="0"/>
              </a:rPr>
              <a:t>hukbo</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ipinaglalaban</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kapayapaan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pangalan</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a:t>
            </a:r>
            <a:r>
              <a:rPr lang="en-US" b="0" i="1" spc="100" baseline="0" dirty="0">
                <a:latin typeface="Arial" charset="0"/>
                <a:cs typeface="ＭＳ Ｐゴシック" charset="0"/>
              </a:rPr>
              <a:t>.</a:t>
            </a:r>
            <a:r>
              <a:rPr lang="en-US" b="1" i="1" spc="100" baseline="0" dirty="0">
                <a:latin typeface="Arial" charset="0"/>
                <a:cs typeface="ＭＳ Ｐゴシック" charset="0"/>
              </a:rPr>
              <a:t> </a:t>
            </a:r>
            <a:endParaRPr lang="en-PH" b="1" i="1" dirty="0"/>
          </a:p>
        </p:txBody>
      </p:sp>
    </p:spTree>
    <p:extLst>
      <p:ext uri="{BB962C8B-B14F-4D97-AF65-F5344CB8AC3E}">
        <p14:creationId xmlns:p14="http://schemas.microsoft.com/office/powerpoint/2010/main" val="368955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spc="100" baseline="0" dirty="0" err="1">
                <a:latin typeface="Arial" charset="0"/>
                <a:cs typeface="ＭＳ Ｐゴシック" charset="0"/>
              </a:rPr>
              <a:t>Pangalawang</a:t>
            </a:r>
            <a:r>
              <a:rPr lang="en-US" b="1" i="1" spc="100" baseline="0" dirty="0">
                <a:latin typeface="Arial" charset="0"/>
                <a:cs typeface="ＭＳ Ｐゴシック" charset="0"/>
              </a:rPr>
              <a:t> </a:t>
            </a:r>
            <a:r>
              <a:rPr lang="en-US" b="1" i="1" spc="100" baseline="0" dirty="0" err="1">
                <a:latin typeface="Arial" charset="0"/>
                <a:cs typeface="ＭＳ Ｐゴシック" charset="0"/>
              </a:rPr>
              <a:t>Pagkakahati</a:t>
            </a:r>
            <a:r>
              <a:rPr lang="en-US" b="1" i="1" spc="100" baseline="0" dirty="0">
                <a:latin typeface="Arial" charset="0"/>
                <a:cs typeface="ＭＳ Ｐゴシック" charset="0"/>
              </a:rPr>
              <a:t>. </a:t>
            </a:r>
            <a:r>
              <a:rPr lang="en-US" b="1" spc="100" baseline="0" dirty="0">
                <a:latin typeface="Arial" charset="0"/>
                <a:cs typeface="ＭＳ Ｐゴシック" charset="0"/>
              </a:rPr>
              <a:t>2. Ang </a:t>
            </a:r>
            <a:r>
              <a:rPr lang="en-US" b="1" spc="100" baseline="0" dirty="0" err="1">
                <a:latin typeface="Arial" charset="0"/>
                <a:cs typeface="ＭＳ Ｐゴシック" charset="0"/>
              </a:rPr>
              <a:t>Ating</a:t>
            </a:r>
            <a:r>
              <a:rPr lang="en-US" b="1" spc="100" baseline="0" dirty="0">
                <a:latin typeface="Arial" charset="0"/>
                <a:cs typeface="ＭＳ Ｐゴシック" charset="0"/>
              </a:rPr>
              <a:t> </a:t>
            </a:r>
            <a:r>
              <a:rPr lang="en-US" b="1" spc="100" baseline="0" dirty="0" err="1">
                <a:latin typeface="Arial" charset="0"/>
                <a:cs typeface="ＭＳ Ｐゴシック" charset="0"/>
              </a:rPr>
              <a:t>Tugon</a:t>
            </a:r>
            <a:r>
              <a:rPr lang="en-US" b="1" spc="100" baseline="0" dirty="0">
                <a:latin typeface="Arial" charset="0"/>
                <a:cs typeface="ＭＳ Ｐゴシック" charset="0"/>
              </a:rPr>
              <a:t>. </a:t>
            </a:r>
            <a:r>
              <a:rPr lang="en-US" b="0" spc="100" baseline="0" dirty="0">
                <a:latin typeface="Arial" charset="0"/>
                <a:cs typeface="ＭＳ Ｐゴシック" charset="0"/>
              </a:rPr>
              <a:t>“Sa </a:t>
            </a:r>
            <a:r>
              <a:rPr lang="en-US" b="0" spc="100" baseline="0" dirty="0" err="1">
                <a:latin typeface="Arial" charset="0"/>
                <a:cs typeface="ＭＳ Ｐゴシック" charset="0"/>
              </a:rPr>
              <a:t>kaniya</a:t>
            </a:r>
            <a:r>
              <a:rPr lang="en-US" b="0" spc="100" baseline="0" dirty="0">
                <a:latin typeface="Arial" charset="0"/>
                <a:cs typeface="ＭＳ Ｐゴシック" charset="0"/>
              </a:rPr>
              <a:t> </a:t>
            </a:r>
            <a:r>
              <a:rPr lang="en-US" b="0" spc="100" baseline="0" dirty="0" err="1">
                <a:latin typeface="Arial" charset="0"/>
                <a:cs typeface="ＭＳ Ｐゴシック" charset="0"/>
              </a:rPr>
              <a:t>rin</a:t>
            </a:r>
            <a:r>
              <a:rPr lang="en-US" b="0" spc="100" baseline="0" dirty="0">
                <a:latin typeface="Arial" charset="0"/>
                <a:cs typeface="ＭＳ Ｐゴシック" charset="0"/>
              </a:rPr>
              <a:t> tayo ay </a:t>
            </a:r>
            <a:r>
              <a:rPr lang="en-US" b="0" spc="100" baseline="0" dirty="0" err="1">
                <a:latin typeface="Arial" charset="0"/>
                <a:cs typeface="ＭＳ Ｐゴシック" charset="0"/>
              </a:rPr>
              <a:t>nagkamit</a:t>
            </a:r>
            <a:r>
              <a:rPr lang="en-US" b="0" spc="100" baseline="0" dirty="0">
                <a:latin typeface="Arial" charset="0"/>
                <a:cs typeface="ＭＳ Ｐゴシック" charset="0"/>
              </a:rPr>
              <a:t> ng mana. </a:t>
            </a:r>
            <a:r>
              <a:rPr lang="en-US" b="0" spc="100" baseline="0" dirty="0" err="1">
                <a:latin typeface="Arial" charset="0"/>
                <a:cs typeface="ＭＳ Ｐゴシック" charset="0"/>
              </a:rPr>
              <a:t>Itinalaga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tayo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una</a:t>
            </a:r>
            <a:r>
              <a:rPr lang="en-US" b="0" spc="100" baseline="0" dirty="0">
                <a:latin typeface="Arial" charset="0"/>
                <a:cs typeface="ＭＳ Ｐゴシック" charset="0"/>
              </a:rPr>
              <a:t> pa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layunin</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gumagawa</a:t>
            </a:r>
            <a:r>
              <a:rPr lang="en-US" b="0" spc="100" baseline="0" dirty="0">
                <a:latin typeface="Arial" charset="0"/>
                <a:cs typeface="ＭＳ Ｐゴシック" charset="0"/>
              </a:rPr>
              <a:t> ng lahat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bagay</a:t>
            </a:r>
            <a:r>
              <a:rPr lang="en-US" b="0" spc="100" baseline="0" dirty="0">
                <a:latin typeface="Arial" charset="0"/>
                <a:cs typeface="ＭＳ Ｐゴシック" charset="0"/>
              </a:rPr>
              <a:t>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layunin</a:t>
            </a:r>
            <a:r>
              <a:rPr lang="en-US" b="0" spc="100" baseline="0" dirty="0">
                <a:latin typeface="Arial" charset="0"/>
                <a:cs typeface="ＭＳ Ｐゴシック" charset="0"/>
              </a:rPr>
              <a:t> ng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kalooban</a:t>
            </a:r>
            <a:r>
              <a:rPr lang="en-US" b="0" spc="100" baseline="0" dirty="0">
                <a:latin typeface="Arial" charset="0"/>
                <a:cs typeface="ＭＳ Ｐゴシック" charset="0"/>
              </a:rPr>
              <a:t>. ¶ Ito ay </a:t>
            </a:r>
            <a:r>
              <a:rPr lang="en-US" b="0" spc="100" baseline="0" dirty="0" err="1">
                <a:latin typeface="Arial" charset="0"/>
                <a:cs typeface="ＭＳ Ｐゴシック" charset="0"/>
              </a:rPr>
              <a:t>upang</a:t>
            </a:r>
            <a:r>
              <a:rPr lang="en-US" b="0" spc="100" baseline="0" dirty="0">
                <a:latin typeface="Arial" charset="0"/>
                <a:cs typeface="ＭＳ Ｐゴシック" charset="0"/>
              </a:rPr>
              <a:t> tayo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naunang</a:t>
            </a:r>
            <a:r>
              <a:rPr lang="en-US" b="0" spc="100" baseline="0" dirty="0">
                <a:latin typeface="Arial" charset="0"/>
                <a:cs typeface="ＭＳ Ｐゴシック" charset="0"/>
              </a:rPr>
              <a:t> </a:t>
            </a:r>
            <a:r>
              <a:rPr lang="en-US" b="0" spc="100" baseline="0" dirty="0" err="1">
                <a:latin typeface="Arial" charset="0"/>
                <a:cs typeface="ＭＳ Ｐゴシック" charset="0"/>
              </a:rPr>
              <a:t>nagtiwala</a:t>
            </a:r>
            <a:r>
              <a:rPr lang="en-US" b="0" spc="100" baseline="0" dirty="0">
                <a:latin typeface="Arial" charset="0"/>
                <a:cs typeface="ＭＳ Ｐゴシック" charset="0"/>
              </a:rPr>
              <a:t> kay Cristo ay </a:t>
            </a:r>
            <a:r>
              <a:rPr lang="en-US" b="0" spc="100" baseline="0" dirty="0" err="1">
                <a:latin typeface="Arial" charset="0"/>
                <a:cs typeface="ＭＳ Ｐゴシック" charset="0"/>
              </a:rPr>
              <a:t>maging</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kapurihan</a:t>
            </a:r>
            <a:r>
              <a:rPr lang="en-US" b="0" spc="100" baseline="0" dirty="0">
                <a:latin typeface="Arial" charset="0"/>
                <a:cs typeface="ＭＳ Ｐゴシック" charset="0"/>
              </a:rPr>
              <a:t> ng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kaluwalhatian</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1:11, 12 SND</a:t>
            </a:r>
            <a:r>
              <a:rPr lang="en-US" b="0" spc="100" baseline="0" dirty="0">
                <a:latin typeface="Arial" charset="0"/>
                <a:cs typeface="ＭＳ Ｐゴシック" charset="0"/>
              </a:rPr>
              <a:t>). </a:t>
            </a:r>
          </a:p>
        </p:txBody>
      </p:sp>
    </p:spTree>
    <p:extLst>
      <p:ext uri="{BB962C8B-B14F-4D97-AF65-F5344CB8AC3E}">
        <p14:creationId xmlns:p14="http://schemas.microsoft.com/office/powerpoint/2010/main" val="299240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Nabubuhay</a:t>
            </a:r>
            <a:r>
              <a:rPr lang="en-US" b="1" spc="100" baseline="0" dirty="0">
                <a:latin typeface="Arial" charset="0"/>
                <a:cs typeface="ＭＳ Ｐゴシック" charset="0"/>
              </a:rPr>
              <a:t> </a:t>
            </a:r>
            <a:r>
              <a:rPr lang="en-US" b="1" spc="100" baseline="0" dirty="0" err="1">
                <a:latin typeface="Arial" charset="0"/>
                <a:cs typeface="ＭＳ Ｐゴシック" charset="0"/>
              </a:rPr>
              <a:t>sa</a:t>
            </a:r>
            <a:r>
              <a:rPr lang="en-US" b="1" spc="100" baseline="0" dirty="0">
                <a:latin typeface="Arial" charset="0"/>
                <a:cs typeface="ＭＳ Ｐゴシック" charset="0"/>
              </a:rPr>
              <a:t> </a:t>
            </a:r>
            <a:r>
              <a:rPr lang="en-US" b="1" spc="100" baseline="0" dirty="0" err="1">
                <a:latin typeface="Arial" charset="0"/>
                <a:cs typeface="ＭＳ Ｐゴシック" charset="0"/>
              </a:rPr>
              <a:t>Pagpuri</a:t>
            </a:r>
            <a:r>
              <a:rPr lang="en-US" b="1" spc="100" baseline="0" dirty="0">
                <a:latin typeface="Arial" charset="0"/>
                <a:cs typeface="ＭＳ Ｐゴシック" charset="0"/>
              </a:rPr>
              <a:t> ng </a:t>
            </a:r>
            <a:r>
              <a:rPr lang="en-US" b="1" spc="100" baseline="0" dirty="0" err="1">
                <a:latin typeface="Arial" charset="0"/>
                <a:cs typeface="ＭＳ Ｐゴシック" charset="0"/>
              </a:rPr>
              <a:t>Kanyang</a:t>
            </a:r>
            <a:r>
              <a:rPr lang="en-US" b="1" spc="100" baseline="0" dirty="0">
                <a:latin typeface="Arial" charset="0"/>
                <a:cs typeface="ＭＳ Ｐゴシック" charset="0"/>
              </a:rPr>
              <a:t> </a:t>
            </a:r>
            <a:r>
              <a:rPr lang="en-US" b="1" spc="100" baseline="0" dirty="0" err="1">
                <a:latin typeface="Arial" charset="0"/>
                <a:cs typeface="ＭＳ Ｐゴシック" charset="0"/>
              </a:rPr>
              <a:t>Kaluwalhatian</a:t>
            </a:r>
            <a:r>
              <a:rPr lang="en-US" b="1" spc="100" baseline="0" dirty="0">
                <a:latin typeface="Arial" charset="0"/>
                <a:cs typeface="ＭＳ Ｐゴシック" charset="0"/>
              </a:rPr>
              <a:t>. </a:t>
            </a:r>
            <a:r>
              <a:rPr lang="en-US" b="1" spc="100" baseline="0" dirty="0" err="1">
                <a:latin typeface="Arial" charset="0"/>
                <a:cs typeface="ＭＳ Ｐゴシック" charset="0"/>
              </a:rPr>
              <a:t>Isinasauli</a:t>
            </a:r>
            <a:r>
              <a:rPr lang="en-US" b="1" spc="100" baseline="0" dirty="0">
                <a:latin typeface="Arial" charset="0"/>
                <a:cs typeface="ＭＳ Ｐゴシック" charset="0"/>
              </a:rPr>
              <a:t> ang </a:t>
            </a:r>
            <a:r>
              <a:rPr lang="en-US" b="1" spc="100" baseline="0" dirty="0" err="1">
                <a:latin typeface="Arial" charset="0"/>
                <a:cs typeface="ＭＳ Ｐゴシック" charset="0"/>
              </a:rPr>
              <a:t>kanilang</a:t>
            </a:r>
            <a:r>
              <a:rPr lang="en-US" b="1" spc="100" baseline="0" dirty="0">
                <a:latin typeface="Arial" charset="0"/>
                <a:cs typeface="ＭＳ Ｐゴシック" charset="0"/>
              </a:rPr>
              <a:t> </a:t>
            </a:r>
            <a:r>
              <a:rPr lang="en-US" b="1" spc="100" baseline="0" dirty="0" err="1">
                <a:latin typeface="Arial" charset="0"/>
                <a:cs typeface="ＭＳ Ｐゴシック" charset="0"/>
              </a:rPr>
              <a:t>pagkakakilanlan</a:t>
            </a:r>
            <a:r>
              <a:rPr lang="en-US" b="1" spc="100" baseline="0" dirty="0">
                <a:latin typeface="Arial" charset="0"/>
                <a:cs typeface="ＭＳ Ｐゴシック" charset="0"/>
              </a:rPr>
              <a:t> </a:t>
            </a:r>
            <a:r>
              <a:rPr lang="en-US" b="1" spc="100" baseline="0" dirty="0" err="1">
                <a:latin typeface="Arial" charset="0"/>
                <a:cs typeface="ＭＳ Ｐゴシック" charset="0"/>
              </a:rPr>
              <a:t>bilang</a:t>
            </a:r>
            <a:r>
              <a:rPr lang="en-US" b="1" spc="100" baseline="0" dirty="0">
                <a:latin typeface="Arial" charset="0"/>
                <a:cs typeface="ＭＳ Ｐゴシック" charset="0"/>
              </a:rPr>
              <a:t> </a:t>
            </a:r>
            <a:r>
              <a:rPr lang="en-US" b="1" spc="100" baseline="0" dirty="0" err="1">
                <a:latin typeface="Arial" charset="0"/>
                <a:cs typeface="ＭＳ Ｐゴシック" charset="0"/>
              </a:rPr>
              <a:t>mga</a:t>
            </a:r>
            <a:r>
              <a:rPr lang="en-US" b="1" spc="100" baseline="0" dirty="0">
                <a:latin typeface="Arial" charset="0"/>
                <a:cs typeface="ＭＳ Ｐゴシック" charset="0"/>
              </a:rPr>
              <a:t> </a:t>
            </a:r>
            <a:r>
              <a:rPr lang="en-US" b="1" spc="100" baseline="0" dirty="0" err="1">
                <a:latin typeface="Arial" charset="0"/>
                <a:cs typeface="ＭＳ Ｐゴシック" charset="0"/>
              </a:rPr>
              <a:t>Kristiyano</a:t>
            </a:r>
            <a:r>
              <a:rPr lang="en-US" b="1" spc="100" baseline="0" dirty="0">
                <a:latin typeface="Arial" charset="0"/>
                <a:cs typeface="ＭＳ Ｐゴシック" charset="0"/>
              </a:rPr>
              <a:t>. </a:t>
            </a:r>
            <a:r>
              <a:rPr lang="en-US" b="0" spc="100" baseline="0" dirty="0">
                <a:latin typeface="Arial" charset="0"/>
                <a:cs typeface="ＭＳ Ｐゴシック" charset="0"/>
              </a:rPr>
              <a:t>¶ • </a:t>
            </a:r>
            <a:r>
              <a:rPr lang="en-US" b="0" spc="100" baseline="0" dirty="0" err="1">
                <a:latin typeface="Arial" charset="0"/>
                <a:cs typeface="ＭＳ Ｐゴシック" charset="0"/>
              </a:rPr>
              <a:t>Sila’y</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anak</a:t>
            </a:r>
            <a:r>
              <a:rPr lang="en-US" b="0" spc="100" baseline="0" dirty="0">
                <a:latin typeface="Arial" charset="0"/>
                <a:cs typeface="ＭＳ Ｐゴシック" charset="0"/>
              </a:rPr>
              <a:t> 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1:5</a:t>
            </a:r>
            <a:r>
              <a:rPr lang="en-US" b="0" i="0" spc="100" baseline="0" dirty="0">
                <a:latin typeface="Arial" charset="0"/>
                <a:cs typeface="ＭＳ Ｐゴシック" charset="0"/>
              </a:rPr>
              <a:t>). ¶ • May </a:t>
            </a:r>
            <a:r>
              <a:rPr lang="en-US" b="0" i="0" spc="100" baseline="0" dirty="0" err="1">
                <a:latin typeface="Arial" charset="0"/>
                <a:cs typeface="ＭＳ Ｐゴシック" charset="0"/>
              </a:rPr>
              <a:t>daanan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maraming </a:t>
            </a:r>
            <a:r>
              <a:rPr lang="en-US" b="0" i="0" spc="100" baseline="0" dirty="0" err="1">
                <a:latin typeface="Arial" charset="0"/>
                <a:cs typeface="ＭＳ Ｐゴシック" charset="0"/>
              </a:rPr>
              <a:t>pagpapala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 • Ang </a:t>
            </a:r>
            <a:r>
              <a:rPr lang="en-US" b="0" i="0" spc="100" baseline="0" dirty="0" err="1">
                <a:latin typeface="Arial" charset="0"/>
                <a:cs typeface="ＭＳ Ｐゴシック" charset="0"/>
              </a:rPr>
              <a:t>layunon</a:t>
            </a:r>
            <a:r>
              <a:rPr lang="en-US" b="0" i="0" spc="100" baseline="0" dirty="0">
                <a:latin typeface="Arial" charset="0"/>
                <a:cs typeface="ＭＳ Ｐゴシック" charset="0"/>
              </a:rPr>
              <a:t>, </a:t>
            </a:r>
            <a:r>
              <a:rPr lang="en-US" b="0" i="0" spc="100" baseline="0" dirty="0" err="1">
                <a:latin typeface="Arial" charset="0"/>
                <a:cs typeface="ＭＳ Ｐゴシック" charset="0"/>
              </a:rPr>
              <a:t>payo</a:t>
            </a:r>
            <a:r>
              <a:rPr lang="en-US" b="0" i="0" spc="100" baseline="0" dirty="0">
                <a:latin typeface="Arial" charset="0"/>
                <a:cs typeface="ＭＳ Ｐゴシック" charset="0"/>
              </a:rPr>
              <a:t>, at </a:t>
            </a:r>
            <a:r>
              <a:rPr lang="en-US" b="0" i="0" spc="100" baseline="0" dirty="0" err="1">
                <a:latin typeface="Arial" charset="0"/>
                <a:cs typeface="ＭＳ Ｐゴシック" charset="0"/>
              </a:rPr>
              <a:t>kalooban</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ay </a:t>
            </a:r>
            <a:r>
              <a:rPr lang="en-US" b="0" i="0" spc="100" baseline="0" dirty="0" err="1">
                <a:latin typeface="Arial" charset="0"/>
                <a:cs typeface="ＭＳ Ｐゴシック" charset="0"/>
              </a:rPr>
              <a:t>gumagawa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 • May di-</a:t>
            </a:r>
            <a:r>
              <a:rPr lang="en-US" b="0" i="0" spc="100" baseline="0" dirty="0" err="1">
                <a:latin typeface="Arial" charset="0"/>
                <a:cs typeface="ＭＳ Ｐゴシック" charset="0"/>
              </a:rPr>
              <a:t>matitinag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kompiyansa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katayuan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harap</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 </a:t>
            </a:r>
            <a:r>
              <a:rPr lang="en-US" b="0" i="0" spc="100" baseline="0" dirty="0" err="1">
                <a:latin typeface="Arial" charset="0"/>
                <a:cs typeface="ＭＳ Ｐゴシック" charset="0"/>
              </a:rPr>
              <a:t>Dapat</a:t>
            </a:r>
            <a:r>
              <a:rPr lang="en-US" b="0" i="0" spc="100" baseline="0" dirty="0">
                <a:latin typeface="Arial" charset="0"/>
                <a:cs typeface="ＭＳ Ｐゴシック" charset="0"/>
              </a:rPr>
              <a:t> </a:t>
            </a:r>
            <a:r>
              <a:rPr lang="en-US" b="0" i="0" spc="100" baseline="0" dirty="0" err="1">
                <a:latin typeface="Arial" charset="0"/>
                <a:cs typeface="ＭＳ Ｐゴシック" charset="0"/>
              </a:rPr>
              <a:t>isisigaw</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ang </a:t>
            </a:r>
            <a:r>
              <a:rPr lang="en-US" b="0" i="0" spc="100" baseline="0" dirty="0" err="1">
                <a:latin typeface="Arial" charset="0"/>
                <a:cs typeface="ＭＳ Ｐゴシック" charset="0"/>
              </a:rPr>
              <a:t>mensaheng</a:t>
            </a:r>
            <a:r>
              <a:rPr lang="en-US" b="0" i="0" spc="100" baseline="0" dirty="0">
                <a:latin typeface="Arial" charset="0"/>
                <a:cs typeface="ＭＳ Ｐゴシック" charset="0"/>
              </a:rPr>
              <a:t>: </a:t>
            </a:r>
            <a:r>
              <a:rPr lang="en-US" b="0" i="0" spc="100" baseline="0" dirty="0" err="1">
                <a:latin typeface="Arial" charset="0"/>
                <a:cs typeface="ＭＳ Ｐゴシック" charset="0"/>
              </a:rPr>
              <a:t>Purihin</a:t>
            </a:r>
            <a:r>
              <a:rPr lang="en-US" b="0" i="0" spc="100" baseline="0" dirty="0">
                <a:latin typeface="Arial" charset="0"/>
                <a:cs typeface="ＭＳ Ｐゴシック" charset="0"/>
              </a:rPr>
              <a:t> 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Ama ng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Panginoong</a:t>
            </a:r>
            <a:r>
              <a:rPr lang="en-US" b="0" i="0" spc="100" baseline="0" dirty="0">
                <a:latin typeface="Arial" charset="0"/>
                <a:cs typeface="ＭＳ Ｐゴシック" charset="0"/>
              </a:rPr>
              <a:t> Jesu-Cristo!” (</a:t>
            </a:r>
            <a:r>
              <a:rPr lang="en-US" b="0" i="1" spc="100" baseline="0" dirty="0">
                <a:latin typeface="Arial" charset="0"/>
                <a:cs typeface="ＭＳ Ｐゴシック" charset="0"/>
              </a:rPr>
              <a:t>1:3</a:t>
            </a:r>
            <a:r>
              <a:rPr lang="en-US" b="0" i="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319780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spc="100" dirty="0">
                <a:latin typeface="Arial" charset="0"/>
                <a:cs typeface="ＭＳ Ｐゴシック" charset="0"/>
              </a:rPr>
              <a:t>Ang </a:t>
            </a:r>
            <a:r>
              <a:rPr lang="en-US" b="1" i="1" spc="100" dirty="0" err="1">
                <a:latin typeface="Arial" charset="0"/>
                <a:cs typeface="ＭＳ Ｐゴシック" charset="0"/>
              </a:rPr>
              <a:t>liham</a:t>
            </a:r>
            <a:r>
              <a:rPr lang="en-US" b="1" i="1" spc="100" dirty="0">
                <a:latin typeface="Arial" charset="0"/>
                <a:cs typeface="ＭＳ Ｐゴシック" charset="0"/>
              </a:rPr>
              <a:t> </a:t>
            </a:r>
            <a:r>
              <a:rPr lang="en-US" b="1" i="1" spc="100" dirty="0" err="1">
                <a:latin typeface="Arial" charset="0"/>
                <a:cs typeface="ＭＳ Ｐゴシック" charset="0"/>
              </a:rPr>
              <a:t>ni</a:t>
            </a:r>
            <a:r>
              <a:rPr lang="en-US" b="1" i="1" spc="100" dirty="0">
                <a:latin typeface="Arial" charset="0"/>
                <a:cs typeface="ＭＳ Ｐゴシック" charset="0"/>
              </a:rPr>
              <a:t> Apostol Pablo </a:t>
            </a:r>
            <a:r>
              <a:rPr lang="en-US" b="1" i="1" spc="100" dirty="0" err="1">
                <a:latin typeface="Arial" charset="0"/>
                <a:cs typeface="ＭＳ Ｐゴシック" charset="0"/>
              </a:rPr>
              <a:t>sa</a:t>
            </a:r>
            <a:r>
              <a:rPr lang="en-US" b="1" i="1" spc="100" dirty="0">
                <a:latin typeface="Arial" charset="0"/>
                <a:cs typeface="ＭＳ Ｐゴシック" charset="0"/>
              </a:rPr>
              <a:t> </a:t>
            </a:r>
            <a:r>
              <a:rPr lang="en-US" b="0" i="0" spc="100" dirty="0">
                <a:latin typeface="Arial" charset="0"/>
                <a:cs typeface="ＭＳ Ｐゴシック" charset="0"/>
              </a:rPr>
              <a:t>Mga </a:t>
            </a:r>
            <a:r>
              <a:rPr lang="en-US" b="0" i="0" spc="100" dirty="0" err="1">
                <a:latin typeface="Arial" charset="0"/>
                <a:cs typeface="ＭＳ Ｐゴシック" charset="0"/>
              </a:rPr>
              <a:t>Taga-Efeso</a:t>
            </a:r>
            <a:r>
              <a:rPr lang="en-US" b="0" i="0" spc="10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Sa </a:t>
            </a:r>
            <a:r>
              <a:rPr lang="en-US" b="1" spc="100" baseline="0" dirty="0" err="1">
                <a:latin typeface="Arial" charset="0"/>
                <a:cs typeface="ＭＳ Ｐゴシック" charset="0"/>
              </a:rPr>
              <a:t>bisa</a:t>
            </a:r>
            <a:r>
              <a:rPr lang="en-US" b="1" spc="100" baseline="0" dirty="0">
                <a:latin typeface="Arial" charset="0"/>
                <a:cs typeface="ＭＳ Ｐゴシック" charset="0"/>
              </a:rPr>
              <a:t> ng </a:t>
            </a:r>
            <a:r>
              <a:rPr lang="en-US" b="1" spc="100" baseline="0" dirty="0" err="1">
                <a:latin typeface="Arial" charset="0"/>
                <a:cs typeface="ＭＳ Ｐゴシック" charset="0"/>
              </a:rPr>
              <a:t>kamatayan</a:t>
            </a:r>
            <a:r>
              <a:rPr lang="en-US" b="1" spc="100" baseline="0" dirty="0">
                <a:latin typeface="Arial" charset="0"/>
                <a:cs typeface="ＭＳ Ｐゴシック" charset="0"/>
              </a:rPr>
              <a:t> </a:t>
            </a:r>
            <a:r>
              <a:rPr lang="en-US" b="1" spc="100" baseline="0" dirty="0" err="1">
                <a:latin typeface="Arial" charset="0"/>
                <a:cs typeface="ＭＳ Ｐゴシック" charset="0"/>
              </a:rPr>
              <a:t>ni</a:t>
            </a:r>
            <a:r>
              <a:rPr lang="en-US" b="1" spc="100" baseline="0" dirty="0">
                <a:latin typeface="Arial" charset="0"/>
                <a:cs typeface="ＭＳ Ｐゴシック" charset="0"/>
              </a:rPr>
              <a:t> Jesus </a:t>
            </a:r>
            <a:r>
              <a:rPr lang="en-US" b="0" spc="100" baseline="0" dirty="0">
                <a:latin typeface="Arial" charset="0"/>
                <a:cs typeface="ＭＳ Ｐゴシック" charset="0"/>
              </a:rPr>
              <a:t>¶ • </a:t>
            </a:r>
            <a:r>
              <a:rPr lang="en-US" b="0" spc="100" baseline="0" dirty="0" err="1">
                <a:latin typeface="Arial" charset="0"/>
                <a:cs typeface="ＭＳ Ｐゴシック" charset="0"/>
              </a:rPr>
              <a:t>Nakatanggap</a:t>
            </a:r>
            <a:r>
              <a:rPr lang="en-US" b="0" spc="100" baseline="0" dirty="0">
                <a:latin typeface="Arial" charset="0"/>
                <a:cs typeface="ＭＳ Ｐゴシック" charset="0"/>
              </a:rPr>
              <a:t> ang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Kristiyano</a:t>
            </a:r>
            <a:r>
              <a:rPr lang="en-US" b="0" spc="100" baseline="0" dirty="0">
                <a:latin typeface="Arial" charset="0"/>
                <a:cs typeface="ＭＳ Ｐゴシック" charset="0"/>
              </a:rPr>
              <a:t> ng </a:t>
            </a:r>
            <a:r>
              <a:rPr lang="en-US" b="0" spc="100" baseline="0" dirty="0" err="1">
                <a:latin typeface="Arial" charset="0"/>
                <a:cs typeface="ＭＳ Ｐゴシック" charset="0"/>
              </a:rPr>
              <a:t>isang</a:t>
            </a:r>
            <a:r>
              <a:rPr lang="en-US" b="0" spc="100" baseline="0" dirty="0">
                <a:latin typeface="Arial" charset="0"/>
                <a:cs typeface="ＭＳ Ｐゴシック" charset="0"/>
              </a:rPr>
              <a:t> mana </a:t>
            </a:r>
            <a:r>
              <a:rPr lang="en-US" b="0" i="1" spc="100" baseline="0" dirty="0" err="1">
                <a:latin typeface="Arial" charset="0"/>
                <a:cs typeface="ＭＳ Ｐゴシック" charset="0"/>
              </a:rPr>
              <a:t>mula</a:t>
            </a:r>
            <a:r>
              <a:rPr lang="en-US" b="0" i="1"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1:14) ¶</a:t>
            </a:r>
            <a:r>
              <a:rPr lang="en-US" b="0" i="0" spc="100" baseline="0" dirty="0">
                <a:latin typeface="Arial" charset="0"/>
                <a:cs typeface="ＭＳ Ｐゴシック" charset="0"/>
              </a:rPr>
              <a:t> • </a:t>
            </a:r>
            <a:r>
              <a:rPr lang="en-US" b="0" i="0" spc="100" baseline="0" dirty="0" err="1">
                <a:latin typeface="Arial" charset="0"/>
                <a:cs typeface="ＭＳ Ｐゴシック" charset="0"/>
              </a:rPr>
              <a:t>Naging</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“mana” </a:t>
            </a:r>
            <a:r>
              <a:rPr lang="en-US" b="0" i="1" spc="100" baseline="0" dirty="0" err="1">
                <a:latin typeface="Arial" charset="0"/>
                <a:cs typeface="ＭＳ Ｐゴシック" charset="0"/>
              </a:rPr>
              <a:t>sa</a:t>
            </a:r>
            <a:r>
              <a:rPr lang="en-US" b="0" i="1"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r>
              <a:rPr lang="en-US" b="0" i="1" spc="100" baseline="0" dirty="0">
                <a:latin typeface="Arial" charset="0"/>
                <a:cs typeface="ＭＳ Ｐゴシック" charset="0"/>
              </a:rPr>
              <a:t>(1:18) ¶</a:t>
            </a:r>
            <a:r>
              <a:rPr lang="en-US" b="0" i="0" spc="100" baseline="0" dirty="0">
                <a:latin typeface="Arial" charset="0"/>
                <a:cs typeface="ＭＳ Ｐゴシック" charset="0"/>
              </a:rPr>
              <a:t> •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sentrol</a:t>
            </a:r>
            <a:r>
              <a:rPr lang="en-US" b="0" i="0" spc="100" baseline="0" dirty="0">
                <a:latin typeface="Arial" charset="0"/>
                <a:cs typeface="ＭＳ Ｐゴシック" charset="0"/>
              </a:rPr>
              <a:t> </a:t>
            </a:r>
            <a:r>
              <a:rPr lang="en-US" b="0" i="0" spc="100" baseline="0" dirty="0" err="1">
                <a:latin typeface="Arial" charset="0"/>
                <a:cs typeface="ＭＳ Ｐゴシック" charset="0"/>
              </a:rPr>
              <a:t>elemento</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Kristiyanong</a:t>
            </a:r>
            <a:r>
              <a:rPr lang="en-US" b="0" i="0" spc="100" baseline="0" dirty="0">
                <a:latin typeface="Arial" charset="0"/>
                <a:cs typeface="ＭＳ Ｐゴシック" charset="0"/>
              </a:rPr>
              <a:t> </a:t>
            </a:r>
            <a:r>
              <a:rPr lang="en-US" b="0" i="0" spc="100" baseline="0" dirty="0" err="1">
                <a:latin typeface="Arial" charset="0"/>
                <a:cs typeface="ＭＳ Ｐゴシック" charset="0"/>
              </a:rPr>
              <a:t>pagkakakilanlan</a:t>
            </a:r>
            <a:r>
              <a:rPr lang="en-US" b="0" i="0" spc="100" baseline="0" dirty="0">
                <a:latin typeface="Arial" charset="0"/>
                <a:cs typeface="ＭＳ Ｐゴシック" charset="0"/>
              </a:rPr>
              <a:t>, </a:t>
            </a:r>
            <a:r>
              <a:rPr lang="en-US" b="0" i="0" spc="100" baseline="0" dirty="0" err="1">
                <a:latin typeface="Arial" charset="0"/>
                <a:cs typeface="ＭＳ Ｐゴシック" charset="0"/>
              </a:rPr>
              <a:t>hinahangad</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malaman</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kanilang</a:t>
            </a:r>
            <a:r>
              <a:rPr lang="en-US" b="0" i="0" spc="100" baseline="0" dirty="0">
                <a:latin typeface="Arial" charset="0"/>
                <a:cs typeface="ＭＳ Ｐゴシック" charset="0"/>
              </a:rPr>
              <a:t> </a:t>
            </a:r>
            <a:r>
              <a:rPr lang="en-US" b="0" i="0" spc="100" baseline="0" dirty="0" err="1">
                <a:latin typeface="Arial" charset="0"/>
                <a:cs typeface="ＭＳ Ｐゴシック" charset="0"/>
              </a:rPr>
              <a:t>halaga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377801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1" spc="100" baseline="0" dirty="0" err="1">
                <a:latin typeface="Arial" charset="0"/>
                <a:cs typeface="ＭＳ Ｐゴシック" charset="0"/>
              </a:rPr>
              <a:t>Pangatlong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paghahati</a:t>
            </a:r>
            <a:r>
              <a:rPr lang="en-US" sz="1600" b="1" i="1" spc="100" baseline="0" dirty="0">
                <a:latin typeface="Arial" charset="0"/>
                <a:cs typeface="ＭＳ Ｐゴシック" charset="0"/>
              </a:rPr>
              <a:t>. </a:t>
            </a:r>
            <a:r>
              <a:rPr lang="en-US" sz="1600" b="1" spc="100" baseline="0" dirty="0">
                <a:latin typeface="Arial" charset="0"/>
                <a:cs typeface="ＭＳ Ｐゴシック" charset="0"/>
              </a:rPr>
              <a:t>3. Unang-</a:t>
            </a:r>
            <a:r>
              <a:rPr lang="en-US" sz="1600" b="1" spc="100" baseline="0" dirty="0" err="1">
                <a:latin typeface="Arial" charset="0"/>
                <a:cs typeface="ＭＳ Ｐゴシック" charset="0"/>
              </a:rPr>
              <a:t>tikim</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Kinabukasang</a:t>
            </a:r>
            <a:r>
              <a:rPr lang="en-US" sz="1600" b="1" spc="100" baseline="0" dirty="0">
                <a:latin typeface="Arial" charset="0"/>
                <a:cs typeface="ＭＳ Ｐゴシック" charset="0"/>
              </a:rPr>
              <a:t> Walang Hanggang </a:t>
            </a:r>
            <a:r>
              <a:rPr lang="en-US" sz="1600" b="1" spc="100" baseline="0" dirty="0" err="1">
                <a:latin typeface="Arial" charset="0"/>
                <a:cs typeface="ＭＳ Ｐゴシック" charset="0"/>
              </a:rPr>
              <a:t>Buhay</a:t>
            </a:r>
            <a:r>
              <a:rPr lang="en-US" sz="1600" b="1" spc="100" baseline="0" dirty="0">
                <a:latin typeface="Arial" charset="0"/>
                <a:cs typeface="ＭＳ Ｐゴシック" charset="0"/>
              </a:rPr>
              <a:t>.  “</a:t>
            </a:r>
            <a:r>
              <a:rPr lang="en-US" sz="1600" b="0" spc="100" baseline="0" dirty="0" err="1">
                <a:latin typeface="Arial" charset="0"/>
                <a:cs typeface="ＭＳ Ｐゴシック" charset="0"/>
              </a:rPr>
              <a:t>Sumampalataya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kayo kay Cristo, </a:t>
            </a:r>
            <a:r>
              <a:rPr lang="en-US" sz="1600" b="0" spc="100" baseline="0" dirty="0" err="1">
                <a:latin typeface="Arial" charset="0"/>
                <a:cs typeface="ＭＳ Ｐゴシック" charset="0"/>
              </a:rPr>
              <a:t>pagkarinig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salita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katotohanan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ebanghelyo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kaligtasan</a:t>
            </a:r>
            <a:r>
              <a:rPr lang="en-US" sz="1600" b="0" spc="100" baseline="0" dirty="0">
                <a:latin typeface="Arial" charset="0"/>
                <a:cs typeface="ＭＳ Ｐゴシック" charset="0"/>
              </a:rPr>
              <a:t>. Sa </a:t>
            </a:r>
            <a:r>
              <a:rPr lang="en-US" sz="1600" b="0" spc="100" baseline="0" dirty="0" err="1">
                <a:latin typeface="Arial" charset="0"/>
                <a:cs typeface="ＭＳ Ｐゴシック" charset="0"/>
              </a:rPr>
              <a:t>kaniya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naman,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tinatakan</a:t>
            </a:r>
            <a:r>
              <a:rPr lang="en-US" sz="1600" b="0" spc="100" baseline="0" dirty="0">
                <a:latin typeface="Arial" charset="0"/>
                <a:cs typeface="ＭＳ Ｐゴシック" charset="0"/>
              </a:rPr>
              <a:t> kayo ng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ipinangako</a:t>
            </a:r>
            <a:r>
              <a:rPr lang="en-US" sz="1600" b="0" spc="100" baseline="0" dirty="0">
                <a:latin typeface="Arial" charset="0"/>
                <a:cs typeface="ＭＳ Ｐゴシック" charset="0"/>
              </a:rPr>
              <a:t>. Ang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ang </a:t>
            </a:r>
            <a:r>
              <a:rPr lang="en-US" sz="1600" b="0" spc="100" baseline="0" dirty="0" err="1">
                <a:latin typeface="Arial" charset="0"/>
                <a:cs typeface="ＭＳ Ｐゴシック" charset="0"/>
              </a:rPr>
              <a:t>katiyakan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mana, ¶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pagtubos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biniling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kapurihan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kaluwalhatian</a:t>
            </a:r>
            <a:r>
              <a:rPr lang="en-US" sz="1600" b="0" spc="100" baseline="0" dirty="0">
                <a:latin typeface="Arial" charset="0"/>
                <a:cs typeface="ＭＳ Ｐゴシック" charset="0"/>
              </a:rPr>
              <a:t>” </a:t>
            </a:r>
            <a:r>
              <a:rPr lang="en-US" sz="1600" b="0" i="0" spc="100" baseline="0" dirty="0">
                <a:effectLst/>
                <a:latin typeface="Arial" panose="020B0604020202020204" pitchFamily="34" charset="0"/>
                <a:cs typeface="Arial" panose="020B0604020202020204" pitchFamily="34" charset="0"/>
              </a:rPr>
              <a:t>(</a:t>
            </a:r>
            <a:r>
              <a:rPr lang="en-US" sz="1600" b="0" i="1" spc="100" baseline="0" dirty="0" err="1">
                <a:effectLst/>
                <a:latin typeface="Arial" panose="020B0604020202020204" pitchFamily="34" charset="0"/>
                <a:cs typeface="Arial" panose="020B0604020202020204" pitchFamily="34" charset="0"/>
              </a:rPr>
              <a:t>Efeso</a:t>
            </a:r>
            <a:r>
              <a:rPr lang="en-US" sz="1600" b="0" i="1" spc="100" baseline="0" dirty="0">
                <a:effectLst/>
                <a:latin typeface="Arial" panose="020B0604020202020204" pitchFamily="34" charset="0"/>
                <a:cs typeface="Arial" panose="020B0604020202020204" pitchFamily="34" charset="0"/>
              </a:rPr>
              <a:t> 1:13, 14 SND</a:t>
            </a:r>
            <a:r>
              <a:rPr lang="en-US" sz="1600" b="0" i="0" spc="100" baseline="0" dirty="0">
                <a:effectLst/>
                <a:latin typeface="Arial" panose="020B0604020202020204" pitchFamily="34" charset="0"/>
                <a:cs typeface="Arial" panose="020B0604020202020204" pitchFamily="34" charset="0"/>
              </a:rPr>
              <a:t>). </a:t>
            </a:r>
            <a:endParaRPr lang="en-PH" sz="2400" b="0" dirty="0"/>
          </a:p>
        </p:txBody>
      </p:sp>
    </p:spTree>
    <p:extLst>
      <p:ext uri="{BB962C8B-B14F-4D97-AF65-F5344CB8AC3E}">
        <p14:creationId xmlns:p14="http://schemas.microsoft.com/office/powerpoint/2010/main" val="423092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Sa Banal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Espiritu. </a:t>
            </a:r>
            <a:r>
              <a:rPr lang="en-US" sz="1600" b="1" i="0" spc="100" baseline="0" dirty="0" err="1">
                <a:latin typeface="Arial" charset="0"/>
                <a:cs typeface="ＭＳ Ｐゴシック" charset="0"/>
              </a:rPr>
              <a:t>Dalawang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metapora</a:t>
            </a:r>
            <a:r>
              <a:rPr lang="en-US" sz="1600" b="1" i="0" spc="100" baseline="0" dirty="0">
                <a:latin typeface="Arial" charset="0"/>
                <a:cs typeface="ＭＳ Ｐゴシック" charset="0"/>
              </a:rPr>
              <a:t> para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Banal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Espiritu </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tatak</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nagtatatak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presensya</a:t>
            </a:r>
            <a:r>
              <a:rPr lang="en-US" sz="1600" b="0" spc="100" baseline="0" dirty="0">
                <a:latin typeface="Arial" charset="0"/>
                <a:cs typeface="ＭＳ Ｐゴシック" charset="0"/>
              </a:rPr>
              <a:t> ng Espiritu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nangyayari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oras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pagbabagong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loob</a:t>
            </a:r>
            <a:r>
              <a:rPr lang="en-US" sz="1600" b="0"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Nagtatatak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nagpapatotoo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nagpapatunay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sumasaksi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transaksiyon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nagaanunsyo</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Minamarkahan</a:t>
            </a:r>
            <a:r>
              <a:rPr lang="en-US" sz="1600" b="0" spc="100" baseline="0" dirty="0">
                <a:latin typeface="Arial" charset="0"/>
                <a:cs typeface="ＭＳ Ｐゴシック" charset="0"/>
              </a:rPr>
              <a:t> ng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pag-aari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naghahatid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pag-iingat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tinatakan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ipinangakong</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1:13</a:t>
            </a:r>
            <a:r>
              <a:rPr lang="en-US" sz="1600" b="0" i="0" spc="100" baseline="0" dirty="0">
                <a:latin typeface="Arial" charset="0"/>
                <a:cs typeface="ＭＳ Ｐゴシック" charset="0"/>
              </a:rPr>
              <a:t>).</a:t>
            </a:r>
            <a:r>
              <a:rPr lang="en-US" sz="1600" b="0" i="0" spc="100" baseline="0" dirty="0">
                <a:effectLst/>
                <a:latin typeface="Arial" panose="020B0604020202020204" pitchFamily="34" charset="0"/>
                <a:cs typeface="Arial" panose="020B0604020202020204" pitchFamily="34" charset="0"/>
              </a:rPr>
              <a:t> </a:t>
            </a:r>
            <a:endParaRPr lang="en-PH" sz="2400" b="0" dirty="0"/>
          </a:p>
        </p:txBody>
      </p:sp>
    </p:spTree>
    <p:extLst>
      <p:ext uri="{BB962C8B-B14F-4D97-AF65-F5344CB8AC3E}">
        <p14:creationId xmlns:p14="http://schemas.microsoft.com/office/powerpoint/2010/main" val="3926002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garantiya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mana,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tumitingin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sandali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ang mana any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ibibigay</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Hebreong</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arrabon</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a:t>
            </a:r>
            <a:r>
              <a:rPr lang="en-US" sz="1600" b="0" i="0" spc="100" baseline="0" dirty="0" err="1">
                <a:latin typeface="Arial" charset="0"/>
                <a:cs typeface="ＭＳ Ｐゴシック" charset="0"/>
              </a:rPr>
              <a:t>unang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hulugan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deposito</a:t>
            </a:r>
            <a:r>
              <a:rPr lang="en-US" sz="1600" b="0" i="0" spc="100" baseline="0" dirty="0">
                <a:latin typeface="Arial" charset="0"/>
                <a:cs typeface="ＭＳ Ｐゴシック" charset="0"/>
              </a:rPr>
              <a:t>,” o “</a:t>
            </a:r>
            <a:r>
              <a:rPr lang="en-US" sz="1600" b="0" i="0" spc="100" baseline="0" dirty="0" err="1">
                <a:latin typeface="Arial" charset="0"/>
                <a:cs typeface="ＭＳ Ｐゴシック" charset="0"/>
              </a:rPr>
              <a:t>paunang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bayad</a:t>
            </a:r>
            <a:r>
              <a:rPr lang="en-US" sz="1600" b="0" i="0"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nagbabayad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bayad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kundi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tinatanggap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presensiya</a:t>
            </a:r>
            <a:r>
              <a:rPr lang="en-US" sz="1600" b="0" spc="100" baseline="0" dirty="0">
                <a:latin typeface="Arial" charset="0"/>
                <a:cs typeface="ＭＳ Ｐゴシック" charset="0"/>
              </a:rPr>
              <a:t> ng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Espiritu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hulugan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mana ng </a:t>
            </a:r>
            <a:r>
              <a:rPr lang="en-US" sz="1600" b="0" spc="100" baseline="0" dirty="0" err="1">
                <a:latin typeface="Arial" charset="0"/>
                <a:cs typeface="ＭＳ Ｐゴシック" charset="0"/>
              </a:rPr>
              <a:t>kaligtasan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pagbabalik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endParaRPr lang="en-PH" sz="2400" b="0" dirty="0"/>
          </a:p>
        </p:txBody>
      </p:sp>
    </p:spTree>
    <p:extLst>
      <p:ext uri="{BB962C8B-B14F-4D97-AF65-F5344CB8AC3E}">
        <p14:creationId xmlns:p14="http://schemas.microsoft.com/office/powerpoint/2010/main" val="3500705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tugkulin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tanggapin</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nagpapasalamat</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mababang-loob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puso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naialok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kay Jesus. </a:t>
            </a:r>
            <a:endParaRPr lang="en-PH" sz="2400" b="0" dirty="0"/>
          </a:p>
        </p:txBody>
      </p:sp>
    </p:spTree>
    <p:extLst>
      <p:ext uri="{BB962C8B-B14F-4D97-AF65-F5344CB8AC3E}">
        <p14:creationId xmlns:p14="http://schemas.microsoft.com/office/powerpoint/2010/main" val="658289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25</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 Bakit ang </a:t>
            </a:r>
            <a:r>
              <a:rPr lang="en-US" b="1" spc="100" baseline="0" dirty="0" err="1">
                <a:latin typeface="Arial" charset="0"/>
                <a:ea typeface="ＭＳ Ｐゴシック" pitchFamily="24" charset="-128"/>
                <a:cs typeface="ＭＳ Ｐゴシック" charset="0"/>
              </a:rPr>
              <a:t>Efeso</a:t>
            </a:r>
            <a:r>
              <a:rPr lang="en-US" b="1" spc="100" baseline="0" dirty="0">
                <a:latin typeface="Arial" charset="0"/>
                <a:ea typeface="ＭＳ Ｐゴシック" pitchFamily="24" charset="-128"/>
                <a:cs typeface="ＭＳ Ｐゴシック" charset="0"/>
              </a:rPr>
              <a:t> 1:3–14 ay Hindi </a:t>
            </a:r>
            <a:r>
              <a:rPr lang="en-US" b="1" spc="100" baseline="0" dirty="0" err="1">
                <a:latin typeface="Arial" charset="0"/>
                <a:ea typeface="ＭＳ Ｐゴシック" pitchFamily="24" charset="-128"/>
                <a:cs typeface="ＭＳ Ｐゴシック" charset="0"/>
              </a:rPr>
              <a:t>Nagtuturo</a:t>
            </a:r>
            <a:r>
              <a:rPr lang="en-US" b="1" spc="100" baseline="0" dirty="0">
                <a:latin typeface="Arial" charset="0"/>
                <a:ea typeface="ＭＳ Ｐゴシック" pitchFamily="24" charset="-128"/>
                <a:cs typeface="ＭＳ Ｐゴシック" charset="0"/>
              </a:rPr>
              <a:t> ng </a:t>
            </a:r>
            <a:r>
              <a:rPr lang="en-US" b="1" spc="100" baseline="0" dirty="0" err="1">
                <a:latin typeface="Arial" charset="0"/>
                <a:ea typeface="ＭＳ Ｐゴシック" pitchFamily="24" charset="-128"/>
                <a:cs typeface="ＭＳ Ｐゴシック" charset="0"/>
              </a:rPr>
              <a:t>Predestinasyon</a:t>
            </a:r>
            <a:r>
              <a:rPr lang="en-US" b="1" spc="100" baseline="0" dirty="0">
                <a:latin typeface="Arial" charset="0"/>
                <a:ea typeface="ＭＳ Ｐゴシック" pitchFamily="24" charset="-128"/>
                <a:cs typeface="ＭＳ Ｐゴシック" charset="0"/>
              </a:rPr>
              <a:t>. </a:t>
            </a:r>
            <a:r>
              <a:rPr lang="en-US" b="1" i="1" spc="100" baseline="0" dirty="0">
                <a:latin typeface="Arial" charset="0"/>
                <a:ea typeface="ＭＳ Ｐゴシック" pitchFamily="24" charset="-128"/>
                <a:cs typeface="ＭＳ Ｐゴシック" charset="0"/>
              </a:rPr>
              <a:t>¶</a:t>
            </a:r>
            <a:r>
              <a:rPr lang="en-US" b="0" spc="100" baseline="0" dirty="0">
                <a:latin typeface="Arial" charset="0"/>
                <a:ea typeface="ＭＳ Ｐゴシック" pitchFamily="24" charset="-128"/>
                <a:cs typeface="ＭＳ Ｐゴシック" charset="0"/>
              </a:rPr>
              <a:t> 1. Ang </a:t>
            </a:r>
            <a:r>
              <a:rPr lang="en-US" b="0" spc="100" baseline="0" dirty="0" err="1">
                <a:latin typeface="Arial" charset="0"/>
                <a:ea typeface="ＭＳ Ｐゴシック" pitchFamily="24" charset="-128"/>
                <a:cs typeface="ＭＳ Ｐゴシック" charset="0"/>
              </a:rPr>
              <a:t>papel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a:t>
            </a:r>
            <a:r>
              <a:rPr lang="en-US" b="0" spc="100" baseline="0" dirty="0">
                <a:latin typeface="Arial" charset="0"/>
                <a:ea typeface="ＭＳ Ｐゴシック" pitchFamily="24" charset="-128"/>
                <a:cs typeface="ＭＳ Ｐゴシック" charset="0"/>
              </a:rPr>
              <a:t> Cristo ay </a:t>
            </a:r>
            <a:r>
              <a:rPr lang="en-US" b="0" spc="100" baseline="0" dirty="0" err="1">
                <a:latin typeface="Arial" charset="0"/>
                <a:ea typeface="ＭＳ Ｐゴシック" pitchFamily="24" charset="-128"/>
                <a:cs typeface="ＭＳ Ｐゴシック" charset="0"/>
              </a:rPr>
              <a:t>nagtatakda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dahil</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maka-Diyos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pagpiling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ampunin</a:t>
            </a:r>
            <a:r>
              <a:rPr lang="en-US" b="0" spc="100" baseline="0" dirty="0">
                <a:latin typeface="Arial" charset="0"/>
                <a:ea typeface="ＭＳ Ｐゴシック" pitchFamily="24" charset="-128"/>
                <a:cs typeface="ＭＳ Ｐゴシック" charset="0"/>
              </a:rPr>
              <a:t> tayo ay </a:t>
            </a:r>
            <a:r>
              <a:rPr lang="en-US" b="0" spc="100" baseline="0" dirty="0" err="1">
                <a:latin typeface="Arial" charset="0"/>
                <a:ea typeface="ＭＳ Ｐゴシック" pitchFamily="24" charset="-128"/>
                <a:cs typeface="ＭＳ Ｐゴシック" charset="0"/>
              </a:rPr>
              <a:t>nagyayari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pamamagitan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a:t>
            </a:r>
            <a:r>
              <a:rPr lang="en-US" b="0" spc="100" baseline="0" dirty="0">
                <a:latin typeface="Arial" charset="0"/>
                <a:ea typeface="ＭＳ Ｐゴシック" pitchFamily="24" charset="-128"/>
                <a:cs typeface="ＭＳ Ｐゴシック" charset="0"/>
              </a:rPr>
              <a:t> Jesu-Cristo” (</a:t>
            </a:r>
            <a:r>
              <a:rPr lang="en-US" b="0" i="1" spc="100" baseline="0" dirty="0" err="1">
                <a:latin typeface="Arial" charset="0"/>
                <a:ea typeface="ＭＳ Ｐゴシック" pitchFamily="24" charset="-128"/>
                <a:cs typeface="ＭＳ Ｐゴシック" charset="0"/>
              </a:rPr>
              <a:t>Efeso</a:t>
            </a:r>
            <a:r>
              <a:rPr lang="en-US" b="0" i="1" spc="100" baseline="0" dirty="0">
                <a:latin typeface="Arial" charset="0"/>
                <a:ea typeface="ＭＳ Ｐゴシック" pitchFamily="24" charset="-128"/>
                <a:cs typeface="ＭＳ Ｐゴシック" charset="0"/>
              </a:rPr>
              <a:t> 1:5</a:t>
            </a:r>
            <a:r>
              <a:rPr lang="en-US" b="0" i="0" spc="100" baseline="0" dirty="0">
                <a:latin typeface="Arial" charset="0"/>
                <a:ea typeface="ＭＳ Ｐゴシック" pitchFamily="24" charset="-128"/>
                <a:cs typeface="ＭＳ Ｐゴシック" charset="0"/>
              </a:rPr>
              <a:t>). ¶ </a:t>
            </a:r>
            <a:r>
              <a:rPr lang="en-US" b="0" i="0" spc="100" baseline="0" dirty="0" err="1">
                <a:latin typeface="Arial" charset="0"/>
                <a:ea typeface="ＭＳ Ｐゴシック" pitchFamily="24" charset="-128"/>
                <a:cs typeface="ＭＳ Ｐゴシック" charset="0"/>
              </a:rPr>
              <a:t>Nagmumungkahi</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ito</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a:t>
            </a:r>
            <a:r>
              <a:rPr lang="en-US" b="0" i="0" spc="100" baseline="0" dirty="0">
                <a:latin typeface="Arial" charset="0"/>
                <a:ea typeface="ＭＳ Ｐゴシック" pitchFamily="24" charset="-128"/>
                <a:cs typeface="ＭＳ Ｐゴシック" charset="0"/>
              </a:rPr>
              <a:t> ang </a:t>
            </a:r>
            <a:r>
              <a:rPr lang="en-US" b="0" i="0" spc="100" baseline="0" dirty="0" err="1">
                <a:latin typeface="Arial" charset="0"/>
                <a:ea typeface="ＭＳ Ｐゴシック" pitchFamily="24" charset="-128"/>
                <a:cs typeface="ＭＳ Ｐゴシック" charset="0"/>
              </a:rPr>
              <a:t>pagpili</a:t>
            </a:r>
            <a:r>
              <a:rPr lang="en-US" b="0" i="0" spc="100" baseline="0" dirty="0">
                <a:latin typeface="Arial" charset="0"/>
                <a:ea typeface="ＭＳ Ｐゴシック" pitchFamily="24" charset="-128"/>
                <a:cs typeface="ＭＳ Ｐゴシック" charset="0"/>
              </a:rPr>
              <a:t> at </a:t>
            </a:r>
            <a:r>
              <a:rPr lang="en-US" b="0" i="0" spc="100" baseline="0" dirty="0" err="1">
                <a:latin typeface="Arial" charset="0"/>
                <a:ea typeface="ＭＳ Ｐゴシック" pitchFamily="24" charset="-128"/>
                <a:cs typeface="ＭＳ Ｐゴシック" charset="0"/>
              </a:rPr>
              <a:t>predestinasyon</a:t>
            </a:r>
            <a:r>
              <a:rPr lang="en-US" b="0" i="0" spc="100" baseline="0" dirty="0">
                <a:latin typeface="Arial" charset="0"/>
                <a:ea typeface="ＭＳ Ｐゴシック" pitchFamily="24" charset="-128"/>
                <a:cs typeface="ＭＳ Ｐゴシック" charset="0"/>
              </a:rPr>
              <a:t> ay </a:t>
            </a:r>
            <a:r>
              <a:rPr lang="en-US" b="0" i="0" spc="100" baseline="0" dirty="0" err="1">
                <a:latin typeface="Arial" charset="0"/>
                <a:ea typeface="ＭＳ Ｐゴシック" pitchFamily="24" charset="-128"/>
                <a:cs typeface="ＭＳ Ｐゴシック" charset="0"/>
              </a:rPr>
              <a:t>ginagawa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lahat ng </a:t>
            </a:r>
            <a:r>
              <a:rPr lang="en-US" b="0" i="0" spc="100" baseline="0" dirty="0" err="1">
                <a:latin typeface="Arial" charset="0"/>
                <a:ea typeface="ＭＳ Ｐゴシック" pitchFamily="24" charset="-128"/>
                <a:cs typeface="ＭＳ Ｐゴシック" charset="0"/>
              </a:rPr>
              <a:t>pumipili</a:t>
            </a:r>
            <a:r>
              <a:rPr lang="en-US" b="0" i="0" spc="100" baseline="0" dirty="0">
                <a:latin typeface="Arial" charset="0"/>
                <a:ea typeface="ＭＳ Ｐゴシック" pitchFamily="24" charset="-128"/>
                <a:cs typeface="ＭＳ Ｐゴシック" charset="0"/>
              </a:rPr>
              <a:t> ng </a:t>
            </a:r>
            <a:r>
              <a:rPr lang="en-US" b="0" i="0" spc="100" baseline="0" dirty="0" err="1">
                <a:latin typeface="Arial" charset="0"/>
                <a:ea typeface="ＭＳ Ｐゴシック" pitchFamily="24" charset="-128"/>
                <a:cs typeface="ＭＳ Ｐゴシック" charset="0"/>
              </a:rPr>
              <a:t>pananampalataya</a:t>
            </a:r>
            <a:r>
              <a:rPr lang="en-US" b="0" i="0" spc="100" baseline="0" dirty="0">
                <a:latin typeface="Arial" charset="0"/>
                <a:ea typeface="ＭＳ Ｐゴシック" pitchFamily="24" charset="-128"/>
                <a:cs typeface="ＭＳ Ｐゴシック" charset="0"/>
              </a:rPr>
              <a:t> kay Cristo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halip</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pinipili</a:t>
            </a:r>
            <a:r>
              <a:rPr lang="en-US" b="0" i="0" spc="100" baseline="0" dirty="0">
                <a:latin typeface="Arial" charset="0"/>
                <a:ea typeface="ＭＳ Ｐゴシック" pitchFamily="24" charset="-128"/>
                <a:cs typeface="ＭＳ Ｐゴシック" charset="0"/>
              </a:rPr>
              <a:t> ang </a:t>
            </a:r>
            <a:r>
              <a:rPr lang="en-US" b="0" i="0" spc="100" baseline="0" dirty="0" err="1">
                <a:latin typeface="Arial" charset="0"/>
                <a:ea typeface="ＭＳ Ｐゴシック" pitchFamily="24" charset="-128"/>
                <a:cs typeface="ＭＳ Ｐゴシック" charset="0"/>
              </a:rPr>
              <a:t>maliligtas</a:t>
            </a:r>
            <a:r>
              <a:rPr lang="en-US" b="0" i="0" spc="100" baseline="0" dirty="0">
                <a:latin typeface="Arial" charset="0"/>
                <a:ea typeface="ＭＳ Ｐゴシック" pitchFamily="24" charset="-128"/>
                <a:cs typeface="ＭＳ Ｐゴシック" charset="0"/>
              </a:rPr>
              <a:t> o </a:t>
            </a:r>
            <a:r>
              <a:rPr lang="en-US" b="0" i="0" spc="100" baseline="0" dirty="0" err="1">
                <a:latin typeface="Arial" charset="0"/>
                <a:ea typeface="ＭＳ Ｐゴシック" pitchFamily="24" charset="-128"/>
                <a:cs typeface="ＭＳ Ｐゴシック" charset="0"/>
              </a:rPr>
              <a:t>mawawaglit</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isang</a:t>
            </a:r>
            <a:r>
              <a:rPr lang="en-US" b="0" i="0" spc="100" baseline="0" dirty="0">
                <a:latin typeface="Arial" charset="0"/>
                <a:ea typeface="ＭＳ Ｐゴシック" pitchFamily="24" charset="-128"/>
                <a:cs typeface="ＭＳ Ｐゴシック" charset="0"/>
              </a:rPr>
              <a:t> kanya-</a:t>
            </a:r>
            <a:r>
              <a:rPr lang="en-US" b="0" i="0" spc="100" baseline="0" dirty="0" err="1">
                <a:latin typeface="Arial" charset="0"/>
                <a:ea typeface="ＭＳ Ｐゴシック" pitchFamily="24" charset="-128"/>
                <a:cs typeface="ＭＳ Ｐゴシック" charset="0"/>
              </a:rPr>
              <a:t>kanyang</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basehan</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kahit</a:t>
            </a:r>
            <a:r>
              <a:rPr lang="en-US" b="0" i="0" spc="100" baseline="0" dirty="0">
                <a:latin typeface="Arial" charset="0"/>
                <a:ea typeface="ＭＳ Ｐゴシック" pitchFamily="24" charset="-128"/>
                <a:cs typeface="ＭＳ Ｐゴシック" charset="0"/>
              </a:rPr>
              <a:t> pa </a:t>
            </a:r>
            <a:r>
              <a:rPr lang="en-US" b="0" i="0" spc="100" baseline="0" dirty="0" err="1">
                <a:latin typeface="Arial" charset="0"/>
                <a:ea typeface="ＭＳ Ｐゴシック" pitchFamily="24" charset="-128"/>
                <a:cs typeface="ＭＳ Ｐゴシック" charset="0"/>
              </a:rPr>
              <a:t>bago</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ipanganak</a:t>
            </a:r>
            <a:r>
              <a:rPr lang="en-US" b="0" i="0" spc="100" baseline="0" dirty="0">
                <a:latin typeface="Arial" charset="0"/>
                <a:ea typeface="ＭＳ Ｐゴシック" pitchFamily="24" charset="-128"/>
                <a:cs typeface="ＭＳ Ｐゴシック" charset="0"/>
              </a:rPr>
              <a:t> ang </a:t>
            </a:r>
            <a:r>
              <a:rPr lang="en-US" b="0" i="0" spc="100" baseline="0" dirty="0" err="1">
                <a:latin typeface="Arial" charset="0"/>
                <a:ea typeface="ＭＳ Ｐゴシック" pitchFamily="24" charset="-128"/>
                <a:cs typeface="ＭＳ Ｐゴシック" charset="0"/>
              </a:rPr>
              <a:t>tao</a:t>
            </a:r>
            <a:r>
              <a:rPr lang="en-US" b="0" i="0" spc="100" baseline="0" dirty="0">
                <a:latin typeface="Arial" charset="0"/>
                <a:ea typeface="ＭＳ Ｐゴシック" pitchFamily="24" charset="-128"/>
                <a:cs typeface="ＭＳ Ｐゴシック" charset="0"/>
              </a:rPr>
              <a:t>.</a:t>
            </a:r>
            <a:r>
              <a:rPr lang="en-US" b="0" spc="100" baseline="0" dirty="0">
                <a:latin typeface="Arial" charset="0"/>
                <a:ea typeface="ＭＳ Ｐゴシック" pitchFamily="24" charset="-128"/>
                <a:cs typeface="ＭＳ Ｐゴシック" charset="0"/>
              </a:rPr>
              <a:t> ¶ Ang </a:t>
            </a:r>
            <a:r>
              <a:rPr lang="en-US" b="0" spc="100" baseline="0" dirty="0" err="1">
                <a:latin typeface="Arial" charset="0"/>
                <a:ea typeface="ＭＳ Ｐゴシック" pitchFamily="24" charset="-128"/>
                <a:cs typeface="ＭＳ Ｐゴシック" charset="0"/>
              </a:rPr>
              <a:t>kapasyahan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ay ang </a:t>
            </a:r>
            <a:r>
              <a:rPr lang="en-US" b="0" spc="100" baseline="0" dirty="0" err="1">
                <a:latin typeface="Arial" charset="0"/>
                <a:ea typeface="ＭＳ Ｐゴシック" pitchFamily="24" charset="-128"/>
                <a:cs typeface="ＭＳ Ｐゴシック" charset="0"/>
              </a:rPr>
              <a:t>paunang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pagtukoy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tugon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ginaggamit</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pananampalataya</a:t>
            </a:r>
            <a:r>
              <a:rPr lang="en-US" b="0" spc="100" baseline="0" dirty="0">
                <a:latin typeface="Arial" charset="0"/>
                <a:ea typeface="ＭＳ Ｐゴシック" pitchFamily="24" charset="-128"/>
                <a:cs typeface="ＭＳ Ｐゴシック" charset="0"/>
              </a:rPr>
              <a:t> kay Cristo. </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274281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26</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2. </a:t>
            </a:r>
            <a:r>
              <a:rPr lang="en-US" b="0" spc="100" baseline="0" dirty="0" err="1">
                <a:latin typeface="Arial" charset="0"/>
                <a:ea typeface="ＭＳ Ｐゴシック" pitchFamily="24" charset="-128"/>
                <a:cs typeface="ＭＳ Ｐゴシック" charset="0"/>
              </a:rPr>
              <a:t>Naglalaman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ito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malinaw</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legguwaheng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relasyonal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tungkol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gawain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kaligtasan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t>
            </a:r>
            <a:r>
              <a:rPr lang="en-US" b="1" i="1" spc="100" baseline="0" dirty="0">
                <a:latin typeface="Arial" charset="0"/>
                <a:ea typeface="ＭＳ Ｐゴシック" pitchFamily="24" charset="-128"/>
                <a:cs typeface="ＭＳ Ｐゴシック" charset="0"/>
              </a:rPr>
              <a:t>¶</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ay “Ama,” at </a:t>
            </a:r>
            <a:r>
              <a:rPr lang="en-US" b="0" spc="100" baseline="0" dirty="0" err="1">
                <a:latin typeface="Arial" charset="0"/>
                <a:ea typeface="ＭＳ Ｐゴシック" pitchFamily="24" charset="-128"/>
                <a:cs typeface="ＭＳ Ｐゴシック" charset="0"/>
              </a:rPr>
              <a:t>tayo’y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inampong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anak</a:t>
            </a:r>
            <a:r>
              <a:rPr lang="en-US" b="0"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Efeso</a:t>
            </a:r>
            <a:r>
              <a:rPr lang="en-US" b="0" i="1" spc="100" baseline="0" dirty="0">
                <a:latin typeface="Arial" charset="0"/>
                <a:ea typeface="ＭＳ Ｐゴシック" pitchFamily="24" charset="-128"/>
                <a:cs typeface="ＭＳ Ｐゴシック" charset="0"/>
              </a:rPr>
              <a:t> 1:3–5</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tinanggap</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pagpapala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masaganang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sukat</a:t>
            </a:r>
            <a:r>
              <a:rPr lang="en-US" b="0" spc="100" baseline="0" dirty="0">
                <a:latin typeface="Arial" charset="0"/>
                <a:ea typeface="ＭＳ Ｐゴシック" pitchFamily="24" charset="-128"/>
                <a:cs typeface="ＭＳ Ｐゴシック" charset="0"/>
              </a:rPr>
              <a:t> (</a:t>
            </a:r>
            <a:r>
              <a:rPr lang="en-US" b="0" i="1" spc="100" baseline="0" dirty="0">
                <a:latin typeface="Arial" charset="0"/>
                <a:ea typeface="ＭＳ Ｐゴシック" pitchFamily="24" charset="-128"/>
                <a:cs typeface="ＭＳ Ｐゴシック" charset="0"/>
              </a:rPr>
              <a:t>1:8</a:t>
            </a:r>
            <a:r>
              <a:rPr lang="en-US" b="0" i="0" spc="100" baseline="0" dirty="0">
                <a:latin typeface="Arial" charset="0"/>
                <a:ea typeface="ＭＳ Ｐゴシック" pitchFamily="24" charset="-128"/>
                <a:cs typeface="ＭＳ Ｐゴシック" charset="0"/>
              </a:rPr>
              <a:t>). ¶ </a:t>
            </a:r>
            <a:r>
              <a:rPr lang="en-US" b="0" i="0" spc="100" baseline="0" dirty="0" err="1">
                <a:latin typeface="Arial" charset="0"/>
                <a:ea typeface="ＭＳ Ｐゴシック" pitchFamily="24" charset="-128"/>
                <a:cs typeface="ＭＳ Ｐゴシック" charset="0"/>
              </a:rPr>
              <a:t>Dapat</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nating</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unawain</a:t>
            </a:r>
            <a:r>
              <a:rPr lang="en-US" b="0" i="0" spc="100" baseline="0" dirty="0">
                <a:latin typeface="Arial" charset="0"/>
                <a:ea typeface="ＭＳ Ｐゴシック" pitchFamily="24" charset="-128"/>
                <a:cs typeface="ＭＳ Ｐゴシック" charset="0"/>
              </a:rPr>
              <a:t> ang </a:t>
            </a:r>
            <a:r>
              <a:rPr lang="en-US" b="0" i="0" spc="100" baseline="0" dirty="0" err="1">
                <a:latin typeface="Arial" charset="0"/>
                <a:ea typeface="ＭＳ Ｐゴシック" pitchFamily="24" charset="-128"/>
                <a:cs typeface="ＭＳ Ｐゴシック" charset="0"/>
              </a:rPr>
              <a:t>lengguwahe</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tugkol</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pagpili</a:t>
            </a:r>
            <a:r>
              <a:rPr lang="en-US" b="0" i="0" spc="100" baseline="0" dirty="0">
                <a:latin typeface="Arial" charset="0"/>
                <a:ea typeface="ＭＳ Ｐゴシック" pitchFamily="24" charset="-128"/>
                <a:cs typeface="ＭＳ Ｐゴシック" charset="0"/>
              </a:rPr>
              <a:t> at </a:t>
            </a:r>
            <a:r>
              <a:rPr lang="en-US" b="0" i="0" spc="100" baseline="0" dirty="0" err="1">
                <a:latin typeface="Arial" charset="0"/>
                <a:ea typeface="ＭＳ Ｐゴシック" pitchFamily="24" charset="-128"/>
                <a:cs typeface="ＭＳ Ｐゴシック" charset="0"/>
              </a:rPr>
              <a:t>predeterminasyon</a:t>
            </a:r>
            <a:r>
              <a:rPr lang="en-US" b="0" i="0" spc="100" baseline="0" dirty="0">
                <a:latin typeface="Arial" charset="0"/>
                <a:ea typeface="ＭＳ Ｐゴシック" pitchFamily="24" charset="-128"/>
                <a:cs typeface="ＭＳ Ｐゴシック" charset="0"/>
              </a:rPr>
              <a:t> ng </a:t>
            </a:r>
            <a:r>
              <a:rPr lang="en-US" b="0" i="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liwanag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nitong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mayamang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relasyonal</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lengguwahe</a:t>
            </a:r>
            <a:r>
              <a:rPr lang="en-US" b="0" spc="100" baseline="0" dirty="0">
                <a:latin typeface="Arial" charset="0"/>
                <a:ea typeface="ＭＳ Ｐゴシック" pitchFamily="24" charset="-128"/>
                <a:cs typeface="ＭＳ Ｐゴシック" charset="0"/>
              </a:rPr>
              <a:t>. ¶ Ang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hindi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malayo</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walang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damdaming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hukom</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gumagawa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utos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mula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malayo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kundi</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nagmamalasakit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Ama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lahat </a:t>
            </a:r>
            <a:r>
              <a:rPr lang="en-US" b="0" spc="100" baseline="0" dirty="0" err="1">
                <a:latin typeface="Arial" charset="0"/>
                <a:ea typeface="ＭＳ Ｐゴシック" pitchFamily="24" charset="-128"/>
                <a:cs typeface="ＭＳ Ｐゴシック" charset="0"/>
              </a:rPr>
              <a:t>Niyang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anak</a:t>
            </a:r>
            <a:r>
              <a:rPr lang="en-US" b="0" spc="100" baseline="0" dirty="0">
                <a:latin typeface="Arial" charset="0"/>
                <a:ea typeface="ＭＳ Ｐゴシック" pitchFamily="24" charset="-128"/>
                <a:cs typeface="ＭＳ Ｐゴシック" charset="0"/>
              </a:rPr>
              <a:t>. </a:t>
            </a:r>
            <a:endParaRPr lang="en-US" b="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924925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27</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3. Na </a:t>
            </a:r>
            <a:r>
              <a:rPr lang="en-US" b="0" spc="100" baseline="0" dirty="0" err="1">
                <a:latin typeface="Arial" charset="0"/>
                <a:ea typeface="ＭＳ Ｐゴシック" pitchFamily="24" charset="-128"/>
                <a:cs typeface="ＭＳ Ｐゴシック" charset="0"/>
              </a:rPr>
              <a:t>kinikilala</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pagpili</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tao</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masasalamin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Efeso</a:t>
            </a:r>
            <a:r>
              <a:rPr lang="en-US" b="0" spc="100" baseline="0" dirty="0">
                <a:latin typeface="Arial" charset="0"/>
                <a:ea typeface="ＭＳ Ｐゴシック" pitchFamily="24" charset="-128"/>
                <a:cs typeface="ＭＳ Ｐゴシック" charset="0"/>
              </a:rPr>
              <a:t> 1:3–14 </a:t>
            </a:r>
            <a:r>
              <a:rPr lang="en-US" b="0" i="1" spc="100" baseline="0" dirty="0">
                <a:latin typeface="Arial" charset="0"/>
                <a:ea typeface="ＭＳ Ｐゴシック" pitchFamily="24" charset="-128"/>
                <a:cs typeface="ＭＳ Ｐゴシック" charset="0"/>
              </a:rPr>
              <a:t>(</a:t>
            </a:r>
            <a:r>
              <a:rPr lang="en-US" b="0" i="1" spc="100" baseline="0" dirty="0" err="1">
                <a:latin typeface="Arial" charset="0"/>
                <a:ea typeface="ＭＳ Ｐゴシック" pitchFamily="24" charset="-128"/>
                <a:cs typeface="ＭＳ Ｐゴシック" charset="0"/>
              </a:rPr>
              <a:t>lalo</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na</a:t>
            </a:r>
            <a:r>
              <a:rPr lang="en-US" b="0" i="1" spc="100" baseline="0" dirty="0">
                <a:latin typeface="Arial" charset="0"/>
                <a:ea typeface="ＭＳ Ｐゴシック" pitchFamily="24" charset="-128"/>
                <a:cs typeface="ＭＳ Ｐゴシック" charset="0"/>
              </a:rPr>
              <a:t> ang </a:t>
            </a:r>
            <a:r>
              <a:rPr lang="en-US" b="0" i="1" spc="100" baseline="0" dirty="0" err="1">
                <a:latin typeface="Arial" charset="0"/>
                <a:ea typeface="ＭＳ Ｐゴシック" pitchFamily="24" charset="-128"/>
                <a:cs typeface="ＭＳ Ｐゴシック" charset="0"/>
              </a:rPr>
              <a:t>Efeso</a:t>
            </a:r>
            <a:r>
              <a:rPr lang="en-US" b="0" i="1" spc="100" baseline="0" dirty="0">
                <a:latin typeface="Arial" charset="0"/>
                <a:ea typeface="ＭＳ Ｐゴシック" pitchFamily="24" charset="-128"/>
                <a:cs typeface="ＭＳ Ｐゴシック" charset="0"/>
              </a:rPr>
              <a:t> 1:3, kung </a:t>
            </a:r>
            <a:r>
              <a:rPr lang="en-US" b="0" i="1" spc="100" baseline="0" dirty="0" err="1">
                <a:latin typeface="Arial" charset="0"/>
                <a:ea typeface="ＭＳ Ｐゴシック" pitchFamily="24" charset="-128"/>
                <a:cs typeface="ＭＳ Ｐゴシック" charset="0"/>
              </a:rPr>
              <a:t>saan</a:t>
            </a:r>
            <a:r>
              <a:rPr lang="en-US" b="0" i="1" spc="100" baseline="0" dirty="0">
                <a:latin typeface="Arial" charset="0"/>
                <a:ea typeface="ＭＳ Ｐゴシック" pitchFamily="24" charset="-128"/>
                <a:cs typeface="ＭＳ Ｐゴシック" charset="0"/>
              </a:rPr>
              <a:t> ang “</a:t>
            </a:r>
            <a:r>
              <a:rPr lang="en-US" b="0" i="1" spc="100" baseline="0" dirty="0" err="1">
                <a:latin typeface="Arial" charset="0"/>
                <a:ea typeface="ＭＳ Ｐゴシック" pitchFamily="24" charset="-128"/>
                <a:cs typeface="ＭＳ Ｐゴシック" charset="0"/>
              </a:rPr>
              <a:t>pakikinig</a:t>
            </a:r>
            <a:r>
              <a:rPr lang="en-US" b="0" i="1" spc="100" baseline="0" dirty="0">
                <a:latin typeface="Arial" charset="0"/>
                <a:ea typeface="ＭＳ Ｐゴシック" pitchFamily="24" charset="-128"/>
                <a:cs typeface="ＭＳ Ｐゴシック" charset="0"/>
              </a:rPr>
              <a:t>” at “</a:t>
            </a:r>
            <a:r>
              <a:rPr lang="en-US" b="0" i="1" spc="100" baseline="0" dirty="0" err="1">
                <a:latin typeface="Arial" charset="0"/>
                <a:ea typeface="ＭＳ Ｐゴシック" pitchFamily="24" charset="-128"/>
                <a:cs typeface="ＭＳ Ｐゴシック" charset="0"/>
              </a:rPr>
              <a:t>paniniwala</a:t>
            </a:r>
            <a:r>
              <a:rPr lang="en-US" b="0" i="1" spc="100" baseline="0" dirty="0">
                <a:latin typeface="Arial" charset="0"/>
                <a:ea typeface="ＭＳ Ｐゴシック" pitchFamily="24" charset="-128"/>
                <a:cs typeface="ＭＳ Ｐゴシック" charset="0"/>
              </a:rPr>
              <a:t>” ay </a:t>
            </a:r>
            <a:r>
              <a:rPr lang="en-US" b="0" i="1" spc="100" baseline="0" dirty="0" err="1">
                <a:latin typeface="Arial" charset="0"/>
                <a:ea typeface="ＭＳ Ｐゴシック" pitchFamily="24" charset="-128"/>
                <a:cs typeface="ＭＳ Ｐゴシック" charset="0"/>
              </a:rPr>
              <a:t>hinuhusgahang</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maging</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mahalaga</a:t>
            </a:r>
            <a:r>
              <a:rPr lang="en-US" b="0" i="1" spc="100" baseline="0" dirty="0">
                <a:latin typeface="Arial" charset="0"/>
                <a:ea typeface="ＭＳ Ｐゴシック" pitchFamily="24" charset="-128"/>
                <a:cs typeface="ＭＳ Ｐゴシック" charset="0"/>
              </a:rPr>
              <a:t>), ¶ </a:t>
            </a:r>
            <a:r>
              <a:rPr lang="en-US" b="0" i="1" spc="100" baseline="0" dirty="0" err="1">
                <a:latin typeface="Arial" charset="0"/>
                <a:ea typeface="ＭＳ Ｐゴシック" pitchFamily="24" charset="-128"/>
                <a:cs typeface="ＭＳ Ｐゴシック" charset="0"/>
              </a:rPr>
              <a:t>sa</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ibang</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lugar</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sa</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liham</a:t>
            </a:r>
            <a:r>
              <a:rPr lang="en-US" b="0" i="1" spc="100" baseline="0" dirty="0">
                <a:latin typeface="Arial" charset="0"/>
                <a:ea typeface="ＭＳ Ｐゴシック" pitchFamily="24" charset="-128"/>
                <a:cs typeface="ＭＳ Ｐゴシック" charset="0"/>
              </a:rPr>
              <a:t> </a:t>
            </a:r>
            <a:r>
              <a:rPr lang="en-US" b="0" i="0" spc="100" baseline="0" dirty="0">
                <a:latin typeface="Arial" charset="0"/>
                <a:ea typeface="ＭＳ Ｐゴシック" pitchFamily="24" charset="-128"/>
                <a:cs typeface="ＭＳ Ｐゴシック" charset="0"/>
              </a:rPr>
              <a:t>(</a:t>
            </a:r>
            <a:r>
              <a:rPr lang="en-US" b="0" i="1" spc="100" baseline="0" dirty="0">
                <a:latin typeface="Arial" charset="0"/>
                <a:ea typeface="ＭＳ Ｐゴシック" pitchFamily="24" charset="-128"/>
                <a:cs typeface="ＭＳ Ｐゴシック" charset="0"/>
              </a:rPr>
              <a:t>2:8, 3:17, 4:1–6:20, lahat ay </a:t>
            </a:r>
            <a:r>
              <a:rPr lang="en-US" b="0" i="1" spc="100" baseline="0" dirty="0" err="1">
                <a:latin typeface="Arial" charset="0"/>
                <a:ea typeface="ＭＳ Ｐゴシック" pitchFamily="24" charset="-128"/>
                <a:cs typeface="ＭＳ Ｐゴシック" charset="0"/>
              </a:rPr>
              <a:t>nagbibigay-diin</a:t>
            </a:r>
            <a:r>
              <a:rPr lang="en-US" b="0" i="1" spc="100" baseline="0" dirty="0">
                <a:latin typeface="Arial" charset="0"/>
                <a:ea typeface="ＭＳ Ｐゴシック" pitchFamily="24" charset="-128"/>
                <a:cs typeface="ＭＳ Ｐゴシック" charset="0"/>
              </a:rPr>
              <a:t> o </a:t>
            </a:r>
            <a:r>
              <a:rPr lang="en-US" b="0" i="1" spc="100" baseline="0" dirty="0" err="1">
                <a:latin typeface="Arial" charset="0"/>
                <a:ea typeface="ＭＳ Ｐゴシック" pitchFamily="24" charset="-128"/>
                <a:cs typeface="ＭＳ Ｐゴシック" charset="0"/>
              </a:rPr>
              <a:t>nagpapalagay</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sa</a:t>
            </a:r>
            <a:r>
              <a:rPr lang="en-US" b="0" i="1"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paggamit</a:t>
            </a:r>
            <a:r>
              <a:rPr lang="en-US" b="0" i="1" spc="100" baseline="0" dirty="0">
                <a:latin typeface="Arial" charset="0"/>
                <a:ea typeface="ＭＳ Ｐゴシック" pitchFamily="24" charset="-128"/>
                <a:cs typeface="ＭＳ Ｐゴシック" charset="0"/>
              </a:rPr>
              <a:t> ng </a:t>
            </a:r>
            <a:r>
              <a:rPr lang="en-US" b="0" i="1" spc="100" baseline="0" dirty="0" err="1">
                <a:latin typeface="Arial" charset="0"/>
                <a:ea typeface="ＭＳ Ｐゴシック" pitchFamily="24" charset="-128"/>
                <a:cs typeface="ＭＳ Ｐゴシック" charset="0"/>
              </a:rPr>
              <a:t>pagpili</a:t>
            </a:r>
            <a:r>
              <a:rPr lang="en-US" b="0" i="1" spc="100" baseline="0" dirty="0">
                <a:latin typeface="Arial" charset="0"/>
                <a:ea typeface="ＭＳ Ｐゴシック" pitchFamily="24" charset="-128"/>
                <a:cs typeface="ＭＳ Ｐゴシック" charset="0"/>
              </a:rPr>
              <a:t> at ang </a:t>
            </a:r>
            <a:r>
              <a:rPr lang="en-US" b="0" i="1" spc="100" baseline="0" dirty="0" err="1">
                <a:latin typeface="Arial" charset="0"/>
                <a:ea typeface="ＭＳ Ｐゴシック" pitchFamily="24" charset="-128"/>
                <a:cs typeface="ＭＳ Ｐゴシック" charset="0"/>
              </a:rPr>
              <a:t>tugon</a:t>
            </a:r>
            <a:r>
              <a:rPr lang="en-US" b="0" i="1" spc="100" baseline="0" dirty="0">
                <a:latin typeface="Arial" charset="0"/>
                <a:ea typeface="ＭＳ Ｐゴシック" pitchFamily="24" charset="-128"/>
                <a:cs typeface="ＭＳ Ｐゴシック" charset="0"/>
              </a:rPr>
              <a:t> ng </a:t>
            </a:r>
            <a:r>
              <a:rPr lang="en-US" b="0" i="1" spc="100" baseline="0" dirty="0" err="1">
                <a:latin typeface="Arial" charset="0"/>
                <a:ea typeface="ＭＳ Ｐゴシック" pitchFamily="24" charset="-128"/>
                <a:cs typeface="ＭＳ Ｐゴシック" charset="0"/>
              </a:rPr>
              <a:t>pananampalataya</a:t>
            </a:r>
            <a:r>
              <a:rPr lang="en-US" b="0" i="1" spc="100" baseline="0" dirty="0">
                <a:latin typeface="Arial" charset="0"/>
                <a:ea typeface="ＭＳ Ｐゴシック" pitchFamily="24" charset="-128"/>
                <a:cs typeface="ＭＳ Ｐゴシック" charset="0"/>
              </a:rPr>
              <a:t>), ¶ </a:t>
            </a:r>
            <a:r>
              <a:rPr lang="en-US" b="0" i="0" spc="100" baseline="0" dirty="0">
                <a:latin typeface="Arial" charset="0"/>
                <a:ea typeface="ＭＳ Ｐゴシック" pitchFamily="24" charset="-128"/>
                <a:cs typeface="ＭＳ Ｐゴシック" charset="0"/>
              </a:rPr>
              <a:t>at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ibang</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mga</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sipi</a:t>
            </a:r>
            <a:r>
              <a:rPr lang="en-US" b="0" i="0" spc="100" baseline="0" dirty="0">
                <a:latin typeface="Arial" charset="0"/>
                <a:ea typeface="ＭＳ Ｐゴシック" pitchFamily="24" charset="-128"/>
                <a:cs typeface="ＭＳ Ｐゴシック" charset="0"/>
              </a:rPr>
              <a:t> </a:t>
            </a:r>
            <a:r>
              <a:rPr lang="en-US" b="0" i="0" spc="100" baseline="0" dirty="0" err="1">
                <a:latin typeface="Arial" charset="0"/>
                <a:ea typeface="ＭＳ Ｐゴシック" pitchFamily="24" charset="-128"/>
                <a:cs typeface="ＭＳ Ｐゴシック" charset="0"/>
              </a:rPr>
              <a:t>sa</a:t>
            </a:r>
            <a:r>
              <a:rPr lang="en-US" b="0" i="0" spc="100" baseline="0" dirty="0">
                <a:latin typeface="Arial" charset="0"/>
                <a:ea typeface="ＭＳ Ｐゴシック" pitchFamily="24" charset="-128"/>
                <a:cs typeface="ＭＳ Ｐゴシック" charset="0"/>
              </a:rPr>
              <a:t> Bagong </a:t>
            </a:r>
            <a:r>
              <a:rPr lang="en-US" b="0" i="0" spc="100" baseline="0" dirty="0" err="1">
                <a:latin typeface="Arial" charset="0"/>
                <a:ea typeface="ＭＳ Ｐゴシック" pitchFamily="24" charset="-128"/>
                <a:cs typeface="ＭＳ Ｐゴシック" charset="0"/>
              </a:rPr>
              <a:t>Tipan</a:t>
            </a:r>
            <a:r>
              <a:rPr lang="en-US" b="0" i="0" spc="100" baseline="0" dirty="0">
                <a:latin typeface="Arial" charset="0"/>
                <a:ea typeface="ＭＳ Ｐゴシック" pitchFamily="24" charset="-128"/>
                <a:cs typeface="ＭＳ Ｐゴシック" charset="0"/>
              </a:rPr>
              <a:t> (</a:t>
            </a:r>
            <a:r>
              <a:rPr lang="en-US" b="0" i="1" spc="100" baseline="0" dirty="0" err="1">
                <a:latin typeface="Arial" charset="0"/>
                <a:ea typeface="ＭＳ Ｐゴシック" pitchFamily="24" charset="-128"/>
                <a:cs typeface="ＭＳ Ｐゴシック" charset="0"/>
              </a:rPr>
              <a:t>halimbawa</a:t>
            </a:r>
            <a:r>
              <a:rPr lang="en-US" b="0" i="1" spc="100" baseline="0" dirty="0">
                <a:latin typeface="Arial" charset="0"/>
                <a:ea typeface="ＭＳ Ｐゴシック" pitchFamily="24" charset="-128"/>
                <a:cs typeface="ＭＳ Ｐゴシック" charset="0"/>
              </a:rPr>
              <a:t>, 1 </a:t>
            </a:r>
            <a:r>
              <a:rPr lang="en-US" b="0" i="1" spc="100" baseline="0" dirty="0" err="1">
                <a:latin typeface="Arial" charset="0"/>
                <a:ea typeface="ＭＳ Ｐゴシック" pitchFamily="24" charset="-128"/>
                <a:cs typeface="ＭＳ Ｐゴシック" charset="0"/>
              </a:rPr>
              <a:t>Timoteo</a:t>
            </a:r>
            <a:r>
              <a:rPr lang="en-US" b="0" i="1" spc="100" baseline="0" dirty="0">
                <a:latin typeface="Arial" charset="0"/>
                <a:ea typeface="ＭＳ Ｐゴシック" pitchFamily="24" charset="-128"/>
                <a:cs typeface="ＭＳ Ｐゴシック" charset="0"/>
              </a:rPr>
              <a:t> 2:4, Mga </a:t>
            </a:r>
            <a:r>
              <a:rPr lang="en-US" b="0" i="1" spc="100" baseline="0" dirty="0" err="1">
                <a:latin typeface="Arial" charset="0"/>
                <a:ea typeface="ＭＳ Ｐゴシック" pitchFamily="24" charset="-128"/>
                <a:cs typeface="ＭＳ Ｐゴシック" charset="0"/>
              </a:rPr>
              <a:t>Gawa</a:t>
            </a:r>
            <a:r>
              <a:rPr lang="en-US" b="0" i="1" spc="100" baseline="0" dirty="0">
                <a:latin typeface="Arial" charset="0"/>
                <a:ea typeface="ＭＳ Ｐゴシック" pitchFamily="24" charset="-128"/>
                <a:cs typeface="ＭＳ Ｐゴシック" charset="0"/>
              </a:rPr>
              <a:t> 17:22–31</a:t>
            </a:r>
            <a:r>
              <a:rPr lang="en-US" b="0" i="0" spc="100" baseline="0" dirty="0">
                <a:latin typeface="Arial" charset="0"/>
                <a:ea typeface="ＭＳ Ｐゴシック" pitchFamily="24" charset="-128"/>
                <a:cs typeface="ＭＳ Ｐゴシック" charset="0"/>
              </a:rPr>
              <a:t>). </a:t>
            </a:r>
            <a:endParaRPr lang="en-US" b="0" i="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330078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Sa </a:t>
            </a:r>
            <a:r>
              <a:rPr lang="en-US" b="0" spc="100" baseline="0" dirty="0" err="1">
                <a:latin typeface="Arial" charset="0"/>
                <a:ea typeface="ＭＳ Ｐゴシック" pitchFamily="24" charset="-128"/>
                <a:cs typeface="ＭＳ Ｐゴシック" charset="0"/>
              </a:rPr>
              <a:t>walang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kapantay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kaloob</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Kanyang</a:t>
            </a:r>
            <a:r>
              <a:rPr lang="en-US" b="0" spc="100" baseline="0" dirty="0">
                <a:latin typeface="Arial" charset="0"/>
                <a:ea typeface="ＭＳ Ｐゴシック" pitchFamily="24" charset="-128"/>
                <a:cs typeface="ＭＳ Ｐゴシック" charset="0"/>
              </a:rPr>
              <a:t> Anak, ¶ </a:t>
            </a:r>
            <a:r>
              <a:rPr lang="en-US" b="0" spc="100" baseline="0" dirty="0" err="1">
                <a:latin typeface="Arial" charset="0"/>
                <a:ea typeface="ＭＳ Ｐゴシック" pitchFamily="24" charset="-128"/>
                <a:cs typeface="ＭＳ Ｐゴシック" charset="0"/>
              </a:rPr>
              <a:t>pinaligiran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Diyos</a:t>
            </a:r>
            <a:r>
              <a:rPr lang="en-US" b="0" spc="100" baseline="0" dirty="0">
                <a:latin typeface="Arial" charset="0"/>
                <a:ea typeface="ＭＳ Ｐゴシック" pitchFamily="24" charset="-128"/>
                <a:cs typeface="ＭＳ Ｐゴシック" charset="0"/>
              </a:rPr>
              <a:t> ang </a:t>
            </a:r>
            <a:r>
              <a:rPr lang="en-US" b="0" spc="100" baseline="0" dirty="0" err="1">
                <a:latin typeface="Arial" charset="0"/>
                <a:ea typeface="ＭＳ Ｐゴシック" pitchFamily="24" charset="-128"/>
                <a:cs typeface="ＭＳ Ｐゴシック" charset="0"/>
              </a:rPr>
              <a:t>buong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daigdig</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isang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kapaligiran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biyaya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kasing-tunay</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hangin</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umiikot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mundo</a:t>
            </a:r>
            <a:r>
              <a:rPr lang="en-US" b="0" spc="100" baseline="0" dirty="0">
                <a:latin typeface="Arial" charset="0"/>
                <a:ea typeface="ＭＳ Ｐゴシック" pitchFamily="24" charset="-128"/>
                <a:cs typeface="ＭＳ Ｐゴシック" charset="0"/>
              </a:rPr>
              <a:t>. ¶ Lahat ng </a:t>
            </a:r>
            <a:r>
              <a:rPr lang="en-US" b="0" spc="100" baseline="0" dirty="0" err="1">
                <a:latin typeface="Arial" charset="0"/>
                <a:ea typeface="ＭＳ Ｐゴシック" pitchFamily="24" charset="-128"/>
                <a:cs typeface="ＭＳ Ｐゴシック" charset="0"/>
              </a:rPr>
              <a:t>pipiliing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huminga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rito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nagbibigay-buhay</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kapaligiran</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mabubuhay</a:t>
            </a:r>
            <a:r>
              <a:rPr lang="en-US" b="0" spc="100" baseline="0" dirty="0">
                <a:latin typeface="Arial" charset="0"/>
                <a:ea typeface="ＭＳ Ｐゴシック" pitchFamily="24" charset="-128"/>
                <a:cs typeface="ＭＳ Ｐゴシック" charset="0"/>
              </a:rPr>
              <a:t> at </a:t>
            </a:r>
            <a:r>
              <a:rPr lang="en-US" b="0" spc="100" baseline="0" dirty="0" err="1">
                <a:latin typeface="Arial" charset="0"/>
                <a:ea typeface="ＭＳ Ｐゴシック" pitchFamily="24" charset="-128"/>
                <a:cs typeface="ＭＳ Ｐゴシック" charset="0"/>
              </a:rPr>
              <a:t>lalaki</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tayog</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mga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lalaki’t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babae</a:t>
            </a:r>
            <a:r>
              <a:rPr lang="en-US" b="0" spc="100" baseline="0" dirty="0">
                <a:latin typeface="Arial" charset="0"/>
                <a:ea typeface="ＭＳ Ｐゴシック" pitchFamily="24" charset="-128"/>
                <a:cs typeface="ＭＳ Ｐゴシック" charset="0"/>
              </a:rPr>
              <a:t> ¶ kay Cristo Jesus.” </a:t>
            </a:r>
            <a:endParaRPr lang="en-US" b="0" i="0"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199874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1" spc="100" dirty="0">
                <a:latin typeface="Arial" charset="0"/>
                <a:cs typeface="ＭＳ Ｐゴシック" charset="0"/>
              </a:rPr>
              <a:t>Nasa </a:t>
            </a:r>
            <a:r>
              <a:rPr lang="en-US" b="1" i="1" spc="100" dirty="0" err="1">
                <a:latin typeface="Arial" charset="0"/>
                <a:cs typeface="ＭＳ Ｐゴシック" charset="0"/>
              </a:rPr>
              <a:t>pangalawang</a:t>
            </a:r>
            <a:r>
              <a:rPr lang="en-US" b="1" i="1" spc="100" dirty="0">
                <a:latin typeface="Arial" charset="0"/>
                <a:cs typeface="ＭＳ Ｐゴシック" charset="0"/>
              </a:rPr>
              <a:t> </a:t>
            </a:r>
            <a:r>
              <a:rPr lang="en-US" b="1" i="1" spc="100" dirty="0" err="1">
                <a:latin typeface="Arial" charset="0"/>
                <a:cs typeface="ＭＳ Ｐゴシック" charset="0"/>
              </a:rPr>
              <a:t>liksyon</a:t>
            </a:r>
            <a:r>
              <a:rPr lang="en-US" b="1" i="1" spc="100" dirty="0">
                <a:latin typeface="Arial" charset="0"/>
                <a:cs typeface="ＭＳ Ｐゴシック" charset="0"/>
              </a:rPr>
              <a:t> tayo at ang </a:t>
            </a:r>
            <a:r>
              <a:rPr lang="en-US" b="1" i="1" spc="100" dirty="0" err="1">
                <a:latin typeface="Arial" charset="0"/>
                <a:cs typeface="ＭＳ Ｐゴシック" charset="0"/>
              </a:rPr>
              <a:t>pamagat</a:t>
            </a:r>
            <a:r>
              <a:rPr lang="en-US" b="1" i="1" spc="100" dirty="0">
                <a:latin typeface="Arial" charset="0"/>
                <a:cs typeface="ＭＳ Ｐゴシック" charset="0"/>
              </a:rPr>
              <a:t> ay </a:t>
            </a:r>
            <a:r>
              <a:rPr lang="en-US" b="0" i="0" spc="100" dirty="0">
                <a:latin typeface="Arial" charset="0"/>
                <a:cs typeface="ＭＳ Ｐゴシック" charset="0"/>
              </a:rPr>
              <a:t>Ang </a:t>
            </a:r>
            <a:r>
              <a:rPr lang="en-US" b="0" i="0" spc="100" dirty="0" err="1">
                <a:latin typeface="Arial" charset="0"/>
                <a:cs typeface="ＭＳ Ｐゴシック" charset="0"/>
              </a:rPr>
              <a:t>Dakila</a:t>
            </a:r>
            <a:r>
              <a:rPr lang="en-US" b="0" i="0" spc="100" dirty="0">
                <a:latin typeface="Arial" charset="0"/>
                <a:cs typeface="ＭＳ Ｐゴシック" charset="0"/>
              </a:rPr>
              <a:t> at </a:t>
            </a:r>
            <a:r>
              <a:rPr lang="en-US" b="0" i="0" spc="100" dirty="0" err="1">
                <a:latin typeface="Arial" charset="0"/>
                <a:cs typeface="ＭＳ Ｐゴシック" charset="0"/>
              </a:rPr>
              <a:t>Nakasentro</a:t>
            </a:r>
            <a:r>
              <a:rPr lang="en-US" b="0" i="0" spc="100" dirty="0">
                <a:latin typeface="Arial" charset="0"/>
                <a:cs typeface="ＭＳ Ｐゴシック" charset="0"/>
              </a:rPr>
              <a:t>-kay-</a:t>
            </a:r>
            <a:r>
              <a:rPr lang="en-US" b="0" i="0" spc="100" dirty="0" err="1">
                <a:latin typeface="Arial" charset="0"/>
                <a:cs typeface="ＭＳ Ｐゴシック" charset="0"/>
              </a:rPr>
              <a:t>Cristong</a:t>
            </a:r>
            <a:r>
              <a:rPr lang="en-US" b="0" i="0" spc="100" dirty="0">
                <a:latin typeface="Arial" charset="0"/>
                <a:cs typeface="ＭＳ Ｐゴシック" charset="0"/>
              </a:rPr>
              <a:t> </a:t>
            </a:r>
            <a:r>
              <a:rPr lang="en-US" b="0" i="0" spc="100" dirty="0" err="1">
                <a:latin typeface="Arial" charset="0"/>
                <a:cs typeface="ＭＳ Ｐゴシック" charset="0"/>
              </a:rPr>
              <a:t>Panukala</a:t>
            </a:r>
            <a:r>
              <a:rPr lang="en-US" b="0" i="0" spc="100" dirty="0">
                <a:latin typeface="Arial" charset="0"/>
                <a:cs typeface="ＭＳ Ｐゴシック" charset="0"/>
              </a:rPr>
              <a:t>. </a:t>
            </a:r>
            <a:endParaRPr lang="en-US"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z="1200" b="0" spc="100" baseline="0" dirty="0">
                <a:latin typeface="Arial" charset="0"/>
                <a:cs typeface="ＭＳ Ｐゴシック" charset="0"/>
              </a:rPr>
              <a:t>“</a:t>
            </a:r>
            <a:r>
              <a:rPr lang="en-US" sz="1200" b="0" spc="100" baseline="0" dirty="0" err="1">
                <a:latin typeface="Arial" charset="0"/>
                <a:cs typeface="ＭＳ Ｐゴシック" charset="0"/>
              </a:rPr>
              <a:t>Purihin</a:t>
            </a:r>
            <a:r>
              <a:rPr lang="en-US" sz="1200" b="0" spc="100" baseline="0" dirty="0">
                <a:latin typeface="Arial" charset="0"/>
                <a:cs typeface="ＭＳ Ｐゴシック" charset="0"/>
              </a:rPr>
              <a:t> ang </a:t>
            </a:r>
            <a:r>
              <a:rPr lang="en-US" sz="1200" b="0" spc="100" baseline="0" dirty="0" err="1">
                <a:latin typeface="Arial" charset="0"/>
                <a:cs typeface="ＭＳ Ｐゴシック" charset="0"/>
              </a:rPr>
              <a:t>Diyos</a:t>
            </a:r>
            <a:r>
              <a:rPr lang="en-US" sz="1200" b="0" spc="100" baseline="0" dirty="0">
                <a:latin typeface="Arial" charset="0"/>
                <a:cs typeface="ＭＳ Ｐゴシック" charset="0"/>
              </a:rPr>
              <a:t> at Ama ng </a:t>
            </a:r>
            <a:r>
              <a:rPr lang="en-US" sz="1200" b="0" spc="100" baseline="0" dirty="0" err="1">
                <a:latin typeface="Arial" charset="0"/>
                <a:cs typeface="ＭＳ Ｐゴシック" charset="0"/>
              </a:rPr>
              <a:t>ating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Panginoong</a:t>
            </a:r>
            <a:r>
              <a:rPr lang="en-US" sz="1200" b="0" spc="100" baseline="0" dirty="0">
                <a:latin typeface="Arial" charset="0"/>
                <a:cs typeface="ＭＳ Ｐゴシック" charset="0"/>
              </a:rPr>
              <a:t> Jesu-Cristo, </a:t>
            </a:r>
            <a:r>
              <a:rPr lang="en-US" sz="1200" b="0" spc="100" baseline="0" dirty="0" err="1">
                <a:latin typeface="Arial" charset="0"/>
                <a:cs typeface="ＭＳ Ｐゴシック" charset="0"/>
              </a:rPr>
              <a:t>na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siyang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nagpala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atin</a:t>
            </a:r>
            <a:r>
              <a:rPr lang="en-US" sz="1200" b="0" spc="100" baseline="0" dirty="0">
                <a:latin typeface="Arial" charset="0"/>
                <a:cs typeface="ＭＳ Ｐゴシック" charset="0"/>
              </a:rPr>
              <a:t> kay Cristo ng </a:t>
            </a:r>
            <a:r>
              <a:rPr lang="en-US" sz="1200" b="0" spc="100" baseline="0" dirty="0" err="1">
                <a:latin typeface="Arial" charset="0"/>
                <a:cs typeface="ＭＳ Ｐゴシック" charset="0"/>
              </a:rPr>
              <a:t>bawat</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pagpapalang</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espirituwal</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a:t>
            </a:r>
            <a:r>
              <a:rPr lang="en-US" sz="1200" b="0" spc="100" baseline="0" dirty="0">
                <a:latin typeface="Arial" charset="0"/>
                <a:cs typeface="ＭＳ Ｐゴシック" charset="0"/>
              </a:rPr>
              <a:t> </a:t>
            </a:r>
            <a:r>
              <a:rPr lang="en-US" sz="1200" b="0" spc="100" baseline="0" dirty="0" err="1">
                <a:latin typeface="Arial" charset="0"/>
                <a:cs typeface="ＭＳ Ｐゴシック" charset="0"/>
              </a:rPr>
              <a:t>sangkalangitan</a:t>
            </a:r>
            <a:r>
              <a:rPr lang="en-US" sz="1200" b="0" spc="100" baseline="0" dirty="0">
                <a:latin typeface="Arial" charset="0"/>
                <a:cs typeface="ＭＳ Ｐゴシック" charset="0"/>
              </a:rPr>
              <a:t>” (</a:t>
            </a:r>
            <a:r>
              <a:rPr lang="en-US" sz="1200" b="0" i="1" spc="100" baseline="0" dirty="0" err="1">
                <a:latin typeface="Arial" charset="0"/>
                <a:cs typeface="ＭＳ Ｐゴシック" charset="0"/>
              </a:rPr>
              <a:t>Efeso</a:t>
            </a:r>
            <a:r>
              <a:rPr lang="en-US" sz="1200" b="0" i="1" spc="100" baseline="0" dirty="0">
                <a:latin typeface="Arial" charset="0"/>
                <a:cs typeface="ＭＳ Ｐゴシック" charset="0"/>
              </a:rPr>
              <a:t> 1:3 FSV</a:t>
            </a:r>
            <a:r>
              <a:rPr lang="en-US" sz="1200" b="0" i="0" spc="100" baseline="0" dirty="0">
                <a:latin typeface="Arial" charset="0"/>
                <a:cs typeface="ＭＳ Ｐゴシック" charset="0"/>
              </a:rPr>
              <a:t>). </a:t>
            </a:r>
            <a:endParaRPr lang="en-US" b="1" i="1" spc="100" baseline="0" dirty="0">
              <a:latin typeface="Arial" charset="0"/>
              <a:cs typeface="ＭＳ Ｐゴシック" charset="0"/>
            </a:endParaRPr>
          </a:p>
          <a:p>
            <a:pPr eaLnBrk="1" hangingPunct="1"/>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err="1">
                <a:latin typeface="Arial" charset="0"/>
                <a:cs typeface="ＭＳ Ｐゴシック" charset="0"/>
              </a:rPr>
              <a:t>Nagpapasimula</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Pablo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liham</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taga-Efeso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maharlikang</a:t>
            </a:r>
            <a:r>
              <a:rPr lang="en-US" b="0" spc="100" baseline="0" dirty="0">
                <a:latin typeface="Arial" charset="0"/>
                <a:cs typeface="ＭＳ Ｐゴシック" charset="0"/>
              </a:rPr>
              <a:t> </a:t>
            </a:r>
            <a:r>
              <a:rPr lang="en-US" b="0" spc="100" baseline="0" dirty="0" err="1">
                <a:latin typeface="Arial" charset="0"/>
                <a:cs typeface="ＭＳ Ｐゴシック" charset="0"/>
              </a:rPr>
              <a:t>pasasalamat</a:t>
            </a:r>
            <a:r>
              <a:rPr lang="en-US" b="0" spc="100" baseline="0" dirty="0">
                <a:latin typeface="Arial" charset="0"/>
                <a:cs typeface="ＭＳ Ｐゴシック" charset="0"/>
              </a:rPr>
              <a:t>, </a:t>
            </a:r>
            <a:r>
              <a:rPr lang="en-US" b="0" spc="100" baseline="0" dirty="0" err="1">
                <a:latin typeface="Arial" charset="0"/>
                <a:cs typeface="ＭＳ Ｐゴシック" charset="0"/>
              </a:rPr>
              <a:t>pinapupurihan</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pagpapalang</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ibinuhos</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pagpapalang</a:t>
            </a:r>
            <a:r>
              <a:rPr lang="en-US" b="0" spc="100" baseline="0" dirty="0">
                <a:latin typeface="Arial" charset="0"/>
                <a:cs typeface="ＭＳ Ｐゴシック" charset="0"/>
              </a:rPr>
              <a:t> </a:t>
            </a:r>
            <a:r>
              <a:rPr lang="en-US" b="0" spc="100" baseline="0" dirty="0" err="1">
                <a:latin typeface="Arial" charset="0"/>
                <a:cs typeface="ＭＳ Ｐゴシック" charset="0"/>
              </a:rPr>
              <a:t>kasing</a:t>
            </a:r>
            <a:r>
              <a:rPr lang="en-US" b="0" spc="100" baseline="0" dirty="0">
                <a:latin typeface="Arial" charset="0"/>
                <a:cs typeface="ＭＳ Ｐゴシック" charset="0"/>
              </a:rPr>
              <a:t> </a:t>
            </a:r>
            <a:r>
              <a:rPr lang="en-US" b="0" spc="100" baseline="0" dirty="0" err="1">
                <a:latin typeface="Arial" charset="0"/>
                <a:cs typeface="ＭＳ Ｐゴシック" charset="0"/>
              </a:rPr>
              <a:t>kailangan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buhay</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nananampalataya</a:t>
            </a:r>
            <a:r>
              <a:rPr lang="en-US" b="0" spc="100" baseline="0" dirty="0">
                <a:latin typeface="Arial" charset="0"/>
                <a:cs typeface="ＭＳ Ｐゴシック" charset="0"/>
              </a:rPr>
              <a:t>. </a:t>
            </a:r>
            <a:r>
              <a:rPr lang="en-US" b="0" spc="100" baseline="0" dirty="0" err="1">
                <a:latin typeface="Arial" charset="0"/>
                <a:cs typeface="ＭＳ Ｐゴシック" charset="0"/>
              </a:rPr>
              <a:t>Pinapupurihan</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Pablo ang </a:t>
            </a:r>
            <a:r>
              <a:rPr lang="en-US" b="0" spc="100" baseline="0" dirty="0" err="1">
                <a:latin typeface="Arial" charset="0"/>
                <a:cs typeface="ＭＳ Ｐゴシック" charset="0"/>
              </a:rPr>
              <a:t>Diyos</a:t>
            </a:r>
            <a:r>
              <a:rPr lang="en-US" b="0" spc="100" baseline="0" dirty="0">
                <a:latin typeface="Arial" charset="0"/>
                <a:cs typeface="ＭＳ Ｐゴシック" charset="0"/>
              </a:rPr>
              <a:t> </a:t>
            </a:r>
            <a:r>
              <a:rPr lang="en-US" b="0" spc="100" baseline="0" dirty="0" err="1">
                <a:latin typeface="Arial" charset="0"/>
                <a:cs typeface="ＭＳ Ｐゴシック" charset="0"/>
              </a:rPr>
              <a:t>dahil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paggawa</a:t>
            </a:r>
            <a:r>
              <a:rPr lang="en-US" b="0" spc="100" baseline="0" dirty="0">
                <a:latin typeface="Arial" charset="0"/>
                <a:cs typeface="ＭＳ Ｐゴシック" charset="0"/>
              </a:rPr>
              <a:t> </a:t>
            </a:r>
            <a:r>
              <a:rPr lang="en-US" b="0" spc="100" baseline="0" dirty="0" err="1">
                <a:latin typeface="Arial" charset="0"/>
                <a:cs typeface="ＭＳ Ｐゴシック" charset="0"/>
              </a:rPr>
              <a:t>nito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lahat ng </a:t>
            </a:r>
            <a:r>
              <a:rPr lang="en-US" b="0" spc="100" baseline="0" dirty="0" err="1">
                <a:latin typeface="Arial" charset="0"/>
                <a:cs typeface="ＭＳ Ｐゴシック" charset="0"/>
              </a:rPr>
              <a:t>panahon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kapakanan</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nananampalataya</a:t>
            </a:r>
            <a:r>
              <a:rPr lang="en-US" b="0" spc="100" baseline="0" dirty="0">
                <a:latin typeface="Arial" charset="0"/>
                <a:cs typeface="ＭＳ Ｐゴシック" charset="0"/>
              </a:rPr>
              <a:t>. ¶ Ang </a:t>
            </a:r>
            <a:r>
              <a:rPr lang="en-US" b="0" spc="100" baseline="0" dirty="0" err="1">
                <a:latin typeface="Arial" charset="0"/>
                <a:cs typeface="ＭＳ Ｐゴシック" charset="0"/>
              </a:rPr>
              <a:t>pagbubukas</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Pablo </a:t>
            </a:r>
            <a:r>
              <a:rPr lang="en-US" b="0" spc="100" baseline="0" dirty="0" err="1">
                <a:latin typeface="Arial" charset="0"/>
                <a:cs typeface="ＭＳ Ｐゴシック" charset="0"/>
              </a:rPr>
              <a:t>rito</a:t>
            </a:r>
            <a:r>
              <a:rPr lang="en-US" b="0" spc="100" baseline="0" dirty="0">
                <a:latin typeface="Arial" charset="0"/>
                <a:cs typeface="ＭＳ Ｐゴシック" charset="0"/>
              </a:rPr>
              <a:t> ay </a:t>
            </a:r>
            <a:r>
              <a:rPr lang="en-US" b="0" spc="100" baseline="0" dirty="0" err="1">
                <a:latin typeface="Arial" charset="0"/>
                <a:cs typeface="ＭＳ Ｐゴシック" charset="0"/>
              </a:rPr>
              <a:t>ginagawang</a:t>
            </a:r>
            <a:r>
              <a:rPr lang="en-US" b="0" spc="100" baseline="0" dirty="0">
                <a:latin typeface="Arial" charset="0"/>
                <a:cs typeface="ＭＳ Ｐゴシック" charset="0"/>
              </a:rPr>
              <a:t> </a:t>
            </a:r>
            <a:r>
              <a:rPr lang="en-US" b="0" spc="100" baseline="0" dirty="0" err="1">
                <a:latin typeface="Arial" charset="0"/>
                <a:cs typeface="ＭＳ Ｐゴシック" charset="0"/>
              </a:rPr>
              <a:t>lalong</a:t>
            </a:r>
            <a:r>
              <a:rPr lang="en-US" b="0" spc="100" baseline="0" dirty="0">
                <a:latin typeface="Arial" charset="0"/>
                <a:cs typeface="ＭＳ Ｐゴシック" charset="0"/>
              </a:rPr>
              <a:t> </a:t>
            </a:r>
            <a:r>
              <a:rPr lang="en-US" b="0" spc="100" baseline="0" dirty="0" err="1">
                <a:latin typeface="Arial" charset="0"/>
                <a:cs typeface="ＭＳ Ｐゴシック" charset="0"/>
              </a:rPr>
              <a:t>mahalaga</a:t>
            </a:r>
            <a:r>
              <a:rPr lang="en-US" b="0" spc="100" baseline="0" dirty="0">
                <a:latin typeface="Arial" charset="0"/>
                <a:cs typeface="ＭＳ Ｐゴシック" charset="0"/>
              </a:rPr>
              <a:t> ang </a:t>
            </a:r>
            <a:r>
              <a:rPr lang="en-US" b="0" spc="100" baseline="0" dirty="0" err="1">
                <a:latin typeface="Arial" charset="0"/>
                <a:cs typeface="ＭＳ Ｐゴシック" charset="0"/>
              </a:rPr>
              <a:t>Efeso</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pagiging</a:t>
            </a:r>
            <a:r>
              <a:rPr lang="en-US" b="0" spc="100" baseline="0" dirty="0">
                <a:latin typeface="Arial" charset="0"/>
                <a:cs typeface="ＭＳ Ｐゴシック" charset="0"/>
              </a:rPr>
              <a:t> </a:t>
            </a:r>
            <a:r>
              <a:rPr lang="en-US" b="0" spc="100" baseline="0" dirty="0" err="1">
                <a:latin typeface="Arial" charset="0"/>
                <a:cs typeface="ＭＳ Ｐゴシック" charset="0"/>
              </a:rPr>
              <a:t>halimbawa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pagsamba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Diyos</a:t>
            </a:r>
            <a:r>
              <a:rPr lang="en-US" b="0" spc="100" baseline="0" dirty="0">
                <a:latin typeface="Arial" charset="0"/>
                <a:cs typeface="ＭＳ Ｐゴシック" charset="0"/>
              </a:rPr>
              <a:t>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papurihan</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 para </a:t>
            </a:r>
            <a:r>
              <a:rPr lang="en-US" b="0" spc="100" baseline="0" dirty="0" err="1">
                <a:latin typeface="Arial" charset="0"/>
                <a:cs typeface="ＭＳ Ｐゴシック" charset="0"/>
              </a:rPr>
              <a:t>sa</a:t>
            </a:r>
            <a:r>
              <a:rPr lang="en-US" b="0" spc="100" baseline="0" dirty="0">
                <a:latin typeface="Arial" charset="0"/>
                <a:cs typeface="ＭＳ Ｐゴシック" charset="0"/>
              </a:rPr>
              <a:t> maraming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pagpapalang</a:t>
            </a:r>
            <a:r>
              <a:rPr lang="en-US" b="0" spc="100" baseline="0" dirty="0">
                <a:latin typeface="Arial" charset="0"/>
                <a:cs typeface="ＭＳ Ｐゴシック" charset="0"/>
              </a:rPr>
              <a:t> </a:t>
            </a:r>
            <a:r>
              <a:rPr lang="en-US" b="0" spc="100" baseline="0" dirty="0" err="1">
                <a:latin typeface="Arial" charset="0"/>
                <a:cs typeface="ＭＳ Ｐゴシック" charset="0"/>
              </a:rPr>
              <a:t>Kanyang</a:t>
            </a:r>
            <a:r>
              <a:rPr lang="en-US" b="0" spc="100" baseline="0" dirty="0">
                <a:latin typeface="Arial" charset="0"/>
                <a:cs typeface="ＭＳ Ｐゴシック" charset="0"/>
              </a:rPr>
              <a:t> </a:t>
            </a:r>
            <a:r>
              <a:rPr lang="en-US" b="0" spc="100" baseline="0" dirty="0" err="1">
                <a:latin typeface="Arial" charset="0"/>
                <a:cs typeface="ＭＳ Ｐゴシック" charset="0"/>
              </a:rPr>
              <a:t>ibinigay</a:t>
            </a:r>
            <a:r>
              <a:rPr lang="en-US" b="0" spc="100" baseline="0" dirty="0">
                <a:latin typeface="Arial" charset="0"/>
                <a:cs typeface="ＭＳ Ｐゴシック" charset="0"/>
              </a:rPr>
              <a:t>.</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t>
            </a:r>
            <a:r>
              <a:rPr lang="en-US" b="0" spc="100" dirty="0" err="1">
                <a:latin typeface="Arial" charset="0"/>
                <a:ea typeface="ＭＳ Ｐゴシック" charset="0"/>
                <a:cs typeface="ＭＳ Ｐゴシック" charset="0"/>
              </a:rPr>
              <a:t>Mararaming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Kaloob</a:t>
            </a:r>
            <a:r>
              <a:rPr lang="en-US" b="0" spc="100" dirty="0">
                <a:latin typeface="Arial" charset="0"/>
                <a:ea typeface="ＭＳ Ｐゴシック" charset="0"/>
                <a:cs typeface="ＭＳ Ｐゴシック" charset="0"/>
              </a:rPr>
              <a:t> ng </a:t>
            </a:r>
            <a:r>
              <a:rPr lang="en-US" b="0" spc="100" dirty="0" err="1">
                <a:latin typeface="Arial" charset="0"/>
                <a:ea typeface="ＭＳ Ｐゴシック" charset="0"/>
                <a:cs typeface="ＭＳ Ｐゴシック" charset="0"/>
              </a:rPr>
              <a:t>Diyos</a:t>
            </a:r>
            <a:endParaRPr lang="en-US" b="0" spc="10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t>
            </a:r>
            <a:r>
              <a:rPr lang="en-US" spc="100" baseline="0" dirty="0" err="1">
                <a:latin typeface="Arial" charset="0"/>
                <a:ea typeface="ＭＳ Ｐゴシック" charset="0"/>
                <a:cs typeface="ＭＳ Ｐゴシック" charset="0"/>
              </a:rPr>
              <a:t>Pinili</a:t>
            </a:r>
            <a:r>
              <a:rPr lang="en-US" spc="100" baseline="0" dirty="0">
                <a:latin typeface="Arial" charset="0"/>
                <a:ea typeface="ＭＳ Ｐゴシック" charset="0"/>
                <a:cs typeface="ＭＳ Ｐゴシック" charset="0"/>
              </a:rPr>
              <a:t> at </a:t>
            </a:r>
            <a:r>
              <a:rPr lang="en-US" spc="100" baseline="0" dirty="0" err="1">
                <a:latin typeface="Arial" charset="0"/>
                <a:ea typeface="ＭＳ Ｐゴシック" charset="0"/>
                <a:cs typeface="ＭＳ Ｐゴシック" charset="0"/>
              </a:rPr>
              <a:t>Katanggap-tanggap</a:t>
            </a:r>
            <a:r>
              <a:rPr lang="en-US" spc="100" baseline="0" dirty="0">
                <a:latin typeface="Arial" charset="0"/>
                <a:ea typeface="ＭＳ Ｐゴシック" charset="0"/>
                <a:cs typeface="ＭＳ Ｐゴシック" charset="0"/>
              </a:rPr>
              <a:t> Kay Jesus </a:t>
            </a:r>
            <a:r>
              <a:rPr lang="en-US" b="0" spc="10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1:3–6</a:t>
            </a:r>
            <a:r>
              <a:rPr lang="en-US" b="0" i="0" spc="100" dirty="0">
                <a:latin typeface="Arial" charset="0"/>
                <a:ea typeface="ＭＳ Ｐゴシック" charset="0"/>
                <a:cs typeface="ＭＳ Ｐゴシック" charset="0"/>
              </a:rPr>
              <a:t>).</a:t>
            </a:r>
            <a:endParaRPr lang="en-US"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b. </a:t>
            </a:r>
            <a:r>
              <a:rPr lang="en-US" b="0" i="0" spc="100" baseline="0" dirty="0" err="1">
                <a:latin typeface="Arial" charset="0"/>
                <a:ea typeface="ＭＳ Ｐゴシック" charset="0"/>
                <a:cs typeface="ＭＳ Ｐゴシック" charset="0"/>
              </a:rPr>
              <a:t>Mamahaling</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Katubusan</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Labis-labis</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na</a:t>
            </a: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Kapatawaran</a:t>
            </a:r>
            <a:r>
              <a:rPr lang="en-US" b="0" i="0" spc="100" baseline="0" dirty="0">
                <a:latin typeface="Arial" charset="0"/>
                <a:ea typeface="ＭＳ Ｐゴシック" charset="0"/>
                <a:cs typeface="ＭＳ Ｐゴシック" charset="0"/>
              </a:rPr>
              <a:t> </a:t>
            </a:r>
            <a:r>
              <a:rPr lang="en-US" b="0" spc="10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1:7, 8</a:t>
            </a:r>
            <a:r>
              <a:rPr lang="en-US" b="0" i="0" spc="100"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ea typeface="ＭＳ Ｐゴシック" charset="0"/>
                <a:cs typeface="ＭＳ Ｐゴシック" charset="0"/>
              </a:rPr>
              <a:t>      c. Naka-</a:t>
            </a:r>
            <a:r>
              <a:rPr lang="en-US" b="0" i="0" spc="100" dirty="0" err="1">
                <a:latin typeface="Arial" charset="0"/>
                <a:ea typeface="ＭＳ Ｐゴシック" charset="0"/>
                <a:cs typeface="ＭＳ Ｐゴシック" charset="0"/>
              </a:rPr>
              <a:t>sentro</a:t>
            </a:r>
            <a:r>
              <a:rPr lang="en-US" b="0" i="0" spc="100" dirty="0">
                <a:latin typeface="Arial" charset="0"/>
                <a:ea typeface="ＭＳ Ｐゴシック" charset="0"/>
                <a:cs typeface="ＭＳ Ｐゴシック" charset="0"/>
              </a:rPr>
              <a:t> kay </a:t>
            </a:r>
            <a:r>
              <a:rPr lang="en-US" b="0" i="0" spc="100" dirty="0" err="1">
                <a:latin typeface="Arial" charset="0"/>
                <a:ea typeface="ＭＳ Ｐゴシック" charset="0"/>
                <a:cs typeface="ＭＳ Ｐゴシック" charset="0"/>
              </a:rPr>
              <a:t>Cristong</a:t>
            </a:r>
            <a:r>
              <a:rPr lang="en-US" b="0" i="0" spc="100" dirty="0">
                <a:latin typeface="Arial" charset="0"/>
                <a:ea typeface="ＭＳ Ｐゴシック" charset="0"/>
                <a:cs typeface="ＭＳ Ｐゴシック" charset="0"/>
              </a:rPr>
              <a:t> </a:t>
            </a:r>
            <a:r>
              <a:rPr lang="en-US" b="0" i="0" spc="100" dirty="0" err="1">
                <a:latin typeface="Arial" charset="0"/>
                <a:ea typeface="ＭＳ Ｐゴシック" charset="0"/>
                <a:cs typeface="ＭＳ Ｐゴシック" charset="0"/>
              </a:rPr>
              <a:t>Panukala</a:t>
            </a:r>
            <a:r>
              <a:rPr lang="en-US" b="0" i="0" spc="100" dirty="0">
                <a:latin typeface="Arial" charset="0"/>
                <a:ea typeface="ＭＳ Ｐゴシック" charset="0"/>
                <a:cs typeface="ＭＳ Ｐゴシック" charset="0"/>
              </a:rPr>
              <a:t> ng </a:t>
            </a:r>
            <a:r>
              <a:rPr lang="en-US" b="0" i="0" spc="100" dirty="0" err="1">
                <a:latin typeface="Arial" charset="0"/>
                <a:ea typeface="ＭＳ Ｐゴシック" charset="0"/>
                <a:cs typeface="ＭＳ Ｐゴシック" charset="0"/>
              </a:rPr>
              <a:t>Diyos</a:t>
            </a:r>
            <a:r>
              <a:rPr lang="en-US" b="0" i="0" spc="100" dirty="0">
                <a:latin typeface="Arial" charset="0"/>
                <a:ea typeface="ＭＳ Ｐゴシック" charset="0"/>
                <a:cs typeface="ＭＳ Ｐゴシック" charset="0"/>
              </a:rPr>
              <a:t> (</a:t>
            </a:r>
            <a:r>
              <a:rPr lang="en-US" b="0" i="0" spc="100" dirty="0" err="1">
                <a:latin typeface="Arial" charset="0"/>
                <a:ea typeface="ＭＳ Ｐゴシック" charset="0"/>
                <a:cs typeface="ＭＳ Ｐゴシック" charset="0"/>
              </a:rPr>
              <a:t>Efeso</a:t>
            </a:r>
            <a:r>
              <a:rPr lang="en-US" b="0" i="0" spc="100" dirty="0">
                <a:latin typeface="Arial" charset="0"/>
                <a:ea typeface="ＭＳ Ｐゴシック" charset="0"/>
                <a:cs typeface="ＭＳ Ｐゴシック" charset="0"/>
              </a:rPr>
              <a:t> 1:9, 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a:latin typeface="Arial" charset="0"/>
                <a:ea typeface="ＭＳ Ｐゴシック" charset="0"/>
                <a:cs typeface="ＭＳ Ｐゴシック" charset="0"/>
              </a:rPr>
              <a:t>Ang </a:t>
            </a:r>
            <a:r>
              <a:rPr lang="en-US" b="0" spc="100" baseline="0" dirty="0" err="1">
                <a:latin typeface="Arial" charset="0"/>
                <a:ea typeface="ＭＳ Ｐゴシック" charset="0"/>
                <a:cs typeface="ＭＳ Ｐゴシック" charset="0"/>
              </a:rPr>
              <a:t>Ating</a:t>
            </a:r>
            <a:r>
              <a:rPr lang="en-US" b="0" spc="100" baseline="0" dirty="0">
                <a:latin typeface="Arial" charset="0"/>
                <a:ea typeface="ＭＳ Ｐゴシック" charset="0"/>
                <a:cs typeface="ＭＳ Ｐゴシック" charset="0"/>
              </a:rPr>
              <a:t> </a:t>
            </a:r>
            <a:r>
              <a:rPr lang="en-US" b="0" spc="100" baseline="0" dirty="0" err="1">
                <a:latin typeface="Arial" charset="0"/>
                <a:ea typeface="ＭＳ Ｐゴシック" charset="0"/>
                <a:cs typeface="ＭＳ Ｐゴシック" charset="0"/>
              </a:rPr>
              <a:t>Tugon</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Nabubuhay</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sa</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Pagpuri</a:t>
            </a:r>
            <a:r>
              <a:rPr lang="en-US" spc="100" baseline="0" dirty="0">
                <a:latin typeface="Arial" charset="0"/>
                <a:ea typeface="ＭＳ Ｐゴシック" charset="0"/>
                <a:cs typeface="ＭＳ Ｐゴシック" charset="0"/>
              </a:rPr>
              <a:t> ng </a:t>
            </a:r>
            <a:r>
              <a:rPr lang="en-US" spc="100" baseline="0" dirty="0" err="1">
                <a:latin typeface="Arial" charset="0"/>
                <a:ea typeface="ＭＳ Ｐゴシック" charset="0"/>
                <a:cs typeface="ＭＳ Ｐゴシック" charset="0"/>
              </a:rPr>
              <a:t>Kanyang</a:t>
            </a:r>
            <a:r>
              <a:rPr lang="en-US" spc="100" baseline="0" dirty="0">
                <a:latin typeface="Arial" charset="0"/>
                <a:ea typeface="ＭＳ Ｐゴシック" charset="0"/>
                <a:cs typeface="ＭＳ Ｐゴシック" charset="0"/>
              </a:rPr>
              <a:t> </a:t>
            </a:r>
            <a:r>
              <a:rPr lang="en-US" spc="100" baseline="0" dirty="0" err="1">
                <a:latin typeface="Arial" charset="0"/>
                <a:ea typeface="ＭＳ Ｐゴシック" charset="0"/>
                <a:cs typeface="ＭＳ Ｐゴシック" charset="0"/>
              </a:rPr>
              <a:t>Kaluwalhatian</a:t>
            </a:r>
            <a:r>
              <a:rPr lang="en-US" spc="100" baseline="0" dirty="0">
                <a:latin typeface="Arial" charset="0"/>
                <a:ea typeface="ＭＳ Ｐゴシック" charset="0"/>
                <a:cs typeface="ＭＳ Ｐゴシック" charset="0"/>
              </a:rPr>
              <a:t> </a:t>
            </a:r>
            <a:r>
              <a:rPr lang="en-US" i="1"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1:11, 12</a:t>
            </a:r>
            <a:r>
              <a:rPr lang="en-US" b="0" i="0" spc="100" baseline="0" dirty="0">
                <a:latin typeface="Arial" charset="0"/>
                <a:ea typeface="ＭＳ Ｐゴシック" charset="0"/>
                <a:cs typeface="ＭＳ Ｐゴシック" charset="0"/>
              </a:rPr>
              <a:t>)</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Unang-</a:t>
            </a:r>
            <a:r>
              <a:rPr lang="en-US" b="0" spc="100" dirty="0" err="1">
                <a:latin typeface="Arial" charset="0"/>
                <a:ea typeface="ＭＳ Ｐゴシック" charset="0"/>
                <a:cs typeface="ＭＳ Ｐゴシック" charset="0"/>
              </a:rPr>
              <a:t>tikim</a:t>
            </a:r>
            <a:r>
              <a:rPr lang="en-US" b="0" spc="100" dirty="0">
                <a:latin typeface="Arial" charset="0"/>
                <a:ea typeface="ＭＳ Ｐゴシック" charset="0"/>
                <a:cs typeface="ＭＳ Ｐゴシック" charset="0"/>
              </a:rPr>
              <a:t> ng </a:t>
            </a:r>
            <a:r>
              <a:rPr lang="en-US" b="0" spc="100" dirty="0" err="1">
                <a:latin typeface="Arial" charset="0"/>
                <a:ea typeface="ＭＳ Ｐゴシック" charset="0"/>
                <a:cs typeface="ＭＳ Ｐゴシック" charset="0"/>
              </a:rPr>
              <a:t>Kinabukasang</a:t>
            </a:r>
            <a:r>
              <a:rPr lang="en-US" b="0" spc="100" dirty="0">
                <a:latin typeface="Arial" charset="0"/>
                <a:ea typeface="ＭＳ Ｐゴシック" charset="0"/>
                <a:cs typeface="ＭＳ Ｐゴシック" charset="0"/>
              </a:rPr>
              <a:t> Walang Hanggang </a:t>
            </a:r>
            <a:r>
              <a:rPr lang="en-US" b="0" spc="100" dirty="0" err="1">
                <a:latin typeface="Arial" charset="0"/>
                <a:ea typeface="ＭＳ Ｐゴシック" charset="0"/>
                <a:cs typeface="ＭＳ Ｐゴシック" charset="0"/>
              </a:rPr>
              <a:t>Buhay</a:t>
            </a:r>
            <a:endParaRPr lang="en-US" b="0" spc="10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Sa Banal </a:t>
            </a:r>
            <a:r>
              <a:rPr lang="en-US" b="0" i="0" spc="100" baseline="0" dirty="0" err="1">
                <a:latin typeface="Arial" charset="0"/>
                <a:ea typeface="ＭＳ Ｐゴシック" charset="0"/>
                <a:cs typeface="ＭＳ Ｐゴシック" charset="0"/>
              </a:rPr>
              <a:t>na</a:t>
            </a:r>
            <a:r>
              <a:rPr lang="en-US" b="0" i="0" spc="100" baseline="0" dirty="0">
                <a:latin typeface="Arial" charset="0"/>
                <a:ea typeface="ＭＳ Ｐゴシック" charset="0"/>
                <a:cs typeface="ＭＳ Ｐゴシック" charset="0"/>
              </a:rPr>
              <a:t> Espiritu </a:t>
            </a:r>
            <a:r>
              <a:rPr lang="en-US" b="0" i="1" spc="100" baseline="0" dirty="0">
                <a:latin typeface="Arial" charset="0"/>
                <a:ea typeface="ＭＳ Ｐゴシック" charset="0"/>
                <a:cs typeface="ＭＳ Ｐゴシック" charset="0"/>
              </a:rPr>
              <a:t>(</a:t>
            </a:r>
            <a:r>
              <a:rPr lang="en-US" b="0" i="1" spc="100" baseline="0" dirty="0" err="1">
                <a:latin typeface="Arial" charset="0"/>
                <a:ea typeface="ＭＳ Ｐゴシック" charset="0"/>
                <a:cs typeface="ＭＳ Ｐゴシック" charset="0"/>
              </a:rPr>
              <a:t>Efeso</a:t>
            </a:r>
            <a:r>
              <a:rPr lang="en-US" b="0" i="1" spc="100" baseline="0" dirty="0">
                <a:latin typeface="Arial" charset="0"/>
                <a:ea typeface="ＭＳ Ｐゴシック" charset="0"/>
                <a:cs typeface="ＭＳ Ｐゴシック" charset="0"/>
              </a:rPr>
              <a:t> 1:13, 14</a:t>
            </a:r>
            <a:r>
              <a:rPr lang="en-US" b="0"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t>
            </a:r>
            <a:r>
              <a:rPr lang="en-US" b="1" spc="100" baseline="0" dirty="0" err="1">
                <a:latin typeface="Arial" charset="0"/>
                <a:cs typeface="ＭＳ Ｐゴシック" charset="0"/>
              </a:rPr>
              <a:t>Mararaming</a:t>
            </a:r>
            <a:r>
              <a:rPr lang="en-US" b="1" spc="100" baseline="0" dirty="0">
                <a:latin typeface="Arial" charset="0"/>
                <a:cs typeface="ＭＳ Ｐゴシック" charset="0"/>
              </a:rPr>
              <a:t> </a:t>
            </a:r>
            <a:r>
              <a:rPr lang="en-US" b="1" spc="100" baseline="0" dirty="0" err="1">
                <a:latin typeface="Arial" charset="0"/>
                <a:cs typeface="ＭＳ Ｐゴシック" charset="0"/>
              </a:rPr>
              <a:t>Kaloob</a:t>
            </a:r>
            <a:r>
              <a:rPr lang="en-US" b="1" spc="100" baseline="0" dirty="0">
                <a:latin typeface="Arial" charset="0"/>
                <a:cs typeface="ＭＳ Ｐゴシック" charset="0"/>
              </a:rPr>
              <a:t> ng </a:t>
            </a:r>
            <a:r>
              <a:rPr lang="en-US" b="1" spc="100" baseline="0" dirty="0" err="1">
                <a:latin typeface="Arial" charset="0"/>
                <a:cs typeface="ＭＳ Ｐゴシック" charset="0"/>
              </a:rPr>
              <a:t>Diyos</a:t>
            </a:r>
            <a:r>
              <a:rPr lang="en-US" b="1" spc="100" baseline="0" dirty="0">
                <a:latin typeface="Arial" charset="0"/>
                <a:cs typeface="ＭＳ Ｐゴシック" charset="0"/>
              </a:rPr>
              <a:t>. a. </a:t>
            </a:r>
            <a:r>
              <a:rPr lang="en-US" b="1" spc="100" baseline="0" dirty="0" err="1">
                <a:latin typeface="Arial" charset="0"/>
                <a:cs typeface="ＭＳ Ｐゴシック" charset="0"/>
              </a:rPr>
              <a:t>Pinili</a:t>
            </a:r>
            <a:r>
              <a:rPr lang="en-US" b="1" spc="100" baseline="0" dirty="0">
                <a:latin typeface="Arial" charset="0"/>
                <a:cs typeface="ＭＳ Ｐゴシック" charset="0"/>
              </a:rPr>
              <a:t> at </a:t>
            </a:r>
            <a:r>
              <a:rPr lang="en-US" b="1" spc="100" baseline="0" dirty="0" err="1">
                <a:latin typeface="Arial" charset="0"/>
                <a:cs typeface="ＭＳ Ｐゴシック" charset="0"/>
              </a:rPr>
              <a:t>Katanggap-tanggap</a:t>
            </a:r>
            <a:r>
              <a:rPr lang="en-US" b="1" spc="100" baseline="0" dirty="0">
                <a:latin typeface="Arial" charset="0"/>
                <a:cs typeface="ＭＳ Ｐゴシック" charset="0"/>
              </a:rPr>
              <a:t> Kay Jesus. “</a:t>
            </a:r>
            <a:r>
              <a:rPr lang="en-US" b="0" spc="100" baseline="0" dirty="0" err="1">
                <a:latin typeface="Arial" charset="0"/>
                <a:cs typeface="ＭＳ Ｐゴシック" charset="0"/>
              </a:rPr>
              <a:t>Purihin</a:t>
            </a:r>
            <a:r>
              <a:rPr lang="en-US" b="0" spc="100" baseline="0" dirty="0">
                <a:latin typeface="Arial" charset="0"/>
                <a:cs typeface="ＭＳ Ｐゴシック" charset="0"/>
              </a:rPr>
              <a:t> ang </a:t>
            </a:r>
            <a:r>
              <a:rPr lang="en-US" b="0" spc="100" baseline="0" dirty="0" err="1">
                <a:latin typeface="Arial" charset="0"/>
                <a:cs typeface="ＭＳ Ｐゴシック" charset="0"/>
              </a:rPr>
              <a:t>Diyos</a:t>
            </a:r>
            <a:r>
              <a:rPr lang="en-US" b="0" spc="100" baseline="0" dirty="0">
                <a:latin typeface="Arial" charset="0"/>
                <a:cs typeface="ＭＳ Ｐゴシック" charset="0"/>
              </a:rPr>
              <a:t>…</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siyang</a:t>
            </a:r>
            <a:r>
              <a:rPr lang="en-US" b="0" spc="100" baseline="0" dirty="0">
                <a:latin typeface="Arial" charset="0"/>
                <a:cs typeface="ＭＳ Ｐゴシック" charset="0"/>
              </a:rPr>
              <a:t> </a:t>
            </a:r>
            <a:r>
              <a:rPr lang="en-US" b="0" spc="100" baseline="0" dirty="0" err="1">
                <a:latin typeface="Arial" charset="0"/>
                <a:cs typeface="ＭＳ Ｐゴシック" charset="0"/>
              </a:rPr>
              <a:t>nagpala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ng </a:t>
            </a:r>
            <a:r>
              <a:rPr lang="en-US" b="0" spc="100" baseline="0" dirty="0" err="1">
                <a:latin typeface="Arial" charset="0"/>
                <a:cs typeface="ＭＳ Ｐゴシック" charset="0"/>
              </a:rPr>
              <a:t>bawat</a:t>
            </a:r>
            <a:r>
              <a:rPr lang="en-US" b="0" spc="100" baseline="0" dirty="0">
                <a:latin typeface="Arial" charset="0"/>
                <a:cs typeface="ＭＳ Ｐゴシック" charset="0"/>
              </a:rPr>
              <a:t> </a:t>
            </a:r>
            <a:r>
              <a:rPr lang="en-US" b="0" spc="100" baseline="0" dirty="0" err="1">
                <a:latin typeface="Arial" charset="0"/>
                <a:cs typeface="ＭＳ Ｐゴシック" charset="0"/>
              </a:rPr>
              <a:t>pagpapalang</a:t>
            </a:r>
            <a:r>
              <a:rPr lang="en-US" b="0" spc="100" baseline="0" dirty="0">
                <a:latin typeface="Arial" charset="0"/>
                <a:cs typeface="ＭＳ Ｐゴシック" charset="0"/>
              </a:rPr>
              <a:t> </a:t>
            </a:r>
            <a:r>
              <a:rPr lang="en-US" b="0" spc="100" baseline="0" dirty="0" err="1">
                <a:latin typeface="Arial" charset="0"/>
                <a:cs typeface="ＭＳ Ｐゴシック" charset="0"/>
              </a:rPr>
              <a:t>espirituwal</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kalangitan</a:t>
            </a:r>
            <a:r>
              <a:rPr lang="en-US" b="0" spc="100" baseline="0" dirty="0">
                <a:latin typeface="Arial" charset="0"/>
                <a:cs typeface="ＭＳ Ｐゴシック" charset="0"/>
              </a:rPr>
              <a:t> </a:t>
            </a:r>
            <a:r>
              <a:rPr lang="en-US" b="0" spc="100" baseline="0" dirty="0" err="1">
                <a:latin typeface="Arial" charset="0"/>
                <a:cs typeface="ＭＳ Ｐゴシック" charset="0"/>
              </a:rPr>
              <a:t>sapamamagitan</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Cristo. Ito ay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pagpili</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atin</a:t>
            </a:r>
            <a:r>
              <a:rPr lang="en-US" b="0" spc="100" baseline="0" dirty="0">
                <a:latin typeface="Arial" charset="0"/>
                <a:cs typeface="ＭＳ Ｐゴシック" charset="0"/>
              </a:rPr>
              <a:t> kay Cristo </a:t>
            </a:r>
            <a:r>
              <a:rPr lang="en-US" b="0" spc="100" baseline="0" dirty="0" err="1">
                <a:latin typeface="Arial" charset="0"/>
                <a:cs typeface="ＭＳ Ｐゴシック" charset="0"/>
              </a:rPr>
              <a:t>bago</a:t>
            </a:r>
            <a:r>
              <a:rPr lang="en-US" b="0" spc="100" baseline="0" dirty="0">
                <a:latin typeface="Arial" charset="0"/>
                <a:cs typeface="ＭＳ Ｐゴシック" charset="0"/>
              </a:rPr>
              <a:t> </a:t>
            </a:r>
            <a:r>
              <a:rPr lang="en-US" b="0" spc="100" baseline="0" dirty="0" err="1">
                <a:latin typeface="Arial" charset="0"/>
                <a:cs typeface="ＭＳ Ｐゴシック" charset="0"/>
              </a:rPr>
              <a:t>itinatag</a:t>
            </a:r>
            <a:r>
              <a:rPr lang="en-US" b="0" spc="100" baseline="0" dirty="0">
                <a:latin typeface="Arial" charset="0"/>
                <a:cs typeface="ＭＳ Ｐゴシック" charset="0"/>
              </a:rPr>
              <a:t> ang </a:t>
            </a:r>
            <a:r>
              <a:rPr lang="en-US" b="0" spc="100" baseline="0" dirty="0" err="1">
                <a:latin typeface="Arial" charset="0"/>
                <a:cs typeface="ＭＳ Ｐゴシック" charset="0"/>
              </a:rPr>
              <a:t>sanlibutan</a:t>
            </a:r>
            <a:r>
              <a:rPr lang="en-US" b="0" spc="100" baseline="0" dirty="0">
                <a:latin typeface="Arial" charset="0"/>
                <a:cs typeface="ＭＳ Ｐゴシック" charset="0"/>
              </a:rPr>
              <a:t>…. Tayo ay </a:t>
            </a:r>
            <a:r>
              <a:rPr lang="en-US" b="0" spc="100" baseline="0" dirty="0" err="1">
                <a:latin typeface="Arial" charset="0"/>
                <a:cs typeface="ＭＳ Ｐゴシック" charset="0"/>
              </a:rPr>
              <a:t>tinalaga</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nang</a:t>
            </a:r>
            <a:r>
              <a:rPr lang="en-US" b="0" spc="100" baseline="0" dirty="0">
                <a:latin typeface="Arial" charset="0"/>
                <a:cs typeface="ＭＳ Ｐゴシック" charset="0"/>
              </a:rPr>
              <a:t> </a:t>
            </a:r>
            <a:r>
              <a:rPr lang="en-US" b="0" spc="100" baseline="0" dirty="0" err="1">
                <a:latin typeface="Arial" charset="0"/>
                <a:cs typeface="ＭＳ Ｐゴシック" charset="0"/>
              </a:rPr>
              <a:t>una</a:t>
            </a:r>
            <a:r>
              <a:rPr lang="en-US" b="0" spc="100" baseline="0" dirty="0">
                <a:latin typeface="Arial" charset="0"/>
                <a:cs typeface="ＭＳ Ｐゴシック" charset="0"/>
              </a:rPr>
              <a:t> pa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ampunin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sarili</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pamamagitan</a:t>
            </a:r>
            <a:r>
              <a:rPr lang="en-US" b="0" spc="100" baseline="0" dirty="0">
                <a:latin typeface="Arial" charset="0"/>
                <a:cs typeface="ＭＳ Ｐゴシック" charset="0"/>
              </a:rPr>
              <a:t> </a:t>
            </a:r>
            <a:r>
              <a:rPr lang="en-US" b="0" spc="100" baseline="0" dirty="0" err="1">
                <a:latin typeface="Arial" charset="0"/>
                <a:cs typeface="ＭＳ Ｐゴシック" charset="0"/>
              </a:rPr>
              <a:t>ni</a:t>
            </a:r>
            <a:r>
              <a:rPr lang="en-US" b="0" spc="100" baseline="0" dirty="0">
                <a:latin typeface="Arial" charset="0"/>
                <a:cs typeface="ＭＳ Ｐゴシック" charset="0"/>
              </a:rPr>
              <a:t> </a:t>
            </a:r>
            <a:r>
              <a:rPr lang="en-US" b="0" spc="100" baseline="0" dirty="0" err="1">
                <a:latin typeface="Arial" charset="0"/>
                <a:cs typeface="ＭＳ Ｐゴシック" charset="0"/>
              </a:rPr>
              <a:t>Jesucristo</a:t>
            </a:r>
            <a:r>
              <a:rPr lang="en-US" b="0" spc="100" baseline="0" dirty="0">
                <a:latin typeface="Arial" charset="0"/>
                <a:cs typeface="ＭＳ Ｐゴシック" charset="0"/>
              </a:rPr>
              <a:t> </a:t>
            </a:r>
            <a:r>
              <a:rPr lang="en-US" b="0" spc="100" baseline="0" dirty="0" err="1">
                <a:latin typeface="Arial" charset="0"/>
                <a:cs typeface="ＭＳ Ｐゴシック" charset="0"/>
              </a:rPr>
              <a:t>ayon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kalooban</a:t>
            </a:r>
            <a:r>
              <a:rPr lang="en-US" b="0" spc="100" baseline="0" dirty="0">
                <a:latin typeface="Arial" charset="0"/>
                <a:cs typeface="ＭＳ Ｐゴシック" charset="0"/>
              </a:rPr>
              <a:t>. Ito ay </a:t>
            </a:r>
            <a:r>
              <a:rPr lang="en-US" b="0" spc="100" baseline="0" dirty="0" err="1">
                <a:latin typeface="Arial" charset="0"/>
                <a:cs typeface="ＭＳ Ｐゴシック" charset="0"/>
              </a:rPr>
              <a:t>sa</a:t>
            </a:r>
            <a:r>
              <a:rPr lang="en-US" b="0" spc="100" baseline="0" dirty="0">
                <a:latin typeface="Arial" charset="0"/>
                <a:cs typeface="ＭＳ Ｐゴシック" charset="0"/>
              </a:rPr>
              <a:t> ¶ </a:t>
            </a:r>
            <a:r>
              <a:rPr lang="en-US" b="0" spc="100" baseline="0" dirty="0" err="1">
                <a:latin typeface="Arial" charset="0"/>
                <a:cs typeface="ＭＳ Ｐゴシック" charset="0"/>
              </a:rPr>
              <a:t>kapurihan</a:t>
            </a:r>
            <a:r>
              <a:rPr lang="en-US" b="0" spc="100" baseline="0" dirty="0">
                <a:latin typeface="Arial" charset="0"/>
                <a:cs typeface="ＭＳ Ｐゴシック" charset="0"/>
              </a:rPr>
              <a:t> ng </a:t>
            </a:r>
            <a:r>
              <a:rPr lang="en-US" b="0" spc="100" baseline="0" dirty="0" err="1">
                <a:latin typeface="Arial" charset="0"/>
                <a:cs typeface="ＭＳ Ｐゴシック" charset="0"/>
              </a:rPr>
              <a:t>kaluwalhatian</a:t>
            </a:r>
            <a:r>
              <a:rPr lang="en-US" b="0" spc="100" baseline="0" dirty="0">
                <a:latin typeface="Arial" charset="0"/>
                <a:cs typeface="ＭＳ Ｐゴシック" charset="0"/>
              </a:rPr>
              <a:t> ng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biyaya</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kung </a:t>
            </a:r>
            <a:r>
              <a:rPr lang="en-US" b="0" spc="100" baseline="0" dirty="0" err="1">
                <a:latin typeface="Arial" charset="0"/>
                <a:cs typeface="ＭＳ Ｐゴシック" charset="0"/>
              </a:rPr>
              <a:t>saan</a:t>
            </a:r>
            <a:r>
              <a:rPr lang="en-US" b="0" spc="100" baseline="0" dirty="0">
                <a:latin typeface="Arial" charset="0"/>
                <a:cs typeface="ＭＳ Ｐゴシック" charset="0"/>
              </a:rPr>
              <a:t> tayo ay </a:t>
            </a:r>
            <a:r>
              <a:rPr lang="en-US" b="0" spc="100" baseline="0" dirty="0" err="1">
                <a:latin typeface="Arial" charset="0"/>
                <a:cs typeface="ＭＳ Ｐゴシック" charset="0"/>
              </a:rPr>
              <a:t>ginawa</a:t>
            </a:r>
            <a:r>
              <a:rPr lang="en-US" b="0" spc="100" baseline="0" dirty="0">
                <a:latin typeface="Arial" charset="0"/>
                <a:cs typeface="ＭＳ Ｐゴシック" charset="0"/>
              </a:rPr>
              <a:t> </a:t>
            </a:r>
            <a:r>
              <a:rPr lang="en-US" b="0" spc="100" baseline="0" dirty="0" err="1">
                <a:latin typeface="Arial" charset="0"/>
                <a:cs typeface="ＭＳ Ｐゴシック" charset="0"/>
              </a:rPr>
              <a:t>niyang</a:t>
            </a:r>
            <a:r>
              <a:rPr lang="en-US" b="0" spc="100" baseline="0" dirty="0">
                <a:latin typeface="Arial" charset="0"/>
                <a:cs typeface="ＭＳ Ｐゴシック" charset="0"/>
              </a:rPr>
              <a:t> </a:t>
            </a:r>
            <a:r>
              <a:rPr lang="en-US" b="0" spc="100" baseline="0" dirty="0" err="1">
                <a:latin typeface="Arial" charset="0"/>
                <a:cs typeface="ＭＳ Ｐゴシック" charset="0"/>
              </a:rPr>
              <a:t>katanggap-tanggap</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kaniyang</a:t>
            </a:r>
            <a:r>
              <a:rPr lang="en-US" b="0" spc="100" baseline="0" dirty="0">
                <a:latin typeface="Arial" charset="0"/>
                <a:cs typeface="ＭＳ Ｐゴシック" charset="0"/>
              </a:rPr>
              <a:t> </a:t>
            </a:r>
            <a:r>
              <a:rPr lang="en-US" b="0" spc="100" baseline="0" dirty="0" err="1">
                <a:latin typeface="Arial" charset="0"/>
                <a:cs typeface="ＭＳ Ｐゴシック" charset="0"/>
              </a:rPr>
              <a:t>minamahal</a:t>
            </a:r>
            <a:r>
              <a:rPr lang="en-US" b="0" spc="100" baseline="0" dirty="0">
                <a:latin typeface="Arial" charset="0"/>
                <a:cs typeface="ＭＳ Ｐゴシック" charset="0"/>
              </a:rPr>
              <a:t>” </a:t>
            </a:r>
            <a:r>
              <a:rPr lang="en-US" b="0" i="0" spc="100" baseline="0" dirty="0">
                <a:latin typeface="Arial" charset="0"/>
                <a:cs typeface="ＭＳ Ｐゴシック" charset="0"/>
              </a:rPr>
              <a:t>(</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1:3–6 SND</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err="1">
                <a:latin typeface="Arial" charset="0"/>
                <a:cs typeface="ＭＳ Ｐゴシック" charset="0"/>
              </a:rPr>
              <a:t>Isinasama</a:t>
            </a:r>
            <a:r>
              <a:rPr lang="en-US" b="1" i="0" spc="100" baseline="0" dirty="0">
                <a:latin typeface="Arial" charset="0"/>
                <a:cs typeface="ＭＳ Ｐゴシック" charset="0"/>
              </a:rPr>
              <a:t> </a:t>
            </a:r>
            <a:r>
              <a:rPr lang="en-US" b="1" i="0" spc="100" baseline="0" dirty="0" err="1">
                <a:latin typeface="Arial" charset="0"/>
                <a:cs typeface="ＭＳ Ｐゴシック" charset="0"/>
              </a:rPr>
              <a:t>ni</a:t>
            </a:r>
            <a:r>
              <a:rPr lang="en-US" b="1" i="0" spc="100" baseline="0" dirty="0">
                <a:latin typeface="Arial" charset="0"/>
                <a:cs typeface="ＭＳ Ｐゴシック" charset="0"/>
              </a:rPr>
              <a:t> Pablo ang </a:t>
            </a:r>
            <a:r>
              <a:rPr lang="en-US" b="1" i="0" spc="100" baseline="0" dirty="0" err="1">
                <a:latin typeface="Arial" charset="0"/>
                <a:cs typeface="ＭＳ Ｐゴシック" charset="0"/>
              </a:rPr>
              <a:t>isang</a:t>
            </a:r>
            <a:r>
              <a:rPr lang="en-US" b="1" i="0" spc="100" baseline="0" dirty="0">
                <a:latin typeface="Arial" charset="0"/>
                <a:cs typeface="ＭＳ Ｐゴシック" charset="0"/>
              </a:rPr>
              <a:t> </a:t>
            </a:r>
            <a:r>
              <a:rPr lang="en-US" b="1" i="0" spc="100" baseline="0" dirty="0" err="1">
                <a:latin typeface="Arial" charset="0"/>
                <a:cs typeface="ＭＳ Ｐゴシック" charset="0"/>
              </a:rPr>
              <a:t>mahabang</a:t>
            </a:r>
            <a:r>
              <a:rPr lang="en-US" b="1" i="0" spc="100" baseline="0" dirty="0">
                <a:latin typeface="Arial" charset="0"/>
                <a:cs typeface="ＭＳ Ｐゴシック" charset="0"/>
              </a:rPr>
              <a:t> </a:t>
            </a:r>
            <a:r>
              <a:rPr lang="en-US" b="1" i="0" spc="100" baseline="0" dirty="0" err="1">
                <a:latin typeface="Arial" charset="0"/>
                <a:cs typeface="ＭＳ Ｐゴシック" charset="0"/>
              </a:rPr>
              <a:t>listahan</a:t>
            </a:r>
            <a:r>
              <a:rPr lang="en-US" b="1" i="0" spc="100" baseline="0" dirty="0">
                <a:latin typeface="Arial" charset="0"/>
                <a:cs typeface="ＭＳ Ｐゴシック" charset="0"/>
              </a:rPr>
              <a:t> ng </a:t>
            </a:r>
            <a:r>
              <a:rPr lang="en-US" b="1" i="0" spc="100" baseline="0" dirty="0" err="1">
                <a:latin typeface="Arial" charset="0"/>
                <a:cs typeface="ＭＳ Ｐゴシック" charset="0"/>
              </a:rPr>
              <a:t>kaloob</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Efeso</a:t>
            </a:r>
            <a:r>
              <a:rPr lang="en-US" b="1" i="0" spc="100" baseline="0" dirty="0">
                <a:latin typeface="Arial" charset="0"/>
                <a:cs typeface="ＭＳ Ｐゴシック" charset="0"/>
              </a:rPr>
              <a:t> 1:3–14 </a:t>
            </a:r>
            <a:r>
              <a:rPr lang="en-US" b="1" i="0" spc="100" baseline="0" dirty="0" err="1">
                <a:latin typeface="Arial" charset="0"/>
                <a:cs typeface="ＭＳ Ｐゴシック" charset="0"/>
              </a:rPr>
              <a:t>bilang</a:t>
            </a:r>
            <a:r>
              <a:rPr lang="en-US" b="1" i="0" spc="100" baseline="0" dirty="0">
                <a:latin typeface="Arial" charset="0"/>
                <a:cs typeface="ＭＳ Ｐゴシック" charset="0"/>
              </a:rPr>
              <a:t> </a:t>
            </a:r>
            <a:r>
              <a:rPr lang="en-US" b="1" i="0" spc="100" baseline="0" dirty="0" err="1">
                <a:latin typeface="Arial" charset="0"/>
                <a:cs typeface="ＭＳ Ｐゴシック" charset="0"/>
              </a:rPr>
              <a:t>kanyang</a:t>
            </a:r>
            <a:r>
              <a:rPr lang="en-US" b="1" i="0" spc="100" baseline="0" dirty="0">
                <a:latin typeface="Arial" charset="0"/>
                <a:cs typeface="ＭＳ Ｐゴシック" charset="0"/>
              </a:rPr>
              <a:t> </a:t>
            </a:r>
            <a:r>
              <a:rPr lang="en-US" b="1" i="0" spc="100" baseline="0" dirty="0" err="1">
                <a:latin typeface="Arial" charset="0"/>
                <a:cs typeface="ＭＳ Ｐゴシック" charset="0"/>
              </a:rPr>
              <a:t>pasasalamat</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Diyos</a:t>
            </a:r>
            <a:r>
              <a:rPr lang="en-US" b="1" i="0" spc="100" baseline="0" dirty="0">
                <a:latin typeface="Arial" charset="0"/>
                <a:cs typeface="ＭＳ Ｐゴシック" charset="0"/>
              </a:rPr>
              <a:t> </a:t>
            </a:r>
            <a:r>
              <a:rPr lang="en-US" b="1" i="0" spc="100" baseline="0" dirty="0" err="1">
                <a:latin typeface="Arial" charset="0"/>
                <a:cs typeface="ＭＳ Ｐゴシック" charset="0"/>
              </a:rPr>
              <a:t>dahil</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a:t>
            </a:r>
            <a:r>
              <a:rPr lang="en-US" b="1" i="0" spc="100" baseline="0" dirty="0" err="1">
                <a:latin typeface="Arial" charset="0"/>
                <a:cs typeface="ＭＳ Ｐゴシック" charset="0"/>
              </a:rPr>
              <a:t>mga</a:t>
            </a:r>
            <a:r>
              <a:rPr lang="en-US" b="1" i="0" spc="100" baseline="0" dirty="0">
                <a:latin typeface="Arial" charset="0"/>
                <a:cs typeface="ＭＳ Ｐゴシック" charset="0"/>
              </a:rPr>
              <a:t> </a:t>
            </a:r>
            <a:r>
              <a:rPr lang="en-US" b="1" i="0" spc="100" baseline="0" dirty="0" err="1">
                <a:latin typeface="Arial" charset="0"/>
                <a:cs typeface="ＭＳ Ｐゴシック" charset="0"/>
              </a:rPr>
              <a:t>pagpapala</a:t>
            </a:r>
            <a:r>
              <a:rPr lang="en-US" b="1" i="0" spc="100" baseline="0" dirty="0">
                <a:latin typeface="Arial" charset="0"/>
                <a:cs typeface="ＭＳ Ｐゴシック" charset="0"/>
              </a:rPr>
              <a:t> ng </a:t>
            </a:r>
            <a:r>
              <a:rPr lang="en-US" b="1" i="0" spc="100" baseline="0" dirty="0" err="1">
                <a:latin typeface="Arial" charset="0"/>
                <a:cs typeface="ＭＳ Ｐゴシック" charset="0"/>
              </a:rPr>
              <a:t>ebanghelyo</a:t>
            </a:r>
            <a:r>
              <a:rPr lang="en-US" b="1" i="1" spc="100" baseline="0" dirty="0">
                <a:latin typeface="Arial" charset="0"/>
                <a:cs typeface="ＭＳ Ｐゴシック" charset="0"/>
              </a:rPr>
              <a:t>. </a:t>
            </a:r>
            <a:r>
              <a:rPr lang="en-US" b="0" i="1" spc="100" baseline="0" dirty="0">
                <a:latin typeface="Arial" charset="0"/>
                <a:cs typeface="ＭＳ Ｐゴシック" charset="0"/>
              </a:rPr>
              <a:t>¶ • </a:t>
            </a:r>
            <a:r>
              <a:rPr lang="en-US" b="0" i="0" spc="100" baseline="0" dirty="0">
                <a:latin typeface="Arial" charset="0"/>
                <a:cs typeface="ＭＳ Ｐゴシック" charset="0"/>
              </a:rPr>
              <a:t>Ang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ay “</a:t>
            </a:r>
            <a:r>
              <a:rPr lang="en-US" b="0" i="0" spc="100" baseline="0" dirty="0" err="1">
                <a:latin typeface="Arial" charset="0"/>
                <a:cs typeface="ＭＳ Ｐゴシック" charset="0"/>
              </a:rPr>
              <a:t>nagpapala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kay Cristo ng </a:t>
            </a:r>
            <a:r>
              <a:rPr lang="en-US" b="0" i="0" spc="100" baseline="0" dirty="0" err="1">
                <a:latin typeface="Arial" charset="0"/>
                <a:cs typeface="ＭＳ Ｐゴシック" charset="0"/>
              </a:rPr>
              <a:t>bawat</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pagpapalang</a:t>
            </a:r>
            <a:r>
              <a:rPr lang="en-US" b="0" i="0" spc="100" baseline="0" dirty="0">
                <a:latin typeface="Arial" charset="0"/>
                <a:cs typeface="ＭＳ Ｐゴシック" charset="0"/>
              </a:rPr>
              <a:t> </a:t>
            </a:r>
            <a:r>
              <a:rPr lang="en-US" b="0" i="0" spc="100" baseline="0" dirty="0" err="1">
                <a:latin typeface="Arial" charset="0"/>
                <a:cs typeface="ＭＳ Ｐゴシック" charset="0"/>
              </a:rPr>
              <a:t>espirituwal</a:t>
            </a:r>
            <a:r>
              <a:rPr lang="en-US" b="0" i="0" spc="100" baseline="0" dirty="0">
                <a:latin typeface="Arial" charset="0"/>
                <a:cs typeface="ＭＳ Ｐゴシック" charset="0"/>
              </a:rPr>
              <a:t>” (</a:t>
            </a:r>
            <a:r>
              <a:rPr lang="en-US" b="0" i="1" spc="100" baseline="0" dirty="0" err="1">
                <a:latin typeface="Arial" charset="0"/>
                <a:cs typeface="ＭＳ Ｐゴシック" charset="0"/>
              </a:rPr>
              <a:t>Efeso</a:t>
            </a:r>
            <a:r>
              <a:rPr lang="en-US" b="0" i="1" spc="100" baseline="0" dirty="0">
                <a:latin typeface="Arial" charset="0"/>
                <a:cs typeface="ＭＳ Ｐゴシック" charset="0"/>
              </a:rPr>
              <a:t> 1:3</a:t>
            </a:r>
            <a:r>
              <a:rPr lang="en-US" b="0" i="0" spc="100" baseline="0" dirty="0">
                <a:latin typeface="Arial" charset="0"/>
                <a:cs typeface="ＭＳ Ｐゴシック" charset="0"/>
              </a:rPr>
              <a:t>); </a:t>
            </a:r>
            <a:r>
              <a:rPr lang="en-US" b="0" i="0" spc="100" baseline="0" dirty="0" err="1">
                <a:latin typeface="Arial" charset="0"/>
                <a:cs typeface="ＭＳ Ｐゴシック" charset="0"/>
              </a:rPr>
              <a:t>nagmumungkahi</a:t>
            </a:r>
            <a:r>
              <a:rPr lang="en-US" b="0" i="0" spc="100" baseline="0" dirty="0">
                <a:latin typeface="Arial" charset="0"/>
                <a:cs typeface="ＭＳ Ｐゴシック" charset="0"/>
              </a:rPr>
              <a:t> ang </a:t>
            </a:r>
            <a:r>
              <a:rPr lang="en-US" b="0" i="0" spc="100" baseline="0" dirty="0" err="1">
                <a:latin typeface="Arial" charset="0"/>
                <a:cs typeface="ＭＳ Ｐゴシック" charset="0"/>
              </a:rPr>
              <a:t>Griyegong</a:t>
            </a:r>
            <a:r>
              <a:rPr lang="en-US" b="0" i="0" spc="100" baseline="0" dirty="0">
                <a:latin typeface="Arial" charset="0"/>
                <a:cs typeface="ＭＳ Ｐゴシック" charset="0"/>
              </a:rPr>
              <a:t> </a:t>
            </a:r>
            <a:r>
              <a:rPr lang="en-US" b="0" i="1" spc="100" baseline="0" dirty="0" err="1">
                <a:latin typeface="Arial" charset="0"/>
                <a:cs typeface="ＭＳ Ｐゴシック" charset="0"/>
              </a:rPr>
              <a:t>pneumatikos</a:t>
            </a:r>
            <a:r>
              <a:rPr lang="en-US" b="0" i="1"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nagmula</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Espiritu (</a:t>
            </a:r>
            <a:r>
              <a:rPr lang="en-US" b="0" i="1" spc="100" baseline="0" dirty="0">
                <a:latin typeface="Arial" charset="0"/>
                <a:cs typeface="ＭＳ Ｐゴシック" charset="0"/>
              </a:rPr>
              <a:t>pneuma</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Ang </a:t>
            </a:r>
            <a:r>
              <a:rPr lang="en-US" b="0" i="0" spc="100" baseline="0" dirty="0" err="1">
                <a:latin typeface="Arial" charset="0"/>
                <a:cs typeface="ＭＳ Ｐゴシック" charset="0"/>
              </a:rPr>
              <a:t>katapusang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pagpapala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Pablo ay </a:t>
            </a:r>
            <a:r>
              <a:rPr lang="en-US" b="0" i="0" spc="100" baseline="0" dirty="0" err="1">
                <a:latin typeface="Arial" charset="0"/>
                <a:cs typeface="ＭＳ Ｐゴシック" charset="0"/>
              </a:rPr>
              <a:t>ipinagdiriwang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gawain</a:t>
            </a:r>
            <a:r>
              <a:rPr lang="en-US" b="0" i="0" spc="100" baseline="0" dirty="0">
                <a:latin typeface="Arial" charset="0"/>
                <a:cs typeface="ＭＳ Ｐゴシック" charset="0"/>
              </a:rPr>
              <a:t> ng Espiritu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buhay</a:t>
            </a:r>
            <a:r>
              <a:rPr lang="en-US" b="0" i="0" spc="100" baseline="0" dirty="0">
                <a:latin typeface="Arial" charset="0"/>
                <a:cs typeface="ＭＳ Ｐゴシック" charset="0"/>
              </a:rPr>
              <a:t> ng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mananampalataya</a:t>
            </a:r>
            <a:r>
              <a:rPr lang="en-US" b="0" i="0" spc="100" baseline="0" dirty="0">
                <a:latin typeface="Arial" charset="0"/>
                <a:cs typeface="ＭＳ Ｐゴシック" charset="0"/>
              </a:rPr>
              <a:t>: “</a:t>
            </a:r>
            <a:r>
              <a:rPr lang="en-US" b="0" i="0" spc="100" baseline="0" dirty="0" err="1">
                <a:latin typeface="Arial" charset="0"/>
                <a:cs typeface="ＭＳ Ｐゴシック" charset="0"/>
              </a:rPr>
              <a:t>tinatakan</a:t>
            </a:r>
            <a:r>
              <a:rPr lang="en-US" b="0" i="0" spc="100" baseline="0" dirty="0">
                <a:latin typeface="Arial" charset="0"/>
                <a:cs typeface="ＭＳ Ｐゴシック" charset="0"/>
              </a:rPr>
              <a:t> ng Banal </a:t>
            </a:r>
            <a:r>
              <a:rPr lang="en-US" b="0" i="0" spc="100" baseline="0" dirty="0" err="1">
                <a:latin typeface="Arial" charset="0"/>
                <a:cs typeface="ＭＳ Ｐゴシック" charset="0"/>
              </a:rPr>
              <a:t>na</a:t>
            </a:r>
            <a:r>
              <a:rPr lang="en-US" b="0" i="0" spc="100" baseline="0" dirty="0">
                <a:latin typeface="Arial" charset="0"/>
                <a:cs typeface="ＭＳ Ｐゴシック" charset="0"/>
              </a:rPr>
              <a:t> Espiritu” (</a:t>
            </a:r>
            <a:r>
              <a:rPr lang="en-US" b="0" i="1" spc="100" baseline="0" dirty="0" err="1">
                <a:latin typeface="Arial" charset="0"/>
                <a:cs typeface="ＭＳ Ｐゴシック" charset="0"/>
              </a:rPr>
              <a:t>tal</a:t>
            </a:r>
            <a:r>
              <a:rPr lang="en-US" b="0" i="1" spc="100" baseline="0" dirty="0">
                <a:latin typeface="Arial" charset="0"/>
                <a:cs typeface="ＭＳ Ｐゴシック" charset="0"/>
              </a:rPr>
              <a:t>. 13</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70638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spc="100" baseline="0" dirty="0">
                <a:latin typeface="Arial" charset="0"/>
                <a:cs typeface="ＭＳ Ｐゴシック" charset="0"/>
              </a:rPr>
              <a:t>Ang </a:t>
            </a:r>
            <a:r>
              <a:rPr lang="en-US" b="1" i="0" spc="100" baseline="0" dirty="0" err="1">
                <a:latin typeface="Arial" charset="0"/>
                <a:cs typeface="ＭＳ Ｐゴシック" charset="0"/>
              </a:rPr>
              <a:t>Efeso</a:t>
            </a:r>
            <a:r>
              <a:rPr lang="en-US" b="1" i="0" spc="100" baseline="0" dirty="0">
                <a:latin typeface="Arial" charset="0"/>
                <a:cs typeface="ＭＳ Ｐゴシック" charset="0"/>
              </a:rPr>
              <a:t> 1:3–6 ay </a:t>
            </a:r>
            <a:r>
              <a:rPr lang="en-US" b="1" i="0" spc="100" baseline="0" dirty="0" err="1">
                <a:latin typeface="Arial" charset="0"/>
                <a:cs typeface="ＭＳ Ｐゴシック" charset="0"/>
              </a:rPr>
              <a:t>tungkol</a:t>
            </a:r>
            <a:r>
              <a:rPr lang="en-US" b="1" i="0" spc="100" baseline="0" dirty="0">
                <a:latin typeface="Arial" charset="0"/>
                <a:cs typeface="ＭＳ Ｐゴシック" charset="0"/>
              </a:rPr>
              <a:t> </a:t>
            </a:r>
            <a:r>
              <a:rPr lang="en-US" b="1" i="0" spc="100" baseline="0" dirty="0" err="1">
                <a:latin typeface="Arial" charset="0"/>
                <a:cs typeface="ＭＳ Ｐゴシック" charset="0"/>
              </a:rPr>
              <a:t>sa</a:t>
            </a:r>
            <a:r>
              <a:rPr lang="en-US" b="1" i="0" spc="100" baseline="0" dirty="0">
                <a:latin typeface="Arial" charset="0"/>
                <a:cs typeface="ＭＳ Ｐゴシック" charset="0"/>
              </a:rPr>
              <a:t> kung </a:t>
            </a:r>
            <a:r>
              <a:rPr lang="en-US" b="1" i="0" spc="100" baseline="0" dirty="0" err="1">
                <a:latin typeface="Arial" charset="0"/>
                <a:cs typeface="ＭＳ Ｐゴシック" charset="0"/>
              </a:rPr>
              <a:t>paano</a:t>
            </a:r>
            <a:r>
              <a:rPr lang="en-US" b="1" i="0" spc="100" baseline="0" dirty="0">
                <a:latin typeface="Arial" charset="0"/>
                <a:cs typeface="ＭＳ Ｐゴシック" charset="0"/>
              </a:rPr>
              <a:t> </a:t>
            </a:r>
            <a:r>
              <a:rPr lang="en-US" b="1" i="0" spc="100" baseline="0" dirty="0" err="1">
                <a:latin typeface="Arial" charset="0"/>
                <a:cs typeface="ＭＳ Ｐゴシック" charset="0"/>
              </a:rPr>
              <a:t>nakikita</a:t>
            </a:r>
            <a:r>
              <a:rPr lang="en-US" b="1" i="0" spc="100" baseline="0" dirty="0">
                <a:latin typeface="Arial" charset="0"/>
                <a:cs typeface="ＭＳ Ｐゴシック" charset="0"/>
              </a:rPr>
              <a:t> tayo ng </a:t>
            </a:r>
            <a:r>
              <a:rPr lang="en-US" b="1" i="0" spc="100" baseline="0" dirty="0" err="1">
                <a:latin typeface="Arial" charset="0"/>
                <a:cs typeface="ＭＳ Ｐゴシック" charset="0"/>
              </a:rPr>
              <a:t>Diyos</a:t>
            </a:r>
            <a:r>
              <a:rPr lang="en-US" b="1" i="0" spc="100" baseline="0" dirty="0">
                <a:latin typeface="Arial" charset="0"/>
                <a:cs typeface="ＭＳ Ｐゴシック" charset="0"/>
              </a:rPr>
              <a:t> kay Cristo </a:t>
            </a:r>
            <a:r>
              <a:rPr lang="en-US" b="0" i="1" spc="100" baseline="0" dirty="0">
                <a:latin typeface="Arial" charset="0"/>
                <a:cs typeface="ＭＳ Ｐゴシック" charset="0"/>
              </a:rPr>
              <a:t>¶ • </a:t>
            </a:r>
            <a:r>
              <a:rPr lang="en-US" b="0" i="0" spc="100" baseline="0" dirty="0">
                <a:latin typeface="Arial" charset="0"/>
                <a:cs typeface="ＭＳ Ｐゴシック" charset="0"/>
              </a:rPr>
              <a:t>“banal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dungis</a:t>
            </a:r>
            <a:r>
              <a:rPr lang="en-US" b="0" i="0" spc="100" baseline="0" dirty="0">
                <a:latin typeface="Arial" charset="0"/>
                <a:cs typeface="ＭＳ Ｐゴシック" charset="0"/>
              </a:rPr>
              <a:t>” </a:t>
            </a:r>
            <a:r>
              <a:rPr lang="en-US" b="0" i="1" spc="100" baseline="0" dirty="0">
                <a:latin typeface="Arial" charset="0"/>
                <a:cs typeface="ＭＳ Ｐゴシック" charset="0"/>
              </a:rPr>
              <a:t>(1:4</a:t>
            </a:r>
            <a:r>
              <a:rPr lang="en-US" b="0" i="0" spc="100" baseline="0" dirty="0">
                <a:latin typeface="Arial" charset="0"/>
                <a:cs typeface="ＭＳ Ｐゴシック" charset="0"/>
              </a:rPr>
              <a:t>); </a:t>
            </a:r>
            <a:r>
              <a:rPr lang="en-US" b="0" i="0" spc="100" baseline="0" dirty="0" err="1">
                <a:latin typeface="Arial" charset="0"/>
                <a:cs typeface="ＭＳ Ｐゴシック" charset="0"/>
              </a:rPr>
              <a:t>bilang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minamahalagang</a:t>
            </a:r>
            <a:r>
              <a:rPr lang="en-US" b="0" i="0" spc="100" baseline="0" dirty="0">
                <a:latin typeface="Arial" charset="0"/>
                <a:cs typeface="ＭＳ Ｐゴシック" charset="0"/>
              </a:rPr>
              <a:t> </a:t>
            </a:r>
            <a:r>
              <a:rPr lang="en-US" b="0" i="0" spc="100" baseline="0" dirty="0" err="1">
                <a:latin typeface="Arial" charset="0"/>
                <a:cs typeface="ＭＳ Ｐゴシック" charset="0"/>
              </a:rPr>
              <a:t>anak</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bisa</a:t>
            </a:r>
            <a:r>
              <a:rPr lang="en-US" b="0" i="0" spc="100" baseline="0" dirty="0">
                <a:latin typeface="Arial" charset="0"/>
                <a:cs typeface="ＭＳ Ｐゴシック" charset="0"/>
              </a:rPr>
              <a:t> ng </a:t>
            </a:r>
            <a:r>
              <a:rPr lang="en-US" b="0" i="0" spc="100" baseline="0" dirty="0" err="1">
                <a:latin typeface="Arial" charset="0"/>
                <a:cs typeface="ＭＳ Ｐゴシック" charset="0"/>
              </a:rPr>
              <a:t>parehong</a:t>
            </a:r>
            <a:r>
              <a:rPr lang="en-US" b="0" i="0" spc="100" baseline="0" dirty="0">
                <a:latin typeface="Arial" charset="0"/>
                <a:cs typeface="ＭＳ Ｐゴシック" charset="0"/>
              </a:rPr>
              <a:t> </a:t>
            </a:r>
            <a:r>
              <a:rPr lang="en-US" b="0" i="0" spc="100" baseline="0" dirty="0" err="1">
                <a:latin typeface="Arial" charset="0"/>
                <a:cs typeface="ＭＳ Ｐゴシック" charset="0"/>
              </a:rPr>
              <a:t>Paglalang</a:t>
            </a:r>
            <a:r>
              <a:rPr lang="en-US" b="0" i="0" spc="100" baseline="0" dirty="0">
                <a:latin typeface="Arial" charset="0"/>
                <a:cs typeface="ＭＳ Ｐゴシック" charset="0"/>
              </a:rPr>
              <a:t> at </a:t>
            </a:r>
            <a:r>
              <a:rPr lang="en-US" b="0" i="0" spc="100" baseline="0" dirty="0" err="1">
                <a:latin typeface="Arial" charset="0"/>
                <a:cs typeface="ＭＳ Ｐゴシック" charset="0"/>
              </a:rPr>
              <a:t>Pagtubos</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Cristo </a:t>
            </a:r>
            <a:r>
              <a:rPr lang="en-US" b="0" i="1" spc="100" baseline="0" dirty="0">
                <a:latin typeface="Arial" charset="0"/>
                <a:cs typeface="ＭＳ Ｐゴシック" charset="0"/>
              </a:rPr>
              <a:t>(1:5</a:t>
            </a:r>
            <a:r>
              <a:rPr lang="en-US" b="0" i="0" spc="100" baseline="0" dirty="0">
                <a:latin typeface="Arial" charset="0"/>
                <a:cs typeface="ＭＳ Ｐゴシック" charset="0"/>
              </a:rPr>
              <a:t>); “</a:t>
            </a:r>
            <a:r>
              <a:rPr lang="en-US" b="0" i="0" spc="100" baseline="0" dirty="0" err="1">
                <a:latin typeface="Arial" charset="0"/>
                <a:cs typeface="ＭＳ Ｐゴシック" charset="0"/>
              </a:rPr>
              <a:t>katanggap-tanggap</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kaniyang</a:t>
            </a:r>
            <a:r>
              <a:rPr lang="en-US" b="0" i="0" spc="100" baseline="0" dirty="0">
                <a:latin typeface="Arial" charset="0"/>
                <a:cs typeface="ＭＳ Ｐゴシック" charset="0"/>
              </a:rPr>
              <a:t> </a:t>
            </a:r>
            <a:r>
              <a:rPr lang="en-US" b="0" i="0" spc="100" baseline="0" dirty="0" err="1">
                <a:latin typeface="Arial" charset="0"/>
                <a:cs typeface="ＭＳ Ｐゴシック" charset="0"/>
              </a:rPr>
              <a:t>minamahal</a:t>
            </a:r>
            <a:r>
              <a:rPr lang="en-US" b="0" i="0" spc="100" baseline="0" dirty="0">
                <a:latin typeface="Arial" charset="0"/>
                <a:cs typeface="ＭＳ Ｐゴシック" charset="0"/>
              </a:rPr>
              <a:t>” </a:t>
            </a:r>
            <a:r>
              <a:rPr lang="en-US" b="0" i="1" spc="100" baseline="0" dirty="0">
                <a:latin typeface="Arial" charset="0"/>
                <a:cs typeface="ＭＳ Ｐゴシック" charset="0"/>
              </a:rPr>
              <a:t>(1:6</a:t>
            </a:r>
            <a:r>
              <a:rPr lang="en-US" b="0" i="0" spc="100" baseline="0" dirty="0">
                <a:latin typeface="Arial" charset="0"/>
                <a:cs typeface="ＭＳ Ｐゴシック" charset="0"/>
              </a:rPr>
              <a:t>). </a:t>
            </a:r>
            <a:r>
              <a:rPr lang="en-US" b="0" i="1" spc="100" baseline="0" dirty="0">
                <a:latin typeface="Arial" charset="0"/>
                <a:cs typeface="ＭＳ Ｐゴシック" charset="0"/>
              </a:rPr>
              <a:t>¶</a:t>
            </a:r>
            <a:r>
              <a:rPr lang="en-US" b="0" i="0" spc="100" baseline="0" dirty="0">
                <a:latin typeface="Arial" charset="0"/>
                <a:cs typeface="ＭＳ Ｐゴシック" charset="0"/>
              </a:rPr>
              <a:t> • </a:t>
            </a:r>
            <a:r>
              <a:rPr lang="en-US" b="0" i="0" spc="100" baseline="0" dirty="0" err="1">
                <a:latin typeface="Arial" charset="0"/>
                <a:cs typeface="ＭＳ Ｐゴシック" charset="0"/>
              </a:rPr>
              <a:t>Ito’y</a:t>
            </a:r>
            <a:r>
              <a:rPr lang="en-US" b="0" i="0" spc="100" baseline="0" dirty="0">
                <a:latin typeface="Arial" charset="0"/>
                <a:cs typeface="ＭＳ Ｐゴシック" charset="0"/>
              </a:rPr>
              <a:t> </a:t>
            </a:r>
            <a:r>
              <a:rPr lang="en-US" b="0" i="0" spc="100" baseline="0" dirty="0" err="1">
                <a:latin typeface="Arial" charset="0"/>
                <a:cs typeface="ＭＳ Ｐゴシック" charset="0"/>
              </a:rPr>
              <a:t>pakay</a:t>
            </a:r>
            <a:r>
              <a:rPr lang="en-US" b="0" i="0" spc="100" baseline="0" dirty="0">
                <a:latin typeface="Arial" charset="0"/>
                <a:cs typeface="ＭＳ Ｐゴシック" charset="0"/>
              </a:rPr>
              <a:t> ng </a:t>
            </a:r>
            <a:r>
              <a:rPr lang="en-US" b="0" i="0" spc="100" baseline="0" dirty="0" err="1">
                <a:latin typeface="Arial" charset="0"/>
                <a:cs typeface="ＭＳ Ｐゴシック" charset="0"/>
              </a:rPr>
              <a:t>Diyos</a:t>
            </a:r>
            <a:r>
              <a:rPr lang="en-US" b="0" i="0" spc="100" baseline="0" dirty="0">
                <a:latin typeface="Arial" charset="0"/>
                <a:cs typeface="ＭＳ Ｐゴシック" charset="0"/>
              </a:rPr>
              <a:t> para </a:t>
            </a:r>
            <a:r>
              <a:rPr lang="en-US" b="0" i="0" spc="100" baseline="0" dirty="0" err="1">
                <a:latin typeface="Arial" charset="0"/>
                <a:cs typeface="ＭＳ Ｐゴシック" charset="0"/>
              </a:rPr>
              <a:t>ating</a:t>
            </a:r>
            <a:r>
              <a:rPr lang="en-US" b="0" i="0" spc="100" baseline="0" dirty="0">
                <a:latin typeface="Arial" charset="0"/>
                <a:cs typeface="ＭＳ Ｐゴシック" charset="0"/>
              </a:rPr>
              <a:t>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maligtas</a:t>
            </a:r>
            <a:r>
              <a:rPr lang="en-US" b="0" i="0" spc="100" baseline="0" dirty="0">
                <a:latin typeface="Arial" charset="0"/>
                <a:cs typeface="ＭＳ Ｐゴシック" charset="0"/>
              </a:rPr>
              <a:t>. </a:t>
            </a:r>
            <a:r>
              <a:rPr lang="en-US" b="0" i="0" spc="100" baseline="0" dirty="0" err="1">
                <a:latin typeface="Arial" charset="0"/>
                <a:cs typeface="ＭＳ Ｐゴシック" charset="0"/>
              </a:rPr>
              <a:t>Mawawala</a:t>
            </a:r>
            <a:r>
              <a:rPr lang="en-US" b="0" i="0" spc="100" baseline="0" dirty="0">
                <a:latin typeface="Arial" charset="0"/>
                <a:cs typeface="ＭＳ Ｐゴシック" charset="0"/>
              </a:rPr>
              <a:t> natin ang </a:t>
            </a:r>
            <a:r>
              <a:rPr lang="en-US" b="0" i="0" spc="100" baseline="0" dirty="0" err="1">
                <a:latin typeface="Arial" charset="0"/>
                <a:cs typeface="ＭＳ Ｐゴシック" charset="0"/>
              </a:rPr>
              <a:t>kaligtasan</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pamamagitan</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sarili</a:t>
            </a:r>
            <a:r>
              <a:rPr lang="en-US" b="0" i="0" spc="100" baseline="0" dirty="0">
                <a:latin typeface="Arial" charset="0"/>
                <a:cs typeface="ＭＳ Ｐゴシック" charset="0"/>
              </a:rPr>
              <a:t> </a:t>
            </a:r>
            <a:r>
              <a:rPr lang="en-US" b="0" i="0" spc="100" baseline="0" dirty="0" err="1">
                <a:latin typeface="Arial" charset="0"/>
                <a:cs typeface="ＭＳ Ｐゴシック" charset="0"/>
              </a:rPr>
              <a:t>nating</a:t>
            </a:r>
            <a:r>
              <a:rPr lang="en-US" b="0" i="0" spc="100" baseline="0" dirty="0">
                <a:latin typeface="Arial" charset="0"/>
                <a:cs typeface="ＭＳ Ｐゴシック" charset="0"/>
              </a:rPr>
              <a:t> </a:t>
            </a:r>
            <a:r>
              <a:rPr lang="en-US" b="0" i="0" spc="100" baseline="0" dirty="0" err="1">
                <a:latin typeface="Arial" charset="0"/>
                <a:cs typeface="ＭＳ Ｐゴシック" charset="0"/>
              </a:rPr>
              <a:t>makasalanang</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pagpili</a:t>
            </a:r>
            <a:r>
              <a:rPr lang="en-US" b="0" i="0" spc="100" baseline="0" dirty="0">
                <a:latin typeface="Arial" charset="0"/>
                <a:cs typeface="ＭＳ Ｐゴシック" charset="0"/>
              </a:rPr>
              <a:t>.</a:t>
            </a:r>
            <a:endParaRPr lang="en-PH" b="1" dirty="0"/>
          </a:p>
        </p:txBody>
      </p:sp>
    </p:spTree>
    <p:extLst>
      <p:ext uri="{BB962C8B-B14F-4D97-AF65-F5344CB8AC3E}">
        <p14:creationId xmlns:p14="http://schemas.microsoft.com/office/powerpoint/2010/main" val="244971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7/6/23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7/6/23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Jul • Aug • Sep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dirty="0">
              <a:latin typeface="Calibri" charset="0"/>
              <a:cs typeface="Calibri" charset="0"/>
            </a:endParaRPr>
          </a:p>
          <a:p>
            <a:pPr marL="360000"/>
            <a:r>
              <a:rPr lang="en-US" sz="3200" spc="200" dirty="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1628800"/>
            <a:ext cx="4752528" cy="4099584"/>
          </a:xfrm>
          <a:prstGeom prst="rect">
            <a:avLst/>
          </a:prstGeom>
          <a:noFill/>
        </p:spPr>
        <p:txBody>
          <a:bodyPr wrap="square" rtlCol="0">
            <a:spAutoFit/>
          </a:bodyPr>
          <a:lstStyle/>
          <a:p>
            <a:pPr algn="ctr">
              <a:lnSpc>
                <a:spcPct val="90000"/>
              </a:lnSpc>
              <a:spcAft>
                <a:spcPts val="0"/>
              </a:spcAft>
            </a:pPr>
            <a:r>
              <a:rPr lang="en-US" sz="4800" b="1" spc="100" dirty="0">
                <a:latin typeface="Avenir Next Condensed Demi Bold" panose="020B0506020202020204" pitchFamily="34" charset="0"/>
              </a:rPr>
              <a:t>Does Ephesians 1:3–14 Teach That God PREDESTINES Humans Either to  Eternal Life or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4129"/>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Lst>
              <a:defRPr/>
            </a:pPr>
            <a:r>
              <a:rPr lang="en-US" b="1" spc="100" dirty="0">
                <a:latin typeface="Calibri"/>
                <a:cs typeface="Calibri"/>
              </a:rPr>
              <a:t>The phrases “in the heavenly places” and “in the heavens” or “in heaven”</a:t>
            </a:r>
          </a:p>
          <a:p>
            <a:pPr marL="180975" eaLnBrk="1" hangingPunct="1">
              <a:lnSpc>
                <a:spcPct val="90000"/>
              </a:lnSpc>
              <a:spcBef>
                <a:spcPts val="0"/>
              </a:spcBef>
              <a:spcAft>
                <a:spcPts val="600"/>
              </a:spcAft>
              <a:tabLst>
                <a:tab pos="450850" algn="l"/>
              </a:tabLst>
              <a:defRPr/>
            </a:pPr>
            <a:r>
              <a:rPr lang="en-US" b="1" spc="100" dirty="0">
                <a:latin typeface="Calibri"/>
                <a:cs typeface="Calibri"/>
              </a:rPr>
              <a:t> 	</a:t>
            </a:r>
            <a:r>
              <a:rPr lang="en-US" dirty="0">
                <a:latin typeface="Calibri"/>
                <a:cs typeface="Calibri"/>
              </a:rPr>
              <a:t>• The </a:t>
            </a:r>
            <a:r>
              <a:rPr lang="en-US" dirty="0">
                <a:highlight>
                  <a:srgbClr val="808080"/>
                </a:highlight>
                <a:latin typeface="Calibri"/>
                <a:cs typeface="Calibri"/>
              </a:rPr>
              <a:t>dwelling</a:t>
            </a:r>
            <a:r>
              <a:rPr lang="en-US" dirty="0">
                <a:latin typeface="Calibri"/>
                <a:cs typeface="Calibri"/>
              </a:rPr>
              <a:t> place of God (</a:t>
            </a:r>
            <a:r>
              <a:rPr lang="en-US" i="1" dirty="0">
                <a:latin typeface="Calibri"/>
                <a:cs typeface="Calibri"/>
              </a:rPr>
              <a:t>1:3</a:t>
            </a:r>
            <a:r>
              <a:rPr lang="en-US" dirty="0">
                <a:latin typeface="Calibri"/>
                <a:cs typeface="Calibri"/>
              </a:rPr>
              <a:t>).</a:t>
            </a:r>
            <a:endParaRPr lang="en-US" spc="-100" dirty="0">
              <a:latin typeface="Calibri"/>
              <a:cs typeface="Calibri"/>
            </a:endParaRPr>
          </a:p>
          <a:p>
            <a:pPr marL="180975" eaLnBrk="1" hangingPunct="1">
              <a:lnSpc>
                <a:spcPct val="90000"/>
              </a:lnSpc>
              <a:spcBef>
                <a:spcPts val="0"/>
              </a:spcBef>
              <a:spcAft>
                <a:spcPts val="600"/>
              </a:spcAft>
              <a:tabLst>
                <a:tab pos="450850" algn="l"/>
              </a:tabLst>
              <a:defRPr/>
            </a:pPr>
            <a:r>
              <a:rPr lang="en-US" spc="-100" dirty="0">
                <a:latin typeface="Calibri"/>
                <a:cs typeface="Calibri"/>
              </a:rPr>
              <a:t>	</a:t>
            </a:r>
            <a:r>
              <a:rPr lang="en-US" dirty="0">
                <a:latin typeface="Calibri"/>
                <a:cs typeface="Calibri"/>
              </a:rPr>
              <a:t>• The location of Christ’s </a:t>
            </a:r>
            <a:r>
              <a:rPr lang="en-US" dirty="0">
                <a:highlight>
                  <a:srgbClr val="808080"/>
                </a:highlight>
                <a:latin typeface="Calibri"/>
                <a:cs typeface="Calibri"/>
              </a:rPr>
              <a:t>exaltation</a:t>
            </a:r>
            <a:r>
              <a:rPr lang="en-US" dirty="0">
                <a:latin typeface="Calibri"/>
                <a:cs typeface="Calibri"/>
              </a:rPr>
              <a:t> at   	the right hand of the Father (</a:t>
            </a:r>
            <a:r>
              <a:rPr lang="en-US" i="1" dirty="0">
                <a:latin typeface="Calibri"/>
                <a:cs typeface="Calibri"/>
              </a:rPr>
              <a:t>v. 20</a:t>
            </a:r>
            <a:r>
              <a:rPr lang="en-US" dirty="0">
                <a:latin typeface="Calibri"/>
                <a:cs typeface="Calibri"/>
              </a:rPr>
              <a:t>)</a:t>
            </a:r>
            <a:r>
              <a:rPr lang="en-US" i="1" dirty="0">
                <a:latin typeface="Calibri"/>
                <a:cs typeface="Calibri"/>
              </a:rPr>
              <a:t>.</a:t>
            </a:r>
          </a:p>
          <a:p>
            <a:pPr marL="180975" eaLnBrk="1" hangingPunct="1">
              <a:lnSpc>
                <a:spcPct val="90000"/>
              </a:lnSpc>
              <a:spcBef>
                <a:spcPts val="0"/>
              </a:spcBef>
              <a:spcAft>
                <a:spcPts val="600"/>
              </a:spcAft>
              <a:tabLst>
                <a:tab pos="450850" algn="l"/>
              </a:tabLst>
              <a:defRPr/>
            </a:pPr>
            <a:r>
              <a:rPr lang="en-US" dirty="0">
                <a:latin typeface="Calibri"/>
                <a:cs typeface="Calibri"/>
              </a:rPr>
              <a:t>	</a:t>
            </a:r>
            <a:r>
              <a:rPr lang="en-US" spc="-50" dirty="0">
                <a:latin typeface="Calibri"/>
                <a:cs typeface="Calibri"/>
              </a:rPr>
              <a:t>• A place of </a:t>
            </a:r>
            <a:r>
              <a:rPr lang="en-US" spc="-50" dirty="0">
                <a:highlight>
                  <a:srgbClr val="808080"/>
                </a:highlight>
                <a:latin typeface="Calibri"/>
                <a:cs typeface="Calibri"/>
              </a:rPr>
              <a:t>blessing </a:t>
            </a:r>
            <a:r>
              <a:rPr lang="en-US" spc="-50" dirty="0">
                <a:latin typeface="Calibri"/>
                <a:cs typeface="Calibri"/>
              </a:rPr>
              <a:t>for believers </a:t>
            </a:r>
            <a:r>
              <a:rPr lang="en-US" spc="-100" dirty="0">
                <a:latin typeface="Calibri"/>
                <a:cs typeface="Calibri"/>
              </a:rPr>
              <a:t>(</a:t>
            </a:r>
            <a:r>
              <a:rPr lang="en-US" i="1" spc="-110" dirty="0">
                <a:latin typeface="Calibri"/>
                <a:cs typeface="Calibri"/>
              </a:rPr>
              <a:t>v. 3; 2:6</a:t>
            </a:r>
            <a:r>
              <a:rPr lang="en-US" spc="-100" dirty="0">
                <a:latin typeface="Calibri"/>
                <a:cs typeface="Calibri"/>
              </a:rPr>
              <a:t>). </a:t>
            </a:r>
          </a:p>
          <a:p>
            <a:pPr marL="180975" eaLnBrk="1" hangingPunct="1">
              <a:lnSpc>
                <a:spcPct val="90000"/>
              </a:lnSpc>
              <a:spcBef>
                <a:spcPts val="0"/>
              </a:spcBef>
              <a:spcAft>
                <a:spcPts val="600"/>
              </a:spcAft>
              <a:tabLst>
                <a:tab pos="450850" algn="l"/>
              </a:tabLst>
              <a:defRPr/>
            </a:pPr>
            <a:r>
              <a:rPr lang="en-US" dirty="0">
                <a:latin typeface="Calibri"/>
                <a:cs typeface="Calibri"/>
              </a:rPr>
              <a:t>	• Still the location of </a:t>
            </a:r>
            <a:r>
              <a:rPr lang="en-US" dirty="0">
                <a:highlight>
                  <a:srgbClr val="808080"/>
                </a:highlight>
                <a:latin typeface="Calibri"/>
                <a:cs typeface="Calibri"/>
              </a:rPr>
              <a:t>conflict</a:t>
            </a:r>
            <a:r>
              <a:rPr lang="en-US" dirty="0">
                <a:latin typeface="Calibri"/>
                <a:cs typeface="Calibri"/>
              </a:rPr>
              <a:t> from evil  	powers that contest the lordship of     	Christ (</a:t>
            </a:r>
            <a:r>
              <a:rPr lang="en-PH" i="1" dirty="0">
                <a:latin typeface="Calibri" panose="020F0502020204030204" pitchFamily="34" charset="0"/>
                <a:cs typeface="Calibri" panose="020F0502020204030204" pitchFamily="34" charset="0"/>
              </a:rPr>
              <a:t>3:10, 6:12</a:t>
            </a:r>
            <a:r>
              <a:rPr lang="en-PH" dirty="0"/>
              <a:t>)</a:t>
            </a:r>
            <a:r>
              <a:rPr lang="en-PH" i="1" dirty="0"/>
              <a:t>.</a:t>
            </a:r>
            <a:endParaRPr lang="en-US" dirty="0">
              <a:latin typeface="Calibri"/>
              <a:cs typeface="Calibri"/>
            </a:endParaRP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God’s Many Gifts</a:t>
            </a:r>
          </a:p>
          <a:p>
            <a:pPr marL="36000">
              <a:defRPr/>
            </a:pPr>
            <a:r>
              <a:rPr lang="en-US" sz="3200" b="1" cap="small" spc="50" dirty="0">
                <a:latin typeface="Cambria"/>
                <a:cs typeface="Cambria"/>
              </a:rPr>
              <a:t>a. Chosen and Accepted in Christ </a:t>
            </a:r>
          </a:p>
        </p:txBody>
      </p:sp>
    </p:spTree>
    <p:extLst>
      <p:ext uri="{BB962C8B-B14F-4D97-AF65-F5344CB8AC3E}">
        <p14:creationId xmlns:p14="http://schemas.microsoft.com/office/powerpoint/2010/main" val="21650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God’s Many Gifts</a:t>
            </a:r>
          </a:p>
          <a:p>
            <a:pPr marL="36000">
              <a:lnSpc>
                <a:spcPct val="85000"/>
              </a:lnSpc>
              <a:defRPr/>
            </a:pPr>
            <a:r>
              <a:rPr lang="en-US" sz="3200" b="1" cap="small" spc="100" dirty="0">
                <a:latin typeface="Cambria"/>
                <a:cs typeface="Cambria"/>
              </a:rPr>
              <a:t>b. Costly Redemption; Lavish Forgiveness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3">
            <a:extLst>
              <a:ext uri="{FF2B5EF4-FFF2-40B4-BE49-F238E27FC236}">
                <a16:creationId xmlns:a16="http://schemas.microsoft.com/office/drawing/2014/main" id="{D3FE6CB2-31BD-9B4F-7A35-220175BE55D3}"/>
              </a:ext>
            </a:extLst>
          </p:cNvPr>
          <p:cNvSpPr txBox="1">
            <a:spLocks noChangeArrowheads="1"/>
          </p:cNvSpPr>
          <p:nvPr/>
        </p:nvSpPr>
        <p:spPr bwMode="auto">
          <a:xfrm>
            <a:off x="0" y="1645356"/>
            <a:ext cx="5148064"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1:7, 8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“In Him we have </a:t>
            </a:r>
            <a:r>
              <a:rPr lang="en-US" dirty="0">
                <a:highlight>
                  <a:srgbClr val="FF00FF"/>
                </a:highlight>
                <a:latin typeface="Calibri"/>
                <a:cs typeface="Calibri"/>
              </a:rPr>
              <a:t>redemption</a:t>
            </a:r>
            <a:r>
              <a:rPr lang="en-US" dirty="0">
                <a:latin typeface="Calibri"/>
                <a:cs typeface="Calibri"/>
              </a:rPr>
              <a:t> through His blood, the </a:t>
            </a:r>
            <a:r>
              <a:rPr lang="en-US" dirty="0">
                <a:highlight>
                  <a:srgbClr val="FF00FF"/>
                </a:highlight>
                <a:latin typeface="Calibri"/>
                <a:cs typeface="Calibri"/>
              </a:rPr>
              <a:t>forgiveness</a:t>
            </a:r>
            <a:r>
              <a:rPr lang="en-US" dirty="0">
                <a:latin typeface="Calibri"/>
                <a:cs typeface="Calibri"/>
              </a:rPr>
              <a:t> of sins, according to   the riches of His grace which He made to abound toward us in all wisdom and prudence.”</a:t>
            </a:r>
          </a:p>
        </p:txBody>
      </p:sp>
      <p:pic>
        <p:nvPicPr>
          <p:cNvPr id="7" name="Picture 6">
            <a:extLst>
              <a:ext uri="{FF2B5EF4-FFF2-40B4-BE49-F238E27FC236}">
                <a16:creationId xmlns:a16="http://schemas.microsoft.com/office/drawing/2014/main" id="{DB062CD6-F854-35FD-3404-F97B4A3D0707}"/>
              </a:ext>
            </a:extLst>
          </p:cNvPr>
          <p:cNvPicPr>
            <a:picLocks noChangeAspect="1"/>
          </p:cNvPicPr>
          <p:nvPr/>
        </p:nvPicPr>
        <p:blipFill rotWithShape="1">
          <a:blip r:embed="rId3"/>
          <a:srcRect l="8442" t="6951" r="16492"/>
          <a:stretch/>
        </p:blipFill>
        <p:spPr>
          <a:xfrm>
            <a:off x="5332547" y="1844824"/>
            <a:ext cx="3775957" cy="4680520"/>
          </a:xfrm>
          <a:prstGeom prst="rect">
            <a:avLst/>
          </a:prstGeom>
        </p:spPr>
      </p:pic>
    </p:spTree>
    <p:extLst>
      <p:ext uri="{BB962C8B-B14F-4D97-AF65-F5344CB8AC3E}">
        <p14:creationId xmlns:p14="http://schemas.microsoft.com/office/powerpoint/2010/main" val="38856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540014"/>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44500" algn="l"/>
              </a:tabLst>
              <a:defRPr/>
            </a:pPr>
            <a:r>
              <a:rPr lang="en-US" b="1" spc="100" dirty="0">
                <a:latin typeface="Calibri"/>
                <a:cs typeface="Calibri"/>
              </a:rPr>
              <a:t>The Greek </a:t>
            </a:r>
            <a:r>
              <a:rPr lang="en-US" b="1" i="1" spc="100" dirty="0" err="1">
                <a:latin typeface="Calibri"/>
                <a:cs typeface="Calibri"/>
              </a:rPr>
              <a:t>apolutrõsis</a:t>
            </a:r>
            <a:r>
              <a:rPr lang="en-US" b="1" spc="100" dirty="0">
                <a:latin typeface="Calibri"/>
                <a:cs typeface="Calibri"/>
              </a:rPr>
              <a:t> “redemption”</a:t>
            </a:r>
          </a:p>
          <a:p>
            <a:pPr marL="180975" eaLnBrk="1" hangingPunct="1">
              <a:lnSpc>
                <a:spcPct val="90000"/>
              </a:lnSpc>
              <a:spcBef>
                <a:spcPts val="0"/>
              </a:spcBef>
              <a:spcAft>
                <a:spcPts val="600"/>
              </a:spcAft>
              <a:tabLst>
                <a:tab pos="444500" algn="l"/>
              </a:tabLst>
              <a:defRPr/>
            </a:pPr>
            <a:r>
              <a:rPr lang="en-US" spc="-50" dirty="0">
                <a:latin typeface="Calibri"/>
                <a:cs typeface="Calibri"/>
              </a:rPr>
              <a:t>	• The Ephesians’ prior existence: </a:t>
            </a:r>
            <a:r>
              <a:rPr lang="en-US" spc="-50" dirty="0">
                <a:highlight>
                  <a:srgbClr val="C80000"/>
                </a:highlight>
                <a:latin typeface="Calibri"/>
                <a:cs typeface="Calibri"/>
              </a:rPr>
              <a:t>walking 	dead</a:t>
            </a:r>
            <a:r>
              <a:rPr lang="en-US" spc="-50" dirty="0">
                <a:latin typeface="Calibri"/>
                <a:cs typeface="Calibri"/>
              </a:rPr>
              <a:t>; “dead in trespasses and sins</a:t>
            </a:r>
            <a:r>
              <a:rPr lang="en-US" spc="-100" dirty="0">
                <a:latin typeface="Calibri"/>
                <a:cs typeface="Calibri"/>
              </a:rPr>
              <a:t>”</a:t>
            </a:r>
            <a:r>
              <a:rPr lang="en-US" spc="-150" dirty="0">
                <a:latin typeface="Calibri"/>
                <a:cs typeface="Calibri"/>
              </a:rPr>
              <a:t> </a:t>
            </a:r>
            <a:r>
              <a:rPr lang="en-US" spc="-100" dirty="0">
                <a:latin typeface="Calibri"/>
                <a:cs typeface="Calibri"/>
              </a:rPr>
              <a:t>(Ephesians </a:t>
            </a:r>
            <a:r>
              <a:rPr lang="en-US" i="1" spc="-100" dirty="0">
                <a:latin typeface="Calibri"/>
                <a:cs typeface="Calibri"/>
              </a:rPr>
              <a:t>2:1</a:t>
            </a:r>
            <a:r>
              <a:rPr lang="en-US" spc="-100" dirty="0">
                <a:latin typeface="Calibri"/>
                <a:cs typeface="Calibri"/>
              </a:rPr>
              <a:t>); </a:t>
            </a:r>
            <a:r>
              <a:rPr lang="en-US" spc="-50" dirty="0">
                <a:latin typeface="Calibri"/>
                <a:cs typeface="Calibri"/>
              </a:rPr>
              <a:t>living as Satan commanded them (</a:t>
            </a:r>
            <a:r>
              <a:rPr lang="en-US" i="1" spc="-50" dirty="0">
                <a:latin typeface="Calibri"/>
                <a:cs typeface="Calibri"/>
              </a:rPr>
              <a:t>2:1-3</a:t>
            </a:r>
            <a:r>
              <a:rPr lang="en-US" spc="-50" dirty="0">
                <a:latin typeface="Calibri"/>
                <a:cs typeface="Calibri"/>
              </a:rPr>
              <a:t>); enslaved to sin and Satan, they had </a:t>
            </a:r>
            <a:r>
              <a:rPr lang="en-US" u="sng" spc="-50" dirty="0">
                <a:latin typeface="Calibri"/>
                <a:cs typeface="Calibri"/>
              </a:rPr>
              <a:t>no</a:t>
            </a:r>
            <a:r>
              <a:rPr lang="en-US" spc="-50" dirty="0">
                <a:latin typeface="Calibri"/>
                <a:cs typeface="Calibri"/>
              </a:rPr>
              <a:t> </a:t>
            </a:r>
            <a:r>
              <a:rPr lang="en-US" u="sng" spc="-50" dirty="0">
                <a:latin typeface="Calibri"/>
                <a:cs typeface="Calibri"/>
              </a:rPr>
              <a:t>ability</a:t>
            </a:r>
            <a:r>
              <a:rPr lang="en-US" spc="-50" dirty="0">
                <a:latin typeface="Calibri"/>
                <a:cs typeface="Calibri"/>
              </a:rPr>
              <a:t> </a:t>
            </a:r>
            <a:r>
              <a:rPr lang="en-US" u="sng" spc="-50" dirty="0">
                <a:latin typeface="Calibri"/>
                <a:cs typeface="Calibri"/>
              </a:rPr>
              <a:t>to</a:t>
            </a:r>
            <a:r>
              <a:rPr lang="en-US" spc="-50" dirty="0">
                <a:latin typeface="Calibri"/>
                <a:cs typeface="Calibri"/>
              </a:rPr>
              <a:t> </a:t>
            </a:r>
            <a:r>
              <a:rPr lang="en-US" u="sng" spc="-50" dirty="0">
                <a:latin typeface="Calibri"/>
                <a:cs typeface="Calibri"/>
              </a:rPr>
              <a:t>free</a:t>
            </a:r>
            <a:r>
              <a:rPr lang="en-US" spc="-50" dirty="0">
                <a:latin typeface="Calibri"/>
                <a:cs typeface="Calibri"/>
              </a:rPr>
              <a:t> </a:t>
            </a:r>
            <a:r>
              <a:rPr lang="en-US" u="sng" spc="-50" dirty="0">
                <a:latin typeface="Calibri"/>
                <a:cs typeface="Calibri"/>
              </a:rPr>
              <a:t>themselves</a:t>
            </a:r>
            <a:r>
              <a:rPr lang="en-US" spc="-50" dirty="0">
                <a:latin typeface="Calibri"/>
                <a:cs typeface="Calibri"/>
              </a:rPr>
              <a:t>.	</a:t>
            </a:r>
          </a:p>
          <a:p>
            <a:pPr marL="180975" eaLnBrk="1" hangingPunct="1">
              <a:lnSpc>
                <a:spcPct val="90000"/>
              </a:lnSpc>
              <a:spcBef>
                <a:spcPts val="0"/>
              </a:spcBef>
              <a:spcAft>
                <a:spcPts val="600"/>
              </a:spcAft>
              <a:tabLst>
                <a:tab pos="444500" algn="l"/>
              </a:tabLst>
              <a:defRPr/>
            </a:pPr>
            <a:r>
              <a:rPr lang="en-US" dirty="0">
                <a:latin typeface="Calibri"/>
                <a:cs typeface="Calibri"/>
              </a:rPr>
              <a:t>	• In verse 1:7, </a:t>
            </a:r>
            <a:r>
              <a:rPr lang="en-US" i="1" dirty="0" err="1">
                <a:latin typeface="Calibri"/>
                <a:cs typeface="Calibri"/>
              </a:rPr>
              <a:t>apolutrõsis</a:t>
            </a:r>
            <a:r>
              <a:rPr lang="en-US" dirty="0">
                <a:latin typeface="Calibri"/>
                <a:cs typeface="Calibri"/>
              </a:rPr>
              <a:t> (redemption) 	is originally used for </a:t>
            </a:r>
            <a:r>
              <a:rPr lang="en-US" dirty="0">
                <a:highlight>
                  <a:srgbClr val="C80000"/>
                </a:highlight>
                <a:latin typeface="Calibri"/>
                <a:cs typeface="Calibri"/>
              </a:rPr>
              <a:t>buying</a:t>
            </a:r>
            <a:r>
              <a:rPr lang="en-US" dirty="0">
                <a:latin typeface="Calibri"/>
                <a:cs typeface="Calibri"/>
              </a:rPr>
              <a:t> a slave’s 	freedom or </a:t>
            </a:r>
            <a:r>
              <a:rPr lang="en-US" dirty="0">
                <a:highlight>
                  <a:srgbClr val="C80000"/>
                </a:highlight>
                <a:latin typeface="Calibri"/>
                <a:cs typeface="Calibri"/>
              </a:rPr>
              <a:t>paying</a:t>
            </a:r>
            <a:r>
              <a:rPr lang="en-US" dirty="0">
                <a:latin typeface="Calibri"/>
                <a:cs typeface="Calibri"/>
              </a:rPr>
              <a:t> to free a captive. </a:t>
            </a:r>
            <a:endParaRPr lang="en-US" spc="-50" dirty="0">
              <a:latin typeface="Calibri"/>
              <a:cs typeface="Calibri"/>
            </a:endParaRPr>
          </a:p>
        </p:txBody>
      </p:sp>
      <p:sp>
        <p:nvSpPr>
          <p:cNvPr id="2" name="Text Box 2">
            <a:extLst>
              <a:ext uri="{FF2B5EF4-FFF2-40B4-BE49-F238E27FC236}">
                <a16:creationId xmlns:a16="http://schemas.microsoft.com/office/drawing/2014/main" id="{38B211AF-4413-77D5-72CD-B0F49F4B6708}"/>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Costly Redemption; Lavish Forgiveness </a:t>
            </a:r>
          </a:p>
          <a:p>
            <a:pPr marL="36000">
              <a:lnSpc>
                <a:spcPct val="85000"/>
              </a:lnSpc>
              <a:defRPr/>
            </a:pPr>
            <a:r>
              <a:rPr lang="en-US" sz="3200" b="1" cap="small" spc="100" dirty="0">
                <a:latin typeface="Cambria"/>
                <a:cs typeface="Cambria"/>
              </a:rPr>
              <a:t>b. Costly Redemption; Lavish Forgiveness </a:t>
            </a:r>
          </a:p>
        </p:txBody>
      </p:sp>
    </p:spTree>
    <p:extLst>
      <p:ext uri="{BB962C8B-B14F-4D97-AF65-F5344CB8AC3E}">
        <p14:creationId xmlns:p14="http://schemas.microsoft.com/office/powerpoint/2010/main" val="6371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4129"/>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1200"/>
              </a:spcAft>
              <a:tabLst>
                <a:tab pos="444500" algn="l"/>
              </a:tabLst>
              <a:defRPr/>
            </a:pPr>
            <a:r>
              <a:rPr lang="en-US" dirty="0">
                <a:latin typeface="Calibri"/>
                <a:cs typeface="Calibri"/>
              </a:rPr>
              <a:t>	• Our freedom comes at an extreme cost: 	“In him [Jesus] we have redemption 	</a:t>
            </a:r>
            <a:r>
              <a:rPr lang="en-US" dirty="0">
                <a:highlight>
                  <a:srgbClr val="C80000"/>
                </a:highlight>
                <a:latin typeface="Calibri"/>
                <a:cs typeface="Calibri"/>
              </a:rPr>
              <a:t>through his blood</a:t>
            </a:r>
            <a:r>
              <a:rPr lang="en-US" dirty="0">
                <a:latin typeface="Calibri"/>
                <a:cs typeface="Calibri"/>
              </a:rPr>
              <a:t>” (</a:t>
            </a:r>
            <a:r>
              <a:rPr lang="en-US" i="1" dirty="0">
                <a:latin typeface="Calibri"/>
                <a:cs typeface="Calibri"/>
              </a:rPr>
              <a:t>Eph. 1:7 ESV</a:t>
            </a:r>
            <a:r>
              <a:rPr lang="en-US" dirty="0">
                <a:latin typeface="Calibri"/>
                <a:cs typeface="Calibri"/>
              </a:rPr>
              <a:t>).	</a:t>
            </a:r>
          </a:p>
          <a:p>
            <a:pPr marL="180975" eaLnBrk="1" hangingPunct="1">
              <a:lnSpc>
                <a:spcPct val="90000"/>
              </a:lnSpc>
              <a:spcBef>
                <a:spcPts val="0"/>
              </a:spcBef>
              <a:spcAft>
                <a:spcPts val="1200"/>
              </a:spcAft>
              <a:tabLst>
                <a:tab pos="444500" algn="l"/>
              </a:tabLst>
              <a:defRPr/>
            </a:pPr>
            <a:r>
              <a:rPr lang="en-US" dirty="0">
                <a:latin typeface="Calibri"/>
                <a:cs typeface="Calibri"/>
              </a:rPr>
              <a:t>	• God gives us our freedom and dignity. 	We are </a:t>
            </a:r>
            <a:r>
              <a:rPr lang="en-US" dirty="0">
                <a:highlight>
                  <a:srgbClr val="C80000"/>
                </a:highlight>
                <a:latin typeface="Calibri"/>
                <a:cs typeface="Calibri"/>
              </a:rPr>
              <a:t>no longer enslaved</a:t>
            </a:r>
            <a:r>
              <a:rPr lang="en-US" dirty="0">
                <a:latin typeface="Calibri"/>
                <a:cs typeface="Calibri"/>
              </a:rPr>
              <a:t>!</a:t>
            </a:r>
          </a:p>
          <a:p>
            <a:pPr marL="180975" eaLnBrk="1" hangingPunct="1">
              <a:lnSpc>
                <a:spcPct val="90000"/>
              </a:lnSpc>
              <a:spcBef>
                <a:spcPts val="0"/>
              </a:spcBef>
              <a:spcAft>
                <a:spcPts val="1200"/>
              </a:spcAft>
              <a:tabLst>
                <a:tab pos="444500" algn="l"/>
              </a:tabLst>
              <a:defRPr/>
            </a:pPr>
            <a:r>
              <a:rPr lang="en-US" dirty="0">
                <a:latin typeface="Calibri"/>
                <a:cs typeface="Calibri"/>
              </a:rPr>
              <a:t>	• Does God pay the price of redemption 	</a:t>
            </a:r>
            <a:r>
              <a:rPr lang="en-US" dirty="0">
                <a:highlight>
                  <a:srgbClr val="C80000"/>
                </a:highlight>
                <a:latin typeface="Calibri"/>
                <a:cs typeface="Calibri"/>
              </a:rPr>
              <a:t>to Satan</a:t>
            </a:r>
            <a:r>
              <a:rPr lang="en-US" dirty="0">
                <a:latin typeface="Calibri"/>
                <a:cs typeface="Calibri"/>
              </a:rPr>
              <a:t>?  This idea is medieval, not 	biblical.</a:t>
            </a:r>
          </a:p>
        </p:txBody>
      </p:sp>
      <p:sp>
        <p:nvSpPr>
          <p:cNvPr id="3" name="Text Box 2">
            <a:extLst>
              <a:ext uri="{FF2B5EF4-FFF2-40B4-BE49-F238E27FC236}">
                <a16:creationId xmlns:a16="http://schemas.microsoft.com/office/drawing/2014/main" id="{A6ECCD69-D6D3-A8AB-70B8-FD5B7418AEF0}"/>
              </a:ext>
            </a:extLst>
          </p:cNvPr>
          <p:cNvSpPr txBox="1">
            <a:spLocks noChangeArrowheads="1"/>
          </p:cNvSpPr>
          <p:nvPr/>
        </p:nvSpPr>
        <p:spPr bwMode="auto">
          <a:xfrm>
            <a:off x="1721907" y="44624"/>
            <a:ext cx="7422093"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Costly Redemption; Lavish Forgiveness </a:t>
            </a:r>
          </a:p>
          <a:p>
            <a:pPr marL="36000">
              <a:lnSpc>
                <a:spcPct val="85000"/>
              </a:lnSpc>
              <a:defRPr/>
            </a:pPr>
            <a:r>
              <a:rPr lang="en-US" sz="3200" b="1" cap="small" spc="100" dirty="0">
                <a:latin typeface="Cambria"/>
                <a:cs typeface="Cambria"/>
              </a:rPr>
              <a:t>The Greek </a:t>
            </a:r>
            <a:r>
              <a:rPr lang="en-US" sz="3200" b="1" i="1" cap="small" spc="100" dirty="0" err="1">
                <a:latin typeface="Cambria"/>
                <a:cs typeface="Cambria"/>
              </a:rPr>
              <a:t>Apolutrõsis</a:t>
            </a:r>
            <a:r>
              <a:rPr lang="en-US" sz="3200" b="1" i="1" cap="small" spc="100" dirty="0">
                <a:latin typeface="Cambria"/>
                <a:cs typeface="Cambria"/>
              </a:rPr>
              <a:t> </a:t>
            </a:r>
            <a:r>
              <a:rPr lang="en-US" sz="3200" b="1" cap="small" spc="100" dirty="0">
                <a:latin typeface="Cambria"/>
                <a:cs typeface="Cambria"/>
              </a:rPr>
              <a:t>“Redemption”</a:t>
            </a:r>
          </a:p>
        </p:txBody>
      </p:sp>
    </p:spTree>
    <p:extLst>
      <p:ext uri="{BB962C8B-B14F-4D97-AF65-F5344CB8AC3E}">
        <p14:creationId xmlns:p14="http://schemas.microsoft.com/office/powerpoint/2010/main" val="26407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540014"/>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44500" algn="l"/>
              </a:tabLst>
              <a:defRPr/>
            </a:pPr>
            <a:r>
              <a:rPr lang="en-US" b="1" spc="100" dirty="0">
                <a:latin typeface="Calibri"/>
                <a:cs typeface="Calibri"/>
              </a:rPr>
              <a:t>Calvary’s benefits also include “the forgiveness of our trespasses</a:t>
            </a:r>
            <a:r>
              <a:rPr lang="en-US" b="1" spc="-100" dirty="0">
                <a:latin typeface="Calibri"/>
                <a:cs typeface="Calibri"/>
              </a:rPr>
              <a:t>” </a:t>
            </a:r>
            <a:r>
              <a:rPr lang="en-US" spc="-100" dirty="0">
                <a:latin typeface="Calibri"/>
                <a:cs typeface="Calibri"/>
              </a:rPr>
              <a:t>(</a:t>
            </a:r>
            <a:r>
              <a:rPr lang="en-US" i="1" spc="-100" dirty="0">
                <a:latin typeface="Calibri"/>
                <a:cs typeface="Calibri"/>
              </a:rPr>
              <a:t>Eph. 1:7</a:t>
            </a:r>
            <a:r>
              <a:rPr lang="en-US" spc="-100" dirty="0">
                <a:latin typeface="Calibri"/>
                <a:cs typeface="Calibri"/>
              </a:rPr>
              <a:t>).</a:t>
            </a:r>
          </a:p>
          <a:p>
            <a:pPr marL="180975" eaLnBrk="1" hangingPunct="1">
              <a:lnSpc>
                <a:spcPct val="90000"/>
              </a:lnSpc>
              <a:spcBef>
                <a:spcPts val="0"/>
              </a:spcBef>
              <a:spcAft>
                <a:spcPts val="600"/>
              </a:spcAft>
              <a:tabLst>
                <a:tab pos="444500" algn="l"/>
              </a:tabLst>
              <a:defRPr/>
            </a:pPr>
            <a:r>
              <a:rPr lang="en-US" spc="-50" dirty="0">
                <a:latin typeface="Calibri"/>
                <a:cs typeface="Calibri"/>
              </a:rPr>
              <a:t>	</a:t>
            </a:r>
            <a:r>
              <a:rPr lang="en-US" dirty="0">
                <a:latin typeface="Calibri"/>
                <a:cs typeface="Calibri"/>
              </a:rPr>
              <a:t>• On the cross, Christ takes upon Himself 	the price of our sin, both past and future, 	“canceling the record of debt…with its 	legal demands” (</a:t>
            </a:r>
            <a:r>
              <a:rPr lang="en-US" i="1" dirty="0">
                <a:latin typeface="Calibri"/>
                <a:cs typeface="Calibri"/>
              </a:rPr>
              <a:t>Col. 2:14 ESV</a:t>
            </a:r>
            <a:r>
              <a:rPr lang="en-US" dirty="0">
                <a:latin typeface="Calibri"/>
                <a:cs typeface="Calibri"/>
              </a:rPr>
              <a:t>). </a:t>
            </a:r>
          </a:p>
          <a:p>
            <a:pPr marL="180975" eaLnBrk="1" hangingPunct="1">
              <a:lnSpc>
                <a:spcPct val="90000"/>
              </a:lnSpc>
              <a:spcBef>
                <a:spcPts val="0"/>
              </a:spcBef>
              <a:spcAft>
                <a:spcPts val="600"/>
              </a:spcAft>
              <a:tabLst>
                <a:tab pos="444500" algn="l"/>
              </a:tabLst>
              <a:defRPr/>
            </a:pPr>
            <a:r>
              <a:rPr lang="en-US" b="1" spc="100" dirty="0">
                <a:latin typeface="Calibri"/>
                <a:cs typeface="Calibri"/>
              </a:rPr>
              <a:t>In redemption and forgiveness</a:t>
            </a:r>
            <a:r>
              <a:rPr lang="en-US" spc="100" dirty="0">
                <a:latin typeface="Calibri"/>
                <a:cs typeface="Calibri"/>
              </a:rPr>
              <a:t>, </a:t>
            </a:r>
            <a:r>
              <a:rPr lang="en-US" dirty="0">
                <a:latin typeface="Calibri"/>
                <a:cs typeface="Calibri"/>
              </a:rPr>
              <a:t>God is acting as our generous Father, with the </a:t>
            </a:r>
            <a:r>
              <a:rPr lang="en-US" spc="-100" dirty="0">
                <a:latin typeface="Calibri"/>
                <a:cs typeface="Calibri"/>
              </a:rPr>
              <a:t>“riches of his grace” being “lavished upon us.”</a:t>
            </a:r>
          </a:p>
        </p:txBody>
      </p:sp>
      <p:sp>
        <p:nvSpPr>
          <p:cNvPr id="2" name="Text Box 2">
            <a:extLst>
              <a:ext uri="{FF2B5EF4-FFF2-40B4-BE49-F238E27FC236}">
                <a16:creationId xmlns:a16="http://schemas.microsoft.com/office/drawing/2014/main" id="{38B211AF-4413-77D5-72CD-B0F49F4B6708}"/>
              </a:ext>
            </a:extLst>
          </p:cNvPr>
          <p:cNvSpPr txBox="1">
            <a:spLocks noChangeArrowheads="1"/>
          </p:cNvSpPr>
          <p:nvPr/>
        </p:nvSpPr>
        <p:spPr bwMode="auto">
          <a:xfrm>
            <a:off x="1721907" y="44624"/>
            <a:ext cx="7422093"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God’s Many Gifts</a:t>
            </a:r>
          </a:p>
          <a:p>
            <a:pPr marL="36000">
              <a:lnSpc>
                <a:spcPct val="85000"/>
              </a:lnSpc>
              <a:defRPr/>
            </a:pPr>
            <a:r>
              <a:rPr lang="en-US" sz="3200" b="1" cap="small" spc="100" dirty="0">
                <a:latin typeface="Cambria"/>
                <a:cs typeface="Cambria"/>
              </a:rPr>
              <a:t>b. Costly Redemption; Lavish Forgiveness </a:t>
            </a:r>
          </a:p>
        </p:txBody>
      </p:sp>
    </p:spTree>
    <p:extLst>
      <p:ext uri="{BB962C8B-B14F-4D97-AF65-F5344CB8AC3E}">
        <p14:creationId xmlns:p14="http://schemas.microsoft.com/office/powerpoint/2010/main" val="184351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God’s Many Gifts</a:t>
            </a:r>
          </a:p>
          <a:p>
            <a:pPr marL="36000">
              <a:lnSpc>
                <a:spcPct val="85000"/>
              </a:lnSpc>
              <a:defRPr/>
            </a:pPr>
            <a:r>
              <a:rPr lang="en-US" sz="3200" b="1" cap="small" spc="100" dirty="0">
                <a:latin typeface="Cambria"/>
                <a:cs typeface="Cambria"/>
              </a:rPr>
              <a:t>c. God’s Christ-Centered Plan </a:t>
            </a: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A9511D28-33DF-F751-25E0-EBD6A0B609B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6563"/>
          <a:stretch/>
        </p:blipFill>
        <p:spPr>
          <a:xfrm>
            <a:off x="1979711" y="1932360"/>
            <a:ext cx="5292589" cy="3296840"/>
          </a:xfrm>
          <a:prstGeom prst="rect">
            <a:avLst/>
          </a:prstGeom>
        </p:spPr>
      </p:pic>
      <p:sp>
        <p:nvSpPr>
          <p:cNvPr id="6" name="Rectangle 5">
            <a:extLst>
              <a:ext uri="{FF2B5EF4-FFF2-40B4-BE49-F238E27FC236}">
                <a16:creationId xmlns:a16="http://schemas.microsoft.com/office/drawing/2014/main" id="{E374757A-7D56-D0B8-8EE7-1CEA5B8A0995}"/>
              </a:ext>
            </a:extLst>
          </p:cNvPr>
          <p:cNvSpPr/>
          <p:nvPr/>
        </p:nvSpPr>
        <p:spPr bwMode="auto">
          <a:xfrm>
            <a:off x="1979711" y="1932360"/>
            <a:ext cx="5292589" cy="32968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9516E5CE-448A-8197-2D72-9C1F995752B9}"/>
              </a:ext>
            </a:extLst>
          </p:cNvPr>
          <p:cNvSpPr txBox="1">
            <a:spLocks noChangeArrowheads="1"/>
          </p:cNvSpPr>
          <p:nvPr/>
        </p:nvSpPr>
        <p:spPr bwMode="auto">
          <a:xfrm>
            <a:off x="0" y="1268760"/>
            <a:ext cx="9144000" cy="57318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1:9, 10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600"/>
              </a:spcAft>
              <a:defRPr/>
            </a:pPr>
            <a:r>
              <a:rPr lang="en-US" dirty="0">
                <a:latin typeface="Calibri"/>
                <a:cs typeface="Calibri"/>
              </a:rPr>
              <a:t>“Having made known to us the mystery of His will, according to His good pleasure which He purposed in Himself, that in the dispensation of the fullness of the times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He might </a:t>
            </a:r>
            <a:r>
              <a:rPr lang="en-US" dirty="0">
                <a:highlight>
                  <a:srgbClr val="C80000"/>
                </a:highlight>
                <a:latin typeface="Calibri"/>
                <a:cs typeface="Calibri"/>
              </a:rPr>
              <a:t>gather</a:t>
            </a:r>
            <a:r>
              <a:rPr lang="en-US" dirty="0">
                <a:latin typeface="Calibri"/>
                <a:cs typeface="Calibri"/>
              </a:rPr>
              <a:t> together in one </a:t>
            </a:r>
            <a:r>
              <a:rPr lang="en-US" dirty="0">
                <a:highlight>
                  <a:srgbClr val="C80000"/>
                </a:highlight>
                <a:latin typeface="Calibri"/>
                <a:cs typeface="Calibri"/>
              </a:rPr>
              <a:t>all</a:t>
            </a:r>
            <a:r>
              <a:rPr lang="en-US" dirty="0">
                <a:latin typeface="Calibri"/>
                <a:cs typeface="Calibri"/>
              </a:rPr>
              <a:t> things </a:t>
            </a:r>
            <a:r>
              <a:rPr lang="en-US" dirty="0">
                <a:highlight>
                  <a:srgbClr val="C80000"/>
                </a:highlight>
                <a:latin typeface="Calibri"/>
                <a:cs typeface="Calibri"/>
              </a:rPr>
              <a:t>in Christ</a:t>
            </a:r>
            <a:r>
              <a:rPr lang="en-US" dirty="0">
                <a:latin typeface="Calibri"/>
                <a:cs typeface="Calibri"/>
              </a:rPr>
              <a:t>, both which are in heaven and which are on earth—in Him.”</a:t>
            </a:r>
          </a:p>
        </p:txBody>
      </p:sp>
    </p:spTree>
    <p:extLst>
      <p:ext uri="{BB962C8B-B14F-4D97-AF65-F5344CB8AC3E}">
        <p14:creationId xmlns:p14="http://schemas.microsoft.com/office/powerpoint/2010/main" val="27101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3"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44500" algn="l"/>
              </a:tabLst>
              <a:defRPr/>
            </a:pPr>
            <a:r>
              <a:rPr lang="en-US" b="1" spc="100" dirty="0">
                <a:latin typeface="Calibri"/>
                <a:cs typeface="Calibri"/>
              </a:rPr>
              <a:t>Three labels for God’s plan </a:t>
            </a:r>
            <a:r>
              <a:rPr lang="en-US" dirty="0">
                <a:latin typeface="Calibri"/>
                <a:cs typeface="Calibri"/>
              </a:rPr>
              <a:t>(</a:t>
            </a:r>
            <a:r>
              <a:rPr lang="en-US" i="1" spc="-100" dirty="0">
                <a:latin typeface="Calibri"/>
                <a:cs typeface="Calibri"/>
              </a:rPr>
              <a:t>Eph. 1:9, 10</a:t>
            </a:r>
            <a:r>
              <a:rPr lang="en-US" dirty="0">
                <a:latin typeface="Calibri"/>
                <a:cs typeface="Calibri"/>
              </a:rPr>
              <a:t>)</a:t>
            </a:r>
          </a:p>
          <a:p>
            <a:pPr marL="180975" eaLnBrk="1" hangingPunct="1">
              <a:lnSpc>
                <a:spcPct val="90000"/>
              </a:lnSpc>
              <a:spcBef>
                <a:spcPts val="0"/>
              </a:spcBef>
              <a:spcAft>
                <a:spcPts val="0"/>
              </a:spcAft>
              <a:tabLst>
                <a:tab pos="444500" algn="l"/>
              </a:tabLst>
              <a:defRPr/>
            </a:pPr>
            <a:r>
              <a:rPr lang="en-US" dirty="0">
                <a:latin typeface="Calibri"/>
                <a:cs typeface="Calibri"/>
              </a:rPr>
              <a:t>	(1) “The mystery of His will.”</a:t>
            </a:r>
          </a:p>
          <a:p>
            <a:pPr marL="180975" eaLnBrk="1" hangingPunct="1">
              <a:lnSpc>
                <a:spcPct val="90000"/>
              </a:lnSpc>
              <a:spcBef>
                <a:spcPts val="0"/>
              </a:spcBef>
              <a:spcAft>
                <a:spcPts val="0"/>
              </a:spcAft>
              <a:tabLst>
                <a:tab pos="444500" algn="l"/>
              </a:tabLst>
              <a:defRPr/>
            </a:pPr>
            <a:r>
              <a:rPr lang="en-US" dirty="0">
                <a:latin typeface="Calibri"/>
                <a:cs typeface="Calibri"/>
              </a:rPr>
              <a:t>	(2) “His purpose.” </a:t>
            </a:r>
          </a:p>
          <a:p>
            <a:pPr marL="180975" eaLnBrk="1" hangingPunct="1">
              <a:lnSpc>
                <a:spcPct val="90000"/>
              </a:lnSpc>
              <a:spcBef>
                <a:spcPts val="0"/>
              </a:spcBef>
              <a:spcAft>
                <a:spcPts val="600"/>
              </a:spcAft>
              <a:tabLst>
                <a:tab pos="444500" algn="l"/>
              </a:tabLst>
              <a:defRPr/>
            </a:pPr>
            <a:r>
              <a:rPr lang="en-US" dirty="0">
                <a:latin typeface="Calibri"/>
                <a:cs typeface="Calibri"/>
              </a:rPr>
              <a:t>	(3) “A plan for the fullness of time” (ESV).</a:t>
            </a:r>
          </a:p>
          <a:p>
            <a:pPr marL="180975" eaLnBrk="1" hangingPunct="1">
              <a:lnSpc>
                <a:spcPct val="90000"/>
              </a:lnSpc>
              <a:spcBef>
                <a:spcPts val="0"/>
              </a:spcBef>
              <a:spcAft>
                <a:spcPts val="0"/>
              </a:spcAft>
              <a:tabLst>
                <a:tab pos="444500" algn="l"/>
              </a:tabLst>
              <a:defRPr/>
            </a:pPr>
            <a:r>
              <a:rPr lang="en-US" spc="-50" dirty="0">
                <a:latin typeface="Calibri"/>
                <a:cs typeface="Calibri"/>
              </a:rPr>
              <a:t>	</a:t>
            </a:r>
            <a:r>
              <a:rPr lang="en-US" dirty="0">
                <a:latin typeface="Calibri"/>
                <a:cs typeface="Calibri"/>
              </a:rPr>
              <a:t>• God’s ultimate, final plan? To </a:t>
            </a:r>
            <a:r>
              <a:rPr lang="en-US" dirty="0">
                <a:highlight>
                  <a:srgbClr val="FF0000"/>
                </a:highlight>
                <a:latin typeface="Calibri"/>
                <a:cs typeface="Calibri"/>
              </a:rPr>
              <a:t>unite</a:t>
            </a:r>
            <a:r>
              <a:rPr lang="en-US" dirty="0">
                <a:latin typeface="Calibri"/>
                <a:cs typeface="Calibri"/>
              </a:rPr>
              <a:t> 	everything, everywhere, </a:t>
            </a:r>
            <a:r>
              <a:rPr lang="en-US" dirty="0">
                <a:highlight>
                  <a:srgbClr val="FF0000"/>
                </a:highlight>
                <a:latin typeface="Calibri"/>
                <a:cs typeface="Calibri"/>
              </a:rPr>
              <a:t>in Jesus</a:t>
            </a:r>
            <a:r>
              <a:rPr lang="en-US" dirty="0">
                <a:latin typeface="Calibri"/>
                <a:cs typeface="Calibri"/>
              </a:rPr>
              <a:t>.	 </a:t>
            </a:r>
            <a:r>
              <a:rPr lang="en-US" spc="-50" dirty="0">
                <a:latin typeface="Calibri"/>
                <a:cs typeface="Calibri"/>
              </a:rPr>
              <a:t>Jesus 	heads God’s final, eschatological plan—</a:t>
            </a:r>
          </a:p>
          <a:p>
            <a:pPr marL="180975" eaLnBrk="1" hangingPunct="1">
              <a:lnSpc>
                <a:spcPct val="90000"/>
              </a:lnSpc>
              <a:spcBef>
                <a:spcPts val="0"/>
              </a:spcBef>
              <a:spcAft>
                <a:spcPts val="0"/>
              </a:spcAft>
              <a:tabLst>
                <a:tab pos="444500" algn="l"/>
              </a:tabLst>
              <a:defRPr/>
            </a:pPr>
            <a:r>
              <a:rPr lang="en-US" spc="-50" dirty="0">
                <a:latin typeface="Calibri"/>
                <a:cs typeface="Calibri"/>
              </a:rPr>
              <a:t>		</a:t>
            </a:r>
            <a:r>
              <a:rPr lang="en-US" spc="-70" dirty="0">
                <a:latin typeface="Calibri"/>
                <a:cs typeface="Calibri"/>
              </a:rPr>
              <a:t>“</a:t>
            </a:r>
            <a:r>
              <a:rPr lang="en-US" spc="-70" dirty="0">
                <a:highlight>
                  <a:srgbClr val="FF0000"/>
                </a:highlight>
                <a:latin typeface="Calibri"/>
                <a:cs typeface="Calibri"/>
              </a:rPr>
              <a:t>before</a:t>
            </a:r>
            <a:r>
              <a:rPr lang="en-US" spc="-70" dirty="0">
                <a:latin typeface="Calibri"/>
                <a:cs typeface="Calibri"/>
              </a:rPr>
              <a:t> the foundation of the world,” so </a:t>
            </a:r>
            <a:r>
              <a:rPr lang="en-US" spc="-50" dirty="0">
                <a:latin typeface="Calibri"/>
                <a:cs typeface="Calibri"/>
              </a:rPr>
              <a:t>		broad that it encompasses </a:t>
            </a:r>
            <a:r>
              <a:rPr lang="en-US" spc="-50" dirty="0">
                <a:highlight>
                  <a:srgbClr val="FF0000"/>
                </a:highlight>
                <a:latin typeface="Calibri"/>
                <a:cs typeface="Calibri"/>
              </a:rPr>
              <a:t>all time</a:t>
            </a:r>
            <a:r>
              <a:rPr lang="en-US" spc="-50" dirty="0">
                <a:latin typeface="Calibri"/>
                <a:cs typeface="Calibri"/>
              </a:rPr>
              <a:t>, and</a:t>
            </a:r>
          </a:p>
          <a:p>
            <a:pPr marL="180975" eaLnBrk="1" hangingPunct="1">
              <a:lnSpc>
                <a:spcPct val="90000"/>
              </a:lnSpc>
              <a:spcBef>
                <a:spcPts val="0"/>
              </a:spcBef>
              <a:spcAft>
                <a:spcPts val="0"/>
              </a:spcAft>
              <a:tabLst>
                <a:tab pos="444500" algn="l"/>
              </a:tabLst>
              <a:defRPr/>
            </a:pPr>
            <a:r>
              <a:rPr lang="en-US" spc="-50" dirty="0">
                <a:highlight>
                  <a:srgbClr val="FF0000"/>
                </a:highlight>
                <a:latin typeface="Calibri"/>
                <a:cs typeface="Calibri"/>
              </a:rPr>
              <a:t>		</a:t>
            </a:r>
            <a:r>
              <a:rPr lang="en-US" spc="-100" dirty="0">
                <a:highlight>
                  <a:srgbClr val="FF0000"/>
                </a:highlight>
                <a:latin typeface="Calibri"/>
                <a:cs typeface="Calibri"/>
              </a:rPr>
              <a:t>space</a:t>
            </a:r>
            <a:r>
              <a:rPr lang="en-US" spc="-100" dirty="0">
                <a:latin typeface="Calibri"/>
                <a:cs typeface="Calibri"/>
              </a:rPr>
              <a:t> “all things in heaven and on earth.” </a:t>
            </a:r>
          </a:p>
        </p:txBody>
      </p:sp>
      <p:sp>
        <p:nvSpPr>
          <p:cNvPr id="3" name="Text Box 2">
            <a:extLst>
              <a:ext uri="{FF2B5EF4-FFF2-40B4-BE49-F238E27FC236}">
                <a16:creationId xmlns:a16="http://schemas.microsoft.com/office/drawing/2014/main" id="{36059E73-163F-FA1C-07BC-33542739D511}"/>
              </a:ext>
            </a:extLst>
          </p:cNvPr>
          <p:cNvSpPr txBox="1">
            <a:spLocks noChangeArrowheads="1"/>
          </p:cNvSpPr>
          <p:nvPr/>
        </p:nvSpPr>
        <p:spPr bwMode="auto">
          <a:xfrm>
            <a:off x="1721907" y="44624"/>
            <a:ext cx="7422093"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God’s Many Gifts</a:t>
            </a:r>
          </a:p>
          <a:p>
            <a:pPr marL="36000">
              <a:lnSpc>
                <a:spcPct val="85000"/>
              </a:lnSpc>
              <a:defRPr/>
            </a:pPr>
            <a:r>
              <a:rPr lang="en-US" sz="3200" b="1" cap="small" spc="100" dirty="0">
                <a:latin typeface="Cambria"/>
                <a:cs typeface="Cambria"/>
              </a:rPr>
              <a:t>c. God’s Christ-Centered Plan </a:t>
            </a:r>
          </a:p>
        </p:txBody>
      </p:sp>
    </p:spTree>
    <p:extLst>
      <p:ext uri="{BB962C8B-B14F-4D97-AF65-F5344CB8AC3E}">
        <p14:creationId xmlns:p14="http://schemas.microsoft.com/office/powerpoint/2010/main" val="11410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44500" algn="l"/>
              </a:tabLst>
              <a:defRPr/>
            </a:pPr>
            <a:r>
              <a:rPr lang="en-US" b="1" spc="100" dirty="0">
                <a:latin typeface="Calibri"/>
                <a:cs typeface="Calibri"/>
              </a:rPr>
              <a:t>“Plan for the fullness of time”</a:t>
            </a:r>
            <a:r>
              <a:rPr lang="en-US" b="1" spc="-300" dirty="0">
                <a:latin typeface="Calibri"/>
                <a:cs typeface="Calibri"/>
              </a:rPr>
              <a:t> </a:t>
            </a:r>
            <a:r>
              <a:rPr lang="en-US" spc="-100" dirty="0">
                <a:latin typeface="Calibri"/>
                <a:cs typeface="Calibri"/>
              </a:rPr>
              <a:t>(</a:t>
            </a:r>
            <a:r>
              <a:rPr lang="en-US" i="1" spc="-100" dirty="0">
                <a:latin typeface="Calibri"/>
                <a:cs typeface="Calibri"/>
              </a:rPr>
              <a:t>Eph.</a:t>
            </a:r>
            <a:r>
              <a:rPr lang="en-US" i="1" spc="-300" dirty="0">
                <a:latin typeface="Calibri"/>
                <a:cs typeface="Calibri"/>
              </a:rPr>
              <a:t> </a:t>
            </a:r>
            <a:r>
              <a:rPr lang="en-US" i="1" spc="-100" dirty="0">
                <a:latin typeface="Calibri"/>
                <a:cs typeface="Calibri"/>
              </a:rPr>
              <a:t>1:10</a:t>
            </a:r>
            <a:r>
              <a:rPr lang="en-US" spc="-100" dirty="0">
                <a:latin typeface="Calibri"/>
                <a:cs typeface="Calibri"/>
              </a:rPr>
              <a:t>)</a:t>
            </a:r>
          </a:p>
          <a:p>
            <a:pPr marL="180975" eaLnBrk="1" hangingPunct="1">
              <a:lnSpc>
                <a:spcPct val="90000"/>
              </a:lnSpc>
              <a:spcBef>
                <a:spcPts val="0"/>
              </a:spcBef>
              <a:spcAft>
                <a:spcPts val="0"/>
              </a:spcAft>
              <a:tabLst>
                <a:tab pos="444500" algn="l"/>
              </a:tabLst>
              <a:defRPr/>
            </a:pPr>
            <a:r>
              <a:rPr lang="en-US" spc="-50" dirty="0">
                <a:latin typeface="Calibri"/>
                <a:cs typeface="Calibri"/>
              </a:rPr>
              <a:t>	• Rooted in the death, resurrection, </a:t>
            </a:r>
            <a:r>
              <a:rPr lang="en-US" spc="-50" dirty="0" err="1">
                <a:latin typeface="Calibri"/>
                <a:cs typeface="Calibri"/>
              </a:rPr>
              <a:t>ascen</a:t>
            </a:r>
            <a:r>
              <a:rPr lang="en-US" spc="-50" dirty="0">
                <a:latin typeface="Calibri"/>
                <a:cs typeface="Calibri"/>
              </a:rPr>
              <a:t>-</a:t>
            </a:r>
            <a:r>
              <a:rPr lang="en-US" spc="-100" dirty="0">
                <a:latin typeface="Calibri"/>
                <a:cs typeface="Calibri"/>
              </a:rPr>
              <a:t>	</a:t>
            </a:r>
            <a:r>
              <a:rPr lang="en-US" dirty="0" err="1">
                <a:latin typeface="Calibri"/>
                <a:cs typeface="Calibri"/>
              </a:rPr>
              <a:t>sion</a:t>
            </a:r>
            <a:r>
              <a:rPr lang="en-US" dirty="0">
                <a:latin typeface="Calibri"/>
                <a:cs typeface="Calibri"/>
              </a:rPr>
              <a:t>, and exaltation of Jesus (</a:t>
            </a:r>
            <a:r>
              <a:rPr lang="en-US" i="1" dirty="0">
                <a:latin typeface="Calibri"/>
                <a:cs typeface="Calibri"/>
              </a:rPr>
              <a:t>1:15–2:10</a:t>
            </a:r>
            <a:r>
              <a:rPr lang="en-US" dirty="0">
                <a:latin typeface="Calibri"/>
                <a:cs typeface="Calibri"/>
              </a:rPr>
              <a:t>).</a:t>
            </a:r>
          </a:p>
          <a:p>
            <a:pPr marL="180975" eaLnBrk="1" hangingPunct="1">
              <a:lnSpc>
                <a:spcPct val="90000"/>
              </a:lnSpc>
              <a:spcBef>
                <a:spcPts val="0"/>
              </a:spcBef>
              <a:spcAft>
                <a:spcPts val="0"/>
              </a:spcAft>
              <a:tabLst>
                <a:tab pos="444500" algn="l"/>
              </a:tabLst>
              <a:defRPr/>
            </a:pPr>
            <a:r>
              <a:rPr lang="en-US" dirty="0">
                <a:latin typeface="Calibri"/>
                <a:cs typeface="Calibri"/>
              </a:rPr>
              <a:t>	• The church signals to the evil powers 	that God’s plan is underway and their 	divisive rule will end (</a:t>
            </a:r>
            <a:r>
              <a:rPr lang="en-US" i="1" dirty="0">
                <a:latin typeface="Calibri"/>
                <a:cs typeface="Calibri"/>
              </a:rPr>
              <a:t>3:10</a:t>
            </a:r>
            <a:r>
              <a:rPr lang="en-US" dirty="0">
                <a:latin typeface="Calibri"/>
                <a:cs typeface="Calibri"/>
              </a:rPr>
              <a:t>).</a:t>
            </a:r>
          </a:p>
          <a:p>
            <a:pPr marL="180975" eaLnBrk="1" hangingPunct="1">
              <a:lnSpc>
                <a:spcPct val="90000"/>
              </a:lnSpc>
              <a:spcBef>
                <a:spcPts val="0"/>
              </a:spcBef>
              <a:spcAft>
                <a:spcPts val="0"/>
              </a:spcAft>
              <a:tabLst>
                <a:tab pos="444500" algn="l"/>
              </a:tabLst>
              <a:defRPr/>
            </a:pPr>
            <a:r>
              <a:rPr lang="en-US" dirty="0">
                <a:latin typeface="Calibri"/>
                <a:cs typeface="Calibri"/>
              </a:rPr>
              <a:t>	• The last half of Paul’s letter opens with 	a call to unity (</a:t>
            </a:r>
            <a:r>
              <a:rPr lang="en-US" i="1" dirty="0">
                <a:latin typeface="Calibri"/>
                <a:cs typeface="Calibri"/>
              </a:rPr>
              <a:t>4:1-16</a:t>
            </a:r>
            <a:r>
              <a:rPr lang="en-US" dirty="0">
                <a:latin typeface="Calibri"/>
                <a:cs typeface="Calibri"/>
              </a:rPr>
              <a:t>) and ends with the 	image of the church as a unified army, 	waging peace in Christ’s name (</a:t>
            </a:r>
            <a:r>
              <a:rPr lang="en-US" i="1" dirty="0">
                <a:latin typeface="Calibri"/>
                <a:cs typeface="Calibri"/>
              </a:rPr>
              <a:t>6:10-20</a:t>
            </a:r>
            <a:r>
              <a:rPr lang="en-US" dirty="0">
                <a:latin typeface="Calibri"/>
                <a:cs typeface="Calibri"/>
              </a:rPr>
              <a:t>).</a:t>
            </a:r>
          </a:p>
        </p:txBody>
      </p:sp>
      <p:sp>
        <p:nvSpPr>
          <p:cNvPr id="3" name="Text Box 2">
            <a:extLst>
              <a:ext uri="{FF2B5EF4-FFF2-40B4-BE49-F238E27FC236}">
                <a16:creationId xmlns:a16="http://schemas.microsoft.com/office/drawing/2014/main" id="{36059E73-163F-FA1C-07BC-33542739D511}"/>
              </a:ext>
            </a:extLst>
          </p:cNvPr>
          <p:cNvSpPr txBox="1">
            <a:spLocks noChangeArrowheads="1"/>
          </p:cNvSpPr>
          <p:nvPr/>
        </p:nvSpPr>
        <p:spPr bwMode="auto">
          <a:xfrm>
            <a:off x="1721907" y="44624"/>
            <a:ext cx="7422093" cy="1080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God’s Many Gifts</a:t>
            </a:r>
          </a:p>
          <a:p>
            <a:pPr marL="36000">
              <a:lnSpc>
                <a:spcPct val="85000"/>
              </a:lnSpc>
              <a:defRPr/>
            </a:pPr>
            <a:r>
              <a:rPr lang="en-US" sz="3200" b="1" cap="small" spc="100" dirty="0">
                <a:latin typeface="Cambria"/>
                <a:cs typeface="Cambria"/>
              </a:rPr>
              <a:t>c. God’s Christ-Centered Plan </a:t>
            </a:r>
          </a:p>
        </p:txBody>
      </p:sp>
    </p:spTree>
    <p:extLst>
      <p:ext uri="{BB962C8B-B14F-4D97-AF65-F5344CB8AC3E}">
        <p14:creationId xmlns:p14="http://schemas.microsoft.com/office/powerpoint/2010/main" val="34778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80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God’s Grand, Christ-Centered Plan</a:t>
            </a:r>
          </a:p>
          <a:p>
            <a:pPr marL="36000">
              <a:lnSpc>
                <a:spcPct val="85000"/>
              </a:lnSpc>
              <a:defRPr/>
            </a:pPr>
            <a:r>
              <a:rPr lang="en-US" sz="3200" b="1" cap="small" spc="50" dirty="0">
                <a:latin typeface="Cambria"/>
                <a:cs typeface="Cambria"/>
              </a:rPr>
              <a:t>2. Our Response </a:t>
            </a:r>
          </a:p>
        </p:txBody>
      </p:sp>
      <p:sp>
        <p:nvSpPr>
          <p:cNvPr id="3" name="TextBox 2">
            <a:extLst>
              <a:ext uri="{FF2B5EF4-FFF2-40B4-BE49-F238E27FC236}">
                <a16:creationId xmlns:a16="http://schemas.microsoft.com/office/drawing/2014/main" id="{F6141F50-8E58-E0C1-5040-7E96C50DD798}"/>
              </a:ext>
            </a:extLst>
          </p:cNvPr>
          <p:cNvSpPr txBox="1"/>
          <p:nvPr/>
        </p:nvSpPr>
        <p:spPr>
          <a:xfrm>
            <a:off x="7823200" y="7145867"/>
            <a:ext cx="184731" cy="707886"/>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2D3FB048-63F7-A455-1CAC-23C9017657E9}"/>
              </a:ext>
            </a:extLst>
          </p:cNvPr>
          <p:cNvPicPr>
            <a:picLocks noChangeAspect="1"/>
          </p:cNvPicPr>
          <p:nvPr/>
        </p:nvPicPr>
        <p:blipFill rotWithShape="1">
          <a:blip r:embed="rId3"/>
          <a:srcRect r="737"/>
          <a:stretch/>
        </p:blipFill>
        <p:spPr>
          <a:xfrm>
            <a:off x="2393493" y="1968887"/>
            <a:ext cx="4410755" cy="3620353"/>
          </a:xfrm>
          <a:prstGeom prst="rect">
            <a:avLst/>
          </a:prstGeom>
        </p:spPr>
      </p:pic>
      <p:sp>
        <p:nvSpPr>
          <p:cNvPr id="9" name="Rectangle 8">
            <a:extLst>
              <a:ext uri="{FF2B5EF4-FFF2-40B4-BE49-F238E27FC236}">
                <a16:creationId xmlns:a16="http://schemas.microsoft.com/office/drawing/2014/main" id="{869D4950-A9B1-91A0-1A81-EC9F2E7EAE0A}"/>
              </a:ext>
            </a:extLst>
          </p:cNvPr>
          <p:cNvSpPr/>
          <p:nvPr/>
        </p:nvSpPr>
        <p:spPr bwMode="auto">
          <a:xfrm>
            <a:off x="2393493" y="1968887"/>
            <a:ext cx="4410755" cy="36203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0" y="1268760"/>
            <a:ext cx="9144000"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1:11, 12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“In Him also we have obtained an inheritance, being predestined according  to the purpose of Him who works all   things according to the counsel of His will,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that we who first trusted in Christ should  be to the praise of His glory.”</a:t>
            </a:r>
          </a:p>
        </p:txBody>
      </p:sp>
    </p:spTree>
    <p:extLst>
      <p:ext uri="{BB962C8B-B14F-4D97-AF65-F5344CB8AC3E}">
        <p14:creationId xmlns:p14="http://schemas.microsoft.com/office/powerpoint/2010/main" val="900588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1000"/>
                                        <p:tgtEl>
                                          <p:spTgt spid="4">
                                            <p:txEl>
                                              <p:pRg st="5" end="5"/>
                                            </p:txEl>
                                          </p:spTgt>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hidden"/>
                                      </p:to>
                                    </p:set>
                                  </p:childTnLst>
                                </p:cTn>
                              </p:par>
                              <p:par>
                                <p:cTn id="19" presetID="16" presetClass="entr" presetSubtype="37"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2000"/>
                                        <p:tgtEl>
                                          <p:spTgt spid="8"/>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uiExpand="1" build="p"/>
      <p:bldP spid="4" grpId="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Our Response </a:t>
            </a:r>
          </a:p>
          <a:p>
            <a:pPr marL="36000">
              <a:defRPr/>
            </a:pPr>
            <a:r>
              <a:rPr lang="en-US" sz="3200" b="1" cap="small" spc="100" dirty="0">
                <a:latin typeface="Cambria"/>
                <a:cs typeface="Cambria"/>
              </a:rPr>
              <a:t>Living in Praise of His Glory </a:t>
            </a:r>
          </a:p>
        </p:txBody>
      </p:sp>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0"/>
              </a:spcAft>
              <a:tabLst>
                <a:tab pos="568325" algn="l"/>
              </a:tabLst>
              <a:defRPr/>
            </a:pPr>
            <a:r>
              <a:rPr lang="en-US" b="1" spc="100" dirty="0">
                <a:latin typeface="Calibri"/>
                <a:cs typeface="Calibri"/>
              </a:rPr>
              <a:t>Restoring their identity as Christians</a:t>
            </a:r>
          </a:p>
          <a:p>
            <a:pPr marL="250825" eaLnBrk="1" hangingPunct="1">
              <a:lnSpc>
                <a:spcPct val="90000"/>
              </a:lnSpc>
              <a:spcBef>
                <a:spcPts val="0"/>
              </a:spcBef>
              <a:spcAft>
                <a:spcPts val="0"/>
              </a:spcAft>
              <a:tabLst>
                <a:tab pos="568325" algn="l"/>
              </a:tabLst>
              <a:defRPr/>
            </a:pPr>
            <a:r>
              <a:rPr lang="en-US" dirty="0">
                <a:latin typeface="Calibri"/>
                <a:cs typeface="Calibri"/>
              </a:rPr>
              <a:t>	• They are the children of God (</a:t>
            </a:r>
            <a:r>
              <a:rPr lang="en-US" i="1" dirty="0">
                <a:latin typeface="Calibri"/>
                <a:cs typeface="Calibri"/>
              </a:rPr>
              <a:t>Eph. 1:5</a:t>
            </a:r>
            <a:r>
              <a:rPr lang="en-US" dirty="0">
                <a:latin typeface="Calibri"/>
                <a:cs typeface="Calibri"/>
              </a:rPr>
              <a:t>).</a:t>
            </a:r>
          </a:p>
          <a:p>
            <a:pPr marL="250825" eaLnBrk="1" hangingPunct="1">
              <a:lnSpc>
                <a:spcPct val="90000"/>
              </a:lnSpc>
              <a:spcBef>
                <a:spcPts val="0"/>
              </a:spcBef>
              <a:spcAft>
                <a:spcPts val="0"/>
              </a:spcAft>
              <a:tabLst>
                <a:tab pos="568325" algn="l"/>
              </a:tabLst>
              <a:defRPr/>
            </a:pPr>
            <a:r>
              <a:rPr lang="en-US" dirty="0">
                <a:latin typeface="Calibri"/>
                <a:cs typeface="Calibri"/>
              </a:rPr>
              <a:t>	• Has access to many blessings of Christ.</a:t>
            </a:r>
          </a:p>
          <a:p>
            <a:pPr marL="250825" eaLnBrk="1" hangingPunct="1">
              <a:lnSpc>
                <a:spcPct val="90000"/>
              </a:lnSpc>
              <a:spcBef>
                <a:spcPts val="0"/>
              </a:spcBef>
              <a:spcAft>
                <a:spcPts val="0"/>
              </a:spcAft>
              <a:tabLst>
                <a:tab pos="568325" algn="l"/>
              </a:tabLst>
              <a:defRPr/>
            </a:pPr>
            <a:r>
              <a:rPr lang="en-US" dirty="0">
                <a:latin typeface="Calibri"/>
                <a:cs typeface="Calibri"/>
              </a:rPr>
              <a:t>	• God’s purpose, counsel, and will </a:t>
            </a:r>
            <a:r>
              <a:rPr lang="en-US" dirty="0">
                <a:solidFill>
                  <a:schemeClr val="tx2"/>
                </a:solidFill>
                <a:latin typeface="Calibri"/>
                <a:cs typeface="Calibri"/>
              </a:rPr>
              <a:t>is 	being worked out</a:t>
            </a:r>
            <a:r>
              <a:rPr lang="en-US" dirty="0">
                <a:latin typeface="Calibri"/>
                <a:cs typeface="Calibri"/>
              </a:rPr>
              <a:t> in their lives.	</a:t>
            </a:r>
          </a:p>
          <a:p>
            <a:pPr marL="250825" eaLnBrk="1" hangingPunct="1">
              <a:lnSpc>
                <a:spcPct val="90000"/>
              </a:lnSpc>
              <a:spcBef>
                <a:spcPts val="0"/>
              </a:spcBef>
              <a:spcAft>
                <a:spcPts val="0"/>
              </a:spcAft>
              <a:tabLst>
                <a:tab pos="568325" algn="l"/>
              </a:tabLst>
              <a:defRPr/>
            </a:pPr>
            <a:r>
              <a:rPr lang="en-US" dirty="0">
                <a:latin typeface="Calibri"/>
                <a:cs typeface="Calibri"/>
              </a:rPr>
              <a:t>	• Has unshakable confidence in their 	standing before God.</a:t>
            </a:r>
          </a:p>
          <a:p>
            <a:pPr marL="250825" eaLnBrk="1" hangingPunct="1">
              <a:lnSpc>
                <a:spcPct val="90000"/>
              </a:lnSpc>
              <a:spcBef>
                <a:spcPts val="0"/>
              </a:spcBef>
              <a:spcAft>
                <a:spcPts val="0"/>
              </a:spcAft>
              <a:tabLst>
                <a:tab pos="568325" algn="l"/>
              </a:tabLst>
              <a:defRPr/>
            </a:pPr>
            <a:r>
              <a:rPr lang="en-US" b="1" spc="100" dirty="0">
                <a:latin typeface="Calibri"/>
                <a:cs typeface="Calibri"/>
              </a:rPr>
              <a:t>Their lives should shout the message: </a:t>
            </a:r>
            <a:r>
              <a:rPr lang="en-US" spc="100" dirty="0">
                <a:latin typeface="Calibri"/>
                <a:cs typeface="Calibri"/>
              </a:rPr>
              <a:t>	</a:t>
            </a:r>
            <a:r>
              <a:rPr lang="en-US" dirty="0">
                <a:latin typeface="Calibri"/>
                <a:cs typeface="Calibri"/>
              </a:rPr>
              <a:t>“Blessed be the God and Father of our 	Lord Jesus Christ!” (</a:t>
            </a:r>
            <a:r>
              <a:rPr lang="en-US" i="1" dirty="0">
                <a:latin typeface="Calibri"/>
                <a:cs typeface="Calibri"/>
              </a:rPr>
              <a:t>1:3</a:t>
            </a:r>
            <a:r>
              <a:rPr lang="en-US" dirty="0">
                <a:latin typeface="Calibri"/>
                <a:cs typeface="Calibri"/>
              </a:rPr>
              <a:t>). </a:t>
            </a:r>
          </a:p>
        </p:txBody>
      </p:sp>
    </p:spTree>
    <p:extLst>
      <p:ext uri="{BB962C8B-B14F-4D97-AF65-F5344CB8AC3E}">
        <p14:creationId xmlns:p14="http://schemas.microsoft.com/office/powerpoint/2010/main" val="2789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spc="-100" dirty="0">
                <a:solidFill>
                  <a:srgbClr val="FFFF00"/>
                </a:solidFill>
                <a:latin typeface="Cambria"/>
                <a:cs typeface="Cambria"/>
              </a:rPr>
              <a:t>2. Our Response </a:t>
            </a:r>
          </a:p>
          <a:p>
            <a:pPr marL="36000">
              <a:defRPr/>
            </a:pPr>
            <a:r>
              <a:rPr lang="en-US" sz="3200" b="1" cap="small" spc="100" dirty="0">
                <a:latin typeface="Cambria"/>
                <a:cs typeface="Cambria"/>
              </a:rPr>
              <a:t>Living in Praise of His Glory </a:t>
            </a:r>
          </a:p>
        </p:txBody>
      </p:sp>
      <p:sp>
        <p:nvSpPr>
          <p:cNvPr id="3" name="Text Box 3">
            <a:extLst>
              <a:ext uri="{FF2B5EF4-FFF2-40B4-BE49-F238E27FC236}">
                <a16:creationId xmlns:a16="http://schemas.microsoft.com/office/drawing/2014/main" id="{876267EF-8323-4220-8FD6-2055D307A4BC}"/>
              </a:ext>
            </a:extLst>
          </p:cNvPr>
          <p:cNvSpPr txBox="1">
            <a:spLocks noChangeArrowheads="1"/>
          </p:cNvSpPr>
          <p:nvPr/>
        </p:nvSpPr>
        <p:spPr bwMode="auto">
          <a:xfrm>
            <a:off x="0" y="1481074"/>
            <a:ext cx="9144000" cy="475623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0825" eaLnBrk="1" hangingPunct="1">
              <a:lnSpc>
                <a:spcPct val="90000"/>
              </a:lnSpc>
              <a:spcBef>
                <a:spcPts val="0"/>
              </a:spcBef>
              <a:spcAft>
                <a:spcPts val="600"/>
              </a:spcAft>
              <a:tabLst>
                <a:tab pos="568325" algn="l"/>
              </a:tabLst>
              <a:defRPr/>
            </a:pPr>
            <a:r>
              <a:rPr lang="en-US" b="1" spc="100" dirty="0">
                <a:latin typeface="Calibri"/>
                <a:cs typeface="Calibri"/>
              </a:rPr>
              <a:t>By virtue of the death of Jesus</a:t>
            </a:r>
            <a:r>
              <a:rPr lang="en-US" dirty="0">
                <a:latin typeface="Calibri"/>
                <a:cs typeface="Calibri"/>
              </a:rPr>
              <a:t>	</a:t>
            </a:r>
          </a:p>
          <a:p>
            <a:pPr marL="250825" eaLnBrk="1" hangingPunct="1">
              <a:lnSpc>
                <a:spcPct val="90000"/>
              </a:lnSpc>
              <a:spcBef>
                <a:spcPts val="0"/>
              </a:spcBef>
              <a:spcAft>
                <a:spcPts val="600"/>
              </a:spcAft>
              <a:tabLst>
                <a:tab pos="568325" algn="l"/>
              </a:tabLst>
              <a:defRPr/>
            </a:pPr>
            <a:r>
              <a:rPr lang="en-US" dirty="0">
                <a:latin typeface="Calibri"/>
                <a:cs typeface="Calibri"/>
              </a:rPr>
              <a:t>	• Christians have </a:t>
            </a:r>
            <a:r>
              <a:rPr lang="en-US" dirty="0">
                <a:highlight>
                  <a:srgbClr val="0000FF"/>
                </a:highlight>
                <a:latin typeface="Calibri"/>
                <a:cs typeface="Calibri"/>
              </a:rPr>
              <a:t>received</a:t>
            </a:r>
            <a:r>
              <a:rPr lang="en-US" dirty="0">
                <a:latin typeface="Calibri"/>
                <a:cs typeface="Calibri"/>
              </a:rPr>
              <a:t> an </a:t>
            </a:r>
            <a:r>
              <a:rPr lang="en-US" dirty="0" err="1">
                <a:latin typeface="Calibri"/>
                <a:cs typeface="Calibri"/>
              </a:rPr>
              <a:t>inheri</a:t>
            </a:r>
            <a:r>
              <a:rPr lang="en-US" dirty="0">
                <a:latin typeface="Calibri"/>
                <a:cs typeface="Calibri"/>
              </a:rPr>
              <a:t>-	</a:t>
            </a:r>
            <a:r>
              <a:rPr lang="en-US" dirty="0" err="1">
                <a:latin typeface="Calibri"/>
                <a:cs typeface="Calibri"/>
              </a:rPr>
              <a:t>tance</a:t>
            </a:r>
            <a:r>
              <a:rPr lang="en-US" dirty="0">
                <a:latin typeface="Calibri"/>
                <a:cs typeface="Calibri"/>
              </a:rPr>
              <a:t> 	</a:t>
            </a:r>
            <a:r>
              <a:rPr lang="en-US" i="1" dirty="0">
                <a:latin typeface="Calibri"/>
                <a:cs typeface="Calibri"/>
              </a:rPr>
              <a:t>from</a:t>
            </a:r>
            <a:r>
              <a:rPr lang="en-US" dirty="0">
                <a:latin typeface="Calibri"/>
                <a:cs typeface="Calibri"/>
              </a:rPr>
              <a:t> God (</a:t>
            </a:r>
            <a:r>
              <a:rPr lang="en-US" i="1" dirty="0">
                <a:latin typeface="Calibri"/>
                <a:cs typeface="Calibri"/>
              </a:rPr>
              <a:t>Eph. 1:14</a:t>
            </a:r>
            <a:r>
              <a:rPr lang="en-US" dirty="0">
                <a:latin typeface="Calibri"/>
                <a:cs typeface="Calibri"/>
              </a:rPr>
              <a:t>).</a:t>
            </a:r>
          </a:p>
          <a:p>
            <a:pPr marL="250825" eaLnBrk="1" hangingPunct="1">
              <a:lnSpc>
                <a:spcPct val="90000"/>
              </a:lnSpc>
              <a:spcBef>
                <a:spcPts val="0"/>
              </a:spcBef>
              <a:spcAft>
                <a:spcPts val="600"/>
              </a:spcAft>
              <a:tabLst>
                <a:tab pos="568325" algn="l"/>
              </a:tabLst>
              <a:defRPr/>
            </a:pPr>
            <a:r>
              <a:rPr lang="en-US" dirty="0">
                <a:latin typeface="Calibri"/>
                <a:cs typeface="Calibri"/>
              </a:rPr>
              <a:t>	• Had </a:t>
            </a:r>
            <a:r>
              <a:rPr lang="en-US" dirty="0">
                <a:highlight>
                  <a:srgbClr val="0000FF"/>
                </a:highlight>
                <a:latin typeface="Calibri"/>
                <a:cs typeface="Calibri"/>
              </a:rPr>
              <a:t>become</a:t>
            </a:r>
            <a:r>
              <a:rPr lang="en-US" dirty="0">
                <a:latin typeface="Calibri"/>
                <a:cs typeface="Calibri"/>
              </a:rPr>
              <a:t> an “inheritance” </a:t>
            </a:r>
            <a:r>
              <a:rPr lang="en-US" i="1" dirty="0">
                <a:latin typeface="Calibri"/>
                <a:cs typeface="Calibri"/>
              </a:rPr>
              <a:t>to</a:t>
            </a:r>
            <a:r>
              <a:rPr lang="en-US" dirty="0">
                <a:latin typeface="Calibri"/>
                <a:cs typeface="Calibri"/>
              </a:rPr>
              <a:t> God            	(</a:t>
            </a:r>
            <a:r>
              <a:rPr lang="en-US" i="1" dirty="0">
                <a:latin typeface="Calibri"/>
                <a:cs typeface="Calibri"/>
              </a:rPr>
              <a:t>1:18; see also Deut. 9:26, 29</a:t>
            </a:r>
            <a:r>
              <a:rPr lang="en-US" dirty="0">
                <a:latin typeface="Calibri"/>
                <a:cs typeface="Calibri"/>
              </a:rPr>
              <a:t>).	</a:t>
            </a:r>
          </a:p>
          <a:p>
            <a:pPr marL="250825" eaLnBrk="1" hangingPunct="1">
              <a:lnSpc>
                <a:spcPct val="90000"/>
              </a:lnSpc>
              <a:spcBef>
                <a:spcPts val="0"/>
              </a:spcBef>
              <a:spcAft>
                <a:spcPts val="600"/>
              </a:spcAft>
              <a:tabLst>
                <a:tab pos="568325" algn="l"/>
              </a:tabLst>
              <a:defRPr/>
            </a:pPr>
            <a:r>
              <a:rPr lang="en-US" dirty="0">
                <a:latin typeface="Calibri"/>
                <a:cs typeface="Calibri"/>
              </a:rPr>
              <a:t>	• As a central element in their Christian 	identity, Paul wishes believers to know 	their </a:t>
            </a:r>
            <a:r>
              <a:rPr lang="en-US" dirty="0">
                <a:highlight>
                  <a:srgbClr val="0000FF"/>
                </a:highlight>
                <a:latin typeface="Calibri"/>
                <a:cs typeface="Calibri"/>
              </a:rPr>
              <a:t>value</a:t>
            </a:r>
            <a:r>
              <a:rPr lang="en-US" dirty="0">
                <a:latin typeface="Calibri"/>
                <a:cs typeface="Calibri"/>
              </a:rPr>
              <a:t> to God.</a:t>
            </a:r>
          </a:p>
        </p:txBody>
      </p:sp>
    </p:spTree>
    <p:extLst>
      <p:ext uri="{BB962C8B-B14F-4D97-AF65-F5344CB8AC3E}">
        <p14:creationId xmlns:p14="http://schemas.microsoft.com/office/powerpoint/2010/main" val="30734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God’s Grand, Christ-Centered Plan</a:t>
            </a:r>
          </a:p>
          <a:p>
            <a:pPr marL="36000">
              <a:defRPr/>
            </a:pPr>
            <a:r>
              <a:rPr lang="en-US" sz="3200" b="1" cap="small" spc="100" dirty="0">
                <a:latin typeface="Cambria"/>
                <a:cs typeface="Cambria"/>
              </a:rPr>
              <a:t>3. Foretaste of Future Eternal Life </a:t>
            </a:r>
          </a:p>
        </p:txBody>
      </p:sp>
      <p:pic>
        <p:nvPicPr>
          <p:cNvPr id="9" name="Picture 8">
            <a:extLst>
              <a:ext uri="{FF2B5EF4-FFF2-40B4-BE49-F238E27FC236}">
                <a16:creationId xmlns:a16="http://schemas.microsoft.com/office/drawing/2014/main" id="{EA0D35D7-CC1B-F679-93B1-32AE5DF0C24F}"/>
              </a:ext>
            </a:extLst>
          </p:cNvPr>
          <p:cNvPicPr>
            <a:picLocks noChangeAspect="1"/>
          </p:cNvPicPr>
          <p:nvPr/>
        </p:nvPicPr>
        <p:blipFill>
          <a:blip r:embed="rId3"/>
          <a:stretch>
            <a:fillRect/>
          </a:stretch>
        </p:blipFill>
        <p:spPr>
          <a:xfrm>
            <a:off x="2051720" y="1967334"/>
            <a:ext cx="5030812" cy="3765922"/>
          </a:xfrm>
          <a:prstGeom prst="rect">
            <a:avLst/>
          </a:prstGeom>
        </p:spPr>
      </p:pic>
      <p:sp>
        <p:nvSpPr>
          <p:cNvPr id="10" name="Rectangle 9">
            <a:extLst>
              <a:ext uri="{FF2B5EF4-FFF2-40B4-BE49-F238E27FC236}">
                <a16:creationId xmlns:a16="http://schemas.microsoft.com/office/drawing/2014/main" id="{A6083CD6-877D-9AC4-F1E6-18E93B8C0121}"/>
              </a:ext>
            </a:extLst>
          </p:cNvPr>
          <p:cNvSpPr/>
          <p:nvPr/>
        </p:nvSpPr>
        <p:spPr bwMode="auto">
          <a:xfrm>
            <a:off x="2051720" y="1844824"/>
            <a:ext cx="5030812" cy="38884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8" name="Text Box 3">
            <a:extLst>
              <a:ext uri="{FF2B5EF4-FFF2-40B4-BE49-F238E27FC236}">
                <a16:creationId xmlns:a16="http://schemas.microsoft.com/office/drawing/2014/main" id="{4F95F654-71CE-9F8A-F051-C652B7138DFB}"/>
              </a:ext>
            </a:extLst>
          </p:cNvPr>
          <p:cNvSpPr txBox="1">
            <a:spLocks noChangeArrowheads="1"/>
          </p:cNvSpPr>
          <p:nvPr/>
        </p:nvSpPr>
        <p:spPr bwMode="auto">
          <a:xfrm>
            <a:off x="0" y="1268760"/>
            <a:ext cx="9144000"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1:13, 14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“In Him you also trusted, after you heard the word of truth, the gospel of your salvation; in whom also, having believed, you were </a:t>
            </a:r>
            <a:r>
              <a:rPr lang="en-US" b="1" spc="100" dirty="0">
                <a:latin typeface="Calibri"/>
                <a:cs typeface="Calibri"/>
              </a:rPr>
              <a:t>sealed with the Holy Spirit </a:t>
            </a:r>
            <a:r>
              <a:rPr lang="en-US" dirty="0">
                <a:latin typeface="Calibri"/>
                <a:cs typeface="Calibri"/>
              </a:rPr>
              <a:t>of promise, who is the guarantee of our </a:t>
            </a:r>
            <a:r>
              <a:rPr lang="en-US" spc="600" dirty="0">
                <a:latin typeface="Calibri"/>
                <a:cs typeface="Calibri"/>
              </a:rPr>
              <a:t>inheritance</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until the redemption of the purchased possession, to the praise of His glory.”</a:t>
            </a:r>
          </a:p>
        </p:txBody>
      </p:sp>
    </p:spTree>
    <p:extLst>
      <p:ext uri="{BB962C8B-B14F-4D97-AF65-F5344CB8AC3E}">
        <p14:creationId xmlns:p14="http://schemas.microsoft.com/office/powerpoint/2010/main" val="691586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1000"/>
                                        <p:tgtEl>
                                          <p:spTgt spid="8">
                                            <p:txEl>
                                              <p:pRg st="3" end="3"/>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hidden"/>
                                      </p:to>
                                    </p:set>
                                  </p:childTnLst>
                                </p:cTn>
                              </p:par>
                              <p:par>
                                <p:cTn id="19" presetID="16" presetClass="entr" presetSubtype="37"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2000"/>
                                        <p:tgtEl>
                                          <p:spTgt spid="9"/>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Foretaste of Future Eternal Life </a:t>
            </a:r>
          </a:p>
          <a:p>
            <a:pPr marL="36000">
              <a:defRPr/>
            </a:pPr>
            <a:r>
              <a:rPr lang="en-US" sz="3200" b="1" cap="small" spc="100" dirty="0">
                <a:latin typeface="Cambria"/>
                <a:cs typeface="Cambria"/>
              </a:rPr>
              <a:t>In the Holy Spirit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b="1" spc="100" dirty="0">
                <a:latin typeface="Calibri"/>
                <a:cs typeface="Calibri"/>
              </a:rPr>
              <a:t>Two metaphors for the Holy Spirit </a:t>
            </a:r>
            <a:r>
              <a:rPr lang="en-US" dirty="0">
                <a:latin typeface="Calibri"/>
                <a:cs typeface="Calibri"/>
              </a:rPr>
              <a:t>	</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As a </a:t>
            </a:r>
            <a:r>
              <a:rPr lang="en-US" dirty="0">
                <a:highlight>
                  <a:srgbClr val="C80000"/>
                </a:highlight>
                <a:latin typeface="Calibri"/>
                <a:cs typeface="Calibri"/>
              </a:rPr>
              <a:t>“seal.” </a:t>
            </a:r>
            <a:r>
              <a:rPr lang="en-US" dirty="0">
                <a:latin typeface="Calibri"/>
                <a:cs typeface="Calibri"/>
              </a:rPr>
              <a:t>The sealing presence of the 	Spirit that occurs from the time of 	conversion.</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Seals, authenticates, validates,  	witnesses transactions, and announces.</a:t>
            </a:r>
          </a:p>
          <a:p>
            <a:pPr marL="180340" eaLnBrk="1" hangingPunct="1">
              <a:lnSpc>
                <a:spcPct val="90000"/>
              </a:lnSpc>
              <a:spcBef>
                <a:spcPts val="0"/>
              </a:spcBef>
              <a:spcAft>
                <a:spcPts val="1200"/>
              </a:spcAft>
              <a:tabLst>
                <a:tab pos="393700" algn="l"/>
                <a:tab pos="728663" algn="l"/>
              </a:tabLst>
              <a:defRPr/>
            </a:pPr>
            <a:r>
              <a:rPr lang="en-US" dirty="0">
                <a:latin typeface="Calibri"/>
                <a:cs typeface="Calibri"/>
              </a:rPr>
              <a:t>	• The Holy Spirit </a:t>
            </a:r>
            <a:r>
              <a:rPr lang="en-US" dirty="0">
                <a:highlight>
                  <a:srgbClr val="C80000"/>
                </a:highlight>
                <a:latin typeface="Calibri"/>
                <a:cs typeface="Calibri"/>
              </a:rPr>
              <a:t>marks</a:t>
            </a:r>
            <a:r>
              <a:rPr lang="en-US" dirty="0">
                <a:latin typeface="Calibri"/>
                <a:cs typeface="Calibri"/>
              </a:rPr>
              <a:t> believers as be-	longing to God and </a:t>
            </a:r>
            <a:r>
              <a:rPr lang="en-US" dirty="0">
                <a:highlight>
                  <a:srgbClr val="C80000"/>
                </a:highlight>
                <a:latin typeface="Calibri"/>
                <a:cs typeface="Calibri"/>
              </a:rPr>
              <a:t>conveys</a:t>
            </a:r>
            <a:r>
              <a:rPr lang="en-US" dirty="0">
                <a:latin typeface="Calibri"/>
                <a:cs typeface="Calibri"/>
              </a:rPr>
              <a:t> God’s </a:t>
            </a:r>
            <a:r>
              <a:rPr lang="en-US" dirty="0" err="1">
                <a:latin typeface="Calibri"/>
                <a:cs typeface="Calibri"/>
              </a:rPr>
              <a:t>protec</a:t>
            </a:r>
            <a:r>
              <a:rPr lang="en-US" dirty="0">
                <a:latin typeface="Calibri"/>
                <a:cs typeface="Calibri"/>
              </a:rPr>
              <a:t>-	</a:t>
            </a:r>
            <a:r>
              <a:rPr lang="en-US" dirty="0" err="1">
                <a:latin typeface="Calibri"/>
                <a:cs typeface="Calibri"/>
              </a:rPr>
              <a:t>tion</a:t>
            </a:r>
            <a:r>
              <a:rPr lang="en-US" dirty="0">
                <a:latin typeface="Calibri"/>
                <a:cs typeface="Calibri"/>
              </a:rPr>
              <a:t>. They have been “sealed with the 	promised Holy Spirit” (</a:t>
            </a:r>
            <a:r>
              <a:rPr lang="en-US" i="1" dirty="0">
                <a:latin typeface="Calibri"/>
                <a:cs typeface="Calibri"/>
              </a:rPr>
              <a:t>Eph. 1:13, ESV</a:t>
            </a:r>
            <a:r>
              <a:rPr lang="en-US" dirty="0">
                <a:latin typeface="Calibri"/>
                <a:cs typeface="Calibri"/>
              </a:rPr>
              <a:t>).</a:t>
            </a:r>
          </a:p>
        </p:txBody>
      </p:sp>
    </p:spTree>
    <p:extLst>
      <p:ext uri="{BB962C8B-B14F-4D97-AF65-F5344CB8AC3E}">
        <p14:creationId xmlns:p14="http://schemas.microsoft.com/office/powerpoint/2010/main" val="14997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In the Holy Spirit </a:t>
            </a:r>
          </a:p>
          <a:p>
            <a:pPr marL="36000">
              <a:defRPr/>
            </a:pPr>
            <a:r>
              <a:rPr lang="en-US" sz="3200" b="1" cap="small" spc="100" dirty="0">
                <a:latin typeface="Cambria"/>
                <a:cs typeface="Cambria"/>
              </a:rPr>
              <a:t>Two Metaphors for the Holy Spirit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340" eaLnBrk="1" hangingPunct="1">
              <a:lnSpc>
                <a:spcPct val="90000"/>
              </a:lnSpc>
              <a:spcBef>
                <a:spcPts val="0"/>
              </a:spcBef>
              <a:spcAft>
                <a:spcPts val="0"/>
              </a:spcAft>
              <a:tabLst>
                <a:tab pos="393700" algn="l"/>
                <a:tab pos="728663" algn="l"/>
              </a:tabLst>
              <a:defRPr/>
            </a:pPr>
            <a:r>
              <a:rPr lang="en-US" dirty="0">
                <a:latin typeface="Calibri"/>
                <a:cs typeface="Calibri"/>
              </a:rPr>
              <a:t>	• As a </a:t>
            </a:r>
            <a:r>
              <a:rPr lang="en-US" dirty="0">
                <a:highlight>
                  <a:srgbClr val="C80000"/>
                </a:highlight>
                <a:latin typeface="Calibri"/>
                <a:cs typeface="Calibri"/>
              </a:rPr>
              <a:t>“guarantee” </a:t>
            </a:r>
            <a:r>
              <a:rPr lang="en-US" dirty="0">
                <a:latin typeface="Calibri"/>
                <a:cs typeface="Calibri"/>
              </a:rPr>
              <a:t>of our inheritance, 	which looks toward the moment when 	the inheritance is to be given in full. </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Hebrew </a:t>
            </a:r>
            <a:r>
              <a:rPr lang="en-US" i="1" dirty="0" err="1">
                <a:latin typeface="Calibri"/>
                <a:cs typeface="Calibri"/>
              </a:rPr>
              <a:t>arrabon</a:t>
            </a:r>
            <a:r>
              <a:rPr lang="en-US" i="1" dirty="0">
                <a:latin typeface="Calibri"/>
                <a:cs typeface="Calibri"/>
              </a:rPr>
              <a:t>, </a:t>
            </a:r>
            <a:r>
              <a:rPr lang="en-US" dirty="0">
                <a:latin typeface="Calibri"/>
                <a:cs typeface="Calibri"/>
              </a:rPr>
              <a:t>“first installment,” 	“deposit,” or “down payment.”	</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 Believers do not pay this down pay-	</a:t>
            </a:r>
            <a:r>
              <a:rPr lang="en-US" dirty="0" err="1">
                <a:latin typeface="Calibri"/>
                <a:cs typeface="Calibri"/>
              </a:rPr>
              <a:t>ment</a:t>
            </a:r>
            <a:r>
              <a:rPr lang="en-US" dirty="0">
                <a:latin typeface="Calibri"/>
                <a:cs typeface="Calibri"/>
              </a:rPr>
              <a:t> but receive it from God.</a:t>
            </a:r>
          </a:p>
          <a:p>
            <a:pPr marL="180340" eaLnBrk="1" hangingPunct="1">
              <a:lnSpc>
                <a:spcPct val="90000"/>
              </a:lnSpc>
              <a:spcBef>
                <a:spcPts val="0"/>
              </a:spcBef>
              <a:spcAft>
                <a:spcPts val="0"/>
              </a:spcAft>
              <a:tabLst>
                <a:tab pos="393700" algn="l"/>
                <a:tab pos="728663" algn="l"/>
              </a:tabLst>
              <a:defRPr/>
            </a:pPr>
            <a:r>
              <a:rPr lang="en-US" dirty="0">
                <a:latin typeface="Calibri"/>
                <a:cs typeface="Calibri"/>
              </a:rPr>
              <a:t>	</a:t>
            </a:r>
            <a:r>
              <a:rPr lang="en-US" spc="-50" dirty="0">
                <a:latin typeface="Calibri"/>
                <a:cs typeface="Calibri"/>
              </a:rPr>
              <a:t>• The Holy Spirit’s presence is a first install-</a:t>
            </a:r>
            <a:r>
              <a:rPr lang="en-US" spc="-100" dirty="0">
                <a:latin typeface="Calibri"/>
                <a:cs typeface="Calibri"/>
              </a:rPr>
              <a:t>	</a:t>
            </a:r>
            <a:r>
              <a:rPr lang="en-US" dirty="0" err="1">
                <a:latin typeface="Calibri"/>
                <a:cs typeface="Calibri"/>
              </a:rPr>
              <a:t>ment</a:t>
            </a:r>
            <a:r>
              <a:rPr lang="en-US" dirty="0">
                <a:latin typeface="Calibri"/>
                <a:cs typeface="Calibri"/>
              </a:rPr>
              <a:t> of the full inheritance of salvation       	that will come with the return of Christ. </a:t>
            </a:r>
          </a:p>
        </p:txBody>
      </p:sp>
    </p:spTree>
    <p:extLst>
      <p:ext uri="{BB962C8B-B14F-4D97-AF65-F5344CB8AC3E}">
        <p14:creationId xmlns:p14="http://schemas.microsoft.com/office/powerpoint/2010/main" val="23059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In the Holy Spirit </a:t>
            </a:r>
          </a:p>
          <a:p>
            <a:pPr marL="36000">
              <a:defRPr/>
            </a:pPr>
            <a:r>
              <a:rPr lang="en-US" sz="3200" b="1" cap="small" spc="100" dirty="0">
                <a:latin typeface="Cambria"/>
                <a:cs typeface="Cambria"/>
              </a:rPr>
              <a:t>Two Metaphors for the Holy Spirit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495882"/>
            <a:ext cx="9144000" cy="49686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393700" algn="l"/>
                <a:tab pos="728663" algn="l"/>
              </a:tabLst>
              <a:defRPr/>
            </a:pPr>
            <a:r>
              <a:rPr lang="en-US" sz="6600" dirty="0">
                <a:latin typeface="Calibri Light" panose="020F0302020204030204" pitchFamily="34" charset="0"/>
                <a:cs typeface="Calibri Light" panose="020F0302020204030204" pitchFamily="34" charset="0"/>
              </a:rPr>
              <a:t>Our job </a:t>
            </a:r>
          </a:p>
          <a:p>
            <a:pPr algn="ctr" eaLnBrk="1" hangingPunct="1">
              <a:lnSpc>
                <a:spcPct val="90000"/>
              </a:lnSpc>
              <a:spcBef>
                <a:spcPts val="0"/>
              </a:spcBef>
              <a:spcAft>
                <a:spcPts val="0"/>
              </a:spcAft>
              <a:tabLst>
                <a:tab pos="393700" algn="l"/>
                <a:tab pos="728663" algn="l"/>
              </a:tabLst>
              <a:defRPr/>
            </a:pPr>
            <a:r>
              <a:rPr lang="en-US" sz="4400" dirty="0">
                <a:latin typeface="Calibri"/>
                <a:cs typeface="Calibri"/>
              </a:rPr>
              <a:t>is to </a:t>
            </a:r>
            <a:r>
              <a:rPr lang="en-US" sz="4400" b="1" spc="100" dirty="0">
                <a:latin typeface="Calibri"/>
                <a:cs typeface="Calibri"/>
              </a:rPr>
              <a:t>RECEIVE</a:t>
            </a:r>
          </a:p>
          <a:p>
            <a:pPr algn="ctr" eaLnBrk="1" hangingPunct="1">
              <a:lnSpc>
                <a:spcPct val="90000"/>
              </a:lnSpc>
              <a:spcBef>
                <a:spcPts val="0"/>
              </a:spcBef>
              <a:spcAft>
                <a:spcPts val="0"/>
              </a:spcAft>
              <a:tabLst>
                <a:tab pos="393700" algn="l"/>
                <a:tab pos="728663" algn="l"/>
              </a:tabLst>
              <a:defRPr/>
            </a:pPr>
            <a:r>
              <a:rPr lang="en-US" sz="4400" dirty="0">
                <a:latin typeface="Calibri"/>
                <a:cs typeface="Calibri"/>
              </a:rPr>
              <a:t>with a grateful and</a:t>
            </a:r>
          </a:p>
          <a:p>
            <a:pPr algn="ctr" eaLnBrk="1" hangingPunct="1">
              <a:lnSpc>
                <a:spcPct val="90000"/>
              </a:lnSpc>
              <a:spcBef>
                <a:spcPts val="0"/>
              </a:spcBef>
              <a:spcAft>
                <a:spcPts val="0"/>
              </a:spcAft>
              <a:tabLst>
                <a:tab pos="393700" algn="l"/>
                <a:tab pos="728663" algn="l"/>
              </a:tabLst>
              <a:defRPr/>
            </a:pPr>
            <a:r>
              <a:rPr lang="en-US" sz="4400" dirty="0">
                <a:latin typeface="Calibri"/>
                <a:cs typeface="Calibri"/>
              </a:rPr>
              <a:t>submissive heart</a:t>
            </a:r>
          </a:p>
          <a:p>
            <a:pPr algn="ctr" eaLnBrk="1" hangingPunct="1">
              <a:lnSpc>
                <a:spcPct val="90000"/>
              </a:lnSpc>
              <a:spcBef>
                <a:spcPts val="0"/>
              </a:spcBef>
              <a:spcAft>
                <a:spcPts val="600"/>
              </a:spcAft>
              <a:tabLst>
                <a:tab pos="393700" algn="l"/>
                <a:tab pos="728663" algn="l"/>
              </a:tabLst>
              <a:defRPr/>
            </a:pPr>
            <a:r>
              <a:rPr lang="en-US" sz="4400" dirty="0">
                <a:latin typeface="Calibri"/>
                <a:cs typeface="Calibri"/>
              </a:rPr>
              <a:t>what we have been</a:t>
            </a:r>
          </a:p>
          <a:p>
            <a:pPr algn="ctr" eaLnBrk="1" hangingPunct="1">
              <a:lnSpc>
                <a:spcPct val="80000"/>
              </a:lnSpc>
              <a:spcBef>
                <a:spcPts val="0"/>
              </a:spcBef>
              <a:spcAft>
                <a:spcPts val="0"/>
              </a:spcAft>
              <a:tabLst>
                <a:tab pos="393700" algn="l"/>
                <a:tab pos="728663" algn="l"/>
              </a:tabLst>
              <a:defRPr/>
            </a:pPr>
            <a:r>
              <a:rPr lang="en-US" sz="4400" b="1" spc="100" dirty="0">
                <a:latin typeface="Calibri"/>
                <a:cs typeface="Calibri"/>
              </a:rPr>
              <a:t>OFFERED</a:t>
            </a:r>
          </a:p>
          <a:p>
            <a:pPr algn="ctr" eaLnBrk="1" hangingPunct="1">
              <a:lnSpc>
                <a:spcPct val="80000"/>
              </a:lnSpc>
              <a:spcBef>
                <a:spcPts val="0"/>
              </a:spcBef>
              <a:spcAft>
                <a:spcPts val="0"/>
              </a:spcAft>
              <a:tabLst>
                <a:tab pos="393700" algn="l"/>
                <a:tab pos="728663" algn="l"/>
              </a:tabLst>
              <a:defRPr/>
            </a:pPr>
            <a:r>
              <a:rPr lang="en-US" sz="6600" dirty="0">
                <a:latin typeface="Calibri Light" panose="020F0302020204030204" pitchFamily="34" charset="0"/>
                <a:cs typeface="Calibri Light" panose="020F0302020204030204" pitchFamily="34" charset="0"/>
              </a:rPr>
              <a:t>in Jesus.</a:t>
            </a:r>
          </a:p>
        </p:txBody>
      </p:sp>
    </p:spTree>
    <p:extLst>
      <p:ext uri="{BB962C8B-B14F-4D97-AF65-F5344CB8AC3E}">
        <p14:creationId xmlns:p14="http://schemas.microsoft.com/office/powerpoint/2010/main" val="105804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E55C88E0-A83D-B537-A453-CE4BC043B2F7}"/>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b="1" dirty="0">
                <a:solidFill>
                  <a:schemeClr val="bg1"/>
                </a:solidFill>
                <a:latin typeface="Calibri"/>
                <a:cs typeface="Calibri"/>
              </a:rPr>
              <a:t>[</a:t>
            </a:r>
            <a:r>
              <a:rPr lang="en-US" b="1" u="sng" dirty="0">
                <a:solidFill>
                  <a:schemeClr val="bg1"/>
                </a:solidFill>
                <a:latin typeface="Calibri"/>
                <a:cs typeface="Calibri"/>
              </a:rPr>
              <a:t>1</a:t>
            </a:r>
            <a:r>
              <a:rPr lang="en-US" b="1" dirty="0">
                <a:solidFill>
                  <a:schemeClr val="bg1"/>
                </a:solidFill>
                <a:latin typeface="Calibri"/>
                <a:cs typeface="Calibri"/>
              </a:rPr>
              <a:t>] </a:t>
            </a:r>
            <a:r>
              <a:rPr lang="en-US" dirty="0">
                <a:solidFill>
                  <a:schemeClr val="bg1"/>
                </a:solidFill>
                <a:latin typeface="Calibri"/>
                <a:cs typeface="Calibri"/>
              </a:rPr>
              <a:t>The role of Christ is </a:t>
            </a:r>
            <a:r>
              <a:rPr lang="en-US" dirty="0">
                <a:solidFill>
                  <a:schemeClr val="bg1"/>
                </a:solidFill>
                <a:highlight>
                  <a:srgbClr val="C80000"/>
                </a:highlight>
                <a:latin typeface="Calibri"/>
                <a:cs typeface="Calibri"/>
              </a:rPr>
              <a:t>determinative</a:t>
            </a:r>
            <a:r>
              <a:rPr lang="en-US" dirty="0">
                <a:solidFill>
                  <a:schemeClr val="bg1"/>
                </a:solidFill>
                <a:latin typeface="Calibri"/>
                <a:cs typeface="Calibri"/>
              </a:rPr>
              <a:t>,  </a:t>
            </a:r>
            <a:r>
              <a:rPr lang="en-US" spc="-50" dirty="0">
                <a:solidFill>
                  <a:schemeClr val="bg1"/>
                </a:solidFill>
                <a:latin typeface="Calibri"/>
                <a:cs typeface="Calibri"/>
              </a:rPr>
              <a:t>since </a:t>
            </a:r>
            <a:r>
              <a:rPr lang="en-US" dirty="0">
                <a:solidFill>
                  <a:schemeClr val="bg1"/>
                </a:solidFill>
                <a:latin typeface="Calibri"/>
                <a:cs typeface="Calibri"/>
              </a:rPr>
              <a:t>the divine choice to adopt us occurs </a:t>
            </a:r>
            <a:r>
              <a:rPr lang="en-US" spc="-50" dirty="0">
                <a:solidFill>
                  <a:schemeClr val="bg1"/>
                </a:solidFill>
                <a:latin typeface="Calibri"/>
                <a:cs typeface="Calibri"/>
              </a:rPr>
              <a:t>“through Jesus Christ” (</a:t>
            </a:r>
            <a:r>
              <a:rPr lang="en-US" i="1" spc="-50" dirty="0">
                <a:solidFill>
                  <a:schemeClr val="bg1"/>
                </a:solidFill>
                <a:latin typeface="Calibri"/>
                <a:cs typeface="Calibri"/>
              </a:rPr>
              <a:t>Eph. 1:5, ESV</a:t>
            </a:r>
            <a:r>
              <a:rPr lang="en-US" spc="-50" dirty="0">
                <a:solidFill>
                  <a:schemeClr val="bg1"/>
                </a:solidFill>
                <a:latin typeface="Calibri"/>
                <a:cs typeface="Calibri"/>
              </a:rPr>
              <a:t>). This suggests that God’s election and </a:t>
            </a:r>
            <a:r>
              <a:rPr lang="en-US" dirty="0" err="1">
                <a:solidFill>
                  <a:schemeClr val="bg1"/>
                </a:solidFill>
                <a:latin typeface="Calibri"/>
                <a:cs typeface="Calibri"/>
              </a:rPr>
              <a:t>predeter-mination</a:t>
            </a:r>
            <a:r>
              <a:rPr lang="en-US" dirty="0">
                <a:solidFill>
                  <a:schemeClr val="bg1"/>
                </a:solidFill>
                <a:latin typeface="Calibri"/>
                <a:cs typeface="Calibri"/>
              </a:rPr>
              <a:t> are exercised toward all who </a:t>
            </a:r>
            <a:r>
              <a:rPr lang="en-US" spc="-50" dirty="0">
                <a:solidFill>
                  <a:schemeClr val="bg1"/>
                </a:solidFill>
                <a:highlight>
                  <a:srgbClr val="C80000"/>
                </a:highlight>
                <a:latin typeface="Calibri"/>
                <a:cs typeface="Calibri"/>
              </a:rPr>
              <a:t>choose faith in Christ</a:t>
            </a:r>
            <a:r>
              <a:rPr lang="en-US" spc="-50" dirty="0">
                <a:solidFill>
                  <a:schemeClr val="bg1"/>
                </a:solidFill>
                <a:latin typeface="Calibri"/>
                <a:cs typeface="Calibri"/>
              </a:rPr>
              <a:t> rather than selecting who will be saved or lost on a </a:t>
            </a:r>
            <a:r>
              <a:rPr lang="en-US" spc="-50" dirty="0">
                <a:solidFill>
                  <a:schemeClr val="bg1"/>
                </a:solidFill>
                <a:highlight>
                  <a:srgbClr val="FF0000"/>
                </a:highlight>
                <a:latin typeface="Calibri"/>
                <a:cs typeface="Calibri"/>
              </a:rPr>
              <a:t>case-by-case basis</a:t>
            </a:r>
            <a:r>
              <a:rPr lang="en-US" spc="-50" dirty="0">
                <a:solidFill>
                  <a:schemeClr val="bg1"/>
                </a:solidFill>
                <a:latin typeface="Calibri"/>
                <a:cs typeface="Calibri"/>
              </a:rPr>
              <a:t> even before people were born. </a:t>
            </a:r>
            <a:r>
              <a:rPr lang="en-US" spc="-50" dirty="0">
                <a:latin typeface="Calibri"/>
                <a:cs typeface="Calibri"/>
              </a:rPr>
              <a:t>God’s decision is the predetermined response to </a:t>
            </a:r>
            <a:r>
              <a:rPr lang="en-US" dirty="0">
                <a:latin typeface="Calibri"/>
                <a:cs typeface="Calibri"/>
              </a:rPr>
              <a:t>those who exercise faith in Christ.</a:t>
            </a:r>
            <a:endParaRPr lang="en-US" dirty="0">
              <a:latin typeface="Calibri Light" panose="020F0302020204030204" pitchFamily="34" charset="0"/>
              <a:cs typeface="Calibri Light" panose="020F0302020204030204" pitchFamily="34" charset="0"/>
            </a:endParaRPr>
          </a:p>
        </p:txBody>
      </p:sp>
      <p:sp>
        <p:nvSpPr>
          <p:cNvPr id="5" name="Text Box 3">
            <a:extLst>
              <a:ext uri="{FF2B5EF4-FFF2-40B4-BE49-F238E27FC236}">
                <a16:creationId xmlns:a16="http://schemas.microsoft.com/office/drawing/2014/main" id="{0087D3D0-4268-A105-56EC-96F5996917C5}"/>
              </a:ext>
            </a:extLst>
          </p:cNvPr>
          <p:cNvSpPr txBox="1">
            <a:spLocks noChangeArrowheads="1"/>
          </p:cNvSpPr>
          <p:nvPr/>
        </p:nvSpPr>
        <p:spPr bwMode="auto">
          <a:xfrm>
            <a:off x="35685" y="1268760"/>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b="1" dirty="0">
                <a:solidFill>
                  <a:schemeClr val="bg1"/>
                </a:solidFill>
                <a:latin typeface="Calibri"/>
                <a:cs typeface="Calibri"/>
              </a:rPr>
              <a:t>[</a:t>
            </a:r>
            <a:r>
              <a:rPr lang="en-US" b="1" u="sng" dirty="0">
                <a:solidFill>
                  <a:schemeClr val="bg1"/>
                </a:solidFill>
                <a:latin typeface="Calibri"/>
                <a:cs typeface="Calibri"/>
              </a:rPr>
              <a:t>1</a:t>
            </a:r>
            <a:r>
              <a:rPr lang="en-US" b="1" dirty="0">
                <a:solidFill>
                  <a:schemeClr val="bg1"/>
                </a:solidFill>
                <a:latin typeface="Calibri"/>
                <a:cs typeface="Calibri"/>
              </a:rPr>
              <a:t>] </a:t>
            </a:r>
            <a:r>
              <a:rPr lang="en-US" dirty="0">
                <a:solidFill>
                  <a:schemeClr val="bg1"/>
                </a:solidFill>
                <a:latin typeface="Calibri"/>
                <a:cs typeface="Calibri"/>
              </a:rPr>
              <a:t>The role of Christ is </a:t>
            </a:r>
            <a:r>
              <a:rPr lang="en-US" dirty="0">
                <a:solidFill>
                  <a:schemeClr val="bg1"/>
                </a:solidFill>
                <a:highlight>
                  <a:srgbClr val="C80000"/>
                </a:highlight>
                <a:latin typeface="Calibri"/>
                <a:cs typeface="Calibri"/>
              </a:rPr>
              <a:t>determinative</a:t>
            </a:r>
            <a:r>
              <a:rPr lang="en-US" dirty="0">
                <a:solidFill>
                  <a:schemeClr val="bg1"/>
                </a:solidFill>
                <a:latin typeface="Calibri"/>
                <a:cs typeface="Calibri"/>
              </a:rPr>
              <a:t>,  </a:t>
            </a:r>
            <a:r>
              <a:rPr lang="en-US" spc="-50" dirty="0">
                <a:solidFill>
                  <a:schemeClr val="bg1"/>
                </a:solidFill>
                <a:latin typeface="Calibri"/>
                <a:cs typeface="Calibri"/>
              </a:rPr>
              <a:t>since </a:t>
            </a:r>
            <a:r>
              <a:rPr lang="en-US" dirty="0">
                <a:solidFill>
                  <a:schemeClr val="bg1"/>
                </a:solidFill>
                <a:latin typeface="Calibri"/>
                <a:cs typeface="Calibri"/>
              </a:rPr>
              <a:t>the divine choice to adopt us occurs </a:t>
            </a:r>
            <a:r>
              <a:rPr lang="en-US" spc="-50" dirty="0">
                <a:solidFill>
                  <a:schemeClr val="bg1"/>
                </a:solidFill>
                <a:latin typeface="Calibri"/>
                <a:cs typeface="Calibri"/>
              </a:rPr>
              <a:t>“through Jesus Christ” (</a:t>
            </a:r>
            <a:r>
              <a:rPr lang="en-US" i="1" spc="-50" dirty="0">
                <a:solidFill>
                  <a:schemeClr val="bg1"/>
                </a:solidFill>
                <a:latin typeface="Calibri"/>
                <a:cs typeface="Calibri"/>
              </a:rPr>
              <a:t>Eph. 1:5, ESV</a:t>
            </a:r>
            <a:r>
              <a:rPr lang="en-US" spc="-50" dirty="0">
                <a:solidFill>
                  <a:schemeClr val="bg1"/>
                </a:solidFill>
                <a:latin typeface="Calibri"/>
                <a:cs typeface="Calibri"/>
              </a:rPr>
              <a:t>). </a:t>
            </a:r>
            <a:r>
              <a:rPr lang="en-US" spc="-50" dirty="0">
                <a:latin typeface="Calibri"/>
                <a:cs typeface="Calibri"/>
              </a:rPr>
              <a:t>This suggests that God’s election and </a:t>
            </a:r>
            <a:r>
              <a:rPr lang="en-US" dirty="0" err="1">
                <a:latin typeface="Calibri"/>
                <a:cs typeface="Calibri"/>
              </a:rPr>
              <a:t>predeter-mination</a:t>
            </a:r>
            <a:r>
              <a:rPr lang="en-US" dirty="0">
                <a:latin typeface="Calibri"/>
                <a:cs typeface="Calibri"/>
              </a:rPr>
              <a:t> are exercised toward all who </a:t>
            </a:r>
            <a:r>
              <a:rPr lang="en-US" spc="-50" dirty="0">
                <a:highlight>
                  <a:srgbClr val="C80000"/>
                </a:highlight>
                <a:latin typeface="Calibri"/>
                <a:cs typeface="Calibri"/>
              </a:rPr>
              <a:t>choose faith in Christ</a:t>
            </a:r>
            <a:r>
              <a:rPr lang="en-US" spc="-50" dirty="0">
                <a:latin typeface="Calibri"/>
                <a:cs typeface="Calibri"/>
              </a:rPr>
              <a:t> rather than selecting who will be saved or lost on a </a:t>
            </a:r>
            <a:r>
              <a:rPr lang="en-US" spc="-50" dirty="0">
                <a:highlight>
                  <a:srgbClr val="FF0000"/>
                </a:highlight>
                <a:latin typeface="Calibri"/>
                <a:cs typeface="Calibri"/>
              </a:rPr>
              <a:t>case-by-case basis</a:t>
            </a:r>
            <a:r>
              <a:rPr lang="en-US" spc="-50" dirty="0">
                <a:latin typeface="Calibri"/>
                <a:cs typeface="Calibri"/>
              </a:rPr>
              <a:t> even before people were born. </a:t>
            </a:r>
            <a:endParaRPr lang="en-US" dirty="0">
              <a:latin typeface="Calibri Light" panose="020F0302020204030204" pitchFamily="34" charset="0"/>
              <a:cs typeface="Calibri Light" panose="020F0302020204030204" pitchFamily="34" charset="0"/>
            </a:endParaRPr>
          </a:p>
        </p:txBody>
      </p:sp>
      <p:sp>
        <p:nvSpPr>
          <p:cNvPr id="4" name="Text Box 2">
            <a:extLst>
              <a:ext uri="{FF2B5EF4-FFF2-40B4-BE49-F238E27FC236}">
                <a16:creationId xmlns:a16="http://schemas.microsoft.com/office/drawing/2014/main" id="{F5C133CF-ED1A-01C3-C01A-CE3A1F506956}"/>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The Last Word: </a:t>
            </a:r>
            <a:r>
              <a:rPr lang="en-US" sz="3200" b="1" cap="small" spc="100" dirty="0">
                <a:latin typeface="Cambria"/>
                <a:cs typeface="Cambria"/>
              </a:rPr>
              <a:t>Why Ephesians 1:3–14 Does Not Teach Predestination</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1755417"/>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b="1" dirty="0">
                <a:latin typeface="Calibri"/>
                <a:cs typeface="Calibri"/>
              </a:rPr>
              <a:t>[</a:t>
            </a:r>
            <a:r>
              <a:rPr lang="en-US" b="1" u="sng" dirty="0">
                <a:latin typeface="Calibri"/>
                <a:cs typeface="Calibri"/>
              </a:rPr>
              <a:t>1</a:t>
            </a:r>
            <a:r>
              <a:rPr lang="en-US" b="1" dirty="0">
                <a:latin typeface="Calibri"/>
                <a:cs typeface="Calibri"/>
              </a:rPr>
              <a:t>] </a:t>
            </a:r>
            <a:r>
              <a:rPr lang="en-US" dirty="0">
                <a:latin typeface="Calibri"/>
                <a:cs typeface="Calibri"/>
              </a:rPr>
              <a:t>The role of Christ is </a:t>
            </a:r>
            <a:r>
              <a:rPr lang="en-US" dirty="0">
                <a:highlight>
                  <a:srgbClr val="C80000"/>
                </a:highlight>
                <a:latin typeface="Calibri"/>
                <a:cs typeface="Calibri"/>
              </a:rPr>
              <a:t>determinative</a:t>
            </a:r>
            <a:r>
              <a:rPr lang="en-US" dirty="0">
                <a:latin typeface="Calibri"/>
                <a:cs typeface="Calibri"/>
              </a:rPr>
              <a:t>,  </a:t>
            </a:r>
            <a:r>
              <a:rPr lang="en-US" spc="-50" dirty="0">
                <a:latin typeface="Calibri"/>
                <a:cs typeface="Calibri"/>
              </a:rPr>
              <a:t>since </a:t>
            </a:r>
            <a:r>
              <a:rPr lang="en-US" dirty="0">
                <a:latin typeface="Calibri"/>
                <a:cs typeface="Calibri"/>
              </a:rPr>
              <a:t>the divine choice to adopt us occurs </a:t>
            </a:r>
            <a:r>
              <a:rPr lang="en-US" spc="-50" dirty="0">
                <a:latin typeface="Calibri"/>
                <a:cs typeface="Calibri"/>
              </a:rPr>
              <a:t>“through Jesus Christ” (</a:t>
            </a:r>
            <a:r>
              <a:rPr lang="en-US" i="1" spc="-50" dirty="0">
                <a:latin typeface="Calibri"/>
                <a:cs typeface="Calibri"/>
              </a:rPr>
              <a:t>Eph. 1:5, ESV</a:t>
            </a:r>
            <a:r>
              <a:rPr lang="en-US" spc="-50" dirty="0">
                <a:latin typeface="Calibri"/>
                <a:cs typeface="Calibri"/>
              </a:rPr>
              <a:t>). </a:t>
            </a:r>
            <a:endParaRPr lang="en-US"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Last Word:</a:t>
            </a:r>
            <a:endParaRPr lang="en-US" sz="3200" b="1" cap="small" spc="100" dirty="0">
              <a:latin typeface="Cambria"/>
              <a:cs typeface="Cambria"/>
            </a:endParaRPr>
          </a:p>
        </p:txBody>
      </p:sp>
      <p:sp>
        <p:nvSpPr>
          <p:cNvPr id="6" name="TextBox 5">
            <a:extLst>
              <a:ext uri="{FF2B5EF4-FFF2-40B4-BE49-F238E27FC236}">
                <a16:creationId xmlns:a16="http://schemas.microsoft.com/office/drawing/2014/main" id="{81A020EC-CB2F-A81A-572F-71F6770CE432}"/>
              </a:ext>
            </a:extLst>
          </p:cNvPr>
          <p:cNvSpPr txBox="1"/>
          <p:nvPr/>
        </p:nvSpPr>
        <p:spPr>
          <a:xfrm>
            <a:off x="9129252" y="7064477"/>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664053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CED0AEDF-1E1E-0D17-0964-39EF5BE2195A}"/>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38163" algn="l"/>
                <a:tab pos="3873500" algn="l"/>
                <a:tab pos="4445000" algn="l"/>
                <a:tab pos="4911725" algn="l"/>
              </a:tabLst>
              <a:defRPr/>
            </a:pPr>
            <a:r>
              <a:rPr lang="en-US" b="1" dirty="0">
                <a:solidFill>
                  <a:schemeClr val="bg1"/>
                </a:solidFill>
                <a:latin typeface="Calibri"/>
                <a:cs typeface="Calibri"/>
              </a:rPr>
              <a:t>[</a:t>
            </a:r>
            <a:r>
              <a:rPr lang="en-US" b="1" u="sng" dirty="0">
                <a:solidFill>
                  <a:schemeClr val="bg1"/>
                </a:solidFill>
                <a:latin typeface="Calibri"/>
                <a:cs typeface="Calibri"/>
              </a:rPr>
              <a:t>2</a:t>
            </a:r>
            <a:r>
              <a:rPr lang="en-US" b="1" dirty="0">
                <a:solidFill>
                  <a:schemeClr val="bg1"/>
                </a:solidFill>
                <a:latin typeface="Calibri"/>
                <a:cs typeface="Calibri"/>
              </a:rPr>
              <a:t>] </a:t>
            </a:r>
            <a:r>
              <a:rPr lang="en-US" dirty="0">
                <a:solidFill>
                  <a:schemeClr val="bg1"/>
                </a:solidFill>
                <a:latin typeface="Calibri"/>
                <a:cs typeface="Calibri"/>
              </a:rPr>
              <a:t>It</a:t>
            </a:r>
            <a:r>
              <a:rPr lang="en-US" b="1" dirty="0">
                <a:solidFill>
                  <a:schemeClr val="bg1"/>
                </a:solidFill>
                <a:latin typeface="Calibri"/>
                <a:cs typeface="Calibri"/>
              </a:rPr>
              <a:t> </a:t>
            </a:r>
            <a:r>
              <a:rPr lang="en-US" dirty="0">
                <a:solidFill>
                  <a:schemeClr val="bg1"/>
                </a:solidFill>
                <a:latin typeface="Calibri"/>
                <a:cs typeface="Calibri"/>
              </a:rPr>
              <a:t>contains vivid </a:t>
            </a:r>
            <a:r>
              <a:rPr lang="en-US" dirty="0">
                <a:solidFill>
                  <a:schemeClr val="bg1"/>
                </a:solidFill>
                <a:highlight>
                  <a:srgbClr val="C80000"/>
                </a:highlight>
                <a:latin typeface="Calibri"/>
                <a:cs typeface="Calibri"/>
              </a:rPr>
              <a:t>relational language</a:t>
            </a:r>
            <a:r>
              <a:rPr lang="en-US" dirty="0">
                <a:solidFill>
                  <a:schemeClr val="bg1"/>
                </a:solidFill>
                <a:latin typeface="Calibri"/>
                <a:cs typeface="Calibri"/>
              </a:rPr>
              <a:t>  about God’s work of salvation. God is </a:t>
            </a:r>
            <a:r>
              <a:rPr lang="en-US" spc="-50" dirty="0">
                <a:solidFill>
                  <a:schemeClr val="bg1"/>
                </a:solidFill>
                <a:latin typeface="Calibri"/>
                <a:cs typeface="Calibri"/>
              </a:rPr>
              <a:t>“Father,”</a:t>
            </a:r>
            <a:r>
              <a:rPr lang="en-US" spc="-300" dirty="0">
                <a:solidFill>
                  <a:schemeClr val="bg1"/>
                </a:solidFill>
                <a:latin typeface="Calibri"/>
                <a:cs typeface="Calibri"/>
              </a:rPr>
              <a:t> </a:t>
            </a:r>
            <a:r>
              <a:rPr lang="en-US" spc="-50" dirty="0">
                <a:solidFill>
                  <a:schemeClr val="bg1"/>
                </a:solidFill>
                <a:latin typeface="Calibri"/>
                <a:cs typeface="Calibri"/>
              </a:rPr>
              <a:t>and we are His “adopted”</a:t>
            </a:r>
            <a:r>
              <a:rPr lang="en-US" spc="-300" dirty="0">
                <a:solidFill>
                  <a:schemeClr val="bg1"/>
                </a:solidFill>
                <a:latin typeface="Calibri"/>
                <a:cs typeface="Calibri"/>
              </a:rPr>
              <a:t> </a:t>
            </a:r>
            <a:r>
              <a:rPr lang="en-US" spc="-50" dirty="0">
                <a:solidFill>
                  <a:schemeClr val="bg1"/>
                </a:solidFill>
                <a:latin typeface="Calibri"/>
                <a:cs typeface="Calibri"/>
              </a:rPr>
              <a:t>children </a:t>
            </a:r>
            <a:r>
              <a:rPr lang="en-US" dirty="0">
                <a:solidFill>
                  <a:schemeClr val="bg1"/>
                </a:solidFill>
                <a:latin typeface="Calibri"/>
                <a:cs typeface="Calibri"/>
              </a:rPr>
              <a:t>(</a:t>
            </a:r>
            <a:r>
              <a:rPr lang="en-US" i="1" dirty="0">
                <a:solidFill>
                  <a:schemeClr val="bg1"/>
                </a:solidFill>
                <a:latin typeface="Calibri"/>
                <a:cs typeface="Calibri"/>
              </a:rPr>
              <a:t>Eph. 1:3-5</a:t>
            </a:r>
            <a:r>
              <a:rPr lang="en-US" dirty="0">
                <a:solidFill>
                  <a:schemeClr val="bg1"/>
                </a:solidFill>
                <a:latin typeface="Calibri"/>
                <a:cs typeface="Calibri"/>
              </a:rPr>
              <a:t>), who receive His blessings in bountiful measure (</a:t>
            </a:r>
            <a:r>
              <a:rPr lang="en-US" i="1" dirty="0">
                <a:solidFill>
                  <a:schemeClr val="bg1"/>
                </a:solidFill>
                <a:latin typeface="Calibri"/>
                <a:cs typeface="Calibri"/>
              </a:rPr>
              <a:t>1:8</a:t>
            </a:r>
            <a:r>
              <a:rPr lang="en-US" dirty="0">
                <a:solidFill>
                  <a:schemeClr val="bg1"/>
                </a:solidFill>
                <a:latin typeface="Calibri"/>
                <a:cs typeface="Calibri"/>
              </a:rPr>
              <a:t>). We must </a:t>
            </a:r>
            <a:r>
              <a:rPr lang="en-US" dirty="0" err="1">
                <a:solidFill>
                  <a:schemeClr val="bg1"/>
                </a:solidFill>
                <a:latin typeface="Calibri"/>
                <a:cs typeface="Calibri"/>
              </a:rPr>
              <a:t>unders-tand</a:t>
            </a:r>
            <a:r>
              <a:rPr lang="en-US" dirty="0">
                <a:solidFill>
                  <a:schemeClr val="bg1"/>
                </a:solidFill>
                <a:latin typeface="Calibri"/>
                <a:cs typeface="Calibri"/>
              </a:rPr>
              <a:t> the language about God’s choice and predetermination in the light of this rich, relational language. </a:t>
            </a:r>
            <a:r>
              <a:rPr lang="en-US" dirty="0">
                <a:latin typeface="Calibri"/>
                <a:cs typeface="Calibri"/>
              </a:rPr>
              <a:t>God is </a:t>
            </a:r>
            <a:r>
              <a:rPr lang="en-US" dirty="0">
                <a:highlight>
                  <a:srgbClr val="C80000"/>
                </a:highlight>
                <a:latin typeface="Calibri"/>
                <a:cs typeface="Calibri"/>
              </a:rPr>
              <a:t>not a distant,</a:t>
            </a:r>
            <a:r>
              <a:rPr lang="en-US" dirty="0">
                <a:latin typeface="Calibri"/>
                <a:cs typeface="Calibri"/>
              </a:rPr>
              <a:t> </a:t>
            </a:r>
            <a:r>
              <a:rPr lang="en-US" dirty="0">
                <a:highlight>
                  <a:srgbClr val="C80000"/>
                </a:highlight>
                <a:latin typeface="Calibri"/>
                <a:cs typeface="Calibri"/>
              </a:rPr>
              <a:t>unfeeling judge</a:t>
            </a:r>
            <a:r>
              <a:rPr lang="en-US" dirty="0">
                <a:latin typeface="Calibri"/>
                <a:cs typeface="Calibri"/>
              </a:rPr>
              <a:t> who makes decrees from </a:t>
            </a:r>
            <a:r>
              <a:rPr lang="en-US" spc="-70" dirty="0">
                <a:latin typeface="Calibri"/>
                <a:cs typeface="Calibri"/>
              </a:rPr>
              <a:t>afar but the caring Father of all His children.</a:t>
            </a:r>
            <a:endParaRPr lang="en-US" spc="-70" dirty="0">
              <a:latin typeface="Calibri Light" panose="020F0302020204030204" pitchFamily="34" charset="0"/>
              <a:cs typeface="Calibri Light" panose="020F0302020204030204" pitchFamily="34" charset="0"/>
            </a:endParaRPr>
          </a:p>
        </p:txBody>
      </p:sp>
      <p:sp>
        <p:nvSpPr>
          <p:cNvPr id="9" name="Text Box 3">
            <a:extLst>
              <a:ext uri="{FF2B5EF4-FFF2-40B4-BE49-F238E27FC236}">
                <a16:creationId xmlns:a16="http://schemas.microsoft.com/office/drawing/2014/main" id="{5A59DD42-5FC3-5397-755B-32D85F4D1067}"/>
              </a:ext>
            </a:extLst>
          </p:cNvPr>
          <p:cNvSpPr txBox="1">
            <a:spLocks noChangeArrowheads="1"/>
          </p:cNvSpPr>
          <p:nvPr/>
        </p:nvSpPr>
        <p:spPr bwMode="auto">
          <a:xfrm>
            <a:off x="35685" y="1268760"/>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38163" algn="l"/>
                <a:tab pos="3873500" algn="l"/>
                <a:tab pos="4445000" algn="l"/>
                <a:tab pos="4911725" algn="l"/>
              </a:tabLst>
              <a:defRPr/>
            </a:pPr>
            <a:r>
              <a:rPr lang="en-US" b="1" dirty="0">
                <a:solidFill>
                  <a:schemeClr val="bg1"/>
                </a:solidFill>
                <a:latin typeface="Calibri"/>
                <a:cs typeface="Calibri"/>
              </a:rPr>
              <a:t>[</a:t>
            </a:r>
            <a:r>
              <a:rPr lang="en-US" b="1" u="sng" dirty="0">
                <a:solidFill>
                  <a:schemeClr val="bg1"/>
                </a:solidFill>
                <a:latin typeface="Calibri"/>
                <a:cs typeface="Calibri"/>
              </a:rPr>
              <a:t>2</a:t>
            </a:r>
            <a:r>
              <a:rPr lang="en-US" b="1" dirty="0">
                <a:solidFill>
                  <a:schemeClr val="bg1"/>
                </a:solidFill>
                <a:latin typeface="Calibri"/>
                <a:cs typeface="Calibri"/>
              </a:rPr>
              <a:t>] </a:t>
            </a:r>
            <a:r>
              <a:rPr lang="en-US" dirty="0">
                <a:solidFill>
                  <a:schemeClr val="bg1"/>
                </a:solidFill>
                <a:latin typeface="Calibri"/>
                <a:cs typeface="Calibri"/>
              </a:rPr>
              <a:t>It</a:t>
            </a:r>
            <a:r>
              <a:rPr lang="en-US" b="1" dirty="0">
                <a:solidFill>
                  <a:schemeClr val="bg1"/>
                </a:solidFill>
                <a:latin typeface="Calibri"/>
                <a:cs typeface="Calibri"/>
              </a:rPr>
              <a:t> </a:t>
            </a:r>
            <a:r>
              <a:rPr lang="en-US" dirty="0">
                <a:solidFill>
                  <a:schemeClr val="bg1"/>
                </a:solidFill>
                <a:latin typeface="Calibri"/>
                <a:cs typeface="Calibri"/>
              </a:rPr>
              <a:t>contains vivid </a:t>
            </a:r>
            <a:r>
              <a:rPr lang="en-US" dirty="0">
                <a:solidFill>
                  <a:schemeClr val="bg1"/>
                </a:solidFill>
                <a:highlight>
                  <a:srgbClr val="C80000"/>
                </a:highlight>
                <a:latin typeface="Calibri"/>
                <a:cs typeface="Calibri"/>
              </a:rPr>
              <a:t>relational language</a:t>
            </a:r>
            <a:r>
              <a:rPr lang="en-US" dirty="0">
                <a:solidFill>
                  <a:schemeClr val="bg1"/>
                </a:solidFill>
                <a:latin typeface="Calibri"/>
                <a:cs typeface="Calibri"/>
              </a:rPr>
              <a:t>  about God’s work of salvation. God is </a:t>
            </a:r>
            <a:r>
              <a:rPr lang="en-US" spc="-50" dirty="0">
                <a:solidFill>
                  <a:schemeClr val="bg1"/>
                </a:solidFill>
                <a:latin typeface="Calibri"/>
                <a:cs typeface="Calibri"/>
              </a:rPr>
              <a:t>“Father,”</a:t>
            </a:r>
            <a:r>
              <a:rPr lang="en-US" spc="-300" dirty="0">
                <a:solidFill>
                  <a:schemeClr val="bg1"/>
                </a:solidFill>
                <a:latin typeface="Calibri"/>
                <a:cs typeface="Calibri"/>
              </a:rPr>
              <a:t> </a:t>
            </a:r>
            <a:r>
              <a:rPr lang="en-US" spc="-50" dirty="0">
                <a:solidFill>
                  <a:schemeClr val="bg1"/>
                </a:solidFill>
                <a:latin typeface="Calibri"/>
                <a:cs typeface="Calibri"/>
              </a:rPr>
              <a:t>and we are His “adopted”</a:t>
            </a:r>
            <a:r>
              <a:rPr lang="en-US" spc="-300" dirty="0">
                <a:solidFill>
                  <a:schemeClr val="bg1"/>
                </a:solidFill>
                <a:latin typeface="Calibri"/>
                <a:cs typeface="Calibri"/>
              </a:rPr>
              <a:t> </a:t>
            </a:r>
            <a:r>
              <a:rPr lang="en-US" spc="-50" dirty="0">
                <a:solidFill>
                  <a:schemeClr val="bg1"/>
                </a:solidFill>
                <a:latin typeface="Calibri"/>
                <a:cs typeface="Calibri"/>
              </a:rPr>
              <a:t>children </a:t>
            </a:r>
            <a:r>
              <a:rPr lang="en-US" dirty="0">
                <a:solidFill>
                  <a:schemeClr val="bg1"/>
                </a:solidFill>
                <a:latin typeface="Calibri"/>
                <a:cs typeface="Calibri"/>
              </a:rPr>
              <a:t>(</a:t>
            </a:r>
            <a:r>
              <a:rPr lang="en-US" i="1" dirty="0">
                <a:solidFill>
                  <a:schemeClr val="bg1"/>
                </a:solidFill>
                <a:latin typeface="Calibri"/>
                <a:cs typeface="Calibri"/>
              </a:rPr>
              <a:t>Eph. 1:3-5</a:t>
            </a:r>
            <a:r>
              <a:rPr lang="en-US" dirty="0">
                <a:solidFill>
                  <a:schemeClr val="bg1"/>
                </a:solidFill>
                <a:latin typeface="Calibri"/>
                <a:cs typeface="Calibri"/>
              </a:rPr>
              <a:t>), who receive His blessings in bountiful measure (</a:t>
            </a:r>
            <a:r>
              <a:rPr lang="en-US" i="1" dirty="0">
                <a:solidFill>
                  <a:schemeClr val="bg1"/>
                </a:solidFill>
                <a:latin typeface="Calibri"/>
                <a:cs typeface="Calibri"/>
              </a:rPr>
              <a:t>1:8</a:t>
            </a:r>
            <a:r>
              <a:rPr lang="en-US" dirty="0">
                <a:solidFill>
                  <a:schemeClr val="bg1"/>
                </a:solidFill>
                <a:latin typeface="Calibri"/>
                <a:cs typeface="Calibri"/>
              </a:rPr>
              <a:t>). </a:t>
            </a:r>
            <a:r>
              <a:rPr lang="en-US" dirty="0">
                <a:latin typeface="Calibri"/>
                <a:cs typeface="Calibri"/>
              </a:rPr>
              <a:t>We must </a:t>
            </a:r>
            <a:r>
              <a:rPr lang="en-US" dirty="0" err="1">
                <a:latin typeface="Calibri"/>
                <a:cs typeface="Calibri"/>
              </a:rPr>
              <a:t>unders-tand</a:t>
            </a:r>
            <a:r>
              <a:rPr lang="en-US" dirty="0">
                <a:latin typeface="Calibri"/>
                <a:cs typeface="Calibri"/>
              </a:rPr>
              <a:t> the language about God’s choice and predetermination in the light of this rich, relational language. </a:t>
            </a:r>
            <a:endParaRPr lang="en-US" spc="-70" dirty="0">
              <a:latin typeface="Calibri Light" panose="020F0302020204030204" pitchFamily="34" charset="0"/>
              <a:cs typeface="Calibri Light" panose="020F0302020204030204" pitchFamily="34" charset="0"/>
            </a:endParaRPr>
          </a:p>
        </p:txBody>
      </p:sp>
      <p:sp>
        <p:nvSpPr>
          <p:cNvPr id="4" name="Text Box 2">
            <a:extLst>
              <a:ext uri="{FF2B5EF4-FFF2-40B4-BE49-F238E27FC236}">
                <a16:creationId xmlns:a16="http://schemas.microsoft.com/office/drawing/2014/main" id="{F5C133CF-ED1A-01C3-C01A-CE3A1F506956}"/>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The Last Word: </a:t>
            </a:r>
            <a:r>
              <a:rPr lang="en-US" sz="3200" b="1" cap="small" spc="100" dirty="0">
                <a:latin typeface="Cambria"/>
                <a:cs typeface="Cambria"/>
              </a:rPr>
              <a:t>Why Ephesians 1:3–14 Does Not Teach Predestination</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286341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38163" algn="l"/>
                <a:tab pos="3873500" algn="l"/>
                <a:tab pos="4445000" algn="l"/>
                <a:tab pos="4911725" algn="l"/>
              </a:tabLst>
              <a:defRPr/>
            </a:pPr>
            <a:r>
              <a:rPr lang="en-US" b="1" dirty="0">
                <a:latin typeface="Calibri"/>
                <a:cs typeface="Calibri"/>
              </a:rPr>
              <a:t>[</a:t>
            </a:r>
            <a:r>
              <a:rPr lang="en-US" b="1" u="sng" dirty="0">
                <a:latin typeface="Calibri"/>
                <a:cs typeface="Calibri"/>
              </a:rPr>
              <a:t>2</a:t>
            </a:r>
            <a:r>
              <a:rPr lang="en-US" b="1" dirty="0">
                <a:latin typeface="Calibri"/>
                <a:cs typeface="Calibri"/>
              </a:rPr>
              <a:t>] </a:t>
            </a:r>
            <a:r>
              <a:rPr lang="en-US" dirty="0">
                <a:latin typeface="Calibri"/>
                <a:cs typeface="Calibri"/>
              </a:rPr>
              <a:t>It</a:t>
            </a:r>
            <a:r>
              <a:rPr lang="en-US" b="1" dirty="0">
                <a:latin typeface="Calibri"/>
                <a:cs typeface="Calibri"/>
              </a:rPr>
              <a:t> </a:t>
            </a:r>
            <a:r>
              <a:rPr lang="en-US" dirty="0">
                <a:latin typeface="Calibri"/>
                <a:cs typeface="Calibri"/>
              </a:rPr>
              <a:t>contains vivid </a:t>
            </a:r>
            <a:r>
              <a:rPr lang="en-US" dirty="0">
                <a:highlight>
                  <a:srgbClr val="C80000"/>
                </a:highlight>
                <a:latin typeface="Calibri"/>
                <a:cs typeface="Calibri"/>
              </a:rPr>
              <a:t>relational language</a:t>
            </a:r>
            <a:r>
              <a:rPr lang="en-US" dirty="0">
                <a:latin typeface="Calibri"/>
                <a:cs typeface="Calibri"/>
              </a:rPr>
              <a:t>  about God’s work of salvation. God is </a:t>
            </a:r>
            <a:r>
              <a:rPr lang="en-US" spc="-50" dirty="0">
                <a:latin typeface="Calibri"/>
                <a:cs typeface="Calibri"/>
              </a:rPr>
              <a:t>“Father,”</a:t>
            </a:r>
            <a:r>
              <a:rPr lang="en-US" spc="-300" dirty="0">
                <a:latin typeface="Calibri"/>
                <a:cs typeface="Calibri"/>
              </a:rPr>
              <a:t> </a:t>
            </a:r>
            <a:r>
              <a:rPr lang="en-US" spc="-50" dirty="0">
                <a:latin typeface="Calibri"/>
                <a:cs typeface="Calibri"/>
              </a:rPr>
              <a:t>and we are His “adopted”</a:t>
            </a:r>
            <a:r>
              <a:rPr lang="en-US" spc="-300" dirty="0">
                <a:latin typeface="Calibri"/>
                <a:cs typeface="Calibri"/>
              </a:rPr>
              <a:t> </a:t>
            </a:r>
            <a:r>
              <a:rPr lang="en-US" spc="-50" dirty="0">
                <a:latin typeface="Calibri"/>
                <a:cs typeface="Calibri"/>
              </a:rPr>
              <a:t>children </a:t>
            </a:r>
            <a:r>
              <a:rPr lang="en-US" dirty="0">
                <a:latin typeface="Calibri"/>
                <a:cs typeface="Calibri"/>
              </a:rPr>
              <a:t>(</a:t>
            </a:r>
            <a:r>
              <a:rPr lang="en-US" i="1" dirty="0">
                <a:latin typeface="Calibri"/>
                <a:cs typeface="Calibri"/>
              </a:rPr>
              <a:t>Eph. 1:3-5</a:t>
            </a:r>
            <a:r>
              <a:rPr lang="en-US" dirty="0">
                <a:latin typeface="Calibri"/>
                <a:cs typeface="Calibri"/>
              </a:rPr>
              <a:t>), who receive His blessings in bountiful measure (</a:t>
            </a:r>
            <a:r>
              <a:rPr lang="en-US" i="1" dirty="0">
                <a:latin typeface="Calibri"/>
                <a:cs typeface="Calibri"/>
              </a:rPr>
              <a:t>1:8</a:t>
            </a:r>
            <a:r>
              <a:rPr lang="en-US" dirty="0">
                <a:latin typeface="Calibri"/>
                <a:cs typeface="Calibri"/>
              </a:rPr>
              <a:t>). </a:t>
            </a:r>
            <a:endParaRPr lang="en-US" spc="-70"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Last Word:</a:t>
            </a:r>
            <a:endParaRPr lang="en-US" sz="3200" b="1" cap="small" spc="100" dirty="0">
              <a:latin typeface="Cambria"/>
              <a:cs typeface="Cambria"/>
            </a:endParaRPr>
          </a:p>
        </p:txBody>
      </p:sp>
      <p:sp>
        <p:nvSpPr>
          <p:cNvPr id="6" name="TextBox 5">
            <a:extLst>
              <a:ext uri="{FF2B5EF4-FFF2-40B4-BE49-F238E27FC236}">
                <a16:creationId xmlns:a16="http://schemas.microsoft.com/office/drawing/2014/main" id="{81A020EC-CB2F-A81A-572F-71F6770CE432}"/>
              </a:ext>
            </a:extLst>
          </p:cNvPr>
          <p:cNvSpPr txBox="1"/>
          <p:nvPr/>
        </p:nvSpPr>
        <p:spPr>
          <a:xfrm>
            <a:off x="9129252" y="7064477"/>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8295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474A1719-19A3-19FE-3FCE-5F6A54C819B0}"/>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38163" algn="l"/>
                <a:tab pos="3873500" algn="l"/>
                <a:tab pos="4445000" algn="l"/>
                <a:tab pos="4911725" algn="l"/>
              </a:tabLst>
              <a:defRPr/>
            </a:pPr>
            <a:r>
              <a:rPr lang="en-US" b="1" dirty="0">
                <a:solidFill>
                  <a:schemeClr val="bg1"/>
                </a:solidFill>
                <a:latin typeface="Calibri"/>
                <a:cs typeface="Calibri"/>
              </a:rPr>
              <a:t>[</a:t>
            </a:r>
            <a:r>
              <a:rPr lang="en-US" b="1" u="sng" dirty="0">
                <a:solidFill>
                  <a:schemeClr val="bg1"/>
                </a:solidFill>
                <a:latin typeface="Calibri"/>
                <a:cs typeface="Calibri"/>
              </a:rPr>
              <a:t>3</a:t>
            </a:r>
            <a:r>
              <a:rPr lang="en-US" b="1" dirty="0">
                <a:solidFill>
                  <a:schemeClr val="bg1"/>
                </a:solidFill>
                <a:latin typeface="Calibri"/>
                <a:cs typeface="Calibri"/>
              </a:rPr>
              <a:t>] </a:t>
            </a:r>
            <a:r>
              <a:rPr lang="en-US" dirty="0">
                <a:solidFill>
                  <a:schemeClr val="bg1"/>
                </a:solidFill>
                <a:latin typeface="Calibri"/>
                <a:cs typeface="Calibri"/>
              </a:rPr>
              <a:t>That God </a:t>
            </a:r>
            <a:r>
              <a:rPr lang="en-US" dirty="0">
                <a:solidFill>
                  <a:schemeClr val="bg1"/>
                </a:solidFill>
                <a:highlight>
                  <a:srgbClr val="C80000"/>
                </a:highlight>
                <a:latin typeface="Calibri"/>
                <a:cs typeface="Calibri"/>
              </a:rPr>
              <a:t>honors human choice</a:t>
            </a:r>
            <a:r>
              <a:rPr lang="en-US" dirty="0">
                <a:solidFill>
                  <a:schemeClr val="bg1"/>
                </a:solidFill>
                <a:latin typeface="Calibri"/>
                <a:cs typeface="Calibri"/>
              </a:rPr>
              <a:t> is reflected in Ephesians 1:3-14 (</a:t>
            </a:r>
            <a:r>
              <a:rPr lang="en-US" i="1" dirty="0">
                <a:solidFill>
                  <a:schemeClr val="bg1"/>
                </a:solidFill>
                <a:latin typeface="Calibri"/>
                <a:cs typeface="Calibri"/>
              </a:rPr>
              <a:t>especially Ephesians 1:13, where “hearing” and “believing” are judged to be important</a:t>
            </a:r>
            <a:r>
              <a:rPr lang="en-US" dirty="0">
                <a:solidFill>
                  <a:schemeClr val="bg1"/>
                </a:solidFill>
                <a:latin typeface="Calibri"/>
                <a:cs typeface="Calibri"/>
              </a:rPr>
              <a:t>),</a:t>
            </a:r>
          </a:p>
          <a:p>
            <a:pPr marL="182563" eaLnBrk="1" hangingPunct="1">
              <a:lnSpc>
                <a:spcPct val="90000"/>
              </a:lnSpc>
              <a:spcBef>
                <a:spcPts val="0"/>
              </a:spcBef>
              <a:spcAft>
                <a:spcPts val="0"/>
              </a:spcAft>
              <a:tabLst>
                <a:tab pos="538163" algn="l"/>
                <a:tab pos="3873500" algn="l"/>
                <a:tab pos="4445000" algn="l"/>
                <a:tab pos="4911725" algn="l"/>
              </a:tabLst>
              <a:defRPr/>
            </a:pPr>
            <a:r>
              <a:rPr lang="en-US" dirty="0">
                <a:solidFill>
                  <a:schemeClr val="bg1"/>
                </a:solidFill>
                <a:latin typeface="Calibri"/>
                <a:cs typeface="Calibri"/>
              </a:rPr>
              <a:t>elsewhere in the letter (</a:t>
            </a:r>
            <a:r>
              <a:rPr lang="en-US" i="1" dirty="0">
                <a:solidFill>
                  <a:schemeClr val="bg1"/>
                </a:solidFill>
                <a:latin typeface="Calibri"/>
                <a:cs typeface="Calibri"/>
              </a:rPr>
              <a:t>2:8, 3:17, 4:1-6:20</a:t>
            </a:r>
            <a:r>
              <a:rPr lang="en-US" dirty="0">
                <a:solidFill>
                  <a:schemeClr val="bg1"/>
                </a:solidFill>
                <a:latin typeface="Calibri"/>
                <a:cs typeface="Calibri"/>
              </a:rPr>
              <a:t>, </a:t>
            </a:r>
            <a:r>
              <a:rPr lang="en-US" i="1" dirty="0">
                <a:solidFill>
                  <a:schemeClr val="bg1"/>
                </a:solidFill>
                <a:latin typeface="Calibri"/>
                <a:cs typeface="Calibri"/>
              </a:rPr>
              <a:t>all of which emphasize or presume the exercise of choice and the response         of faith</a:t>
            </a:r>
            <a:r>
              <a:rPr lang="en-US" dirty="0">
                <a:solidFill>
                  <a:schemeClr val="bg1"/>
                </a:solidFill>
                <a:latin typeface="Calibri"/>
                <a:cs typeface="Calibri"/>
              </a:rPr>
              <a:t>), </a:t>
            </a:r>
            <a:r>
              <a:rPr lang="en-US" dirty="0">
                <a:latin typeface="Calibri"/>
                <a:cs typeface="Calibri"/>
              </a:rPr>
              <a:t>and in other passages in the    New Testament (</a:t>
            </a:r>
            <a:r>
              <a:rPr lang="en-US" i="1" dirty="0">
                <a:latin typeface="Calibri"/>
                <a:cs typeface="Calibri"/>
              </a:rPr>
              <a:t>e.g., 1 Tim. 2:4, Acts 17:22-31</a:t>
            </a:r>
            <a:r>
              <a:rPr lang="en-US" dirty="0">
                <a:latin typeface="Calibri"/>
                <a:cs typeface="Calibri"/>
              </a:rPr>
              <a:t>).</a:t>
            </a:r>
            <a:endParaRPr lang="en-US" spc="-70" dirty="0">
              <a:latin typeface="Calibri Light" panose="020F0302020204030204" pitchFamily="34" charset="0"/>
              <a:cs typeface="Calibri Light" panose="020F0302020204030204" pitchFamily="34" charset="0"/>
            </a:endParaRPr>
          </a:p>
        </p:txBody>
      </p:sp>
      <p:sp>
        <p:nvSpPr>
          <p:cNvPr id="4" name="Text Box 2">
            <a:extLst>
              <a:ext uri="{FF2B5EF4-FFF2-40B4-BE49-F238E27FC236}">
                <a16:creationId xmlns:a16="http://schemas.microsoft.com/office/drawing/2014/main" id="{F5C133CF-ED1A-01C3-C01A-CE3A1F506956}"/>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The Last Word: </a:t>
            </a:r>
            <a:r>
              <a:rPr lang="en-US" sz="3200" b="1" cap="small" spc="100" dirty="0">
                <a:latin typeface="Cambria"/>
                <a:cs typeface="Cambria"/>
              </a:rPr>
              <a:t>Why Ephesians 1:3–14 Does Not Teach Predestination</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452540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563" eaLnBrk="1" hangingPunct="1">
              <a:lnSpc>
                <a:spcPct val="90000"/>
              </a:lnSpc>
              <a:spcBef>
                <a:spcPts val="0"/>
              </a:spcBef>
              <a:spcAft>
                <a:spcPts val="0"/>
              </a:spcAft>
              <a:tabLst>
                <a:tab pos="538163" algn="l"/>
                <a:tab pos="3873500" algn="l"/>
                <a:tab pos="4445000" algn="l"/>
                <a:tab pos="4911725" algn="l"/>
              </a:tabLst>
              <a:defRPr/>
            </a:pPr>
            <a:r>
              <a:rPr lang="en-US" b="1" dirty="0">
                <a:latin typeface="Calibri"/>
                <a:cs typeface="Calibri"/>
              </a:rPr>
              <a:t>[</a:t>
            </a:r>
            <a:r>
              <a:rPr lang="en-US" b="1" u="sng" dirty="0">
                <a:latin typeface="Calibri"/>
                <a:cs typeface="Calibri"/>
              </a:rPr>
              <a:t>3</a:t>
            </a:r>
            <a:r>
              <a:rPr lang="en-US" b="1" dirty="0">
                <a:latin typeface="Calibri"/>
                <a:cs typeface="Calibri"/>
              </a:rPr>
              <a:t>] </a:t>
            </a:r>
            <a:r>
              <a:rPr lang="en-US" dirty="0">
                <a:latin typeface="Calibri"/>
                <a:cs typeface="Calibri"/>
              </a:rPr>
              <a:t>That God </a:t>
            </a:r>
            <a:r>
              <a:rPr lang="en-US" dirty="0">
                <a:highlight>
                  <a:srgbClr val="C80000"/>
                </a:highlight>
                <a:latin typeface="Calibri"/>
                <a:cs typeface="Calibri"/>
              </a:rPr>
              <a:t>honors human choice</a:t>
            </a:r>
            <a:r>
              <a:rPr lang="en-US" dirty="0">
                <a:latin typeface="Calibri"/>
                <a:cs typeface="Calibri"/>
              </a:rPr>
              <a:t> is reflected in Ephesians 1:3-14 (</a:t>
            </a:r>
            <a:r>
              <a:rPr lang="en-US" i="1" dirty="0">
                <a:latin typeface="Calibri"/>
                <a:cs typeface="Calibri"/>
              </a:rPr>
              <a:t>especially Ephesians 1:13, where “hearing” and “believing” are judged to be important</a:t>
            </a:r>
            <a:r>
              <a:rPr lang="en-US" dirty="0">
                <a:latin typeface="Calibri"/>
                <a:cs typeface="Calibri"/>
              </a:rPr>
              <a:t>),</a:t>
            </a:r>
          </a:p>
          <a:p>
            <a:pPr marL="182563" eaLnBrk="1" hangingPunct="1">
              <a:lnSpc>
                <a:spcPct val="90000"/>
              </a:lnSpc>
              <a:spcBef>
                <a:spcPts val="0"/>
              </a:spcBef>
              <a:spcAft>
                <a:spcPts val="0"/>
              </a:spcAft>
              <a:tabLst>
                <a:tab pos="538163" algn="l"/>
                <a:tab pos="3873500" algn="l"/>
                <a:tab pos="4445000" algn="l"/>
                <a:tab pos="4911725" algn="l"/>
              </a:tabLst>
              <a:defRPr/>
            </a:pPr>
            <a:r>
              <a:rPr lang="en-US" dirty="0">
                <a:latin typeface="Calibri"/>
                <a:cs typeface="Calibri"/>
              </a:rPr>
              <a:t>elsewhere in the letter (</a:t>
            </a:r>
            <a:r>
              <a:rPr lang="en-US" i="1" dirty="0">
                <a:latin typeface="Calibri"/>
                <a:cs typeface="Calibri"/>
              </a:rPr>
              <a:t>2:8, 3:17, 4:1-6:20</a:t>
            </a:r>
            <a:r>
              <a:rPr lang="en-US" dirty="0">
                <a:latin typeface="Calibri"/>
                <a:cs typeface="Calibri"/>
              </a:rPr>
              <a:t>, </a:t>
            </a:r>
            <a:r>
              <a:rPr lang="en-US" i="1" dirty="0">
                <a:latin typeface="Calibri"/>
                <a:cs typeface="Calibri"/>
              </a:rPr>
              <a:t>all of which emphasize or presume the exercise of choice and the response         of faith</a:t>
            </a:r>
            <a:r>
              <a:rPr lang="en-US" dirty="0">
                <a:latin typeface="Calibri"/>
                <a:cs typeface="Calibri"/>
              </a:rPr>
              <a:t>), </a:t>
            </a:r>
            <a:endParaRPr lang="en-US" spc="-70" dirty="0">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Last Word:</a:t>
            </a:r>
            <a:endParaRPr lang="en-US" sz="3200" b="1" cap="small" spc="100" dirty="0">
              <a:latin typeface="Cambria"/>
              <a:cs typeface="Cambria"/>
            </a:endParaRPr>
          </a:p>
        </p:txBody>
      </p:sp>
    </p:spTree>
    <p:extLst>
      <p:ext uri="{BB962C8B-B14F-4D97-AF65-F5344CB8AC3E}">
        <p14:creationId xmlns:p14="http://schemas.microsoft.com/office/powerpoint/2010/main" val="1769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1000"/>
                                  </p:stCondLst>
                                  <p:iterate type="lt">
                                    <p:tmPct val="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F5C133CF-ED1A-01C3-C01A-CE3A1F506956}"/>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chemeClr val="bg1"/>
                </a:solidFill>
                <a:latin typeface="Cambria"/>
                <a:cs typeface="Cambria"/>
              </a:rPr>
              <a:t>The Last Word: </a:t>
            </a:r>
            <a:r>
              <a:rPr lang="en-US" sz="3200" b="1" cap="small" spc="100" dirty="0">
                <a:latin typeface="Cambria"/>
                <a:cs typeface="Cambria"/>
              </a:rPr>
              <a:t>Why Ephesians 1:3–14 Does Not Teach Predestination</a:t>
            </a:r>
          </a:p>
        </p:txBody>
      </p:sp>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19675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38163" algn="l"/>
                <a:tab pos="3873500" algn="l"/>
                <a:tab pos="4445000" algn="l"/>
                <a:tab pos="4911725" algn="l"/>
              </a:tabLst>
              <a:defRPr/>
            </a:pPr>
            <a:r>
              <a:rPr lang="en-US" dirty="0">
                <a:latin typeface="Calibri"/>
                <a:cs typeface="Calibri"/>
              </a:rPr>
              <a:t>“In the matchless gift</a:t>
            </a:r>
          </a:p>
          <a:p>
            <a:pPr algn="ctr" eaLnBrk="1" hangingPunct="1">
              <a:lnSpc>
                <a:spcPct val="90000"/>
              </a:lnSpc>
              <a:spcBef>
                <a:spcPts val="0"/>
              </a:spcBef>
              <a:spcAft>
                <a:spcPts val="0"/>
              </a:spcAft>
              <a:tabLst>
                <a:tab pos="538163" algn="l"/>
                <a:tab pos="3873500" algn="l"/>
                <a:tab pos="4445000" algn="l"/>
                <a:tab pos="4911725" algn="l"/>
              </a:tabLst>
              <a:defRPr/>
            </a:pPr>
            <a:r>
              <a:rPr lang="en-US" b="1" spc="100" dirty="0">
                <a:latin typeface="Calibri"/>
                <a:cs typeface="Calibri"/>
              </a:rPr>
              <a:t>OF HIS SON</a:t>
            </a:r>
            <a:r>
              <a:rPr lang="en-US" dirty="0">
                <a:latin typeface="Calibri"/>
                <a:cs typeface="Calibri"/>
              </a:rPr>
              <a:t>,</a:t>
            </a:r>
          </a:p>
          <a:p>
            <a:pPr algn="ctr" eaLnBrk="1" hangingPunct="1">
              <a:lnSpc>
                <a:spcPct val="90000"/>
              </a:lnSpc>
              <a:spcBef>
                <a:spcPts val="0"/>
              </a:spcBef>
              <a:spcAft>
                <a:spcPts val="0"/>
              </a:spcAft>
              <a:tabLst>
                <a:tab pos="538163" algn="l"/>
                <a:tab pos="3873500" algn="l"/>
                <a:tab pos="4445000" algn="l"/>
                <a:tab pos="4911725" algn="l"/>
              </a:tabLst>
              <a:defRPr/>
            </a:pPr>
            <a:r>
              <a:rPr lang="en-US" dirty="0">
                <a:latin typeface="Calibri"/>
                <a:cs typeface="Calibri"/>
              </a:rPr>
              <a:t>God has encircled the whole world with   an atmosphere of </a:t>
            </a:r>
            <a:r>
              <a:rPr lang="en-US" b="1" spc="100" dirty="0">
                <a:latin typeface="Calibri"/>
                <a:cs typeface="Calibri"/>
              </a:rPr>
              <a:t>GRACE </a:t>
            </a:r>
            <a:r>
              <a:rPr lang="en-US" dirty="0">
                <a:latin typeface="Calibri"/>
                <a:cs typeface="Calibri"/>
              </a:rPr>
              <a:t>as real as the air                                             which circulates around the globe.</a:t>
            </a:r>
          </a:p>
          <a:p>
            <a:pPr algn="ctr" eaLnBrk="1" hangingPunct="1">
              <a:lnSpc>
                <a:spcPct val="90000"/>
              </a:lnSpc>
              <a:spcBef>
                <a:spcPts val="0"/>
              </a:spcBef>
              <a:spcAft>
                <a:spcPts val="0"/>
              </a:spcAft>
              <a:tabLst>
                <a:tab pos="538163" algn="l"/>
                <a:tab pos="3873500" algn="l"/>
                <a:tab pos="4445000" algn="l"/>
                <a:tab pos="4911725" algn="l"/>
              </a:tabLst>
              <a:defRPr/>
            </a:pPr>
            <a:r>
              <a:rPr lang="en-US" dirty="0">
                <a:latin typeface="Calibri"/>
                <a:cs typeface="Calibri"/>
              </a:rPr>
              <a:t>All who </a:t>
            </a:r>
            <a:r>
              <a:rPr lang="en-US" b="1" spc="100" dirty="0">
                <a:latin typeface="Calibri"/>
                <a:cs typeface="Calibri"/>
              </a:rPr>
              <a:t>CHOOSE</a:t>
            </a:r>
            <a:r>
              <a:rPr lang="en-US" dirty="0">
                <a:latin typeface="Calibri"/>
                <a:cs typeface="Calibri"/>
              </a:rPr>
              <a:t> to breathe</a:t>
            </a:r>
          </a:p>
          <a:p>
            <a:pPr algn="ctr" eaLnBrk="1" hangingPunct="1">
              <a:lnSpc>
                <a:spcPct val="90000"/>
              </a:lnSpc>
              <a:spcBef>
                <a:spcPts val="0"/>
              </a:spcBef>
              <a:spcAft>
                <a:spcPts val="0"/>
              </a:spcAft>
              <a:tabLst>
                <a:tab pos="538163" algn="l"/>
                <a:tab pos="3873500" algn="l"/>
                <a:tab pos="4445000" algn="l"/>
                <a:tab pos="4911725" algn="l"/>
              </a:tabLst>
              <a:defRPr/>
            </a:pPr>
            <a:r>
              <a:rPr lang="en-US" dirty="0">
                <a:latin typeface="Calibri"/>
                <a:cs typeface="Calibri"/>
              </a:rPr>
              <a:t>this life-giving atmosphere will live and grow up to the stature of men and women</a:t>
            </a:r>
          </a:p>
          <a:p>
            <a:pPr algn="ctr" eaLnBrk="1" hangingPunct="1">
              <a:lnSpc>
                <a:spcPct val="90000"/>
              </a:lnSpc>
              <a:spcBef>
                <a:spcPts val="0"/>
              </a:spcBef>
              <a:spcAft>
                <a:spcPts val="0"/>
              </a:spcAft>
              <a:tabLst>
                <a:tab pos="538163" algn="l"/>
                <a:tab pos="3873500" algn="l"/>
                <a:tab pos="4445000" algn="l"/>
                <a:tab pos="4911725" algn="l"/>
              </a:tabLst>
              <a:defRPr/>
            </a:pPr>
            <a:r>
              <a:rPr lang="en-US" b="1" spc="100" dirty="0">
                <a:latin typeface="Calibri"/>
                <a:cs typeface="Calibri"/>
              </a:rPr>
              <a:t>IN CHRIST JESUS</a:t>
            </a:r>
            <a:r>
              <a:rPr lang="en-US" dirty="0">
                <a:latin typeface="Calibri"/>
                <a:cs typeface="Calibri"/>
              </a:rPr>
              <a:t>.”</a:t>
            </a:r>
          </a:p>
          <a:p>
            <a:pPr algn="ctr" eaLnBrk="1" hangingPunct="1">
              <a:lnSpc>
                <a:spcPct val="90000"/>
              </a:lnSpc>
              <a:spcBef>
                <a:spcPts val="0"/>
              </a:spcBef>
              <a:spcAft>
                <a:spcPts val="0"/>
              </a:spcAft>
              <a:tabLst>
                <a:tab pos="538163" algn="l"/>
                <a:tab pos="3873500" algn="l"/>
                <a:tab pos="4445000" algn="l"/>
                <a:tab pos="4911725" algn="l"/>
              </a:tabLst>
              <a:defRPr/>
            </a:pPr>
            <a:r>
              <a:rPr lang="en-US" sz="3600" dirty="0">
                <a:solidFill>
                  <a:schemeClr val="bg2">
                    <a:lumMod val="40000"/>
                    <a:lumOff val="60000"/>
                  </a:schemeClr>
                </a:solidFill>
                <a:latin typeface="Calibri"/>
                <a:cs typeface="Calibri"/>
              </a:rPr>
              <a:t>—</a:t>
            </a:r>
            <a:r>
              <a:rPr lang="en-US" sz="3600" i="1" cap="small" dirty="0">
                <a:solidFill>
                  <a:schemeClr val="bg2">
                    <a:lumMod val="40000"/>
                    <a:lumOff val="60000"/>
                  </a:schemeClr>
                </a:solidFill>
                <a:latin typeface="Calibri"/>
                <a:cs typeface="Calibri"/>
              </a:rPr>
              <a:t>Steps to Christ</a:t>
            </a:r>
            <a:r>
              <a:rPr lang="en-US" sz="3600" dirty="0">
                <a:solidFill>
                  <a:schemeClr val="bg2">
                    <a:lumMod val="40000"/>
                    <a:lumOff val="60000"/>
                  </a:schemeClr>
                </a:solidFill>
                <a:latin typeface="Calibri"/>
                <a:cs typeface="Calibri"/>
              </a:rPr>
              <a:t> 68.</a:t>
            </a:r>
            <a:endParaRPr lang="en-US" sz="3600" spc="-70" dirty="0">
              <a:solidFill>
                <a:schemeClr val="bg2">
                  <a:lumMod val="40000"/>
                  <a:lumOff val="60000"/>
                </a:schemeClr>
              </a:solidFill>
              <a:latin typeface="Calibri Light" panose="020F0302020204030204" pitchFamily="34" charset="0"/>
              <a:cs typeface="Calibri Light" panose="020F0302020204030204" pitchFamily="34" charset="0"/>
            </a:endParaRP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Last Word:</a:t>
            </a:r>
            <a:endParaRPr lang="en-US" sz="3200" b="1" cap="small" spc="100" dirty="0">
              <a:latin typeface="Cambria"/>
              <a:cs typeface="Cambria"/>
            </a:endParaRPr>
          </a:p>
        </p:txBody>
      </p:sp>
      <p:sp>
        <p:nvSpPr>
          <p:cNvPr id="7" name="TextBox 6">
            <a:extLst>
              <a:ext uri="{FF2B5EF4-FFF2-40B4-BE49-F238E27FC236}">
                <a16:creationId xmlns:a16="http://schemas.microsoft.com/office/drawing/2014/main" id="{31EDB790-A9EB-DC36-DC3F-797EC2586478}"/>
              </a:ext>
            </a:extLst>
          </p:cNvPr>
          <p:cNvSpPr txBox="1"/>
          <p:nvPr/>
        </p:nvSpPr>
        <p:spPr>
          <a:xfrm>
            <a:off x="1948070" y="7295322"/>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358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par>
                                <p:cTn id="22" presetID="10" presetClass="entr" presetSubtype="0" fill="hold" nodeType="withEffect">
                                  <p:stCondLst>
                                    <p:cond delay="0"/>
                                  </p:stCondLst>
                                  <p:iterate type="lt">
                                    <p:tmPct val="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iterate type="lt">
                                    <p:tmPct val="0"/>
                                  </p:iterate>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1000"/>
                                  </p:stCondLst>
                                  <p:iterate type="lt">
                                    <p:tmPct val="0"/>
                                  </p:iterate>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2,  July 8,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God’s Grand,                           Christ-Centered </a:t>
            </a:r>
            <a:r>
              <a:rPr lang="en-US" sz="8000" dirty="0">
                <a:effectLst>
                  <a:outerShdw blurRad="38100" dist="38100" dir="2700000" algn="tl">
                    <a:srgbClr val="000000"/>
                  </a:outerShdw>
                </a:effectLst>
                <a:latin typeface="Cambria"/>
                <a:ea typeface="ＭＳ Ｐゴシック" charset="0"/>
                <a:cs typeface="Cambria"/>
              </a:rPr>
              <a:t>Plan</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23688866-4F89-B857-F21F-70D36FB74808}"/>
              </a:ext>
            </a:extLst>
          </p:cNvPr>
          <p:cNvPicPr>
            <a:picLocks noChangeAspect="1"/>
          </p:cNvPicPr>
          <p:nvPr/>
        </p:nvPicPr>
        <p:blipFill>
          <a:blip r:embed="rId3"/>
          <a:stretch>
            <a:fillRect/>
          </a:stretch>
        </p:blipFill>
        <p:spPr>
          <a:xfrm>
            <a:off x="827584" y="3315178"/>
            <a:ext cx="7412360" cy="3551950"/>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12776"/>
            <a:ext cx="9144000" cy="2914644"/>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1:3 </a:t>
            </a:r>
            <a:r>
              <a:rPr lang="de-DE" sz="2800" cap="small" dirty="0">
                <a:latin typeface="Cambria"/>
                <a:ea typeface="Helvetica CY" charset="0"/>
                <a:cs typeface="Cambria"/>
              </a:rPr>
              <a:t>ESV</a:t>
            </a:r>
            <a:endParaRPr lang="de-DE" sz="3600" cap="small" dirty="0">
              <a:latin typeface="Cambria"/>
              <a:ea typeface="Helvetica CY" charset="0"/>
              <a:cs typeface="Cambria"/>
            </a:endParaRPr>
          </a:p>
          <a:p>
            <a:pPr algn="ctr" eaLnBrk="1" hangingPunct="1">
              <a:lnSpc>
                <a:spcPct val="90000"/>
              </a:lnSpc>
              <a:spcBef>
                <a:spcPts val="0"/>
              </a:spcBef>
              <a:spcAft>
                <a:spcPts val="1200"/>
              </a:spcAft>
              <a:tabLst/>
              <a:defRPr/>
            </a:pPr>
            <a:r>
              <a:rPr lang="en-US" dirty="0">
                <a:latin typeface="Calibri"/>
                <a:ea typeface="Helvetica CY" charset="0"/>
                <a:cs typeface="Calibri"/>
              </a:rPr>
              <a:t>“Blessed be the God and Father of our   Lord Jesus Christ, who has blessed us in Christ with every </a:t>
            </a:r>
            <a:r>
              <a:rPr lang="en-US" dirty="0">
                <a:highlight>
                  <a:srgbClr val="FF0000"/>
                </a:highlight>
                <a:latin typeface="Calibri"/>
                <a:ea typeface="Helvetica CY" charset="0"/>
                <a:cs typeface="Calibri"/>
              </a:rPr>
              <a:t>spiritual blessing</a:t>
            </a:r>
            <a:r>
              <a:rPr lang="en-US" dirty="0">
                <a:latin typeface="Calibri"/>
                <a:ea typeface="Helvetica CY" charset="0"/>
                <a:cs typeface="Calibri"/>
              </a:rPr>
              <a:t> in the heavenly places.”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God’s Grand, Christ-Centered Plan</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F21B4D23-4D81-E441-C5A4-6FD565A2DC23}"/>
              </a:ext>
            </a:extLst>
          </p:cNvPr>
          <p:cNvSpPr txBox="1">
            <a:spLocks noChangeArrowheads="1"/>
          </p:cNvSpPr>
          <p:nvPr/>
        </p:nvSpPr>
        <p:spPr bwMode="auto">
          <a:xfrm>
            <a:off x="1588" y="1251982"/>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576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Paul begins his letter to the Ephesians with a majestic thank you note, praising God for the blessings He has poured out, blessings as essential to the lives of believers. Paul praises God for working through the ages on behalf of believers.</a:t>
            </a:r>
          </a:p>
          <a:p>
            <a:pPr marL="36576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Paul’s opening here makes Ephesians especially valuable in </a:t>
            </a:r>
            <a:r>
              <a:rPr lang="en-US" b="1" spc="100" dirty="0">
                <a:latin typeface="Calibri"/>
                <a:cs typeface="Calibri"/>
              </a:rPr>
              <a:t>modeling how to worship God</a:t>
            </a:r>
            <a:r>
              <a:rPr lang="en-US" dirty="0">
                <a:latin typeface="Calibri"/>
                <a:cs typeface="Calibri"/>
              </a:rPr>
              <a:t> and to praise God for the many blessings He has provided.</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God’s Grand, Christ-Centered Plan</a:t>
            </a:r>
          </a:p>
          <a:p>
            <a:pPr marL="36000">
              <a:defRPr/>
            </a:pPr>
            <a:r>
              <a:rPr lang="en-US" sz="3200" b="1" cap="small" spc="50" dirty="0">
                <a:latin typeface="Cambria"/>
                <a:cs typeface="Cambria"/>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God’s Grand, Christ-Centered Plan</a:t>
            </a:r>
          </a:p>
          <a:p>
            <a:pPr marL="36000">
              <a:defRPr/>
            </a:pPr>
            <a:r>
              <a:rPr lang="en-US" sz="3200" b="1" cap="small" spc="50" dirty="0">
                <a:latin typeface="Cambria"/>
                <a:cs typeface="Cambria"/>
              </a:rPr>
              <a:t>Quick Look   </a:t>
            </a:r>
            <a:r>
              <a:rPr lang="en-US" sz="3200" b="1" spc="50" dirty="0">
                <a:latin typeface="Cambria"/>
                <a:cs typeface="Cambria"/>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294303"/>
            <a:ext cx="9144000" cy="5663089"/>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1. God’s Many </a:t>
            </a:r>
            <a:r>
              <a:rPr lang="en-US" b="1" spc="100" dirty="0">
                <a:latin typeface="Calibri" panose="020F0502020204030204" pitchFamily="34" charset="0"/>
                <a:cs typeface="Calibri" panose="020F0502020204030204" pitchFamily="34" charset="0"/>
              </a:rPr>
              <a:t>Gifts</a:t>
            </a:r>
          </a:p>
          <a:p>
            <a:pPr marL="179388" eaLnBrk="1" hangingPunct="1">
              <a:lnSpc>
                <a:spcPct val="88000"/>
              </a:lnSpc>
              <a:spcBef>
                <a:spcPts val="0"/>
              </a:spcBef>
              <a:spcAft>
                <a:spcPts val="0"/>
              </a:spcAft>
              <a:tabLst>
                <a:tab pos="684213" algn="l"/>
                <a:tab pos="1185863"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Chosen and Accepted in Christ          		(</a:t>
            </a:r>
            <a:r>
              <a:rPr lang="en-US" i="1" dirty="0">
                <a:latin typeface="Calibri" panose="020F0502020204030204" pitchFamily="34" charset="0"/>
                <a:cs typeface="Calibri" panose="020F0502020204030204" pitchFamily="34" charset="0"/>
              </a:rPr>
              <a:t>Eph. 1:3–6</a:t>
            </a:r>
            <a:r>
              <a:rPr lang="en-US" dirty="0">
                <a:latin typeface="Calibri" panose="020F0502020204030204" pitchFamily="34" charset="0"/>
                <a:cs typeface="Calibri" panose="020F0502020204030204" pitchFamily="34" charset="0"/>
              </a:rPr>
              <a:t>).</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	b. Costly Redemption; Lavish 				Forgiveness (</a:t>
            </a:r>
            <a:r>
              <a:rPr lang="en-US" i="1" dirty="0">
                <a:latin typeface="Calibri" panose="020F0502020204030204" pitchFamily="34" charset="0"/>
                <a:cs typeface="Calibri" panose="020F0502020204030204" pitchFamily="34" charset="0"/>
              </a:rPr>
              <a:t>Eph. 1:7, 8</a:t>
            </a:r>
            <a:r>
              <a:rPr lang="en-US" dirty="0">
                <a:latin typeface="Calibri" panose="020F0502020204030204" pitchFamily="34" charset="0"/>
                <a:cs typeface="Calibri" panose="020F0502020204030204" pitchFamily="34" charset="0"/>
              </a:rPr>
              <a:t>).</a:t>
            </a:r>
          </a:p>
          <a:p>
            <a:pPr marL="179388" eaLnBrk="1" hangingPunct="1">
              <a:lnSpc>
                <a:spcPct val="88000"/>
              </a:lnSpc>
              <a:spcBef>
                <a:spcPts val="0"/>
              </a:spcBef>
              <a:spcAft>
                <a:spcPts val="600"/>
              </a:spcAft>
              <a:tabLst>
                <a:tab pos="684213" algn="l"/>
                <a:tab pos="1185863" algn="l"/>
                <a:tab pos="3810000" algn="l"/>
              </a:tabLst>
            </a:pPr>
            <a:r>
              <a:rPr lang="en-US"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c. God’s</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Christ-Centered</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Plan</a:t>
            </a:r>
            <a:r>
              <a:rPr lang="en-US" spc="-30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a:t>
            </a:r>
            <a:r>
              <a:rPr lang="en-US" i="1" spc="-10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00" dirty="0">
                <a:latin typeface="Calibri" panose="020F0502020204030204" pitchFamily="34" charset="0"/>
                <a:cs typeface="Calibri" panose="020F0502020204030204" pitchFamily="34" charset="0"/>
              </a:rPr>
              <a:t>1:9, 10</a:t>
            </a:r>
            <a:r>
              <a:rPr lang="en-US" spc="-100" dirty="0">
                <a:latin typeface="Calibri" panose="020F0502020204030204" pitchFamily="34" charset="0"/>
                <a:cs typeface="Calibri" panose="020F0502020204030204" pitchFamily="34" charset="0"/>
              </a:rPr>
              <a:t>). </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2. Our </a:t>
            </a:r>
            <a:r>
              <a:rPr lang="en-US" b="1" spc="100" dirty="0">
                <a:latin typeface="Calibri" panose="020F0502020204030204" pitchFamily="34" charset="0"/>
                <a:cs typeface="Calibri" panose="020F0502020204030204" pitchFamily="34" charset="0"/>
              </a:rPr>
              <a:t>Response</a:t>
            </a:r>
            <a:endParaRPr lang="en-US" dirty="0">
              <a:latin typeface="Calibri" panose="020F0502020204030204" pitchFamily="34" charset="0"/>
              <a:cs typeface="Calibri" panose="020F0502020204030204" pitchFamily="34" charset="0"/>
            </a:endParaRPr>
          </a:p>
          <a:p>
            <a:pPr marL="179388" eaLnBrk="1" hangingPunct="1">
              <a:lnSpc>
                <a:spcPct val="88000"/>
              </a:lnSpc>
              <a:spcBef>
                <a:spcPts val="0"/>
              </a:spcBef>
              <a:spcAft>
                <a:spcPts val="600"/>
              </a:spcAft>
              <a:tabLst>
                <a:tab pos="684213" algn="l"/>
                <a:tab pos="1185863" algn="l"/>
                <a:tab pos="3810000" algn="l"/>
              </a:tabLst>
            </a:pPr>
            <a:r>
              <a:rPr lang="en-US" dirty="0">
                <a:latin typeface="Calibri" panose="020F0502020204030204" pitchFamily="34" charset="0"/>
                <a:cs typeface="Calibri" panose="020F0502020204030204" pitchFamily="34" charset="0"/>
              </a:rPr>
              <a:t>	Living</a:t>
            </a:r>
            <a:r>
              <a:rPr lang="en-US" spc="-3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a:t>
            </a:r>
            <a:r>
              <a:rPr lang="en-US" spc="-3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Praise</a:t>
            </a:r>
            <a:r>
              <a:rPr lang="en-US" spc="-3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of</a:t>
            </a:r>
            <a:r>
              <a:rPr lang="en-US" spc="-3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His</a:t>
            </a:r>
            <a:r>
              <a:rPr lang="en-US" spc="-3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Glory</a:t>
            </a:r>
            <a:r>
              <a:rPr lang="en-US" spc="-15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1:11,</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12</a:t>
            </a:r>
            <a:r>
              <a:rPr lang="en-US" spc="-150" dirty="0">
                <a:latin typeface="Calibri" panose="020F0502020204030204" pitchFamily="34" charset="0"/>
                <a:cs typeface="Calibri" panose="020F0502020204030204" pitchFamily="34" charset="0"/>
              </a:rPr>
              <a:t>). </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3. </a:t>
            </a:r>
            <a:r>
              <a:rPr lang="en-US" b="1" spc="100" dirty="0">
                <a:latin typeface="Calibri" panose="020F0502020204030204" pitchFamily="34" charset="0"/>
                <a:cs typeface="Calibri" panose="020F0502020204030204" pitchFamily="34" charset="0"/>
              </a:rPr>
              <a:t>Foretaste </a:t>
            </a:r>
            <a:r>
              <a:rPr lang="en-US" dirty="0">
                <a:latin typeface="Calibri" panose="020F0502020204030204" pitchFamily="34" charset="0"/>
                <a:cs typeface="Calibri" panose="020F0502020204030204" pitchFamily="34" charset="0"/>
              </a:rPr>
              <a:t>of Future Eternal Life 	</a:t>
            </a:r>
          </a:p>
          <a:p>
            <a:pPr marL="179388" eaLnBrk="1" hangingPunct="1">
              <a:lnSpc>
                <a:spcPct val="88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	In the Holy Spirit (</a:t>
            </a:r>
            <a:r>
              <a:rPr lang="en-US" i="1" dirty="0">
                <a:latin typeface="Calibri" panose="020F0502020204030204" pitchFamily="34" charset="0"/>
                <a:cs typeface="Calibri" panose="020F0502020204030204" pitchFamily="34" charset="0"/>
              </a:rPr>
              <a:t>Eph. 1:13, 14</a:t>
            </a:r>
            <a:r>
              <a:rPr lang="en-US" dirty="0">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35156"/>
            <a:ext cx="7422093" cy="1449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God’s Grand, Christ-Centered Plan</a:t>
            </a:r>
          </a:p>
          <a:p>
            <a:pPr marL="36000">
              <a:lnSpc>
                <a:spcPct val="80000"/>
              </a:lnSpc>
              <a:defRPr/>
            </a:pPr>
            <a:r>
              <a:rPr lang="en-US" sz="3200" b="1" cap="small" spc="100" dirty="0">
                <a:latin typeface="Cambria"/>
                <a:cs typeface="Cambria"/>
              </a:rPr>
              <a:t>1. God’s Many Gifts</a:t>
            </a:r>
          </a:p>
          <a:p>
            <a:pPr marL="36000">
              <a:lnSpc>
                <a:spcPct val="80000"/>
              </a:lnSpc>
              <a:defRPr/>
            </a:pPr>
            <a:r>
              <a:rPr lang="en-US" sz="3200" cap="small" spc="50" dirty="0">
                <a:latin typeface="Cambria"/>
                <a:cs typeface="Cambria"/>
              </a:rPr>
              <a:t>a. Chosen and Accepted in Christ </a:t>
            </a:r>
            <a:endParaRPr lang="en-US" sz="3200" b="1" cap="small" spc="50" dirty="0">
              <a:latin typeface="Cambria"/>
              <a:cs typeface="Cambria"/>
            </a:endParaRPr>
          </a:p>
        </p:txBody>
      </p:sp>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5DF96418-5AE8-4F4A-0F29-6422DC450CAC}"/>
              </a:ext>
            </a:extLst>
          </p:cNvPr>
          <p:cNvPicPr>
            <a:picLocks noChangeAspect="1"/>
          </p:cNvPicPr>
          <p:nvPr/>
        </p:nvPicPr>
        <p:blipFill rotWithShape="1">
          <a:blip r:embed="rId3"/>
          <a:srcRect t="4756" b="1763"/>
          <a:stretch/>
        </p:blipFill>
        <p:spPr>
          <a:xfrm>
            <a:off x="1058416" y="1992558"/>
            <a:ext cx="7113984" cy="3740697"/>
          </a:xfrm>
          <a:prstGeom prst="rect">
            <a:avLst/>
          </a:prstGeom>
        </p:spPr>
      </p:pic>
      <p:sp>
        <p:nvSpPr>
          <p:cNvPr id="8" name="Rectangle 7">
            <a:extLst>
              <a:ext uri="{FF2B5EF4-FFF2-40B4-BE49-F238E27FC236}">
                <a16:creationId xmlns:a16="http://schemas.microsoft.com/office/drawing/2014/main" id="{90246AA7-A017-01D1-21E3-4F16758DCF07}"/>
              </a:ext>
            </a:extLst>
          </p:cNvPr>
          <p:cNvSpPr/>
          <p:nvPr/>
        </p:nvSpPr>
        <p:spPr bwMode="auto">
          <a:xfrm>
            <a:off x="1043608" y="1992557"/>
            <a:ext cx="7128792" cy="37406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84974248-FA65-9929-DC0B-D742574AE125}"/>
              </a:ext>
            </a:extLst>
          </p:cNvPr>
          <p:cNvSpPr txBox="1">
            <a:spLocks noChangeArrowheads="1"/>
          </p:cNvSpPr>
          <p:nvPr/>
        </p:nvSpPr>
        <p:spPr bwMode="auto">
          <a:xfrm>
            <a:off x="35496" y="1412776"/>
            <a:ext cx="9144000" cy="55780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defRPr/>
            </a:pPr>
            <a:r>
              <a:rPr lang="de-DE" sz="3600" spc="-100" dirty="0" err="1">
                <a:latin typeface="Cambria"/>
                <a:cs typeface="Cambria"/>
              </a:rPr>
              <a:t>Ephesians</a:t>
            </a:r>
            <a:r>
              <a:rPr lang="de-DE" sz="3600" spc="-100" dirty="0">
                <a:latin typeface="Cambria"/>
                <a:cs typeface="Cambria"/>
              </a:rPr>
              <a:t> 1:3–6 </a:t>
            </a:r>
            <a:r>
              <a:rPr lang="en-US" sz="2800" spc="-100" dirty="0">
                <a:latin typeface="Cambria"/>
                <a:cs typeface="Cambria"/>
              </a:rPr>
              <a:t>NKJV</a:t>
            </a:r>
            <a:endParaRPr lang="en-US" sz="3600" spc="-1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“Blessed be the God…, who has blessed    us with every spiritual blessing in the heavenly places in Christ, just as He </a:t>
            </a:r>
            <a:r>
              <a:rPr lang="en-US" dirty="0">
                <a:highlight>
                  <a:srgbClr val="C80000"/>
                </a:highlight>
                <a:latin typeface="Calibri"/>
                <a:cs typeface="Calibri"/>
              </a:rPr>
              <a:t>chose</a:t>
            </a:r>
            <a:r>
              <a:rPr lang="en-US" dirty="0">
                <a:latin typeface="Calibri"/>
                <a:cs typeface="Calibri"/>
              </a:rPr>
              <a:t> us in Him before the foundation of the world,…having predestined us to adoption as sons by Jesus Christ to Himself, </a:t>
            </a:r>
            <a:r>
              <a:rPr lang="en-US" dirty="0" err="1">
                <a:latin typeface="Calibri"/>
                <a:cs typeface="Calibri"/>
              </a:rPr>
              <a:t>accor</a:t>
            </a:r>
            <a:r>
              <a:rPr lang="en-US" dirty="0">
                <a:latin typeface="Calibri"/>
                <a:cs typeface="Calibri"/>
              </a:rPr>
              <a:t>-ding to the good pleasure of His will, to the</a:t>
            </a:r>
          </a:p>
          <a:p>
            <a:pPr algn="ctr" eaLnBrk="1" hangingPunct="1">
              <a:lnSpc>
                <a:spcPct val="90000"/>
              </a:lnSpc>
              <a:spcBef>
                <a:spcPts val="0"/>
              </a:spcBef>
              <a:spcAft>
                <a:spcPts val="0"/>
              </a:spcAft>
              <a:defRPr/>
            </a:pPr>
            <a:r>
              <a:rPr lang="en-US" dirty="0">
                <a:latin typeface="Calibri"/>
                <a:cs typeface="Calibri"/>
              </a:rPr>
              <a:t>praise of the glory of His grace, by which  He made us </a:t>
            </a:r>
            <a:r>
              <a:rPr lang="en-US" dirty="0">
                <a:highlight>
                  <a:srgbClr val="C80000"/>
                </a:highlight>
                <a:latin typeface="Calibri"/>
                <a:cs typeface="Calibri"/>
              </a:rPr>
              <a:t>accepted</a:t>
            </a:r>
            <a:r>
              <a:rPr lang="en-US" dirty="0">
                <a:latin typeface="Calibri"/>
                <a:cs typeface="Calibri"/>
              </a:rPr>
              <a:t> in the Beloved.”</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2000"/>
                                        <p:tgtEl>
                                          <p:spTgt spid="7"/>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3"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2399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450850" algn="l"/>
              </a:tabLst>
              <a:defRPr/>
            </a:pPr>
            <a:r>
              <a:rPr lang="en-US" b="1" dirty="0">
                <a:latin typeface="Calibri"/>
                <a:cs typeface="Calibri"/>
              </a:rPr>
              <a:t>Paul includes a long gift list in Ephesians 1:3-14 as he thanks God for the blessings of the gospel. </a:t>
            </a:r>
            <a:r>
              <a:rPr lang="en-US" dirty="0">
                <a:latin typeface="Calibri"/>
                <a:cs typeface="Calibri"/>
              </a:rPr>
              <a:t>	</a:t>
            </a:r>
          </a:p>
          <a:p>
            <a:pPr marL="180975" eaLnBrk="1" hangingPunct="1">
              <a:lnSpc>
                <a:spcPct val="90000"/>
              </a:lnSpc>
              <a:spcBef>
                <a:spcPts val="0"/>
              </a:spcBef>
              <a:spcAft>
                <a:spcPts val="0"/>
              </a:spcAft>
              <a:tabLst>
                <a:tab pos="450850" algn="l"/>
              </a:tabLst>
              <a:defRPr/>
            </a:pPr>
            <a:r>
              <a:rPr lang="en-US" dirty="0">
                <a:latin typeface="Calibri"/>
                <a:cs typeface="Calibri"/>
              </a:rPr>
              <a:t>	• God has “blessed us in Christ with  	every </a:t>
            </a:r>
            <a:r>
              <a:rPr lang="en-US" dirty="0">
                <a:highlight>
                  <a:srgbClr val="FF00FF"/>
                </a:highlight>
                <a:latin typeface="Calibri"/>
                <a:cs typeface="Calibri"/>
              </a:rPr>
              <a:t>spiritual</a:t>
            </a:r>
            <a:r>
              <a:rPr lang="en-US" dirty="0">
                <a:latin typeface="Calibri"/>
                <a:cs typeface="Calibri"/>
              </a:rPr>
              <a:t> blessing” (</a:t>
            </a:r>
            <a:r>
              <a:rPr lang="en-US" i="1" dirty="0">
                <a:latin typeface="Calibri"/>
                <a:cs typeface="Calibri"/>
              </a:rPr>
              <a:t>Eph. 1:3, ESV</a:t>
            </a:r>
            <a:r>
              <a:rPr lang="en-US" dirty="0">
                <a:latin typeface="Calibri"/>
                <a:cs typeface="Calibri"/>
              </a:rPr>
              <a:t>);</a:t>
            </a:r>
            <a:r>
              <a:rPr lang="en-US" b="1" spc="100" dirty="0">
                <a:latin typeface="Calibri"/>
                <a:cs typeface="Calibri"/>
              </a:rPr>
              <a:t>	</a:t>
            </a:r>
            <a:r>
              <a:rPr lang="en-US" dirty="0">
                <a:latin typeface="Calibri"/>
                <a:cs typeface="Calibri"/>
              </a:rPr>
              <a:t>the Greek, </a:t>
            </a:r>
            <a:r>
              <a:rPr lang="en-US" i="1" dirty="0" err="1">
                <a:latin typeface="Calibri"/>
                <a:cs typeface="Calibri"/>
              </a:rPr>
              <a:t>pneumatikos</a:t>
            </a:r>
            <a:r>
              <a:rPr lang="en-US" dirty="0">
                <a:latin typeface="Calibri"/>
                <a:cs typeface="Calibri"/>
              </a:rPr>
              <a:t> suggests that 	they come through the Spirit (</a:t>
            </a:r>
            <a:r>
              <a:rPr lang="en-US" i="1" dirty="0">
                <a:latin typeface="Calibri"/>
                <a:cs typeface="Calibri"/>
              </a:rPr>
              <a:t>pneuma</a:t>
            </a:r>
            <a:r>
              <a:rPr lang="en-US" dirty="0">
                <a:latin typeface="Calibri"/>
                <a:cs typeface="Calibri"/>
              </a:rPr>
              <a:t>).</a:t>
            </a:r>
            <a:endParaRPr lang="en-US" spc="-100" dirty="0">
              <a:latin typeface="Calibri"/>
              <a:cs typeface="Calibri"/>
            </a:endParaRPr>
          </a:p>
          <a:p>
            <a:pPr marL="180975" eaLnBrk="1" hangingPunct="1">
              <a:lnSpc>
                <a:spcPct val="90000"/>
              </a:lnSpc>
              <a:spcBef>
                <a:spcPts val="0"/>
              </a:spcBef>
              <a:spcAft>
                <a:spcPts val="0"/>
              </a:spcAft>
              <a:tabLst>
                <a:tab pos="450850" algn="l"/>
              </a:tabLst>
              <a:defRPr/>
            </a:pPr>
            <a:r>
              <a:rPr lang="en-US" spc="-100" dirty="0">
                <a:latin typeface="Calibri"/>
                <a:cs typeface="Calibri"/>
              </a:rPr>
              <a:t>	</a:t>
            </a:r>
            <a:r>
              <a:rPr lang="en-US" dirty="0">
                <a:latin typeface="Calibri"/>
                <a:cs typeface="Calibri"/>
              </a:rPr>
              <a:t>• Paul’s closing blessing celebrates the 	work of the Spirit in the lives of believers: 	“sealed with the Holy Spirit” (</a:t>
            </a:r>
            <a:r>
              <a:rPr lang="en-US" i="1" dirty="0">
                <a:latin typeface="Calibri"/>
                <a:cs typeface="Calibri"/>
              </a:rPr>
              <a:t>v. 13</a:t>
            </a:r>
            <a:r>
              <a:rPr lang="en-US" dirty="0">
                <a:latin typeface="Calibri"/>
                <a:cs typeface="Calibri"/>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God’s Many Gifts</a:t>
            </a:r>
          </a:p>
          <a:p>
            <a:pPr marL="36000">
              <a:defRPr/>
            </a:pPr>
            <a:r>
              <a:rPr lang="en-US" sz="3200" b="1" cap="small" spc="50" dirty="0">
                <a:latin typeface="Cambria"/>
                <a:cs typeface="Cambria"/>
              </a:rPr>
              <a:t>a. Chosen and Accepted in Christ </a:t>
            </a: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73932"/>
            <a:ext cx="9144000" cy="52332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Lst>
              <a:defRPr/>
            </a:pPr>
            <a:r>
              <a:rPr lang="en-US" b="1" spc="100" dirty="0">
                <a:latin typeface="Calibri"/>
                <a:cs typeface="Calibri"/>
              </a:rPr>
              <a:t>Ephesians 1:3–6 is about how God views us in Christ 		</a:t>
            </a:r>
          </a:p>
          <a:p>
            <a:pPr marL="180975" eaLnBrk="1" hangingPunct="1">
              <a:lnSpc>
                <a:spcPct val="90000"/>
              </a:lnSpc>
              <a:spcBef>
                <a:spcPts val="0"/>
              </a:spcBef>
              <a:spcAft>
                <a:spcPts val="600"/>
              </a:spcAft>
              <a:tabLst>
                <a:tab pos="450850" algn="l"/>
              </a:tabLst>
              <a:defRPr/>
            </a:pPr>
            <a:r>
              <a:rPr lang="en-US" dirty="0">
                <a:latin typeface="Calibri"/>
                <a:cs typeface="Calibri"/>
              </a:rPr>
              <a:t>	• “</a:t>
            </a:r>
            <a:r>
              <a:rPr lang="en-US" dirty="0">
                <a:highlight>
                  <a:srgbClr val="FF00FF"/>
                </a:highlight>
                <a:latin typeface="Calibri"/>
                <a:cs typeface="Calibri"/>
              </a:rPr>
              <a:t>holy</a:t>
            </a:r>
            <a:r>
              <a:rPr lang="en-US" dirty="0">
                <a:latin typeface="Calibri"/>
                <a:cs typeface="Calibri"/>
              </a:rPr>
              <a:t> and </a:t>
            </a:r>
            <a:r>
              <a:rPr lang="en-US" dirty="0">
                <a:highlight>
                  <a:srgbClr val="FF00FF"/>
                </a:highlight>
                <a:latin typeface="Calibri"/>
                <a:cs typeface="Calibri"/>
              </a:rPr>
              <a:t>blameless</a:t>
            </a:r>
            <a:r>
              <a:rPr lang="en-US" dirty="0">
                <a:latin typeface="Calibri"/>
                <a:cs typeface="Calibri"/>
              </a:rPr>
              <a:t>” (</a:t>
            </a:r>
            <a:r>
              <a:rPr lang="en-US" i="1" dirty="0">
                <a:latin typeface="Calibri"/>
                <a:cs typeface="Calibri"/>
              </a:rPr>
              <a:t>1:4, ESV</a:t>
            </a:r>
            <a:r>
              <a:rPr lang="en-US" dirty="0">
                <a:latin typeface="Calibri"/>
                <a:cs typeface="Calibri"/>
              </a:rPr>
              <a:t>); as 	</a:t>
            </a:r>
            <a:r>
              <a:rPr lang="en-US" dirty="0">
                <a:highlight>
                  <a:srgbClr val="0000FF"/>
                </a:highlight>
                <a:latin typeface="Calibri"/>
                <a:cs typeface="Calibri"/>
              </a:rPr>
              <a:t>treasured children</a:t>
            </a:r>
            <a:r>
              <a:rPr lang="en-US" dirty="0">
                <a:latin typeface="Calibri"/>
                <a:cs typeface="Calibri"/>
              </a:rPr>
              <a:t> by virtue of both 	Creation and Redemption in Christ (</a:t>
            </a:r>
            <a:r>
              <a:rPr lang="en-US" i="1" dirty="0">
                <a:latin typeface="Calibri"/>
                <a:cs typeface="Calibri"/>
              </a:rPr>
              <a:t>1:5</a:t>
            </a:r>
            <a:r>
              <a:rPr lang="en-US" dirty="0">
                <a:latin typeface="Calibri"/>
                <a:cs typeface="Calibri"/>
              </a:rPr>
              <a:t>); 	“</a:t>
            </a:r>
            <a:r>
              <a:rPr lang="en-US" dirty="0">
                <a:highlight>
                  <a:srgbClr val="FF0000"/>
                </a:highlight>
                <a:latin typeface="Calibri"/>
                <a:cs typeface="Calibri"/>
              </a:rPr>
              <a:t>accepted</a:t>
            </a:r>
            <a:r>
              <a:rPr lang="en-US" dirty="0">
                <a:latin typeface="Calibri"/>
                <a:cs typeface="Calibri"/>
              </a:rPr>
              <a:t> in the Beloved” (</a:t>
            </a:r>
            <a:r>
              <a:rPr lang="en-US" i="1" dirty="0">
                <a:latin typeface="Calibri"/>
                <a:cs typeface="Calibri"/>
              </a:rPr>
              <a:t>1:6</a:t>
            </a:r>
            <a:r>
              <a:rPr lang="en-US" dirty="0">
                <a:latin typeface="Calibri"/>
                <a:cs typeface="Calibri"/>
              </a:rPr>
              <a:t>).</a:t>
            </a:r>
            <a:endParaRPr lang="en-US" spc="-100" dirty="0">
              <a:latin typeface="Calibri"/>
              <a:cs typeface="Calibri"/>
            </a:endParaRPr>
          </a:p>
          <a:p>
            <a:pPr marL="180975" eaLnBrk="1" hangingPunct="1">
              <a:lnSpc>
                <a:spcPct val="90000"/>
              </a:lnSpc>
              <a:spcBef>
                <a:spcPts val="0"/>
              </a:spcBef>
              <a:spcAft>
                <a:spcPts val="600"/>
              </a:spcAft>
              <a:tabLst>
                <a:tab pos="450850" algn="l"/>
              </a:tabLst>
              <a:defRPr/>
            </a:pPr>
            <a:r>
              <a:rPr lang="en-US" spc="-100" dirty="0">
                <a:latin typeface="Calibri"/>
                <a:cs typeface="Calibri"/>
              </a:rPr>
              <a:t>	</a:t>
            </a:r>
            <a:r>
              <a:rPr lang="en-US" dirty="0">
                <a:latin typeface="Calibri"/>
                <a:cs typeface="Calibri"/>
              </a:rPr>
              <a:t>• It’s God’s intention for us to be saved.  	We lose salvation only by our own sinful 	choices.</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God’s Many Gifts</a:t>
            </a:r>
          </a:p>
          <a:p>
            <a:pPr marL="36000">
              <a:defRPr/>
            </a:pPr>
            <a:r>
              <a:rPr lang="en-US" sz="3200" b="1" cap="small" spc="50" dirty="0">
                <a:latin typeface="Cambria"/>
                <a:cs typeface="Cambria"/>
              </a:rPr>
              <a:t>a. Chosen and Accepted in Christ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78492</TotalTime>
  <Words>4484</Words>
  <Application>Microsoft Macintosh PowerPoint</Application>
  <PresentationFormat>On-screen Show (4:3)</PresentationFormat>
  <Paragraphs>229</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Avenir Next Condensed Demi Bold</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1165</cp:revision>
  <cp:lastPrinted>2023-07-05T13:36:44Z</cp:lastPrinted>
  <dcterms:created xsi:type="dcterms:W3CDTF">2021-07-03T11:23:54Z</dcterms:created>
  <dcterms:modified xsi:type="dcterms:W3CDTF">2023-07-06T07:15:20Z</dcterms:modified>
</cp:coreProperties>
</file>