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9"/>
  </p:notesMasterIdLst>
  <p:handoutMasterIdLst>
    <p:handoutMasterId r:id="rId30"/>
  </p:handoutMasterIdLst>
  <p:sldIdLst>
    <p:sldId id="718" r:id="rId3"/>
    <p:sldId id="704" r:id="rId4"/>
    <p:sldId id="268" r:id="rId5"/>
    <p:sldId id="458" r:id="rId6"/>
    <p:sldId id="479" r:id="rId7"/>
    <p:sldId id="603" r:id="rId8"/>
    <p:sldId id="721" r:id="rId9"/>
    <p:sldId id="735" r:id="rId10"/>
    <p:sldId id="736" r:id="rId11"/>
    <p:sldId id="699" r:id="rId12"/>
    <p:sldId id="680" r:id="rId13"/>
    <p:sldId id="737" r:id="rId14"/>
    <p:sldId id="706" r:id="rId15"/>
    <p:sldId id="698" r:id="rId16"/>
    <p:sldId id="738" r:id="rId17"/>
    <p:sldId id="739" r:id="rId18"/>
    <p:sldId id="731" r:id="rId19"/>
    <p:sldId id="740" r:id="rId20"/>
    <p:sldId id="732" r:id="rId21"/>
    <p:sldId id="742" r:id="rId22"/>
    <p:sldId id="685" r:id="rId23"/>
    <p:sldId id="716" r:id="rId24"/>
    <p:sldId id="743" r:id="rId25"/>
    <p:sldId id="730" r:id="rId26"/>
    <p:sldId id="733" r:id="rId27"/>
    <p:sldId id="734" r:id="rId28"/>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o Vicente" initials="CV" lastIdx="1" clrIdx="0">
    <p:extLst>
      <p:ext uri="{19B8F6BF-5375-455C-9EA6-DF929625EA0E}">
        <p15:presenceInfo xmlns:p15="http://schemas.microsoft.com/office/powerpoint/2012/main" userId="add71d1e32a934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00B0BE"/>
    <a:srgbClr val="000000"/>
    <a:srgbClr val="D9D9D9"/>
    <a:srgbClr val="FF00FF"/>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92" autoAdjust="0"/>
    <p:restoredTop sz="76476" autoAdjust="0"/>
  </p:normalViewPr>
  <p:slideViewPr>
    <p:cSldViewPr>
      <p:cViewPr varScale="1">
        <p:scale>
          <a:sx n="67" d="100"/>
          <a:sy n="67" d="100"/>
        </p:scale>
        <p:origin x="784" y="16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 d="1"/>
        <a:sy n="1" d="1"/>
      </p:scale>
      <p:origin x="0" y="0"/>
    </p:cViewPr>
  </p:sorterViewPr>
  <p:notesViewPr>
    <p:cSldViewPr>
      <p:cViewPr varScale="1">
        <p:scale>
          <a:sx n="105" d="100"/>
          <a:sy n="105" d="100"/>
        </p:scale>
        <p:origin x="139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CF7DEA-EED0-B34A-97AC-1E39EAF9C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A0B209-6DB4-BAB2-CF2C-4C3140CA8D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75927F-2F01-BC43-856C-0DDF70B4A0C5}" type="datetimeFigureOut">
              <a:rPr lang="en-US" smtClean="0"/>
              <a:t>7/14/23</a:t>
            </a:fld>
            <a:endParaRPr lang="en-US"/>
          </a:p>
        </p:txBody>
      </p:sp>
      <p:sp>
        <p:nvSpPr>
          <p:cNvPr id="4" name="Footer Placeholder 3">
            <a:extLst>
              <a:ext uri="{FF2B5EF4-FFF2-40B4-BE49-F238E27FC236}">
                <a16:creationId xmlns:a16="http://schemas.microsoft.com/office/drawing/2014/main" id="{25397747-7603-FC97-B986-99AB94D540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03F291-8112-5E0D-F0E9-AA0D63979E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1B494-DDF3-964F-AFCD-83AD96D68632}" type="slidenum">
              <a:rPr lang="en-US" smtClean="0"/>
              <a:t>‹#›</a:t>
            </a:fld>
            <a:endParaRPr lang="en-US"/>
          </a:p>
        </p:txBody>
      </p:sp>
    </p:spTree>
    <p:extLst>
      <p:ext uri="{BB962C8B-B14F-4D97-AF65-F5344CB8AC3E}">
        <p14:creationId xmlns:p14="http://schemas.microsoft.com/office/powerpoint/2010/main" val="2129313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1</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dirty="0">
                <a:latin typeface="Arial" charset="0"/>
                <a:cs typeface="ＭＳ Ｐゴシック" charset="0"/>
              </a:rPr>
              <a:t>Mga </a:t>
            </a:r>
            <a:r>
              <a:rPr lang="en-US" b="0" i="0" spc="100" dirty="0" err="1">
                <a:latin typeface="Arial" charset="0"/>
                <a:cs typeface="ＭＳ Ｐゴシック" charset="0"/>
              </a:rPr>
              <a:t>Taga-Efeso</a:t>
            </a:r>
            <a:r>
              <a:rPr lang="en-US" b="0" i="0" spc="100" dirty="0">
                <a:latin typeface="Arial" charset="0"/>
                <a:cs typeface="ＭＳ Ｐゴシック" charset="0"/>
              </a:rPr>
              <a:t>. </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219983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b. </a:t>
            </a:r>
            <a:r>
              <a:rPr lang="en-US" b="1" spc="100" baseline="0" dirty="0" err="1">
                <a:latin typeface="Arial" charset="0"/>
                <a:cs typeface="ＭＳ Ｐゴシック" charset="0"/>
              </a:rPr>
              <a:t>Kabatiran</a:t>
            </a:r>
            <a:r>
              <a:rPr lang="en-US" b="1" spc="100" baseline="0" dirty="0">
                <a:latin typeface="Arial" charset="0"/>
                <a:cs typeface="ＭＳ Ｐゴシック" charset="0"/>
              </a:rPr>
              <a:t> </a:t>
            </a:r>
            <a:r>
              <a:rPr lang="en-US" b="1" spc="100" baseline="0" dirty="0" err="1">
                <a:latin typeface="Arial" charset="0"/>
                <a:cs typeface="ＭＳ Ｐゴシック" charset="0"/>
              </a:rPr>
              <a:t>Mula</a:t>
            </a:r>
            <a:r>
              <a:rPr lang="en-US" b="1" spc="100" baseline="0" dirty="0">
                <a:latin typeface="Arial" charset="0"/>
                <a:cs typeface="ＭＳ Ｐゴシック" charset="0"/>
              </a:rPr>
              <a:t> </a:t>
            </a:r>
            <a:r>
              <a:rPr lang="en-US" b="1" spc="100" baseline="0" dirty="0" err="1">
                <a:latin typeface="Arial" charset="0"/>
                <a:cs typeface="ＭＳ Ｐゴシック" charset="0"/>
              </a:rPr>
              <a:t>sa</a:t>
            </a:r>
            <a:r>
              <a:rPr lang="en-US" b="1" spc="100" baseline="0" dirty="0">
                <a:latin typeface="Arial" charset="0"/>
                <a:cs typeface="ＭＳ Ｐゴシック" charset="0"/>
              </a:rPr>
              <a:t> Banal </a:t>
            </a:r>
            <a:r>
              <a:rPr lang="en-US" b="1" spc="100" baseline="0" dirty="0" err="1">
                <a:latin typeface="Arial" charset="0"/>
                <a:cs typeface="ＭＳ Ｐゴシック" charset="0"/>
              </a:rPr>
              <a:t>na</a:t>
            </a:r>
            <a:r>
              <a:rPr lang="en-US" b="1" spc="100" baseline="0" dirty="0">
                <a:latin typeface="Arial" charset="0"/>
                <a:cs typeface="ＭＳ Ｐゴシック" charset="0"/>
              </a:rPr>
              <a:t> Espiritu. </a:t>
            </a:r>
            <a:r>
              <a:rPr lang="en-US" b="0" spc="100" baseline="0" dirty="0">
                <a:latin typeface="Arial" charset="0"/>
                <a:cs typeface="ＭＳ Ｐゴシック" charset="0"/>
              </a:rPr>
              <a:t>“</a:t>
            </a:r>
            <a:r>
              <a:rPr lang="en-US" b="0" spc="100" baseline="0" dirty="0" err="1">
                <a:latin typeface="Arial" charset="0"/>
                <a:cs typeface="ＭＳ Ｐゴシック" charset="0"/>
              </a:rPr>
              <a:t>Upang</a:t>
            </a:r>
            <a:r>
              <a:rPr lang="en-US" b="0" spc="100" baseline="0" dirty="0">
                <a:latin typeface="Arial" charset="0"/>
                <a:cs typeface="ＭＳ Ｐゴシック" charset="0"/>
              </a:rPr>
              <a:t> ang </a:t>
            </a:r>
            <a:r>
              <a:rPr lang="en-US" b="0" spc="100" baseline="0" dirty="0" err="1">
                <a:latin typeface="Arial" charset="0"/>
                <a:cs typeface="ＭＳ Ｐゴシック" charset="0"/>
              </a:rPr>
              <a:t>Diyos</a:t>
            </a:r>
            <a:r>
              <a:rPr lang="en-US" b="0" spc="100" baseline="0" dirty="0">
                <a:latin typeface="Arial" charset="0"/>
                <a:cs typeface="ＭＳ Ｐゴシック" charset="0"/>
              </a:rPr>
              <a:t> ng </a:t>
            </a:r>
            <a:r>
              <a:rPr lang="en-US" b="0" spc="100" baseline="0" dirty="0" err="1">
                <a:latin typeface="Arial" charset="0"/>
                <a:cs typeface="ＭＳ Ｐゴシック" charset="0"/>
              </a:rPr>
              <a:t>ating</a:t>
            </a:r>
            <a:r>
              <a:rPr lang="en-US" b="0" spc="100" baseline="0" dirty="0">
                <a:latin typeface="Arial" charset="0"/>
                <a:cs typeface="ＭＳ Ｐゴシック" charset="0"/>
              </a:rPr>
              <a:t> </a:t>
            </a:r>
            <a:r>
              <a:rPr lang="en-US" b="0" spc="100" baseline="0" dirty="0" err="1">
                <a:latin typeface="Arial" charset="0"/>
                <a:cs typeface="ＭＳ Ｐゴシック" charset="0"/>
              </a:rPr>
              <a:t>Panginoong</a:t>
            </a:r>
            <a:r>
              <a:rPr lang="en-US" b="0" spc="100" baseline="0" dirty="0">
                <a:latin typeface="Arial" charset="0"/>
                <a:cs typeface="ＭＳ Ｐゴシック" charset="0"/>
              </a:rPr>
              <a:t> Jesu-Cristo, ang Ama ng </a:t>
            </a:r>
            <a:r>
              <a:rPr lang="en-US" b="0" spc="100" baseline="0" dirty="0" err="1">
                <a:latin typeface="Arial" charset="0"/>
                <a:cs typeface="ＭＳ Ｐゴシック" charset="0"/>
              </a:rPr>
              <a:t>kaluwalhatian</a:t>
            </a:r>
            <a:r>
              <a:rPr lang="en-US" b="0" spc="100" baseline="0" dirty="0">
                <a:latin typeface="Arial" charset="0"/>
                <a:cs typeface="ＭＳ Ｐゴシック" charset="0"/>
              </a:rPr>
              <a:t>, ay </a:t>
            </a:r>
            <a:r>
              <a:rPr lang="en-US" b="0" spc="100" baseline="0" dirty="0" err="1">
                <a:latin typeface="Arial" charset="0"/>
                <a:cs typeface="ＭＳ Ｐゴシック" charset="0"/>
              </a:rPr>
              <a:t>magkaloob</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inyo</a:t>
            </a:r>
            <a:r>
              <a:rPr lang="en-US" b="0" spc="100" baseline="0" dirty="0">
                <a:latin typeface="Arial" charset="0"/>
                <a:cs typeface="ＭＳ Ｐゴシック" charset="0"/>
              </a:rPr>
              <a:t> ng </a:t>
            </a:r>
            <a:r>
              <a:rPr lang="en-US" b="0" spc="100" baseline="0" dirty="0" err="1">
                <a:latin typeface="Arial" charset="0"/>
                <a:cs typeface="ＭＳ Ｐゴシック" charset="0"/>
              </a:rPr>
              <a:t>espiritu</a:t>
            </a:r>
            <a:r>
              <a:rPr lang="en-US" b="0" spc="100" baseline="0" dirty="0">
                <a:latin typeface="Arial" charset="0"/>
                <a:cs typeface="ＭＳ Ｐゴシック" charset="0"/>
              </a:rPr>
              <a:t> ng </a:t>
            </a:r>
            <a:r>
              <a:rPr lang="en-US" b="0" spc="100" baseline="0" dirty="0" err="1">
                <a:latin typeface="Arial" charset="0"/>
                <a:cs typeface="ＭＳ Ｐゴシック" charset="0"/>
              </a:rPr>
              <a:t>karunungan</a:t>
            </a:r>
            <a:r>
              <a:rPr lang="en-US" b="0" spc="100" baseline="0" dirty="0">
                <a:latin typeface="Arial" charset="0"/>
                <a:cs typeface="ＭＳ Ｐゴシック" charset="0"/>
              </a:rPr>
              <a:t> at ng </a:t>
            </a:r>
            <a:r>
              <a:rPr lang="en-US" b="0" spc="100" baseline="0" dirty="0" err="1">
                <a:latin typeface="Arial" charset="0"/>
                <a:cs typeface="ＭＳ Ｐゴシック" charset="0"/>
              </a:rPr>
              <a:t>pahayag</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ganap</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pagkakilala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kanya, …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malaman</a:t>
            </a:r>
            <a:r>
              <a:rPr lang="en-US" b="0" spc="100" baseline="0" dirty="0">
                <a:latin typeface="Arial" charset="0"/>
                <a:cs typeface="ＭＳ Ｐゴシック" charset="0"/>
              </a:rPr>
              <a:t> </a:t>
            </a:r>
            <a:r>
              <a:rPr lang="en-US" b="0" spc="100" baseline="0" dirty="0" err="1">
                <a:latin typeface="Arial" charset="0"/>
                <a:cs typeface="ＭＳ Ｐゴシック" charset="0"/>
              </a:rPr>
              <a:t>ninyo</a:t>
            </a:r>
            <a:r>
              <a:rPr lang="en-US" b="0" spc="100" baseline="0" dirty="0">
                <a:latin typeface="Arial" charset="0"/>
                <a:cs typeface="ＭＳ Ｐゴシック" charset="0"/>
              </a:rPr>
              <a:t> kung </a:t>
            </a:r>
            <a:r>
              <a:rPr lang="en-US" b="0" spc="100" baseline="0" dirty="0" err="1">
                <a:latin typeface="Arial" charset="0"/>
                <a:cs typeface="ＭＳ Ｐゴシック" charset="0"/>
              </a:rPr>
              <a:t>ano</a:t>
            </a:r>
            <a:r>
              <a:rPr lang="en-US" b="0" spc="100" baseline="0" dirty="0">
                <a:latin typeface="Arial" charset="0"/>
                <a:cs typeface="ＭＳ Ｐゴシック" charset="0"/>
              </a:rPr>
              <a:t> ang </a:t>
            </a:r>
            <a:r>
              <a:rPr lang="en-US" b="0" spc="100" baseline="0" dirty="0" err="1">
                <a:latin typeface="Arial" charset="0"/>
                <a:cs typeface="ＭＳ Ｐゴシック" charset="0"/>
              </a:rPr>
              <a:t>pag-asa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pagtawag</a:t>
            </a:r>
            <a:r>
              <a:rPr lang="en-US" b="0" spc="100" baseline="0" dirty="0">
                <a:latin typeface="Arial" charset="0"/>
                <a:cs typeface="ＭＳ Ｐゴシック" charset="0"/>
              </a:rPr>
              <a:t>, kung </a:t>
            </a:r>
            <a:r>
              <a:rPr lang="en-US" b="0" spc="100" baseline="0" dirty="0" err="1">
                <a:latin typeface="Arial" charset="0"/>
                <a:cs typeface="ＭＳ Ｐゴシック" charset="0"/>
              </a:rPr>
              <a:t>ano</a:t>
            </a:r>
            <a:r>
              <a:rPr lang="en-US" b="0" spc="100" baseline="0" dirty="0">
                <a:latin typeface="Arial" charset="0"/>
                <a:cs typeface="ＭＳ Ｐゴシック" charset="0"/>
              </a:rPr>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kayamanan</a:t>
            </a:r>
            <a:r>
              <a:rPr lang="en-US" b="0" spc="100" baseline="0" dirty="0">
                <a:latin typeface="Arial" charset="0"/>
                <a:cs typeface="ＭＳ Ｐゴシック" charset="0"/>
              </a:rPr>
              <a:t> ng </a:t>
            </a:r>
            <a:r>
              <a:rPr lang="en-US" b="0" spc="100" baseline="0" dirty="0" err="1">
                <a:latin typeface="Arial" charset="0"/>
                <a:cs typeface="ＭＳ Ｐゴシック" charset="0"/>
              </a:rPr>
              <a:t>kaluwalhatian</a:t>
            </a:r>
            <a:r>
              <a:rPr lang="en-US" b="0" spc="100" baseline="0" dirty="0">
                <a:latin typeface="Arial" charset="0"/>
                <a:cs typeface="ＭＳ Ｐゴシック" charset="0"/>
              </a:rPr>
              <a:t> ng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pamana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 banal, at kung </a:t>
            </a:r>
            <a:r>
              <a:rPr lang="en-US" b="0" spc="100" baseline="0" dirty="0" err="1">
                <a:latin typeface="Arial" charset="0"/>
                <a:cs typeface="ＭＳ Ｐゴシック" charset="0"/>
              </a:rPr>
              <a:t>ano</a:t>
            </a:r>
            <a:r>
              <a:rPr lang="en-US" b="0" spc="100" baseline="0" dirty="0">
                <a:latin typeface="Arial" charset="0"/>
                <a:cs typeface="ＭＳ Ｐゴシック" charset="0"/>
              </a:rPr>
              <a:t> ang di-</a:t>
            </a:r>
            <a:r>
              <a:rPr lang="en-US" b="0" spc="100" baseline="0" dirty="0" err="1">
                <a:latin typeface="Arial" charset="0"/>
                <a:cs typeface="ＭＳ Ｐゴシック" charset="0"/>
              </a:rPr>
              <a:t>masukat</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kadakilaan</a:t>
            </a:r>
            <a:r>
              <a:rPr lang="en-US" b="0" spc="100" baseline="0" dirty="0">
                <a:latin typeface="Arial" charset="0"/>
                <a:cs typeface="ＭＳ Ｐゴシック" charset="0"/>
              </a:rPr>
              <a:t> ng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kapangyarihan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atin</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sumasampalataya</a:t>
            </a:r>
            <a:r>
              <a:rPr lang="en-US" b="0" spc="100" baseline="0" dirty="0">
                <a:latin typeface="Arial" charset="0"/>
                <a:cs typeface="ＭＳ Ｐゴシック" charset="0"/>
              </a:rPr>
              <a:t>, </a:t>
            </a:r>
            <a:r>
              <a:rPr lang="en-US" b="0" spc="100" baseline="0" dirty="0" err="1">
                <a:latin typeface="Arial" charset="0"/>
                <a:cs typeface="ＭＳ Ｐゴシック" charset="0"/>
              </a:rPr>
              <a:t>ayon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paggawa</a:t>
            </a:r>
            <a:r>
              <a:rPr lang="en-US" b="0" spc="100" baseline="0" dirty="0">
                <a:latin typeface="Arial" charset="0"/>
                <a:cs typeface="ＭＳ Ｐゴシック" charset="0"/>
              </a:rPr>
              <a:t> ng </a:t>
            </a:r>
            <a:r>
              <a:rPr lang="en-US" b="0" spc="100" baseline="0" dirty="0" err="1">
                <a:latin typeface="Arial" charset="0"/>
                <a:cs typeface="ＭＳ Ｐゴシック" charset="0"/>
              </a:rPr>
              <a:t>kapangyarihan</a:t>
            </a:r>
            <a:r>
              <a:rPr lang="en-US" b="0" spc="100" baseline="0" dirty="0">
                <a:latin typeface="Arial" charset="0"/>
                <a:cs typeface="ＭＳ Ｐゴシック" charset="0"/>
              </a:rPr>
              <a:t> ng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lakas</a:t>
            </a:r>
            <a:r>
              <a:rPr lang="en-US" b="0" spc="100" baseline="0" dirty="0">
                <a:latin typeface="Arial" charset="0"/>
                <a:cs typeface="ＭＳ Ｐゴシック" charset="0"/>
              </a:rPr>
              <a:t>” (</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1:17–19</a:t>
            </a:r>
            <a:r>
              <a:rPr lang="en-US" b="0" i="0" spc="100" baseline="0" dirty="0">
                <a:latin typeface="Arial" charset="0"/>
                <a:cs typeface="ＭＳ Ｐゴシック" charset="0"/>
              </a:rPr>
              <a:t>).</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698116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cs typeface="ＭＳ Ｐゴシック" charset="0"/>
              </a:rPr>
              <a:t>• Isang </a:t>
            </a:r>
            <a:r>
              <a:rPr lang="en-US" b="0" i="0" spc="100" baseline="0" dirty="0" err="1">
                <a:latin typeface="Arial" charset="0"/>
                <a:cs typeface="ＭＳ Ｐゴシック" charset="0"/>
              </a:rPr>
              <a:t>napalalim</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pagkaunawa</a:t>
            </a:r>
            <a:r>
              <a:rPr lang="en-US" b="0" i="0" spc="100" baseline="0" dirty="0">
                <a:latin typeface="Arial" charset="0"/>
                <a:cs typeface="ＭＳ Ｐゴシック" charset="0"/>
              </a:rPr>
              <a:t> kay Jesus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pagkakilala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kanya,” </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1:17</a:t>
            </a:r>
            <a:r>
              <a:rPr lang="en-US" b="0" i="0" spc="100" baseline="0" dirty="0">
                <a:latin typeface="Arial" charset="0"/>
                <a:cs typeface="ＭＳ Ｐゴシック" charset="0"/>
              </a:rPr>
              <a:t>). ¶ • </a:t>
            </a:r>
            <a:r>
              <a:rPr lang="en-US" b="0" i="0" spc="100" baseline="0" dirty="0" err="1">
                <a:latin typeface="Arial" charset="0"/>
                <a:cs typeface="ＭＳ Ｐゴシック" charset="0"/>
              </a:rPr>
              <a:t>Alisto</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nakaraang</a:t>
            </a:r>
            <a:r>
              <a:rPr lang="en-US" b="0" i="0" spc="100" baseline="0" dirty="0">
                <a:latin typeface="Arial" charset="0"/>
                <a:cs typeface="ＭＳ Ｐゴシック" charset="0"/>
              </a:rPr>
              <a:t> kilos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nagawa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Niya</a:t>
            </a:r>
            <a:r>
              <a:rPr lang="en-US" b="0" i="0" spc="100" baseline="0" dirty="0">
                <a:latin typeface="Arial" charset="0"/>
                <a:cs typeface="ＭＳ Ｐゴシック" charset="0"/>
              </a:rPr>
              <a:t>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kanilang</a:t>
            </a:r>
            <a:r>
              <a:rPr lang="en-US" b="0" i="0" spc="100" baseline="0" dirty="0">
                <a:latin typeface="Arial" charset="0"/>
                <a:cs typeface="ＭＳ Ｐゴシック" charset="0"/>
              </a:rPr>
              <a:t> </a:t>
            </a:r>
            <a:r>
              <a:rPr lang="en-US" b="0" i="0" spc="100" baseline="0" dirty="0" err="1">
                <a:latin typeface="Arial" charset="0"/>
                <a:cs typeface="ＭＳ Ｐゴシック" charset="0"/>
              </a:rPr>
              <a:t>kaligtasan</a:t>
            </a:r>
            <a:r>
              <a:rPr lang="en-US" b="0" i="0" spc="100" baseline="0" dirty="0">
                <a:latin typeface="Arial" charset="0"/>
                <a:cs typeface="ＭＳ Ｐゴシック" charset="0"/>
              </a:rPr>
              <a:t> (</a:t>
            </a:r>
            <a:r>
              <a:rPr lang="en-US" b="0" i="1" spc="100" baseline="0" dirty="0" err="1">
                <a:latin typeface="Arial" charset="0"/>
                <a:cs typeface="ＭＳ Ｐゴシック" charset="0"/>
              </a:rPr>
              <a:t>tal</a:t>
            </a:r>
            <a:r>
              <a:rPr lang="en-US" b="0" i="1" spc="100" baseline="0" dirty="0">
                <a:latin typeface="Arial" charset="0"/>
                <a:cs typeface="ＭＳ Ｐゴシック" charset="0"/>
              </a:rPr>
              <a:t>. 3–9, 11–13</a:t>
            </a:r>
            <a:r>
              <a:rPr lang="en-US" b="0" i="0" spc="100" baseline="0" dirty="0">
                <a:latin typeface="Arial" charset="0"/>
                <a:cs typeface="ＭＳ Ｐゴシック" charset="0"/>
              </a:rPr>
              <a:t>)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maluwalhating</a:t>
            </a:r>
            <a:r>
              <a:rPr lang="en-US" b="0" i="0" spc="100" baseline="0" dirty="0">
                <a:latin typeface="Arial" charset="0"/>
                <a:cs typeface="ＭＳ Ｐゴシック" charset="0"/>
              </a:rPr>
              <a:t> </a:t>
            </a:r>
            <a:r>
              <a:rPr lang="en-US" b="0" i="0" spc="100" baseline="0" dirty="0" err="1">
                <a:latin typeface="Arial" charset="0"/>
                <a:cs typeface="ＭＳ Ｐゴシック" charset="0"/>
              </a:rPr>
              <a:t>kinabukasan</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pinanukala</a:t>
            </a:r>
            <a:r>
              <a:rPr lang="en-US" b="0" i="0" spc="100" baseline="0" dirty="0">
                <a:latin typeface="Arial" charset="0"/>
                <a:cs typeface="ＭＳ Ｐゴシック" charset="0"/>
              </a:rPr>
              <a:t>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kanila</a:t>
            </a:r>
            <a:r>
              <a:rPr lang="en-US" b="0" i="0" spc="100" baseline="0" dirty="0">
                <a:latin typeface="Arial" charset="0"/>
                <a:cs typeface="ＭＳ Ｐゴシック" charset="0"/>
              </a:rPr>
              <a:t> (</a:t>
            </a:r>
            <a:r>
              <a:rPr lang="en-US" b="0" i="1" spc="100" baseline="0" dirty="0" err="1">
                <a:latin typeface="Arial" charset="0"/>
                <a:cs typeface="ＭＳ Ｐゴシック" charset="0"/>
              </a:rPr>
              <a:t>tal</a:t>
            </a:r>
            <a:r>
              <a:rPr lang="en-US" b="0" i="1" spc="100" baseline="0" dirty="0">
                <a:latin typeface="Arial" charset="0"/>
                <a:cs typeface="ＭＳ Ｐゴシック" charset="0"/>
              </a:rPr>
              <a:t>, 10, 14</a:t>
            </a:r>
            <a:r>
              <a:rPr lang="en-US" b="0" i="0" spc="100" baseline="0" dirty="0">
                <a:latin typeface="Arial" charset="0"/>
                <a:cs typeface="ＭＳ Ｐゴシック" charset="0"/>
              </a:rPr>
              <a:t>). ¶ •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hindi</a:t>
            </a:r>
            <a:r>
              <a:rPr lang="en-US" b="0" i="0" spc="100" baseline="0" dirty="0">
                <a:latin typeface="Arial" charset="0"/>
                <a:cs typeface="ＭＳ Ｐゴシック" charset="0"/>
              </a:rPr>
              <a:t> </a:t>
            </a:r>
            <a:r>
              <a:rPr lang="en-US" b="0" i="0" spc="100" baseline="0" dirty="0" err="1">
                <a:latin typeface="Arial" charset="0"/>
                <a:cs typeface="ＭＳ Ｐゴシック" charset="0"/>
              </a:rPr>
              <a:t>lamang</a:t>
            </a:r>
            <a:r>
              <a:rPr lang="en-US" b="0" i="0" spc="100" baseline="0" dirty="0">
                <a:latin typeface="Arial" charset="0"/>
                <a:cs typeface="ＭＳ Ｐゴシック" charset="0"/>
              </a:rPr>
              <a:t> </a:t>
            </a:r>
            <a:r>
              <a:rPr lang="en-US" b="0" i="0" spc="100" baseline="0" dirty="0" err="1">
                <a:latin typeface="Arial" charset="0"/>
                <a:cs typeface="ＭＳ Ｐゴシック" charset="0"/>
              </a:rPr>
              <a:t>nila</a:t>
            </a:r>
            <a:r>
              <a:rPr lang="en-US" b="0" i="0" spc="100" baseline="0" dirty="0">
                <a:latin typeface="Arial" charset="0"/>
                <a:cs typeface="ＭＳ Ｐゴシック" charset="0"/>
              </a:rPr>
              <a:t> </a:t>
            </a:r>
            <a:r>
              <a:rPr lang="en-US" b="0" i="0" spc="100" baseline="0" dirty="0" err="1">
                <a:latin typeface="Arial" charset="0"/>
                <a:cs typeface="ＭＳ Ｐゴシック" charset="0"/>
              </a:rPr>
              <a:t>ariin</a:t>
            </a:r>
            <a:r>
              <a:rPr lang="en-US" b="0" i="0" spc="100" baseline="0" dirty="0">
                <a:latin typeface="Arial" charset="0"/>
                <a:cs typeface="ＭＳ Ｐゴシック" charset="0"/>
              </a:rPr>
              <a:t> ang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mana </a:t>
            </a:r>
            <a:r>
              <a:rPr lang="en-US" b="0" i="0" spc="100" baseline="0" dirty="0" err="1">
                <a:latin typeface="Arial" charset="0"/>
                <a:cs typeface="ＭＳ Ｐゴシック" charset="0"/>
              </a:rPr>
              <a:t>mula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0" spc="100" baseline="0" dirty="0" err="1">
                <a:latin typeface="Arial" charset="0"/>
                <a:cs typeface="ＭＳ Ｐゴシック" charset="0"/>
              </a:rPr>
              <a:t>kundi</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sila’y</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mana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t>
            </a:r>
            <a:r>
              <a:rPr lang="en-US" b="0" i="0" spc="100" baseline="0" dirty="0" err="1">
                <a:latin typeface="Arial" charset="0"/>
                <a:cs typeface="ＭＳ Ｐゴシック" charset="0"/>
              </a:rPr>
              <a:t>nais</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Pablo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kanilang</a:t>
            </a:r>
            <a:r>
              <a:rPr lang="en-US" b="0" i="0" spc="100" baseline="0" dirty="0">
                <a:latin typeface="Arial" charset="0"/>
                <a:cs typeface="ＭＳ Ｐゴシック" charset="0"/>
              </a:rPr>
              <a:t> </a:t>
            </a:r>
            <a:r>
              <a:rPr lang="en-US" b="0" i="0" spc="100" baseline="0" dirty="0" err="1">
                <a:latin typeface="Arial" charset="0"/>
                <a:cs typeface="ＭＳ Ｐゴシック" charset="0"/>
              </a:rPr>
              <a:t>maunawaan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kahalagahan</a:t>
            </a:r>
            <a:r>
              <a:rPr lang="en-US" b="0" i="0" spc="100" baseline="0" dirty="0">
                <a:latin typeface="Arial" charset="0"/>
                <a:cs typeface="ＭＳ Ｐゴシック" charset="0"/>
              </a:rPr>
              <a:t> </a:t>
            </a:r>
            <a:r>
              <a:rPr lang="en-US" b="0" i="0" spc="100" baseline="0" dirty="0" err="1">
                <a:latin typeface="Arial" charset="0"/>
                <a:cs typeface="ＭＳ Ｐゴシック" charset="0"/>
              </a:rPr>
              <a:t>nila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Diyos</a:t>
            </a:r>
            <a:r>
              <a:rPr lang="en-US" b="0" i="0" spc="100" baseline="0" dirty="0">
                <a:latin typeface="Arial" charset="0"/>
                <a:cs typeface="ＭＳ Ｐゴシック" charset="0"/>
              </a:rPr>
              <a:t>.</a:t>
            </a:r>
            <a:endParaRPr lang="en-PH"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505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cs typeface="ＭＳ Ｐゴシック" charset="0"/>
              </a:rPr>
              <a:t>• </a:t>
            </a:r>
            <a:r>
              <a:rPr lang="en-US" b="0" i="0" spc="100" baseline="0" dirty="0" err="1">
                <a:latin typeface="Arial" charset="0"/>
                <a:cs typeface="ＭＳ Ｐゴシック" charset="0"/>
              </a:rPr>
              <a:t>Kapag</a:t>
            </a:r>
            <a:r>
              <a:rPr lang="en-US" b="0" i="0" spc="100" baseline="0" dirty="0">
                <a:latin typeface="Arial" charset="0"/>
                <a:cs typeface="ＭＳ Ｐゴシック" charset="0"/>
              </a:rPr>
              <a:t> </a:t>
            </a:r>
            <a:r>
              <a:rPr lang="en-US" b="0" i="0" spc="100" baseline="0" dirty="0" err="1">
                <a:latin typeface="Arial" charset="0"/>
                <a:cs typeface="ＭＳ Ｐゴシック" charset="0"/>
              </a:rPr>
              <a:t>nananalangin</a:t>
            </a:r>
            <a:r>
              <a:rPr lang="en-US" b="0" i="0" spc="100" baseline="0" dirty="0">
                <a:latin typeface="Arial" charset="0"/>
                <a:cs typeface="ＭＳ Ｐゴシック" charset="0"/>
              </a:rPr>
              <a:t> </a:t>
            </a:r>
            <a:r>
              <a:rPr lang="en-US" b="0" i="0" spc="100" baseline="0" dirty="0" err="1">
                <a:latin typeface="Arial" charset="0"/>
                <a:cs typeface="ＭＳ Ｐゴシック" charset="0"/>
              </a:rPr>
              <a:t>si</a:t>
            </a:r>
            <a:r>
              <a:rPr lang="en-US" b="0" i="0" spc="100" baseline="0" dirty="0">
                <a:latin typeface="Arial" charset="0"/>
                <a:cs typeface="ＭＳ Ｐゴシック" charset="0"/>
              </a:rPr>
              <a:t> Pablo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espirituwal</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kabatiran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nakaka­higit</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kadakilaan</a:t>
            </a:r>
            <a:r>
              <a:rPr lang="en-US" b="0" i="0" spc="100" baseline="0" dirty="0">
                <a:latin typeface="Arial" charset="0"/>
                <a:cs typeface="ＭＳ Ｐゴシック" charset="0"/>
              </a:rPr>
              <a:t> ng </a:t>
            </a:r>
            <a:r>
              <a:rPr lang="en-US" b="0" i="0" spc="100" baseline="0" dirty="0" err="1">
                <a:latin typeface="Arial" charset="0"/>
                <a:cs typeface="ＭＳ Ｐゴシック" charset="0"/>
              </a:rPr>
              <a:t>kaniyang</a:t>
            </a:r>
            <a:r>
              <a:rPr lang="en-US" b="0" i="0" spc="100" baseline="0" dirty="0">
                <a:latin typeface="Arial" charset="0"/>
                <a:cs typeface="ＭＳ Ｐゴシック" charset="0"/>
              </a:rPr>
              <a:t> </a:t>
            </a:r>
            <a:r>
              <a:rPr lang="en-US" b="0" i="0" spc="100" baseline="0" dirty="0" err="1">
                <a:latin typeface="Arial" charset="0"/>
                <a:cs typeface="ＭＳ Ｐゴシック" charset="0"/>
              </a:rPr>
              <a:t>kapangyarihan</a:t>
            </a:r>
            <a:r>
              <a:rPr lang="en-US" b="0" i="0" spc="100" baseline="0" dirty="0">
                <a:latin typeface="Arial" charset="0"/>
                <a:cs typeface="ＭＳ Ｐゴシック" charset="0"/>
              </a:rPr>
              <a:t> </a:t>
            </a:r>
            <a:r>
              <a:rPr lang="en-US" b="0" i="0" spc="100" baseline="0" dirty="0" err="1">
                <a:latin typeface="Arial" charset="0"/>
                <a:cs typeface="ＭＳ Ｐゴシック" charset="0"/>
              </a:rPr>
              <a:t>patungkol</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atin</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sumasampalataya</a:t>
            </a:r>
            <a:r>
              <a:rPr lang="en-US" b="0" i="0" spc="100" baseline="0" dirty="0">
                <a:latin typeface="Arial" charset="0"/>
                <a:cs typeface="ＭＳ Ｐゴシック" charset="0"/>
              </a:rPr>
              <a:t>” </a:t>
            </a:r>
            <a:r>
              <a:rPr lang="en-US" b="0" i="1" spc="100" baseline="0" dirty="0">
                <a:latin typeface="Arial" charset="0"/>
                <a:cs typeface="ＭＳ Ｐゴシック" charset="0"/>
              </a:rPr>
              <a:t>(</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1:19</a:t>
            </a:r>
            <a:r>
              <a:rPr lang="en-US" b="0" i="0" spc="100" baseline="0" dirty="0">
                <a:latin typeface="Arial" charset="0"/>
                <a:cs typeface="ＭＳ Ｐゴシック" charset="0"/>
              </a:rPr>
              <a:t>), </a:t>
            </a:r>
            <a:r>
              <a:rPr lang="en-US" b="0" i="0" spc="100" baseline="0" dirty="0" err="1">
                <a:latin typeface="Arial" charset="0"/>
                <a:cs typeface="ＭＳ Ｐゴシック" charset="0"/>
              </a:rPr>
              <a:t>ginugunita</a:t>
            </a:r>
            <a:r>
              <a:rPr lang="en-US" b="0" i="0" spc="100" baseline="0" dirty="0">
                <a:latin typeface="Arial" charset="0"/>
                <a:cs typeface="ＭＳ Ｐゴシック" charset="0"/>
              </a:rPr>
              <a:t> </a:t>
            </a:r>
            <a:r>
              <a:rPr lang="en-US" b="0" i="0" spc="100" baseline="0" dirty="0" err="1">
                <a:latin typeface="Arial" charset="0"/>
                <a:cs typeface="ＭＳ Ｐゴシック" charset="0"/>
              </a:rPr>
              <a:t>niya</a:t>
            </a:r>
            <a:r>
              <a:rPr lang="en-US" b="0" i="0" spc="100" baseline="0" dirty="0">
                <a:latin typeface="Arial" charset="0"/>
                <a:cs typeface="ＭＳ Ｐゴシック" charset="0"/>
              </a:rPr>
              <a:t> ang Banal </a:t>
            </a:r>
            <a:r>
              <a:rPr lang="en-US" b="0" i="0" spc="100" baseline="0" dirty="0" err="1">
                <a:latin typeface="Arial" charset="0"/>
                <a:cs typeface="ＭＳ Ｐゴシック" charset="0"/>
              </a:rPr>
              <a:t>na</a:t>
            </a:r>
            <a:r>
              <a:rPr lang="en-US" b="0" i="0" spc="100" baseline="0" dirty="0">
                <a:latin typeface="Arial" charset="0"/>
                <a:cs typeface="ＭＳ Ｐゴシック" charset="0"/>
              </a:rPr>
              <a:t> Espiritu ay </a:t>
            </a:r>
            <a:r>
              <a:rPr lang="en-US" b="0" i="0" spc="100" baseline="0" dirty="0" err="1">
                <a:latin typeface="Arial" charset="0"/>
                <a:cs typeface="ＭＳ Ｐゴシック" charset="0"/>
              </a:rPr>
              <a:t>nagdadala</a:t>
            </a:r>
            <a:r>
              <a:rPr lang="en-US" b="0" i="0" spc="100" baseline="0" dirty="0">
                <a:latin typeface="Arial" charset="0"/>
                <a:cs typeface="ＭＳ Ｐゴシック" charset="0"/>
              </a:rPr>
              <a:t> ng </a:t>
            </a:r>
            <a:r>
              <a:rPr lang="en-US" b="0" i="0" spc="100" baseline="0" dirty="0" err="1">
                <a:latin typeface="Arial" charset="0"/>
                <a:cs typeface="ＭＳ Ｐゴシック" charset="0"/>
              </a:rPr>
              <a:t>sariwang</a:t>
            </a:r>
            <a:r>
              <a:rPr lang="en-US" b="0" i="0" spc="100" baseline="0" dirty="0">
                <a:latin typeface="Arial" charset="0"/>
                <a:cs typeface="ＭＳ Ｐゴシック" charset="0"/>
              </a:rPr>
              <a:t> </a:t>
            </a:r>
            <a:r>
              <a:rPr lang="en-US" b="0" i="0" spc="100" baseline="0" dirty="0" err="1">
                <a:latin typeface="Arial" charset="0"/>
                <a:cs typeface="ＭＳ Ｐゴシック" charset="0"/>
              </a:rPr>
              <a:t>pagkaunawa</a:t>
            </a:r>
            <a:r>
              <a:rPr lang="en-US" b="0" i="0" spc="100" baseline="0" dirty="0">
                <a:latin typeface="Arial" charset="0"/>
                <a:cs typeface="ＭＳ Ｐゴシック" charset="0"/>
              </a:rPr>
              <a:t> ng </a:t>
            </a:r>
            <a:r>
              <a:rPr lang="en-US" b="0" i="0" spc="100" baseline="0" dirty="0" err="1">
                <a:latin typeface="Arial" charset="0"/>
                <a:cs typeface="ＭＳ Ｐゴシック" charset="0"/>
              </a:rPr>
              <a:t>kalawakan</a:t>
            </a:r>
            <a:r>
              <a:rPr lang="en-US" b="0" i="0" spc="100" baseline="0" dirty="0">
                <a:latin typeface="Arial" charset="0"/>
                <a:cs typeface="ＭＳ Ｐゴシック" charset="0"/>
              </a:rPr>
              <a:t> ng </a:t>
            </a:r>
            <a:r>
              <a:rPr lang="en-US" b="0" i="0" spc="100" baseline="0" dirty="0" err="1">
                <a:latin typeface="Arial" charset="0"/>
                <a:cs typeface="ＭＳ Ｐゴシック" charset="0"/>
              </a:rPr>
              <a:t>kapangyarihan</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t>
            </a:r>
            <a:r>
              <a:rPr lang="en-US" b="0" i="0" spc="100" baseline="0" dirty="0" err="1">
                <a:latin typeface="Arial" charset="0"/>
                <a:cs typeface="ＭＳ Ｐゴシック" charset="0"/>
              </a:rPr>
              <a:t>isinasakatuparan</a:t>
            </a:r>
            <a:r>
              <a:rPr lang="en-US" b="0" i="0" spc="100" baseline="0" dirty="0">
                <a:latin typeface="Arial" charset="0"/>
                <a:cs typeface="ＭＳ Ｐゴシック" charset="0"/>
              </a:rPr>
              <a:t> </a:t>
            </a:r>
            <a:r>
              <a:rPr lang="en-US" b="0" i="0" spc="100" baseline="0" dirty="0" err="1">
                <a:latin typeface="Arial" charset="0"/>
                <a:cs typeface="ＭＳ Ｐゴシック" charset="0"/>
              </a:rPr>
              <a:t>ito</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kanilang</a:t>
            </a:r>
            <a:r>
              <a:rPr lang="en-US" b="0" i="0" spc="100" baseline="0" dirty="0">
                <a:latin typeface="Arial" charset="0"/>
                <a:cs typeface="ＭＳ Ｐゴシック" charset="0"/>
              </a:rPr>
              <a:t> </a:t>
            </a:r>
            <a:r>
              <a:rPr lang="en-US" b="0" i="0" spc="100" baseline="0" dirty="0" err="1">
                <a:latin typeface="Arial" charset="0"/>
                <a:cs typeface="ＭＳ Ｐゴシック" charset="0"/>
              </a:rPr>
              <a:t>karanasan</a:t>
            </a:r>
            <a:r>
              <a:rPr lang="en-US" b="0" i="0" spc="100" baseline="0" dirty="0">
                <a:latin typeface="Arial" charset="0"/>
                <a:cs typeface="ＭＳ Ｐゴシック" charset="0"/>
              </a:rPr>
              <a:t>. </a:t>
            </a:r>
            <a:endParaRPr lang="en-PH"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683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2. </a:t>
            </a:r>
            <a:r>
              <a:rPr lang="en-US" b="1" spc="100" baseline="0" dirty="0" err="1">
                <a:latin typeface="Arial" charset="0"/>
                <a:cs typeface="ＭＳ Ｐゴシック" charset="0"/>
              </a:rPr>
              <a:t>Nararanasan</a:t>
            </a:r>
            <a:r>
              <a:rPr lang="en-US" b="1" spc="100" baseline="0" dirty="0">
                <a:latin typeface="Arial" charset="0"/>
                <a:cs typeface="ＭＳ Ｐゴシック" charset="0"/>
              </a:rPr>
              <a:t> ang </a:t>
            </a:r>
            <a:r>
              <a:rPr lang="en-US" b="1" spc="100" baseline="0" dirty="0" err="1">
                <a:latin typeface="Arial" charset="0"/>
                <a:cs typeface="ＭＳ Ｐゴシック" charset="0"/>
              </a:rPr>
              <a:t>Nakakabagong</a:t>
            </a:r>
            <a:r>
              <a:rPr lang="en-US" b="1" spc="100" baseline="0" dirty="0">
                <a:latin typeface="Arial" charset="0"/>
                <a:cs typeface="ＭＳ Ｐゴシック" charset="0"/>
              </a:rPr>
              <a:t> </a:t>
            </a:r>
            <a:r>
              <a:rPr lang="en-US" b="1" spc="100" baseline="0" dirty="0" err="1">
                <a:latin typeface="Arial" charset="0"/>
                <a:cs typeface="ＭＳ Ｐゴシック" charset="0"/>
              </a:rPr>
              <a:t>Kapangyarihan</a:t>
            </a:r>
            <a:r>
              <a:rPr lang="en-US" b="1" spc="100" baseline="0" dirty="0">
                <a:latin typeface="Arial" charset="0"/>
                <a:cs typeface="ＭＳ Ｐゴシック" charset="0"/>
              </a:rPr>
              <a:t>. a. </a:t>
            </a:r>
            <a:r>
              <a:rPr lang="en-US" b="1" spc="100" baseline="0" dirty="0" err="1">
                <a:latin typeface="Arial" charset="0"/>
                <a:cs typeface="ＭＳ Ｐゴシック" charset="0"/>
              </a:rPr>
              <a:t>Kapangyarihan</a:t>
            </a:r>
            <a:r>
              <a:rPr lang="en-US" b="1" spc="100" baseline="0" dirty="0">
                <a:latin typeface="Arial" charset="0"/>
                <a:cs typeface="ＭＳ Ｐゴシック" charset="0"/>
              </a:rPr>
              <a:t> ng </a:t>
            </a:r>
            <a:r>
              <a:rPr lang="en-US" b="1" spc="100" baseline="0" dirty="0" err="1">
                <a:latin typeface="Arial" charset="0"/>
                <a:cs typeface="ＭＳ Ｐゴシック" charset="0"/>
              </a:rPr>
              <a:t>Muling</a:t>
            </a:r>
            <a:r>
              <a:rPr lang="en-US" b="1" spc="100" baseline="0" dirty="0">
                <a:latin typeface="Arial" charset="0"/>
                <a:cs typeface="ＭＳ Ｐゴシック" charset="0"/>
              </a:rPr>
              <a:t> </a:t>
            </a:r>
            <a:r>
              <a:rPr lang="en-US" b="1" spc="100" baseline="0" dirty="0" err="1">
                <a:latin typeface="Arial" charset="0"/>
                <a:cs typeface="ＭＳ Ｐゴシック" charset="0"/>
              </a:rPr>
              <a:t>Pagkabuhay</a:t>
            </a:r>
            <a:r>
              <a:rPr lang="en-US" b="1" spc="100" baseline="0" dirty="0">
                <a:latin typeface="Arial" charset="0"/>
                <a:cs typeface="ＭＳ Ｐゴシック" charset="0"/>
              </a:rPr>
              <a:t>. </a:t>
            </a:r>
            <a:r>
              <a:rPr lang="en-US" b="0" spc="100" baseline="0" dirty="0">
                <a:latin typeface="Arial" charset="0"/>
                <a:cs typeface="ＭＳ Ｐゴシック" charset="0"/>
              </a:rPr>
              <a:t>“</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isinagawa</a:t>
            </a:r>
            <a:r>
              <a:rPr lang="en-US" b="0" spc="100" baseline="0" dirty="0">
                <a:latin typeface="Arial" charset="0"/>
                <a:cs typeface="ＭＳ Ｐゴシック" charset="0"/>
              </a:rPr>
              <a:t> </a:t>
            </a:r>
            <a:r>
              <a:rPr lang="en-US" b="0" spc="100" baseline="0" dirty="0" err="1">
                <a:latin typeface="Arial" charset="0"/>
                <a:cs typeface="ＭＳ Ｐゴシック" charset="0"/>
              </a:rPr>
              <a:t>ito</a:t>
            </a:r>
            <a:r>
              <a:rPr lang="en-US" b="0" spc="100" baseline="0" dirty="0">
                <a:latin typeface="Arial" charset="0"/>
                <a:cs typeface="ＭＳ Ｐゴシック" charset="0"/>
              </a:rPr>
              <a:t> kay Cristo, </a:t>
            </a:r>
            <a:r>
              <a:rPr lang="en-US" b="0" spc="100" baseline="0" dirty="0" err="1">
                <a:latin typeface="Arial" charset="0"/>
                <a:cs typeface="ＭＳ Ｐゴシック" charset="0"/>
              </a:rPr>
              <a:t>nang</a:t>
            </a:r>
            <a:r>
              <a:rPr lang="en-US" b="0" spc="100" baseline="0" dirty="0">
                <a:latin typeface="Arial" charset="0"/>
                <a:cs typeface="ＭＳ Ｐゴシック" charset="0"/>
              </a:rPr>
              <a:t>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muling</a:t>
            </a:r>
            <a:r>
              <a:rPr lang="en-US" b="0" spc="100" baseline="0" dirty="0">
                <a:latin typeface="Arial" charset="0"/>
                <a:cs typeface="ＭＳ Ｐゴシック" charset="0"/>
              </a:rPr>
              <a:t> </a:t>
            </a:r>
            <a:r>
              <a:rPr lang="en-US" b="0" spc="100" baseline="0" dirty="0" err="1">
                <a:latin typeface="Arial" charset="0"/>
                <a:cs typeface="ＭＳ Ｐゴシック" charset="0"/>
              </a:rPr>
              <a:t>buhayin</a:t>
            </a:r>
            <a:r>
              <a:rPr lang="en-US" b="0" spc="100" baseline="0" dirty="0">
                <a:latin typeface="Arial" charset="0"/>
                <a:cs typeface="ＭＳ Ｐゴシック" charset="0"/>
              </a:rPr>
              <a:t> </a:t>
            </a:r>
            <a:r>
              <a:rPr lang="en-US" b="0" spc="100" baseline="0" dirty="0" err="1">
                <a:latin typeface="Arial" charset="0"/>
                <a:cs typeface="ＭＳ Ｐゴシック" charset="0"/>
              </a:rPr>
              <a:t>siya</a:t>
            </a:r>
            <a:r>
              <a:rPr lang="en-US" b="0" spc="100" baseline="0" dirty="0">
                <a:latin typeface="Arial" charset="0"/>
                <a:cs typeface="ＭＳ Ｐゴシック" charset="0"/>
              </a:rPr>
              <a:t> </a:t>
            </a:r>
            <a:r>
              <a:rPr lang="en-US" b="0" spc="100" baseline="0" dirty="0" err="1">
                <a:latin typeface="Arial" charset="0"/>
                <a:cs typeface="ＭＳ Ｐゴシック" charset="0"/>
              </a:rPr>
              <a:t>mula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patay</a:t>
            </a:r>
            <a:r>
              <a:rPr lang="en-US" b="0" spc="100" baseline="0" dirty="0">
                <a:latin typeface="Arial" charset="0"/>
                <a:cs typeface="ＭＳ Ｐゴシック" charset="0"/>
              </a:rPr>
              <a:t>, at </a:t>
            </a:r>
            <a:r>
              <a:rPr lang="en-US" b="0" spc="100" baseline="0" dirty="0" err="1">
                <a:latin typeface="Arial" charset="0"/>
                <a:cs typeface="ＭＳ Ｐゴシック" charset="0"/>
              </a:rPr>
              <a:t>pinaupo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kanan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sangkalangitan</a:t>
            </a:r>
            <a:r>
              <a:rPr lang="en-US" b="0" spc="100" baseline="0" dirty="0">
                <a:latin typeface="Arial" charset="0"/>
                <a:cs typeface="ＭＳ Ｐゴシック" charset="0"/>
              </a:rPr>
              <a:t>” (</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1:20</a:t>
            </a:r>
            <a:r>
              <a:rPr lang="en-US" b="0" spc="100" baseline="0" dirty="0">
                <a:latin typeface="Arial" charset="0"/>
                <a:cs typeface="ＭＳ Ｐゴシック" charset="0"/>
              </a:rPr>
              <a:t>)</a:t>
            </a:r>
            <a:r>
              <a:rPr lang="en-US" b="1" i="1" spc="100" baseline="0" dirty="0">
                <a:latin typeface="Arial" charset="0"/>
                <a:cs typeface="ＭＳ Ｐゴシック" charset="0"/>
              </a:rPr>
              <a:t>.</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2992405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14</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spc="100" baseline="0" dirty="0">
                <a:latin typeface="Arial" charset="0"/>
                <a:cs typeface="ＭＳ Ｐゴシック" charset="0"/>
              </a:rPr>
              <a:t>Sa </a:t>
            </a:r>
            <a:r>
              <a:rPr lang="en-US" b="0" spc="100" baseline="0" dirty="0" err="1">
                <a:latin typeface="Arial" charset="0"/>
                <a:cs typeface="ＭＳ Ｐゴシック" charset="0"/>
              </a:rPr>
              <a:t>Efeso</a:t>
            </a:r>
            <a:r>
              <a:rPr lang="en-US" b="0" spc="100" baseline="0" dirty="0">
                <a:latin typeface="Arial" charset="0"/>
                <a:cs typeface="ＭＳ Ｐゴシック" charset="0"/>
              </a:rPr>
              <a:t> 1:20–23, ang </a:t>
            </a:r>
            <a:r>
              <a:rPr lang="en-US" b="0" spc="100" baseline="0" dirty="0" err="1">
                <a:latin typeface="Arial" charset="0"/>
                <a:cs typeface="ＭＳ Ｐゴシック" charset="0"/>
              </a:rPr>
              <a:t>tatlong</a:t>
            </a:r>
            <a:r>
              <a:rPr lang="en-US" b="0" spc="100" baseline="0" dirty="0">
                <a:latin typeface="Arial" charset="0"/>
                <a:cs typeface="ＭＳ Ｐゴシック" charset="0"/>
              </a:rPr>
              <a:t> </a:t>
            </a:r>
            <a:r>
              <a:rPr lang="en-US" b="0" spc="100" baseline="0" dirty="0" err="1">
                <a:latin typeface="Arial" charset="0"/>
                <a:cs typeface="ＭＳ Ｐゴシック" charset="0"/>
              </a:rPr>
              <a:t>paksa</a:t>
            </a:r>
            <a:r>
              <a:rPr lang="en-US" b="0" spc="100" baseline="0" dirty="0">
                <a:latin typeface="Arial" charset="0"/>
                <a:cs typeface="ＭＳ Ｐゴシック" charset="0"/>
              </a:rPr>
              <a:t> ng </a:t>
            </a:r>
            <a:r>
              <a:rPr lang="en-US" b="0" spc="100" baseline="0" dirty="0" err="1">
                <a:latin typeface="Arial" charset="0"/>
                <a:cs typeface="ＭＳ Ｐゴシック" charset="0"/>
              </a:rPr>
              <a:t>kabatirang</a:t>
            </a:r>
            <a:r>
              <a:rPr lang="en-US" b="0" spc="100" baseline="0" dirty="0">
                <a:latin typeface="Arial" charset="0"/>
                <a:cs typeface="ＭＳ Ｐゴシック" charset="0"/>
              </a:rPr>
              <a:t> </a:t>
            </a:r>
            <a:r>
              <a:rPr lang="en-US" b="0" spc="100" baseline="0" dirty="0" err="1">
                <a:latin typeface="Arial" charset="0"/>
                <a:cs typeface="ＭＳ Ｐゴシック" charset="0"/>
              </a:rPr>
              <a:t>dadalhin</a:t>
            </a:r>
            <a:r>
              <a:rPr lang="en-US" b="0" spc="100" baseline="0" dirty="0">
                <a:latin typeface="Arial" charset="0"/>
                <a:cs typeface="ＭＳ Ｐゴシック" charset="0"/>
              </a:rPr>
              <a:t> ng Banal </a:t>
            </a:r>
            <a:r>
              <a:rPr lang="en-US" b="0" spc="100" baseline="0" dirty="0" err="1">
                <a:latin typeface="Arial" charset="0"/>
                <a:cs typeface="ＭＳ Ｐゴシック" charset="0"/>
              </a:rPr>
              <a:t>na</a:t>
            </a:r>
            <a:r>
              <a:rPr lang="en-US" b="0" spc="100" baseline="0" dirty="0">
                <a:latin typeface="Arial" charset="0"/>
                <a:cs typeface="ＭＳ Ｐゴシック" charset="0"/>
              </a:rPr>
              <a:t> Espiritu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mananampalataya</a:t>
            </a:r>
            <a:r>
              <a:rPr lang="en-US" b="0" spc="100" baseline="0" dirty="0">
                <a:latin typeface="Arial" charset="0"/>
                <a:cs typeface="ＭＳ Ｐゴシック" charset="0"/>
              </a:rPr>
              <a:t>: ang </a:t>
            </a:r>
            <a:r>
              <a:rPr lang="en-US" b="0" spc="100" baseline="0" dirty="0" err="1">
                <a:latin typeface="Arial" charset="0"/>
                <a:cs typeface="ＭＳ Ｐゴシック" charset="0"/>
              </a:rPr>
              <a:t>lawak</a:t>
            </a:r>
            <a:r>
              <a:rPr lang="en-US" b="0" spc="100" baseline="0" dirty="0">
                <a:latin typeface="Arial" charset="0"/>
                <a:cs typeface="ＭＳ Ｐゴシック" charset="0"/>
              </a:rPr>
              <a:t> ng </a:t>
            </a:r>
            <a:r>
              <a:rPr lang="en-US" b="0" spc="100" baseline="0" dirty="0" err="1">
                <a:latin typeface="Arial" charset="0"/>
                <a:cs typeface="ＭＳ Ｐゴシック" charset="0"/>
              </a:rPr>
              <a:t>kapangyarihan</a:t>
            </a:r>
            <a:r>
              <a:rPr lang="en-US" b="0" spc="100" baseline="0" dirty="0">
                <a:latin typeface="Arial" charset="0"/>
                <a:cs typeface="ＭＳ Ｐゴシック" charset="0"/>
              </a:rPr>
              <a:t> ng </a:t>
            </a:r>
            <a:r>
              <a:rPr lang="en-US" b="0" spc="100" baseline="0" dirty="0" err="1">
                <a:latin typeface="Arial" charset="0"/>
                <a:cs typeface="ＭＳ Ｐゴシック" charset="0"/>
              </a:rPr>
              <a:t>Diyos</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ginagamit</a:t>
            </a:r>
            <a:r>
              <a:rPr lang="en-US" b="0" spc="100" baseline="0" dirty="0">
                <a:latin typeface="Arial" charset="0"/>
                <a:cs typeface="ＭＳ Ｐゴシック" charset="0"/>
              </a:rPr>
              <a:t> para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kanilang</a:t>
            </a:r>
            <a:r>
              <a:rPr lang="en-US" b="0" spc="100" baseline="0" dirty="0">
                <a:latin typeface="Arial" charset="0"/>
                <a:cs typeface="ＭＳ Ｐゴシック" charset="0"/>
              </a:rPr>
              <a:t> </a:t>
            </a:r>
            <a:r>
              <a:rPr lang="en-US" b="0" spc="100" baseline="0" dirty="0" err="1">
                <a:latin typeface="Arial" charset="0"/>
                <a:cs typeface="ＭＳ Ｐゴシック" charset="0"/>
              </a:rPr>
              <a:t>kapakanan</a:t>
            </a:r>
            <a:r>
              <a:rPr lang="en-US" b="0" spc="100" baseline="0" dirty="0">
                <a:latin typeface="Arial" charset="0"/>
                <a:cs typeface="ＭＳ Ｐゴシック" charset="0"/>
              </a:rPr>
              <a:t> ay </a:t>
            </a:r>
            <a:r>
              <a:rPr lang="en-US" b="0" spc="100" baseline="0" dirty="0" err="1">
                <a:latin typeface="Arial" charset="0"/>
                <a:cs typeface="ＭＳ Ｐゴシック" charset="0"/>
              </a:rPr>
              <a:t>pinalaki</a:t>
            </a:r>
            <a:r>
              <a:rPr lang="en-US" b="0" spc="100" baseline="0" dirty="0">
                <a:latin typeface="Arial" charset="0"/>
                <a:cs typeface="ＭＳ Ｐゴシック" charset="0"/>
              </a:rPr>
              <a:t>. May </a:t>
            </a:r>
            <a:r>
              <a:rPr lang="en-US" b="0" spc="100" baseline="0" dirty="0" err="1">
                <a:latin typeface="Arial" charset="0"/>
                <a:cs typeface="ＭＳ Ｐゴシック" charset="0"/>
              </a:rPr>
              <a:t>dalawang</a:t>
            </a:r>
            <a:r>
              <a:rPr lang="en-US" b="0" spc="100" baseline="0" dirty="0">
                <a:latin typeface="Arial" charset="0"/>
                <a:cs typeface="ＭＳ Ｐゴシック" charset="0"/>
              </a:rPr>
              <a:t> </a:t>
            </a:r>
            <a:r>
              <a:rPr lang="en-US" b="0" spc="100" baseline="0" dirty="0" err="1">
                <a:latin typeface="Arial" charset="0"/>
                <a:cs typeface="ＭＳ Ｐゴシック" charset="0"/>
              </a:rPr>
              <a:t>pangyayari</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kasaysayan</a:t>
            </a:r>
            <a:r>
              <a:rPr lang="en-US" b="0" spc="100" baseline="0" dirty="0">
                <a:latin typeface="Arial" charset="0"/>
                <a:cs typeface="ＭＳ Ｐゴシック" charset="0"/>
              </a:rPr>
              <a:t> ng </a:t>
            </a:r>
            <a:r>
              <a:rPr lang="en-US" b="0" spc="100" baseline="0" dirty="0" err="1">
                <a:latin typeface="Arial" charset="0"/>
                <a:cs typeface="ＭＳ Ｐゴシック" charset="0"/>
              </a:rPr>
              <a:t>kaligtasan</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itinuturo</a:t>
            </a:r>
            <a:r>
              <a:rPr lang="en-US" b="0" spc="100" baseline="0" dirty="0">
                <a:latin typeface="Arial" charset="0"/>
                <a:cs typeface="ＭＳ Ｐゴシック" charset="0"/>
              </a:rPr>
              <a:t> </a:t>
            </a:r>
            <a:r>
              <a:rPr lang="en-US" b="0" spc="100" baseline="0" dirty="0" err="1">
                <a:latin typeface="Arial" charset="0"/>
                <a:cs typeface="ＭＳ Ｐゴシック" charset="0"/>
              </a:rPr>
              <a:t>bilang</a:t>
            </a:r>
            <a:r>
              <a:rPr lang="en-US" b="0" spc="100" baseline="0" dirty="0">
                <a:latin typeface="Arial" charset="0"/>
                <a:cs typeface="ＭＳ Ｐゴシック" charset="0"/>
              </a:rPr>
              <a:t> ang </a:t>
            </a:r>
            <a:r>
              <a:rPr lang="en-US" b="0" spc="100" baseline="0" dirty="0" err="1">
                <a:latin typeface="Arial" charset="0"/>
                <a:cs typeface="ＭＳ Ｐゴシック" charset="0"/>
              </a:rPr>
              <a:t>pangunahing</a:t>
            </a:r>
            <a:r>
              <a:rPr lang="en-US" b="0" spc="100" baseline="0" dirty="0">
                <a:latin typeface="Arial" charset="0"/>
                <a:cs typeface="ＭＳ Ｐゴシック" charset="0"/>
              </a:rPr>
              <a:t> </a:t>
            </a:r>
            <a:r>
              <a:rPr lang="en-US" b="0" spc="100" baseline="0" dirty="0" err="1">
                <a:latin typeface="Arial" charset="0"/>
                <a:cs typeface="ＭＳ Ｐゴシック" charset="0"/>
              </a:rPr>
              <a:t>ilustrasyon</a:t>
            </a:r>
            <a:r>
              <a:rPr lang="en-US" b="0" spc="100" baseline="0" dirty="0">
                <a:latin typeface="Arial" charset="0"/>
                <a:cs typeface="ＭＳ Ｐゴシック" charset="0"/>
              </a:rPr>
              <a:t> ng </a:t>
            </a:r>
            <a:r>
              <a:rPr lang="en-US" b="0" spc="100" baseline="0" dirty="0" err="1">
                <a:latin typeface="Arial" charset="0"/>
                <a:cs typeface="ＭＳ Ｐゴシック" charset="0"/>
              </a:rPr>
              <a:t>kapangyarihan</a:t>
            </a:r>
            <a:r>
              <a:rPr lang="en-US" b="0" spc="100" baseline="0" dirty="0">
                <a:latin typeface="Arial" charset="0"/>
                <a:cs typeface="ＭＳ Ｐゴシック" charset="0"/>
              </a:rPr>
              <a:t> ng </a:t>
            </a:r>
            <a:r>
              <a:rPr lang="en-US" b="0" spc="100" baseline="0" dirty="0" err="1">
                <a:latin typeface="Arial" charset="0"/>
                <a:cs typeface="ＭＳ Ｐゴシック" charset="0"/>
              </a:rPr>
              <a:t>Diyos</a:t>
            </a:r>
            <a:r>
              <a:rPr lang="en-US" b="0" spc="100" baseline="0" dirty="0">
                <a:latin typeface="Arial" charset="0"/>
                <a:cs typeface="ＭＳ Ｐゴシック" charset="0"/>
              </a:rPr>
              <a:t>: </a:t>
            </a:r>
            <a:r>
              <a:rPr lang="en-US" b="0" i="0" spc="100" baseline="0" dirty="0">
                <a:latin typeface="Arial" charset="0"/>
                <a:cs typeface="ＭＳ Ｐゴシック" charset="0"/>
              </a:rPr>
              <a:t>¶ (1) ang </a:t>
            </a:r>
            <a:r>
              <a:rPr lang="en-US" b="0" i="0" spc="100" baseline="0" dirty="0" err="1">
                <a:latin typeface="Arial" charset="0"/>
                <a:cs typeface="ＭＳ Ｐゴシック" charset="0"/>
              </a:rPr>
              <a:t>muling</a:t>
            </a:r>
            <a:r>
              <a:rPr lang="en-US" b="0" i="0" spc="100" baseline="0" dirty="0">
                <a:latin typeface="Arial" charset="0"/>
                <a:cs typeface="ＭＳ Ｐゴシック" charset="0"/>
              </a:rPr>
              <a:t> </a:t>
            </a:r>
            <a:r>
              <a:rPr lang="en-US" b="0" i="0" spc="100" baseline="0" dirty="0" err="1">
                <a:latin typeface="Arial" charset="0"/>
                <a:cs typeface="ＭＳ Ｐゴシック" charset="0"/>
              </a:rPr>
              <a:t>pagkabuhay</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Jesus </a:t>
            </a:r>
            <a:r>
              <a:rPr lang="en-US" b="0" i="0" spc="100" baseline="0" dirty="0" err="1">
                <a:latin typeface="Arial" charset="0"/>
                <a:cs typeface="ＭＳ Ｐゴシック" charset="0"/>
              </a:rPr>
              <a:t>mula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patay</a:t>
            </a:r>
            <a:r>
              <a:rPr lang="en-US" b="0" i="0" spc="100" baseline="0" dirty="0">
                <a:latin typeface="Arial" charset="0"/>
                <a:cs typeface="ＭＳ Ｐゴシック" charset="0"/>
              </a:rPr>
              <a:t> at (2) ang </a:t>
            </a:r>
            <a:r>
              <a:rPr lang="en-US" b="0" i="0" spc="100" baseline="0" dirty="0" err="1">
                <a:latin typeface="Arial" charset="0"/>
                <a:cs typeface="ＭＳ Ｐゴシック" charset="0"/>
              </a:rPr>
              <a:t>pagdakila</a:t>
            </a:r>
            <a:r>
              <a:rPr lang="en-US" b="0" i="0" spc="100" baseline="0" dirty="0">
                <a:latin typeface="Arial" charset="0"/>
                <a:cs typeface="ＭＳ Ｐゴシック" charset="0"/>
              </a:rPr>
              <a:t> kay Jesus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trono</a:t>
            </a:r>
            <a:r>
              <a:rPr lang="en-US" b="0" i="0" spc="100" baseline="0" dirty="0">
                <a:latin typeface="Arial" charset="0"/>
                <a:cs typeface="ＭＳ Ｐゴシック" charset="0"/>
              </a:rPr>
              <a:t> ng </a:t>
            </a:r>
            <a:r>
              <a:rPr lang="en-US" b="0" i="0" spc="100" baseline="0" dirty="0" err="1">
                <a:latin typeface="Arial" charset="0"/>
                <a:cs typeface="ＭＳ Ｐゴシック" charset="0"/>
              </a:rPr>
              <a:t>kosmos</a:t>
            </a:r>
            <a:r>
              <a:rPr lang="en-US" b="0" i="0" spc="100" baseline="0" dirty="0">
                <a:latin typeface="Arial" charset="0"/>
                <a:cs typeface="ＭＳ Ｐゴシック" charset="0"/>
              </a:rPr>
              <a:t> (</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1:20</a:t>
            </a:r>
            <a:r>
              <a:rPr lang="en-US" b="0" i="0" spc="100" baseline="0" dirty="0">
                <a:latin typeface="Arial" charset="0"/>
                <a:cs typeface="ＭＳ Ｐゴシック" charset="0"/>
              </a:rPr>
              <a:t>).</a:t>
            </a:r>
          </a:p>
          <a:p>
            <a:pPr eaLnBrk="1" hangingPunct="1"/>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3197806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15</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Isang </a:t>
            </a:r>
            <a:r>
              <a:rPr lang="en-US" b="1" spc="100" baseline="0" dirty="0" err="1">
                <a:latin typeface="Arial" charset="0"/>
                <a:cs typeface="ＭＳ Ｐゴシック" charset="0"/>
              </a:rPr>
              <a:t>hindi</a:t>
            </a:r>
            <a:r>
              <a:rPr lang="en-US" b="1" spc="100" baseline="0" dirty="0">
                <a:latin typeface="Arial" charset="0"/>
                <a:cs typeface="ＭＳ Ｐゴシック" charset="0"/>
              </a:rPr>
              <a:t> </a:t>
            </a:r>
            <a:r>
              <a:rPr lang="en-US" b="1" spc="100" baseline="0" dirty="0" err="1">
                <a:latin typeface="Arial" charset="0"/>
                <a:cs typeface="ＭＳ Ｐゴシック" charset="0"/>
              </a:rPr>
              <a:t>pinagkakasunduang</a:t>
            </a:r>
            <a:r>
              <a:rPr lang="en-US" b="1" spc="100" baseline="0" dirty="0">
                <a:latin typeface="Arial" charset="0"/>
                <a:cs typeface="ＭＳ Ｐゴシック" charset="0"/>
              </a:rPr>
              <a:t> </a:t>
            </a:r>
            <a:r>
              <a:rPr lang="en-US" b="1" spc="100" baseline="0" dirty="0" err="1">
                <a:latin typeface="Arial" charset="0"/>
                <a:cs typeface="ＭＳ Ｐゴシック" charset="0"/>
              </a:rPr>
              <a:t>paniniwala</a:t>
            </a:r>
            <a:r>
              <a:rPr lang="en-US" b="1" spc="100" baseline="0" dirty="0">
                <a:latin typeface="Arial" charset="0"/>
                <a:cs typeface="ＭＳ Ｐゴシック" charset="0"/>
              </a:rPr>
              <a:t> ng </a:t>
            </a:r>
            <a:r>
              <a:rPr lang="en-US" b="1" spc="100" baseline="0" dirty="0" err="1">
                <a:latin typeface="Arial" charset="0"/>
                <a:cs typeface="ＭＳ Ｐゴシック" charset="0"/>
              </a:rPr>
              <a:t>Kristiyanong</a:t>
            </a:r>
            <a:r>
              <a:rPr lang="en-US" b="1" spc="100" baseline="0" dirty="0">
                <a:latin typeface="Arial" charset="0"/>
                <a:cs typeface="ＭＳ Ｐゴシック" charset="0"/>
              </a:rPr>
              <a:t> </a:t>
            </a:r>
            <a:r>
              <a:rPr lang="en-US" b="1" spc="100" baseline="0" dirty="0" err="1">
                <a:latin typeface="Arial" charset="0"/>
                <a:cs typeface="ＭＳ Ｐゴシック" charset="0"/>
              </a:rPr>
              <a:t>pananampalataya</a:t>
            </a:r>
            <a:r>
              <a:rPr lang="en-US" b="1" spc="100" baseline="0" dirty="0">
                <a:latin typeface="Arial" charset="0"/>
                <a:cs typeface="ＭＳ Ｐゴシック" charset="0"/>
              </a:rPr>
              <a:t>. </a:t>
            </a:r>
            <a:r>
              <a:rPr lang="en-US" b="0" i="1" spc="100" baseline="0" dirty="0">
                <a:latin typeface="Arial" charset="0"/>
                <a:cs typeface="ＭＳ Ｐゴシック" charset="0"/>
              </a:rPr>
              <a:t>(1 </a:t>
            </a:r>
            <a:r>
              <a:rPr lang="en-US" b="0" i="1" spc="100" baseline="0" dirty="0" err="1">
                <a:latin typeface="Arial" charset="0"/>
                <a:cs typeface="ＭＳ Ｐゴシック" charset="0"/>
              </a:rPr>
              <a:t>Corinto</a:t>
            </a:r>
            <a:r>
              <a:rPr lang="en-US" b="0" i="1" spc="100" baseline="0" dirty="0">
                <a:latin typeface="Arial" charset="0"/>
                <a:cs typeface="ＭＳ Ｐゴシック" charset="0"/>
              </a:rPr>
              <a:t> 15:14, 17</a:t>
            </a:r>
            <a:r>
              <a:rPr lang="en-US" b="0" i="0" spc="100" baseline="0" dirty="0">
                <a:latin typeface="Arial" charset="0"/>
                <a:cs typeface="ＭＳ Ｐゴシック" charset="0"/>
              </a:rPr>
              <a:t>). ¶ </a:t>
            </a:r>
            <a:r>
              <a:rPr lang="en-US" b="0" i="0" spc="100" baseline="0" dirty="0" err="1">
                <a:latin typeface="Arial" charset="0"/>
                <a:cs typeface="ＭＳ Ｐゴシック" charset="0"/>
              </a:rPr>
              <a:t>Ito’y</a:t>
            </a:r>
            <a:r>
              <a:rPr lang="en-US" b="0" i="0" spc="100" baseline="0" dirty="0">
                <a:latin typeface="Arial" charset="0"/>
                <a:cs typeface="ＭＳ Ｐゴシック" charset="0"/>
              </a:rPr>
              <a:t> </a:t>
            </a:r>
            <a:r>
              <a:rPr lang="en-US" b="0" i="0" spc="100" baseline="0" dirty="0" err="1">
                <a:latin typeface="Arial" charset="0"/>
                <a:cs typeface="ＭＳ Ｐゴシック" charset="0"/>
              </a:rPr>
              <a:t>dahil</a:t>
            </a:r>
            <a:r>
              <a:rPr lang="en-US" b="0" i="0" spc="100" baseline="0" dirty="0">
                <a:latin typeface="Arial" charset="0"/>
                <a:cs typeface="ＭＳ Ｐゴシック" charset="0"/>
              </a:rPr>
              <a:t> </a:t>
            </a:r>
            <a:r>
              <a:rPr lang="en-US" b="0" i="0" spc="100" baseline="0" dirty="0" err="1">
                <a:latin typeface="Arial" charset="0"/>
                <a:cs typeface="ＭＳ Ｐゴシック" charset="0"/>
              </a:rPr>
              <a:t>bumangon</a:t>
            </a:r>
            <a:r>
              <a:rPr lang="en-US" b="0" i="0" spc="100" baseline="0" dirty="0">
                <a:latin typeface="Arial" charset="0"/>
                <a:cs typeface="ＭＳ Ｐゴシック" charset="0"/>
              </a:rPr>
              <a:t> </a:t>
            </a:r>
            <a:r>
              <a:rPr lang="en-US" b="0" i="0" spc="100" baseline="0" dirty="0" err="1">
                <a:latin typeface="Arial" charset="0"/>
                <a:cs typeface="ＭＳ Ｐゴシック" charset="0"/>
              </a:rPr>
              <a:t>si</a:t>
            </a:r>
            <a:r>
              <a:rPr lang="en-US" b="0" i="0" spc="100" baseline="0" dirty="0">
                <a:latin typeface="Arial" charset="0"/>
                <a:cs typeface="ＭＳ Ｐゴシック" charset="0"/>
              </a:rPr>
              <a:t> </a:t>
            </a:r>
            <a:r>
              <a:rPr lang="en-US" b="0" i="0" spc="100" baseline="0" dirty="0" err="1">
                <a:latin typeface="Arial" charset="0"/>
                <a:cs typeface="ＭＳ Ｐゴシック" charset="0"/>
              </a:rPr>
              <a:t>Crsito</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spc="100" baseline="0" dirty="0">
                <a:latin typeface="Arial" charset="0"/>
                <a:cs typeface="ＭＳ Ｐゴシック" charset="0"/>
              </a:rPr>
              <a:t> • ang </a:t>
            </a:r>
            <a:r>
              <a:rPr lang="en-US" b="0" spc="100" baseline="0" dirty="0" err="1">
                <a:latin typeface="Arial" charset="0"/>
                <a:cs typeface="ＭＳ Ｐゴシック" charset="0"/>
              </a:rPr>
              <a:t>matatapat</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mananampalataya</a:t>
            </a:r>
            <a:r>
              <a:rPr lang="en-US" b="0" spc="100" baseline="0" dirty="0">
                <a:latin typeface="Arial" charset="0"/>
                <a:cs typeface="ＭＳ Ｐゴシック" charset="0"/>
              </a:rPr>
              <a:t> ay </a:t>
            </a:r>
            <a:r>
              <a:rPr lang="en-US" b="0" spc="100" baseline="0" dirty="0" err="1">
                <a:latin typeface="Arial" charset="0"/>
                <a:cs typeface="ＭＳ Ｐゴシック" charset="0"/>
              </a:rPr>
              <a:t>hinihintay</a:t>
            </a:r>
            <a:r>
              <a:rPr lang="en-US" b="0" spc="100" baseline="0" dirty="0">
                <a:latin typeface="Arial" charset="0"/>
                <a:cs typeface="ＭＳ Ｐゴシック" charset="0"/>
              </a:rPr>
              <a:t> ang </a:t>
            </a:r>
            <a:r>
              <a:rPr lang="en-US" b="0" spc="100" baseline="0" dirty="0" err="1">
                <a:latin typeface="Arial" charset="0"/>
                <a:cs typeface="ＭＳ Ｐゴシック" charset="0"/>
              </a:rPr>
              <a:t>dakila</a:t>
            </a:r>
            <a:r>
              <a:rPr lang="en-US" b="0" spc="100" baseline="0" dirty="0">
                <a:latin typeface="Arial" charset="0"/>
                <a:cs typeface="ＭＳ Ｐゴシック" charset="0"/>
              </a:rPr>
              <a:t> at </a:t>
            </a:r>
            <a:r>
              <a:rPr lang="en-US" b="0" spc="100" baseline="0" dirty="0" err="1">
                <a:latin typeface="Arial" charset="0"/>
                <a:cs typeface="ＭＳ Ｐゴシック" charset="0"/>
              </a:rPr>
              <a:t>kinabukasang</a:t>
            </a:r>
            <a:r>
              <a:rPr lang="en-US" b="0" spc="100" baseline="0" dirty="0">
                <a:latin typeface="Arial" charset="0"/>
                <a:cs typeface="ＭＳ Ｐゴシック" charset="0"/>
              </a:rPr>
              <a:t> </a:t>
            </a:r>
            <a:r>
              <a:rPr lang="en-US" b="0" spc="100" baseline="0" dirty="0" err="1">
                <a:latin typeface="Arial" charset="0"/>
                <a:cs typeface="ＭＳ Ｐゴシック" charset="0"/>
              </a:rPr>
              <a:t>muling</a:t>
            </a:r>
            <a:r>
              <a:rPr lang="en-US" b="0" spc="100" baseline="0" dirty="0">
                <a:latin typeface="Arial" charset="0"/>
                <a:cs typeface="ＭＳ Ｐゴシック" charset="0"/>
              </a:rPr>
              <a:t> </a:t>
            </a:r>
            <a:r>
              <a:rPr lang="en-US" b="0" spc="100" baseline="0" dirty="0" err="1">
                <a:latin typeface="Arial" charset="0"/>
                <a:cs typeface="ＭＳ Ｐゴシック" charset="0"/>
              </a:rPr>
              <a:t>pagkabuhay</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walang</a:t>
            </a:r>
            <a:r>
              <a:rPr lang="en-US" b="0" spc="100" baseline="0" dirty="0">
                <a:latin typeface="Arial" charset="0"/>
                <a:cs typeface="ＭＳ Ｐゴシック" charset="0"/>
              </a:rPr>
              <a:t> </a:t>
            </a:r>
            <a:r>
              <a:rPr lang="en-US" b="0" spc="100" baseline="0" dirty="0" err="1">
                <a:latin typeface="Arial" charset="0"/>
                <a:cs typeface="ＭＳ Ｐゴシック" charset="0"/>
              </a:rPr>
              <a:t>hanggang</a:t>
            </a:r>
            <a:r>
              <a:rPr lang="en-US" b="0" spc="100" baseline="0" dirty="0">
                <a:latin typeface="Arial" charset="0"/>
                <a:cs typeface="ＭＳ Ｐゴシック" charset="0"/>
              </a:rPr>
              <a:t> </a:t>
            </a:r>
            <a:r>
              <a:rPr lang="en-US" b="0" spc="100" baseline="0" dirty="0" err="1">
                <a:latin typeface="Arial" charset="0"/>
                <a:cs typeface="ＭＳ Ｐゴシック" charset="0"/>
              </a:rPr>
              <a:t>buhay</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panahon</a:t>
            </a:r>
            <a:r>
              <a:rPr lang="en-US" b="0" spc="100" baseline="0" dirty="0">
                <a:latin typeface="Arial" charset="0"/>
                <a:cs typeface="ＭＳ Ｐゴシック" charset="0"/>
              </a:rPr>
              <a:t> ng </a:t>
            </a:r>
            <a:r>
              <a:rPr lang="en-US" b="0" spc="100" baseline="0" dirty="0" err="1">
                <a:latin typeface="Arial" charset="0"/>
                <a:cs typeface="ＭＳ Ｐゴシック" charset="0"/>
              </a:rPr>
              <a:t>pagbabalik</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Cristo (</a:t>
            </a:r>
            <a:r>
              <a:rPr lang="en-US" b="0" i="1" spc="100" baseline="0" dirty="0" err="1">
                <a:latin typeface="Arial" charset="0"/>
                <a:cs typeface="ＭＳ Ｐゴシック" charset="0"/>
              </a:rPr>
              <a:t>tal</a:t>
            </a:r>
            <a:r>
              <a:rPr lang="en-US" b="0" i="1" spc="100" baseline="0" dirty="0">
                <a:latin typeface="Arial" charset="0"/>
                <a:cs typeface="ＭＳ Ｐゴシック" charset="0"/>
              </a:rPr>
              <a:t>. 20–23</a:t>
            </a:r>
            <a:r>
              <a:rPr lang="en-US" b="0" i="0" spc="100" baseline="0" dirty="0">
                <a:latin typeface="Arial" charset="0"/>
                <a:cs typeface="ＭＳ Ｐゴシック" charset="0"/>
              </a:rPr>
              <a:t>). ¶ • </a:t>
            </a:r>
            <a:r>
              <a:rPr lang="en-US" b="0" i="0" spc="100" baseline="0" dirty="0" err="1">
                <a:latin typeface="Arial" charset="0"/>
                <a:cs typeface="ＭＳ Ｐゴシック" charset="0"/>
              </a:rPr>
              <a:t>Makakaasa</a:t>
            </a:r>
            <a:r>
              <a:rPr lang="en-US" b="0" i="0" spc="100" baseline="0" dirty="0">
                <a:latin typeface="Arial" charset="0"/>
                <a:cs typeface="ＭＳ Ｐゴシック" charset="0"/>
              </a:rPr>
              <a:t> tayo </a:t>
            </a:r>
            <a:r>
              <a:rPr lang="en-US" b="0" i="0" spc="100" baseline="0" dirty="0" err="1">
                <a:latin typeface="Arial" charset="0"/>
                <a:cs typeface="ＭＳ Ｐゴシック" charset="0"/>
              </a:rPr>
              <a:t>sa</a:t>
            </a:r>
            <a:r>
              <a:rPr lang="en-US" b="0" i="0" spc="100" baseline="0" dirty="0">
                <a:latin typeface="Arial" charset="0"/>
                <a:cs typeface="ＭＳ Ｐゴシック" charset="0"/>
              </a:rPr>
              <a:t> Kanya </a:t>
            </a:r>
            <a:r>
              <a:rPr lang="en-US" b="0" i="0" spc="100" baseline="0" dirty="0" err="1">
                <a:latin typeface="Arial" charset="0"/>
                <a:cs typeface="ＭＳ Ｐゴシック" charset="0"/>
              </a:rPr>
              <a:t>ngayon</a:t>
            </a:r>
            <a:r>
              <a:rPr lang="en-US" b="0" i="0" spc="100" baseline="0" dirty="0">
                <a:latin typeface="Arial" charset="0"/>
                <a:cs typeface="ＭＳ Ｐゴシック" charset="0"/>
              </a:rPr>
              <a:t>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lahat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pagpapala</a:t>
            </a:r>
            <a:r>
              <a:rPr lang="en-US" b="0" i="0" spc="100" baseline="0" dirty="0">
                <a:latin typeface="Arial" charset="0"/>
                <a:cs typeface="ＭＳ Ｐゴシック" charset="0"/>
              </a:rPr>
              <a:t> ng </a:t>
            </a:r>
            <a:r>
              <a:rPr lang="en-US" b="0" i="0" spc="100" baseline="0" dirty="0" err="1">
                <a:latin typeface="Arial" charset="0"/>
                <a:cs typeface="ＭＳ Ｐゴシック" charset="0"/>
              </a:rPr>
              <a:t>ebanghelyo</a:t>
            </a:r>
            <a:r>
              <a:rPr lang="en-US" b="0" i="0" spc="100" baseline="0" dirty="0">
                <a:latin typeface="Arial" charset="0"/>
                <a:cs typeface="ＭＳ Ｐゴシック" charset="0"/>
              </a:rPr>
              <a:t>, </a:t>
            </a:r>
            <a:r>
              <a:rPr lang="en-US" b="0" i="0" spc="100" baseline="0" dirty="0" err="1">
                <a:latin typeface="Arial" charset="0"/>
                <a:cs typeface="ＭＳ Ｐゴシック" charset="0"/>
              </a:rPr>
              <a:t>pati</a:t>
            </a:r>
            <a:r>
              <a:rPr lang="en-US" b="0" i="0" spc="100" baseline="0" dirty="0">
                <a:latin typeface="Arial" charset="0"/>
                <a:cs typeface="ＭＳ Ｐゴシック" charset="0"/>
              </a:rPr>
              <a:t> ang </a:t>
            </a:r>
            <a:r>
              <a:rPr lang="en-US" b="0" i="0" spc="100" baseline="0" dirty="0" err="1">
                <a:latin typeface="Arial" charset="0"/>
                <a:cs typeface="ＭＳ Ｐゴシック" charset="0"/>
              </a:rPr>
              <a:t>presensya</a:t>
            </a:r>
            <a:r>
              <a:rPr lang="en-US" b="0" i="0" spc="100" baseline="0" dirty="0">
                <a:latin typeface="Arial" charset="0"/>
                <a:cs typeface="ＭＳ Ｐゴシック" charset="0"/>
              </a:rPr>
              <a:t> ng Banal </a:t>
            </a:r>
            <a:r>
              <a:rPr lang="en-US" b="0" i="0" spc="100" baseline="0" dirty="0" err="1">
                <a:latin typeface="Arial" charset="0"/>
                <a:cs typeface="ＭＳ Ｐゴシック" charset="0"/>
              </a:rPr>
              <a:t>na</a:t>
            </a:r>
            <a:r>
              <a:rPr lang="en-US" b="0" i="0" spc="100" baseline="0" dirty="0">
                <a:latin typeface="Arial" charset="0"/>
                <a:cs typeface="ＭＳ Ｐゴシック" charset="0"/>
              </a:rPr>
              <a:t> Espiritu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ating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buhay</a:t>
            </a:r>
            <a:r>
              <a:rPr lang="en-US" b="0" i="0" spc="100" baseline="0" dirty="0">
                <a:latin typeface="Arial" charset="0"/>
                <a:cs typeface="ＭＳ Ｐゴシック" charset="0"/>
              </a:rPr>
              <a:t>.</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2081827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16</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Ang </a:t>
            </a:r>
            <a:r>
              <a:rPr lang="en-US" b="1" spc="100" baseline="0" dirty="0" err="1">
                <a:latin typeface="Arial" charset="0"/>
                <a:cs typeface="ＭＳ Ｐゴシック" charset="0"/>
              </a:rPr>
              <a:t>pagkakadakila</a:t>
            </a:r>
            <a:r>
              <a:rPr lang="en-US" b="1" spc="100" baseline="0" dirty="0">
                <a:latin typeface="Arial" charset="0"/>
                <a:cs typeface="ＭＳ Ｐゴシック" charset="0"/>
              </a:rPr>
              <a:t> </a:t>
            </a:r>
            <a:r>
              <a:rPr lang="en-US" b="1" spc="100" baseline="0" dirty="0" err="1">
                <a:latin typeface="Arial" charset="0"/>
                <a:cs typeface="ＭＳ Ｐゴシック" charset="0"/>
              </a:rPr>
              <a:t>ni</a:t>
            </a:r>
            <a:r>
              <a:rPr lang="en-US" b="1" spc="100" baseline="0" dirty="0">
                <a:latin typeface="Arial" charset="0"/>
                <a:cs typeface="ＭＳ Ｐゴシック" charset="0"/>
              </a:rPr>
              <a:t> Cristo ay may </a:t>
            </a:r>
            <a:r>
              <a:rPr lang="en-US" b="1" spc="100" baseline="0" dirty="0" err="1">
                <a:latin typeface="Arial" charset="0"/>
                <a:cs typeface="ＭＳ Ｐゴシック" charset="0"/>
              </a:rPr>
              <a:t>mataas</a:t>
            </a:r>
            <a:r>
              <a:rPr lang="en-US" b="1" spc="100" baseline="0" dirty="0">
                <a:latin typeface="Arial" charset="0"/>
                <a:cs typeface="ＭＳ Ｐゴシック" charset="0"/>
              </a:rPr>
              <a:t> </a:t>
            </a:r>
            <a:r>
              <a:rPr lang="en-US" b="1" spc="100" baseline="0" dirty="0" err="1">
                <a:latin typeface="Arial" charset="0"/>
                <a:cs typeface="ＭＳ Ｐゴシック" charset="0"/>
              </a:rPr>
              <a:t>na</a:t>
            </a:r>
            <a:r>
              <a:rPr lang="en-US" b="1" spc="100" baseline="0" dirty="0">
                <a:latin typeface="Arial" charset="0"/>
                <a:cs typeface="ＭＳ Ｐゴシック" charset="0"/>
              </a:rPr>
              <a:t> </a:t>
            </a:r>
            <a:r>
              <a:rPr lang="en-US" b="1" spc="100" baseline="0" dirty="0" err="1">
                <a:latin typeface="Arial" charset="0"/>
                <a:cs typeface="ＭＳ Ｐゴシック" charset="0"/>
              </a:rPr>
              <a:t>anyo</a:t>
            </a:r>
            <a:r>
              <a:rPr lang="en-US" b="1" spc="100" baseline="0" dirty="0">
                <a:latin typeface="Arial" charset="0"/>
                <a:cs typeface="ＭＳ Ｐゴシック" charset="0"/>
              </a:rPr>
              <a:t> </a:t>
            </a:r>
            <a:r>
              <a:rPr lang="en-US" b="1" spc="100" baseline="0" dirty="0" err="1">
                <a:latin typeface="Arial" charset="0"/>
                <a:cs typeface="ＭＳ Ｐゴシック" charset="0"/>
              </a:rPr>
              <a:t>sa</a:t>
            </a:r>
            <a:r>
              <a:rPr lang="en-US" b="1" spc="100" baseline="0" dirty="0">
                <a:latin typeface="Arial" charset="0"/>
                <a:cs typeface="ＭＳ Ｐゴシック" charset="0"/>
              </a:rPr>
              <a:t> </a:t>
            </a:r>
            <a:r>
              <a:rPr lang="en-US" b="1" spc="100" baseline="0" dirty="0" err="1">
                <a:latin typeface="Arial" charset="0"/>
                <a:cs typeface="ＭＳ Ｐゴシック" charset="0"/>
              </a:rPr>
              <a:t>Efeso</a:t>
            </a:r>
            <a:r>
              <a:rPr lang="en-US" b="1" spc="100" baseline="0" dirty="0">
                <a:latin typeface="Arial" charset="0"/>
                <a:cs typeface="ＭＳ Ｐゴシック" charset="0"/>
              </a:rPr>
              <a:t>. </a:t>
            </a:r>
            <a:r>
              <a:rPr lang="en-US" b="0" spc="100" baseline="0" dirty="0">
                <a:latin typeface="Arial" charset="0"/>
                <a:cs typeface="ＭＳ Ｐゴシック" charset="0"/>
              </a:rPr>
              <a:t>¶ • Ang </a:t>
            </a:r>
            <a:r>
              <a:rPr lang="en-US" b="0" spc="100" baseline="0" dirty="0" err="1">
                <a:latin typeface="Arial" charset="0"/>
                <a:cs typeface="ＭＳ Ｐゴシック" charset="0"/>
              </a:rPr>
              <a:t>paglalarawan</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ang </a:t>
            </a:r>
            <a:r>
              <a:rPr lang="en-US" b="0" spc="100" baseline="0" dirty="0" err="1">
                <a:latin typeface="Arial" charset="0"/>
                <a:cs typeface="ＭＳ Ｐゴシック" charset="0"/>
              </a:rPr>
              <a:t>Diyos</a:t>
            </a:r>
            <a:r>
              <a:rPr lang="en-US" b="0" spc="100" baseline="0" dirty="0">
                <a:latin typeface="Arial" charset="0"/>
                <a:cs typeface="ＭＳ Ｐゴシック" charset="0"/>
              </a:rPr>
              <a:t> ay “</a:t>
            </a:r>
            <a:r>
              <a:rPr lang="en-US" b="0" spc="100" baseline="0" dirty="0" err="1">
                <a:latin typeface="Arial" charset="0"/>
                <a:cs typeface="ＭＳ Ｐゴシック" charset="0"/>
              </a:rPr>
              <a:t>pinaupo</a:t>
            </a:r>
            <a:r>
              <a:rPr lang="en-US" b="0" spc="100" baseline="0" dirty="0">
                <a:latin typeface="Arial" charset="0"/>
                <a:cs typeface="ＭＳ Ｐゴシック" charset="0"/>
              </a:rPr>
              <a:t> </a:t>
            </a:r>
            <a:r>
              <a:rPr lang="en-US" b="0" spc="100" baseline="0" dirty="0" err="1">
                <a:latin typeface="Arial" charset="0"/>
                <a:cs typeface="ＭＳ Ｐゴシック" charset="0"/>
              </a:rPr>
              <a:t>Siya</a:t>
            </a:r>
            <a:r>
              <a:rPr lang="en-US" b="0" spc="100" baseline="0" dirty="0">
                <a:latin typeface="Arial" charset="0"/>
                <a:cs typeface="ＭＳ Ｐゴシック" charset="0"/>
              </a:rPr>
              <a:t> [</a:t>
            </a:r>
            <a:r>
              <a:rPr lang="en-US" b="0" spc="100" baseline="0" dirty="0" err="1">
                <a:latin typeface="Arial" charset="0"/>
                <a:cs typeface="ＭＳ Ｐゴシック" charset="0"/>
              </a:rPr>
              <a:t>si</a:t>
            </a:r>
            <a:r>
              <a:rPr lang="en-US" b="0" spc="100" baseline="0" dirty="0">
                <a:latin typeface="Arial" charset="0"/>
                <a:cs typeface="ＭＳ Ｐゴシック" charset="0"/>
              </a:rPr>
              <a:t> Cristo]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kanang</a:t>
            </a:r>
            <a:r>
              <a:rPr lang="en-US" b="0" spc="100" baseline="0" dirty="0">
                <a:latin typeface="Arial" charset="0"/>
                <a:cs typeface="ＭＳ Ｐゴシック" charset="0"/>
              </a:rPr>
              <a:t> </a:t>
            </a:r>
            <a:r>
              <a:rPr lang="en-US" b="0" spc="100" baseline="0" dirty="0" err="1">
                <a:latin typeface="Arial" charset="0"/>
                <a:cs typeface="ＭＳ Ｐゴシック" charset="0"/>
              </a:rPr>
              <a:t>kamay</a:t>
            </a:r>
            <a:r>
              <a:rPr lang="en-US" b="0" spc="100" baseline="0" dirty="0">
                <a:latin typeface="Arial" charset="0"/>
                <a:cs typeface="ＭＳ Ｐゴシック" charset="0"/>
              </a:rPr>
              <a:t>” (</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1:20</a:t>
            </a:r>
            <a:r>
              <a:rPr lang="en-US" b="0" i="0" spc="100" baseline="0" dirty="0">
                <a:latin typeface="Arial" charset="0"/>
                <a:cs typeface="ＭＳ Ｐゴシック" charset="0"/>
              </a:rPr>
              <a:t>), ay </a:t>
            </a:r>
            <a:r>
              <a:rPr lang="en-US" b="0" i="0" spc="100" baseline="0" dirty="0" err="1">
                <a:latin typeface="Arial" charset="0"/>
                <a:cs typeface="ＭＳ Ｐゴシック" charset="0"/>
              </a:rPr>
              <a:t>kinuha</a:t>
            </a:r>
            <a:r>
              <a:rPr lang="en-US" b="0" i="0" spc="100" baseline="0" dirty="0">
                <a:latin typeface="Arial" charset="0"/>
                <a:cs typeface="ＭＳ Ｐゴシック" charset="0"/>
              </a:rPr>
              <a:t> </a:t>
            </a:r>
            <a:r>
              <a:rPr lang="en-US" b="0" i="0" spc="100" baseline="0" dirty="0" err="1">
                <a:latin typeface="Arial" charset="0"/>
                <a:cs typeface="ＭＳ Ｐゴシック" charset="0"/>
              </a:rPr>
              <a:t>mula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Awit</a:t>
            </a:r>
            <a:r>
              <a:rPr lang="en-US" b="0" i="0" spc="100" baseline="0" dirty="0">
                <a:latin typeface="Arial" charset="0"/>
                <a:cs typeface="ＭＳ Ｐゴシック" charset="0"/>
              </a:rPr>
              <a:t> 110:1, ang </a:t>
            </a:r>
            <a:r>
              <a:rPr lang="en-US" b="0" i="0" spc="100" baseline="0" dirty="0" err="1">
                <a:latin typeface="Arial" charset="0"/>
                <a:cs typeface="ＭＳ Ｐゴシック" charset="0"/>
              </a:rPr>
              <a:t>pinakamadalas</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sipiing</a:t>
            </a:r>
            <a:r>
              <a:rPr lang="en-US" b="0" i="0" spc="100" baseline="0" dirty="0">
                <a:latin typeface="Arial" charset="0"/>
                <a:cs typeface="ＭＳ Ｐゴシック" charset="0"/>
              </a:rPr>
              <a:t> </a:t>
            </a:r>
            <a:r>
              <a:rPr lang="en-US" b="0" i="0" spc="100" baseline="0" dirty="0" err="1">
                <a:latin typeface="Arial" charset="0"/>
                <a:cs typeface="ＭＳ Ｐゴシック" charset="0"/>
              </a:rPr>
              <a:t>talata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Bagong </a:t>
            </a:r>
            <a:r>
              <a:rPr lang="en-US" b="0" i="0" spc="100" baseline="0" dirty="0" err="1">
                <a:latin typeface="Arial" charset="0"/>
                <a:cs typeface="ＭＳ Ｐゴシック" charset="0"/>
              </a:rPr>
              <a:t>Tipan</a:t>
            </a:r>
            <a:r>
              <a:rPr lang="en-US" b="0" i="0" spc="100" baseline="0" dirty="0">
                <a:latin typeface="Arial" charset="0"/>
                <a:cs typeface="ＭＳ Ｐゴシック" charset="0"/>
              </a:rPr>
              <a:t>. ¶ • Ang </a:t>
            </a:r>
            <a:r>
              <a:rPr lang="en-US" b="0" i="0" spc="100" baseline="0" dirty="0" err="1">
                <a:latin typeface="Arial" charset="0"/>
                <a:cs typeface="ＭＳ Ｐゴシック" charset="0"/>
              </a:rPr>
              <a:t>pag-akyat</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Cristo </a:t>
            </a:r>
            <a:r>
              <a:rPr lang="en-US" b="0" i="0" spc="100" baseline="0" dirty="0" err="1">
                <a:latin typeface="Arial" charset="0"/>
                <a:cs typeface="ＭＳ Ｐゴシック" charset="0"/>
              </a:rPr>
              <a:t>bilang</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simula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pagpupuno</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Cristo </a:t>
            </a:r>
            <a:r>
              <a:rPr lang="en-US" b="0" i="0" spc="100" baseline="0" dirty="0" err="1">
                <a:latin typeface="Arial" charset="0"/>
                <a:cs typeface="ＭＳ Ｐゴシック" charset="0"/>
              </a:rPr>
              <a:t>sa</a:t>
            </a:r>
            <a:r>
              <a:rPr lang="en-US" b="0" i="0" spc="100" baseline="0" dirty="0">
                <a:latin typeface="Arial" charset="0"/>
                <a:cs typeface="ＭＳ Ｐゴシック" charset="0"/>
              </a:rPr>
              <a:t> lahat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bagay</a:t>
            </a:r>
            <a:r>
              <a:rPr lang="en-US" b="0" i="0" spc="100" baseline="0" dirty="0">
                <a:latin typeface="Arial" charset="0"/>
                <a:cs typeface="ＭＳ Ｐゴシック" charset="0"/>
              </a:rPr>
              <a:t> at </a:t>
            </a:r>
            <a:r>
              <a:rPr lang="en-US" b="0" i="0" spc="100" baseline="0" dirty="0" err="1">
                <a:latin typeface="Arial" charset="0"/>
                <a:cs typeface="ＭＳ Ｐゴシック" charset="0"/>
              </a:rPr>
              <a:t>pagbibigay</a:t>
            </a:r>
            <a:r>
              <a:rPr lang="en-US" b="0" i="0" spc="100" baseline="0" dirty="0">
                <a:latin typeface="Arial" charset="0"/>
                <a:cs typeface="ＭＳ Ｐゴシック" charset="0"/>
              </a:rPr>
              <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kaloob</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iglesya</a:t>
            </a:r>
            <a:r>
              <a:rPr lang="en-US" b="0" i="0" spc="100" baseline="0" dirty="0">
                <a:latin typeface="Arial" charset="0"/>
                <a:cs typeface="ＭＳ Ｐゴシック" charset="0"/>
              </a:rPr>
              <a:t> (</a:t>
            </a:r>
            <a:r>
              <a:rPr lang="en-US" b="0" i="1" spc="100" baseline="0" dirty="0" err="1">
                <a:latin typeface="Arial" charset="0"/>
                <a:cs typeface="ＭＳ Ｐゴシック" charset="0"/>
              </a:rPr>
              <a:t>tingnan</a:t>
            </a:r>
            <a:r>
              <a:rPr lang="en-US" b="0" i="1" spc="100" baseline="0" dirty="0">
                <a:latin typeface="Arial" charset="0"/>
                <a:cs typeface="ＭＳ Ｐゴシック" charset="0"/>
              </a:rPr>
              <a:t> ang </a:t>
            </a:r>
            <a:r>
              <a:rPr lang="en-US" b="0" i="1" spc="100" baseline="0" dirty="0" err="1">
                <a:latin typeface="Arial" charset="0"/>
                <a:cs typeface="ＭＳ Ｐゴシック" charset="0"/>
              </a:rPr>
              <a:t>Efeso</a:t>
            </a:r>
            <a:r>
              <a:rPr lang="en-US" b="0" i="1" spc="100" baseline="0" dirty="0">
                <a:latin typeface="Arial" charset="0"/>
                <a:cs typeface="ＭＳ Ｐゴシック" charset="0"/>
              </a:rPr>
              <a:t> 4:8–11</a:t>
            </a:r>
            <a:r>
              <a:rPr lang="en-US" b="0" i="0" spc="100" baseline="0" dirty="0">
                <a:latin typeface="Arial" charset="0"/>
                <a:cs typeface="ＭＳ Ｐゴシック" charset="0"/>
              </a:rPr>
              <a:t>).</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3652629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0" spc="100" baseline="0" dirty="0">
                <a:latin typeface="Arial" charset="0"/>
                <a:cs typeface="ＭＳ Ｐゴシック" charset="0"/>
              </a:rPr>
              <a:t>b</a:t>
            </a:r>
            <a:r>
              <a:rPr lang="en-US" b="1" spc="100" baseline="0" dirty="0">
                <a:latin typeface="Arial" charset="0"/>
                <a:cs typeface="ＭＳ Ｐゴシック" charset="0"/>
              </a:rPr>
              <a:t>. Si Cristo </a:t>
            </a:r>
            <a:r>
              <a:rPr lang="en-US" b="1" spc="100" baseline="0" dirty="0" err="1">
                <a:latin typeface="Arial" charset="0"/>
                <a:cs typeface="ＭＳ Ｐゴシック" charset="0"/>
              </a:rPr>
              <a:t>sa</a:t>
            </a:r>
            <a:r>
              <a:rPr lang="en-US" b="1" spc="100" baseline="0" dirty="0">
                <a:latin typeface="Arial" charset="0"/>
                <a:cs typeface="ＭＳ Ｐゴシック" charset="0"/>
              </a:rPr>
              <a:t> </a:t>
            </a:r>
            <a:r>
              <a:rPr lang="en-US" b="1" spc="100" baseline="0" dirty="0" err="1">
                <a:latin typeface="Arial" charset="0"/>
                <a:cs typeface="ＭＳ Ｐゴシック" charset="0"/>
              </a:rPr>
              <a:t>Ibabaw</a:t>
            </a:r>
            <a:r>
              <a:rPr lang="en-US" b="1" spc="100" baseline="0" dirty="0">
                <a:latin typeface="Arial" charset="0"/>
                <a:cs typeface="ＭＳ Ｐゴシック" charset="0"/>
              </a:rPr>
              <a:t> ng Lahat ng </a:t>
            </a:r>
            <a:r>
              <a:rPr lang="en-US" b="1" spc="100" baseline="0" dirty="0" err="1">
                <a:latin typeface="Arial" charset="0"/>
                <a:cs typeface="ＭＳ Ｐゴシック" charset="0"/>
              </a:rPr>
              <a:t>Kapangyarihan</a:t>
            </a:r>
            <a:r>
              <a:rPr lang="en-US" b="1" spc="100" baseline="0" dirty="0">
                <a:latin typeface="Arial" charset="0"/>
                <a:cs typeface="ＭＳ Ｐゴシック" charset="0"/>
              </a:rPr>
              <a:t>. </a:t>
            </a:r>
            <a:r>
              <a:rPr lang="en-US" b="0" spc="100" baseline="0" dirty="0">
                <a:latin typeface="Arial" charset="0"/>
                <a:cs typeface="ＭＳ Ｐゴシック" charset="0"/>
              </a:rPr>
              <a:t>“</a:t>
            </a:r>
            <a:r>
              <a:rPr lang="en-US" b="0" spc="100" baseline="0" dirty="0" err="1">
                <a:latin typeface="Arial" charset="0"/>
                <a:cs typeface="ＭＳ Ｐゴシック" charset="0"/>
              </a:rPr>
              <a:t>Higit</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mataas</a:t>
            </a:r>
            <a:r>
              <a:rPr lang="en-US" b="0" spc="100" baseline="0" dirty="0">
                <a:latin typeface="Arial" charset="0"/>
                <a:cs typeface="ＭＳ Ｐゴシック" charset="0"/>
              </a:rPr>
              <a:t> </a:t>
            </a:r>
            <a:r>
              <a:rPr lang="en-US" b="0" spc="100" baseline="0" dirty="0" err="1">
                <a:latin typeface="Arial" charset="0"/>
                <a:cs typeface="ＭＳ Ｐゴシック" charset="0"/>
              </a:rPr>
              <a:t>kaysa</a:t>
            </a:r>
            <a:r>
              <a:rPr lang="en-US" b="0" spc="100" baseline="0" dirty="0">
                <a:latin typeface="Arial" charset="0"/>
                <a:cs typeface="ＭＳ Ｐゴシック" charset="0"/>
              </a:rPr>
              <a:t> lahat ng </a:t>
            </a:r>
            <a:r>
              <a:rPr lang="en-US" b="0" spc="100" baseline="0" dirty="0" err="1">
                <a:latin typeface="Arial" charset="0"/>
                <a:cs typeface="ＭＳ Ｐゴシック" charset="0"/>
              </a:rPr>
              <a:t>pamunuan</a:t>
            </a:r>
            <a:r>
              <a:rPr lang="en-US" b="0" spc="100" baseline="0" dirty="0">
                <a:latin typeface="Arial" charset="0"/>
                <a:cs typeface="ＭＳ Ｐゴシック" charset="0"/>
              </a:rPr>
              <a:t>, </a:t>
            </a:r>
            <a:r>
              <a:rPr lang="en-US" b="0" spc="100" baseline="0" dirty="0" err="1">
                <a:latin typeface="Arial" charset="0"/>
                <a:cs typeface="ＭＳ Ｐゴシック" charset="0"/>
              </a:rPr>
              <a:t>kapamahalaan</a:t>
            </a:r>
            <a:r>
              <a:rPr lang="en-US" b="0" spc="100" baseline="0" dirty="0">
                <a:latin typeface="Arial" charset="0"/>
                <a:cs typeface="ＭＳ Ｐゴシック" charset="0"/>
              </a:rPr>
              <a:t>, </a:t>
            </a:r>
            <a:r>
              <a:rPr lang="en-US" b="0" spc="100" baseline="0" dirty="0" err="1">
                <a:latin typeface="Arial" charset="0"/>
                <a:cs typeface="ＭＳ Ｐゴシック" charset="0"/>
              </a:rPr>
              <a:t>kapangyarihan</a:t>
            </a:r>
            <a:r>
              <a:rPr lang="en-US" b="0" spc="100" baseline="0" dirty="0">
                <a:latin typeface="Arial" charset="0"/>
                <a:cs typeface="ＭＳ Ｐゴシック" charset="0"/>
              </a:rPr>
              <a:t>, at </a:t>
            </a:r>
            <a:r>
              <a:rPr lang="en-US" b="0" spc="100" baseline="0" dirty="0" err="1">
                <a:latin typeface="Arial" charset="0"/>
                <a:cs typeface="ＭＳ Ｐゴシック" charset="0"/>
              </a:rPr>
              <a:t>paghahari</a:t>
            </a:r>
            <a:r>
              <a:rPr lang="en-US" b="0" spc="100" baseline="0" dirty="0">
                <a:latin typeface="Arial" charset="0"/>
                <a:cs typeface="ＭＳ Ｐゴシック" charset="0"/>
              </a:rPr>
              <a:t>,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bawat</a:t>
            </a:r>
            <a:r>
              <a:rPr lang="en-US" b="0" spc="100" baseline="0" dirty="0">
                <a:latin typeface="Arial" charset="0"/>
                <a:cs typeface="ＭＳ Ｐゴシック" charset="0"/>
              </a:rPr>
              <a:t> </a:t>
            </a:r>
            <a:r>
              <a:rPr lang="en-US" b="0" spc="100" baseline="0" dirty="0" err="1">
                <a:latin typeface="Arial" charset="0"/>
                <a:cs typeface="ＭＳ Ｐゴシック" charset="0"/>
              </a:rPr>
              <a:t>pangalan</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pinangalanan</a:t>
            </a:r>
            <a:r>
              <a:rPr lang="en-US" b="0" spc="100" baseline="0" dirty="0">
                <a:latin typeface="Arial" charset="0"/>
                <a:cs typeface="ＭＳ Ｐゴシック" charset="0"/>
              </a:rPr>
              <a:t>, </a:t>
            </a:r>
            <a:r>
              <a:rPr lang="en-US" b="0" spc="100" baseline="0" dirty="0" err="1">
                <a:latin typeface="Arial" charset="0"/>
                <a:cs typeface="ＭＳ Ｐゴシック" charset="0"/>
              </a:rPr>
              <a:t>hindi</a:t>
            </a:r>
            <a:r>
              <a:rPr lang="en-US" b="0" spc="100" baseline="0" dirty="0">
                <a:latin typeface="Arial" charset="0"/>
                <a:cs typeface="ＭＳ Ｐゴシック" charset="0"/>
              </a:rPr>
              <a:t> </a:t>
            </a:r>
            <a:r>
              <a:rPr lang="en-US" b="0" spc="100" baseline="0" dirty="0" err="1">
                <a:latin typeface="Arial" charset="0"/>
                <a:cs typeface="ＭＳ Ｐゴシック" charset="0"/>
              </a:rPr>
              <a:t>lamang</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panahong</a:t>
            </a:r>
            <a:r>
              <a:rPr lang="en-US" b="0" spc="100" baseline="0" dirty="0">
                <a:latin typeface="Arial" charset="0"/>
                <a:cs typeface="ＭＳ Ｐゴシック" charset="0"/>
              </a:rPr>
              <a:t> </a:t>
            </a:r>
            <a:r>
              <a:rPr lang="en-US" b="0" spc="100" baseline="0" dirty="0" err="1">
                <a:latin typeface="Arial" charset="0"/>
                <a:cs typeface="ＭＳ Ｐゴシック" charset="0"/>
              </a:rPr>
              <a:t>ito</a:t>
            </a:r>
            <a:r>
              <a:rPr lang="en-US" b="0" spc="100" baseline="0" dirty="0">
                <a:latin typeface="Arial" charset="0"/>
                <a:cs typeface="ＭＳ Ｐゴシック" charset="0"/>
              </a:rPr>
              <a:t>, </a:t>
            </a:r>
            <a:r>
              <a:rPr lang="en-US" b="0" spc="100" baseline="0" dirty="0" err="1">
                <a:latin typeface="Arial" charset="0"/>
                <a:cs typeface="ＭＳ Ｐゴシック" charset="0"/>
              </a:rPr>
              <a:t>kundi</a:t>
            </a:r>
            <a:r>
              <a:rPr lang="en-US" b="0" spc="100" baseline="0" dirty="0">
                <a:latin typeface="Arial" charset="0"/>
                <a:cs typeface="ＭＳ Ｐゴシック" charset="0"/>
              </a:rPr>
              <a:t> </a:t>
            </a:r>
            <a:r>
              <a:rPr lang="en-US" b="0" spc="100" baseline="0" dirty="0" err="1">
                <a:latin typeface="Arial" charset="0"/>
                <a:cs typeface="ＭＳ Ｐゴシック" charset="0"/>
              </a:rPr>
              <a:t>maging</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darating</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panahon</a:t>
            </a:r>
            <a:r>
              <a:rPr lang="en-US" b="0" spc="100" baseline="0" dirty="0">
                <a:latin typeface="Arial" charset="0"/>
                <a:cs typeface="ＭＳ Ｐゴシック" charset="0"/>
              </a:rPr>
              <a:t>” (</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1:21</a:t>
            </a:r>
            <a:r>
              <a:rPr lang="en-US" b="0" spc="100" baseline="0" dirty="0">
                <a:latin typeface="Arial" charset="0"/>
                <a:cs typeface="ＭＳ Ｐゴシック" charset="0"/>
              </a:rPr>
              <a:t>). </a:t>
            </a:r>
          </a:p>
        </p:txBody>
      </p:sp>
    </p:spTree>
    <p:extLst>
      <p:ext uri="{BB962C8B-B14F-4D97-AF65-F5344CB8AC3E}">
        <p14:creationId xmlns:p14="http://schemas.microsoft.com/office/powerpoint/2010/main" val="2455989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Efeso</a:t>
            </a:r>
            <a:r>
              <a:rPr lang="en-US" b="1" spc="100" baseline="0" dirty="0">
                <a:latin typeface="Arial" charset="0"/>
                <a:cs typeface="ＭＳ Ｐゴシック" charset="0"/>
              </a:rPr>
              <a:t>, </a:t>
            </a:r>
            <a:r>
              <a:rPr lang="en-US" b="1" spc="100" baseline="0" dirty="0" err="1">
                <a:latin typeface="Arial" charset="0"/>
                <a:cs typeface="ＭＳ Ｐゴシック" charset="0"/>
              </a:rPr>
              <a:t>sentro</a:t>
            </a:r>
            <a:r>
              <a:rPr lang="en-US" b="1" spc="100" baseline="0" dirty="0">
                <a:latin typeface="Arial" charset="0"/>
                <a:cs typeface="ＭＳ Ｐゴシック" charset="0"/>
              </a:rPr>
              <a:t> para </a:t>
            </a:r>
            <a:r>
              <a:rPr lang="en-US" b="1" spc="100" baseline="0" dirty="0" err="1">
                <a:latin typeface="Arial" charset="0"/>
                <a:cs typeface="ＭＳ Ｐゴシック" charset="0"/>
              </a:rPr>
              <a:t>sa</a:t>
            </a:r>
            <a:r>
              <a:rPr lang="en-US" b="1" spc="100" baseline="0" dirty="0">
                <a:latin typeface="Arial" charset="0"/>
                <a:cs typeface="ＭＳ Ｐゴシック" charset="0"/>
              </a:rPr>
              <a:t> </a:t>
            </a:r>
            <a:r>
              <a:rPr lang="en-US" b="1" spc="100" baseline="0" dirty="0" err="1">
                <a:latin typeface="Arial" charset="0"/>
                <a:cs typeface="ＭＳ Ｐゴシック" charset="0"/>
              </a:rPr>
              <a:t>sining</a:t>
            </a:r>
            <a:r>
              <a:rPr lang="en-US" b="1" spc="100" baseline="0" dirty="0">
                <a:latin typeface="Arial" charset="0"/>
                <a:cs typeface="ＭＳ Ｐゴシック" charset="0"/>
              </a:rPr>
              <a:t> ng </a:t>
            </a:r>
            <a:r>
              <a:rPr lang="en-US" b="1" spc="100" baseline="0" dirty="0" err="1">
                <a:latin typeface="Arial" charset="0"/>
                <a:cs typeface="ＭＳ Ｐゴシック" charset="0"/>
              </a:rPr>
              <a:t>mahika</a:t>
            </a:r>
            <a:r>
              <a:rPr lang="en-US" b="1" spc="100" baseline="0" dirty="0">
                <a:latin typeface="Arial" charset="0"/>
                <a:cs typeface="ＭＳ Ｐゴシック" charset="0"/>
              </a:rPr>
              <a:t>. </a:t>
            </a:r>
            <a:r>
              <a:rPr lang="en-US" b="0" spc="100" baseline="0" dirty="0">
                <a:latin typeface="Arial" charset="0"/>
                <a:cs typeface="ＭＳ Ｐゴシック" charset="0"/>
              </a:rPr>
              <a:t>¶ • “Isang </a:t>
            </a:r>
            <a:r>
              <a:rPr lang="en-US" b="0" spc="100" baseline="0" dirty="0" err="1">
                <a:latin typeface="Arial" charset="0"/>
                <a:cs typeface="ＭＳ Ｐゴシック" charset="0"/>
              </a:rPr>
              <a:t>daigdig</a:t>
            </a:r>
            <a:r>
              <a:rPr lang="en-US" b="0" spc="100" baseline="0" dirty="0">
                <a:latin typeface="Arial" charset="0"/>
                <a:cs typeface="ＭＳ Ｐゴシック" charset="0"/>
              </a:rPr>
              <a:t> ng </a:t>
            </a:r>
            <a:r>
              <a:rPr lang="en-US" b="0" spc="100" baseline="0" dirty="0" err="1">
                <a:latin typeface="Arial" charset="0"/>
                <a:cs typeface="ＭＳ Ｐゴシック" charset="0"/>
              </a:rPr>
              <a:t>espiritung</a:t>
            </a:r>
            <a:r>
              <a:rPr lang="en-US" b="0" spc="100" baseline="0" dirty="0">
                <a:latin typeface="Arial" charset="0"/>
                <a:cs typeface="ＭＳ Ｐゴシック" charset="0"/>
              </a:rPr>
              <a:t> nag-</a:t>
            </a:r>
            <a:r>
              <a:rPr lang="en-US" b="0" spc="100" baseline="0" dirty="0" err="1">
                <a:latin typeface="Arial" charset="0"/>
                <a:cs typeface="ＭＳ Ｐゴシック" charset="0"/>
              </a:rPr>
              <a:t>iimpluwensya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halos lahat ng </a:t>
            </a:r>
            <a:r>
              <a:rPr lang="en-US" b="0" spc="100" baseline="0" dirty="0" err="1">
                <a:latin typeface="Arial" charset="0"/>
                <a:cs typeface="ＭＳ Ｐゴシック" charset="0"/>
              </a:rPr>
              <a:t>askpeto</a:t>
            </a:r>
            <a:r>
              <a:rPr lang="en-US" b="0" spc="100" baseline="0" dirty="0">
                <a:latin typeface="Arial" charset="0"/>
                <a:cs typeface="ＭＳ Ｐゴシック" charset="0"/>
              </a:rPr>
              <a:t> ng </a:t>
            </a:r>
            <a:r>
              <a:rPr lang="en-US" b="0" spc="100" baseline="0" dirty="0" err="1">
                <a:latin typeface="Arial" charset="0"/>
                <a:cs typeface="ＭＳ Ｐゴシック" charset="0"/>
              </a:rPr>
              <a:t>buhay</a:t>
            </a:r>
            <a:r>
              <a:rPr lang="en-US" b="0" spc="100" baseline="0" dirty="0">
                <a:latin typeface="Arial" charset="0"/>
                <a:cs typeface="ＭＳ Ｐゴシック" charset="0"/>
              </a:rPr>
              <a:t>. </a:t>
            </a:r>
            <a:r>
              <a:rPr lang="en-US" b="0" i="0" spc="100" baseline="0" dirty="0">
                <a:latin typeface="Arial" charset="0"/>
                <a:cs typeface="ＭＳ Ｐゴシック" charset="0"/>
              </a:rPr>
              <a:t>¶ • Ang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salamangkero</a:t>
            </a:r>
            <a:r>
              <a:rPr lang="en-US" b="0" i="0" spc="100" baseline="0" dirty="0">
                <a:latin typeface="Arial" charset="0"/>
                <a:cs typeface="ＭＳ Ｐゴシック" charset="0"/>
              </a:rPr>
              <a:t> ay </a:t>
            </a:r>
            <a:r>
              <a:rPr lang="en-US" b="0" i="0" spc="100" baseline="0" dirty="0" err="1">
                <a:latin typeface="Arial" charset="0"/>
                <a:cs typeface="ＭＳ Ｐゴシック" charset="0"/>
              </a:rPr>
              <a:t>aalamin</a:t>
            </a:r>
            <a:r>
              <a:rPr lang="en-US" b="0" i="0" spc="100" baseline="0" dirty="0">
                <a:latin typeface="Arial" charset="0"/>
                <a:cs typeface="ＭＳ Ｐゴシック" charset="0"/>
              </a:rPr>
              <a:t> ang </a:t>
            </a:r>
            <a:r>
              <a:rPr lang="en-US" b="0" i="0" spc="100" baseline="0" dirty="0" err="1">
                <a:latin typeface="Arial" charset="0"/>
                <a:cs typeface="ＭＳ Ｐゴシック" charset="0"/>
              </a:rPr>
              <a:t>matulunging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espiritu</a:t>
            </a:r>
            <a:r>
              <a:rPr lang="en-US" b="0" i="0" spc="100" baseline="0" dirty="0">
                <a:latin typeface="Arial" charset="0"/>
                <a:cs typeface="ＭＳ Ｐゴシック" charset="0"/>
              </a:rPr>
              <a:t> </a:t>
            </a:r>
            <a:r>
              <a:rPr lang="en-US" b="0" i="0" spc="100" baseline="0" dirty="0" err="1">
                <a:latin typeface="Arial" charset="0"/>
                <a:cs typeface="ＭＳ Ｐゴシック" charset="0"/>
              </a:rPr>
              <a:t>mula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nakakasama</a:t>
            </a:r>
            <a:r>
              <a:rPr lang="en-US" b="0" i="0" spc="100" baseline="0" dirty="0">
                <a:latin typeface="Arial" charset="0"/>
                <a:cs typeface="ＭＳ Ｐゴシック" charset="0"/>
              </a:rPr>
              <a:t>. ¶ • May </a:t>
            </a:r>
            <a:r>
              <a:rPr lang="en-US" b="0" i="0" spc="100" baseline="0" dirty="0" err="1">
                <a:latin typeface="Arial" charset="0"/>
                <a:cs typeface="ＭＳ Ｐゴシック" charset="0"/>
              </a:rPr>
              <a:t>binibigkas</a:t>
            </a:r>
            <a:r>
              <a:rPr lang="en-US" b="0" i="0" spc="100" baseline="0" dirty="0">
                <a:latin typeface="Arial" charset="0"/>
                <a:cs typeface="ＭＳ Ｐゴシック" charset="0"/>
              </a:rPr>
              <a:t> o </a:t>
            </a:r>
            <a:r>
              <a:rPr lang="en-US" b="0" i="0" spc="100" baseline="0" dirty="0" err="1">
                <a:latin typeface="Arial" charset="0"/>
                <a:cs typeface="ＭＳ Ｐゴシック" charset="0"/>
              </a:rPr>
              <a:t>nakasulat</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pormula</a:t>
            </a:r>
            <a:r>
              <a:rPr lang="en-US" b="0" i="0" spc="100" baseline="0" dirty="0">
                <a:latin typeface="Arial" charset="0"/>
                <a:cs typeface="ＭＳ Ｐゴシック" charset="0"/>
              </a:rPr>
              <a:t>, anting-anting,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espiritu</a:t>
            </a:r>
            <a:r>
              <a:rPr lang="en-US" b="0" i="0" spc="100" baseline="0" dirty="0">
                <a:latin typeface="Arial" charset="0"/>
                <a:cs typeface="ＭＳ Ｐゴシック" charset="0"/>
              </a:rPr>
              <a:t> ay </a:t>
            </a:r>
            <a:r>
              <a:rPr lang="en-US" b="0" i="0" spc="100" baseline="0" dirty="0" err="1">
                <a:latin typeface="Arial" charset="0"/>
                <a:cs typeface="ＭＳ Ｐゴシック" charset="0"/>
              </a:rPr>
              <a:t>minamanipula</a:t>
            </a:r>
            <a:r>
              <a:rPr lang="en-US" b="0" i="0" spc="100" baseline="0" dirty="0">
                <a:latin typeface="Arial" charset="0"/>
                <a:cs typeface="ＭＳ Ｐゴシック" charset="0"/>
              </a:rPr>
              <a:t>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kabutihan</a:t>
            </a:r>
            <a:r>
              <a:rPr lang="en-US" b="0" i="0" spc="100" baseline="0" dirty="0">
                <a:latin typeface="Arial" charset="0"/>
                <a:cs typeface="ＭＳ Ｐゴシック" charset="0"/>
              </a:rPr>
              <a:t> ng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tao</a:t>
            </a:r>
            <a:r>
              <a:rPr lang="en-US" b="0" i="0" spc="100" baseline="0" dirty="0">
                <a:latin typeface="Arial" charset="0"/>
                <a:cs typeface="ＭＳ Ｐゴシック" charset="0"/>
              </a:rPr>
              <a:t>. ¶ May </a:t>
            </a:r>
            <a:r>
              <a:rPr lang="en-US" b="0" i="0" spc="100" baseline="0" dirty="0" err="1">
                <a:latin typeface="Arial" charset="0"/>
                <a:cs typeface="ＭＳ Ｐゴシック" charset="0"/>
              </a:rPr>
              <a:t>tamang</a:t>
            </a:r>
            <a:r>
              <a:rPr lang="en-US" b="0" i="0" spc="100" baseline="0" dirty="0">
                <a:latin typeface="Arial" charset="0"/>
                <a:cs typeface="ＭＳ Ｐゴシック" charset="0"/>
              </a:rPr>
              <a:t> </a:t>
            </a:r>
            <a:r>
              <a:rPr lang="en-US" b="0" i="0" spc="100" baseline="0" dirty="0" err="1">
                <a:latin typeface="Arial" charset="0"/>
                <a:cs typeface="ＭＳ Ｐゴシック" charset="0"/>
              </a:rPr>
              <a:t>pormula</a:t>
            </a:r>
            <a:r>
              <a:rPr lang="en-US" b="0" i="0" spc="100" baseline="0" dirty="0">
                <a:latin typeface="Arial" charset="0"/>
                <a:cs typeface="ＭＳ Ｐゴシック" charset="0"/>
              </a:rPr>
              <a:t>, ang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karamdamang</a:t>
            </a:r>
            <a:r>
              <a:rPr lang="en-US" b="0" i="0" spc="100" baseline="0" dirty="0">
                <a:latin typeface="Arial" charset="0"/>
                <a:cs typeface="ＭＳ Ｐゴシック" charset="0"/>
              </a:rPr>
              <a:t> </a:t>
            </a:r>
            <a:r>
              <a:rPr lang="en-US" b="0" i="0" spc="100" baseline="0" dirty="0" err="1">
                <a:latin typeface="Arial" charset="0"/>
                <a:cs typeface="ＭＳ Ｐゴシック" charset="0"/>
              </a:rPr>
              <a:t>dulot</a:t>
            </a:r>
            <a:r>
              <a:rPr lang="en-US" b="0" i="0" spc="100" baseline="0" dirty="0">
                <a:latin typeface="Arial" charset="0"/>
                <a:cs typeface="ＭＳ Ｐゴシック" charset="0"/>
              </a:rPr>
              <a:t> ng </a:t>
            </a:r>
            <a:r>
              <a:rPr lang="en-US" b="0" i="0" spc="100" baseline="0" dirty="0" err="1">
                <a:latin typeface="Arial" charset="0"/>
                <a:cs typeface="ＭＳ Ｐゴシック" charset="0"/>
              </a:rPr>
              <a:t>espiritu</a:t>
            </a:r>
            <a:r>
              <a:rPr lang="en-US" b="0" i="0" spc="100" baseline="0" dirty="0">
                <a:latin typeface="Arial" charset="0"/>
                <a:cs typeface="ＭＳ Ｐゴシック" charset="0"/>
              </a:rPr>
              <a:t> ay </a:t>
            </a:r>
            <a:r>
              <a:rPr lang="en-US" b="0" i="0" spc="100" baseline="0" dirty="0" err="1">
                <a:latin typeface="Arial" charset="0"/>
                <a:cs typeface="ＭＳ Ｐゴシック" charset="0"/>
              </a:rPr>
              <a:t>mapapagaling</a:t>
            </a:r>
            <a:r>
              <a:rPr lang="en-US" b="0" i="0" spc="100" baseline="0" dirty="0">
                <a:latin typeface="Arial" charset="0"/>
                <a:cs typeface="ＭＳ Ｐゴシック" charset="0"/>
              </a:rPr>
              <a:t>.”</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2423921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Bilang</a:t>
            </a:r>
            <a:r>
              <a:rPr lang="en-US" b="1" spc="100" baseline="0" dirty="0">
                <a:latin typeface="Arial" charset="0"/>
                <a:cs typeface="ＭＳ Ｐゴシック" charset="0"/>
              </a:rPr>
              <a:t> </a:t>
            </a:r>
            <a:r>
              <a:rPr lang="en-US" b="1" spc="100" baseline="0" dirty="0" err="1">
                <a:latin typeface="Arial" charset="0"/>
                <a:cs typeface="ＭＳ Ｐゴシック" charset="0"/>
              </a:rPr>
              <a:t>kasamang-naghahari</a:t>
            </a:r>
            <a:r>
              <a:rPr lang="en-US" b="1" spc="100" baseline="0" dirty="0">
                <a:latin typeface="Arial" charset="0"/>
                <a:cs typeface="ＭＳ Ｐゴシック" charset="0"/>
              </a:rPr>
              <a:t> ng Ama </a:t>
            </a:r>
            <a:r>
              <a:rPr lang="en-US" b="0" spc="100" baseline="0" dirty="0">
                <a:latin typeface="Arial" charset="0"/>
                <a:cs typeface="ＭＳ Ｐゴシック" charset="0"/>
              </a:rPr>
              <a:t>¶ • Si Jesus,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ngayon</a:t>
            </a:r>
            <a:r>
              <a:rPr lang="en-US" b="0" spc="100" baseline="0" dirty="0">
                <a:latin typeface="Arial" charset="0"/>
                <a:cs typeface="ＭＳ Ｐゴシック" charset="0"/>
              </a:rPr>
              <a:t> ay </a:t>
            </a:r>
            <a:r>
              <a:rPr lang="en-US" b="0" spc="100" baseline="0" dirty="0" err="1">
                <a:latin typeface="Arial" charset="0"/>
                <a:cs typeface="ＭＳ Ｐゴシック" charset="0"/>
              </a:rPr>
              <a:t>nauupong</a:t>
            </a:r>
            <a:r>
              <a:rPr lang="en-US" b="0" spc="100" baseline="0" dirty="0">
                <a:latin typeface="Arial" charset="0"/>
                <a:cs typeface="ＭＳ Ｐゴシック" charset="0"/>
              </a:rPr>
              <a:t> </a:t>
            </a:r>
            <a:r>
              <a:rPr lang="en-US" b="0" spc="100" baseline="0" dirty="0" err="1">
                <a:latin typeface="Arial" charset="0"/>
                <a:cs typeface="ＭＳ Ｐゴシック" charset="0"/>
              </a:rPr>
              <a:t>kasama</a:t>
            </a:r>
            <a:r>
              <a:rPr lang="en-US" b="0" spc="100" baseline="0" dirty="0">
                <a:latin typeface="Arial" charset="0"/>
                <a:cs typeface="ＭＳ Ｐゴシック" charset="0"/>
              </a:rPr>
              <a:t> ng Ama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trono</a:t>
            </a:r>
            <a:r>
              <a:rPr lang="en-US" b="0" spc="100" baseline="0" dirty="0">
                <a:latin typeface="Arial" charset="0"/>
                <a:cs typeface="ＭＳ Ｐゴシック" charset="0"/>
              </a:rPr>
              <a:t> ng </a:t>
            </a:r>
            <a:r>
              <a:rPr lang="en-US" b="0" spc="100" baseline="0" dirty="0" err="1">
                <a:latin typeface="Arial" charset="0"/>
                <a:cs typeface="ＭＳ Ｐゴシック" charset="0"/>
              </a:rPr>
              <a:t>kosmos</a:t>
            </a:r>
            <a:r>
              <a:rPr lang="en-US" b="0" spc="100" baseline="0" dirty="0">
                <a:latin typeface="Arial" charset="0"/>
                <a:cs typeface="ＭＳ Ｐゴシック" charset="0"/>
              </a:rPr>
              <a:t>, ay </a:t>
            </a:r>
            <a:r>
              <a:rPr lang="en-US" b="0" spc="100" baseline="0" dirty="0" err="1">
                <a:latin typeface="Arial" charset="0"/>
                <a:cs typeface="ＭＳ Ｐゴシック" charset="0"/>
              </a:rPr>
              <a:t>dinakila</a:t>
            </a:r>
            <a:r>
              <a:rPr lang="en-US" b="0" spc="100" baseline="0" dirty="0">
                <a:latin typeface="Arial" charset="0"/>
                <a:cs typeface="ＭＳ Ｐゴシック" charset="0"/>
              </a:rPr>
              <a:t>. </a:t>
            </a:r>
            <a:r>
              <a:rPr lang="en-US" b="0" i="0" spc="100" baseline="0" dirty="0">
                <a:latin typeface="Arial" charset="0"/>
                <a:cs typeface="ＭＳ Ｐゴシック" charset="0"/>
              </a:rPr>
              <a:t>¶ • Ito ang </a:t>
            </a:r>
            <a:r>
              <a:rPr lang="en-US" b="0" i="0" spc="100" baseline="0" dirty="0" err="1">
                <a:latin typeface="Arial" charset="0"/>
                <a:cs typeface="ＭＳ Ｐゴシック" charset="0"/>
              </a:rPr>
              <a:t>nagtakda</a:t>
            </a:r>
            <a:r>
              <a:rPr lang="en-US" b="0" i="0" spc="100" baseline="0" dirty="0">
                <a:latin typeface="Arial" charset="0"/>
                <a:cs typeface="ＭＳ Ｐゴシック" charset="0"/>
              </a:rPr>
              <a:t> ng </a:t>
            </a:r>
            <a:r>
              <a:rPr lang="en-US" b="0" i="0" spc="100" baseline="0" dirty="0" err="1">
                <a:latin typeface="Arial" charset="0"/>
                <a:cs typeface="ＭＳ Ｐゴシック" charset="0"/>
              </a:rPr>
              <a:t>katayuan</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Cristo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relasyon</a:t>
            </a:r>
            <a:r>
              <a:rPr lang="en-US" b="0" i="0" spc="100" baseline="0" dirty="0">
                <a:latin typeface="Arial" charset="0"/>
                <a:cs typeface="ＭＳ Ｐゴシック" charset="0"/>
              </a:rPr>
              <a:t> </a:t>
            </a:r>
            <a:r>
              <a:rPr lang="en-US" b="0" i="0" spc="100" baseline="0" dirty="0" err="1">
                <a:latin typeface="Arial" charset="0"/>
                <a:cs typeface="ＭＳ Ｐゴシック" charset="0"/>
              </a:rPr>
              <a:t>Niya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Ama (‘</a:t>
            </a:r>
            <a:r>
              <a:rPr lang="en-US" b="0" i="0" spc="100" baseline="0" dirty="0" err="1">
                <a:latin typeface="Arial" charset="0"/>
                <a:cs typeface="ＭＳ Ｐゴシック" charset="0"/>
              </a:rPr>
              <a:t>pinaupo</a:t>
            </a:r>
            <a:r>
              <a:rPr lang="en-US" b="0" i="0" spc="100" baseline="0" dirty="0">
                <a:latin typeface="Arial" charset="0"/>
                <a:cs typeface="ＭＳ Ｐゴシック" charset="0"/>
              </a:rPr>
              <a:t>…</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kanang</a:t>
            </a:r>
            <a:r>
              <a:rPr lang="en-US" b="0" i="0" spc="100" baseline="0" dirty="0">
                <a:latin typeface="Arial" charset="0"/>
                <a:cs typeface="ＭＳ Ｐゴシック" charset="0"/>
              </a:rPr>
              <a:t> </a:t>
            </a:r>
            <a:r>
              <a:rPr lang="en-US" b="0" i="0" spc="100" baseline="0" dirty="0" err="1">
                <a:latin typeface="Arial" charset="0"/>
                <a:cs typeface="ＭＳ Ｐゴシック" charset="0"/>
              </a:rPr>
              <a:t>kamay</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kalangitan</a:t>
            </a:r>
            <a:r>
              <a:rPr lang="en-US" b="0" i="0" spc="100" baseline="0" dirty="0">
                <a:latin typeface="Arial" charset="0"/>
                <a:cs typeface="ＭＳ Ｐゴシック" charset="0"/>
              </a:rPr>
              <a:t>” </a:t>
            </a:r>
            <a:r>
              <a:rPr lang="en-US" b="0" i="1" spc="100" baseline="0" dirty="0">
                <a:latin typeface="Arial" charset="0"/>
                <a:cs typeface="ＭＳ Ｐゴシック" charset="0"/>
              </a:rPr>
              <a:t>[</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1:20</a:t>
            </a:r>
            <a:r>
              <a:rPr lang="en-US" b="0" i="0" spc="100" baseline="0" dirty="0">
                <a:latin typeface="Arial" charset="0"/>
                <a:cs typeface="ＭＳ Ｐゴシック" charset="0"/>
              </a:rPr>
              <a:t>])</a:t>
            </a:r>
            <a:r>
              <a:rPr lang="en-US" b="0" i="1" spc="100" baseline="0" dirty="0">
                <a:latin typeface="Arial" charset="0"/>
                <a:cs typeface="ＭＳ Ｐゴシック" charset="0"/>
              </a:rPr>
              <a:t>.</a:t>
            </a:r>
            <a:r>
              <a:rPr lang="en-US" b="0" i="0" spc="100" baseline="0" dirty="0">
                <a:latin typeface="Arial" charset="0"/>
                <a:cs typeface="ＭＳ Ｐゴシック" charset="0"/>
              </a:rPr>
              <a:t> ¶ </a:t>
            </a:r>
            <a:r>
              <a:rPr lang="en-US" b="0" i="0" spc="100" baseline="0" dirty="0" err="1">
                <a:latin typeface="Arial" charset="0"/>
                <a:cs typeface="ＭＳ Ｐゴシック" charset="0"/>
              </a:rPr>
              <a:t>Bumaling</a:t>
            </a:r>
            <a:r>
              <a:rPr lang="en-US" b="0" i="0" spc="100" baseline="0" dirty="0">
                <a:latin typeface="Arial" charset="0"/>
                <a:cs typeface="ＭＳ Ｐゴシック" charset="0"/>
              </a:rPr>
              <a:t> </a:t>
            </a:r>
            <a:r>
              <a:rPr lang="en-US" b="0" i="0" spc="100" baseline="0" dirty="0" err="1">
                <a:latin typeface="Arial" charset="0"/>
                <a:cs typeface="ＭＳ Ｐゴシック" charset="0"/>
              </a:rPr>
              <a:t>si</a:t>
            </a:r>
            <a:r>
              <a:rPr lang="en-US" b="0" i="0" spc="100" baseline="0" dirty="0">
                <a:latin typeface="Arial" charset="0"/>
                <a:cs typeface="ＭＳ Ｐゴシック" charset="0"/>
              </a:rPr>
              <a:t> Pablo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relasyon</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Jesus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kapangyarihan</a:t>
            </a:r>
            <a:r>
              <a:rPr lang="en-US" b="0" i="0" spc="100" baseline="0" dirty="0">
                <a:latin typeface="Arial" charset="0"/>
                <a:cs typeface="ＭＳ Ｐゴシック" charset="0"/>
              </a:rPr>
              <a:t>.” Si Jesus ay “</a:t>
            </a:r>
            <a:r>
              <a:rPr lang="en-US" b="0" i="0" spc="100" baseline="0" dirty="0" err="1">
                <a:latin typeface="Arial" charset="0"/>
                <a:cs typeface="ＭＳ Ｐゴシック" charset="0"/>
              </a:rPr>
              <a:t>higit</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nakatataas</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kanilang</a:t>
            </a:r>
            <a:r>
              <a:rPr lang="en-US" b="0" i="0" spc="100" baseline="0" dirty="0">
                <a:latin typeface="Arial" charset="0"/>
                <a:cs typeface="ＭＳ Ｐゴシック" charset="0"/>
              </a:rPr>
              <a:t> lahat (</a:t>
            </a:r>
            <a:r>
              <a:rPr lang="en-US" b="0" i="1" spc="100" baseline="0" dirty="0" err="1">
                <a:latin typeface="Arial" charset="0"/>
                <a:cs typeface="ＭＳ Ｐゴシック" charset="0"/>
              </a:rPr>
              <a:t>tal</a:t>
            </a:r>
            <a:r>
              <a:rPr lang="en-US" b="0" i="1" spc="100" baseline="0" dirty="0">
                <a:latin typeface="Arial" charset="0"/>
                <a:cs typeface="ＭＳ Ｐゴシック" charset="0"/>
              </a:rPr>
              <a:t>. 21)</a:t>
            </a:r>
            <a:r>
              <a:rPr lang="en-US" b="0" i="0" spc="100" baseline="0" dirty="0">
                <a:latin typeface="Arial" charset="0"/>
                <a:cs typeface="ＭＳ Ｐゴシック" charset="0"/>
              </a:rPr>
              <a:t>.</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198798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2</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dirty="0">
                <a:latin typeface="Arial" charset="0"/>
                <a:cs typeface="ＭＳ Ｐゴシック" charset="0"/>
              </a:rPr>
              <a:t>Ang </a:t>
            </a:r>
            <a:r>
              <a:rPr lang="en-US" b="0" i="0" spc="100" dirty="0" err="1">
                <a:latin typeface="Arial" charset="0"/>
                <a:cs typeface="ＭＳ Ｐゴシック" charset="0"/>
              </a:rPr>
              <a:t>Kapangyarihan</a:t>
            </a:r>
            <a:r>
              <a:rPr lang="en-US" b="0" i="0" spc="100" dirty="0">
                <a:latin typeface="Arial" charset="0"/>
                <a:cs typeface="ＭＳ Ｐゴシック" charset="0"/>
              </a:rPr>
              <a:t> ng </a:t>
            </a:r>
            <a:r>
              <a:rPr lang="en-US" b="0" i="0" spc="100" dirty="0" err="1">
                <a:latin typeface="Arial" charset="0"/>
                <a:cs typeface="ＭＳ Ｐゴシック" charset="0"/>
              </a:rPr>
              <a:t>Dinakilang</a:t>
            </a:r>
            <a:r>
              <a:rPr lang="en-US" b="0" i="0" spc="100" dirty="0">
                <a:latin typeface="Arial" charset="0"/>
                <a:cs typeface="ＭＳ Ｐゴシック" charset="0"/>
              </a:rPr>
              <a:t> Jesus</a:t>
            </a:r>
            <a:endParaRPr lang="en-US" spc="100" dirty="0">
              <a:latin typeface="Arial" charset="0"/>
              <a:cs typeface="ＭＳ Ｐゴシック" charset="0"/>
            </a:endParaRPr>
          </a:p>
        </p:txBody>
      </p:sp>
    </p:spTree>
    <p:extLst>
      <p:ext uri="{BB962C8B-B14F-4D97-AF65-F5344CB8AC3E}">
        <p14:creationId xmlns:p14="http://schemas.microsoft.com/office/powerpoint/2010/main" val="188437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spc="100" baseline="0" dirty="0">
                <a:latin typeface="Arial" charset="0"/>
                <a:cs typeface="ＭＳ Ｐゴシック" charset="0"/>
              </a:rPr>
              <a:t>• Ang </a:t>
            </a:r>
            <a:r>
              <a:rPr lang="en-US" b="0" spc="100" baseline="0" dirty="0" err="1">
                <a:latin typeface="Arial" charset="0"/>
                <a:cs typeface="ＭＳ Ｐゴシック" charset="0"/>
              </a:rPr>
              <a:t>dinakilang</a:t>
            </a:r>
            <a:r>
              <a:rPr lang="en-US" b="0" spc="100" baseline="0" dirty="0">
                <a:latin typeface="Arial" charset="0"/>
                <a:cs typeface="ＭＳ Ｐゴシック" charset="0"/>
              </a:rPr>
              <a:t> Jesus ay “</a:t>
            </a:r>
            <a:r>
              <a:rPr lang="en-US" b="0" spc="100" baseline="0" dirty="0" err="1">
                <a:latin typeface="Arial" charset="0"/>
                <a:cs typeface="ＭＳ Ｐゴシック" charset="0"/>
              </a:rPr>
              <a:t>higit</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nakakataas</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bawat</a:t>
            </a:r>
            <a:r>
              <a:rPr lang="en-US" b="0" spc="100" baseline="0" dirty="0">
                <a:latin typeface="Arial" charset="0"/>
                <a:cs typeface="ＭＳ Ｐゴシック" charset="0"/>
              </a:rPr>
              <a:t> </a:t>
            </a:r>
            <a:r>
              <a:rPr lang="en-US" b="0" spc="100" baseline="0" dirty="0" err="1">
                <a:latin typeface="Arial" charset="0"/>
                <a:cs typeface="ＭＳ Ｐゴシック" charset="0"/>
              </a:rPr>
              <a:t>pamunuan</a:t>
            </a:r>
            <a:r>
              <a:rPr lang="en-US" b="0" spc="100" baseline="0" dirty="0">
                <a:latin typeface="Arial" charset="0"/>
                <a:cs typeface="ＭＳ Ｐゴシック" charset="0"/>
              </a:rPr>
              <a:t> at </a:t>
            </a:r>
            <a:r>
              <a:rPr lang="en-US" b="0" spc="100" baseline="0" dirty="0" err="1">
                <a:latin typeface="Arial" charset="0"/>
                <a:cs typeface="ＭＳ Ｐゴシック" charset="0"/>
              </a:rPr>
              <a:t>kapamahalaan</a:t>
            </a:r>
            <a:r>
              <a:rPr lang="en-US" b="0" spc="100" baseline="0" dirty="0">
                <a:latin typeface="Arial" charset="0"/>
                <a:cs typeface="ＭＳ Ｐゴシック" charset="0"/>
              </a:rPr>
              <a:t> at </a:t>
            </a:r>
            <a:r>
              <a:rPr lang="en-US" b="0" spc="100" baseline="0" dirty="0" err="1">
                <a:latin typeface="Arial" charset="0"/>
                <a:cs typeface="ＭＳ Ｐゴシック" charset="0"/>
              </a:rPr>
              <a:t>kapang­yarihan</a:t>
            </a:r>
            <a:r>
              <a:rPr lang="en-US" b="0" spc="100" baseline="0" dirty="0">
                <a:latin typeface="Arial" charset="0"/>
                <a:cs typeface="ＭＳ Ｐゴシック" charset="0"/>
              </a:rPr>
              <a:t> at </a:t>
            </a:r>
            <a:r>
              <a:rPr lang="en-US" b="0" spc="100" baseline="0" dirty="0" err="1">
                <a:latin typeface="Arial" charset="0"/>
                <a:cs typeface="ＭＳ Ｐゴシック" charset="0"/>
              </a:rPr>
              <a:t>pag­hahari</a:t>
            </a:r>
            <a:r>
              <a:rPr lang="en-US" b="0" spc="100" baseline="0" dirty="0">
                <a:latin typeface="Arial" charset="0"/>
                <a:cs typeface="ＭＳ Ｐゴシック" charset="0"/>
              </a:rPr>
              <a:t> (</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1:21 SND</a:t>
            </a:r>
            <a:r>
              <a:rPr lang="en-US" b="0" i="0" spc="100" baseline="0" dirty="0">
                <a:latin typeface="Arial" charset="0"/>
                <a:cs typeface="ＭＳ Ｐゴシック" charset="0"/>
              </a:rPr>
              <a:t>). ¶ • Na </a:t>
            </a:r>
            <a:r>
              <a:rPr lang="en-US" b="0" i="0" spc="100" baseline="0" dirty="0" err="1">
                <a:latin typeface="Arial" charset="0"/>
                <a:cs typeface="ＭＳ Ｐゴシック" charset="0"/>
              </a:rPr>
              <a:t>walang</a:t>
            </a:r>
            <a:r>
              <a:rPr lang="en-US" b="0" i="0" spc="100" baseline="0" dirty="0">
                <a:latin typeface="Arial" charset="0"/>
                <a:cs typeface="ＭＳ Ｐゴシック" charset="0"/>
              </a:rPr>
              <a:t> </a:t>
            </a:r>
            <a:r>
              <a:rPr lang="en-US" b="0" i="0" spc="100" baseline="0" dirty="0" err="1">
                <a:latin typeface="Arial" charset="0"/>
                <a:cs typeface="ＭＳ Ｐゴシック" charset="0"/>
              </a:rPr>
              <a:t>kapangyarihan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labas</a:t>
            </a:r>
            <a:r>
              <a:rPr lang="en-US" b="0" i="0" spc="100" baseline="0" dirty="0">
                <a:latin typeface="Arial" charset="0"/>
                <a:cs typeface="ＭＳ Ｐゴシック" charset="0"/>
              </a:rPr>
              <a:t> ng </a:t>
            </a:r>
            <a:r>
              <a:rPr lang="en-US" b="0" i="0" spc="100" baseline="0" dirty="0" err="1">
                <a:latin typeface="Arial" charset="0"/>
                <a:cs typeface="ＭＳ Ｐゴシック" charset="0"/>
              </a:rPr>
              <a:t>kataas-taasang</a:t>
            </a:r>
            <a:r>
              <a:rPr lang="en-US" b="0" i="0" spc="100" baseline="0" dirty="0">
                <a:latin typeface="Arial" charset="0"/>
                <a:cs typeface="ＭＳ Ｐゴシック" charset="0"/>
              </a:rPr>
              <a:t> </a:t>
            </a:r>
            <a:r>
              <a:rPr lang="en-US" b="0" i="0" spc="100" baseline="0" dirty="0" err="1">
                <a:latin typeface="Arial" charset="0"/>
                <a:cs typeface="ＭＳ Ｐゴシック" charset="0"/>
              </a:rPr>
              <a:t>kapangyarihan</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Jesus, </a:t>
            </a:r>
            <a:r>
              <a:rPr lang="en-US" b="0" i="0" spc="100" baseline="0" dirty="0" err="1">
                <a:latin typeface="Arial" charset="0"/>
                <a:cs typeface="ＭＳ Ｐゴシック" charset="0"/>
              </a:rPr>
              <a:t>idinaragdag</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Pablo ang </a:t>
            </a:r>
            <a:r>
              <a:rPr lang="en-US" b="0" i="0" spc="100" baseline="0" dirty="0" err="1">
                <a:latin typeface="Arial" charset="0"/>
                <a:cs typeface="ＭＳ Ｐゴシック" charset="0"/>
              </a:rPr>
              <a:t>praktis</a:t>
            </a:r>
            <a:r>
              <a:rPr lang="en-US" b="0" i="0" spc="100" baseline="0" dirty="0">
                <a:latin typeface="Arial" charset="0"/>
                <a:cs typeface="ＭＳ Ｐゴシック" charset="0"/>
              </a:rPr>
              <a:t> ng </a:t>
            </a:r>
            <a:r>
              <a:rPr lang="en-US" b="0" i="0" spc="100" baseline="0" dirty="0" err="1">
                <a:latin typeface="Arial" charset="0"/>
                <a:cs typeface="ＭＳ Ｐゴシック" charset="0"/>
              </a:rPr>
              <a:t>pagtitipon</a:t>
            </a:r>
            <a:r>
              <a:rPr lang="en-US" b="0" i="0" spc="100" baseline="0" dirty="0">
                <a:latin typeface="Arial" charset="0"/>
                <a:cs typeface="ＭＳ Ｐゴシック" charset="0"/>
              </a:rPr>
              <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pangalan</a:t>
            </a:r>
            <a:r>
              <a:rPr lang="en-US" b="0" i="0" spc="100" baseline="0" dirty="0">
                <a:latin typeface="Arial" charset="0"/>
                <a:cs typeface="ＭＳ Ｐゴシック" charset="0"/>
              </a:rPr>
              <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diyus-diyosan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orasyon</a:t>
            </a:r>
            <a:r>
              <a:rPr lang="en-US" b="0" i="0" spc="100" baseline="0" dirty="0">
                <a:latin typeface="Arial" charset="0"/>
                <a:cs typeface="ＭＳ Ｐゴシック" charset="0"/>
              </a:rPr>
              <a:t>: “at </a:t>
            </a:r>
            <a:r>
              <a:rPr lang="en-US" b="0" i="0" spc="100" baseline="0" dirty="0" err="1">
                <a:latin typeface="Arial" charset="0"/>
                <a:cs typeface="ＭＳ Ｐゴシック" charset="0"/>
              </a:rPr>
              <a:t>higit</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bawat</a:t>
            </a:r>
            <a:r>
              <a:rPr lang="en-US" b="0" i="0" spc="100" baseline="0" dirty="0">
                <a:latin typeface="Arial" charset="0"/>
                <a:cs typeface="ＭＳ Ｐゴシック" charset="0"/>
              </a:rPr>
              <a:t> </a:t>
            </a:r>
            <a:r>
              <a:rPr lang="en-US" b="0" i="0" spc="100" baseline="0" dirty="0" err="1">
                <a:latin typeface="Arial" charset="0"/>
                <a:cs typeface="ＭＳ Ｐゴシック" charset="0"/>
              </a:rPr>
              <a:t>pangalan</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pinangalanan</a:t>
            </a:r>
            <a:r>
              <a:rPr lang="en-US" b="0" i="0" spc="100" baseline="0" dirty="0">
                <a:latin typeface="Arial" charset="0"/>
                <a:cs typeface="ＭＳ Ｐゴシック" charset="0"/>
              </a:rPr>
              <a:t> (</a:t>
            </a:r>
            <a:r>
              <a:rPr lang="en-US" b="0" i="1" spc="100" baseline="0" dirty="0" err="1">
                <a:latin typeface="Arial" charset="0"/>
                <a:cs typeface="ＭＳ Ｐゴシック" charset="0"/>
              </a:rPr>
              <a:t>tal</a:t>
            </a:r>
            <a:r>
              <a:rPr lang="en-US" b="0" i="1" spc="100" baseline="0" dirty="0">
                <a:latin typeface="Arial" charset="0"/>
                <a:cs typeface="ＭＳ Ｐゴシック" charset="0"/>
              </a:rPr>
              <a:t>. 21</a:t>
            </a:r>
            <a:r>
              <a:rPr lang="en-US" b="0" i="0" spc="100" baseline="0" dirty="0">
                <a:latin typeface="Arial" charset="0"/>
                <a:cs typeface="ＭＳ Ｐゴシック" charset="0"/>
              </a:rPr>
              <a:t>). ¶ Ang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paghahari</a:t>
            </a:r>
            <a:r>
              <a:rPr lang="en-US" b="0" i="0" spc="100" baseline="0" dirty="0">
                <a:latin typeface="Arial" charset="0"/>
                <a:cs typeface="ＭＳ Ｐゴシック" charset="0"/>
              </a:rPr>
              <a:t> ay </a:t>
            </a:r>
            <a:r>
              <a:rPr lang="en-US" b="0" i="0" spc="100" baseline="0" dirty="0" err="1">
                <a:latin typeface="Arial" charset="0"/>
                <a:cs typeface="ＭＳ Ｐゴシック" charset="0"/>
              </a:rPr>
              <a:t>magagamit</a:t>
            </a:r>
            <a:r>
              <a:rPr lang="en-US" b="0" i="0" spc="100" baseline="0" dirty="0">
                <a:latin typeface="Arial" charset="0"/>
                <a:cs typeface="ＭＳ Ｐゴシック" charset="0"/>
              </a:rPr>
              <a:t> “</a:t>
            </a:r>
            <a:r>
              <a:rPr lang="en-US" b="0" i="0" spc="100" baseline="0" dirty="0" err="1">
                <a:latin typeface="Arial" charset="0"/>
                <a:cs typeface="ＭＳ Ｐゴシック" charset="0"/>
              </a:rPr>
              <a:t>hindi</a:t>
            </a:r>
            <a:r>
              <a:rPr lang="en-US" b="0" i="0" spc="100" baseline="0" dirty="0">
                <a:latin typeface="Arial" charset="0"/>
                <a:cs typeface="ＭＳ Ｐゴシック" charset="0"/>
              </a:rPr>
              <a:t> </a:t>
            </a:r>
            <a:r>
              <a:rPr lang="en-US" b="0" i="0" spc="100" baseline="0" dirty="0" err="1">
                <a:latin typeface="Arial" charset="0"/>
                <a:cs typeface="ＭＳ Ｐゴシック" charset="0"/>
              </a:rPr>
              <a:t>lamang</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panahong</a:t>
            </a:r>
            <a:r>
              <a:rPr lang="en-US" b="0" i="0" spc="100" baseline="0" dirty="0">
                <a:latin typeface="Arial" charset="0"/>
                <a:cs typeface="ＭＳ Ｐゴシック" charset="0"/>
              </a:rPr>
              <a:t> </a:t>
            </a:r>
            <a:r>
              <a:rPr lang="en-US" b="0" i="0" spc="100" baseline="0" dirty="0" err="1">
                <a:latin typeface="Arial" charset="0"/>
                <a:cs typeface="ＭＳ Ｐゴシック" charset="0"/>
              </a:rPr>
              <a:t>ito</a:t>
            </a:r>
            <a:r>
              <a:rPr lang="en-US" b="0" i="0" spc="100" baseline="0" dirty="0">
                <a:latin typeface="Arial" charset="0"/>
                <a:cs typeface="ＭＳ Ｐゴシック" charset="0"/>
              </a:rPr>
              <a:t>, </a:t>
            </a:r>
            <a:r>
              <a:rPr lang="en-US" b="0" i="0" spc="100" baseline="0" dirty="0" err="1">
                <a:latin typeface="Arial" charset="0"/>
                <a:cs typeface="ＭＳ Ｐゴシック" charset="0"/>
              </a:rPr>
              <a:t>kundi</a:t>
            </a:r>
            <a:r>
              <a:rPr lang="en-US" b="0" i="0" spc="100" baseline="0" dirty="0">
                <a:latin typeface="Arial" charset="0"/>
                <a:cs typeface="ＭＳ Ｐゴシック" charset="0"/>
              </a:rPr>
              <a:t> </a:t>
            </a:r>
            <a:r>
              <a:rPr lang="en-US" b="0" i="0" spc="100" baseline="0" dirty="0" err="1">
                <a:latin typeface="Arial" charset="0"/>
                <a:cs typeface="ＭＳ Ｐゴシック" charset="0"/>
              </a:rPr>
              <a:t>maging</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darating</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panahon</a:t>
            </a:r>
            <a:r>
              <a:rPr lang="en-US" b="0" i="0" spc="100" baseline="0" dirty="0">
                <a:latin typeface="Arial" charset="0"/>
                <a:cs typeface="ＭＳ Ｐゴシック" charset="0"/>
              </a:rPr>
              <a:t>” (</a:t>
            </a:r>
            <a:r>
              <a:rPr lang="en-US" b="0" i="1" spc="100" baseline="0" dirty="0" err="1">
                <a:latin typeface="Arial" charset="0"/>
                <a:cs typeface="ＭＳ Ｐゴシック" charset="0"/>
              </a:rPr>
              <a:t>tal</a:t>
            </a:r>
            <a:r>
              <a:rPr lang="en-US" b="0" i="1" spc="100" baseline="0" dirty="0">
                <a:latin typeface="Arial" charset="0"/>
                <a:cs typeface="ＭＳ Ｐゴシック" charset="0"/>
              </a:rPr>
              <a:t>. 21</a:t>
            </a:r>
            <a:r>
              <a:rPr lang="en-US" b="0" i="0" spc="100" baseline="0" dirty="0">
                <a:latin typeface="Arial" charset="0"/>
                <a:cs typeface="ＭＳ Ｐゴシック" charset="0"/>
              </a:rPr>
              <a:t>).</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577321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charset="0"/>
                <a:cs typeface="ＭＳ Ｐゴシック" charset="0"/>
              </a:rPr>
              <a:t>3. </a:t>
            </a:r>
            <a:r>
              <a:rPr lang="en-US" sz="1600" b="1" spc="100" baseline="0" dirty="0" err="1">
                <a:latin typeface="Arial" charset="0"/>
                <a:cs typeface="ＭＳ Ｐゴシック" charset="0"/>
              </a:rPr>
              <a:t>Malayang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Namumuhay</a:t>
            </a:r>
            <a:r>
              <a:rPr lang="en-US" sz="1600" b="1" spc="100" baseline="0" dirty="0">
                <a:latin typeface="Arial" charset="0"/>
                <a:cs typeface="ＭＳ Ｐゴシック" charset="0"/>
              </a:rPr>
              <a:t>.  “</a:t>
            </a:r>
            <a:r>
              <a:rPr lang="en-US" sz="1600" b="0" spc="100" baseline="0" dirty="0">
                <a:latin typeface="Arial" charset="0"/>
                <a:cs typeface="ＭＳ Ｐゴシック" charset="0"/>
              </a:rPr>
              <a:t>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inilagay</a:t>
            </a:r>
            <a:r>
              <a:rPr lang="en-US" sz="1600" b="0" spc="100" baseline="0" dirty="0">
                <a:latin typeface="Arial" charset="0"/>
                <a:cs typeface="ＭＳ Ｐゴシック" charset="0"/>
              </a:rPr>
              <a:t> ang lahat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ilalim</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ginawa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siyang</a:t>
            </a:r>
            <a:r>
              <a:rPr lang="en-US" sz="1600" b="0" spc="100" baseline="0" dirty="0">
                <a:latin typeface="Arial" charset="0"/>
                <a:cs typeface="ＭＳ Ｐゴシック" charset="0"/>
              </a:rPr>
              <a:t> ulo ng lahat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katawan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kapuspusan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pumupuspos</a:t>
            </a:r>
            <a:r>
              <a:rPr lang="en-US" sz="1600" b="0" spc="100" baseline="0" dirty="0">
                <a:latin typeface="Arial" charset="0"/>
                <a:cs typeface="ＭＳ Ｐゴシック" charset="0"/>
              </a:rPr>
              <a:t> ng lahat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lahat” </a:t>
            </a:r>
            <a:r>
              <a:rPr lang="en-US" sz="1600" b="0" i="0" spc="100" baseline="0" dirty="0">
                <a:effectLst/>
                <a:latin typeface="Arial" panose="020B0604020202020204" pitchFamily="34" charset="0"/>
                <a:cs typeface="Arial" panose="020B0604020202020204" pitchFamily="34" charset="0"/>
              </a:rPr>
              <a:t>(</a:t>
            </a:r>
            <a:r>
              <a:rPr lang="en-US" sz="1600" b="0" i="1" spc="100" baseline="0" dirty="0" err="1">
                <a:effectLst/>
                <a:latin typeface="Arial" panose="020B0604020202020204" pitchFamily="34" charset="0"/>
                <a:cs typeface="Arial" panose="020B0604020202020204" pitchFamily="34" charset="0"/>
              </a:rPr>
              <a:t>Efeso</a:t>
            </a:r>
            <a:r>
              <a:rPr lang="en-US" sz="1600" b="0" i="1" spc="100" baseline="0" dirty="0">
                <a:effectLst/>
                <a:latin typeface="Arial" panose="020B0604020202020204" pitchFamily="34" charset="0"/>
                <a:cs typeface="Arial" panose="020B0604020202020204" pitchFamily="34" charset="0"/>
              </a:rPr>
              <a:t> 1:22, 23</a:t>
            </a:r>
            <a:r>
              <a:rPr lang="en-US" sz="1600" b="0" i="0" spc="100" baseline="0" dirty="0">
                <a:effectLst/>
                <a:latin typeface="Arial" panose="020B0604020202020204" pitchFamily="34" charset="0"/>
                <a:cs typeface="Arial" panose="020B0604020202020204" pitchFamily="34" charset="0"/>
              </a:rPr>
              <a:t>). </a:t>
            </a:r>
            <a:endParaRPr lang="en-PH" sz="2400" b="0" dirty="0"/>
          </a:p>
        </p:txBody>
      </p:sp>
    </p:spTree>
    <p:extLst>
      <p:ext uri="{BB962C8B-B14F-4D97-AF65-F5344CB8AC3E}">
        <p14:creationId xmlns:p14="http://schemas.microsoft.com/office/powerpoint/2010/main" val="4230929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0" spc="100" baseline="0" dirty="0">
                <a:latin typeface="Arial" charset="0"/>
                <a:cs typeface="ＭＳ Ｐゴシック" charset="0"/>
              </a:rPr>
              <a:t>Si Jesus at ang </a:t>
            </a:r>
            <a:r>
              <a:rPr lang="en-US" sz="1600" b="1" i="0" spc="100" baseline="0" dirty="0" err="1">
                <a:latin typeface="Arial" charset="0"/>
                <a:cs typeface="ＭＳ Ｐゴシック" charset="0"/>
              </a:rPr>
              <a:t>Kanyang</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Iglesaya</a:t>
            </a:r>
            <a:r>
              <a:rPr lang="en-US" sz="1600" b="1" i="0" spc="100" baseline="0" dirty="0">
                <a:latin typeface="Arial" charset="0"/>
                <a:cs typeface="ＭＳ Ｐゴシック" charset="0"/>
              </a:rPr>
              <a:t>. “Lahat ng </a:t>
            </a:r>
            <a:r>
              <a:rPr lang="en-US" sz="1600" b="1" i="0" spc="100" baseline="0" dirty="0" err="1">
                <a:latin typeface="Arial" charset="0"/>
                <a:cs typeface="ＭＳ Ｐゴシック" charset="0"/>
              </a:rPr>
              <a:t>mga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kapangyarihan</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sa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ilalim</a:t>
            </a:r>
            <a:r>
              <a:rPr lang="en-US" sz="1600" b="1" i="0" spc="100" baseline="0" dirty="0">
                <a:latin typeface="Arial" charset="0"/>
                <a:cs typeface="ＭＳ Ｐゴシック" charset="0"/>
              </a:rPr>
              <a:t> ng </a:t>
            </a:r>
            <a:r>
              <a:rPr lang="en-US" sz="1600" b="1" i="0" spc="100" baseline="0" dirty="0" err="1">
                <a:latin typeface="Arial" charset="0"/>
                <a:cs typeface="ＭＳ Ｐゴシック" charset="0"/>
              </a:rPr>
              <a:t>kanyang</a:t>
            </a:r>
            <a:r>
              <a:rPr lang="en-US" sz="1600" b="1" i="0" spc="100" baseline="0" dirty="0">
                <a:latin typeface="Arial" charset="0"/>
                <a:cs typeface="ＭＳ Ｐゴシック" charset="0"/>
              </a:rPr>
              <a:t> [Jesus] </a:t>
            </a:r>
            <a:r>
              <a:rPr lang="en-US" sz="1600" b="1" i="0" spc="100" baseline="0" dirty="0" err="1">
                <a:latin typeface="Arial" charset="0"/>
                <a:cs typeface="ＭＳ Ｐゴシック" charset="0"/>
              </a:rPr>
              <a:t>paa</a:t>
            </a:r>
            <a:r>
              <a:rPr lang="en-US" sz="1600" b="1" i="0" spc="100" baseline="0" dirty="0">
                <a:latin typeface="Arial" charset="0"/>
                <a:cs typeface="ＭＳ Ｐゴシック" charset="0"/>
              </a:rPr>
              <a:t>.” ¶ </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Awit</a:t>
            </a:r>
            <a:r>
              <a:rPr lang="en-US" sz="1600" b="0" spc="100" baseline="0" dirty="0">
                <a:latin typeface="Arial" charset="0"/>
                <a:cs typeface="ＭＳ Ｐゴシック" charset="0"/>
              </a:rPr>
              <a:t> 110:1 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propesiya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pagdakila</a:t>
            </a:r>
            <a:r>
              <a:rPr lang="en-US" sz="1600" b="0" spc="100" baseline="0" dirty="0">
                <a:latin typeface="Arial" charset="0"/>
                <a:cs typeface="ＭＳ Ｐゴシック" charset="0"/>
              </a:rPr>
              <a:t> kay Jesus: “</a:t>
            </a:r>
            <a:r>
              <a:rPr lang="en-US" sz="1600" b="0" spc="100" baseline="0" dirty="0" err="1">
                <a:latin typeface="Arial" charset="0"/>
                <a:cs typeface="ＭＳ Ｐゴシック" charset="0"/>
              </a:rPr>
              <a:t>Sinabi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Umupo</a:t>
            </a:r>
            <a:r>
              <a:rPr lang="en-US" sz="1600" b="0" spc="100" baseline="0" dirty="0">
                <a:latin typeface="Arial" charset="0"/>
                <a:cs typeface="ＭＳ Ｐゴシック" charset="0"/>
              </a:rPr>
              <a:t> ka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gawing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tuntungan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kaaway</a:t>
            </a:r>
            <a:r>
              <a:rPr lang="en-US" sz="1600" b="0" spc="100" baseline="0" dirty="0">
                <a:latin typeface="Arial" charset="0"/>
                <a:cs typeface="ＭＳ Ｐゴシック" charset="0"/>
              </a:rPr>
              <a:t>.’ “ ¶ • Ang </a:t>
            </a:r>
            <a:r>
              <a:rPr lang="en-US" sz="1600" b="0" spc="100" baseline="0" dirty="0" err="1">
                <a:latin typeface="Arial" charset="0"/>
                <a:cs typeface="ＭＳ Ｐゴシック" charset="0"/>
              </a:rPr>
              <a:t>Awit</a:t>
            </a:r>
            <a:r>
              <a:rPr lang="en-US" sz="1600" b="0" spc="100" baseline="0" dirty="0">
                <a:latin typeface="Arial" charset="0"/>
                <a:cs typeface="ＭＳ Ｐゴシック" charset="0"/>
              </a:rPr>
              <a:t> 8:6 ay </a:t>
            </a:r>
            <a:r>
              <a:rPr lang="en-US" sz="1600" b="0" spc="100" baseline="0" dirty="0" err="1">
                <a:latin typeface="Arial" charset="0"/>
                <a:cs typeface="ＭＳ Ｐゴシック" charset="0"/>
              </a:rPr>
              <a:t>nagpapatunay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ilalim</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inilagay</a:t>
            </a:r>
            <a:r>
              <a:rPr lang="en-US" sz="1600" b="0" spc="100" baseline="0" dirty="0">
                <a:latin typeface="Arial" charset="0"/>
                <a:cs typeface="ＭＳ Ｐゴシック" charset="0"/>
              </a:rPr>
              <a:t> ang lahat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anak</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i="1" spc="100" baseline="0" dirty="0" err="1">
                <a:latin typeface="Arial" charset="0"/>
                <a:cs typeface="ＭＳ Ｐゴシック" charset="0"/>
              </a:rPr>
              <a:t>tal</a:t>
            </a:r>
            <a:r>
              <a:rPr lang="en-US" sz="1600" b="0" i="1" spc="100" baseline="0" dirty="0">
                <a:latin typeface="Arial" charset="0"/>
                <a:cs typeface="ＭＳ Ｐゴシック" charset="0"/>
              </a:rPr>
              <a:t>. 4</a:t>
            </a:r>
            <a:r>
              <a:rPr lang="en-US" sz="1600" b="0" i="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spc="100" baseline="0" dirty="0">
                <a:latin typeface="Arial" charset="0"/>
                <a:cs typeface="ＭＳ Ｐゴシック" charset="0"/>
              </a:rPr>
              <a:t> • Ang Ama ay "</a:t>
            </a:r>
            <a:r>
              <a:rPr lang="en-US" sz="1600" b="0" spc="100" baseline="0" dirty="0" err="1">
                <a:latin typeface="Arial" charset="0"/>
                <a:cs typeface="ＭＳ Ｐゴシック" charset="0"/>
              </a:rPr>
              <a:t>ginawa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siyang</a:t>
            </a:r>
            <a:r>
              <a:rPr lang="en-US" sz="1600" b="0" spc="100" baseline="0" dirty="0">
                <a:latin typeface="Arial" charset="0"/>
                <a:cs typeface="ＭＳ Ｐゴシック" charset="0"/>
              </a:rPr>
              <a:t> ulo ng lahat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1:22</a:t>
            </a:r>
            <a:r>
              <a:rPr lang="en-US" sz="1600" b="0" i="0" spc="100" baseline="0" dirty="0">
                <a:latin typeface="Arial" charset="0"/>
                <a:cs typeface="ＭＳ Ｐゴシック" charset="0"/>
              </a:rPr>
              <a:t>).</a:t>
            </a:r>
            <a:r>
              <a:rPr lang="en-US" sz="1600" b="0" i="0" spc="100" baseline="0" dirty="0">
                <a:effectLst/>
                <a:latin typeface="Arial" panose="020B0604020202020204" pitchFamily="34" charset="0"/>
                <a:cs typeface="Arial" panose="020B0604020202020204" pitchFamily="34" charset="0"/>
              </a:rPr>
              <a:t> </a:t>
            </a:r>
            <a:endParaRPr lang="en-PH" sz="2400" b="0" dirty="0"/>
          </a:p>
        </p:txBody>
      </p:sp>
    </p:spTree>
    <p:extLst>
      <p:ext uri="{BB962C8B-B14F-4D97-AF65-F5344CB8AC3E}">
        <p14:creationId xmlns:p14="http://schemas.microsoft.com/office/powerpoint/2010/main" val="3926002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0" spc="100" baseline="0" dirty="0" err="1">
                <a:latin typeface="Arial" charset="0"/>
                <a:cs typeface="ＭＳ Ｐゴシック" charset="0"/>
              </a:rPr>
              <a:t>Bawat</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kosmikong</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kapangyarihan</a:t>
            </a:r>
            <a:r>
              <a:rPr lang="en-US" sz="1600" b="1" i="0" spc="100" baseline="0" dirty="0">
                <a:latin typeface="Arial" charset="0"/>
                <a:cs typeface="ＭＳ Ｐゴシック" charset="0"/>
              </a:rPr>
              <a:t>, ay </a:t>
            </a:r>
            <a:r>
              <a:rPr lang="en-US" sz="1600" b="1" i="0" spc="100" baseline="0" dirty="0" err="1">
                <a:latin typeface="Arial" charset="0"/>
                <a:cs typeface="ＭＳ Ｐゴシック" charset="0"/>
              </a:rPr>
              <a:t>pinakilos</a:t>
            </a:r>
            <a:r>
              <a:rPr lang="en-US" sz="1600" b="1" i="0" spc="100" baseline="0" dirty="0">
                <a:latin typeface="Arial" charset="0"/>
                <a:cs typeface="ＭＳ Ｐゴシック" charset="0"/>
              </a:rPr>
              <a:t> para </a:t>
            </a:r>
            <a:r>
              <a:rPr lang="en-US" sz="1600" b="1" i="0" spc="100" baseline="0" dirty="0" err="1">
                <a:latin typeface="Arial" charset="0"/>
                <a:cs typeface="ＭＳ Ｐゴシック" charset="0"/>
              </a:rPr>
              <a:t>sa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iglesya</a:t>
            </a:r>
            <a:r>
              <a:rPr lang="en-US" sz="1600" b="1" i="0" spc="100" baseline="0" dirty="0">
                <a:latin typeface="Arial" charset="0"/>
                <a:cs typeface="ＭＳ Ｐゴシック" charset="0"/>
              </a:rPr>
              <a:t> ¶ </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lapit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nakilala</a:t>
            </a:r>
            <a:r>
              <a:rPr lang="en-US" sz="1600" b="0" spc="100" baseline="0" dirty="0">
                <a:latin typeface="Arial" charset="0"/>
                <a:cs typeface="ＭＳ Ｐゴシック" charset="0"/>
              </a:rPr>
              <a:t> kay Cristo at </a:t>
            </a:r>
            <a:r>
              <a:rPr lang="en-US" sz="1600" b="0" spc="100" baseline="0" dirty="0" err="1">
                <a:latin typeface="Arial" charset="0"/>
                <a:cs typeface="ＭＳ Ｐゴシック" charset="0"/>
              </a:rPr>
              <a:t>nabigyan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lahat </a:t>
            </a:r>
            <a:r>
              <a:rPr lang="en-US" sz="1600" b="0" spc="100" baseline="0" dirty="0" err="1">
                <a:latin typeface="Arial" charset="0"/>
                <a:cs typeface="ＭＳ Ｐゴシック" charset="0"/>
              </a:rPr>
              <a:t>nitong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kailangan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mismo'y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ginarantiyahan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tagumpay</a:t>
            </a:r>
            <a:r>
              <a:rPr lang="en-US" sz="1600" b="0" spc="100" baseline="0" dirty="0">
                <a:latin typeface="Arial" charset="0"/>
                <a:cs typeface="ＭＳ Ｐゴシック" charset="0"/>
              </a:rPr>
              <a:t> doon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kaaway</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Nagpapatunay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Pablo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bisa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pagdiriwang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kapangyarihan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nahayag</a:t>
            </a:r>
            <a:r>
              <a:rPr lang="en-US" sz="1600" b="0" spc="100" baseline="0" dirty="0">
                <a:latin typeface="Arial" charset="0"/>
                <a:cs typeface="ＭＳ Ｐゴシック" charset="0"/>
              </a:rPr>
              <a:t> kay Cristo,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sariling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presensya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paghingi</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rito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aktibo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buhay</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mananampalataya</a:t>
            </a:r>
            <a:r>
              <a:rPr lang="en-US" sz="1600" b="0" spc="100" baseline="0" dirty="0">
                <a:latin typeface="Arial" charset="0"/>
                <a:cs typeface="ＭＳ Ｐゴシック" charset="0"/>
              </a:rPr>
              <a:t>. </a:t>
            </a:r>
            <a:endParaRPr lang="en-PH" sz="2400" b="0" dirty="0"/>
          </a:p>
        </p:txBody>
      </p:sp>
    </p:spTree>
    <p:extLst>
      <p:ext uri="{BB962C8B-B14F-4D97-AF65-F5344CB8AC3E}">
        <p14:creationId xmlns:p14="http://schemas.microsoft.com/office/powerpoint/2010/main" val="1398437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24</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ea typeface="ＭＳ Ｐゴシック" pitchFamily="24" charset="-128"/>
                <a:cs typeface="ＭＳ Ｐゴシック" charset="0"/>
              </a:rPr>
              <a:t>Huling</a:t>
            </a:r>
            <a:r>
              <a:rPr lang="en-US" b="1" spc="100" baseline="0" dirty="0">
                <a:latin typeface="Arial" charset="0"/>
                <a:ea typeface="ＭＳ Ｐゴシック" pitchFamily="24" charset="-128"/>
                <a:cs typeface="ＭＳ Ｐゴシック" charset="0"/>
              </a:rPr>
              <a:t> </a:t>
            </a:r>
            <a:r>
              <a:rPr lang="en-US" b="1" spc="100" baseline="0" dirty="0" err="1">
                <a:latin typeface="Arial" charset="0"/>
                <a:ea typeface="ＭＳ Ｐゴシック" pitchFamily="24" charset="-128"/>
                <a:cs typeface="ＭＳ Ｐゴシック" charset="0"/>
              </a:rPr>
              <a:t>Salita</a:t>
            </a:r>
            <a:r>
              <a:rPr lang="en-US" b="1" spc="100" baseline="0" dirty="0">
                <a:latin typeface="Arial" charset="0"/>
                <a:ea typeface="ＭＳ Ｐゴシック" pitchFamily="24" charset="-128"/>
                <a:cs typeface="ＭＳ Ｐゴシック" charset="0"/>
              </a:rPr>
              <a:t>. </a:t>
            </a:r>
            <a:r>
              <a:rPr lang="en-US" b="1" spc="100" baseline="0" dirty="0" err="1">
                <a:latin typeface="Arial" charset="0"/>
                <a:ea typeface="ＭＳ Ｐゴシック" pitchFamily="24" charset="-128"/>
                <a:cs typeface="ＭＳ Ｐゴシック" charset="0"/>
              </a:rPr>
              <a:t>Dalawang</a:t>
            </a:r>
            <a:r>
              <a:rPr lang="en-US" b="1" spc="100" baseline="0" dirty="0">
                <a:latin typeface="Arial" charset="0"/>
                <a:ea typeface="ＭＳ Ｐゴシック" pitchFamily="24" charset="-128"/>
                <a:cs typeface="ＭＳ Ｐゴシック" charset="0"/>
              </a:rPr>
              <a:t> </a:t>
            </a:r>
            <a:r>
              <a:rPr lang="en-US" b="1" spc="100" baseline="0" dirty="0" err="1">
                <a:latin typeface="Arial" charset="0"/>
                <a:ea typeface="ＭＳ Ｐゴシック" pitchFamily="24" charset="-128"/>
                <a:cs typeface="ＭＳ Ｐゴシック" charset="0"/>
              </a:rPr>
              <a:t>Paglalarawan</a:t>
            </a:r>
            <a:r>
              <a:rPr lang="en-US" b="1" spc="100" baseline="0" dirty="0">
                <a:latin typeface="Arial" charset="0"/>
                <a:ea typeface="ＭＳ Ｐゴシック" pitchFamily="24" charset="-128"/>
                <a:cs typeface="ＭＳ Ｐゴシック" charset="0"/>
              </a:rPr>
              <a:t> ng </a:t>
            </a:r>
            <a:r>
              <a:rPr lang="en-US" b="1" spc="100" baseline="0" dirty="0" err="1">
                <a:latin typeface="Arial" charset="0"/>
                <a:ea typeface="ＭＳ Ｐゴシック" pitchFamily="24" charset="-128"/>
                <a:cs typeface="ＭＳ Ｐゴシック" charset="0"/>
              </a:rPr>
              <a:t>Pagdakila</a:t>
            </a:r>
            <a:r>
              <a:rPr lang="en-US" b="1" spc="100" baseline="0" dirty="0">
                <a:latin typeface="Arial" charset="0"/>
                <a:ea typeface="ＭＳ Ｐゴシック" pitchFamily="24" charset="-128"/>
                <a:cs typeface="ＭＳ Ｐゴシック" charset="0"/>
              </a:rPr>
              <a:t> kay Cristo. </a:t>
            </a:r>
            <a:r>
              <a:rPr lang="en-US" b="1" i="1" spc="100" baseline="0" dirty="0">
                <a:latin typeface="Arial" charset="0"/>
                <a:ea typeface="ＭＳ Ｐゴシック" pitchFamily="24" charset="-128"/>
                <a:cs typeface="ＭＳ Ｐゴシック" charset="0"/>
              </a:rPr>
              <a:t>Una </a:t>
            </a:r>
            <a:r>
              <a:rPr lang="en-US" b="1" i="1" spc="100" baseline="0" dirty="0" err="1">
                <a:latin typeface="Arial" charset="0"/>
                <a:ea typeface="ＭＳ Ｐゴシック" pitchFamily="24" charset="-128"/>
                <a:cs typeface="ＭＳ Ｐゴシック" charset="0"/>
              </a:rPr>
              <a:t>sa</a:t>
            </a:r>
            <a:r>
              <a:rPr lang="en-US" b="1" i="1" spc="100" baseline="0" dirty="0">
                <a:latin typeface="Arial" charset="0"/>
                <a:ea typeface="ＭＳ Ｐゴシック" pitchFamily="24" charset="-128"/>
                <a:cs typeface="ＭＳ Ｐゴシック" charset="0"/>
              </a:rPr>
              <a:t> </a:t>
            </a:r>
            <a:r>
              <a:rPr lang="en-US" b="1" i="1" cap="small" spc="100" baseline="0" dirty="0">
                <a:latin typeface="Arial" charset="0"/>
                <a:ea typeface="ＭＳ Ｐゴシック" pitchFamily="24" charset="-128"/>
                <a:cs typeface="ＭＳ Ｐゴシック" charset="0"/>
              </a:rPr>
              <a:t>The Acts of the Apostles </a:t>
            </a:r>
            <a:r>
              <a:rPr lang="en-US" b="1" i="0" cap="small" spc="100" baseline="0" dirty="0">
                <a:latin typeface="Arial" charset="0"/>
                <a:ea typeface="ＭＳ Ｐゴシック" pitchFamily="24" charset="-128"/>
                <a:cs typeface="ＭＳ Ｐゴシック" charset="0"/>
              </a:rPr>
              <a:t>38, 39.</a:t>
            </a:r>
            <a:r>
              <a:rPr lang="en-US" b="1" i="1" spc="100" baseline="0" dirty="0">
                <a:latin typeface="Arial" charset="0"/>
                <a:ea typeface="ＭＳ Ｐゴシック" pitchFamily="24" charset="-128"/>
                <a:cs typeface="ＭＳ Ｐゴシック" charset="0"/>
              </a:rPr>
              <a:t> ¶</a:t>
            </a:r>
            <a:r>
              <a:rPr lang="en-US" b="0" spc="100" baseline="0" dirty="0">
                <a:latin typeface="Arial" charset="0"/>
                <a:ea typeface="ＭＳ Ｐゴシック" pitchFamily="24" charset="-128"/>
                <a:cs typeface="ＭＳ Ｐゴシック" charset="0"/>
              </a:rPr>
              <a:t> “Nang </a:t>
            </a:r>
            <a:r>
              <a:rPr lang="en-US" b="0" spc="100" baseline="0" dirty="0" err="1">
                <a:latin typeface="Arial" charset="0"/>
                <a:ea typeface="ＭＳ Ｐゴシック" pitchFamily="24" charset="-128"/>
                <a:cs typeface="ＭＳ Ｐゴシック" charset="0"/>
              </a:rPr>
              <a:t>lumampas</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si</a:t>
            </a:r>
            <a:r>
              <a:rPr lang="en-US" b="0" spc="100" baseline="0" dirty="0">
                <a:latin typeface="Arial" charset="0"/>
                <a:ea typeface="ＭＳ Ｐゴシック" pitchFamily="24" charset="-128"/>
                <a:cs typeface="ＭＳ Ｐゴシック" charset="0"/>
              </a:rPr>
              <a:t> Cristo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loob</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tarangkahan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kalangitan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Siya</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nailuklok</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gitna</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pagsamba</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anghel</a:t>
            </a:r>
            <a:r>
              <a:rPr lang="en-US" b="0" spc="100" baseline="0" dirty="0">
                <a:latin typeface="Arial" charset="0"/>
                <a:ea typeface="ＭＳ Ｐゴシック" pitchFamily="24" charset="-128"/>
                <a:cs typeface="ＭＳ Ｐゴシック" charset="0"/>
              </a:rPr>
              <a:t>. ¶ </a:t>
            </a:r>
            <a:r>
              <a:rPr lang="en-US" b="0" spc="100" baseline="0" dirty="0" err="1">
                <a:latin typeface="Arial" charset="0"/>
                <a:ea typeface="ＭＳ Ｐゴシック" pitchFamily="24" charset="-128"/>
                <a:cs typeface="ＭＳ Ｐゴシック" charset="0"/>
              </a:rPr>
              <a:t>Kapagdakang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natapos</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itong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seremonya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bumaba</a:t>
            </a:r>
            <a:r>
              <a:rPr lang="en-US" b="0" spc="100" baseline="0" dirty="0">
                <a:latin typeface="Arial" charset="0"/>
                <a:ea typeface="ＭＳ Ｐゴシック" pitchFamily="24" charset="-128"/>
                <a:cs typeface="ＭＳ Ｐゴシック" charset="0"/>
              </a:rPr>
              <a:t> ang Banal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Espiritu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alagad</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mayamang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agos</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si</a:t>
            </a:r>
            <a:r>
              <a:rPr lang="en-US" b="0" spc="100" baseline="0" dirty="0">
                <a:latin typeface="Arial" charset="0"/>
                <a:ea typeface="ＭＳ Ｐゴシック" pitchFamily="24" charset="-128"/>
                <a:cs typeface="ＭＳ Ｐゴシック" charset="0"/>
              </a:rPr>
              <a:t> Cristo ay </a:t>
            </a:r>
            <a:r>
              <a:rPr lang="en-US" b="0" spc="100" baseline="0" dirty="0" err="1">
                <a:latin typeface="Arial" charset="0"/>
                <a:ea typeface="ＭＳ Ｐゴシック" pitchFamily="24" charset="-128"/>
                <a:cs typeface="ＭＳ Ｐゴシック" charset="0"/>
              </a:rPr>
              <a:t>tunay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naluwalhati</a:t>
            </a:r>
            <a:r>
              <a:rPr lang="en-US" b="0" spc="100" baseline="0" dirty="0">
                <a:latin typeface="Arial" charset="0"/>
                <a:ea typeface="ＭＳ Ｐゴシック" pitchFamily="24" charset="-128"/>
                <a:cs typeface="ＭＳ Ｐゴシック" charset="0"/>
              </a:rPr>
              <a:t>…. … ¶ </a:t>
            </a:r>
            <a:r>
              <a:rPr lang="en-US" b="0" spc="100" baseline="0" dirty="0" err="1">
                <a:latin typeface="Arial" charset="0"/>
                <a:ea typeface="ＭＳ Ｐゴシック" pitchFamily="24" charset="-128"/>
                <a:cs typeface="ＭＳ Ｐゴシック" charset="0"/>
              </a:rPr>
              <a:t>Isinugo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Niya</a:t>
            </a:r>
            <a:r>
              <a:rPr lang="en-US" b="0" spc="100" baseline="0" dirty="0">
                <a:latin typeface="Arial" charset="0"/>
                <a:ea typeface="ＭＳ Ｐゴシック" pitchFamily="24" charset="-128"/>
                <a:cs typeface="ＭＳ Ｐゴシック" charset="0"/>
              </a:rPr>
              <a:t> ang Banal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Espiritu…</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Kanyang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tagasunod</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bilang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isang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tanda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Sya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bilang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pari</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hari</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tinanggap</a:t>
            </a:r>
            <a:r>
              <a:rPr lang="en-US" b="0" spc="100" baseline="0" dirty="0">
                <a:latin typeface="Arial" charset="0"/>
                <a:ea typeface="ＭＳ Ｐゴシック" pitchFamily="24" charset="-128"/>
                <a:cs typeface="ＭＳ Ｐゴシック" charset="0"/>
              </a:rPr>
              <a:t> ang lahat ng </a:t>
            </a:r>
            <a:r>
              <a:rPr lang="en-US" b="0" spc="100" baseline="0" dirty="0" err="1">
                <a:latin typeface="Arial" charset="0"/>
                <a:ea typeface="ＭＳ Ｐゴシック" pitchFamily="24" charset="-128"/>
                <a:cs typeface="ＭＳ Ｐゴシック" charset="0"/>
              </a:rPr>
              <a:t>awtoridad</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langit</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lupa</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naging</a:t>
            </a:r>
            <a:r>
              <a:rPr lang="en-US" b="0" spc="100" baseline="0" dirty="0">
                <a:latin typeface="Arial" charset="0"/>
                <a:ea typeface="ＭＳ Ｐゴシック" pitchFamily="24" charset="-128"/>
                <a:cs typeface="ＭＳ Ｐゴシック" charset="0"/>
              </a:rPr>
              <a:t> ang Isa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Pinahiran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ibabaw</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Kanyang</a:t>
            </a:r>
            <a:r>
              <a:rPr lang="en-US" b="0" spc="100" baseline="0" dirty="0">
                <a:latin typeface="Arial" charset="0"/>
                <a:ea typeface="ＭＳ Ｐゴシック" pitchFamily="24" charset="-128"/>
                <a:cs typeface="ＭＳ Ｐゴシック" charset="0"/>
              </a:rPr>
              <a:t> bayan. </a:t>
            </a:r>
            <a:endParaRPr lang="en-US" b="0" spc="100" baseline="0" dirty="0">
              <a:latin typeface="Arial" panose="020B0604020202020204" pitchFamily="34" charset="0"/>
              <a:ea typeface="ＭＳ Ｐゴシック" pitchFamily="24" charset="-128"/>
              <a:cs typeface="Arial" panose="020B0604020202020204" pitchFamily="34" charset="0"/>
            </a:endParaRPr>
          </a:p>
        </p:txBody>
      </p:sp>
    </p:spTree>
    <p:extLst>
      <p:ext uri="{BB962C8B-B14F-4D97-AF65-F5344CB8AC3E}">
        <p14:creationId xmlns:p14="http://schemas.microsoft.com/office/powerpoint/2010/main" val="2742811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25</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1" spc="100" baseline="0" dirty="0" err="1">
                <a:latin typeface="Arial" charset="0"/>
                <a:ea typeface="ＭＳ Ｐゴシック" pitchFamily="24" charset="-128"/>
                <a:cs typeface="ＭＳ Ｐゴシック" charset="0"/>
              </a:rPr>
              <a:t>Ikalawa</a:t>
            </a:r>
            <a:r>
              <a:rPr lang="en-US" b="1" i="1" spc="100" baseline="0" dirty="0">
                <a:latin typeface="Arial" charset="0"/>
                <a:ea typeface="ＭＳ Ｐゴシック" pitchFamily="24" charset="-128"/>
                <a:cs typeface="ＭＳ Ｐゴシック" charset="0"/>
              </a:rPr>
              <a:t> </a:t>
            </a:r>
            <a:r>
              <a:rPr lang="en-US" b="1" i="1" spc="100" baseline="0" dirty="0" err="1">
                <a:latin typeface="Arial" charset="0"/>
                <a:ea typeface="ＭＳ Ｐゴシック" pitchFamily="24" charset="-128"/>
                <a:cs typeface="ＭＳ Ｐゴシック" charset="0"/>
              </a:rPr>
              <a:t>sa</a:t>
            </a:r>
            <a:r>
              <a:rPr lang="en-US" b="1" i="1" spc="100" baseline="0" dirty="0">
                <a:latin typeface="Arial" charset="0"/>
                <a:ea typeface="ＭＳ Ｐゴシック" pitchFamily="24" charset="-128"/>
                <a:cs typeface="ＭＳ Ｐゴシック" charset="0"/>
              </a:rPr>
              <a:t> </a:t>
            </a:r>
            <a:r>
              <a:rPr lang="en-US" b="1" i="1" cap="small" spc="100" baseline="0" dirty="0">
                <a:latin typeface="Arial" charset="0"/>
                <a:ea typeface="ＭＳ Ｐゴシック" pitchFamily="24" charset="-128"/>
                <a:cs typeface="ＭＳ Ｐゴシック" charset="0"/>
              </a:rPr>
              <a:t>The Desire of Ages </a:t>
            </a:r>
            <a:r>
              <a:rPr lang="en-US" b="1" i="0" cap="small" spc="100" baseline="0" dirty="0">
                <a:latin typeface="Arial" charset="0"/>
                <a:ea typeface="ＭＳ Ｐゴシック" pitchFamily="24" charset="-128"/>
                <a:cs typeface="ＭＳ Ｐゴシック" charset="0"/>
              </a:rPr>
              <a:t>834, 835. </a:t>
            </a:r>
            <a:r>
              <a:rPr lang="en-US" b="1" i="1" spc="100" baseline="0" dirty="0">
                <a:latin typeface="Arial" charset="0"/>
                <a:ea typeface="ＭＳ Ｐゴシック" pitchFamily="24" charset="-128"/>
                <a:cs typeface="ＭＳ Ｐゴシック" charset="0"/>
              </a:rPr>
              <a: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Niyakap</a:t>
            </a:r>
            <a:r>
              <a:rPr lang="en-US" b="0" spc="100" baseline="0" dirty="0">
                <a:latin typeface="Arial" charset="0"/>
                <a:ea typeface="ＭＳ Ｐゴシック" pitchFamily="24" charset="-128"/>
                <a:cs typeface="ＭＳ Ｐゴシック" charset="0"/>
              </a:rPr>
              <a:t> ng Ama ang </a:t>
            </a:r>
            <a:r>
              <a:rPr lang="en-US" b="0" spc="100" baseline="0" dirty="0" err="1">
                <a:latin typeface="Arial" charset="0"/>
                <a:ea typeface="ＭＳ Ｐゴシック" pitchFamily="24" charset="-128"/>
                <a:cs typeface="ＭＳ Ｐゴシック" charset="0"/>
              </a:rPr>
              <a:t>Kanyang</a:t>
            </a:r>
            <a:r>
              <a:rPr lang="en-US" b="0" spc="100" baseline="0" dirty="0">
                <a:latin typeface="Arial" charset="0"/>
                <a:ea typeface="ＭＳ Ｐゴシック" pitchFamily="24" charset="-128"/>
                <a:cs typeface="ＭＳ Ｐゴシック" charset="0"/>
              </a:rPr>
              <a:t> Anak, at ang </a:t>
            </a:r>
            <a:r>
              <a:rPr lang="en-US" b="0" spc="100" baseline="0" dirty="0" err="1">
                <a:latin typeface="Arial" charset="0"/>
                <a:ea typeface="ＭＳ Ｐゴシック" pitchFamily="24" charset="-128"/>
                <a:cs typeface="ＭＳ Ｐゴシック" charset="0"/>
              </a:rPr>
              <a:t>salita</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ibinigay</a:t>
            </a:r>
            <a:r>
              <a:rPr lang="en-US" b="0" spc="100" baseline="0" dirty="0">
                <a:latin typeface="Arial" charset="0"/>
                <a:ea typeface="ＭＳ Ｐゴシック" pitchFamily="24" charset="-128"/>
                <a:cs typeface="ＭＳ Ｐゴシック" charset="0"/>
              </a:rPr>
              <a:t>, ’ “</a:t>
            </a:r>
            <a:r>
              <a:rPr lang="en-US" b="0" spc="100" baseline="0" dirty="0" err="1">
                <a:latin typeface="Arial" charset="0"/>
                <a:ea typeface="ＭＳ Ｐゴシック" pitchFamily="24" charset="-128"/>
                <a:cs typeface="ＭＳ Ｐゴシック" charset="0"/>
              </a:rPr>
              <a:t>Sambahin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siya</a:t>
            </a:r>
            <a:r>
              <a:rPr lang="en-US" b="0" spc="100" baseline="0" dirty="0">
                <a:latin typeface="Arial" charset="0"/>
                <a:ea typeface="ＭＳ Ｐゴシック" pitchFamily="24" charset="-128"/>
                <a:cs typeface="ＭＳ Ｐゴシック" charset="0"/>
              </a:rPr>
              <a:t> ng lahat ng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anghel</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Diyos</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Hebreo</a:t>
            </a:r>
            <a:r>
              <a:rPr lang="en-US" b="0" spc="100" baseline="0" dirty="0">
                <a:latin typeface="Arial" charset="0"/>
                <a:ea typeface="ＭＳ Ｐゴシック" pitchFamily="24" charset="-128"/>
                <a:cs typeface="ＭＳ Ｐゴシック" charset="0"/>
              </a:rPr>
              <a:t> 1:6. ¶ May </a:t>
            </a:r>
            <a:r>
              <a:rPr lang="en-US" b="0" spc="100" baseline="0" dirty="0" err="1">
                <a:latin typeface="Arial" charset="0"/>
                <a:ea typeface="ＭＳ Ｐゴシック" pitchFamily="24" charset="-128"/>
                <a:cs typeface="ＭＳ Ｐゴシック" charset="0"/>
              </a:rPr>
              <a:t>hindi</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maibigkas</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kagalakan</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hari</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pamunuan</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kapangyarihan</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kinilala</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pangingibabaw</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Prinsipe</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buhay</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hukbo</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anghel</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nagpatirapa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harapan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Niya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samantalang</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masayang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sigaw</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pinuno</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bulwagan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langit</a:t>
            </a:r>
            <a:r>
              <a:rPr lang="en-US" b="0" spc="100" baseline="0" dirty="0">
                <a:latin typeface="Arial" charset="0"/>
                <a:ea typeface="ＭＳ Ｐゴシック" pitchFamily="24" charset="-128"/>
                <a:cs typeface="ＭＳ Ｐゴシック" charset="0"/>
              </a:rPr>
              <a:t>, ¶ ¶ ‘</a:t>
            </a:r>
            <a:r>
              <a:rPr lang="en-US" b="0" spc="100" baseline="0" dirty="0" err="1">
                <a:latin typeface="Arial" charset="0"/>
                <a:ea typeface="ＭＳ Ｐゴシック" pitchFamily="24" charset="-128"/>
                <a:cs typeface="ＭＳ Ｐゴシック" charset="0"/>
              </a:rPr>
              <a:t>Karapatdapat</a:t>
            </a:r>
            <a:r>
              <a:rPr lang="en-US" b="0" spc="100" baseline="0" dirty="0">
                <a:latin typeface="Arial" charset="0"/>
                <a:ea typeface="ＭＳ Ｐゴシック" pitchFamily="24" charset="-128"/>
                <a:cs typeface="ＭＳ Ｐゴシック" charset="0"/>
              </a:rPr>
              <a:t> ang Cordero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pinatay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upang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tumanggap</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kapangyarihan</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kayamanan</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karunungan</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kalakasan</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kapurihan</a:t>
            </a:r>
            <a:r>
              <a:rPr lang="en-US" b="0" spc="100" baseline="0" dirty="0">
                <a:latin typeface="Arial" charset="0"/>
                <a:ea typeface="ＭＳ Ｐゴシック" pitchFamily="24" charset="-128"/>
                <a:cs typeface="ＭＳ Ｐゴシック" charset="0"/>
              </a:rPr>
              <a:t>, </a:t>
            </a:r>
            <a:endParaRPr lang="en-US" b="0" spc="100" baseline="0" dirty="0">
              <a:latin typeface="Arial" panose="020B0604020202020204" pitchFamily="34" charset="0"/>
              <a:ea typeface="ＭＳ Ｐゴシック" pitchFamily="24" charset="-128"/>
              <a:cs typeface="Arial" panose="020B0604020202020204" pitchFamily="34" charset="0"/>
            </a:endParaRPr>
          </a:p>
        </p:txBody>
      </p:sp>
    </p:spTree>
    <p:extLst>
      <p:ext uri="{BB962C8B-B14F-4D97-AF65-F5344CB8AC3E}">
        <p14:creationId xmlns:p14="http://schemas.microsoft.com/office/powerpoint/2010/main" val="1626088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26</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spc="100" baseline="0" dirty="0">
                <a:latin typeface="Arial" charset="0"/>
                <a:ea typeface="ＭＳ Ｐゴシック" pitchFamily="24" charset="-128"/>
                <a:cs typeface="ＭＳ Ｐゴシック" charset="0"/>
              </a:rPr>
              <a:t>at </a:t>
            </a:r>
            <a:r>
              <a:rPr lang="en-US" b="0" spc="100" baseline="0" dirty="0" err="1">
                <a:latin typeface="Arial" charset="0"/>
                <a:ea typeface="ＭＳ Ｐゴシック" pitchFamily="24" charset="-128"/>
                <a:cs typeface="ＭＳ Ｐゴシック" charset="0"/>
              </a:rPr>
              <a:t>kaluwalhatian</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pagpapala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Apocalispsis</a:t>
            </a:r>
            <a:r>
              <a:rPr lang="en-US" b="0" spc="100" baseline="0" dirty="0">
                <a:latin typeface="Arial" charset="0"/>
                <a:ea typeface="ＭＳ Ｐゴシック" pitchFamily="24" charset="-128"/>
                <a:cs typeface="ＭＳ Ｐゴシック" charset="0"/>
              </a:rPr>
              <a:t> 5:12. ¶ “Ang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awit</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tagumpay</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humalo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musika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mula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alpa</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anghel</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hanggang</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langit</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tila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umapaw</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kagalakan</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papuri</a:t>
            </a:r>
            <a:r>
              <a:rPr lang="en-US" b="0" spc="100" baseline="0" dirty="0">
                <a:latin typeface="Arial" charset="0"/>
                <a:ea typeface="ＭＳ Ｐゴシック" pitchFamily="24" charset="-128"/>
                <a:cs typeface="ＭＳ Ｐゴシック" charset="0"/>
              </a:rPr>
              <a:t>. ¶ </a:t>
            </a:r>
            <a:r>
              <a:rPr lang="en-US" b="0" spc="100" baseline="0" dirty="0" err="1">
                <a:latin typeface="Arial" charset="0"/>
                <a:ea typeface="ＭＳ Ｐゴシック" pitchFamily="24" charset="-128"/>
                <a:cs typeface="ＭＳ Ｐゴシック" charset="0"/>
              </a:rPr>
              <a:t>Nagtagumpay</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pag-ibig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Nasumpungan</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nawawala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Umaalingawngaw</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langit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may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tinig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napakataas</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daloy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nagpoproklama</a:t>
            </a:r>
            <a:r>
              <a:rPr lang="en-US" b="0" spc="100" baseline="0" dirty="0">
                <a:latin typeface="Arial" charset="0"/>
                <a:ea typeface="ＭＳ Ｐゴシック" pitchFamily="24" charset="-128"/>
                <a:cs typeface="ＭＳ Ｐゴシック" charset="0"/>
              </a:rPr>
              <a:t>, ¶  ‘Sa </a:t>
            </a:r>
            <a:r>
              <a:rPr lang="en-US" b="0" spc="100" baseline="0" dirty="0" err="1">
                <a:latin typeface="Arial" charset="0"/>
                <a:ea typeface="ＭＳ Ｐゴシック" pitchFamily="24" charset="-128"/>
                <a:cs typeface="ＭＳ Ｐゴシック" charset="0"/>
              </a:rPr>
              <a:t>kaniya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nakaupo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trono</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Kordero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pagpapala</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karangalan</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kaluwalhatian</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kapangyarihan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magpa­kailan</a:t>
            </a:r>
            <a:r>
              <a:rPr lang="en-US" b="0" spc="100" baseline="0" dirty="0">
                <a:latin typeface="Arial" charset="0"/>
                <a:ea typeface="ＭＳ Ｐゴシック" pitchFamily="24" charset="-128"/>
                <a:cs typeface="ＭＳ Ｐゴシック" charset="0"/>
              </a:rPr>
              <a:t> pa man.’ </a:t>
            </a:r>
            <a:r>
              <a:rPr lang="en-US" b="0" spc="100" baseline="0" dirty="0" err="1">
                <a:latin typeface="Arial" charset="0"/>
                <a:ea typeface="ＭＳ Ｐゴシック" pitchFamily="24" charset="-128"/>
                <a:cs typeface="ＭＳ Ｐゴシック" charset="0"/>
              </a:rPr>
              <a:t>Apocalipsis</a:t>
            </a:r>
            <a:r>
              <a:rPr lang="en-US" b="0" spc="100" baseline="0" dirty="0">
                <a:latin typeface="Arial" charset="0"/>
                <a:ea typeface="ＭＳ Ｐゴシック" pitchFamily="24" charset="-128"/>
                <a:cs typeface="ＭＳ Ｐゴシック" charset="0"/>
              </a:rPr>
              <a:t> 5:13.” </a:t>
            </a:r>
            <a:endParaRPr lang="en-US" b="0" spc="100" baseline="0" dirty="0">
              <a:latin typeface="Arial" panose="020B0604020202020204" pitchFamily="34" charset="0"/>
              <a:ea typeface="ＭＳ Ｐゴシック" pitchFamily="24" charset="-128"/>
              <a:cs typeface="Arial" panose="020B0604020202020204" pitchFamily="34" charset="0"/>
            </a:endParaRPr>
          </a:p>
        </p:txBody>
      </p:sp>
    </p:spTree>
    <p:extLst>
      <p:ext uri="{BB962C8B-B14F-4D97-AF65-F5344CB8AC3E}">
        <p14:creationId xmlns:p14="http://schemas.microsoft.com/office/powerpoint/2010/main" val="3374814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3</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Susing</a:t>
            </a:r>
            <a:r>
              <a:rPr lang="en-US" b="1" spc="100" baseline="0" dirty="0">
                <a:latin typeface="Arial" charset="0"/>
                <a:cs typeface="ＭＳ Ｐゴシック" charset="0"/>
              </a:rPr>
              <a:t> </a:t>
            </a:r>
            <a:r>
              <a:rPr lang="en-US" b="1" spc="100" baseline="0" dirty="0" err="1">
                <a:latin typeface="Arial" charset="0"/>
                <a:cs typeface="ＭＳ Ｐゴシック" charset="0"/>
              </a:rPr>
              <a:t>Talata</a:t>
            </a:r>
            <a:r>
              <a:rPr lang="en-US" b="1" spc="100" baseline="0" dirty="0">
                <a:latin typeface="Arial" charset="0"/>
                <a:cs typeface="ＭＳ Ｐゴシック" charset="0"/>
              </a:rPr>
              <a:t>.</a:t>
            </a:r>
            <a:r>
              <a:rPr lang="en-US" spc="100" baseline="0" dirty="0">
                <a:latin typeface="Arial" charset="0"/>
                <a:cs typeface="ＭＳ Ｐゴシック" charset="0"/>
              </a:rPr>
              <a:t> </a:t>
            </a:r>
            <a:r>
              <a:rPr lang="en-US" sz="1200" b="0" spc="100" baseline="0" dirty="0">
                <a:latin typeface="Arial" charset="0"/>
                <a:cs typeface="ＭＳ Ｐゴシック" charset="0"/>
              </a:rPr>
              <a:t>“</a:t>
            </a:r>
            <a:r>
              <a:rPr lang="en-PH" b="0" i="0" u="none" strike="noStrike" dirty="0" err="1">
                <a:solidFill>
                  <a:srgbClr val="000000"/>
                </a:solidFill>
                <a:effectLst/>
                <a:latin typeface="system-ui"/>
              </a:rPr>
              <a:t>Idinadalangin</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kong</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malaman</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ninyo</a:t>
            </a:r>
            <a:r>
              <a:rPr lang="en-PH" b="0" i="0" u="none" strike="noStrike" dirty="0">
                <a:solidFill>
                  <a:srgbClr val="000000"/>
                </a:solidFill>
                <a:effectLst/>
                <a:latin typeface="system-ui"/>
              </a:rPr>
              <a:t> kung </a:t>
            </a:r>
            <a:r>
              <a:rPr lang="en-PH" b="0" i="0" u="none" strike="noStrike" dirty="0" err="1">
                <a:solidFill>
                  <a:srgbClr val="000000"/>
                </a:solidFill>
                <a:effectLst/>
                <a:latin typeface="system-ui"/>
              </a:rPr>
              <a:t>ano</a:t>
            </a:r>
            <a:r>
              <a:rPr lang="en-PH" b="0" i="0" u="none" strike="noStrike" dirty="0">
                <a:solidFill>
                  <a:srgbClr val="000000"/>
                </a:solidFill>
                <a:effectLst/>
                <a:latin typeface="system-ui"/>
              </a:rPr>
              <a:t> ang </a:t>
            </a:r>
            <a:r>
              <a:rPr lang="en-PH" b="0" i="0" u="none" strike="noStrike" dirty="0" err="1">
                <a:solidFill>
                  <a:srgbClr val="000000"/>
                </a:solidFill>
                <a:effectLst/>
                <a:latin typeface="system-ui"/>
              </a:rPr>
              <a:t>nakaka­higit</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na</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kadakilaan</a:t>
            </a:r>
            <a:r>
              <a:rPr lang="en-PH" b="0" i="0" u="none" strike="noStrike" dirty="0">
                <a:solidFill>
                  <a:srgbClr val="000000"/>
                </a:solidFill>
                <a:effectLst/>
                <a:latin typeface="system-ui"/>
              </a:rPr>
              <a:t> ng </a:t>
            </a:r>
            <a:r>
              <a:rPr lang="en-PH" b="0" i="0" u="none" strike="noStrike" dirty="0" err="1">
                <a:solidFill>
                  <a:srgbClr val="000000"/>
                </a:solidFill>
                <a:effectLst/>
                <a:latin typeface="system-ui"/>
              </a:rPr>
              <a:t>kaniyang</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kapangyarihan</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patungkol</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sa</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atin</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na</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sumasampalataya</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ayonsa</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paggawa</a:t>
            </a:r>
            <a:r>
              <a:rPr lang="en-PH" b="0" i="0" u="none" strike="noStrike" dirty="0">
                <a:solidFill>
                  <a:srgbClr val="000000"/>
                </a:solidFill>
                <a:effectLst/>
                <a:latin typeface="system-ui"/>
              </a:rPr>
              <a:t> ng </a:t>
            </a:r>
            <a:r>
              <a:rPr lang="en-PH" b="0" i="0" u="none" strike="noStrike" dirty="0" err="1">
                <a:solidFill>
                  <a:srgbClr val="000000"/>
                </a:solidFill>
                <a:effectLst/>
                <a:latin typeface="system-ui"/>
              </a:rPr>
              <a:t>lawak</a:t>
            </a:r>
            <a:r>
              <a:rPr lang="en-PH" b="0" i="0" u="none" strike="noStrike" dirty="0">
                <a:solidFill>
                  <a:srgbClr val="000000"/>
                </a:solidFill>
                <a:effectLst/>
                <a:latin typeface="system-ui"/>
              </a:rPr>
              <a:t> ng </a:t>
            </a:r>
            <a:r>
              <a:rPr lang="en-PH" b="0" i="0" u="none" strike="noStrike" dirty="0" err="1">
                <a:solidFill>
                  <a:srgbClr val="000000"/>
                </a:solidFill>
                <a:effectLst/>
                <a:latin typeface="system-ui"/>
              </a:rPr>
              <a:t>kadakilaan</a:t>
            </a:r>
            <a:r>
              <a:rPr lang="en-PH" b="0" i="0" u="none" strike="noStrike" dirty="0">
                <a:solidFill>
                  <a:srgbClr val="000000"/>
                </a:solidFill>
                <a:effectLst/>
                <a:latin typeface="system-ui"/>
              </a:rPr>
              <a:t> ng </a:t>
            </a:r>
            <a:r>
              <a:rPr lang="en-PH" b="0" i="0" u="none" strike="noStrike" dirty="0" err="1">
                <a:solidFill>
                  <a:srgbClr val="000000"/>
                </a:solidFill>
                <a:effectLst/>
                <a:latin typeface="system-ui"/>
              </a:rPr>
              <a:t>kaniyang</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kapangyarihan</a:t>
            </a:r>
            <a:r>
              <a:rPr lang="en-PH" b="0" i="0" u="none" strike="noStrike" dirty="0">
                <a:solidFill>
                  <a:srgbClr val="000000"/>
                </a:solidFill>
                <a:effectLst/>
                <a:latin typeface="system-ui"/>
              </a:rPr>
              <a:t>. Sa </a:t>
            </a:r>
            <a:r>
              <a:rPr lang="en-PH" b="0" i="0" u="none" strike="noStrike" dirty="0" err="1">
                <a:solidFill>
                  <a:srgbClr val="000000"/>
                </a:solidFill>
                <a:effectLst/>
                <a:latin typeface="system-ui"/>
              </a:rPr>
              <a:t>pamamagitan</a:t>
            </a:r>
            <a:r>
              <a:rPr lang="en-PH" b="0" i="0" u="none" strike="noStrike" dirty="0">
                <a:solidFill>
                  <a:srgbClr val="000000"/>
                </a:solidFill>
                <a:effectLst/>
                <a:latin typeface="system-ui"/>
              </a:rPr>
              <a:t> ng </a:t>
            </a:r>
            <a:r>
              <a:rPr lang="en-PH" b="0" i="0" u="none" strike="noStrike" dirty="0" err="1">
                <a:solidFill>
                  <a:srgbClr val="000000"/>
                </a:solidFill>
                <a:effectLst/>
                <a:latin typeface="system-ui"/>
              </a:rPr>
              <a:t>kapangyarihang</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ito</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binuhay</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niya</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si</a:t>
            </a:r>
            <a:r>
              <a:rPr lang="en-PH" b="0" i="0" u="none" strike="noStrike" dirty="0">
                <a:solidFill>
                  <a:srgbClr val="000000"/>
                </a:solidFill>
                <a:effectLst/>
                <a:latin typeface="system-ui"/>
              </a:rPr>
              <a:t> Cristo </a:t>
            </a:r>
            <a:r>
              <a:rPr lang="en-PH" b="0" i="0" u="none" strike="noStrike" dirty="0" err="1">
                <a:solidFill>
                  <a:srgbClr val="000000"/>
                </a:solidFill>
                <a:effectLst/>
                <a:latin typeface="system-ui"/>
              </a:rPr>
              <a:t>mula</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sa</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mga</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patay</a:t>
            </a:r>
            <a:r>
              <a:rPr lang="en-PH" b="0" i="0" u="none" strike="noStrike" dirty="0">
                <a:solidFill>
                  <a:srgbClr val="000000"/>
                </a:solidFill>
                <a:effectLst/>
                <a:latin typeface="system-ui"/>
              </a:rPr>
              <a:t> at </a:t>
            </a:r>
            <a:r>
              <a:rPr lang="en-PH" b="0" i="0" u="none" strike="noStrike" dirty="0" err="1">
                <a:solidFill>
                  <a:srgbClr val="000000"/>
                </a:solidFill>
                <a:effectLst/>
                <a:latin typeface="system-ui"/>
              </a:rPr>
              <a:t>siya</a:t>
            </a:r>
            <a:r>
              <a:rPr lang="en-PH" b="0" i="0" u="none" strike="noStrike" dirty="0">
                <a:solidFill>
                  <a:srgbClr val="000000"/>
                </a:solidFill>
                <a:effectLst/>
                <a:latin typeface="system-ui"/>
              </a:rPr>
              <a:t> ay </a:t>
            </a:r>
            <a:r>
              <a:rPr lang="en-PH" b="0" i="0" u="none" strike="noStrike" dirty="0" err="1">
                <a:solidFill>
                  <a:srgbClr val="000000"/>
                </a:solidFill>
                <a:effectLst/>
                <a:latin typeface="system-ui"/>
              </a:rPr>
              <a:t>kaniyang</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pinaupo</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sa</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bahaging</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kanan</a:t>
            </a:r>
            <a:r>
              <a:rPr lang="en-PH" b="0" i="0" u="none" strike="noStrike" dirty="0">
                <a:solidFill>
                  <a:srgbClr val="000000"/>
                </a:solidFill>
                <a:effectLst/>
                <a:latin typeface="system-ui"/>
              </a:rPr>
              <a:t> ng </a:t>
            </a:r>
            <a:r>
              <a:rPr lang="en-PH" b="0" i="0" u="none" strike="noStrike" dirty="0" err="1">
                <a:solidFill>
                  <a:srgbClr val="000000"/>
                </a:solidFill>
                <a:effectLst/>
                <a:latin typeface="system-ui"/>
              </a:rPr>
              <a:t>kaniyang</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kamay</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sa</a:t>
            </a:r>
            <a:r>
              <a:rPr lang="en-PH" b="0" i="0" u="none" strike="noStrike" dirty="0">
                <a:solidFill>
                  <a:srgbClr val="000000"/>
                </a:solidFill>
                <a:effectLst/>
                <a:latin typeface="system-ui"/>
              </a:rPr>
              <a:t> </a:t>
            </a:r>
            <a:r>
              <a:rPr lang="en-PH" b="0" i="0" u="none" strike="noStrike" dirty="0" err="1">
                <a:solidFill>
                  <a:srgbClr val="000000"/>
                </a:solidFill>
                <a:effectLst/>
                <a:latin typeface="system-ui"/>
              </a:rPr>
              <a:t>kalangitan</a:t>
            </a:r>
            <a:r>
              <a:rPr lang="en-US" sz="1200" b="0" spc="100" baseline="0" dirty="0">
                <a:latin typeface="Arial" charset="0"/>
                <a:cs typeface="ＭＳ Ｐゴシック" charset="0"/>
              </a:rPr>
              <a:t>” (</a:t>
            </a:r>
            <a:r>
              <a:rPr lang="en-US" sz="1200" b="0" i="1" spc="100" baseline="0" dirty="0" err="1">
                <a:latin typeface="Arial" charset="0"/>
                <a:cs typeface="ＭＳ Ｐゴシック" charset="0"/>
              </a:rPr>
              <a:t>Efeso</a:t>
            </a:r>
            <a:r>
              <a:rPr lang="en-US" sz="1200" b="0" i="1" spc="100" baseline="0" dirty="0">
                <a:latin typeface="Arial" charset="0"/>
                <a:cs typeface="ＭＳ Ｐゴシック" charset="0"/>
              </a:rPr>
              <a:t> 1:19, 20 FSV</a:t>
            </a:r>
            <a:r>
              <a:rPr lang="en-US" sz="1200" b="0" i="0" spc="100" baseline="0" dirty="0">
                <a:latin typeface="Arial" charset="0"/>
                <a:cs typeface="ＭＳ Ｐゴシック" charset="0"/>
              </a:rPr>
              <a:t>). </a:t>
            </a:r>
            <a:endParaRPr lang="en-US" b="1" i="1" spc="100" baseline="0" dirty="0">
              <a:latin typeface="Arial" charset="0"/>
              <a:cs typeface="ＭＳ Ｐゴシック" charset="0"/>
            </a:endParaRPr>
          </a:p>
          <a:p>
            <a:pPr eaLnBrk="1" hangingPunct="1"/>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a:pPr/>
              <a:t>4</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cs typeface="ＭＳ Ｐゴシック" charset="0"/>
              </a:rPr>
              <a:t>Panimulang</a:t>
            </a:r>
            <a:r>
              <a:rPr lang="en-US" b="1" spc="100" baseline="0" dirty="0">
                <a:latin typeface="Arial" charset="0"/>
                <a:cs typeface="ＭＳ Ｐゴシック" charset="0"/>
              </a:rPr>
              <a:t> </a:t>
            </a:r>
            <a:r>
              <a:rPr lang="en-US" b="1" spc="100" baseline="0" dirty="0" err="1">
                <a:latin typeface="Arial" charset="0"/>
                <a:cs typeface="ＭＳ Ｐゴシック" charset="0"/>
              </a:rPr>
              <a:t>Salita</a:t>
            </a:r>
            <a:r>
              <a:rPr lang="en-US" b="1" spc="100" baseline="0" dirty="0">
                <a:latin typeface="Arial" charset="0"/>
                <a:cs typeface="ＭＳ Ｐゴシック" charset="0"/>
              </a:rPr>
              <a:t>. </a:t>
            </a:r>
            <a:r>
              <a:rPr lang="en-US" b="0" spc="100" baseline="0" dirty="0" err="1">
                <a:latin typeface="Arial" charset="0"/>
                <a:cs typeface="ＭＳ Ｐゴシック" charset="0"/>
              </a:rPr>
              <a:t>Nananalangin</a:t>
            </a:r>
            <a:r>
              <a:rPr lang="en-US" b="0" spc="100" baseline="0" dirty="0">
                <a:latin typeface="Arial" charset="0"/>
                <a:cs typeface="ＭＳ Ｐゴシック" charset="0"/>
              </a:rPr>
              <a:t> </a:t>
            </a:r>
            <a:r>
              <a:rPr lang="en-US" b="0" spc="100" baseline="0" dirty="0" err="1">
                <a:latin typeface="Arial" charset="0"/>
                <a:cs typeface="ＭＳ Ｐゴシック" charset="0"/>
              </a:rPr>
              <a:t>si</a:t>
            </a:r>
            <a:r>
              <a:rPr lang="en-US" b="0" spc="100" baseline="0" dirty="0">
                <a:latin typeface="Arial" charset="0"/>
                <a:cs typeface="ＭＳ Ｐゴシック" charset="0"/>
              </a:rPr>
              <a:t> Pablo </a:t>
            </a:r>
            <a:r>
              <a:rPr lang="en-US" b="0" spc="100" baseline="0" dirty="0" err="1">
                <a:latin typeface="Arial" charset="0"/>
                <a:cs typeface="ＭＳ Ｐゴシック" charset="0"/>
              </a:rPr>
              <a:t>na</a:t>
            </a:r>
            <a:r>
              <a:rPr lang="en-US" b="0" spc="100" baseline="0" dirty="0">
                <a:latin typeface="Arial" charset="0"/>
                <a:cs typeface="ＭＳ Ｐゴシック" charset="0"/>
              </a:rPr>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mananampalataya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Efeso</a:t>
            </a:r>
            <a:r>
              <a:rPr lang="en-US" b="0" spc="100" baseline="0" dirty="0">
                <a:latin typeface="Arial" charset="0"/>
                <a:cs typeface="ＭＳ Ｐゴシック" charset="0"/>
              </a:rPr>
              <a:t> ay </a:t>
            </a:r>
            <a:r>
              <a:rPr lang="en-US" b="0" spc="100" baseline="0" dirty="0" err="1">
                <a:latin typeface="Arial" charset="0"/>
                <a:cs typeface="ＭＳ Ｐゴシック" charset="0"/>
              </a:rPr>
              <a:t>mararanasan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pamamagitan</a:t>
            </a:r>
            <a:r>
              <a:rPr lang="en-US" b="0" spc="100" baseline="0" dirty="0">
                <a:latin typeface="Arial" charset="0"/>
                <a:cs typeface="ＭＳ Ｐゴシック" charset="0"/>
              </a:rPr>
              <a:t> ng Banal </a:t>
            </a:r>
            <a:r>
              <a:rPr lang="en-US" b="0" spc="100" baseline="0" dirty="0" err="1">
                <a:latin typeface="Arial" charset="0"/>
                <a:cs typeface="ＭＳ Ｐゴシック" charset="0"/>
              </a:rPr>
              <a:t>na</a:t>
            </a:r>
            <a:r>
              <a:rPr lang="en-US" b="0" spc="100" baseline="0" dirty="0">
                <a:latin typeface="Arial" charset="0"/>
                <a:cs typeface="ＭＳ Ｐゴシック" charset="0"/>
              </a:rPr>
              <a:t> Espiritu ang </a:t>
            </a:r>
            <a:r>
              <a:rPr lang="en-US" b="0" spc="100" baseline="0" dirty="0" err="1">
                <a:latin typeface="Arial" charset="0"/>
                <a:cs typeface="ＭＳ Ｐゴシック" charset="0"/>
              </a:rPr>
              <a:t>kalawakan</a:t>
            </a:r>
            <a:r>
              <a:rPr lang="en-US" b="0" spc="100" baseline="0" dirty="0">
                <a:latin typeface="Arial" charset="0"/>
                <a:cs typeface="ＭＳ Ｐゴシック" charset="0"/>
              </a:rPr>
              <a:t> ng </a:t>
            </a:r>
            <a:r>
              <a:rPr lang="en-US" b="0" spc="100" baseline="0" dirty="0" err="1">
                <a:latin typeface="Arial" charset="0"/>
                <a:cs typeface="ＭＳ Ｐゴシック" charset="0"/>
              </a:rPr>
              <a:t>kapangyarihan</a:t>
            </a:r>
            <a:r>
              <a:rPr lang="en-US" b="0" spc="100" baseline="0" dirty="0">
                <a:latin typeface="Arial" charset="0"/>
                <a:cs typeface="ＭＳ Ｐゴシック" charset="0"/>
              </a:rPr>
              <a:t> ng </a:t>
            </a:r>
            <a:r>
              <a:rPr lang="en-US" b="0" spc="100" baseline="0" dirty="0" err="1">
                <a:latin typeface="Arial" charset="0"/>
                <a:cs typeface="ＭＳ Ｐゴシック" charset="0"/>
              </a:rPr>
              <a:t>Diyos</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kay Cristo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kanila’y</a:t>
            </a:r>
            <a:r>
              <a:rPr lang="en-US" b="0" spc="100" baseline="0" dirty="0">
                <a:latin typeface="Arial" charset="0"/>
                <a:cs typeface="ＭＳ Ｐゴシック" charset="0"/>
              </a:rPr>
              <a:t> </a:t>
            </a:r>
            <a:r>
              <a:rPr lang="en-US" b="0" spc="100" baseline="0" dirty="0" err="1">
                <a:latin typeface="Arial" charset="0"/>
                <a:cs typeface="ＭＳ Ｐゴシック" charset="0"/>
              </a:rPr>
              <a:t>ipapagamit</a:t>
            </a:r>
            <a:r>
              <a:rPr lang="en-US" b="0" spc="100" baseline="0" dirty="0">
                <a:latin typeface="Arial" charset="0"/>
                <a:cs typeface="ＭＳ Ｐゴシック" charset="0"/>
              </a:rPr>
              <a:t>. ¶ </a:t>
            </a:r>
            <a:r>
              <a:rPr lang="en-US" b="0" spc="100" baseline="0" dirty="0" err="1">
                <a:latin typeface="Arial" charset="0"/>
                <a:cs typeface="ＭＳ Ｐゴシック" charset="0"/>
              </a:rPr>
              <a:t>Itong</a:t>
            </a:r>
            <a:r>
              <a:rPr lang="en-US" b="0" spc="100" baseline="0" dirty="0">
                <a:latin typeface="Arial" charset="0"/>
                <a:cs typeface="ＭＳ Ｐゴシック" charset="0"/>
              </a:rPr>
              <a:t> </a:t>
            </a:r>
            <a:r>
              <a:rPr lang="en-US" b="0" spc="100" baseline="0" dirty="0" err="1">
                <a:latin typeface="Arial" charset="0"/>
                <a:cs typeface="ＭＳ Ｐゴシック" charset="0"/>
              </a:rPr>
              <a:t>makaDiyos</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kapangyarihan</a:t>
            </a:r>
            <a:r>
              <a:rPr lang="en-US" b="0" spc="100" baseline="0" dirty="0">
                <a:latin typeface="Arial" charset="0"/>
                <a:cs typeface="ＭＳ Ｐゴシック" charset="0"/>
              </a:rPr>
              <a:t> ay </a:t>
            </a:r>
            <a:r>
              <a:rPr lang="en-US" b="0" spc="100" baseline="0" dirty="0" err="1">
                <a:latin typeface="Arial" charset="0"/>
                <a:cs typeface="ＭＳ Ｐゴシック" charset="0"/>
              </a:rPr>
              <a:t>nakikita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apat</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pangyayari</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nagbabagong</a:t>
            </a:r>
            <a:r>
              <a:rPr lang="en-US" b="0" spc="100" baseline="0" dirty="0">
                <a:latin typeface="Arial" charset="0"/>
                <a:cs typeface="ＭＳ Ｐゴシック" charset="0"/>
              </a:rPr>
              <a:t> </a:t>
            </a:r>
            <a:r>
              <a:rPr lang="en-US" b="0" spc="100" baseline="0" dirty="0" err="1">
                <a:latin typeface="Arial" charset="0"/>
                <a:cs typeface="ＭＳ Ｐゴシック" charset="0"/>
              </a:rPr>
              <a:t>kosmos</a:t>
            </a:r>
            <a:r>
              <a:rPr lang="en-US" b="0" spc="100" baseline="0" dirty="0">
                <a:latin typeface="Arial" charset="0"/>
                <a:cs typeface="ＭＳ Ｐゴシック" charset="0"/>
              </a:rPr>
              <a:t> at </a:t>
            </a:r>
            <a:r>
              <a:rPr lang="en-US" b="0" spc="100" baseline="0" dirty="0" err="1">
                <a:latin typeface="Arial" charset="0"/>
                <a:cs typeface="ＭＳ Ｐゴシック" charset="0"/>
              </a:rPr>
              <a:t>kasaysayan</a:t>
            </a:r>
            <a:r>
              <a:rPr lang="en-US" b="0" spc="100" baseline="0" dirty="0">
                <a:latin typeface="Arial" charset="0"/>
                <a:cs typeface="ＭＳ Ｐゴシック" charset="0"/>
              </a:rPr>
              <a:t>-ng-</a:t>
            </a:r>
            <a:r>
              <a:rPr lang="en-US" b="0" spc="100" baseline="0" dirty="0" err="1">
                <a:latin typeface="Arial" charset="0"/>
                <a:cs typeface="ＭＳ Ｐゴシック" charset="0"/>
              </a:rPr>
              <a:t>kaligtasan</a:t>
            </a:r>
            <a:r>
              <a:rPr lang="en-US" b="0" spc="100" baseline="0" dirty="0">
                <a:latin typeface="Arial" charset="0"/>
                <a:cs typeface="ＭＳ Ｐゴシック" charset="0"/>
              </a:rPr>
              <a:t>: ¶ (1) Ang </a:t>
            </a:r>
            <a:r>
              <a:rPr lang="en-US" b="0" spc="100" baseline="0" dirty="0" err="1">
                <a:latin typeface="Arial" charset="0"/>
                <a:cs typeface="ＭＳ Ｐゴシック" charset="0"/>
              </a:rPr>
              <a:t>muling</a:t>
            </a:r>
            <a:r>
              <a:rPr lang="en-US" b="0" spc="100" baseline="0" dirty="0">
                <a:latin typeface="Arial" charset="0"/>
                <a:cs typeface="ＭＳ Ｐゴシック" charset="0"/>
              </a:rPr>
              <a:t> </a:t>
            </a:r>
            <a:r>
              <a:rPr lang="en-US" b="0" spc="100" baseline="0" dirty="0" err="1">
                <a:latin typeface="Arial" charset="0"/>
                <a:cs typeface="ＭＳ Ｐゴシック" charset="0"/>
              </a:rPr>
              <a:t>pagkabuhay</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Jesus; (2)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pagkakadakila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trono</a:t>
            </a:r>
            <a:r>
              <a:rPr lang="en-US" b="0" spc="100" baseline="0" dirty="0">
                <a:latin typeface="Arial" charset="0"/>
                <a:cs typeface="ＭＳ Ｐゴシック" charset="0"/>
              </a:rPr>
              <a:t> ng </a:t>
            </a:r>
            <a:r>
              <a:rPr lang="en-US" b="0" spc="100" baseline="0" dirty="0" err="1">
                <a:latin typeface="Arial" charset="0"/>
                <a:cs typeface="ＭＳ Ｐゴシック" charset="0"/>
              </a:rPr>
              <a:t>Diyos</a:t>
            </a:r>
            <a:r>
              <a:rPr lang="en-US" b="0" spc="100" baseline="0" dirty="0">
                <a:latin typeface="Arial" charset="0"/>
                <a:cs typeface="ＭＳ Ｐゴシック" charset="0"/>
              </a:rPr>
              <a:t>; (3) </a:t>
            </a:r>
            <a:r>
              <a:rPr lang="en-US" b="0" spc="100" baseline="0" dirty="0" err="1">
                <a:latin typeface="Arial" charset="0"/>
                <a:cs typeface="ＭＳ Ｐゴシック" charset="0"/>
              </a:rPr>
              <a:t>paglalagay</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pagpapasakop</a:t>
            </a:r>
            <a:r>
              <a:rPr lang="en-US" b="0" spc="100" baseline="0" dirty="0">
                <a:latin typeface="Arial" charset="0"/>
                <a:cs typeface="ＭＳ Ｐゴシック" charset="0"/>
              </a:rPr>
              <a:t> ng lahat 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bagay</a:t>
            </a:r>
            <a:r>
              <a:rPr lang="en-US" b="0" spc="100" baseline="0" dirty="0">
                <a:latin typeface="Arial" charset="0"/>
                <a:cs typeface="ＭＳ Ｐゴシック" charset="0"/>
              </a:rPr>
              <a:t> kay Cristo; at (4) </a:t>
            </a:r>
            <a:r>
              <a:rPr lang="en-US" b="0" spc="100" baseline="0" dirty="0" err="1">
                <a:latin typeface="Arial" charset="0"/>
                <a:cs typeface="ＭＳ Ｐゴシック" charset="0"/>
              </a:rPr>
              <a:t>ibinibigay</a:t>
            </a:r>
            <a:r>
              <a:rPr lang="en-US" b="0" spc="100" baseline="0" dirty="0">
                <a:latin typeface="Arial" charset="0"/>
                <a:cs typeface="ＭＳ Ｐゴシック" charset="0"/>
              </a:rPr>
              <a:t> </a:t>
            </a:r>
            <a:r>
              <a:rPr lang="en-US" b="0" spc="100" baseline="0" dirty="0" err="1">
                <a:latin typeface="Arial" charset="0"/>
                <a:cs typeface="ＭＳ Ｐゴシック" charset="0"/>
              </a:rPr>
              <a:t>si</a:t>
            </a:r>
            <a:r>
              <a:rPr lang="en-US" b="0" spc="100" baseline="0" dirty="0">
                <a:latin typeface="Arial" charset="0"/>
                <a:cs typeface="ＭＳ Ｐゴシック" charset="0"/>
              </a:rPr>
              <a:t> Cristo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iglesya</a:t>
            </a:r>
            <a:r>
              <a:rPr lang="en-US" b="0" spc="100" baseline="0" dirty="0">
                <a:latin typeface="Arial" charset="0"/>
                <a:cs typeface="ＭＳ Ｐゴシック" charset="0"/>
              </a:rPr>
              <a:t> </a:t>
            </a:r>
            <a:r>
              <a:rPr lang="en-US" b="0" spc="100" baseline="0" dirty="0" err="1">
                <a:latin typeface="Arial" charset="0"/>
                <a:cs typeface="ＭＳ Ｐゴシック" charset="0"/>
              </a:rPr>
              <a:t>bilang</a:t>
            </a:r>
            <a:r>
              <a:rPr lang="en-US" b="0" spc="100" baseline="0" dirty="0">
                <a:latin typeface="Arial" charset="0"/>
                <a:cs typeface="ＭＳ Ｐゴシック" charset="0"/>
              </a:rPr>
              <a:t> Ulo </a:t>
            </a:r>
            <a:r>
              <a:rPr lang="en-US" b="0" spc="100" baseline="0" dirty="0" err="1">
                <a:latin typeface="Arial" charset="0"/>
                <a:cs typeface="ＭＳ Ｐゴシック" charset="0"/>
              </a:rPr>
              <a:t>nito</a:t>
            </a:r>
            <a:r>
              <a:rPr lang="en-US" b="0" spc="100" baseline="0" dirty="0">
                <a:latin typeface="Arial" charset="0"/>
                <a:cs typeface="ＭＳ Ｐゴシック" charset="0"/>
              </a:rPr>
              <a:t> (</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1:19–13</a:t>
            </a:r>
            <a:r>
              <a:rPr lang="en-US" b="0" i="0" spc="100" baseline="0" dirty="0">
                <a:latin typeface="Arial" charset="0"/>
                <a:cs typeface="ＭＳ Ｐゴシック" charset="0"/>
              </a:rPr>
              <a:t>).</a:t>
            </a:r>
            <a:r>
              <a:rPr lang="en-US" b="0" spc="100" baseline="0" dirty="0">
                <a:latin typeface="Arial" charset="0"/>
                <a:cs typeface="ＭＳ Ｐゴシック" charset="0"/>
              </a:rPr>
              <a:t> </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5</a:t>
            </a:fld>
            <a:endParaRPr lang="en-US" sz="1200">
              <a:cs typeface="ヒラギノ角ゴ Pro W3"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spc="100" dirty="0">
                <a:latin typeface="Arial" charset="0"/>
                <a:ea typeface="ＭＳ Ｐゴシック" charset="0"/>
                <a:cs typeface="ＭＳ Ｐゴシック" charset="0"/>
              </a:rPr>
              <a:t>(1) Mga </a:t>
            </a:r>
            <a:r>
              <a:rPr lang="en-US" b="0" spc="100" dirty="0" err="1">
                <a:latin typeface="Arial" charset="0"/>
                <a:ea typeface="ＭＳ Ｐゴシック" charset="0"/>
                <a:cs typeface="ＭＳ Ｐゴシック" charset="0"/>
              </a:rPr>
              <a:t>Kailangan</a:t>
            </a:r>
            <a:r>
              <a:rPr lang="en-US" b="0" spc="100" dirty="0">
                <a:latin typeface="Arial" charset="0"/>
                <a:ea typeface="ＭＳ Ｐゴシック" charset="0"/>
                <a:cs typeface="ＭＳ Ｐゴシック" charset="0"/>
              </a:rPr>
              <a:t> para </a:t>
            </a:r>
            <a:r>
              <a:rPr lang="en-US" b="0" spc="100" dirty="0" err="1">
                <a:latin typeface="Arial" charset="0"/>
                <a:ea typeface="ＭＳ Ｐゴシック" charset="0"/>
                <a:cs typeface="ＭＳ Ｐゴシック" charset="0"/>
              </a:rPr>
              <a:t>sa</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Buhay</a:t>
            </a:r>
            <a:endParaRPr lang="en-US" b="0" spc="10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a. </a:t>
            </a:r>
            <a:r>
              <a:rPr lang="en-US" spc="100" baseline="0" dirty="0" err="1">
                <a:latin typeface="Arial" charset="0"/>
                <a:ea typeface="ＭＳ Ｐゴシック" charset="0"/>
                <a:cs typeface="ＭＳ Ｐゴシック" charset="0"/>
              </a:rPr>
              <a:t>Pananlangin</a:t>
            </a:r>
            <a:r>
              <a:rPr lang="en-US" spc="100" baseline="0" dirty="0">
                <a:latin typeface="Arial" charset="0"/>
                <a:ea typeface="ＭＳ Ｐゴシック" charset="0"/>
                <a:cs typeface="ＭＳ Ｐゴシック" charset="0"/>
              </a:rPr>
              <a:t> at </a:t>
            </a:r>
            <a:r>
              <a:rPr lang="en-US" spc="100" baseline="0" dirty="0" err="1">
                <a:latin typeface="Arial" charset="0"/>
                <a:ea typeface="ＭＳ Ｐゴシック" charset="0"/>
                <a:cs typeface="ＭＳ Ｐゴシック" charset="0"/>
              </a:rPr>
              <a:t>pasasalamat</a:t>
            </a:r>
            <a:r>
              <a:rPr lang="en-US" spc="100" baseline="0" dirty="0">
                <a:latin typeface="Arial" charset="0"/>
                <a:ea typeface="ＭＳ Ｐゴシック" charset="0"/>
                <a:cs typeface="ＭＳ Ｐゴシック" charset="0"/>
              </a:rPr>
              <a:t> </a:t>
            </a:r>
            <a:r>
              <a:rPr lang="en-US" b="0" spc="10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Efeso</a:t>
            </a:r>
            <a:r>
              <a:rPr lang="en-US" b="0" i="1" spc="100" baseline="0" dirty="0">
                <a:latin typeface="Arial" charset="0"/>
                <a:ea typeface="ＭＳ Ｐゴシック" charset="0"/>
                <a:cs typeface="ＭＳ Ｐゴシック" charset="0"/>
              </a:rPr>
              <a:t> 1:15, 16</a:t>
            </a:r>
            <a:r>
              <a:rPr lang="en-US" b="0" i="0" spc="100" dirty="0">
                <a:latin typeface="Arial" charset="0"/>
                <a:ea typeface="ＭＳ Ｐゴシック" charset="0"/>
                <a:cs typeface="ＭＳ Ｐゴシック" charset="0"/>
              </a:rPr>
              <a:t>).</a:t>
            </a:r>
            <a:endParaRPr lang="en-US"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b. </a:t>
            </a:r>
            <a:r>
              <a:rPr lang="en-US" b="0" i="0" spc="100" baseline="0" dirty="0" err="1">
                <a:latin typeface="Arial" charset="0"/>
                <a:ea typeface="ＭＳ Ｐゴシック" charset="0"/>
                <a:cs typeface="ＭＳ Ｐゴシック" charset="0"/>
              </a:rPr>
              <a:t>Kabatiran</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Mula</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sa</a:t>
            </a:r>
            <a:r>
              <a:rPr lang="en-US" b="0" i="0" spc="100" baseline="0" dirty="0">
                <a:latin typeface="Arial" charset="0"/>
                <a:ea typeface="ＭＳ Ｐゴシック" charset="0"/>
                <a:cs typeface="ＭＳ Ｐゴシック" charset="0"/>
              </a:rPr>
              <a:t> Banal </a:t>
            </a:r>
            <a:r>
              <a:rPr lang="en-US" b="0" i="0" spc="100" baseline="0" dirty="0" err="1">
                <a:latin typeface="Arial" charset="0"/>
                <a:ea typeface="ＭＳ Ｐゴシック" charset="0"/>
                <a:cs typeface="ＭＳ Ｐゴシック" charset="0"/>
              </a:rPr>
              <a:t>na</a:t>
            </a:r>
            <a:r>
              <a:rPr lang="en-US" b="0" i="0" spc="100" baseline="0" dirty="0">
                <a:latin typeface="Arial" charset="0"/>
                <a:ea typeface="ＭＳ Ｐゴシック" charset="0"/>
                <a:cs typeface="ＭＳ Ｐゴシック" charset="0"/>
              </a:rPr>
              <a:t> Espiritu </a:t>
            </a:r>
            <a:r>
              <a:rPr lang="en-US" b="0" spc="10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Efeso</a:t>
            </a:r>
            <a:r>
              <a:rPr lang="en-US" b="0" i="1" spc="100" baseline="0" dirty="0">
                <a:latin typeface="Arial" charset="0"/>
                <a:ea typeface="ＭＳ Ｐゴシック" charset="0"/>
                <a:cs typeface="ＭＳ Ｐゴシック" charset="0"/>
              </a:rPr>
              <a:t> 1:17–19</a:t>
            </a:r>
            <a:r>
              <a:rPr lang="en-US" b="0" i="0" spc="100" dirty="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(2) </a:t>
            </a:r>
            <a:r>
              <a:rPr lang="en-US" b="0" spc="100" baseline="0" dirty="0" err="1">
                <a:latin typeface="Arial" charset="0"/>
                <a:ea typeface="ＭＳ Ｐゴシック" charset="0"/>
                <a:cs typeface="ＭＳ Ｐゴシック" charset="0"/>
              </a:rPr>
              <a:t>Nararanasan</a:t>
            </a:r>
            <a:r>
              <a:rPr lang="en-US" b="0" spc="100" baseline="0" dirty="0">
                <a:latin typeface="Arial" charset="0"/>
                <a:ea typeface="ＭＳ Ｐゴシック" charset="0"/>
                <a:cs typeface="ＭＳ Ｐゴシック" charset="0"/>
              </a:rPr>
              <a:t> ang </a:t>
            </a:r>
            <a:r>
              <a:rPr lang="en-US" b="0" spc="100" baseline="0" dirty="0" err="1">
                <a:latin typeface="Arial" charset="0"/>
                <a:ea typeface="ＭＳ Ｐゴシック" charset="0"/>
                <a:cs typeface="ＭＳ Ｐゴシック" charset="0"/>
              </a:rPr>
              <a:t>Nakakabagong</a:t>
            </a:r>
            <a:r>
              <a:rPr lang="en-US" b="0" spc="100" baseline="0" dirty="0">
                <a:latin typeface="Arial" charset="0"/>
                <a:ea typeface="ＭＳ Ｐゴシック" charset="0"/>
                <a:cs typeface="ＭＳ Ｐゴシック" charset="0"/>
              </a:rPr>
              <a:t> </a:t>
            </a:r>
            <a:r>
              <a:rPr lang="en-US" b="0" spc="100" baseline="0" dirty="0" err="1">
                <a:latin typeface="Arial" charset="0"/>
                <a:ea typeface="ＭＳ Ｐゴシック" charset="0"/>
                <a:cs typeface="ＭＳ Ｐゴシック" charset="0"/>
              </a:rPr>
              <a:t>Kapangyarihan</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      a. </a:t>
            </a:r>
            <a:r>
              <a:rPr lang="en-US" spc="100" baseline="0" dirty="0" err="1">
                <a:latin typeface="Arial" charset="0"/>
                <a:ea typeface="ＭＳ Ｐゴシック" charset="0"/>
                <a:cs typeface="ＭＳ Ｐゴシック" charset="0"/>
              </a:rPr>
              <a:t>Kapangyarihan</a:t>
            </a:r>
            <a:r>
              <a:rPr lang="en-US" spc="100" baseline="0" dirty="0">
                <a:latin typeface="Arial" charset="0"/>
                <a:ea typeface="ＭＳ Ｐゴシック" charset="0"/>
                <a:cs typeface="ＭＳ Ｐゴシック" charset="0"/>
              </a:rPr>
              <a:t> ng </a:t>
            </a:r>
            <a:r>
              <a:rPr lang="en-US" spc="100" baseline="0" dirty="0" err="1">
                <a:latin typeface="Arial" charset="0"/>
                <a:ea typeface="ＭＳ Ｐゴシック" charset="0"/>
                <a:cs typeface="ＭＳ Ｐゴシック" charset="0"/>
              </a:rPr>
              <a:t>Muling</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Pagkabuhay</a:t>
            </a:r>
            <a:r>
              <a:rPr lang="en-US" spc="100" baseline="0" dirty="0">
                <a:latin typeface="Arial" charset="0"/>
                <a:ea typeface="ＭＳ Ｐゴシック" charset="0"/>
                <a:cs typeface="ＭＳ Ｐゴシック" charset="0"/>
              </a:rPr>
              <a:t> </a:t>
            </a:r>
            <a:r>
              <a:rPr lang="en-US" i="0" spc="100" baseline="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Efeso</a:t>
            </a:r>
            <a:r>
              <a:rPr lang="en-US" b="0" i="1" spc="100" baseline="0" dirty="0">
                <a:latin typeface="Arial" charset="0"/>
                <a:ea typeface="ＭＳ Ｐゴシック" charset="0"/>
                <a:cs typeface="ＭＳ Ｐゴシック" charset="0"/>
              </a:rPr>
              <a:t> 1:20</a:t>
            </a:r>
            <a:r>
              <a:rPr lang="en-US" b="0" i="0" spc="100" baseline="0" dirty="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b. Si Cristo </a:t>
            </a:r>
            <a:r>
              <a:rPr lang="en-US" b="0" i="0" spc="100" baseline="0" dirty="0" err="1">
                <a:latin typeface="Arial" charset="0"/>
                <a:ea typeface="ＭＳ Ｐゴシック" charset="0"/>
                <a:cs typeface="ＭＳ Ｐゴシック" charset="0"/>
              </a:rPr>
              <a:t>sa</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Ibabaw</a:t>
            </a:r>
            <a:r>
              <a:rPr lang="en-US" b="0" i="0" spc="100" baseline="0" dirty="0">
                <a:latin typeface="Arial" charset="0"/>
                <a:ea typeface="ＭＳ Ｐゴシック" charset="0"/>
                <a:cs typeface="ＭＳ Ｐゴシック" charset="0"/>
              </a:rPr>
              <a:t> ng Lahat ng </a:t>
            </a:r>
            <a:r>
              <a:rPr lang="en-US" b="0" i="0" spc="100" baseline="0" dirty="0" err="1">
                <a:latin typeface="Arial" charset="0"/>
                <a:ea typeface="ＭＳ Ｐゴシック" charset="0"/>
                <a:cs typeface="ＭＳ Ｐゴシック" charset="0"/>
              </a:rPr>
              <a:t>Kapangyarihan</a:t>
            </a:r>
            <a:r>
              <a:rPr lang="en-US" b="0" i="0" spc="100" baseline="0" dirty="0">
                <a:latin typeface="Arial" charset="0"/>
                <a:ea typeface="ＭＳ Ｐゴシック" charset="0"/>
                <a:cs typeface="ＭＳ Ｐゴシック" charset="0"/>
              </a:rPr>
              <a:t> (</a:t>
            </a:r>
            <a:r>
              <a:rPr lang="en-US" b="0" i="1" spc="100" baseline="0" dirty="0" err="1">
                <a:latin typeface="Arial" charset="0"/>
                <a:ea typeface="ＭＳ Ｐゴシック" charset="0"/>
                <a:cs typeface="ＭＳ Ｐゴシック" charset="0"/>
              </a:rPr>
              <a:t>Efeso</a:t>
            </a:r>
            <a:r>
              <a:rPr lang="en-US" b="0" i="1" spc="100" baseline="0" dirty="0">
                <a:latin typeface="Arial" charset="0"/>
                <a:ea typeface="ＭＳ Ｐゴシック" charset="0"/>
                <a:cs typeface="ＭＳ Ｐゴシック" charset="0"/>
              </a:rPr>
              <a:t> 1:21</a:t>
            </a:r>
            <a:r>
              <a:rPr lang="en-US" b="0" i="0" spc="100" baseline="0" dirty="0">
                <a:latin typeface="Arial" charset="0"/>
                <a:ea typeface="ＭＳ Ｐゴシック" charset="0"/>
                <a:cs typeface="ＭＳ Ｐゴシック" charset="0"/>
              </a:rPr>
              <a:t>).</a:t>
            </a:r>
            <a:endParaRPr lang="en-US" i="0" spc="100" baseline="0" dirty="0">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a:t>
            </a:r>
            <a:r>
              <a:rPr lang="en-US" spc="100" baseline="0" dirty="0">
                <a:latin typeface="Arial" charset="0"/>
                <a:ea typeface="ＭＳ Ｐゴシック" charset="0"/>
                <a:cs typeface="ＭＳ Ｐゴシック" charset="0"/>
              </a:rPr>
              <a:t>3) </a:t>
            </a:r>
            <a:r>
              <a:rPr lang="en-US" b="0" spc="100" dirty="0" err="1">
                <a:latin typeface="Arial" charset="0"/>
                <a:ea typeface="ＭＳ Ｐゴシック" charset="0"/>
                <a:cs typeface="ＭＳ Ｐゴシック" charset="0"/>
              </a:rPr>
              <a:t>Malayang</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Namumuhay</a:t>
            </a:r>
            <a:endParaRPr lang="en-US" b="0" spc="100" dirty="0">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Si Jesu at ang </a:t>
            </a:r>
            <a:r>
              <a:rPr lang="en-US" b="0" i="0" spc="100" baseline="0" dirty="0" err="1">
                <a:latin typeface="Arial" charset="0"/>
                <a:ea typeface="ＭＳ Ｐゴシック" charset="0"/>
                <a:cs typeface="ＭＳ Ｐゴシック" charset="0"/>
              </a:rPr>
              <a:t>Kanyang</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Iglesya</a:t>
            </a:r>
            <a:r>
              <a:rPr lang="en-US" b="0" i="0" spc="100" baseline="0" dirty="0">
                <a:latin typeface="Arial" charset="0"/>
                <a:ea typeface="ＭＳ Ｐゴシック" charset="0"/>
                <a:cs typeface="ＭＳ Ｐゴシック" charset="0"/>
              </a:rPr>
              <a:t> (</a:t>
            </a:r>
            <a:r>
              <a:rPr lang="en-US" b="0" i="1" spc="100" baseline="0" dirty="0" err="1">
                <a:latin typeface="Arial" charset="0"/>
                <a:ea typeface="ＭＳ Ｐゴシック" charset="0"/>
                <a:cs typeface="ＭＳ Ｐゴシック" charset="0"/>
              </a:rPr>
              <a:t>Efeso</a:t>
            </a:r>
            <a:r>
              <a:rPr lang="en-US" b="0" i="1" spc="100" baseline="0" dirty="0">
                <a:latin typeface="Arial" charset="0"/>
                <a:ea typeface="ＭＳ Ｐゴシック" charset="0"/>
                <a:cs typeface="ＭＳ Ｐゴシック" charset="0"/>
              </a:rPr>
              <a:t> 1:22, 23</a:t>
            </a:r>
            <a:r>
              <a:rPr lang="en-US" b="0" i="0" spc="100" baseline="0" dirty="0">
                <a:latin typeface="Arial" charset="0"/>
                <a:ea typeface="ＭＳ Ｐゴシック" charset="0"/>
                <a:cs typeface="ＭＳ Ｐゴシック" charset="0"/>
              </a:rPr>
              <a:t>).</a:t>
            </a:r>
            <a:endParaRPr lang="en-US" i="1" spc="100"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6</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1. Mga </a:t>
            </a:r>
            <a:r>
              <a:rPr lang="en-US" b="1" spc="100" baseline="0" dirty="0" err="1">
                <a:latin typeface="Arial" charset="0"/>
                <a:cs typeface="ＭＳ Ｐゴシック" charset="0"/>
              </a:rPr>
              <a:t>Kailangan</a:t>
            </a:r>
            <a:r>
              <a:rPr lang="en-US" b="1" spc="100" baseline="0" dirty="0">
                <a:latin typeface="Arial" charset="0"/>
                <a:cs typeface="ＭＳ Ｐゴシック" charset="0"/>
              </a:rPr>
              <a:t> para </a:t>
            </a:r>
            <a:r>
              <a:rPr lang="en-US" b="1" spc="100" baseline="0" dirty="0" err="1">
                <a:latin typeface="Arial" charset="0"/>
                <a:cs typeface="ＭＳ Ｐゴシック" charset="0"/>
              </a:rPr>
              <a:t>sa</a:t>
            </a:r>
            <a:r>
              <a:rPr lang="en-US" b="1" spc="100" baseline="0" dirty="0">
                <a:latin typeface="Arial" charset="0"/>
                <a:cs typeface="ＭＳ Ｐゴシック" charset="0"/>
              </a:rPr>
              <a:t> </a:t>
            </a:r>
            <a:r>
              <a:rPr lang="en-US" b="1" spc="100" baseline="0" dirty="0" err="1">
                <a:latin typeface="Arial" charset="0"/>
                <a:cs typeface="ＭＳ Ｐゴシック" charset="0"/>
              </a:rPr>
              <a:t>Buhay</a:t>
            </a:r>
            <a:r>
              <a:rPr lang="en-US" b="1" spc="100" baseline="0" dirty="0">
                <a:latin typeface="Arial" charset="0"/>
                <a:cs typeface="ＭＳ Ｐゴシック" charset="0"/>
              </a:rPr>
              <a:t>. a. </a:t>
            </a:r>
            <a:r>
              <a:rPr lang="en-US" b="1" spc="100" baseline="0" dirty="0" err="1">
                <a:latin typeface="Arial" charset="0"/>
                <a:cs typeface="ＭＳ Ｐゴシック" charset="0"/>
              </a:rPr>
              <a:t>Pananalangin</a:t>
            </a:r>
            <a:r>
              <a:rPr lang="en-US" b="1" spc="100" baseline="0" dirty="0">
                <a:latin typeface="Arial" charset="0"/>
                <a:cs typeface="ＭＳ Ｐゴシック" charset="0"/>
              </a:rPr>
              <a:t> at </a:t>
            </a:r>
            <a:r>
              <a:rPr lang="en-US" b="1" spc="100" baseline="0" dirty="0" err="1">
                <a:latin typeface="Arial" charset="0"/>
                <a:cs typeface="ＭＳ Ｐゴシック" charset="0"/>
              </a:rPr>
              <a:t>Pasasalamat</a:t>
            </a:r>
            <a:r>
              <a:rPr lang="en-US" b="1" spc="100" baseline="0" dirty="0">
                <a:latin typeface="Arial" charset="0"/>
                <a:cs typeface="ＭＳ Ｐゴシック" charset="0"/>
              </a:rPr>
              <a:t>. “</a:t>
            </a:r>
            <a:r>
              <a:rPr lang="en-US" b="0" spc="100" baseline="0" dirty="0">
                <a:latin typeface="Arial" charset="0"/>
                <a:cs typeface="ＭＳ Ｐゴシック" charset="0"/>
              </a:rPr>
              <a:t>Dahil </a:t>
            </a:r>
            <a:r>
              <a:rPr lang="en-US" b="0" spc="100" baseline="0" dirty="0" err="1">
                <a:latin typeface="Arial" charset="0"/>
                <a:cs typeface="ＭＳ Ｐゴシック" charset="0"/>
              </a:rPr>
              <a:t>dito</a:t>
            </a:r>
            <a:r>
              <a:rPr lang="en-US" b="0" spc="100" baseline="0" dirty="0">
                <a:latin typeface="Arial" charset="0"/>
                <a:cs typeface="ＭＳ Ｐゴシック" charset="0"/>
              </a:rPr>
              <a:t>, </a:t>
            </a:r>
            <a:r>
              <a:rPr lang="en-US" b="0" spc="100" baseline="0" dirty="0" err="1">
                <a:latin typeface="Arial" charset="0"/>
                <a:cs typeface="ＭＳ Ｐゴシック" charset="0"/>
              </a:rPr>
              <a:t>sapagkat</a:t>
            </a:r>
            <a:r>
              <a:rPr lang="en-US" b="0" spc="100" baseline="0" dirty="0">
                <a:latin typeface="Arial" charset="0"/>
                <a:cs typeface="ＭＳ Ｐゴシック" charset="0"/>
              </a:rPr>
              <a:t> </a:t>
            </a:r>
            <a:r>
              <a:rPr lang="en-US" b="0" spc="100" baseline="0" dirty="0" err="1">
                <a:latin typeface="Arial" charset="0"/>
                <a:cs typeface="ＭＳ Ｐゴシック" charset="0"/>
              </a:rPr>
              <a:t>narinig</a:t>
            </a:r>
            <a:r>
              <a:rPr lang="en-US" b="0" spc="100" baseline="0" dirty="0">
                <a:latin typeface="Arial" charset="0"/>
                <a:cs typeface="ＭＳ Ｐゴシック" charset="0"/>
              </a:rPr>
              <a:t> ko </a:t>
            </a:r>
            <a:r>
              <a:rPr lang="en-US" b="0" spc="100" baseline="0" dirty="0" err="1">
                <a:latin typeface="Arial" charset="0"/>
                <a:cs typeface="ＭＳ Ｐゴシック" charset="0"/>
              </a:rPr>
              <a:t>rin</a:t>
            </a:r>
            <a:r>
              <a:rPr lang="en-US" b="0" spc="100" baseline="0" dirty="0">
                <a:latin typeface="Arial" charset="0"/>
                <a:cs typeface="ＭＳ Ｐゴシック" charset="0"/>
              </a:rPr>
              <a:t> naman ang </a:t>
            </a:r>
            <a:r>
              <a:rPr lang="en-US" b="0" spc="100" baseline="0" dirty="0" err="1">
                <a:latin typeface="Arial" charset="0"/>
                <a:cs typeface="ＭＳ Ｐゴシック" charset="0"/>
              </a:rPr>
              <a:t>inyong</a:t>
            </a:r>
            <a:r>
              <a:rPr lang="en-US" b="0" spc="100" baseline="0" dirty="0">
                <a:latin typeface="Arial" charset="0"/>
                <a:cs typeface="ＭＳ Ｐゴシック" charset="0"/>
              </a:rPr>
              <a:t> </a:t>
            </a:r>
            <a:r>
              <a:rPr lang="en-US" b="0" spc="100" baseline="0" dirty="0" err="1">
                <a:latin typeface="Arial" charset="0"/>
                <a:cs typeface="ＭＳ Ｐゴシック" charset="0"/>
              </a:rPr>
              <a:t>pananampalataya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Panginoong</a:t>
            </a:r>
            <a:r>
              <a:rPr lang="en-US" b="0" spc="100" baseline="0" dirty="0">
                <a:latin typeface="Arial" charset="0"/>
                <a:cs typeface="ＭＳ Ｐゴシック" charset="0"/>
              </a:rPr>
              <a:t> Jesus, at ang </a:t>
            </a:r>
            <a:r>
              <a:rPr lang="en-US" b="0" spc="100" baseline="0" dirty="0" err="1">
                <a:latin typeface="Arial" charset="0"/>
                <a:cs typeface="ＭＳ Ｐゴシック" charset="0"/>
              </a:rPr>
              <a:t>inyong</a:t>
            </a:r>
            <a:r>
              <a:rPr lang="en-US" b="0" spc="100" baseline="0" dirty="0">
                <a:latin typeface="Arial" charset="0"/>
                <a:cs typeface="ＭＳ Ｐゴシック" charset="0"/>
              </a:rPr>
              <a:t> </a:t>
            </a:r>
            <a:r>
              <a:rPr lang="en-US" b="0" spc="100" baseline="0" dirty="0" err="1">
                <a:latin typeface="Arial" charset="0"/>
                <a:cs typeface="ＭＳ Ｐゴシック" charset="0"/>
              </a:rPr>
              <a:t>pag-ibig</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lahat ng </a:t>
            </a:r>
            <a:r>
              <a:rPr lang="en-US" b="0" spc="100" baseline="0" dirty="0" err="1">
                <a:latin typeface="Arial" charset="0"/>
                <a:cs typeface="ＭＳ Ｐゴシック" charset="0"/>
              </a:rPr>
              <a:t>mga</a:t>
            </a:r>
            <a:r>
              <a:rPr lang="en-US" b="0" spc="100" baseline="0" dirty="0">
                <a:latin typeface="Arial" charset="0"/>
                <a:cs typeface="ＭＳ Ｐゴシック" charset="0"/>
              </a:rPr>
              <a:t> banal, </a:t>
            </a:r>
            <a:r>
              <a:rPr lang="en-US" b="0" spc="100" baseline="0" dirty="0" err="1">
                <a:latin typeface="Arial" charset="0"/>
                <a:cs typeface="ＭＳ Ｐゴシック" charset="0"/>
              </a:rPr>
              <a:t>hindi</a:t>
            </a:r>
            <a:r>
              <a:rPr lang="en-US" b="0" spc="100" baseline="0" dirty="0">
                <a:latin typeface="Arial" charset="0"/>
                <a:cs typeface="ＭＳ Ｐゴシック" charset="0"/>
              </a:rPr>
              <a:t> </a:t>
            </a:r>
            <a:r>
              <a:rPr lang="en-US" b="0" spc="100" baseline="0" dirty="0" err="1">
                <a:latin typeface="Arial" charset="0"/>
                <a:cs typeface="ＭＳ Ｐゴシック" charset="0"/>
              </a:rPr>
              <a:t>ako</a:t>
            </a:r>
            <a:r>
              <a:rPr lang="en-US" b="0" spc="100" baseline="0" dirty="0">
                <a:latin typeface="Arial" charset="0"/>
                <a:cs typeface="ＭＳ Ｐゴシック" charset="0"/>
              </a:rPr>
              <a:t> </a:t>
            </a:r>
            <a:r>
              <a:rPr lang="en-US" b="0" spc="100" baseline="0" dirty="0" err="1">
                <a:latin typeface="Arial" charset="0"/>
                <a:cs typeface="ＭＳ Ｐゴシック" charset="0"/>
              </a:rPr>
              <a:t>tumitigil</a:t>
            </a:r>
            <a:r>
              <a:rPr lang="en-US" b="0" spc="100" baseline="0" dirty="0">
                <a:latin typeface="Arial" charset="0"/>
                <a:cs typeface="ＭＳ Ｐゴシック" charset="0"/>
              </a:rPr>
              <a:t> ¶ ng </a:t>
            </a:r>
            <a:r>
              <a:rPr lang="en-US" b="0" spc="100" baseline="0" dirty="0" err="1">
                <a:latin typeface="Arial" charset="0"/>
                <a:cs typeface="ＭＳ Ｐゴシック" charset="0"/>
              </a:rPr>
              <a:t>pagpapasalamat</a:t>
            </a:r>
            <a:r>
              <a:rPr lang="en-US" b="0" spc="100" baseline="0" dirty="0">
                <a:latin typeface="Arial" charset="0"/>
                <a:cs typeface="ＭＳ Ｐゴシック" charset="0"/>
              </a:rPr>
              <a:t> para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inyo</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binabanggit</a:t>
            </a:r>
            <a:r>
              <a:rPr lang="en-US" b="0" spc="100" baseline="0" dirty="0">
                <a:latin typeface="Arial" charset="0"/>
                <a:cs typeface="ＭＳ Ｐゴシック" charset="0"/>
              </a:rPr>
              <a:t> kayo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aking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panalangin</a:t>
            </a:r>
            <a:r>
              <a:rPr lang="en-US" b="0" spc="100" baseline="0" dirty="0">
                <a:latin typeface="Arial" charset="0"/>
                <a:cs typeface="ＭＳ Ｐゴシック" charset="0"/>
              </a:rPr>
              <a:t>” (</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1:15, 16</a:t>
            </a:r>
            <a:r>
              <a:rPr lang="en-US" b="0" i="0" spc="100" baseline="0" dirty="0">
                <a:latin typeface="Arial" charset="0"/>
                <a:cs typeface="ＭＳ Ｐゴシック" charset="0"/>
              </a:rPr>
              <a:t>).</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Ang </a:t>
            </a:r>
            <a:r>
              <a:rPr lang="en-US" b="1" i="0" spc="100" baseline="0" dirty="0" err="1">
                <a:latin typeface="Arial" charset="0"/>
                <a:cs typeface="ＭＳ Ｐゴシック" charset="0"/>
              </a:rPr>
              <a:t>Pasasalamat</a:t>
            </a:r>
            <a:r>
              <a:rPr lang="en-US" b="1" i="0" spc="100" baseline="0" dirty="0">
                <a:latin typeface="Arial" charset="0"/>
                <a:cs typeface="ＭＳ Ｐゴシック" charset="0"/>
              </a:rPr>
              <a:t> ay ang </a:t>
            </a:r>
            <a:r>
              <a:rPr lang="en-US" b="1" i="0" spc="100" baseline="0" dirty="0" err="1">
                <a:latin typeface="Arial" charset="0"/>
                <a:cs typeface="ＭＳ Ｐゴシック" charset="0"/>
              </a:rPr>
              <a:t>katutubong</a:t>
            </a:r>
            <a:r>
              <a:rPr lang="en-US" b="1" i="0" spc="100" baseline="0" dirty="0">
                <a:latin typeface="Arial" charset="0"/>
                <a:cs typeface="ＭＳ Ｐゴシック" charset="0"/>
              </a:rPr>
              <a:t> </a:t>
            </a:r>
            <a:r>
              <a:rPr lang="en-US" b="1" i="0" spc="100" baseline="0" dirty="0" err="1">
                <a:latin typeface="Arial" charset="0"/>
                <a:cs typeface="ＭＳ Ｐゴシック" charset="0"/>
              </a:rPr>
              <a:t>wika</a:t>
            </a:r>
            <a:r>
              <a:rPr lang="en-US" b="1" i="0" spc="100" baseline="0" dirty="0">
                <a:latin typeface="Arial" charset="0"/>
                <a:cs typeface="ＭＳ Ｐゴシック" charset="0"/>
              </a:rPr>
              <a:t> ng </a:t>
            </a:r>
            <a:r>
              <a:rPr lang="en-US" b="1" i="0" spc="100" baseline="0" dirty="0" err="1">
                <a:latin typeface="Arial" charset="0"/>
                <a:cs typeface="ＭＳ Ｐゴシック" charset="0"/>
              </a:rPr>
              <a:t>panalangin</a:t>
            </a:r>
            <a:r>
              <a:rPr lang="en-US" b="1" i="0" spc="100" baseline="0" dirty="0">
                <a:latin typeface="Arial" charset="0"/>
                <a:cs typeface="ＭＳ Ｐゴシック" charset="0"/>
              </a:rPr>
              <a:t> </a:t>
            </a:r>
            <a:r>
              <a:rPr lang="en-US" b="0" i="1" spc="100" baseline="0" dirty="0">
                <a:latin typeface="Arial" charset="0"/>
                <a:cs typeface="ＭＳ Ｐゴシック" charset="0"/>
              </a:rPr>
              <a:t>¶ • </a:t>
            </a:r>
            <a:r>
              <a:rPr lang="en-US" b="0" i="0" spc="100" baseline="0" dirty="0" err="1">
                <a:latin typeface="Arial" charset="0"/>
                <a:cs typeface="ＭＳ Ｐゴシック" charset="0"/>
              </a:rPr>
              <a:t>Ating</a:t>
            </a:r>
            <a:r>
              <a:rPr lang="en-US" b="0" i="0" spc="100" baseline="0" dirty="0">
                <a:latin typeface="Arial" charset="0"/>
                <a:cs typeface="ＭＳ Ｐゴシック" charset="0"/>
              </a:rPr>
              <a:t> </a:t>
            </a:r>
            <a:r>
              <a:rPr lang="en-US" b="0" i="0" spc="100" baseline="0" dirty="0" err="1">
                <a:latin typeface="Arial" charset="0"/>
                <a:cs typeface="ＭＳ Ｐゴシック" charset="0"/>
              </a:rPr>
              <a:t>tinitipon</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pagpapala</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t>
            </a:r>
            <a:r>
              <a:rPr lang="en-US" b="0" i="0" spc="100" baseline="0" dirty="0" err="1">
                <a:latin typeface="Arial" charset="0"/>
                <a:cs typeface="ＭＳ Ｐゴシック" charset="0"/>
              </a:rPr>
              <a:t>pinasasalamatan</a:t>
            </a:r>
            <a:r>
              <a:rPr lang="en-US" b="0" i="0" spc="100" baseline="0" dirty="0">
                <a:latin typeface="Arial" charset="0"/>
                <a:cs typeface="ＭＳ Ｐゴシック" charset="0"/>
              </a:rPr>
              <a:t> </a:t>
            </a:r>
            <a:r>
              <a:rPr lang="en-US" b="0" i="0" spc="100" baseline="0" dirty="0" err="1">
                <a:latin typeface="Arial" charset="0"/>
                <a:cs typeface="ＭＳ Ｐゴシック" charset="0"/>
              </a:rPr>
              <a:t>Siya</a:t>
            </a:r>
            <a:r>
              <a:rPr lang="en-US" b="0" i="0" spc="100" baseline="0" dirty="0">
                <a:latin typeface="Arial" charset="0"/>
                <a:cs typeface="ＭＳ Ｐゴシック" charset="0"/>
              </a:rPr>
              <a:t>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ito</a:t>
            </a:r>
            <a:r>
              <a:rPr lang="en-US" b="0" i="0" spc="100" baseline="0" dirty="0">
                <a:latin typeface="Arial" charset="0"/>
                <a:cs typeface="ＭＳ Ｐゴシック" charset="0"/>
              </a:rPr>
              <a:t>. ¶ • </a:t>
            </a:r>
            <a:r>
              <a:rPr lang="en-US" b="0" i="0" spc="100" baseline="0" dirty="0" err="1">
                <a:latin typeface="Arial" charset="0"/>
                <a:cs typeface="ＭＳ Ｐゴシック" charset="0"/>
              </a:rPr>
              <a:t>Hinahangad</a:t>
            </a:r>
            <a:r>
              <a:rPr lang="en-US" b="0" i="0" spc="100" baseline="0" dirty="0">
                <a:latin typeface="Arial" charset="0"/>
                <a:cs typeface="ＭＳ Ｐゴシック" charset="0"/>
              </a:rPr>
              <a:t> </a:t>
            </a:r>
            <a:r>
              <a:rPr lang="en-US" b="0" i="0" spc="100" baseline="0" dirty="0" err="1">
                <a:latin typeface="Arial" charset="0"/>
                <a:cs typeface="ＭＳ Ｐゴシック" charset="0"/>
              </a:rPr>
              <a:t>nating</a:t>
            </a:r>
            <a:r>
              <a:rPr lang="en-US" b="0" i="0" spc="100" baseline="0" dirty="0">
                <a:latin typeface="Arial" charset="0"/>
                <a:cs typeface="ＭＳ Ｐゴシック" charset="0"/>
              </a:rPr>
              <a:t> </a:t>
            </a:r>
            <a:r>
              <a:rPr lang="en-US" b="0" i="0" spc="100" baseline="0" dirty="0" err="1">
                <a:latin typeface="Arial" charset="0"/>
                <a:cs typeface="ＭＳ Ｐゴシック" charset="0"/>
              </a:rPr>
              <a:t>mahiwatigan</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ay </a:t>
            </a:r>
            <a:r>
              <a:rPr lang="en-US" b="0" i="0" spc="100" baseline="0" dirty="0" err="1">
                <a:latin typeface="Arial" charset="0"/>
                <a:cs typeface="ＭＳ Ｐゴシック" charset="0"/>
              </a:rPr>
              <a:t>gumagawa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mahihirap</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kalagayan</a:t>
            </a:r>
            <a:r>
              <a:rPr lang="en-US" b="0" i="0" spc="100" baseline="0" dirty="0">
                <a:latin typeface="Arial" charset="0"/>
                <a:cs typeface="ＭＳ Ｐゴシック" charset="0"/>
              </a:rPr>
              <a:t> at </a:t>
            </a:r>
            <a:r>
              <a:rPr lang="en-US" b="0" i="0" spc="100" baseline="0" dirty="0" err="1">
                <a:latin typeface="Arial" charset="0"/>
                <a:cs typeface="ＭＳ Ｐゴシック" charset="0"/>
              </a:rPr>
              <a:t>papurihan</a:t>
            </a:r>
            <a:r>
              <a:rPr lang="en-US" b="0" i="0" spc="100" baseline="0" dirty="0">
                <a:latin typeface="Arial" charset="0"/>
                <a:cs typeface="ＭＳ Ｐゴシック" charset="0"/>
              </a:rPr>
              <a:t> </a:t>
            </a:r>
            <a:r>
              <a:rPr lang="en-US" b="0" i="0" spc="100" baseline="0" dirty="0" err="1">
                <a:latin typeface="Arial" charset="0"/>
                <a:cs typeface="ＭＳ Ｐゴシック" charset="0"/>
              </a:rPr>
              <a:t>Siya</a:t>
            </a:r>
            <a:r>
              <a:rPr lang="en-US" b="0" i="0" spc="100" baseline="0" dirty="0">
                <a:latin typeface="Arial" charset="0"/>
                <a:cs typeface="ＭＳ Ｐゴシック" charset="0"/>
              </a:rPr>
              <a:t> </a:t>
            </a:r>
            <a:r>
              <a:rPr lang="en-US" b="0" i="0" spc="100" baseline="0" dirty="0" err="1">
                <a:latin typeface="Arial" charset="0"/>
                <a:cs typeface="ＭＳ Ｐゴシック" charset="0"/>
              </a:rPr>
              <a:t>dahil</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nagpapabagong</a:t>
            </a:r>
            <a:r>
              <a:rPr lang="en-US" b="0" i="0" spc="100" baseline="0" dirty="0">
                <a:latin typeface="Arial" charset="0"/>
                <a:cs typeface="ＭＳ Ｐゴシック" charset="0"/>
              </a:rPr>
              <a:t> </a:t>
            </a:r>
            <a:r>
              <a:rPr lang="en-US" b="0" i="0" spc="100" baseline="0" dirty="0" err="1">
                <a:latin typeface="Arial" charset="0"/>
                <a:cs typeface="ＭＳ Ｐゴシック" charset="0"/>
              </a:rPr>
              <a:t>presensya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ating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buhay</a:t>
            </a:r>
            <a:r>
              <a:rPr lang="en-US" b="0" i="0" spc="100" baseline="0" dirty="0">
                <a:latin typeface="Arial" charset="0"/>
                <a:cs typeface="ＭＳ Ｐゴシック" charset="0"/>
              </a:rPr>
              <a:t>. </a:t>
            </a:r>
            <a:r>
              <a:rPr lang="en-US" b="0" i="1" spc="100" baseline="0" dirty="0">
                <a:latin typeface="Arial" charset="0"/>
                <a:cs typeface="ＭＳ Ｐゴシック" charset="0"/>
              </a:rPr>
              <a:t>¶</a:t>
            </a:r>
            <a:r>
              <a:rPr lang="en-US" b="0" i="0" spc="100" baseline="0" dirty="0">
                <a:latin typeface="Arial" charset="0"/>
                <a:cs typeface="ＭＳ Ｐゴシック" charset="0"/>
              </a:rPr>
              <a:t> • </a:t>
            </a:r>
            <a:r>
              <a:rPr lang="en-US" b="0" i="0" spc="100" baseline="0" dirty="0" err="1">
                <a:latin typeface="Arial" charset="0"/>
                <a:cs typeface="ＭＳ Ｐゴシック" charset="0"/>
              </a:rPr>
              <a:t>Pinasasalamatan</a:t>
            </a:r>
            <a:r>
              <a:rPr lang="en-US" b="0" i="0" spc="100" baseline="0" dirty="0">
                <a:latin typeface="Arial" charset="0"/>
                <a:cs typeface="ＭＳ Ｐゴシック" charset="0"/>
              </a:rPr>
              <a:t> natin </a:t>
            </a:r>
            <a:r>
              <a:rPr lang="en-US" b="0" i="0" spc="100" baseline="0" dirty="0" err="1">
                <a:latin typeface="Arial" charset="0"/>
                <a:cs typeface="ＭＳ Ｐゴシック" charset="0"/>
              </a:rPr>
              <a:t>Siya</a:t>
            </a:r>
            <a:r>
              <a:rPr lang="en-US" b="0" i="0" spc="100" baseline="0" dirty="0">
                <a:latin typeface="Arial" charset="0"/>
                <a:cs typeface="ＭＳ Ｐゴシック" charset="0"/>
              </a:rPr>
              <a:t> </a:t>
            </a:r>
            <a:r>
              <a:rPr lang="en-US" b="0" i="0" spc="100" baseline="0" dirty="0" err="1">
                <a:latin typeface="Arial" charset="0"/>
                <a:cs typeface="ＭＳ Ｐゴシック" charset="0"/>
              </a:rPr>
              <a:t>dahil</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pagpapala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nasa</a:t>
            </a:r>
            <a:r>
              <a:rPr lang="en-US" b="0" i="0" spc="100" baseline="0" dirty="0">
                <a:latin typeface="Arial" charset="0"/>
                <a:cs typeface="ＭＳ Ｐゴシック" charset="0"/>
              </a:rPr>
              <a:t> </a:t>
            </a:r>
            <a:r>
              <a:rPr lang="en-US" b="0" i="0" spc="100" baseline="0" dirty="0" err="1">
                <a:latin typeface="Arial" charset="0"/>
                <a:cs typeface="ＭＳ Ｐゴシック" charset="0"/>
              </a:rPr>
              <a:t>naiikutan</a:t>
            </a:r>
            <a:r>
              <a:rPr lang="en-US" b="0" i="0" spc="100" baseline="0" dirty="0">
                <a:latin typeface="Arial" charset="0"/>
                <a:cs typeface="ＭＳ Ｐゴシック" charset="0"/>
              </a:rPr>
              <a:t> ng </a:t>
            </a:r>
            <a:r>
              <a:rPr lang="en-US" b="0" i="0" spc="100" baseline="0" dirty="0" err="1">
                <a:latin typeface="Arial" charset="0"/>
                <a:cs typeface="ＭＳ Ｐゴシック" charset="0"/>
              </a:rPr>
              <a:t>ating</a:t>
            </a:r>
            <a:r>
              <a:rPr lang="en-US" b="0" i="0" spc="100" baseline="0" dirty="0">
                <a:latin typeface="Arial" charset="0"/>
                <a:cs typeface="ＭＳ Ｐゴシック" charset="0"/>
              </a:rPr>
              <a:t> </a:t>
            </a:r>
            <a:r>
              <a:rPr lang="en-US" b="0" i="0" spc="100" baseline="0" dirty="0" err="1">
                <a:latin typeface="Arial" charset="0"/>
                <a:cs typeface="ＭＳ Ｐゴシック" charset="0"/>
              </a:rPr>
              <a:t>impluwensya</a:t>
            </a:r>
            <a:r>
              <a:rPr lang="en-US" b="0" i="0" spc="100" baseline="0" dirty="0">
                <a:latin typeface="Arial" charset="0"/>
                <a:cs typeface="ＭＳ Ｐゴシック" charset="0"/>
              </a:rPr>
              <a:t>. ¶ Ang </a:t>
            </a:r>
            <a:r>
              <a:rPr lang="en-US" b="0" i="0" spc="100" baseline="0" dirty="0" err="1">
                <a:latin typeface="Arial" charset="0"/>
                <a:cs typeface="ＭＳ Ｐゴシック" charset="0"/>
              </a:rPr>
              <a:t>panalangin</a:t>
            </a:r>
            <a:r>
              <a:rPr lang="en-US" b="0" i="0" spc="100" baseline="0" dirty="0">
                <a:latin typeface="Arial" charset="0"/>
                <a:cs typeface="ＭＳ Ｐゴシック" charset="0"/>
              </a:rPr>
              <a:t> ay ang </a:t>
            </a:r>
            <a:r>
              <a:rPr lang="en-US" b="0" i="0" spc="100" baseline="0" dirty="0" err="1">
                <a:latin typeface="Arial" charset="0"/>
                <a:cs typeface="ＭＳ Ｐゴシック" charset="0"/>
              </a:rPr>
              <a:t>susi</a:t>
            </a:r>
            <a:r>
              <a:rPr lang="en-US" b="0" i="0" spc="100" baseline="0" dirty="0">
                <a:latin typeface="Arial" charset="0"/>
                <a:cs typeface="ＭＳ Ｐゴシック" charset="0"/>
              </a:rPr>
              <a:t> ng </a:t>
            </a:r>
            <a:r>
              <a:rPr lang="en-US" b="0" i="0" spc="100" baseline="0" dirty="0" err="1">
                <a:latin typeface="Arial" charset="0"/>
                <a:cs typeface="ＭＳ Ｐゴシック" charset="0"/>
              </a:rPr>
              <a:t>papuri</a:t>
            </a:r>
            <a:r>
              <a:rPr lang="en-US" b="0" i="0" spc="100" baseline="0" dirty="0">
                <a:latin typeface="Arial" charset="0"/>
                <a:cs typeface="ＭＳ Ｐゴシック" charset="0"/>
              </a:rPr>
              <a:t> at </a:t>
            </a:r>
            <a:r>
              <a:rPr lang="en-US" b="0" i="0" spc="100" baseline="0" dirty="0" err="1">
                <a:latin typeface="Arial" charset="0"/>
                <a:cs typeface="ＭＳ Ｐゴシック" charset="0"/>
              </a:rPr>
              <a:t>pasasalamat</a:t>
            </a:r>
            <a:r>
              <a:rPr lang="en-US" b="0" i="0" spc="100" baseline="0" dirty="0">
                <a:latin typeface="Arial" charset="0"/>
                <a:cs typeface="ＭＳ Ｐゴシック" charset="0"/>
              </a:rPr>
              <a:t>. </a:t>
            </a:r>
            <a:endParaRPr lang="en-PH" b="1" dirty="0"/>
          </a:p>
        </p:txBody>
      </p:sp>
    </p:spTree>
    <p:extLst>
      <p:ext uri="{BB962C8B-B14F-4D97-AF65-F5344CB8AC3E}">
        <p14:creationId xmlns:p14="http://schemas.microsoft.com/office/powerpoint/2010/main" val="70638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t>
            </a:r>
            <a:r>
              <a:rPr lang="en-US" b="1" i="0" spc="100" baseline="0" dirty="0" err="1">
                <a:latin typeface="Arial" charset="0"/>
                <a:cs typeface="ＭＳ Ｐゴシック" charset="0"/>
              </a:rPr>
              <a:t>Manalanging</a:t>
            </a:r>
            <a:r>
              <a:rPr lang="en-US" b="1" i="0" spc="100" baseline="0" dirty="0">
                <a:latin typeface="Arial" charset="0"/>
                <a:cs typeface="ＭＳ Ｐゴシック" charset="0"/>
              </a:rPr>
              <a:t> </a:t>
            </a:r>
            <a:r>
              <a:rPr lang="en-US" b="1" i="0" spc="100" baseline="0" dirty="0" err="1">
                <a:latin typeface="Arial" charset="0"/>
                <a:cs typeface="ＭＳ Ｐゴシック" charset="0"/>
              </a:rPr>
              <a:t>walang</a:t>
            </a:r>
            <a:r>
              <a:rPr lang="en-US" b="1" i="0" spc="100" baseline="0" dirty="0">
                <a:latin typeface="Arial" charset="0"/>
                <a:cs typeface="ＭＳ Ｐゴシック" charset="0"/>
              </a:rPr>
              <a:t> </a:t>
            </a:r>
            <a:r>
              <a:rPr lang="en-US" b="1" i="0" spc="100" baseline="0" dirty="0" err="1">
                <a:latin typeface="Arial" charset="0"/>
                <a:cs typeface="ＭＳ Ｐゴシック" charset="0"/>
              </a:rPr>
              <a:t>patid</a:t>
            </a:r>
            <a:r>
              <a:rPr lang="en-US" b="1" i="0" spc="100" baseline="0" dirty="0">
                <a:latin typeface="Arial" charset="0"/>
                <a:cs typeface="ＭＳ Ｐゴシック" charset="0"/>
              </a:rPr>
              <a:t>” (</a:t>
            </a:r>
            <a:r>
              <a:rPr lang="en-US" b="1" i="1" spc="100" baseline="0" dirty="0">
                <a:latin typeface="Arial" charset="0"/>
                <a:cs typeface="ＭＳ Ｐゴシック" charset="0"/>
              </a:rPr>
              <a:t>1 </a:t>
            </a:r>
            <a:r>
              <a:rPr lang="en-US" b="1" i="1" spc="100" baseline="0" dirty="0" err="1">
                <a:latin typeface="Arial" charset="0"/>
                <a:cs typeface="ＭＳ Ｐゴシック" charset="0"/>
              </a:rPr>
              <a:t>Tesalonica</a:t>
            </a:r>
            <a:r>
              <a:rPr lang="en-US" b="1" i="1" spc="100" baseline="0" dirty="0">
                <a:latin typeface="Arial" charset="0"/>
                <a:cs typeface="ＭＳ Ｐゴシック" charset="0"/>
              </a:rPr>
              <a:t> 5:17</a:t>
            </a:r>
            <a:r>
              <a:rPr lang="en-US" b="1" i="0" spc="100" baseline="0" dirty="0">
                <a:latin typeface="Arial" charset="0"/>
                <a:cs typeface="ＭＳ Ｐゴシック" charset="0"/>
              </a:rPr>
              <a:t>). </a:t>
            </a:r>
            <a:r>
              <a:rPr lang="en-US" b="0" i="1" spc="100" baseline="0" dirty="0">
                <a:latin typeface="Arial" charset="0"/>
                <a:cs typeface="ＭＳ Ｐゴシック" charset="0"/>
              </a:rPr>
              <a:t>¶ • </a:t>
            </a:r>
            <a:r>
              <a:rPr lang="en-US" b="0" i="0" spc="100" baseline="0" dirty="0" err="1">
                <a:latin typeface="Arial" charset="0"/>
                <a:cs typeface="ＭＳ Ｐゴシック" charset="0"/>
              </a:rPr>
              <a:t>Kumikilos</a:t>
            </a:r>
            <a:r>
              <a:rPr lang="en-US" b="0" i="0" spc="100" baseline="0" dirty="0">
                <a:latin typeface="Arial" charset="0"/>
                <a:cs typeface="ＭＳ Ｐゴシック" charset="0"/>
              </a:rPr>
              <a:t> tayo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buhay</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may </a:t>
            </a:r>
            <a:r>
              <a:rPr lang="en-US" b="0" i="0" spc="100" baseline="0" dirty="0" err="1">
                <a:latin typeface="Arial" charset="0"/>
                <a:cs typeface="ＭＳ Ｐゴシック" charset="0"/>
              </a:rPr>
              <a:t>pusong</a:t>
            </a:r>
            <a:r>
              <a:rPr lang="en-US" b="0" i="0" spc="100" baseline="0" dirty="0">
                <a:latin typeface="Arial" charset="0"/>
                <a:cs typeface="ＭＳ Ｐゴシック" charset="0"/>
              </a:rPr>
              <a:t> </a:t>
            </a:r>
            <a:r>
              <a:rPr lang="en-US" b="0" i="0" spc="100" baseline="0" dirty="0" err="1">
                <a:latin typeface="Arial" charset="0"/>
                <a:cs typeface="ＭＳ Ｐゴシック" charset="0"/>
              </a:rPr>
              <a:t>bukas</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presensya</a:t>
            </a:r>
            <a:r>
              <a:rPr lang="en-US" b="0" i="0" spc="100" baseline="0" dirty="0">
                <a:latin typeface="Arial" charset="0"/>
                <a:cs typeface="ＭＳ Ｐゴシック" charset="0"/>
              </a:rPr>
              <a:t> at </a:t>
            </a:r>
            <a:r>
              <a:rPr lang="en-US" b="0" i="0" spc="100" baseline="0" dirty="0" err="1">
                <a:latin typeface="Arial" charset="0"/>
                <a:cs typeface="ＭＳ Ｐゴシック" charset="0"/>
              </a:rPr>
              <a:t>kapangyarihan</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0" spc="100" baseline="0" dirty="0" err="1">
                <a:latin typeface="Arial" charset="0"/>
                <a:cs typeface="ＭＳ Ｐゴシック" charset="0"/>
              </a:rPr>
              <a:t>naghahanap</a:t>
            </a:r>
            <a:r>
              <a:rPr lang="en-US" b="0" i="0" spc="100" baseline="0" dirty="0">
                <a:latin typeface="Arial" charset="0"/>
                <a:cs typeface="ＭＳ Ｐゴシック" charset="0"/>
              </a:rPr>
              <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pahiwatig</a:t>
            </a:r>
            <a:r>
              <a:rPr lang="en-US" b="0" i="0" spc="100" baseline="0" dirty="0">
                <a:latin typeface="Arial" charset="0"/>
                <a:cs typeface="ＭＳ Ｐゴシック" charset="0"/>
              </a:rPr>
              <a:t> para </a:t>
            </a:r>
            <a:r>
              <a:rPr lang="en-US" b="0" i="0" spc="100" baseline="0" dirty="0" err="1">
                <a:latin typeface="Arial" charset="0"/>
                <a:cs typeface="ＭＳ Ｐゴシック" charset="0"/>
              </a:rPr>
              <a:t>makapagpasalamat</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Kanya. </a:t>
            </a:r>
            <a:r>
              <a:rPr lang="en-US" b="0" i="1" spc="100" baseline="0" dirty="0">
                <a:latin typeface="Arial" charset="0"/>
                <a:cs typeface="ＭＳ Ｐゴシック" charset="0"/>
              </a:rPr>
              <a:t>¶</a:t>
            </a:r>
            <a:r>
              <a:rPr lang="en-US" b="0" i="0" spc="100" baseline="0" dirty="0">
                <a:latin typeface="Arial" charset="0"/>
                <a:cs typeface="ＭＳ Ｐゴシック" charset="0"/>
              </a:rPr>
              <a:t> • Isang </a:t>
            </a:r>
            <a:r>
              <a:rPr lang="en-US" b="0" i="0" spc="100" baseline="0" dirty="0" err="1">
                <a:latin typeface="Arial" charset="0"/>
                <a:cs typeface="ＭＳ Ｐゴシック" charset="0"/>
              </a:rPr>
              <a:t>kahandaan</a:t>
            </a:r>
            <a:r>
              <a:rPr lang="en-US" b="0" i="0" spc="100" baseline="0" dirty="0">
                <a:latin typeface="Arial" charset="0"/>
                <a:cs typeface="ＭＳ Ｐゴシック" charset="0"/>
              </a:rPr>
              <a:t>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magawan</a:t>
            </a:r>
            <a:r>
              <a:rPr lang="en-US" b="0" i="0" spc="100" baseline="0" dirty="0">
                <a:latin typeface="Arial" charset="0"/>
                <a:cs typeface="ＭＳ Ｐゴシック" charset="0"/>
              </a:rPr>
              <a:t> ng </a:t>
            </a:r>
            <a:r>
              <a:rPr lang="en-US" b="0" i="0" spc="100" baseline="0" dirty="0" err="1">
                <a:latin typeface="Arial" charset="0"/>
                <a:cs typeface="ＭＳ Ｐゴシック" charset="0"/>
              </a:rPr>
              <a:t>paraan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isyu</a:t>
            </a:r>
            <a:r>
              <a:rPr lang="en-US" b="0" i="0" spc="100" baseline="0" dirty="0">
                <a:latin typeface="Arial" charset="0"/>
                <a:cs typeface="ＭＳ Ｐゴシック" charset="0"/>
              </a:rPr>
              <a:t> ng </a:t>
            </a:r>
            <a:r>
              <a:rPr lang="en-US" b="0" i="0" spc="100" baseline="0" dirty="0" err="1">
                <a:latin typeface="Arial" charset="0"/>
                <a:cs typeface="ＭＳ Ｐゴシック" charset="0"/>
              </a:rPr>
              <a:t>buhay</a:t>
            </a:r>
            <a:r>
              <a:rPr lang="en-US" b="0" i="0" spc="100" baseline="0" dirty="0">
                <a:latin typeface="Arial" charset="0"/>
                <a:cs typeface="ＭＳ Ｐゴシック" charset="0"/>
              </a:rPr>
              <a:t>,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humingi</a:t>
            </a:r>
            <a:r>
              <a:rPr lang="en-US" b="0" i="0" spc="100" baseline="0" dirty="0">
                <a:latin typeface="Arial" charset="0"/>
                <a:cs typeface="ＭＳ Ｐゴシック" charset="0"/>
              </a:rPr>
              <a:t> ng banal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payo</a:t>
            </a:r>
            <a:r>
              <a:rPr lang="en-US" b="0" i="0" spc="100" baseline="0" dirty="0">
                <a:latin typeface="Arial" charset="0"/>
                <a:cs typeface="ＭＳ Ｐゴシック" charset="0"/>
              </a:rPr>
              <a:t> </a:t>
            </a:r>
            <a:r>
              <a:rPr lang="en-US" b="0" i="0" spc="100" baseline="0" dirty="0" err="1">
                <a:latin typeface="Arial" charset="0"/>
                <a:cs typeface="ＭＳ Ｐゴシック" charset="0"/>
              </a:rPr>
              <a:t>samantalang</a:t>
            </a:r>
            <a:r>
              <a:rPr lang="en-US" b="0" i="0" spc="100" baseline="0" dirty="0">
                <a:latin typeface="Arial" charset="0"/>
                <a:cs typeface="ＭＳ Ｐゴシック" charset="0"/>
              </a:rPr>
              <a:t> </a:t>
            </a:r>
            <a:r>
              <a:rPr lang="en-US" b="0" i="0" spc="100" baseline="0" dirty="0" err="1">
                <a:latin typeface="Arial" charset="0"/>
                <a:cs typeface="ＭＳ Ｐゴシック" charset="0"/>
              </a:rPr>
              <a:t>ating</a:t>
            </a:r>
            <a:r>
              <a:rPr lang="en-US" b="0" i="0" spc="100" baseline="0" dirty="0">
                <a:latin typeface="Arial" charset="0"/>
                <a:cs typeface="ＭＳ Ｐゴシック" charset="0"/>
              </a:rPr>
              <a:t> </a:t>
            </a:r>
            <a:r>
              <a:rPr lang="en-US" b="0" i="0" spc="100" baseline="0" dirty="0" err="1">
                <a:latin typeface="Arial" charset="0"/>
                <a:cs typeface="ＭＳ Ｐゴシック" charset="0"/>
              </a:rPr>
              <a:t>nararanasan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pasikut-sikot</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dala</a:t>
            </a:r>
            <a:r>
              <a:rPr lang="en-US" b="0" i="0" spc="100" baseline="0" dirty="0">
                <a:latin typeface="Arial" charset="0"/>
                <a:cs typeface="ＭＳ Ｐゴシック" charset="0"/>
              </a:rPr>
              <a:t> ng </a:t>
            </a:r>
            <a:r>
              <a:rPr lang="en-US" b="0" i="0" spc="100" baseline="0" dirty="0" err="1">
                <a:latin typeface="Arial" charset="0"/>
                <a:cs typeface="ＭＳ Ｐゴシック" charset="0"/>
              </a:rPr>
              <a:t>buhay</a:t>
            </a:r>
            <a:r>
              <a:rPr lang="en-US" b="0" i="0" spc="100" baseline="0" dirty="0">
                <a:latin typeface="Arial" charset="0"/>
                <a:cs typeface="ＭＳ Ｐゴシック" charset="0"/>
              </a:rPr>
              <a:t>. ¶ • </a:t>
            </a:r>
            <a:r>
              <a:rPr lang="en-US" b="0" i="0" spc="100" baseline="0" dirty="0" err="1">
                <a:latin typeface="Arial" charset="0"/>
                <a:cs typeface="ＭＳ Ｐゴシック" charset="0"/>
              </a:rPr>
              <a:t>Namumuhay</a:t>
            </a:r>
            <a:r>
              <a:rPr lang="en-US" b="0" i="0" spc="100" baseline="0" dirty="0">
                <a:latin typeface="Arial" charset="0"/>
                <a:cs typeface="ＭＳ Ｐゴシック" charset="0"/>
              </a:rPr>
              <a:t> </a:t>
            </a:r>
            <a:r>
              <a:rPr lang="en-US" b="0" i="0" spc="100" baseline="0" dirty="0" err="1">
                <a:latin typeface="Arial" charset="0"/>
                <a:cs typeface="ＭＳ Ｐゴシック" charset="0"/>
              </a:rPr>
              <a:t>hindi</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pagkakahiwalay</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0" spc="100" baseline="0" dirty="0" err="1">
                <a:latin typeface="Arial" charset="0"/>
                <a:cs typeface="ＭＳ Ｐゴシック" charset="0"/>
              </a:rPr>
              <a:t>kundi</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pakikipag-kasunduan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Kanya, </a:t>
            </a:r>
            <a:r>
              <a:rPr lang="en-US" b="0" i="0" spc="100" baseline="0" dirty="0" err="1">
                <a:latin typeface="Arial" charset="0"/>
                <a:cs typeface="ＭＳ Ｐゴシック" charset="0"/>
              </a:rPr>
              <a:t>laging</a:t>
            </a:r>
            <a:r>
              <a:rPr lang="en-US" b="0" i="0" spc="100" baseline="0" dirty="0">
                <a:latin typeface="Arial" charset="0"/>
                <a:cs typeface="ＭＳ Ｐゴシック" charset="0"/>
              </a:rPr>
              <a:t> </a:t>
            </a:r>
            <a:r>
              <a:rPr lang="en-US" b="0" i="0" spc="100" baseline="0" dirty="0" err="1">
                <a:latin typeface="Arial" charset="0"/>
                <a:cs typeface="ＭＳ Ｐゴシック" charset="0"/>
              </a:rPr>
              <a:t>bukas</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banal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pangunguna</a:t>
            </a:r>
            <a:r>
              <a:rPr lang="en-US" b="1" i="1" spc="100" baseline="0" dirty="0">
                <a:latin typeface="Arial" charset="0"/>
                <a:cs typeface="ＭＳ Ｐゴシック" charset="0"/>
              </a:rPr>
              <a:t>.</a:t>
            </a:r>
            <a:endParaRPr lang="en-PH" b="1" dirty="0"/>
          </a:p>
        </p:txBody>
      </p:sp>
    </p:spTree>
    <p:extLst>
      <p:ext uri="{BB962C8B-B14F-4D97-AF65-F5344CB8AC3E}">
        <p14:creationId xmlns:p14="http://schemas.microsoft.com/office/powerpoint/2010/main" val="1612447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Ang </a:t>
            </a:r>
            <a:r>
              <a:rPr lang="en-US" b="1" i="0" spc="100" baseline="0" dirty="0" err="1">
                <a:latin typeface="Arial" charset="0"/>
                <a:cs typeface="ＭＳ Ｐゴシック" charset="0"/>
              </a:rPr>
              <a:t>sentrong</a:t>
            </a:r>
            <a:r>
              <a:rPr lang="en-US" b="1" i="0" spc="100" baseline="0" dirty="0">
                <a:latin typeface="Arial" charset="0"/>
                <a:cs typeface="ＭＳ Ｐゴシック" charset="0"/>
              </a:rPr>
              <a:t> </a:t>
            </a:r>
            <a:r>
              <a:rPr lang="en-US" b="1" i="0" spc="100" baseline="0" dirty="0" err="1">
                <a:latin typeface="Arial" charset="0"/>
                <a:cs typeface="ＭＳ Ｐゴシック" charset="0"/>
              </a:rPr>
              <a:t>gawain</a:t>
            </a:r>
            <a:r>
              <a:rPr lang="en-US" b="1" i="0" spc="100" baseline="0" dirty="0">
                <a:latin typeface="Arial" charset="0"/>
                <a:cs typeface="ＭＳ Ｐゴシック" charset="0"/>
              </a:rPr>
              <a:t> ng </a:t>
            </a:r>
            <a:r>
              <a:rPr lang="en-US" b="1" i="0" spc="100" baseline="0" dirty="0" err="1">
                <a:latin typeface="Arial" charset="0"/>
                <a:cs typeface="ＭＳ Ｐゴシック" charset="0"/>
              </a:rPr>
              <a:t>Kristiyanong</a:t>
            </a:r>
            <a:r>
              <a:rPr lang="en-US" b="1" i="0" spc="100" baseline="0" dirty="0">
                <a:latin typeface="Arial" charset="0"/>
                <a:cs typeface="ＭＳ Ｐゴシック" charset="0"/>
              </a:rPr>
              <a:t> </a:t>
            </a:r>
            <a:r>
              <a:rPr lang="en-US" b="1" i="0" spc="100" baseline="0" dirty="0" err="1">
                <a:latin typeface="Arial" charset="0"/>
                <a:cs typeface="ＭＳ Ｐゴシック" charset="0"/>
              </a:rPr>
              <a:t>pananampalataya</a:t>
            </a:r>
            <a:r>
              <a:rPr lang="en-US" b="1" i="1" spc="100" baseline="0" dirty="0">
                <a:latin typeface="Arial" charset="0"/>
                <a:cs typeface="ＭＳ Ｐゴシック" charset="0"/>
              </a:rPr>
              <a:t> </a:t>
            </a:r>
            <a:r>
              <a:rPr lang="en-US" b="0" i="1" spc="100" baseline="0" dirty="0">
                <a:latin typeface="Arial" charset="0"/>
                <a:cs typeface="ＭＳ Ｐゴシック" charset="0"/>
              </a:rPr>
              <a:t>¶ • </a:t>
            </a:r>
            <a:r>
              <a:rPr lang="en-US" b="0" i="0" spc="100" baseline="0" dirty="0" err="1">
                <a:latin typeface="Arial" charset="0"/>
                <a:cs typeface="ＭＳ Ｐゴシック" charset="0"/>
              </a:rPr>
              <a:t>Sineseryoso</a:t>
            </a:r>
            <a:r>
              <a:rPr lang="en-US" b="0" i="0" spc="100" baseline="0" dirty="0">
                <a:latin typeface="Arial" charset="0"/>
                <a:cs typeface="ＭＳ Ｐゴシック" charset="0"/>
              </a:rPr>
              <a:t> ang </a:t>
            </a:r>
            <a:r>
              <a:rPr lang="en-US" b="0" i="0" spc="100" baseline="0" dirty="0" err="1">
                <a:latin typeface="Arial" charset="0"/>
                <a:cs typeface="ＭＳ Ｐゴシック" charset="0"/>
              </a:rPr>
              <a:t>gawain</a:t>
            </a:r>
            <a:r>
              <a:rPr lang="en-US" b="0" i="0" spc="100" baseline="0" dirty="0">
                <a:latin typeface="Arial" charset="0"/>
                <a:cs typeface="ＭＳ Ｐゴシック" charset="0"/>
              </a:rPr>
              <a:t> ng </a:t>
            </a:r>
            <a:r>
              <a:rPr lang="en-US" b="0" i="0" spc="100" baseline="0" dirty="0" err="1">
                <a:latin typeface="Arial" charset="0"/>
                <a:cs typeface="ＭＳ Ｐゴシック" charset="0"/>
              </a:rPr>
              <a:t>pananalangin</a:t>
            </a:r>
            <a:r>
              <a:rPr lang="en-US" b="0" i="0" spc="100" baseline="0" dirty="0">
                <a:latin typeface="Arial" charset="0"/>
                <a:cs typeface="ＭＳ Ｐゴシック" charset="0"/>
              </a:rPr>
              <a:t>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mananampalataya</a:t>
            </a:r>
            <a:r>
              <a:rPr lang="en-US" b="0" i="0" spc="100" baseline="0" dirty="0">
                <a:latin typeface="Arial" charset="0"/>
                <a:cs typeface="ＭＳ Ｐゴシック" charset="0"/>
              </a:rPr>
              <a:t>, </a:t>
            </a:r>
            <a:r>
              <a:rPr lang="en-US" b="0" i="0" spc="100" baseline="0" dirty="0" err="1">
                <a:latin typeface="Arial" charset="0"/>
                <a:cs typeface="ＭＳ Ｐゴシック" charset="0"/>
              </a:rPr>
              <a:t>parehong</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pamamagitan</a:t>
            </a:r>
            <a:r>
              <a:rPr lang="en-US" b="0" i="0" spc="100" baseline="0" dirty="0">
                <a:latin typeface="Arial" charset="0"/>
                <a:cs typeface="ＭＳ Ｐゴシック" charset="0"/>
              </a:rPr>
              <a:t> ng </a:t>
            </a:r>
            <a:r>
              <a:rPr lang="en-US" b="0" i="0" spc="100" baseline="0" dirty="0" err="1">
                <a:latin typeface="Arial" charset="0"/>
                <a:cs typeface="ＭＳ Ｐゴシック" charset="0"/>
              </a:rPr>
              <a:t>masasalamat</a:t>
            </a:r>
            <a:r>
              <a:rPr lang="en-US" b="0" i="0" spc="100" baseline="0" dirty="0">
                <a:latin typeface="Arial" charset="0"/>
                <a:cs typeface="ＭＳ Ｐゴシック" charset="0"/>
              </a:rPr>
              <a:t>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kanila</a:t>
            </a:r>
            <a:r>
              <a:rPr lang="en-US" b="0" i="0" spc="100" baseline="0" dirty="0">
                <a:latin typeface="Arial" charset="0"/>
                <a:cs typeface="ＭＳ Ｐゴシック" charset="0"/>
              </a:rPr>
              <a:t> </a:t>
            </a:r>
            <a:r>
              <a:rPr lang="en-US" b="0" i="1" spc="100" baseline="0" dirty="0">
                <a:latin typeface="Arial" charset="0"/>
                <a:cs typeface="ＭＳ Ｐゴシック" charset="0"/>
              </a:rPr>
              <a:t>(</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1:16</a:t>
            </a:r>
            <a:r>
              <a:rPr lang="en-US" b="0" i="0" spc="100" baseline="0" dirty="0">
                <a:latin typeface="Arial" charset="0"/>
                <a:cs typeface="ＭＳ Ｐゴシック" charset="0"/>
              </a:rPr>
              <a:t>)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pamamagitan</a:t>
            </a:r>
            <a:r>
              <a:rPr lang="en-US" b="0" i="0" spc="100" baseline="0" dirty="0">
                <a:latin typeface="Arial" charset="0"/>
                <a:cs typeface="ＭＳ Ｐゴシック" charset="0"/>
              </a:rPr>
              <a:t> ng </a:t>
            </a:r>
            <a:r>
              <a:rPr lang="en-US" b="0" i="0" spc="100" baseline="0" dirty="0" err="1">
                <a:latin typeface="Arial" charset="0"/>
                <a:cs typeface="ＭＳ Ｐゴシック" charset="0"/>
              </a:rPr>
              <a:t>pamamagitan</a:t>
            </a:r>
            <a:r>
              <a:rPr lang="en-US" b="0" i="0" spc="100" baseline="0" dirty="0">
                <a:latin typeface="Arial" charset="0"/>
                <a:cs typeface="ＭＳ Ｐゴシック" charset="0"/>
              </a:rPr>
              <a:t>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kanila</a:t>
            </a:r>
            <a:r>
              <a:rPr lang="en-US" b="0" i="0" spc="100" baseline="0" dirty="0">
                <a:latin typeface="Arial" charset="0"/>
                <a:cs typeface="ＭＳ Ｐゴシック" charset="0"/>
              </a:rPr>
              <a:t> (</a:t>
            </a:r>
            <a:r>
              <a:rPr lang="en-US" b="0" i="1" spc="100" baseline="0" dirty="0" err="1">
                <a:latin typeface="Arial" charset="0"/>
                <a:cs typeface="ＭＳ Ｐゴシック" charset="0"/>
              </a:rPr>
              <a:t>tal</a:t>
            </a:r>
            <a:r>
              <a:rPr lang="en-US" b="0" i="1" spc="100" baseline="0" dirty="0">
                <a:latin typeface="Arial" charset="0"/>
                <a:cs typeface="ＭＳ Ｐゴシック" charset="0"/>
              </a:rPr>
              <a:t>. 17–23</a:t>
            </a:r>
            <a:r>
              <a:rPr lang="en-US" b="0" i="0" spc="100" baseline="0" dirty="0">
                <a:latin typeface="Arial" charset="0"/>
                <a:cs typeface="ＭＳ Ｐゴシック" charset="0"/>
              </a:rPr>
              <a:t>). </a:t>
            </a:r>
            <a:r>
              <a:rPr lang="en-US" b="0" i="1" spc="100" baseline="0" dirty="0">
                <a:latin typeface="Arial" charset="0"/>
                <a:cs typeface="ＭＳ Ｐゴシック" charset="0"/>
              </a:rPr>
              <a:t>¶</a:t>
            </a:r>
            <a:r>
              <a:rPr lang="en-US" b="0" i="0" spc="100" baseline="0" dirty="0">
                <a:latin typeface="Arial" charset="0"/>
                <a:cs typeface="ＭＳ Ｐゴシック" charset="0"/>
              </a:rPr>
              <a:t> • Isang </a:t>
            </a:r>
            <a:r>
              <a:rPr lang="en-US" b="0" i="0" spc="100" baseline="0" dirty="0" err="1">
                <a:latin typeface="Arial" charset="0"/>
                <a:cs typeface="ＭＳ Ｐゴシック" charset="0"/>
              </a:rPr>
              <a:t>nagpapakilos</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panawagan</a:t>
            </a:r>
            <a:r>
              <a:rPr lang="en-US" b="0" i="0" spc="100" baseline="0" dirty="0">
                <a:latin typeface="Arial" charset="0"/>
                <a:cs typeface="ＭＳ Ｐゴシック" charset="0"/>
              </a:rPr>
              <a:t>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manalangin</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paanyaya</a:t>
            </a:r>
            <a:r>
              <a:rPr lang="en-US" b="0" i="0" spc="100" baseline="0" dirty="0">
                <a:latin typeface="Arial" charset="0"/>
                <a:cs typeface="ＭＳ Ｐゴシック" charset="0"/>
              </a:rPr>
              <a:t>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bawat</a:t>
            </a:r>
            <a:r>
              <a:rPr lang="en-US" b="0" i="0" spc="100" baseline="0" dirty="0">
                <a:latin typeface="Arial" charset="0"/>
                <a:cs typeface="ＭＳ Ｐゴシック" charset="0"/>
              </a:rPr>
              <a:t> isa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atin</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isaalang-alang</a:t>
            </a:r>
            <a:r>
              <a:rPr lang="en-US" b="0" i="0" spc="100" baseline="0" dirty="0">
                <a:latin typeface="Arial" charset="0"/>
                <a:cs typeface="ＭＳ Ｐゴシック" charset="0"/>
              </a:rPr>
              <a:t> ang </a:t>
            </a:r>
            <a:r>
              <a:rPr lang="en-US" b="0" i="0" spc="100" baseline="0" dirty="0" err="1">
                <a:latin typeface="Arial" charset="0"/>
                <a:cs typeface="ＭＳ Ｐゴシック" charset="0"/>
              </a:rPr>
              <a:t>sarili</a:t>
            </a:r>
            <a:r>
              <a:rPr lang="en-US" b="0" i="0" spc="100" baseline="0" dirty="0">
                <a:latin typeface="Arial" charset="0"/>
                <a:cs typeface="ＭＳ Ｐゴシック" charset="0"/>
              </a:rPr>
              <a:t> </a:t>
            </a:r>
            <a:r>
              <a:rPr lang="en-US" b="0" i="0" spc="100" baseline="0" dirty="0" err="1">
                <a:latin typeface="Arial" charset="0"/>
                <a:cs typeface="ＭＳ Ｐゴシック" charset="0"/>
              </a:rPr>
              <a:t>nating</a:t>
            </a:r>
            <a:r>
              <a:rPr lang="en-US" b="0" i="0" spc="100" baseline="0" dirty="0">
                <a:latin typeface="Arial" charset="0"/>
                <a:cs typeface="ＭＳ Ｐゴシック" charset="0"/>
              </a:rPr>
              <a:t> “</a:t>
            </a:r>
            <a:r>
              <a:rPr lang="en-US" b="0" i="0" spc="100" baseline="0" dirty="0" err="1">
                <a:latin typeface="Arial" charset="0"/>
                <a:cs typeface="ＭＳ Ｐゴシック" charset="0"/>
              </a:rPr>
              <a:t>ministeryo</a:t>
            </a:r>
            <a:r>
              <a:rPr lang="en-US" b="0" i="0" spc="100" baseline="0" dirty="0">
                <a:latin typeface="Arial" charset="0"/>
                <a:cs typeface="ＭＳ Ｐゴシック" charset="0"/>
              </a:rPr>
              <a:t> ng </a:t>
            </a:r>
            <a:r>
              <a:rPr lang="en-US" b="0" i="0" spc="100" baseline="0" dirty="0" err="1">
                <a:latin typeface="Arial" charset="0"/>
                <a:cs typeface="ＭＳ Ｐゴシック" charset="0"/>
              </a:rPr>
              <a:t>panalangin</a:t>
            </a:r>
            <a:r>
              <a:rPr lang="en-US" b="0" i="0" spc="100" baseline="0" dirty="0">
                <a:latin typeface="Arial" charset="0"/>
                <a:cs typeface="ＭＳ Ｐゴシック" charset="0"/>
              </a:rPr>
              <a:t>.”</a:t>
            </a:r>
            <a:endParaRPr lang="en-PH" b="1" i="1" dirty="0"/>
          </a:p>
        </p:txBody>
      </p:sp>
    </p:spTree>
    <p:extLst>
      <p:ext uri="{BB962C8B-B14F-4D97-AF65-F5344CB8AC3E}">
        <p14:creationId xmlns:p14="http://schemas.microsoft.com/office/powerpoint/2010/main" val="16509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7/14/23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7/14/23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7/14/23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7/14/23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7/14/23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7/14/23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7/14/23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7/14/23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7/14/23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7/14/23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7/14/23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a:off x="609600" y="561975"/>
            <a:ext cx="8534400" cy="12700"/>
          </a:xfrm>
          <a:prstGeom prst="line">
            <a:avLst/>
          </a:prstGeom>
          <a:noFill/>
          <a:ln w="3175">
            <a:solidFill>
              <a:srgbClr val="C0C0C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06" y="-27384"/>
            <a:ext cx="990601"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5B78B3F-49D8-F581-0B54-DF7167CBD2DC}"/>
              </a:ext>
            </a:extLst>
          </p:cNvPr>
          <p:cNvPicPr>
            <a:picLocks noChangeAspect="1"/>
          </p:cNvPicPr>
          <p:nvPr userDrawn="1"/>
        </p:nvPicPr>
        <p:blipFill>
          <a:blip r:embed="rId14">
            <a:extLst>
              <a:ext uri="{BEBA8EAE-BF5A-486C-A8C5-ECC9F3942E4B}">
                <a14:imgProps xmlns:a14="http://schemas.microsoft.com/office/drawing/2010/main">
                  <a14:imgLayer r:embed="rId15">
                    <a14:imgEffect>
                      <a14:brightnessContrast bright="20000"/>
                    </a14:imgEffect>
                  </a14:imgLayer>
                </a14:imgProps>
              </a:ext>
            </a:extLst>
          </a:blip>
          <a:stretch>
            <a:fillRect/>
          </a:stretch>
        </p:blipFill>
        <p:spPr>
          <a:xfrm>
            <a:off x="912303" y="20986"/>
            <a:ext cx="796588" cy="1076325"/>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7/14/23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4.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4B413-CCD7-E2BF-68B3-C355316CC0C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Lst>
          </a:blip>
          <a:srcRect l="4527" r="3603"/>
          <a:stretch/>
        </p:blipFill>
        <p:spPr>
          <a:xfrm>
            <a:off x="4932040" y="1700808"/>
            <a:ext cx="4176464" cy="2088232"/>
          </a:xfrm>
          <a:prstGeom prst="rect">
            <a:avLst/>
          </a:prstGeom>
        </p:spPr>
      </p:pic>
      <p:sp>
        <p:nvSpPr>
          <p:cNvPr id="8" name="TextBox 7"/>
          <p:cNvSpPr txBox="1"/>
          <p:nvPr/>
        </p:nvSpPr>
        <p:spPr>
          <a:xfrm>
            <a:off x="5472608" y="4797425"/>
            <a:ext cx="3131840" cy="862013"/>
          </a:xfrm>
          <a:prstGeom prst="rect">
            <a:avLst/>
          </a:prstGeom>
          <a:noFill/>
          <a:ln>
            <a:noFill/>
          </a:ln>
        </p:spPr>
        <p:txBody>
          <a:bodyPr wrap="square">
            <a:spAutoFit/>
          </a:bodyPr>
          <a:lstStyle/>
          <a:p>
            <a:pPr algn="r">
              <a:defRPr/>
            </a:pPr>
            <a:r>
              <a:rPr lang="en-US" sz="2800" dirty="0">
                <a:solidFill>
                  <a:schemeClr val="tx1">
                    <a:lumMod val="95000"/>
                  </a:schemeClr>
                </a:solidFill>
                <a:latin typeface="Calibri"/>
                <a:ea typeface="ＭＳ Ｐゴシック" charset="0"/>
                <a:cs typeface="Calibri"/>
              </a:rPr>
              <a:t>John K. </a:t>
            </a:r>
            <a:r>
              <a:rPr lang="en-US" sz="2800" dirty="0" err="1">
                <a:solidFill>
                  <a:schemeClr val="tx1">
                    <a:lumMod val="95000"/>
                  </a:schemeClr>
                </a:solidFill>
                <a:latin typeface="Calibri"/>
                <a:ea typeface="ＭＳ Ｐゴシック" charset="0"/>
                <a:cs typeface="Calibri"/>
              </a:rPr>
              <a:t>McVay</a:t>
            </a:r>
            <a:endParaRPr lang="en-US" sz="2800" dirty="0">
              <a:solidFill>
                <a:schemeClr val="tx1">
                  <a:lumMod val="95000"/>
                </a:schemeClr>
              </a:solidFill>
              <a:latin typeface="Calibri"/>
              <a:ea typeface="ＭＳ Ｐゴシック" charset="0"/>
              <a:cs typeface="Calibri"/>
            </a:endParaRPr>
          </a:p>
          <a:p>
            <a:pPr algn="r">
              <a:defRPr/>
            </a:pPr>
            <a:r>
              <a:rPr lang="en-US" sz="2200" spc="100" dirty="0">
                <a:solidFill>
                  <a:schemeClr val="tx1">
                    <a:lumMod val="95000"/>
                  </a:schemeClr>
                </a:solidFill>
                <a:latin typeface="Calibri"/>
                <a:ea typeface="ＭＳ Ｐゴシック" charset="0"/>
                <a:cs typeface="Calibri"/>
              </a:rPr>
              <a:t>Principal Contributor</a:t>
            </a:r>
          </a:p>
        </p:txBody>
      </p:sp>
      <p:pic>
        <p:nvPicPr>
          <p:cNvPr id="3" name="Picture 2">
            <a:extLst>
              <a:ext uri="{FF2B5EF4-FFF2-40B4-BE49-F238E27FC236}">
                <a16:creationId xmlns:a16="http://schemas.microsoft.com/office/drawing/2014/main" id="{2D3F375C-27CA-26EC-34A5-E843A5A0ED87}"/>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35495" y="0"/>
            <a:ext cx="5075599" cy="6858000"/>
          </a:xfrm>
          <a:prstGeom prst="rect">
            <a:avLst/>
          </a:prstGeom>
        </p:spPr>
      </p:pic>
      <p:sp>
        <p:nvSpPr>
          <p:cNvPr id="2" name="TextBox 1">
            <a:extLst>
              <a:ext uri="{FF2B5EF4-FFF2-40B4-BE49-F238E27FC236}">
                <a16:creationId xmlns:a16="http://schemas.microsoft.com/office/drawing/2014/main" id="{2C251594-1414-0079-7ABB-FE3A7C6C08F1}"/>
              </a:ext>
            </a:extLst>
          </p:cNvPr>
          <p:cNvSpPr txBox="1"/>
          <p:nvPr/>
        </p:nvSpPr>
        <p:spPr>
          <a:xfrm>
            <a:off x="5257800" y="4543425"/>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279449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sp>
        <p:nvSpPr>
          <p:cNvPr id="3" name="Text Box 2">
            <a:extLst>
              <a:ext uri="{FF2B5EF4-FFF2-40B4-BE49-F238E27FC236}">
                <a16:creationId xmlns:a16="http://schemas.microsoft.com/office/drawing/2014/main" id="{68535729-E612-8900-0070-21BD267D2EA6}"/>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Essentials For Living</a:t>
            </a:r>
          </a:p>
          <a:p>
            <a:pPr marL="36000">
              <a:defRPr/>
            </a:pPr>
            <a:r>
              <a:rPr lang="en-US" sz="3200" b="1" cap="small" spc="50" dirty="0">
                <a:latin typeface="Cambria"/>
                <a:cs typeface="Cambria"/>
              </a:rPr>
              <a:t>b. Insight From the Holy Spirit </a:t>
            </a:r>
          </a:p>
        </p:txBody>
      </p:sp>
      <p:pic>
        <p:nvPicPr>
          <p:cNvPr id="5" name="Picture 4">
            <a:extLst>
              <a:ext uri="{FF2B5EF4-FFF2-40B4-BE49-F238E27FC236}">
                <a16:creationId xmlns:a16="http://schemas.microsoft.com/office/drawing/2014/main" id="{A90C19E4-2731-6D1C-0C2D-37784F3406AB}"/>
              </a:ext>
            </a:extLst>
          </p:cNvPr>
          <p:cNvPicPr>
            <a:picLocks noChangeAspect="1"/>
          </p:cNvPicPr>
          <p:nvPr/>
        </p:nvPicPr>
        <p:blipFill rotWithShape="1">
          <a:blip r:embed="rId3"/>
          <a:srcRect l="9500" t="5450" r="4641" b="7475"/>
          <a:stretch/>
        </p:blipFill>
        <p:spPr>
          <a:xfrm>
            <a:off x="2699792" y="1916832"/>
            <a:ext cx="3816424" cy="3096344"/>
          </a:xfrm>
          <a:prstGeom prst="rect">
            <a:avLst/>
          </a:prstGeom>
        </p:spPr>
      </p:pic>
      <p:sp>
        <p:nvSpPr>
          <p:cNvPr id="6" name="Rectangle 5">
            <a:extLst>
              <a:ext uri="{FF2B5EF4-FFF2-40B4-BE49-F238E27FC236}">
                <a16:creationId xmlns:a16="http://schemas.microsoft.com/office/drawing/2014/main" id="{42F901AF-5136-AA5C-7CA0-FEDF79D5E2A1}"/>
              </a:ext>
            </a:extLst>
          </p:cNvPr>
          <p:cNvSpPr/>
          <p:nvPr/>
        </p:nvSpPr>
        <p:spPr bwMode="auto">
          <a:xfrm>
            <a:off x="2699792" y="1916832"/>
            <a:ext cx="3816424" cy="30963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a:extLst>
              <a:ext uri="{FF2B5EF4-FFF2-40B4-BE49-F238E27FC236}">
                <a16:creationId xmlns:a16="http://schemas.microsoft.com/office/drawing/2014/main" id="{D3FE6CB2-31BD-9B4F-7A35-220175BE55D3}"/>
              </a:ext>
            </a:extLst>
          </p:cNvPr>
          <p:cNvSpPr txBox="1">
            <a:spLocks noChangeArrowheads="1"/>
          </p:cNvSpPr>
          <p:nvPr/>
        </p:nvSpPr>
        <p:spPr bwMode="auto">
          <a:xfrm>
            <a:off x="0" y="1196752"/>
            <a:ext cx="9144000" cy="56549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spc="-100" dirty="0" err="1">
                <a:latin typeface="Cambria"/>
                <a:cs typeface="Cambria"/>
              </a:rPr>
              <a:t>Ephesians</a:t>
            </a:r>
            <a:r>
              <a:rPr lang="de-DE" sz="3600" spc="-100" dirty="0">
                <a:latin typeface="Cambria"/>
                <a:cs typeface="Cambria"/>
              </a:rPr>
              <a:t> 1:17–19 </a:t>
            </a:r>
            <a:r>
              <a:rPr lang="en-US" sz="2800" spc="-100" dirty="0">
                <a:latin typeface="Cambria"/>
                <a:cs typeface="Cambria"/>
              </a:rPr>
              <a:t>NKJV</a:t>
            </a:r>
            <a:endParaRPr lang="en-US" sz="3600" spc="-1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“That the God of our Lord Jesus Christ,       the Father of glory, may give to you the   </a:t>
            </a:r>
            <a:r>
              <a:rPr lang="en-US" spc="-70" dirty="0">
                <a:highlight>
                  <a:srgbClr val="FF00FF"/>
                </a:highlight>
                <a:latin typeface="Calibri"/>
                <a:cs typeface="Calibri"/>
              </a:rPr>
              <a:t>spirit of wisdom</a:t>
            </a:r>
            <a:r>
              <a:rPr lang="en-US" spc="-70" dirty="0">
                <a:latin typeface="Calibri"/>
                <a:cs typeface="Calibri"/>
              </a:rPr>
              <a:t> and </a:t>
            </a:r>
            <a:r>
              <a:rPr lang="en-US" spc="-70" dirty="0">
                <a:highlight>
                  <a:srgbClr val="FF00FF"/>
                </a:highlight>
                <a:latin typeface="Calibri"/>
                <a:cs typeface="Calibri"/>
              </a:rPr>
              <a:t>revelation</a:t>
            </a:r>
            <a:r>
              <a:rPr lang="en-US" spc="-70" dirty="0">
                <a:latin typeface="Calibri"/>
                <a:cs typeface="Calibri"/>
              </a:rPr>
              <a:t> in the </a:t>
            </a:r>
            <a:r>
              <a:rPr lang="en-US" dirty="0">
                <a:latin typeface="Calibri"/>
                <a:cs typeface="Calibri"/>
              </a:rPr>
              <a:t>know-ledge of Him, … that you may know what      is the hope  of His calling, what are the  </a:t>
            </a:r>
            <a:r>
              <a:rPr lang="en-US" spc="-20" dirty="0">
                <a:latin typeface="Calibri"/>
                <a:cs typeface="Calibri"/>
              </a:rPr>
              <a:t>riches of the glory of His inheritance in the</a:t>
            </a:r>
          </a:p>
          <a:p>
            <a:pPr algn="ctr" eaLnBrk="1" hangingPunct="1">
              <a:lnSpc>
                <a:spcPct val="90000"/>
              </a:lnSpc>
              <a:spcBef>
                <a:spcPts val="0"/>
              </a:spcBef>
              <a:spcAft>
                <a:spcPts val="0"/>
              </a:spcAft>
              <a:defRPr/>
            </a:pPr>
            <a:r>
              <a:rPr lang="en-US" spc="-50" dirty="0">
                <a:latin typeface="Calibri"/>
                <a:cs typeface="Calibri"/>
              </a:rPr>
              <a:t>saints, and what is the exceeding greatness of His power toward us who believe, </a:t>
            </a:r>
            <a:r>
              <a:rPr lang="en-US" dirty="0" err="1">
                <a:latin typeface="Calibri"/>
                <a:cs typeface="Calibri"/>
              </a:rPr>
              <a:t>accor</a:t>
            </a:r>
            <a:r>
              <a:rPr lang="en-US" dirty="0">
                <a:latin typeface="Calibri"/>
                <a:cs typeface="Calibri"/>
              </a:rPr>
              <a:t>-ding to the working of His mighty power.</a:t>
            </a:r>
          </a:p>
        </p:txBody>
      </p:sp>
    </p:spTree>
    <p:extLst>
      <p:ext uri="{BB962C8B-B14F-4D97-AF65-F5344CB8AC3E}">
        <p14:creationId xmlns:p14="http://schemas.microsoft.com/office/powerpoint/2010/main" val="388564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Vertical)">
                                      <p:cBhvr>
                                        <p:cTn id="26" dur="2000"/>
                                        <p:tgtEl>
                                          <p:spTgt spid="5"/>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0"/>
              </a:spcAft>
              <a:tabLst>
                <a:tab pos="444500" algn="l"/>
              </a:tabLst>
              <a:defRPr/>
            </a:pPr>
            <a:r>
              <a:rPr lang="en-US" dirty="0">
                <a:latin typeface="Calibri"/>
                <a:cs typeface="Calibri"/>
              </a:rPr>
              <a:t>• </a:t>
            </a:r>
            <a:r>
              <a:rPr lang="en-US" b="1" dirty="0">
                <a:latin typeface="Calibri"/>
                <a:cs typeface="Calibri"/>
              </a:rPr>
              <a:t>A</a:t>
            </a:r>
            <a:r>
              <a:rPr lang="en-US" dirty="0">
                <a:latin typeface="Calibri"/>
                <a:cs typeface="Calibri"/>
              </a:rPr>
              <a:t> </a:t>
            </a:r>
            <a:r>
              <a:rPr lang="en-US" b="1" spc="100" dirty="0">
                <a:latin typeface="Calibri"/>
                <a:cs typeface="Calibri"/>
              </a:rPr>
              <a:t>deepened understanding of Jesus </a:t>
            </a:r>
            <a:r>
              <a:rPr lang="en-US" dirty="0">
                <a:latin typeface="Calibri"/>
                <a:cs typeface="Calibri"/>
              </a:rPr>
              <a:t>(“in the knowledge of him,” </a:t>
            </a:r>
            <a:r>
              <a:rPr lang="en-US" i="1" dirty="0">
                <a:latin typeface="Calibri"/>
                <a:cs typeface="Calibri"/>
              </a:rPr>
              <a:t>Eph. 1:17</a:t>
            </a:r>
            <a:r>
              <a:rPr lang="en-US" dirty="0">
                <a:latin typeface="Calibri"/>
                <a:cs typeface="Calibri"/>
              </a:rPr>
              <a:t>).</a:t>
            </a:r>
          </a:p>
          <a:p>
            <a:pPr marL="180975" eaLnBrk="1" hangingPunct="1">
              <a:lnSpc>
                <a:spcPct val="90000"/>
              </a:lnSpc>
              <a:spcBef>
                <a:spcPts val="0"/>
              </a:spcBef>
              <a:spcAft>
                <a:spcPts val="0"/>
              </a:spcAft>
              <a:tabLst>
                <a:tab pos="444500" algn="l"/>
              </a:tabLst>
              <a:defRPr/>
            </a:pPr>
            <a:r>
              <a:rPr lang="en-US" dirty="0">
                <a:latin typeface="Calibri"/>
                <a:cs typeface="Calibri"/>
              </a:rPr>
              <a:t>• </a:t>
            </a:r>
            <a:r>
              <a:rPr lang="en-US" b="1" spc="100" dirty="0">
                <a:latin typeface="Calibri"/>
                <a:cs typeface="Calibri"/>
              </a:rPr>
              <a:t>Alert</a:t>
            </a:r>
            <a:r>
              <a:rPr lang="en-US" dirty="0">
                <a:latin typeface="Calibri"/>
                <a:cs typeface="Calibri"/>
              </a:rPr>
              <a:t> to the </a:t>
            </a:r>
            <a:r>
              <a:rPr lang="en-US" b="1" spc="100" dirty="0">
                <a:latin typeface="Calibri"/>
                <a:cs typeface="Calibri"/>
              </a:rPr>
              <a:t>past actions </a:t>
            </a:r>
            <a:r>
              <a:rPr lang="en-US" dirty="0">
                <a:latin typeface="Calibri"/>
                <a:cs typeface="Calibri"/>
              </a:rPr>
              <a:t>God has   already taken for their salvation (</a:t>
            </a:r>
            <a:r>
              <a:rPr lang="en-US" i="1" dirty="0">
                <a:latin typeface="Calibri"/>
                <a:cs typeface="Calibri"/>
              </a:rPr>
              <a:t>vs. 3–9, 11–13</a:t>
            </a:r>
            <a:r>
              <a:rPr lang="en-US" dirty="0">
                <a:latin typeface="Calibri"/>
                <a:cs typeface="Calibri"/>
              </a:rPr>
              <a:t>) and to the </a:t>
            </a:r>
            <a:r>
              <a:rPr lang="en-US" b="1" spc="100" dirty="0">
                <a:latin typeface="Calibri"/>
                <a:cs typeface="Calibri"/>
              </a:rPr>
              <a:t>glorious future </a:t>
            </a:r>
            <a:r>
              <a:rPr lang="en-US" dirty="0">
                <a:latin typeface="Calibri"/>
                <a:cs typeface="Calibri"/>
              </a:rPr>
              <a:t>He has planned for them (</a:t>
            </a:r>
            <a:r>
              <a:rPr lang="en-US" i="1" dirty="0">
                <a:latin typeface="Calibri"/>
                <a:cs typeface="Calibri"/>
              </a:rPr>
              <a:t>vs. 10, 14</a:t>
            </a:r>
            <a:r>
              <a:rPr lang="en-US" dirty="0">
                <a:latin typeface="Calibri"/>
                <a:cs typeface="Calibri"/>
              </a:rPr>
              <a:t>).</a:t>
            </a:r>
          </a:p>
          <a:p>
            <a:pPr marL="180975" eaLnBrk="1" hangingPunct="1">
              <a:lnSpc>
                <a:spcPct val="90000"/>
              </a:lnSpc>
              <a:spcBef>
                <a:spcPts val="0"/>
              </a:spcBef>
              <a:spcAft>
                <a:spcPts val="0"/>
              </a:spcAft>
              <a:tabLst>
                <a:tab pos="444500" algn="l"/>
              </a:tabLst>
              <a:defRPr/>
            </a:pPr>
            <a:r>
              <a:rPr lang="en-US" dirty="0">
                <a:latin typeface="Calibri"/>
                <a:cs typeface="Calibri"/>
              </a:rPr>
              <a:t>• That they not only possess an inheritance from God, but that they are God’s inheritance, and Paul wants them      to </a:t>
            </a:r>
            <a:r>
              <a:rPr lang="en-US" b="1" spc="100" dirty="0">
                <a:latin typeface="Calibri"/>
                <a:cs typeface="Calibri"/>
              </a:rPr>
              <a:t>understand</a:t>
            </a:r>
            <a:r>
              <a:rPr lang="en-US" spc="100" dirty="0">
                <a:latin typeface="Calibri"/>
                <a:cs typeface="Calibri"/>
              </a:rPr>
              <a:t> </a:t>
            </a:r>
            <a:r>
              <a:rPr lang="en-US" b="1" spc="100" dirty="0">
                <a:latin typeface="Calibri"/>
                <a:cs typeface="Calibri"/>
              </a:rPr>
              <a:t>their value </a:t>
            </a:r>
            <a:r>
              <a:rPr lang="en-US" dirty="0">
                <a:latin typeface="Calibri"/>
                <a:cs typeface="Calibri"/>
              </a:rPr>
              <a:t>to God.</a:t>
            </a:r>
          </a:p>
        </p:txBody>
      </p:sp>
      <p:sp>
        <p:nvSpPr>
          <p:cNvPr id="3" name="Text Box 2">
            <a:extLst>
              <a:ext uri="{FF2B5EF4-FFF2-40B4-BE49-F238E27FC236}">
                <a16:creationId xmlns:a16="http://schemas.microsoft.com/office/drawing/2014/main" id="{CC60D9A9-1018-FE99-6558-7E96901D277D}"/>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Essentials For Living</a:t>
            </a:r>
          </a:p>
          <a:p>
            <a:pPr marL="36000">
              <a:defRPr/>
            </a:pPr>
            <a:r>
              <a:rPr lang="en-US" sz="3200" b="1" cap="small" spc="50" dirty="0">
                <a:latin typeface="Cambria"/>
                <a:cs typeface="Cambria"/>
              </a:rPr>
              <a:t>b. Insight From the Holy Spirit </a:t>
            </a:r>
          </a:p>
        </p:txBody>
      </p:sp>
    </p:spTree>
    <p:extLst>
      <p:ext uri="{BB962C8B-B14F-4D97-AF65-F5344CB8AC3E}">
        <p14:creationId xmlns:p14="http://schemas.microsoft.com/office/powerpoint/2010/main" val="6371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29683"/>
            <a:ext cx="9144000" cy="397140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0"/>
              </a:spcAft>
              <a:tabLst>
                <a:tab pos="444500" algn="l"/>
              </a:tabLst>
              <a:defRPr/>
            </a:pPr>
            <a:r>
              <a:rPr lang="en-US" dirty="0">
                <a:latin typeface="Calibri"/>
                <a:cs typeface="Calibri"/>
              </a:rPr>
              <a:t>• When Paul prays for spiritual insight  “the exceeding greatness of His power toward us who believe” (</a:t>
            </a:r>
            <a:r>
              <a:rPr lang="en-US" i="1" dirty="0">
                <a:latin typeface="Calibri"/>
                <a:cs typeface="Calibri"/>
              </a:rPr>
              <a:t>Eph. 1:19</a:t>
            </a:r>
            <a:r>
              <a:rPr lang="en-US" dirty="0">
                <a:latin typeface="Calibri"/>
                <a:cs typeface="Calibri"/>
              </a:rPr>
              <a:t>), he imagines the Holy Spirit bringing               </a:t>
            </a:r>
            <a:r>
              <a:rPr lang="en-US" b="1" spc="100" dirty="0">
                <a:latin typeface="Calibri"/>
                <a:cs typeface="Calibri"/>
              </a:rPr>
              <a:t>fresh understanding</a:t>
            </a:r>
            <a:r>
              <a:rPr lang="en-US" spc="-50" dirty="0">
                <a:latin typeface="Calibri"/>
                <a:cs typeface="Calibri"/>
              </a:rPr>
              <a:t> </a:t>
            </a:r>
            <a:r>
              <a:rPr lang="en-US" dirty="0">
                <a:latin typeface="Calibri"/>
                <a:cs typeface="Calibri"/>
              </a:rPr>
              <a:t>of the immensity          of God’s power and</a:t>
            </a:r>
            <a:r>
              <a:rPr lang="en-US" spc="-50" dirty="0">
                <a:latin typeface="Calibri"/>
                <a:cs typeface="Calibri"/>
              </a:rPr>
              <a:t> </a:t>
            </a:r>
            <a:r>
              <a:rPr lang="en-US" b="1" spc="100" dirty="0">
                <a:latin typeface="Calibri"/>
                <a:cs typeface="Calibri"/>
              </a:rPr>
              <a:t>actualizing</a:t>
            </a:r>
            <a:r>
              <a:rPr lang="en-US" spc="-50" dirty="0">
                <a:latin typeface="Calibri"/>
                <a:cs typeface="Calibri"/>
              </a:rPr>
              <a:t> </a:t>
            </a:r>
            <a:r>
              <a:rPr lang="en-US" dirty="0">
                <a:latin typeface="Calibri"/>
                <a:cs typeface="Calibri"/>
              </a:rPr>
              <a:t>it in               their experience.</a:t>
            </a:r>
          </a:p>
        </p:txBody>
      </p:sp>
      <p:sp>
        <p:nvSpPr>
          <p:cNvPr id="3" name="Text Box 2">
            <a:extLst>
              <a:ext uri="{FF2B5EF4-FFF2-40B4-BE49-F238E27FC236}">
                <a16:creationId xmlns:a16="http://schemas.microsoft.com/office/drawing/2014/main" id="{CC60D9A9-1018-FE99-6558-7E96901D277D}"/>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Essentials For Living</a:t>
            </a:r>
          </a:p>
          <a:p>
            <a:pPr marL="36000">
              <a:defRPr/>
            </a:pPr>
            <a:r>
              <a:rPr lang="en-US" sz="3200" b="1" cap="small" spc="50" dirty="0">
                <a:latin typeface="Cambria"/>
                <a:cs typeface="Cambria"/>
              </a:rPr>
              <a:t>b. Insight From the Holy Spirit </a:t>
            </a:r>
          </a:p>
        </p:txBody>
      </p:sp>
    </p:spTree>
    <p:extLst>
      <p:ext uri="{BB962C8B-B14F-4D97-AF65-F5344CB8AC3E}">
        <p14:creationId xmlns:p14="http://schemas.microsoft.com/office/powerpoint/2010/main" val="389987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762370"/>
            <a:ext cx="4572000" cy="454695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1:20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“Which He worked   in Christ when He raised Him from the dead and seated   Him at His right   hand in the   heavenly places.”</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49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The Power of the Exalted Jesus</a:t>
            </a:r>
          </a:p>
          <a:p>
            <a:pPr marL="36000">
              <a:lnSpc>
                <a:spcPct val="85000"/>
              </a:lnSpc>
              <a:defRPr/>
            </a:pPr>
            <a:r>
              <a:rPr lang="en-US" sz="3200" b="1" cap="small" spc="50" dirty="0">
                <a:latin typeface="Cambria"/>
                <a:cs typeface="Cambria"/>
              </a:rPr>
              <a:t>2. Experiencing Transformative Power</a:t>
            </a:r>
          </a:p>
          <a:p>
            <a:pPr marL="36000">
              <a:lnSpc>
                <a:spcPct val="85000"/>
              </a:lnSpc>
              <a:defRPr/>
            </a:pPr>
            <a:r>
              <a:rPr lang="en-US" sz="3200" cap="small" spc="50" dirty="0">
                <a:latin typeface="Cambria"/>
                <a:cs typeface="Cambria"/>
              </a:rPr>
              <a:t>a. Resurrection Power </a:t>
            </a:r>
            <a:endParaRPr lang="en-US" sz="3200" b="1" cap="small" spc="50" dirty="0">
              <a:latin typeface="Cambria"/>
              <a:cs typeface="Cambria"/>
            </a:endParaRPr>
          </a:p>
        </p:txBody>
      </p:sp>
      <p:sp>
        <p:nvSpPr>
          <p:cNvPr id="3" name="TextBox 2">
            <a:extLst>
              <a:ext uri="{FF2B5EF4-FFF2-40B4-BE49-F238E27FC236}">
                <a16:creationId xmlns:a16="http://schemas.microsoft.com/office/drawing/2014/main" id="{F6141F50-8E58-E0C1-5040-7E96C50DD798}"/>
              </a:ext>
            </a:extLst>
          </p:cNvPr>
          <p:cNvSpPr txBox="1"/>
          <p:nvPr/>
        </p:nvSpPr>
        <p:spPr>
          <a:xfrm>
            <a:off x="7823200" y="7145867"/>
            <a:ext cx="184731" cy="707886"/>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3B663714-B329-35BF-8825-9DB8D8779221}"/>
              </a:ext>
            </a:extLst>
          </p:cNvPr>
          <p:cNvPicPr>
            <a:picLocks noChangeAspect="1"/>
          </p:cNvPicPr>
          <p:nvPr/>
        </p:nvPicPr>
        <p:blipFill rotWithShape="1">
          <a:blip r:embed="rId3"/>
          <a:srcRect l="20751" t="3875" r="11751" b="8377"/>
          <a:stretch/>
        </p:blipFill>
        <p:spPr>
          <a:xfrm>
            <a:off x="4716016" y="1543496"/>
            <a:ext cx="4053754" cy="5269880"/>
          </a:xfrm>
          <a:prstGeom prst="rect">
            <a:avLst/>
          </a:prstGeom>
        </p:spPr>
      </p:pic>
    </p:spTree>
    <p:extLst>
      <p:ext uri="{BB962C8B-B14F-4D97-AF65-F5344CB8AC3E}">
        <p14:creationId xmlns:p14="http://schemas.microsoft.com/office/powerpoint/2010/main" val="9005883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hidden"/>
                                      </p:to>
                                    </p:set>
                                  </p:childTnLst>
                                </p:cTn>
                              </p:par>
                              <p:par>
                                <p:cTn id="23" presetID="16" presetClass="entr" presetSubtype="37" fill="hold"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barn(outVertical)">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0437EE39-90F5-56E4-F0A8-E4850F716A1C}"/>
              </a:ext>
            </a:extLst>
          </p:cNvPr>
          <p:cNvSpPr txBox="1">
            <a:spLocks noChangeArrowheads="1"/>
          </p:cNvSpPr>
          <p:nvPr/>
        </p:nvSpPr>
        <p:spPr bwMode="auto">
          <a:xfrm>
            <a:off x="1721907" y="44624"/>
            <a:ext cx="7422093" cy="1080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The Power of the Exalted Jesus</a:t>
            </a:r>
          </a:p>
          <a:p>
            <a:pPr marL="36000">
              <a:lnSpc>
                <a:spcPct val="85000"/>
              </a:lnSpc>
              <a:defRPr/>
            </a:pPr>
            <a:r>
              <a:rPr lang="en-US" sz="3200" b="1" cap="small" spc="50" dirty="0">
                <a:latin typeface="Cambria"/>
                <a:cs typeface="Cambria"/>
              </a:rPr>
              <a:t>2. Experiencing Transformative Power</a:t>
            </a:r>
          </a:p>
        </p:txBody>
      </p:sp>
      <p:sp>
        <p:nvSpPr>
          <p:cNvPr id="2" name="Text Box 3">
            <a:extLst>
              <a:ext uri="{FF2B5EF4-FFF2-40B4-BE49-F238E27FC236}">
                <a16:creationId xmlns:a16="http://schemas.microsoft.com/office/drawing/2014/main" id="{2BAAF462-D7FA-D248-5541-14358666BF5C}"/>
              </a:ext>
            </a:extLst>
          </p:cNvPr>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tabLst>
                <a:tab pos="568325" algn="l"/>
              </a:tabLst>
              <a:defRPr/>
            </a:pPr>
            <a:r>
              <a:rPr lang="en-US" dirty="0">
                <a:latin typeface="Calibri"/>
                <a:cs typeface="Calibri"/>
              </a:rPr>
              <a:t>In Ephesians 1:20–23, the third topic of insight that the Holy Spirit will bring to believers: the </a:t>
            </a:r>
            <a:r>
              <a:rPr lang="en-US" b="1" spc="100" dirty="0">
                <a:latin typeface="Calibri"/>
                <a:cs typeface="Calibri"/>
              </a:rPr>
              <a:t>enormity of God’s power</a:t>
            </a:r>
            <a:r>
              <a:rPr lang="en-US" dirty="0">
                <a:latin typeface="Calibri"/>
                <a:cs typeface="Calibri"/>
              </a:rPr>
              <a:t>, which He exercises on their behalf is expanded. There are two salvation-history events being pointed to as the premiere illustrations of God’s power:                    </a:t>
            </a:r>
          </a:p>
          <a:p>
            <a:pPr algn="ctr" eaLnBrk="1" hangingPunct="1">
              <a:lnSpc>
                <a:spcPct val="90000"/>
              </a:lnSpc>
              <a:spcBef>
                <a:spcPts val="0"/>
              </a:spcBef>
              <a:spcAft>
                <a:spcPts val="0"/>
              </a:spcAft>
              <a:tabLst>
                <a:tab pos="568325" algn="l"/>
              </a:tabLst>
              <a:defRPr/>
            </a:pPr>
            <a:r>
              <a:rPr lang="en-US" spc="-50" dirty="0">
                <a:latin typeface="Calibri"/>
                <a:cs typeface="Calibri"/>
              </a:rPr>
              <a:t>(1) the </a:t>
            </a:r>
            <a:r>
              <a:rPr lang="en-US" spc="-50" dirty="0">
                <a:highlight>
                  <a:srgbClr val="C80000"/>
                </a:highlight>
                <a:latin typeface="Calibri"/>
                <a:cs typeface="Calibri"/>
              </a:rPr>
              <a:t>resurrection</a:t>
            </a:r>
            <a:r>
              <a:rPr lang="en-US" spc="-50" dirty="0">
                <a:latin typeface="Calibri"/>
                <a:cs typeface="Calibri"/>
              </a:rPr>
              <a:t> of Jesus from the dead </a:t>
            </a:r>
            <a:r>
              <a:rPr lang="en-US" dirty="0">
                <a:latin typeface="Calibri"/>
                <a:cs typeface="Calibri"/>
              </a:rPr>
              <a:t>and (2) the </a:t>
            </a:r>
            <a:r>
              <a:rPr lang="en-US" dirty="0">
                <a:highlight>
                  <a:srgbClr val="0000FF"/>
                </a:highlight>
                <a:latin typeface="Calibri"/>
                <a:cs typeface="Calibri"/>
              </a:rPr>
              <a:t>exaltation</a:t>
            </a:r>
            <a:r>
              <a:rPr lang="en-US" dirty="0">
                <a:latin typeface="Calibri"/>
                <a:cs typeface="Calibri"/>
              </a:rPr>
              <a:t> of Jesus to the     throne of the cosmos (</a:t>
            </a:r>
            <a:r>
              <a:rPr lang="en-US" i="1" dirty="0">
                <a:latin typeface="Calibri"/>
                <a:cs typeface="Calibri"/>
              </a:rPr>
              <a:t>Eph. 1:20</a:t>
            </a:r>
            <a:r>
              <a:rPr lang="en-US" dirty="0">
                <a:latin typeface="Calibri"/>
                <a:cs typeface="Calibri"/>
              </a:rPr>
              <a:t>).</a:t>
            </a:r>
          </a:p>
        </p:txBody>
      </p:sp>
    </p:spTree>
    <p:extLst>
      <p:ext uri="{BB962C8B-B14F-4D97-AF65-F5344CB8AC3E}">
        <p14:creationId xmlns:p14="http://schemas.microsoft.com/office/powerpoint/2010/main" val="27895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876267EF-8323-4220-8FD6-2055D307A4BC}"/>
              </a:ext>
            </a:extLst>
          </p:cNvPr>
          <p:cNvSpPr txBox="1">
            <a:spLocks noChangeArrowheads="1"/>
          </p:cNvSpPr>
          <p:nvPr/>
        </p:nvSpPr>
        <p:spPr bwMode="auto">
          <a:xfrm>
            <a:off x="0" y="1268760"/>
            <a:ext cx="9144000" cy="53102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0825" eaLnBrk="1" hangingPunct="1">
              <a:lnSpc>
                <a:spcPct val="90000"/>
              </a:lnSpc>
              <a:spcBef>
                <a:spcPts val="0"/>
              </a:spcBef>
              <a:spcAft>
                <a:spcPts val="600"/>
              </a:spcAft>
              <a:tabLst>
                <a:tab pos="568325" algn="l"/>
              </a:tabLst>
              <a:defRPr/>
            </a:pPr>
            <a:r>
              <a:rPr lang="en-US" b="1" spc="100" dirty="0">
                <a:latin typeface="Calibri"/>
                <a:cs typeface="Calibri"/>
              </a:rPr>
              <a:t>A nonnegotiable belief of the Christian faith </a:t>
            </a:r>
            <a:r>
              <a:rPr lang="en-US" spc="100" dirty="0">
                <a:latin typeface="Calibri"/>
                <a:cs typeface="Calibri"/>
              </a:rPr>
              <a:t>(</a:t>
            </a:r>
            <a:r>
              <a:rPr lang="en-US" i="1" spc="100" dirty="0">
                <a:latin typeface="Calibri"/>
                <a:cs typeface="Calibri"/>
              </a:rPr>
              <a:t>1 Cor. 15:14, 17</a:t>
            </a:r>
            <a:r>
              <a:rPr lang="en-US" spc="100" dirty="0">
                <a:latin typeface="Calibri"/>
                <a:cs typeface="Calibri"/>
              </a:rPr>
              <a:t>).</a:t>
            </a:r>
          </a:p>
          <a:p>
            <a:pPr marL="250825" eaLnBrk="1" hangingPunct="1">
              <a:lnSpc>
                <a:spcPct val="90000"/>
              </a:lnSpc>
              <a:spcBef>
                <a:spcPts val="0"/>
              </a:spcBef>
              <a:spcAft>
                <a:spcPts val="600"/>
              </a:spcAft>
              <a:tabLst>
                <a:tab pos="568325" algn="l"/>
              </a:tabLst>
              <a:defRPr/>
            </a:pPr>
            <a:r>
              <a:rPr lang="en-US" spc="100" dirty="0">
                <a:latin typeface="Calibri"/>
                <a:cs typeface="Calibri"/>
              </a:rPr>
              <a:t>	</a:t>
            </a:r>
            <a:r>
              <a:rPr lang="en-US" dirty="0">
                <a:latin typeface="Calibri"/>
                <a:cs typeface="Calibri"/>
              </a:rPr>
              <a:t>It is because Christ is </a:t>
            </a:r>
            <a:r>
              <a:rPr lang="en-US" dirty="0">
                <a:highlight>
                  <a:srgbClr val="FF0000"/>
                </a:highlight>
                <a:latin typeface="Calibri"/>
                <a:cs typeface="Calibri"/>
              </a:rPr>
              <a:t>risen</a:t>
            </a:r>
            <a:r>
              <a:rPr lang="en-US" dirty="0">
                <a:latin typeface="Calibri"/>
                <a:cs typeface="Calibri"/>
              </a:rPr>
              <a:t> that—	</a:t>
            </a:r>
          </a:p>
          <a:p>
            <a:pPr marL="250825" eaLnBrk="1" hangingPunct="1">
              <a:lnSpc>
                <a:spcPct val="90000"/>
              </a:lnSpc>
              <a:spcBef>
                <a:spcPts val="0"/>
              </a:spcBef>
              <a:spcAft>
                <a:spcPts val="600"/>
              </a:spcAft>
              <a:tabLst>
                <a:tab pos="568325" algn="l"/>
              </a:tabLst>
              <a:defRPr/>
            </a:pPr>
            <a:r>
              <a:rPr lang="en-US" dirty="0">
                <a:latin typeface="Calibri"/>
                <a:cs typeface="Calibri"/>
              </a:rPr>
              <a:t>	• faithful believers </a:t>
            </a:r>
            <a:r>
              <a:rPr lang="en-US" dirty="0">
                <a:highlight>
                  <a:srgbClr val="FF0000"/>
                </a:highlight>
                <a:latin typeface="Calibri"/>
                <a:cs typeface="Calibri"/>
              </a:rPr>
              <a:t>await</a:t>
            </a:r>
            <a:r>
              <a:rPr lang="en-US" dirty="0">
                <a:latin typeface="Calibri"/>
                <a:cs typeface="Calibri"/>
              </a:rPr>
              <a:t> the grand,                	future resurrection to eternal life at the 	time of Christ’s return (</a:t>
            </a:r>
            <a:r>
              <a:rPr lang="en-US" i="1" dirty="0">
                <a:latin typeface="Calibri"/>
                <a:cs typeface="Calibri"/>
              </a:rPr>
              <a:t>vs. 20–23</a:t>
            </a:r>
            <a:r>
              <a:rPr lang="en-US" dirty="0">
                <a:latin typeface="Calibri"/>
                <a:cs typeface="Calibri"/>
              </a:rPr>
              <a:t>). </a:t>
            </a:r>
          </a:p>
          <a:p>
            <a:pPr marL="250825" eaLnBrk="1" hangingPunct="1">
              <a:lnSpc>
                <a:spcPct val="90000"/>
              </a:lnSpc>
              <a:spcBef>
                <a:spcPts val="0"/>
              </a:spcBef>
              <a:spcAft>
                <a:spcPts val="0"/>
              </a:spcAft>
              <a:tabLst>
                <a:tab pos="568325" algn="l"/>
              </a:tabLst>
              <a:defRPr/>
            </a:pPr>
            <a:r>
              <a:rPr lang="en-US" dirty="0">
                <a:latin typeface="Calibri"/>
                <a:cs typeface="Calibri"/>
              </a:rPr>
              <a:t>	• we can </a:t>
            </a:r>
            <a:r>
              <a:rPr lang="en-US" dirty="0">
                <a:highlight>
                  <a:srgbClr val="FF0000"/>
                </a:highlight>
                <a:latin typeface="Calibri"/>
                <a:cs typeface="Calibri"/>
              </a:rPr>
              <a:t>look</a:t>
            </a:r>
            <a:r>
              <a:rPr lang="en-US" dirty="0">
                <a:latin typeface="Calibri"/>
                <a:cs typeface="Calibri"/>
              </a:rPr>
              <a:t> to Him today for all the 	blessings of the gospel, including the 	presence of the Holy Spirit in our lives.</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2. Experiencing Transformative Power</a:t>
            </a:r>
          </a:p>
          <a:p>
            <a:pPr marL="36000">
              <a:defRPr/>
            </a:pPr>
            <a:r>
              <a:rPr lang="en-US" sz="3200" b="1" cap="small" spc="100" dirty="0">
                <a:latin typeface="Cambria"/>
                <a:cs typeface="Cambria"/>
              </a:rPr>
              <a:t>a. Resurrection Power </a:t>
            </a:r>
          </a:p>
        </p:txBody>
      </p:sp>
    </p:spTree>
    <p:extLst>
      <p:ext uri="{BB962C8B-B14F-4D97-AF65-F5344CB8AC3E}">
        <p14:creationId xmlns:p14="http://schemas.microsoft.com/office/powerpoint/2010/main" val="277793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1000"/>
                            </p:stCondLst>
                            <p:childTnLst>
                              <p:par>
                                <p:cTn id="19" presetID="10" presetClass="entr" presetSubtype="0" fill="hold" grpId="0" nodeType="after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876267EF-8323-4220-8FD6-2055D307A4BC}"/>
              </a:ext>
            </a:extLst>
          </p:cNvPr>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0825" eaLnBrk="1" hangingPunct="1">
              <a:lnSpc>
                <a:spcPct val="90000"/>
              </a:lnSpc>
              <a:spcBef>
                <a:spcPts val="0"/>
              </a:spcBef>
              <a:spcAft>
                <a:spcPts val="0"/>
              </a:spcAft>
              <a:tabLst>
                <a:tab pos="568325" algn="l"/>
              </a:tabLst>
              <a:defRPr/>
            </a:pPr>
            <a:r>
              <a:rPr lang="en-US" b="1" spc="100" dirty="0">
                <a:latin typeface="Calibri"/>
                <a:cs typeface="Calibri"/>
              </a:rPr>
              <a:t>The exaltation of Christ has a high profile in Ephesians</a:t>
            </a:r>
            <a:r>
              <a:rPr lang="en-US" dirty="0">
                <a:latin typeface="Calibri"/>
                <a:cs typeface="Calibri"/>
              </a:rPr>
              <a:t>	</a:t>
            </a:r>
          </a:p>
          <a:p>
            <a:pPr marL="250825" eaLnBrk="1" hangingPunct="1">
              <a:lnSpc>
                <a:spcPct val="90000"/>
              </a:lnSpc>
              <a:spcBef>
                <a:spcPts val="0"/>
              </a:spcBef>
              <a:spcAft>
                <a:spcPts val="0"/>
              </a:spcAft>
              <a:tabLst>
                <a:tab pos="568325" algn="l"/>
              </a:tabLst>
              <a:defRPr/>
            </a:pPr>
            <a:r>
              <a:rPr lang="en-US" dirty="0">
                <a:latin typeface="Calibri"/>
                <a:cs typeface="Calibri"/>
              </a:rPr>
              <a:t>	• The imagery, that God “seated Him 	[Christ] at His </a:t>
            </a:r>
            <a:r>
              <a:rPr lang="en-US" dirty="0">
                <a:highlight>
                  <a:srgbClr val="C80000"/>
                </a:highlight>
                <a:latin typeface="Calibri"/>
                <a:cs typeface="Calibri"/>
              </a:rPr>
              <a:t>right hand</a:t>
            </a:r>
            <a:r>
              <a:rPr lang="en-US" dirty="0">
                <a:latin typeface="Calibri"/>
                <a:cs typeface="Calibri"/>
              </a:rPr>
              <a:t>” (</a:t>
            </a:r>
            <a:r>
              <a:rPr lang="en-US" i="1" dirty="0">
                <a:latin typeface="Calibri"/>
                <a:cs typeface="Calibri"/>
              </a:rPr>
              <a:t>Eph. 1:20</a:t>
            </a:r>
            <a:r>
              <a:rPr lang="en-US" dirty="0">
                <a:latin typeface="Calibri"/>
                <a:cs typeface="Calibri"/>
              </a:rPr>
              <a:t>), is 	drawn from Psalm 110:1, the most 	frequently cited passage in the New 	Testament.</a:t>
            </a:r>
          </a:p>
          <a:p>
            <a:pPr marL="250825" eaLnBrk="1" hangingPunct="1">
              <a:lnSpc>
                <a:spcPct val="90000"/>
              </a:lnSpc>
              <a:spcBef>
                <a:spcPts val="0"/>
              </a:spcBef>
              <a:spcAft>
                <a:spcPts val="0"/>
              </a:spcAft>
              <a:tabLst>
                <a:tab pos="568325" algn="l"/>
              </a:tabLst>
              <a:defRPr/>
            </a:pPr>
            <a:r>
              <a:rPr lang="en-US" dirty="0">
                <a:latin typeface="Calibri"/>
                <a:cs typeface="Calibri"/>
              </a:rPr>
              <a:t>	• The ascent of Christ as a prelude to 	Christ’s filling all things and </a:t>
            </a:r>
            <a:r>
              <a:rPr lang="en-US" dirty="0">
                <a:highlight>
                  <a:srgbClr val="C80000"/>
                </a:highlight>
                <a:latin typeface="Calibri"/>
                <a:cs typeface="Calibri"/>
              </a:rPr>
              <a:t>giving gifts</a:t>
            </a:r>
            <a:r>
              <a:rPr lang="en-US" dirty="0">
                <a:latin typeface="Calibri"/>
                <a:cs typeface="Calibri"/>
              </a:rPr>
              <a:t>  	to His church (</a:t>
            </a:r>
            <a:r>
              <a:rPr lang="en-US" i="1" dirty="0">
                <a:latin typeface="Calibri"/>
                <a:cs typeface="Calibri"/>
              </a:rPr>
              <a:t>see Eph. 4:8–11</a:t>
            </a:r>
            <a:r>
              <a:rPr lang="en-US" dirty="0">
                <a:latin typeface="Calibri"/>
                <a:cs typeface="Calibri"/>
              </a:rPr>
              <a:t>).</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2. Experiencing Transformative Power</a:t>
            </a:r>
          </a:p>
          <a:p>
            <a:pPr marL="36000">
              <a:defRPr/>
            </a:pPr>
            <a:r>
              <a:rPr lang="en-US" sz="3200" b="1" cap="small" spc="100" dirty="0">
                <a:latin typeface="Cambria"/>
                <a:cs typeface="Cambria"/>
              </a:rPr>
              <a:t>a. Resurrection Power </a:t>
            </a:r>
          </a:p>
        </p:txBody>
      </p:sp>
    </p:spTree>
    <p:extLst>
      <p:ext uri="{BB962C8B-B14F-4D97-AF65-F5344CB8AC3E}">
        <p14:creationId xmlns:p14="http://schemas.microsoft.com/office/powerpoint/2010/main" val="199316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805EF3-7526-67E4-A2E0-DAE9358BA7A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7439" r="7600"/>
          <a:stretch/>
        </p:blipFill>
        <p:spPr>
          <a:xfrm>
            <a:off x="3707904" y="2132856"/>
            <a:ext cx="5544616" cy="4320721"/>
          </a:xfrm>
          <a:prstGeom prst="rect">
            <a:avLst/>
          </a:prstGeom>
        </p:spPr>
      </p:pic>
      <p:sp>
        <p:nvSpPr>
          <p:cNvPr id="4" name="Text Box 3"/>
          <p:cNvSpPr txBox="1">
            <a:spLocks noChangeArrowheads="1"/>
          </p:cNvSpPr>
          <p:nvPr/>
        </p:nvSpPr>
        <p:spPr bwMode="auto">
          <a:xfrm>
            <a:off x="0" y="1712428"/>
            <a:ext cx="5076056"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1:21 </a:t>
            </a:r>
            <a:r>
              <a:rPr lang="en-US" sz="2800" dirty="0">
                <a:latin typeface="Cambria"/>
                <a:cs typeface="Cambria"/>
              </a:rPr>
              <a:t>NKJV</a:t>
            </a:r>
            <a:endParaRPr lang="en-US" sz="3600" dirty="0">
              <a:latin typeface="Cambria"/>
              <a:cs typeface="Cambria"/>
            </a:endParaRPr>
          </a:p>
          <a:p>
            <a:pPr marL="182880" eaLnBrk="1" hangingPunct="1">
              <a:lnSpc>
                <a:spcPct val="90000"/>
              </a:lnSpc>
              <a:spcBef>
                <a:spcPts val="0"/>
              </a:spcBef>
              <a:spcAft>
                <a:spcPts val="0"/>
              </a:spcAft>
              <a:defRPr/>
            </a:pPr>
            <a:r>
              <a:rPr lang="en-US" dirty="0">
                <a:latin typeface="Calibri"/>
                <a:cs typeface="Calibri"/>
              </a:rPr>
              <a:t>“Far above all </a:t>
            </a:r>
            <a:r>
              <a:rPr lang="en-US" dirty="0" err="1">
                <a:latin typeface="Calibri"/>
                <a:cs typeface="Calibri"/>
              </a:rPr>
              <a:t>prin</a:t>
            </a:r>
            <a:r>
              <a:rPr lang="en-US" dirty="0">
                <a:latin typeface="Calibri"/>
                <a:cs typeface="Calibri"/>
              </a:rPr>
              <a:t>-    </a:t>
            </a:r>
            <a:r>
              <a:rPr lang="en-US" dirty="0" err="1">
                <a:latin typeface="Calibri"/>
                <a:cs typeface="Calibri"/>
              </a:rPr>
              <a:t>cipality</a:t>
            </a:r>
            <a:r>
              <a:rPr lang="en-US" dirty="0">
                <a:latin typeface="Calibri"/>
                <a:cs typeface="Calibri"/>
              </a:rPr>
              <a:t> and power  and might and dominion, and           </a:t>
            </a:r>
            <a:r>
              <a:rPr lang="en-US" b="1" spc="100" dirty="0">
                <a:latin typeface="Calibri"/>
                <a:cs typeface="Calibri"/>
              </a:rPr>
              <a:t>every name that       is named</a:t>
            </a:r>
            <a:r>
              <a:rPr lang="en-US" dirty="0">
                <a:latin typeface="Calibri"/>
                <a:cs typeface="Calibri"/>
              </a:rPr>
              <a:t>, not only     in this age but also in that which is to come.</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49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The Power of the Exalted Jesus</a:t>
            </a:r>
          </a:p>
          <a:p>
            <a:pPr marL="36000">
              <a:lnSpc>
                <a:spcPct val="85000"/>
              </a:lnSpc>
              <a:defRPr/>
            </a:pPr>
            <a:r>
              <a:rPr lang="en-US" sz="3200" b="1" cap="small" spc="50" dirty="0">
                <a:latin typeface="Cambria"/>
                <a:cs typeface="Cambria"/>
              </a:rPr>
              <a:t>2. Experiencing Transformative Power</a:t>
            </a:r>
          </a:p>
          <a:p>
            <a:pPr marL="36000">
              <a:lnSpc>
                <a:spcPct val="85000"/>
              </a:lnSpc>
              <a:defRPr/>
            </a:pPr>
            <a:r>
              <a:rPr lang="en-US" sz="3200" cap="small" spc="50" dirty="0">
                <a:latin typeface="Cambria"/>
                <a:cs typeface="Cambria"/>
              </a:rPr>
              <a:t>b. Christ Above All Powers </a:t>
            </a:r>
            <a:endParaRPr lang="en-US" sz="3200" b="1" cap="small" spc="50" dirty="0">
              <a:latin typeface="Cambria"/>
              <a:cs typeface="Cambria"/>
            </a:endParaRPr>
          </a:p>
        </p:txBody>
      </p:sp>
      <p:sp>
        <p:nvSpPr>
          <p:cNvPr id="3" name="TextBox 2">
            <a:extLst>
              <a:ext uri="{FF2B5EF4-FFF2-40B4-BE49-F238E27FC236}">
                <a16:creationId xmlns:a16="http://schemas.microsoft.com/office/drawing/2014/main" id="{F6141F50-8E58-E0C1-5040-7E96C50DD798}"/>
              </a:ext>
            </a:extLst>
          </p:cNvPr>
          <p:cNvSpPr txBox="1"/>
          <p:nvPr/>
        </p:nvSpPr>
        <p:spPr>
          <a:xfrm>
            <a:off x="7823200" y="7145867"/>
            <a:ext cx="184731" cy="707886"/>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605328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000"/>
                                        <p:tgtEl>
                                          <p:spTgt spid="2">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2" end="2"/>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6" presetClass="entr" presetSubtype="37" fill="hold" nodeType="with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barn(outVertical)">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876267EF-8323-4220-8FD6-2055D307A4BC}"/>
              </a:ext>
            </a:extLst>
          </p:cNvPr>
          <p:cNvSpPr txBox="1">
            <a:spLocks noChangeArrowheads="1"/>
          </p:cNvSpPr>
          <p:nvPr/>
        </p:nvSpPr>
        <p:spPr bwMode="auto">
          <a:xfrm>
            <a:off x="0" y="1196752"/>
            <a:ext cx="9144000" cy="57103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563" eaLnBrk="1" hangingPunct="1">
              <a:lnSpc>
                <a:spcPct val="90000"/>
              </a:lnSpc>
              <a:spcBef>
                <a:spcPts val="0"/>
              </a:spcBef>
              <a:spcAft>
                <a:spcPts val="600"/>
              </a:spcAft>
              <a:tabLst>
                <a:tab pos="444500" algn="l"/>
              </a:tabLst>
              <a:defRPr/>
            </a:pPr>
            <a:r>
              <a:rPr lang="en-US" b="1" spc="100" dirty="0">
                <a:latin typeface="Calibri"/>
                <a:cs typeface="Calibri"/>
              </a:rPr>
              <a:t>Ephesus, center for the magic arts </a:t>
            </a:r>
          </a:p>
          <a:p>
            <a:pPr marL="182563" eaLnBrk="1" hangingPunct="1">
              <a:lnSpc>
                <a:spcPct val="90000"/>
              </a:lnSpc>
              <a:spcBef>
                <a:spcPts val="0"/>
              </a:spcBef>
              <a:spcAft>
                <a:spcPts val="0"/>
              </a:spcAft>
              <a:tabLst>
                <a:tab pos="444500" algn="l"/>
              </a:tabLst>
              <a:defRPr/>
            </a:pPr>
            <a:r>
              <a:rPr lang="en-US" b="1" spc="100" dirty="0">
                <a:latin typeface="Calibri"/>
                <a:cs typeface="Calibri"/>
              </a:rPr>
              <a:t>	</a:t>
            </a:r>
            <a:r>
              <a:rPr lang="en-US" dirty="0">
                <a:latin typeface="Calibri"/>
                <a:cs typeface="Calibri"/>
              </a:rPr>
              <a:t>• “A spirit world exercising </a:t>
            </a:r>
            <a:r>
              <a:rPr lang="en-US" dirty="0">
                <a:highlight>
                  <a:srgbClr val="0000FF"/>
                </a:highlight>
                <a:latin typeface="Calibri"/>
                <a:cs typeface="Calibri"/>
              </a:rPr>
              <a:t>influence</a:t>
            </a:r>
            <a:r>
              <a:rPr lang="en-US" dirty="0">
                <a:latin typeface="Calibri"/>
                <a:cs typeface="Calibri"/>
              </a:rPr>
              <a:t> over 	virtually every aspect of life.	</a:t>
            </a:r>
          </a:p>
          <a:p>
            <a:pPr marL="182563" eaLnBrk="1" hangingPunct="1">
              <a:lnSpc>
                <a:spcPct val="90000"/>
              </a:lnSpc>
              <a:spcBef>
                <a:spcPts val="0"/>
              </a:spcBef>
              <a:spcAft>
                <a:spcPts val="0"/>
              </a:spcAft>
              <a:tabLst>
                <a:tab pos="444500" algn="l"/>
              </a:tabLst>
              <a:defRPr/>
            </a:pPr>
            <a:r>
              <a:rPr lang="en-US" dirty="0">
                <a:latin typeface="Calibri"/>
                <a:cs typeface="Calibri"/>
              </a:rPr>
              <a:t>	• A magician was to </a:t>
            </a:r>
            <a:r>
              <a:rPr lang="en-US" dirty="0">
                <a:highlight>
                  <a:srgbClr val="0000FF"/>
                </a:highlight>
                <a:latin typeface="Calibri"/>
                <a:cs typeface="Calibri"/>
              </a:rPr>
              <a:t>discern</a:t>
            </a:r>
            <a:r>
              <a:rPr lang="en-US" dirty="0">
                <a:latin typeface="Calibri"/>
                <a:cs typeface="Calibri"/>
              </a:rPr>
              <a:t> the helpful 	spirits from the harmful ones.</a:t>
            </a:r>
          </a:p>
          <a:p>
            <a:pPr marL="182563" eaLnBrk="1" hangingPunct="1">
              <a:lnSpc>
                <a:spcPct val="90000"/>
              </a:lnSpc>
              <a:spcBef>
                <a:spcPts val="0"/>
              </a:spcBef>
              <a:spcAft>
                <a:spcPts val="0"/>
              </a:spcAft>
              <a:tabLst>
                <a:tab pos="444500" algn="l"/>
              </a:tabLst>
              <a:defRPr/>
            </a:pPr>
            <a:r>
              <a:rPr lang="en-US" dirty="0">
                <a:latin typeface="Calibri"/>
                <a:cs typeface="Calibri"/>
              </a:rPr>
              <a:t>	• </a:t>
            </a:r>
            <a:r>
              <a:rPr lang="en-US" spc="-100" dirty="0">
                <a:latin typeface="Calibri"/>
                <a:cs typeface="Calibri"/>
              </a:rPr>
              <a:t>With spoken or written formulas, amulets, 	</a:t>
            </a:r>
            <a:r>
              <a:rPr lang="en-US" dirty="0">
                <a:latin typeface="Calibri"/>
                <a:cs typeface="Calibri"/>
              </a:rPr>
              <a:t>spirits are </a:t>
            </a:r>
            <a:r>
              <a:rPr lang="en-US" dirty="0">
                <a:highlight>
                  <a:srgbClr val="0000FF"/>
                </a:highlight>
                <a:latin typeface="Calibri"/>
                <a:cs typeface="Calibri"/>
              </a:rPr>
              <a:t>manipulated</a:t>
            </a:r>
            <a:r>
              <a:rPr lang="en-US" dirty="0">
                <a:latin typeface="Calibri"/>
                <a:cs typeface="Calibri"/>
              </a:rPr>
              <a:t> in the interest of 	the individual person.</a:t>
            </a:r>
          </a:p>
          <a:p>
            <a:pPr marL="182563" eaLnBrk="1" hangingPunct="1">
              <a:lnSpc>
                <a:spcPct val="90000"/>
              </a:lnSpc>
              <a:spcBef>
                <a:spcPts val="0"/>
              </a:spcBef>
              <a:spcAft>
                <a:spcPts val="0"/>
              </a:spcAft>
              <a:tabLst>
                <a:tab pos="444500" algn="l"/>
              </a:tabLst>
              <a:defRPr/>
            </a:pPr>
            <a:r>
              <a:rPr lang="en-US" i="1" dirty="0">
                <a:latin typeface="Calibri"/>
                <a:cs typeface="Calibri"/>
              </a:rPr>
              <a:t>	</a:t>
            </a:r>
            <a:r>
              <a:rPr lang="en-US" i="1" spc="-100" dirty="0">
                <a:latin typeface="Calibri"/>
                <a:cs typeface="Calibri"/>
              </a:rPr>
              <a:t>• </a:t>
            </a:r>
            <a:r>
              <a:rPr lang="en-US" spc="-100" dirty="0">
                <a:latin typeface="Calibri"/>
                <a:cs typeface="Calibri"/>
              </a:rPr>
              <a:t>With the proper formula, a </a:t>
            </a:r>
            <a:r>
              <a:rPr lang="en-US" spc="-100" dirty="0">
                <a:highlight>
                  <a:srgbClr val="0000FF"/>
                </a:highlight>
                <a:latin typeface="Calibri"/>
                <a:cs typeface="Calibri"/>
              </a:rPr>
              <a:t>spirit-induced</a:t>
            </a:r>
            <a:r>
              <a:rPr lang="en-US" spc="-100" dirty="0">
                <a:latin typeface="Calibri"/>
                <a:cs typeface="Calibri"/>
              </a:rPr>
              <a:t> 	</a:t>
            </a:r>
            <a:r>
              <a:rPr lang="en-US" dirty="0">
                <a:latin typeface="Calibri"/>
                <a:cs typeface="Calibri"/>
              </a:rPr>
              <a:t>sickness could be cured.”</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2. Experiencing Transformative Power</a:t>
            </a:r>
          </a:p>
          <a:p>
            <a:pPr marL="36000">
              <a:defRPr/>
            </a:pPr>
            <a:r>
              <a:rPr lang="en-US" sz="3200" b="1" cap="small" spc="100" dirty="0">
                <a:latin typeface="Cambria"/>
                <a:cs typeface="Cambria"/>
              </a:rPr>
              <a:t>b. Christ Above All Powers </a:t>
            </a:r>
          </a:p>
        </p:txBody>
      </p:sp>
      <p:sp>
        <p:nvSpPr>
          <p:cNvPr id="4" name="TextBox 3">
            <a:extLst>
              <a:ext uri="{FF2B5EF4-FFF2-40B4-BE49-F238E27FC236}">
                <a16:creationId xmlns:a16="http://schemas.microsoft.com/office/drawing/2014/main" id="{47807869-83AB-4EA3-69C4-78ED773592F3}"/>
              </a:ext>
            </a:extLst>
          </p:cNvPr>
          <p:cNvSpPr txBox="1"/>
          <p:nvPr/>
        </p:nvSpPr>
        <p:spPr>
          <a:xfrm>
            <a:off x="5580112" y="6250145"/>
            <a:ext cx="3600400" cy="563231"/>
          </a:xfrm>
          <a:prstGeom prst="rect">
            <a:avLst/>
          </a:prstGeom>
          <a:noFill/>
        </p:spPr>
        <p:txBody>
          <a:bodyPr wrap="square" rtlCol="0">
            <a:spAutoFit/>
          </a:bodyPr>
          <a:lstStyle/>
          <a:p>
            <a:pPr eaLnBrk="1" hangingPunct="1">
              <a:lnSpc>
                <a:spcPct val="90000"/>
              </a:lnSpc>
              <a:spcBef>
                <a:spcPts val="0"/>
              </a:spcBef>
              <a:spcAft>
                <a:spcPts val="0"/>
              </a:spcAft>
              <a:tabLst>
                <a:tab pos="444500" algn="l"/>
              </a:tabLst>
              <a:defRPr/>
            </a:pPr>
            <a:r>
              <a:rPr lang="en-PH" sz="1700" dirty="0">
                <a:latin typeface="Calibri" panose="020F0502020204030204" pitchFamily="34" charset="0"/>
                <a:cs typeface="Calibri" panose="020F0502020204030204" pitchFamily="34" charset="0"/>
              </a:rPr>
              <a:t>—Clinton E. Arnold, </a:t>
            </a:r>
            <a:r>
              <a:rPr lang="en-PH" sz="1700" i="1" cap="small" dirty="0">
                <a:latin typeface="Calibri" panose="020F0502020204030204" pitchFamily="34" charset="0"/>
                <a:cs typeface="Calibri" panose="020F0502020204030204" pitchFamily="34" charset="0"/>
              </a:rPr>
              <a:t>Power and Magic:</a:t>
            </a:r>
          </a:p>
          <a:p>
            <a:pPr eaLnBrk="1" hangingPunct="1">
              <a:lnSpc>
                <a:spcPct val="90000"/>
              </a:lnSpc>
              <a:spcBef>
                <a:spcPts val="0"/>
              </a:spcBef>
              <a:spcAft>
                <a:spcPts val="0"/>
              </a:spcAft>
              <a:tabLst>
                <a:tab pos="444500" algn="l"/>
              </a:tabLst>
              <a:defRPr/>
            </a:pPr>
            <a:r>
              <a:rPr lang="en-PH" sz="1700" i="1" cap="small" dirty="0">
                <a:latin typeface="Calibri" panose="020F0502020204030204" pitchFamily="34" charset="0"/>
                <a:cs typeface="Calibri" panose="020F0502020204030204" pitchFamily="34" charset="0"/>
              </a:rPr>
              <a:t>The Concept of Power in Ephesians</a:t>
            </a:r>
            <a:r>
              <a:rPr lang="en-PH" sz="1700" cap="small" dirty="0">
                <a:latin typeface="Calibri" panose="020F0502020204030204" pitchFamily="34" charset="0"/>
                <a:cs typeface="Calibri" panose="020F0502020204030204" pitchFamily="34" charset="0"/>
              </a:rPr>
              <a:t> </a:t>
            </a:r>
            <a:r>
              <a:rPr lang="en-PH" sz="1700" dirty="0">
                <a:latin typeface="Calibri" panose="020F0502020204030204" pitchFamily="34" charset="0"/>
                <a:cs typeface="Calibri" panose="020F0502020204030204" pitchFamily="34" charset="0"/>
              </a:rPr>
              <a:t>18. </a:t>
            </a:r>
          </a:p>
        </p:txBody>
      </p:sp>
    </p:spTree>
    <p:extLst>
      <p:ext uri="{BB962C8B-B14F-4D97-AF65-F5344CB8AC3E}">
        <p14:creationId xmlns:p14="http://schemas.microsoft.com/office/powerpoint/2010/main" val="316574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par>
                          <p:cTn id="28" fill="hold">
                            <p:stCondLst>
                              <p:cond delay="1000"/>
                            </p:stCondLst>
                            <p:childTnLst>
                              <p:par>
                                <p:cTn id="29" presetID="10" presetClass="entr" presetSubtype="0" fill="hold" grpId="0" nodeType="afterEffect">
                                  <p:stCondLst>
                                    <p:cond delay="10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876267EF-8323-4220-8FD6-2055D307A4BC}"/>
              </a:ext>
            </a:extLst>
          </p:cNvPr>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563" eaLnBrk="1" hangingPunct="1">
              <a:lnSpc>
                <a:spcPct val="90000"/>
              </a:lnSpc>
              <a:spcBef>
                <a:spcPts val="0"/>
              </a:spcBef>
              <a:spcAft>
                <a:spcPts val="0"/>
              </a:spcAft>
              <a:tabLst>
                <a:tab pos="444500" algn="l"/>
              </a:tabLst>
              <a:defRPr/>
            </a:pPr>
            <a:r>
              <a:rPr lang="en-US" b="1" spc="100" dirty="0">
                <a:latin typeface="Calibri"/>
                <a:cs typeface="Calibri"/>
              </a:rPr>
              <a:t>As coregent with the Father</a:t>
            </a:r>
          </a:p>
          <a:p>
            <a:pPr marL="182563" eaLnBrk="1" hangingPunct="1">
              <a:lnSpc>
                <a:spcPct val="90000"/>
              </a:lnSpc>
              <a:spcBef>
                <a:spcPts val="0"/>
              </a:spcBef>
              <a:spcAft>
                <a:spcPts val="0"/>
              </a:spcAft>
              <a:tabLst>
                <a:tab pos="444500" algn="l"/>
              </a:tabLst>
              <a:defRPr/>
            </a:pPr>
            <a:r>
              <a:rPr lang="en-US" b="1" spc="100" dirty="0">
                <a:latin typeface="Calibri"/>
                <a:cs typeface="Calibri"/>
              </a:rPr>
              <a:t>	</a:t>
            </a:r>
            <a:r>
              <a:rPr lang="en-US" dirty="0">
                <a:latin typeface="Calibri"/>
                <a:cs typeface="Calibri"/>
              </a:rPr>
              <a:t>• Jesus, who now sits with the Father on 	the throne of the cosmos, </a:t>
            </a:r>
            <a:r>
              <a:rPr lang="en-US" dirty="0">
                <a:highlight>
                  <a:srgbClr val="FF0000"/>
                </a:highlight>
                <a:latin typeface="Calibri"/>
                <a:cs typeface="Calibri"/>
              </a:rPr>
              <a:t>is exalted</a:t>
            </a:r>
            <a:r>
              <a:rPr lang="en-US" dirty="0">
                <a:latin typeface="Calibri"/>
                <a:cs typeface="Calibri"/>
              </a:rPr>
              <a:t>.</a:t>
            </a:r>
          </a:p>
          <a:p>
            <a:pPr marL="182563" eaLnBrk="1" hangingPunct="1">
              <a:lnSpc>
                <a:spcPct val="90000"/>
              </a:lnSpc>
              <a:spcBef>
                <a:spcPts val="0"/>
              </a:spcBef>
              <a:spcAft>
                <a:spcPts val="0"/>
              </a:spcAft>
              <a:tabLst>
                <a:tab pos="444500" algn="l"/>
              </a:tabLst>
              <a:defRPr/>
            </a:pPr>
            <a:r>
              <a:rPr lang="en-US" dirty="0">
                <a:latin typeface="Calibri"/>
                <a:cs typeface="Calibri"/>
              </a:rPr>
              <a:t>	• This </a:t>
            </a:r>
            <a:r>
              <a:rPr lang="en-US" dirty="0">
                <a:highlight>
                  <a:srgbClr val="FF0000"/>
                </a:highlight>
                <a:latin typeface="Calibri"/>
                <a:cs typeface="Calibri"/>
              </a:rPr>
              <a:t>defined</a:t>
            </a:r>
            <a:r>
              <a:rPr lang="en-US" dirty="0">
                <a:latin typeface="Calibri"/>
                <a:cs typeface="Calibri"/>
              </a:rPr>
              <a:t> the position of Christ in 	relationship to the Father (“seated…at 	His right hand in the heavenly places” 	[</a:t>
            </a:r>
            <a:r>
              <a:rPr lang="en-US" i="1" dirty="0">
                <a:latin typeface="Calibri"/>
                <a:cs typeface="Calibri"/>
              </a:rPr>
              <a:t>Eph. 1:20</a:t>
            </a:r>
            <a:r>
              <a:rPr lang="en-US" dirty="0">
                <a:latin typeface="Calibri"/>
                <a:cs typeface="Calibri"/>
              </a:rPr>
              <a:t>]).</a:t>
            </a:r>
          </a:p>
          <a:p>
            <a:pPr marL="182563" eaLnBrk="1" hangingPunct="1">
              <a:lnSpc>
                <a:spcPct val="90000"/>
              </a:lnSpc>
              <a:spcBef>
                <a:spcPts val="0"/>
              </a:spcBef>
              <a:spcAft>
                <a:spcPts val="0"/>
              </a:spcAft>
              <a:tabLst>
                <a:tab pos="444500" algn="l"/>
              </a:tabLst>
              <a:defRPr/>
            </a:pPr>
            <a:r>
              <a:rPr lang="en-US" dirty="0">
                <a:latin typeface="Calibri"/>
                <a:cs typeface="Calibri"/>
              </a:rPr>
              <a:t>	• Paul turns to the relationship of Jesus 	to “the powers.” Jesus is “</a:t>
            </a:r>
            <a:r>
              <a:rPr lang="en-US" dirty="0">
                <a:highlight>
                  <a:srgbClr val="FF0000"/>
                </a:highlight>
                <a:latin typeface="Calibri"/>
                <a:cs typeface="Calibri"/>
              </a:rPr>
              <a:t>far above</a:t>
            </a:r>
            <a:r>
              <a:rPr lang="en-US" dirty="0">
                <a:latin typeface="Calibri"/>
                <a:cs typeface="Calibri"/>
              </a:rPr>
              <a:t>” 	them all (</a:t>
            </a:r>
            <a:r>
              <a:rPr lang="en-US" i="1" dirty="0">
                <a:latin typeface="Calibri"/>
                <a:cs typeface="Calibri"/>
              </a:rPr>
              <a:t>v. 21</a:t>
            </a:r>
            <a:r>
              <a:rPr lang="en-US" dirty="0">
                <a:latin typeface="Calibri"/>
                <a:cs typeface="Calibri"/>
              </a:rPr>
              <a:t>)</a:t>
            </a:r>
            <a:r>
              <a:rPr lang="en-US" i="1" dirty="0">
                <a:latin typeface="Calibri"/>
                <a:cs typeface="Calibri"/>
              </a:rPr>
              <a:t>.</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2. Experiencing Transformative Power</a:t>
            </a:r>
          </a:p>
          <a:p>
            <a:pPr marL="36000">
              <a:defRPr/>
            </a:pPr>
            <a:r>
              <a:rPr lang="en-US" sz="3200" b="1" cap="small" spc="100" dirty="0">
                <a:latin typeface="Cambria"/>
                <a:cs typeface="Cambria"/>
              </a:rPr>
              <a:t>b. Christ Above All Powers </a:t>
            </a:r>
          </a:p>
        </p:txBody>
      </p:sp>
    </p:spTree>
    <p:extLst>
      <p:ext uri="{BB962C8B-B14F-4D97-AF65-F5344CB8AC3E}">
        <p14:creationId xmlns:p14="http://schemas.microsoft.com/office/powerpoint/2010/main" val="243190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AAB78D-62CD-067E-FC21-A2C39D2CAB79}"/>
              </a:ext>
            </a:extLst>
          </p:cNvPr>
          <p:cNvSpPr/>
          <p:nvPr/>
        </p:nvSpPr>
        <p:spPr>
          <a:xfrm>
            <a:off x="0" y="1484784"/>
            <a:ext cx="9144000" cy="1742015"/>
          </a:xfrm>
          <a:prstGeom prst="rect">
            <a:avLst/>
          </a:prstGeom>
        </p:spPr>
        <p:txBody>
          <a:bodyPr>
            <a:spAutoFit/>
          </a:bodyPr>
          <a:lstStyle/>
          <a:p>
            <a:pPr algn="ctr">
              <a:lnSpc>
                <a:spcPct val="80000"/>
              </a:lnSpc>
              <a:defRPr/>
            </a:pPr>
            <a:r>
              <a:rPr lang="en-US" sz="5400" dirty="0">
                <a:effectLst>
                  <a:outerShdw blurRad="38100" dist="38100" dir="2700000" algn="tl">
                    <a:srgbClr val="000000"/>
                  </a:outerShdw>
                </a:effectLst>
                <a:latin typeface="Cambria"/>
                <a:ea typeface="ＭＳ Ｐゴシック" charset="0"/>
                <a:cs typeface="Cambria"/>
              </a:rPr>
              <a:t>The Power </a:t>
            </a:r>
            <a:r>
              <a:rPr lang="en-US" sz="5400" i="1" dirty="0">
                <a:effectLst>
                  <a:outerShdw blurRad="38100" dist="38100" dir="2700000" algn="tl">
                    <a:srgbClr val="000000"/>
                  </a:outerShdw>
                </a:effectLst>
                <a:latin typeface="Cambria"/>
                <a:ea typeface="ＭＳ Ｐゴシック" charset="0"/>
                <a:cs typeface="Cambria"/>
              </a:rPr>
              <a:t>of the </a:t>
            </a:r>
            <a:r>
              <a:rPr lang="en-US" sz="5400" dirty="0">
                <a:effectLst>
                  <a:outerShdw blurRad="38100" dist="38100" dir="2700000" algn="tl">
                    <a:srgbClr val="000000"/>
                  </a:outerShdw>
                </a:effectLst>
                <a:latin typeface="Cambria"/>
                <a:ea typeface="ＭＳ Ｐゴシック" charset="0"/>
                <a:cs typeface="Cambria"/>
              </a:rPr>
              <a:t>Exalted </a:t>
            </a:r>
            <a:r>
              <a:rPr lang="en-US" sz="8000" dirty="0">
                <a:effectLst>
                  <a:outerShdw blurRad="38100" dist="38100" dir="2700000" algn="tl">
                    <a:srgbClr val="000000"/>
                  </a:outerShdw>
                </a:effectLst>
                <a:latin typeface="Cambria"/>
                <a:ea typeface="ＭＳ Ｐゴシック" charset="0"/>
                <a:cs typeface="Cambria"/>
              </a:rPr>
              <a:t>Jesus</a:t>
            </a:r>
          </a:p>
        </p:txBody>
      </p:sp>
      <p:sp>
        <p:nvSpPr>
          <p:cNvPr id="7" name="TextBox 6">
            <a:extLst>
              <a:ext uri="{FF2B5EF4-FFF2-40B4-BE49-F238E27FC236}">
                <a16:creationId xmlns:a16="http://schemas.microsoft.com/office/drawing/2014/main" id="{49021A36-1FEF-F77B-7472-4761D0C53E56}"/>
              </a:ext>
            </a:extLst>
          </p:cNvPr>
          <p:cNvSpPr txBox="1"/>
          <p:nvPr/>
        </p:nvSpPr>
        <p:spPr>
          <a:xfrm>
            <a:off x="6741459" y="7064188"/>
            <a:ext cx="184731" cy="707886"/>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401DEA91-1365-FC33-994F-EF566A3F439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257300" y="3676104"/>
            <a:ext cx="6629400" cy="2489200"/>
          </a:xfrm>
          <a:prstGeom prst="rect">
            <a:avLst/>
          </a:prstGeom>
        </p:spPr>
      </p:pic>
      <p:sp>
        <p:nvSpPr>
          <p:cNvPr id="6" name="Text Box 7">
            <a:extLst>
              <a:ext uri="{FF2B5EF4-FFF2-40B4-BE49-F238E27FC236}">
                <a16:creationId xmlns:a16="http://schemas.microsoft.com/office/drawing/2014/main" id="{D27E9010-8F02-9578-C82A-373E38242457}"/>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a:t>
            </a:r>
          </a:p>
          <a:p>
            <a:pPr marL="36000">
              <a:defRPr/>
            </a:pPr>
            <a:r>
              <a:rPr lang="en-US" sz="3200" b="1" cap="small" spc="50" dirty="0">
                <a:latin typeface="Cambria"/>
                <a:cs typeface="Cambria"/>
              </a:rPr>
              <a:t>Lesson 3,  July 15, 2023</a:t>
            </a:r>
          </a:p>
        </p:txBody>
      </p:sp>
    </p:spTree>
    <p:extLst>
      <p:ext uri="{BB962C8B-B14F-4D97-AF65-F5344CB8AC3E}">
        <p14:creationId xmlns:p14="http://schemas.microsoft.com/office/powerpoint/2010/main" val="32019031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6" presetClass="entr" presetSubtype="37" fill="hold"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outVertical)">
                                      <p:cBhvr>
                                        <p:cTn id="11" dur="2000"/>
                                        <p:tgtEl>
                                          <p:spTgt spid="4">
                                            <p:txEl>
                                              <p:pRg st="0" end="0"/>
                                            </p:txEl>
                                          </p:spTgt>
                                        </p:tgtEl>
                                      </p:cBhvr>
                                    </p:animEffect>
                                  </p:childTnLst>
                                </p:cTn>
                              </p:par>
                              <p:par>
                                <p:cTn id="12" presetID="16" presetClass="entr" presetSubtype="37" fill="hold"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876267EF-8323-4220-8FD6-2055D307A4BC}"/>
              </a:ext>
            </a:extLst>
          </p:cNvPr>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563" eaLnBrk="1" hangingPunct="1">
              <a:lnSpc>
                <a:spcPct val="90000"/>
              </a:lnSpc>
              <a:spcBef>
                <a:spcPts val="0"/>
              </a:spcBef>
              <a:spcAft>
                <a:spcPts val="0"/>
              </a:spcAft>
              <a:tabLst>
                <a:tab pos="444500" algn="l"/>
              </a:tabLst>
              <a:defRPr/>
            </a:pPr>
            <a:r>
              <a:rPr lang="en-US" dirty="0">
                <a:latin typeface="Calibri"/>
                <a:cs typeface="Calibri"/>
              </a:rPr>
              <a:t>	• The exalted Jesus is “far above all rule 	and </a:t>
            </a:r>
            <a:r>
              <a:rPr lang="en-US" dirty="0">
                <a:highlight>
                  <a:srgbClr val="FF0000"/>
                </a:highlight>
                <a:latin typeface="Calibri"/>
                <a:cs typeface="Calibri"/>
              </a:rPr>
              <a:t>authority</a:t>
            </a:r>
            <a:r>
              <a:rPr lang="en-US" dirty="0">
                <a:latin typeface="Calibri"/>
                <a:cs typeface="Calibri"/>
              </a:rPr>
              <a:t> and power and dominion” 	(</a:t>
            </a:r>
            <a:r>
              <a:rPr lang="en-US" i="1" dirty="0">
                <a:latin typeface="Calibri"/>
                <a:cs typeface="Calibri"/>
              </a:rPr>
              <a:t>Eph. 1:21, ESV</a:t>
            </a:r>
            <a:r>
              <a:rPr lang="en-US" dirty="0">
                <a:latin typeface="Calibri"/>
                <a:cs typeface="Calibri"/>
              </a:rPr>
              <a:t>).</a:t>
            </a:r>
          </a:p>
          <a:p>
            <a:pPr marL="182563" eaLnBrk="1" hangingPunct="1">
              <a:lnSpc>
                <a:spcPct val="90000"/>
              </a:lnSpc>
              <a:spcBef>
                <a:spcPts val="0"/>
              </a:spcBef>
              <a:spcAft>
                <a:spcPts val="0"/>
              </a:spcAft>
              <a:tabLst>
                <a:tab pos="444500" algn="l"/>
              </a:tabLst>
              <a:defRPr/>
            </a:pPr>
            <a:r>
              <a:rPr lang="en-US" dirty="0">
                <a:latin typeface="Calibri"/>
                <a:cs typeface="Calibri"/>
              </a:rPr>
              <a:t>	• That there is no power outside of the 	sovereignty of Jesus, Paul adds to the 	practice of gathering up the names of 	deities in spells: “and </a:t>
            </a:r>
            <a:r>
              <a:rPr lang="en-US" dirty="0">
                <a:highlight>
                  <a:srgbClr val="FF0000"/>
                </a:highlight>
                <a:latin typeface="Calibri"/>
                <a:cs typeface="Calibri"/>
              </a:rPr>
              <a:t>above every name</a:t>
            </a:r>
            <a:r>
              <a:rPr lang="en-US" dirty="0">
                <a:latin typeface="Calibri"/>
                <a:cs typeface="Calibri"/>
              </a:rPr>
              <a:t> 	that is named” (</a:t>
            </a:r>
            <a:r>
              <a:rPr lang="en-US" i="1" dirty="0">
                <a:latin typeface="Calibri"/>
                <a:cs typeface="Calibri"/>
              </a:rPr>
              <a:t>v. 21</a:t>
            </a:r>
            <a:r>
              <a:rPr lang="en-US" dirty="0">
                <a:latin typeface="Calibri"/>
                <a:cs typeface="Calibri"/>
              </a:rPr>
              <a:t>). </a:t>
            </a:r>
          </a:p>
          <a:p>
            <a:pPr marL="182563" eaLnBrk="1" hangingPunct="1">
              <a:lnSpc>
                <a:spcPct val="90000"/>
              </a:lnSpc>
              <a:spcBef>
                <a:spcPts val="0"/>
              </a:spcBef>
              <a:spcAft>
                <a:spcPts val="0"/>
              </a:spcAft>
              <a:tabLst>
                <a:tab pos="444500" algn="l"/>
              </a:tabLst>
              <a:defRPr/>
            </a:pPr>
            <a:r>
              <a:rPr lang="en-US" dirty="0">
                <a:latin typeface="Calibri"/>
                <a:cs typeface="Calibri"/>
              </a:rPr>
              <a:t>	• His rule applies “not </a:t>
            </a:r>
            <a:r>
              <a:rPr lang="en-US" b="1" spc="100" dirty="0">
                <a:highlight>
                  <a:srgbClr val="FF0000"/>
                </a:highlight>
                <a:latin typeface="Calibri"/>
                <a:cs typeface="Calibri"/>
              </a:rPr>
              <a:t>only</a:t>
            </a:r>
            <a:r>
              <a:rPr lang="en-US" dirty="0">
                <a:latin typeface="Calibri"/>
                <a:cs typeface="Calibri"/>
              </a:rPr>
              <a:t> in this age  	but </a:t>
            </a:r>
            <a:r>
              <a:rPr lang="en-US" b="1" spc="100" dirty="0">
                <a:highlight>
                  <a:srgbClr val="FF0000"/>
                </a:highlight>
                <a:latin typeface="Calibri"/>
                <a:cs typeface="Calibri"/>
              </a:rPr>
              <a:t>also</a:t>
            </a:r>
            <a:r>
              <a:rPr lang="en-US" dirty="0">
                <a:latin typeface="Calibri"/>
                <a:cs typeface="Calibri"/>
              </a:rPr>
              <a:t> in the one to come” (</a:t>
            </a:r>
            <a:r>
              <a:rPr lang="en-US" i="1" dirty="0">
                <a:latin typeface="Calibri"/>
                <a:cs typeface="Calibri"/>
              </a:rPr>
              <a:t>v. 21</a:t>
            </a:r>
            <a:r>
              <a:rPr lang="en-US" dirty="0">
                <a:latin typeface="Calibri"/>
                <a:cs typeface="Calibri"/>
              </a:rPr>
              <a:t>).</a:t>
            </a:r>
            <a:endParaRPr lang="en-US" i="1" dirty="0">
              <a:latin typeface="Calibri"/>
              <a:cs typeface="Calibri"/>
            </a:endParaRP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b. Christ Above All Powers </a:t>
            </a:r>
          </a:p>
          <a:p>
            <a:pPr marL="36000">
              <a:defRPr/>
            </a:pPr>
            <a:r>
              <a:rPr lang="en-US" sz="3200" b="1" cap="small" spc="100" dirty="0">
                <a:latin typeface="Cambria"/>
                <a:cs typeface="Cambria"/>
              </a:rPr>
              <a:t>As coregent with the Father</a:t>
            </a:r>
          </a:p>
        </p:txBody>
      </p:sp>
    </p:spTree>
    <p:extLst>
      <p:ext uri="{BB962C8B-B14F-4D97-AF65-F5344CB8AC3E}">
        <p14:creationId xmlns:p14="http://schemas.microsoft.com/office/powerpoint/2010/main" val="16728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FB87EC-CE39-7102-5AB5-7C3401EE5A2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7669" r="6186"/>
          <a:stretch/>
        </p:blipFill>
        <p:spPr>
          <a:xfrm>
            <a:off x="4364185" y="1302563"/>
            <a:ext cx="4685270" cy="5438805"/>
          </a:xfrm>
          <a:prstGeom prst="rect">
            <a:avLst/>
          </a:prstGeom>
        </p:spPr>
      </p:pic>
      <p:sp>
        <p:nvSpPr>
          <p:cNvPr id="8" name="Text Box 3">
            <a:extLst>
              <a:ext uri="{FF2B5EF4-FFF2-40B4-BE49-F238E27FC236}">
                <a16:creationId xmlns:a16="http://schemas.microsoft.com/office/drawing/2014/main" id="{4F95F654-71CE-9F8A-F051-C652B7138DFB}"/>
              </a:ext>
            </a:extLst>
          </p:cNvPr>
          <p:cNvSpPr txBox="1">
            <a:spLocks noChangeArrowheads="1"/>
          </p:cNvSpPr>
          <p:nvPr/>
        </p:nvSpPr>
        <p:spPr bwMode="auto">
          <a:xfrm>
            <a:off x="144016" y="1302563"/>
            <a:ext cx="4572000" cy="5488747"/>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1:22, 23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“And He put all  </a:t>
            </a:r>
            <a:r>
              <a:rPr lang="en-US" i="1" dirty="0">
                <a:latin typeface="Calibri"/>
                <a:cs typeface="Calibri"/>
              </a:rPr>
              <a:t>things</a:t>
            </a:r>
            <a:r>
              <a:rPr lang="en-US" dirty="0">
                <a:latin typeface="Calibri"/>
                <a:cs typeface="Calibri"/>
              </a:rPr>
              <a:t> under His feet, and gave Him </a:t>
            </a:r>
            <a:r>
              <a:rPr lang="en-US" i="1" dirty="0">
                <a:latin typeface="Calibri"/>
                <a:cs typeface="Calibri"/>
              </a:rPr>
              <a:t>to be </a:t>
            </a:r>
            <a:r>
              <a:rPr lang="en-US" dirty="0">
                <a:latin typeface="Calibri"/>
                <a:cs typeface="Calibri"/>
              </a:rPr>
              <a:t>head over all </a:t>
            </a:r>
            <a:r>
              <a:rPr lang="en-US" i="1" dirty="0">
                <a:latin typeface="Calibri"/>
                <a:cs typeface="Calibri"/>
              </a:rPr>
              <a:t>things</a:t>
            </a:r>
            <a:r>
              <a:rPr lang="en-US" dirty="0">
                <a:latin typeface="Calibri"/>
                <a:cs typeface="Calibri"/>
              </a:rPr>
              <a:t> to the church,    which is His body,  the fullness of Him who fills all in all.</a:t>
            </a:r>
            <a:endParaRPr lang="en-US" spc="600" dirty="0">
              <a:latin typeface="Calibri"/>
              <a:cs typeface="Calibri"/>
            </a:endParaRPr>
          </a:p>
        </p:txBody>
      </p:sp>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Power of the Exalted Jesus</a:t>
            </a:r>
          </a:p>
          <a:p>
            <a:pPr marL="36000">
              <a:defRPr/>
            </a:pPr>
            <a:r>
              <a:rPr lang="en-US" sz="3200" b="1" cap="small" spc="100" dirty="0">
                <a:latin typeface="Cambria"/>
                <a:cs typeface="Cambria"/>
              </a:rPr>
              <a:t>3. Freely Living Life </a:t>
            </a:r>
          </a:p>
        </p:txBody>
      </p:sp>
    </p:spTree>
    <p:extLst>
      <p:ext uri="{BB962C8B-B14F-4D97-AF65-F5344CB8AC3E}">
        <p14:creationId xmlns:p14="http://schemas.microsoft.com/office/powerpoint/2010/main" val="6915863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par>
                                <p:cTn id="17" presetID="16" presetClass="entr" presetSubtype="37"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Vertical)">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Freely Living Life </a:t>
            </a:r>
          </a:p>
          <a:p>
            <a:pPr marL="36000">
              <a:defRPr/>
            </a:pPr>
            <a:r>
              <a:rPr lang="en-US" sz="3200" b="1" cap="small" spc="100" dirty="0">
                <a:latin typeface="Cambria"/>
                <a:cs typeface="Cambria"/>
              </a:rPr>
              <a:t>Jesus and His Church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340" eaLnBrk="1" hangingPunct="1">
              <a:lnSpc>
                <a:spcPct val="90000"/>
              </a:lnSpc>
              <a:spcBef>
                <a:spcPts val="0"/>
              </a:spcBef>
              <a:spcAft>
                <a:spcPts val="0"/>
              </a:spcAft>
              <a:tabLst>
                <a:tab pos="393700" algn="l"/>
                <a:tab pos="728663" algn="l"/>
              </a:tabLst>
              <a:defRPr/>
            </a:pPr>
            <a:r>
              <a:rPr lang="en-US" b="1" spc="100" dirty="0">
                <a:latin typeface="Calibri"/>
                <a:cs typeface="Calibri"/>
              </a:rPr>
              <a:t>“All powers under his [Jesus] feet.”</a:t>
            </a:r>
            <a:r>
              <a:rPr lang="en-US" dirty="0">
                <a:latin typeface="Calibri"/>
                <a:cs typeface="Calibri"/>
              </a:rPr>
              <a:t>	</a:t>
            </a:r>
          </a:p>
          <a:p>
            <a:pPr marL="180340" eaLnBrk="1" hangingPunct="1">
              <a:lnSpc>
                <a:spcPct val="90000"/>
              </a:lnSpc>
              <a:spcBef>
                <a:spcPts val="0"/>
              </a:spcBef>
              <a:spcAft>
                <a:spcPts val="0"/>
              </a:spcAft>
              <a:tabLst>
                <a:tab pos="393700" algn="l"/>
                <a:tab pos="728663" algn="l"/>
              </a:tabLst>
              <a:defRPr/>
            </a:pPr>
            <a:r>
              <a:rPr lang="en-US" dirty="0">
                <a:latin typeface="Calibri"/>
                <a:cs typeface="Calibri"/>
              </a:rPr>
              <a:t>	• Psalm 110:1 is a prophecy of the 	exaltation of Jesus: “The </a:t>
            </a:r>
            <a:r>
              <a:rPr lang="en-US" cap="small" dirty="0">
                <a:latin typeface="Calibri"/>
                <a:cs typeface="Calibri"/>
              </a:rPr>
              <a:t>Lord</a:t>
            </a:r>
            <a:r>
              <a:rPr lang="en-US" dirty="0">
                <a:latin typeface="Calibri"/>
                <a:cs typeface="Calibri"/>
              </a:rPr>
              <a:t> says to my 	</a:t>
            </a:r>
            <a:r>
              <a:rPr lang="en-US" cap="small" dirty="0">
                <a:latin typeface="Calibri"/>
                <a:cs typeface="Calibri"/>
              </a:rPr>
              <a:t>Lord</a:t>
            </a:r>
            <a:r>
              <a:rPr lang="en-US" dirty="0">
                <a:latin typeface="Calibri"/>
                <a:cs typeface="Calibri"/>
              </a:rPr>
              <a:t>: ‘Sit at my right hand, until I make 	your enemies your </a:t>
            </a:r>
            <a:r>
              <a:rPr lang="en-US" dirty="0">
                <a:highlight>
                  <a:srgbClr val="FF00FF"/>
                </a:highlight>
                <a:latin typeface="Calibri"/>
                <a:cs typeface="Calibri"/>
              </a:rPr>
              <a:t>footstool</a:t>
            </a:r>
            <a:r>
              <a:rPr lang="en-US" dirty="0">
                <a:latin typeface="Calibri"/>
                <a:cs typeface="Calibri"/>
              </a:rPr>
              <a:t>’ ” (ESV).</a:t>
            </a:r>
          </a:p>
          <a:p>
            <a:pPr marL="180340" eaLnBrk="1" hangingPunct="1">
              <a:lnSpc>
                <a:spcPct val="90000"/>
              </a:lnSpc>
              <a:spcBef>
                <a:spcPts val="0"/>
              </a:spcBef>
              <a:spcAft>
                <a:spcPts val="0"/>
              </a:spcAft>
              <a:tabLst>
                <a:tab pos="393700" algn="l"/>
                <a:tab pos="728663" algn="l"/>
              </a:tabLst>
              <a:defRPr/>
            </a:pPr>
            <a:r>
              <a:rPr lang="en-US" dirty="0">
                <a:latin typeface="Calibri"/>
                <a:cs typeface="Calibri"/>
              </a:rPr>
              <a:t>	• Psalm 8:6 affirms that God has “put all 	</a:t>
            </a:r>
            <a:r>
              <a:rPr lang="en-US" i="1" dirty="0">
                <a:latin typeface="Calibri"/>
                <a:cs typeface="Calibri"/>
              </a:rPr>
              <a:t>things</a:t>
            </a:r>
            <a:r>
              <a:rPr lang="en-US" dirty="0">
                <a:latin typeface="Calibri"/>
                <a:cs typeface="Calibri"/>
              </a:rPr>
              <a:t> under his feet,” the feet of “the 	son of man” (</a:t>
            </a:r>
            <a:r>
              <a:rPr lang="en-US" i="1" dirty="0">
                <a:latin typeface="Calibri"/>
                <a:cs typeface="Calibri"/>
              </a:rPr>
              <a:t>v. 4</a:t>
            </a:r>
            <a:r>
              <a:rPr lang="en-US" dirty="0">
                <a:latin typeface="Calibri"/>
                <a:cs typeface="Calibri"/>
              </a:rPr>
              <a:t>).</a:t>
            </a:r>
          </a:p>
          <a:p>
            <a:pPr marL="180340" eaLnBrk="1" hangingPunct="1">
              <a:lnSpc>
                <a:spcPct val="90000"/>
              </a:lnSpc>
              <a:spcBef>
                <a:spcPts val="0"/>
              </a:spcBef>
              <a:spcAft>
                <a:spcPts val="0"/>
              </a:spcAft>
              <a:tabLst>
                <a:tab pos="393700" algn="l"/>
                <a:tab pos="728663" algn="l"/>
              </a:tabLst>
              <a:defRPr/>
            </a:pPr>
            <a:r>
              <a:rPr lang="en-US" dirty="0">
                <a:latin typeface="Calibri"/>
                <a:cs typeface="Calibri"/>
              </a:rPr>
              <a:t>	• The Father “gave him as </a:t>
            </a:r>
            <a:r>
              <a:rPr lang="en-US" dirty="0">
                <a:highlight>
                  <a:srgbClr val="FF00FF"/>
                </a:highlight>
                <a:latin typeface="Calibri"/>
                <a:cs typeface="Calibri"/>
              </a:rPr>
              <a:t>head over</a:t>
            </a:r>
            <a:r>
              <a:rPr lang="en-US" dirty="0">
                <a:latin typeface="Calibri"/>
                <a:cs typeface="Calibri"/>
              </a:rPr>
              <a:t> all 	things to the </a:t>
            </a:r>
            <a:r>
              <a:rPr lang="en-US" dirty="0">
                <a:highlight>
                  <a:srgbClr val="FF00FF"/>
                </a:highlight>
                <a:latin typeface="Calibri"/>
                <a:cs typeface="Calibri"/>
              </a:rPr>
              <a:t>church</a:t>
            </a:r>
            <a:r>
              <a:rPr lang="en-US" dirty="0">
                <a:latin typeface="Calibri"/>
                <a:cs typeface="Calibri"/>
              </a:rPr>
              <a:t>” (</a:t>
            </a:r>
            <a:r>
              <a:rPr lang="en-US" i="1" dirty="0">
                <a:latin typeface="Calibri"/>
                <a:cs typeface="Calibri"/>
              </a:rPr>
              <a:t>Eph. 1:22 </a:t>
            </a:r>
            <a:r>
              <a:rPr lang="en-US" dirty="0">
                <a:latin typeface="Calibri"/>
                <a:cs typeface="Calibri"/>
              </a:rPr>
              <a:t>ESV).</a:t>
            </a:r>
          </a:p>
        </p:txBody>
      </p:sp>
    </p:spTree>
    <p:extLst>
      <p:ext uri="{BB962C8B-B14F-4D97-AF65-F5344CB8AC3E}">
        <p14:creationId xmlns:p14="http://schemas.microsoft.com/office/powerpoint/2010/main" val="149977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Freely Living Life </a:t>
            </a:r>
          </a:p>
          <a:p>
            <a:pPr marL="36000">
              <a:defRPr/>
            </a:pPr>
            <a:r>
              <a:rPr lang="en-US" sz="3200" b="1" cap="small" spc="100" dirty="0">
                <a:latin typeface="Cambria"/>
                <a:cs typeface="Cambria"/>
              </a:rPr>
              <a:t>Jesus and His Church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96752"/>
            <a:ext cx="9144000"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340" eaLnBrk="1" hangingPunct="1">
              <a:lnSpc>
                <a:spcPct val="90000"/>
              </a:lnSpc>
              <a:spcBef>
                <a:spcPts val="0"/>
              </a:spcBef>
              <a:spcAft>
                <a:spcPts val="600"/>
              </a:spcAft>
              <a:tabLst>
                <a:tab pos="393700" algn="l"/>
                <a:tab pos="728663" algn="l"/>
              </a:tabLst>
              <a:defRPr/>
            </a:pPr>
            <a:r>
              <a:rPr lang="en-US" b="1" spc="100" dirty="0">
                <a:latin typeface="Calibri"/>
                <a:cs typeface="Calibri"/>
              </a:rPr>
              <a:t>Every cosmic power, has been  activated for the church</a:t>
            </a:r>
            <a:r>
              <a:rPr lang="en-US" dirty="0">
                <a:latin typeface="Calibri"/>
                <a:cs typeface="Calibri"/>
              </a:rPr>
              <a:t>	</a:t>
            </a:r>
          </a:p>
          <a:p>
            <a:pPr marL="180340" eaLnBrk="1" hangingPunct="1">
              <a:lnSpc>
                <a:spcPct val="90000"/>
              </a:lnSpc>
              <a:spcBef>
                <a:spcPts val="0"/>
              </a:spcBef>
              <a:spcAft>
                <a:spcPts val="600"/>
              </a:spcAft>
              <a:tabLst>
                <a:tab pos="393700" algn="l"/>
                <a:tab pos="728663" algn="l"/>
              </a:tabLst>
              <a:defRPr/>
            </a:pPr>
            <a:r>
              <a:rPr lang="en-US" dirty="0">
                <a:latin typeface="Calibri"/>
                <a:cs typeface="Calibri"/>
              </a:rPr>
              <a:t>	</a:t>
            </a:r>
            <a:r>
              <a:rPr lang="en-US" spc="-50" dirty="0">
                <a:latin typeface="Calibri"/>
                <a:cs typeface="Calibri"/>
              </a:rPr>
              <a:t>• The church, closely identified with Christ 	</a:t>
            </a:r>
            <a:r>
              <a:rPr lang="en-US" dirty="0">
                <a:latin typeface="Calibri"/>
                <a:cs typeface="Calibri"/>
              </a:rPr>
              <a:t>and </a:t>
            </a:r>
            <a:r>
              <a:rPr lang="en-US" dirty="0">
                <a:highlight>
                  <a:srgbClr val="0000FF"/>
                </a:highlight>
                <a:latin typeface="Calibri"/>
                <a:cs typeface="Calibri"/>
              </a:rPr>
              <a:t>supplied</a:t>
            </a:r>
            <a:r>
              <a:rPr lang="en-US" dirty="0">
                <a:latin typeface="Calibri"/>
                <a:cs typeface="Calibri"/>
              </a:rPr>
              <a:t> by Him with all it needs, is 	itself </a:t>
            </a:r>
            <a:r>
              <a:rPr lang="en-US" dirty="0">
                <a:highlight>
                  <a:srgbClr val="0000FF"/>
                </a:highlight>
                <a:latin typeface="Calibri"/>
                <a:cs typeface="Calibri"/>
              </a:rPr>
              <a:t>guaranteed victory</a:t>
            </a:r>
            <a:r>
              <a:rPr lang="en-US" dirty="0">
                <a:latin typeface="Calibri"/>
                <a:cs typeface="Calibri"/>
              </a:rPr>
              <a:t> over those foes. </a:t>
            </a:r>
          </a:p>
          <a:p>
            <a:pPr marL="180340" eaLnBrk="1" hangingPunct="1">
              <a:lnSpc>
                <a:spcPct val="90000"/>
              </a:lnSpc>
              <a:spcBef>
                <a:spcPts val="0"/>
              </a:spcBef>
              <a:spcAft>
                <a:spcPts val="600"/>
              </a:spcAft>
              <a:tabLst>
                <a:tab pos="393700" algn="l"/>
                <a:tab pos="728663" algn="l"/>
              </a:tabLst>
              <a:defRPr/>
            </a:pPr>
            <a:r>
              <a:rPr lang="en-US" dirty="0">
                <a:latin typeface="Calibri"/>
                <a:cs typeface="Calibri"/>
              </a:rPr>
              <a:t>	• Paul affirms the efficacy of celebrating 	God’s power, revealed in Christ, in God’s 	own presence and asking for it to be 	</a:t>
            </a:r>
            <a:r>
              <a:rPr lang="en-US" dirty="0">
                <a:highlight>
                  <a:srgbClr val="0000FF"/>
                </a:highlight>
                <a:latin typeface="Calibri"/>
                <a:cs typeface="Calibri"/>
              </a:rPr>
              <a:t>active</a:t>
            </a:r>
            <a:r>
              <a:rPr lang="en-US" dirty="0">
                <a:latin typeface="Calibri"/>
                <a:cs typeface="Calibri"/>
              </a:rPr>
              <a:t> in the lives of believers.</a:t>
            </a:r>
          </a:p>
        </p:txBody>
      </p:sp>
    </p:spTree>
    <p:extLst>
      <p:ext uri="{BB962C8B-B14F-4D97-AF65-F5344CB8AC3E}">
        <p14:creationId xmlns:p14="http://schemas.microsoft.com/office/powerpoint/2010/main" val="400517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A62E0FCA-78A9-EFE3-BE7D-ECF643204805}"/>
              </a:ext>
            </a:extLst>
          </p:cNvPr>
          <p:cNvSpPr txBox="1">
            <a:spLocks noChangeArrowheads="1"/>
          </p:cNvSpPr>
          <p:nvPr/>
        </p:nvSpPr>
        <p:spPr bwMode="auto">
          <a:xfrm>
            <a:off x="35685" y="1268760"/>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563" eaLnBrk="1" hangingPunct="1">
              <a:lnSpc>
                <a:spcPct val="90000"/>
              </a:lnSpc>
              <a:spcBef>
                <a:spcPts val="0"/>
              </a:spcBef>
              <a:spcAft>
                <a:spcPts val="0"/>
              </a:spcAft>
              <a:tabLst>
                <a:tab pos="538163" algn="l"/>
                <a:tab pos="3470275" algn="l"/>
                <a:tab pos="4445000" algn="l"/>
                <a:tab pos="4911725" algn="l"/>
              </a:tabLst>
              <a:defRPr/>
            </a:pPr>
            <a:r>
              <a:rPr lang="en-US" dirty="0">
                <a:solidFill>
                  <a:schemeClr val="bg1"/>
                </a:solidFill>
                <a:latin typeface="Calibri"/>
                <a:cs typeface="Calibri"/>
              </a:rPr>
              <a:t>“When Christ passed within the heavenly </a:t>
            </a:r>
            <a:r>
              <a:rPr lang="en-US" spc="-50" dirty="0">
                <a:solidFill>
                  <a:schemeClr val="bg1"/>
                </a:solidFill>
                <a:latin typeface="Calibri"/>
                <a:cs typeface="Calibri"/>
              </a:rPr>
              <a:t>gates, He was </a:t>
            </a:r>
            <a:r>
              <a:rPr lang="en-US" spc="-50" dirty="0">
                <a:solidFill>
                  <a:schemeClr val="bg1"/>
                </a:solidFill>
                <a:highlight>
                  <a:srgbClr val="FF00FF"/>
                </a:highlight>
                <a:latin typeface="Calibri"/>
                <a:cs typeface="Calibri"/>
              </a:rPr>
              <a:t>enthroned</a:t>
            </a:r>
            <a:r>
              <a:rPr lang="en-US" spc="-50" dirty="0">
                <a:solidFill>
                  <a:schemeClr val="bg1"/>
                </a:solidFill>
                <a:latin typeface="Calibri"/>
                <a:cs typeface="Calibri"/>
              </a:rPr>
              <a:t> amidst the </a:t>
            </a:r>
            <a:r>
              <a:rPr lang="en-US" spc="-50" dirty="0" err="1">
                <a:solidFill>
                  <a:schemeClr val="bg1"/>
                </a:solidFill>
                <a:latin typeface="Calibri"/>
                <a:cs typeface="Calibri"/>
              </a:rPr>
              <a:t>adora-tion</a:t>
            </a:r>
            <a:r>
              <a:rPr lang="en-US" spc="-50" dirty="0">
                <a:solidFill>
                  <a:schemeClr val="bg1"/>
                </a:solidFill>
                <a:latin typeface="Calibri"/>
                <a:cs typeface="Calibri"/>
              </a:rPr>
              <a:t> </a:t>
            </a:r>
            <a:r>
              <a:rPr lang="en-US" spc="-100" dirty="0">
                <a:solidFill>
                  <a:schemeClr val="bg1"/>
                </a:solidFill>
                <a:latin typeface="Calibri"/>
                <a:cs typeface="Calibri"/>
              </a:rPr>
              <a:t>of the angels. As soon as this ceremony </a:t>
            </a:r>
            <a:r>
              <a:rPr lang="en-US" dirty="0">
                <a:solidFill>
                  <a:schemeClr val="bg1"/>
                </a:solidFill>
                <a:latin typeface="Calibri"/>
                <a:cs typeface="Calibri"/>
              </a:rPr>
              <a:t>was completed, the Holy Spirit </a:t>
            </a:r>
            <a:r>
              <a:rPr lang="en-US" dirty="0">
                <a:solidFill>
                  <a:schemeClr val="bg1"/>
                </a:solidFill>
                <a:highlight>
                  <a:srgbClr val="FF00FF"/>
                </a:highlight>
                <a:latin typeface="Calibri"/>
                <a:cs typeface="Calibri"/>
              </a:rPr>
              <a:t>descended</a:t>
            </a:r>
            <a:r>
              <a:rPr lang="en-US" dirty="0">
                <a:solidFill>
                  <a:schemeClr val="bg1"/>
                </a:solidFill>
                <a:latin typeface="Calibri"/>
                <a:cs typeface="Calibri"/>
              </a:rPr>
              <a:t> </a:t>
            </a:r>
            <a:r>
              <a:rPr lang="en-US" spc="-100" dirty="0">
                <a:solidFill>
                  <a:schemeClr val="bg1"/>
                </a:solidFill>
                <a:latin typeface="Calibri"/>
                <a:cs typeface="Calibri"/>
              </a:rPr>
              <a:t>upon the disciples in rich currents, and Christ </a:t>
            </a:r>
            <a:r>
              <a:rPr lang="en-US" dirty="0">
                <a:solidFill>
                  <a:schemeClr val="bg1"/>
                </a:solidFill>
                <a:latin typeface="Calibri"/>
                <a:cs typeface="Calibri"/>
              </a:rPr>
              <a:t>was indeed glorified</a:t>
            </a:r>
            <a:r>
              <a:rPr lang="en-US" spc="-100" dirty="0">
                <a:solidFill>
                  <a:schemeClr val="bg1"/>
                </a:solidFill>
                <a:latin typeface="Calibri"/>
                <a:cs typeface="Calibri"/>
              </a:rPr>
              <a:t>…. … </a:t>
            </a:r>
            <a:r>
              <a:rPr lang="en-US" dirty="0">
                <a:latin typeface="Calibri"/>
                <a:cs typeface="Calibri"/>
              </a:rPr>
              <a:t>He had sent the </a:t>
            </a:r>
            <a:r>
              <a:rPr lang="en-US" spc="-50" dirty="0">
                <a:latin typeface="Calibri"/>
                <a:cs typeface="Calibri"/>
              </a:rPr>
              <a:t>Holy Spirit</a:t>
            </a:r>
            <a:r>
              <a:rPr lang="en-US" spc="-100" dirty="0">
                <a:latin typeface="Calibri"/>
                <a:cs typeface="Calibri"/>
              </a:rPr>
              <a:t>…</a:t>
            </a:r>
            <a:r>
              <a:rPr lang="en-US" spc="-50" dirty="0">
                <a:latin typeface="Calibri"/>
                <a:cs typeface="Calibri"/>
              </a:rPr>
              <a:t>to His followers as a token </a:t>
            </a:r>
            <a:r>
              <a:rPr lang="en-US" dirty="0">
                <a:latin typeface="Calibri"/>
                <a:cs typeface="Calibri"/>
              </a:rPr>
              <a:t>that He had, as priest and king, </a:t>
            </a:r>
            <a:r>
              <a:rPr lang="en-US" dirty="0">
                <a:highlight>
                  <a:srgbClr val="FF0000"/>
                </a:highlight>
                <a:latin typeface="Calibri"/>
                <a:cs typeface="Calibri"/>
              </a:rPr>
              <a:t>received all</a:t>
            </a:r>
            <a:r>
              <a:rPr lang="en-US" dirty="0">
                <a:latin typeface="Calibri"/>
                <a:cs typeface="Calibri"/>
              </a:rPr>
              <a:t> </a:t>
            </a:r>
            <a:r>
              <a:rPr lang="en-US" dirty="0">
                <a:highlight>
                  <a:srgbClr val="FF0000"/>
                </a:highlight>
                <a:latin typeface="Calibri"/>
                <a:cs typeface="Calibri"/>
              </a:rPr>
              <a:t>authority</a:t>
            </a:r>
            <a:r>
              <a:rPr lang="en-US" dirty="0">
                <a:latin typeface="Calibri"/>
                <a:cs typeface="Calibri"/>
              </a:rPr>
              <a:t> in heaven and on earth, and  was the Anointed One over His people.”</a:t>
            </a:r>
            <a:endParaRPr lang="en-US" dirty="0">
              <a:latin typeface="Calibri Light" panose="020F0302020204030204" pitchFamily="34" charset="0"/>
              <a:cs typeface="Calibri Light" panose="020F0302020204030204" pitchFamily="34" charset="0"/>
            </a:endParaRPr>
          </a:p>
        </p:txBody>
      </p:sp>
      <p:sp>
        <p:nvSpPr>
          <p:cNvPr id="12" name="Text Box 2">
            <a:extLst>
              <a:ext uri="{FF2B5EF4-FFF2-40B4-BE49-F238E27FC236}">
                <a16:creationId xmlns:a16="http://schemas.microsoft.com/office/drawing/2014/main" id="{1C297EDB-016A-29CA-CBDA-27AFA55AAC70}"/>
              </a:ext>
            </a:extLst>
          </p:cNvPr>
          <p:cNvSpPr txBox="1">
            <a:spLocks noChangeArrowheads="1"/>
          </p:cNvSpPr>
          <p:nvPr/>
        </p:nvSpPr>
        <p:spPr bwMode="auto">
          <a:xfrm>
            <a:off x="1763688" y="-27384"/>
            <a:ext cx="738558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chemeClr val="bg1"/>
                </a:solidFill>
                <a:latin typeface="Cambria"/>
                <a:cs typeface="Cambria"/>
              </a:rPr>
              <a:t>Last Word: </a:t>
            </a:r>
            <a:r>
              <a:rPr lang="en-US" sz="3200" b="1" cap="small" spc="100" dirty="0">
                <a:solidFill>
                  <a:schemeClr val="bg1"/>
                </a:solidFill>
                <a:latin typeface="Cambria"/>
                <a:cs typeface="Cambria"/>
              </a:rPr>
              <a:t>Two descriptions of Christ’s exaltation. </a:t>
            </a:r>
            <a:r>
              <a:rPr lang="en-US" sz="2000" i="1" cap="small" spc="-50" dirty="0">
                <a:latin typeface="Cambria"/>
                <a:cs typeface="Cambria"/>
              </a:rPr>
              <a:t>The Acts of the Apostles</a:t>
            </a:r>
            <a:r>
              <a:rPr lang="en-US" sz="2000" cap="small" spc="-50" dirty="0">
                <a:latin typeface="Cambria"/>
                <a:cs typeface="Cambria"/>
              </a:rPr>
              <a:t> 38, 39.</a:t>
            </a:r>
            <a:r>
              <a:rPr lang="en-US" sz="2000" b="1" cap="small" spc="-50" dirty="0">
                <a:latin typeface="Cambria"/>
                <a:cs typeface="Cambria"/>
              </a:rPr>
              <a:t> </a:t>
            </a:r>
            <a:endParaRPr lang="en-US" sz="3200" b="1" cap="small" spc="-50" dirty="0">
              <a:latin typeface="Cambria"/>
              <a:cs typeface="Cambria"/>
            </a:endParaRPr>
          </a:p>
        </p:txBody>
      </p:sp>
      <p:sp>
        <p:nvSpPr>
          <p:cNvPr id="10" name="Text Box 2">
            <a:extLst>
              <a:ext uri="{FF2B5EF4-FFF2-40B4-BE49-F238E27FC236}">
                <a16:creationId xmlns:a16="http://schemas.microsoft.com/office/drawing/2014/main" id="{5A8FA0C8-F61D-6A93-5770-967C5A531BB3}"/>
              </a:ext>
            </a:extLst>
          </p:cNvPr>
          <p:cNvSpPr txBox="1">
            <a:spLocks noChangeArrowheads="1"/>
          </p:cNvSpPr>
          <p:nvPr/>
        </p:nvSpPr>
        <p:spPr bwMode="auto">
          <a:xfrm>
            <a:off x="1794931" y="6350"/>
            <a:ext cx="738558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chemeClr val="bg1"/>
                </a:solidFill>
                <a:latin typeface="Cambria"/>
                <a:cs typeface="Cambria"/>
              </a:rPr>
              <a:t>Last Word: </a:t>
            </a:r>
            <a:r>
              <a:rPr lang="en-US" sz="3200" b="1" cap="small" spc="100" dirty="0">
                <a:latin typeface="Cambria"/>
                <a:cs typeface="Cambria"/>
              </a:rPr>
              <a:t>Two descriptions of Christ’s exaltation</a:t>
            </a:r>
            <a:endParaRPr lang="en-US" sz="3200" b="1" cap="small" spc="-50" dirty="0">
              <a:latin typeface="Cambria"/>
              <a:cs typeface="Cambria"/>
            </a:endParaRPr>
          </a:p>
        </p:txBody>
      </p:sp>
      <p:sp>
        <p:nvSpPr>
          <p:cNvPr id="4" name="Text Box 3">
            <a:extLst>
              <a:ext uri="{FF2B5EF4-FFF2-40B4-BE49-F238E27FC236}">
                <a16:creationId xmlns:a16="http://schemas.microsoft.com/office/drawing/2014/main" id="{D30A0682-B0E3-7C38-D71D-B9DDD5EAC654}"/>
              </a:ext>
            </a:extLst>
          </p:cNvPr>
          <p:cNvSpPr txBox="1">
            <a:spLocks noChangeArrowheads="1"/>
          </p:cNvSpPr>
          <p:nvPr/>
        </p:nvSpPr>
        <p:spPr bwMode="auto">
          <a:xfrm>
            <a:off x="35685" y="1268760"/>
            <a:ext cx="9144000" cy="3417410"/>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“When Christ passed within the heavenly </a:t>
            </a:r>
            <a:r>
              <a:rPr lang="en-US" spc="-50" dirty="0">
                <a:solidFill>
                  <a:schemeClr val="bg1"/>
                </a:solidFill>
                <a:latin typeface="Calibri"/>
                <a:cs typeface="Calibri"/>
              </a:rPr>
              <a:t>gates, He was </a:t>
            </a:r>
            <a:r>
              <a:rPr lang="en-US" spc="-50" dirty="0">
                <a:solidFill>
                  <a:schemeClr val="bg1"/>
                </a:solidFill>
                <a:highlight>
                  <a:srgbClr val="FF00FF"/>
                </a:highlight>
                <a:latin typeface="Calibri"/>
                <a:cs typeface="Calibri"/>
              </a:rPr>
              <a:t>enthroned</a:t>
            </a:r>
            <a:r>
              <a:rPr lang="en-US" spc="-50" dirty="0">
                <a:solidFill>
                  <a:schemeClr val="bg1"/>
                </a:solidFill>
                <a:latin typeface="Calibri"/>
                <a:cs typeface="Calibri"/>
              </a:rPr>
              <a:t> amidst the </a:t>
            </a:r>
            <a:r>
              <a:rPr lang="en-US" spc="-50" dirty="0" err="1">
                <a:solidFill>
                  <a:schemeClr val="bg1"/>
                </a:solidFill>
                <a:latin typeface="Calibri"/>
                <a:cs typeface="Calibri"/>
              </a:rPr>
              <a:t>adora-tion</a:t>
            </a:r>
            <a:r>
              <a:rPr lang="en-US" spc="-50" dirty="0">
                <a:solidFill>
                  <a:schemeClr val="bg1"/>
                </a:solidFill>
                <a:latin typeface="Calibri"/>
                <a:cs typeface="Calibri"/>
              </a:rPr>
              <a:t> </a:t>
            </a:r>
            <a:r>
              <a:rPr lang="en-US" spc="-100" dirty="0">
                <a:solidFill>
                  <a:schemeClr val="bg1"/>
                </a:solidFill>
                <a:latin typeface="Calibri"/>
                <a:cs typeface="Calibri"/>
              </a:rPr>
              <a:t>of the angels. </a:t>
            </a:r>
            <a:r>
              <a:rPr lang="en-US" spc="-100" dirty="0">
                <a:latin typeface="Calibri"/>
                <a:cs typeface="Calibri"/>
              </a:rPr>
              <a:t>As soon as this ceremony </a:t>
            </a:r>
            <a:r>
              <a:rPr lang="en-US" dirty="0">
                <a:latin typeface="Calibri"/>
                <a:cs typeface="Calibri"/>
              </a:rPr>
              <a:t>was completed, the Holy Spirit </a:t>
            </a:r>
            <a:r>
              <a:rPr lang="en-US" dirty="0">
                <a:highlight>
                  <a:srgbClr val="FF0000"/>
                </a:highlight>
                <a:latin typeface="Calibri"/>
                <a:cs typeface="Calibri"/>
              </a:rPr>
              <a:t>descended</a:t>
            </a:r>
            <a:r>
              <a:rPr lang="en-US" dirty="0">
                <a:latin typeface="Calibri"/>
                <a:cs typeface="Calibri"/>
              </a:rPr>
              <a:t> </a:t>
            </a:r>
            <a:r>
              <a:rPr lang="en-US" spc="-100" dirty="0">
                <a:latin typeface="Calibri"/>
                <a:cs typeface="Calibri"/>
              </a:rPr>
              <a:t>upon the disciples in rich currents, and Christ </a:t>
            </a:r>
            <a:r>
              <a:rPr lang="en-US" dirty="0">
                <a:latin typeface="Calibri"/>
                <a:cs typeface="Calibri"/>
              </a:rPr>
              <a:t>was indeed glorified</a:t>
            </a:r>
            <a:r>
              <a:rPr lang="en-US" spc="-100" dirty="0">
                <a:latin typeface="Calibri"/>
                <a:cs typeface="Calibri"/>
              </a:rPr>
              <a:t>…. …</a:t>
            </a:r>
            <a:endParaRPr lang="en-US" dirty="0">
              <a:latin typeface="Calibri Light" panose="020F0302020204030204" pitchFamily="34" charset="0"/>
              <a:cs typeface="Calibri Light" panose="020F0302020204030204" pitchFamily="34" charset="0"/>
            </a:endParaRPr>
          </a:p>
        </p:txBody>
      </p:sp>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94931" y="6350"/>
            <a:ext cx="738558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Last Word:</a:t>
            </a:r>
            <a:endParaRPr lang="en-US" sz="3200" b="1" cap="small" spc="-50" dirty="0">
              <a:latin typeface="Cambria"/>
              <a:cs typeface="Cambria"/>
            </a:endParaRPr>
          </a:p>
        </p:txBody>
      </p:sp>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268760"/>
            <a:ext cx="9144000" cy="1755417"/>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“When Christ passed within the heavenly </a:t>
            </a:r>
            <a:r>
              <a:rPr lang="en-US" spc="-50" dirty="0">
                <a:latin typeface="Calibri"/>
                <a:cs typeface="Calibri"/>
              </a:rPr>
              <a:t>gates, He was </a:t>
            </a:r>
            <a:r>
              <a:rPr lang="en-US" spc="-50" dirty="0">
                <a:highlight>
                  <a:srgbClr val="FF0000"/>
                </a:highlight>
                <a:latin typeface="Calibri"/>
                <a:cs typeface="Calibri"/>
              </a:rPr>
              <a:t>enthroned</a:t>
            </a:r>
            <a:r>
              <a:rPr lang="en-US" spc="-50" dirty="0">
                <a:latin typeface="Calibri"/>
                <a:cs typeface="Calibri"/>
              </a:rPr>
              <a:t> amidst the </a:t>
            </a:r>
            <a:r>
              <a:rPr lang="en-US" spc="-50" dirty="0" err="1">
                <a:latin typeface="Calibri"/>
                <a:cs typeface="Calibri"/>
              </a:rPr>
              <a:t>adora-tion</a:t>
            </a:r>
            <a:r>
              <a:rPr lang="en-US" spc="-50" dirty="0">
                <a:latin typeface="Calibri"/>
                <a:cs typeface="Calibri"/>
              </a:rPr>
              <a:t> </a:t>
            </a:r>
            <a:r>
              <a:rPr lang="en-US" spc="-100" dirty="0">
                <a:latin typeface="Calibri"/>
                <a:cs typeface="Calibri"/>
              </a:rPr>
              <a:t>of the angels. </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664053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p:tgtEl>
                                          <p:spTgt spid="2">
                                            <p:txEl>
                                              <p:pRg st="0" end="0"/>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0" end="0"/>
                                            </p:txEl>
                                          </p:spTgt>
                                        </p:tgtEl>
                                      </p:cBhvr>
                                    </p:animEffect>
                                  </p:childTnLst>
                                </p:cTn>
                              </p:par>
                            </p:childTnLst>
                          </p:cTn>
                        </p:par>
                        <p:par>
                          <p:cTn id="9" fill="hold">
                            <p:stCondLst>
                              <p:cond delay="1000"/>
                            </p:stCondLst>
                            <p:childTnLst>
                              <p:par>
                                <p:cTn id="10" presetID="12" presetClass="entr" presetSubtype="2" fill="hold" nodeType="afterEffect">
                                  <p:stCondLst>
                                    <p:cond delay="100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3000"/>
                            </p:stCondLst>
                            <p:childTnLst>
                              <p:par>
                                <p:cTn id="15" presetID="12" presetClass="entr" presetSubtype="2" fill="hold" nodeType="afterEffect">
                                  <p:stCondLst>
                                    <p:cond delay="100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1000"/>
                                        <p:tgtEl>
                                          <p:spTgt spid="12">
                                            <p:txEl>
                                              <p:pRg st="0" end="0"/>
                                            </p:txEl>
                                          </p:spTgt>
                                        </p:tgtEl>
                                        <p:attrNameLst>
                                          <p:attrName>ppt_x</p:attrName>
                                        </p:attrNameLst>
                                      </p:cBhvr>
                                      <p:tavLst>
                                        <p:tav tm="0">
                                          <p:val>
                                            <p:strVal val="#ppt_x+#ppt_w*1.125000"/>
                                          </p:val>
                                        </p:tav>
                                        <p:tav tm="100000">
                                          <p:val>
                                            <p:strVal val="#ppt_x"/>
                                          </p:val>
                                        </p:tav>
                                      </p:tavLst>
                                    </p:anim>
                                    <p:animEffect transition="in" filter="wipe(left)">
                                      <p:cBhvr>
                                        <p:cTn id="18" dur="10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iterate type="lt">
                                    <p:tmPct val="0"/>
                                  </p:iterate>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iterate type="lt">
                                    <p:tmPct val="0"/>
                                  </p:iterate>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iterate type="lt">
                                    <p:tmPct val="0"/>
                                  </p:iterate>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a:extLst>
              <a:ext uri="{FF2B5EF4-FFF2-40B4-BE49-F238E27FC236}">
                <a16:creationId xmlns:a16="http://schemas.microsoft.com/office/drawing/2014/main" id="{0A78A740-279A-0C52-83F8-732C0DD6756F}"/>
              </a:ext>
            </a:extLst>
          </p:cNvPr>
          <p:cNvSpPr txBox="1">
            <a:spLocks noChangeArrowheads="1"/>
          </p:cNvSpPr>
          <p:nvPr/>
        </p:nvSpPr>
        <p:spPr bwMode="auto">
          <a:xfrm>
            <a:off x="35685" y="1268760"/>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“The Father’s arms encircle His Son, and the word is given, ‘Let all the angels of God worship Him.’ Hebrews 1:6.</a:t>
            </a:r>
          </a:p>
          <a:p>
            <a:pPr marL="182880" eaLnBrk="1" hangingPunct="1">
              <a:lnSpc>
                <a:spcPct val="90000"/>
              </a:lnSpc>
              <a:spcBef>
                <a:spcPts val="0"/>
              </a:spcBef>
              <a:spcAft>
                <a:spcPts val="0"/>
              </a:spcAft>
              <a:tabLst>
                <a:tab pos="538163" algn="l"/>
                <a:tab pos="4445000" algn="l"/>
                <a:tab pos="4911725" algn="l"/>
              </a:tabLst>
              <a:defRPr/>
            </a:pPr>
            <a:r>
              <a:rPr lang="en-US" spc="-60" dirty="0">
                <a:solidFill>
                  <a:schemeClr val="bg1"/>
                </a:solidFill>
                <a:latin typeface="Calibri"/>
                <a:cs typeface="Calibri"/>
              </a:rPr>
              <a:t>“With joy unutterable, rulers and </a:t>
            </a:r>
            <a:r>
              <a:rPr lang="en-US" spc="-60" dirty="0" err="1">
                <a:solidFill>
                  <a:schemeClr val="bg1"/>
                </a:solidFill>
                <a:latin typeface="Calibri"/>
                <a:cs typeface="Calibri"/>
              </a:rPr>
              <a:t>principali</a:t>
            </a:r>
            <a:r>
              <a:rPr lang="en-US" spc="-60" dirty="0">
                <a:solidFill>
                  <a:schemeClr val="bg1"/>
                </a:solidFill>
                <a:latin typeface="Calibri"/>
                <a:cs typeface="Calibri"/>
              </a:rPr>
              <a:t>-ties </a:t>
            </a:r>
            <a:r>
              <a:rPr lang="en-US" spc="-100" dirty="0">
                <a:solidFill>
                  <a:schemeClr val="bg1"/>
                </a:solidFill>
                <a:latin typeface="Calibri"/>
                <a:cs typeface="Calibri"/>
              </a:rPr>
              <a:t>and powers acknowledge the supremacy of the Prince of life. The angel host prostrate themselves before Him, while the glad shout </a:t>
            </a:r>
            <a:r>
              <a:rPr lang="en-US" spc="-20" dirty="0">
                <a:solidFill>
                  <a:schemeClr val="bg1"/>
                </a:solidFill>
                <a:latin typeface="Calibri"/>
                <a:cs typeface="Calibri"/>
              </a:rPr>
              <a:t>fills all the courts of heaven, </a:t>
            </a:r>
            <a:r>
              <a:rPr lang="en-US" spc="-20" dirty="0">
                <a:latin typeface="Calibri"/>
                <a:cs typeface="Calibri"/>
              </a:rPr>
              <a:t>‘</a:t>
            </a:r>
            <a:r>
              <a:rPr lang="en-US" spc="-20" dirty="0">
                <a:solidFill>
                  <a:schemeClr val="tx2"/>
                </a:solidFill>
                <a:latin typeface="Calibri"/>
                <a:cs typeface="Calibri"/>
              </a:rPr>
              <a:t>Worthy</a:t>
            </a:r>
            <a:r>
              <a:rPr lang="en-US" spc="-20" dirty="0">
                <a:latin typeface="Calibri"/>
                <a:cs typeface="Calibri"/>
              </a:rPr>
              <a:t> is the </a:t>
            </a:r>
            <a:r>
              <a:rPr lang="en-US" dirty="0">
                <a:latin typeface="Calibri"/>
                <a:cs typeface="Calibri"/>
              </a:rPr>
              <a:t>Lamb that was slain to receive power, and </a:t>
            </a:r>
            <a:r>
              <a:rPr lang="en-US" spc="-100" dirty="0">
                <a:latin typeface="Calibri"/>
                <a:cs typeface="Calibri"/>
              </a:rPr>
              <a:t>riches, and wisdom, and strength, and honor, </a:t>
            </a:r>
            <a:endParaRPr lang="en-US" spc="-100" dirty="0">
              <a:latin typeface="Calibri Light" panose="020F0302020204030204" pitchFamily="34" charset="0"/>
              <a:cs typeface="Calibri Light" panose="020F0302020204030204" pitchFamily="34" charset="0"/>
            </a:endParaRPr>
          </a:p>
        </p:txBody>
      </p:sp>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268760"/>
            <a:ext cx="9144000" cy="4525406"/>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“The Father’s arms encircle His Son, and the word is given, ‘Let </a:t>
            </a:r>
            <a:r>
              <a:rPr lang="en-US" b="1" spc="100" dirty="0">
                <a:solidFill>
                  <a:schemeClr val="tx2"/>
                </a:solidFill>
                <a:latin typeface="Calibri"/>
                <a:cs typeface="Calibri"/>
              </a:rPr>
              <a:t>all the angels </a:t>
            </a:r>
            <a:r>
              <a:rPr lang="en-US" dirty="0">
                <a:latin typeface="Calibri"/>
                <a:cs typeface="Calibri"/>
              </a:rPr>
              <a:t>of God worship Him.’ Hebrews 1:6.</a:t>
            </a:r>
          </a:p>
          <a:p>
            <a:pPr marL="182880" eaLnBrk="1" hangingPunct="1">
              <a:lnSpc>
                <a:spcPct val="90000"/>
              </a:lnSpc>
              <a:spcBef>
                <a:spcPts val="0"/>
              </a:spcBef>
              <a:spcAft>
                <a:spcPts val="0"/>
              </a:spcAft>
              <a:tabLst>
                <a:tab pos="538163" algn="l"/>
                <a:tab pos="4445000" algn="l"/>
                <a:tab pos="4911725" algn="l"/>
              </a:tabLst>
              <a:defRPr/>
            </a:pPr>
            <a:r>
              <a:rPr lang="en-US" spc="-60" dirty="0">
                <a:latin typeface="Calibri"/>
                <a:cs typeface="Calibri"/>
              </a:rPr>
              <a:t>“With joy unutterable, rulers and </a:t>
            </a:r>
            <a:r>
              <a:rPr lang="en-US" spc="-60" dirty="0" err="1">
                <a:latin typeface="Calibri"/>
                <a:cs typeface="Calibri"/>
              </a:rPr>
              <a:t>principali</a:t>
            </a:r>
            <a:r>
              <a:rPr lang="en-US" spc="-60" dirty="0">
                <a:latin typeface="Calibri"/>
                <a:cs typeface="Calibri"/>
              </a:rPr>
              <a:t>-ties </a:t>
            </a:r>
            <a:r>
              <a:rPr lang="en-US" spc="-100" dirty="0">
                <a:latin typeface="Calibri"/>
                <a:cs typeface="Calibri"/>
              </a:rPr>
              <a:t>and powers </a:t>
            </a:r>
            <a:r>
              <a:rPr lang="en-US" spc="-100" dirty="0">
                <a:solidFill>
                  <a:schemeClr val="tx2"/>
                </a:solidFill>
                <a:latin typeface="Calibri"/>
                <a:cs typeface="Calibri"/>
              </a:rPr>
              <a:t>acknowledge</a:t>
            </a:r>
            <a:r>
              <a:rPr lang="en-US" spc="-100" dirty="0">
                <a:latin typeface="Calibri"/>
                <a:cs typeface="Calibri"/>
              </a:rPr>
              <a:t> the supremacy of the Prince of life. The angel host prostrate themselves before Him, while the glad shout </a:t>
            </a:r>
            <a:r>
              <a:rPr lang="en-US" spc="-20" dirty="0">
                <a:latin typeface="Calibri"/>
                <a:cs typeface="Calibri"/>
              </a:rPr>
              <a:t>fills all the courts of heaven, </a:t>
            </a:r>
            <a:endParaRPr lang="en-US" spc="-100" dirty="0">
              <a:latin typeface="Calibri Light" panose="020F0302020204030204" pitchFamily="34" charset="0"/>
              <a:cs typeface="Calibri Light" panose="020F0302020204030204" pitchFamily="34" charset="0"/>
            </a:endParaRPr>
          </a:p>
        </p:txBody>
      </p:sp>
      <p:sp>
        <p:nvSpPr>
          <p:cNvPr id="9" name="Text Box 2">
            <a:extLst>
              <a:ext uri="{FF2B5EF4-FFF2-40B4-BE49-F238E27FC236}">
                <a16:creationId xmlns:a16="http://schemas.microsoft.com/office/drawing/2014/main" id="{C126A223-81ED-CA85-25A4-A679CA0346EA}"/>
              </a:ext>
            </a:extLst>
          </p:cNvPr>
          <p:cNvSpPr txBox="1">
            <a:spLocks noChangeArrowheads="1"/>
          </p:cNvSpPr>
          <p:nvPr/>
        </p:nvSpPr>
        <p:spPr bwMode="auto">
          <a:xfrm>
            <a:off x="1794931" y="-27384"/>
            <a:ext cx="7385581"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chemeClr val="bg1"/>
                </a:solidFill>
                <a:latin typeface="Cambria"/>
                <a:cs typeface="Cambria"/>
              </a:rPr>
              <a:t>Last Word: </a:t>
            </a:r>
            <a:r>
              <a:rPr lang="en-US" sz="3200" b="1" cap="small" spc="100" dirty="0">
                <a:solidFill>
                  <a:schemeClr val="bg1"/>
                </a:solidFill>
                <a:latin typeface="Cambria"/>
                <a:cs typeface="Cambria"/>
              </a:rPr>
              <a:t>Two descriptions of Christ’s exaltation. </a:t>
            </a:r>
            <a:r>
              <a:rPr lang="en-US" sz="2000" i="1" cap="small" dirty="0">
                <a:latin typeface="Cambria"/>
                <a:cs typeface="Cambria"/>
              </a:rPr>
              <a:t>The Desire of Ages </a:t>
            </a:r>
            <a:r>
              <a:rPr lang="en-US" sz="2000" cap="small" dirty="0">
                <a:latin typeface="Cambria"/>
                <a:cs typeface="Cambria"/>
              </a:rPr>
              <a:t>834, 835</a:t>
            </a:r>
            <a:r>
              <a:rPr lang="en-US" sz="2000" i="1" cap="small" dirty="0">
                <a:latin typeface="Cambria"/>
                <a:cs typeface="Cambria"/>
              </a:rPr>
              <a:t>.</a:t>
            </a:r>
          </a:p>
        </p:txBody>
      </p:sp>
      <p:sp>
        <p:nvSpPr>
          <p:cNvPr id="8" name="Text Box 2">
            <a:extLst>
              <a:ext uri="{FF2B5EF4-FFF2-40B4-BE49-F238E27FC236}">
                <a16:creationId xmlns:a16="http://schemas.microsoft.com/office/drawing/2014/main" id="{4CF047B0-9C14-E452-0986-26E1AE26840E}"/>
              </a:ext>
            </a:extLst>
          </p:cNvPr>
          <p:cNvSpPr txBox="1">
            <a:spLocks noChangeArrowheads="1"/>
          </p:cNvSpPr>
          <p:nvPr/>
        </p:nvSpPr>
        <p:spPr bwMode="auto">
          <a:xfrm>
            <a:off x="1794931" y="6350"/>
            <a:ext cx="7385581"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chemeClr val="bg1"/>
                </a:solidFill>
                <a:latin typeface="Cambria"/>
                <a:cs typeface="Cambria"/>
              </a:rPr>
              <a:t>Last Word: </a:t>
            </a:r>
            <a:r>
              <a:rPr lang="en-US" sz="3200" b="1" cap="small" spc="100" dirty="0">
                <a:latin typeface="Cambria"/>
                <a:cs typeface="Cambria"/>
              </a:rPr>
              <a:t>Two descriptions of Christ’s exaltation. </a:t>
            </a:r>
            <a:endParaRPr lang="en-US" sz="2000" i="1" cap="small" dirty="0">
              <a:latin typeface="Cambria"/>
              <a:cs typeface="Cambria"/>
            </a:endParaRPr>
          </a:p>
        </p:txBody>
      </p:sp>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94931" y="6350"/>
            <a:ext cx="738558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Last Word:</a:t>
            </a:r>
            <a:endParaRPr lang="en-US" sz="2000" i="1" cap="small" dirty="0">
              <a:latin typeface="Cambria"/>
              <a:cs typeface="Cambria"/>
            </a:endParaRPr>
          </a:p>
        </p:txBody>
      </p:sp>
    </p:spTree>
    <p:extLst>
      <p:ext uri="{BB962C8B-B14F-4D97-AF65-F5344CB8AC3E}">
        <p14:creationId xmlns:p14="http://schemas.microsoft.com/office/powerpoint/2010/main" val="327188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1000"/>
                                        <p:tgtEl>
                                          <p:spTgt spid="9">
                                            <p:txEl>
                                              <p:pRg st="0" end="0"/>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iterate type="lt">
                                    <p:tmPct val="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iterate type="lt">
                                    <p:tmPct val="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iterate type="lt">
                                    <p:tmPct val="0"/>
                                  </p:iterate>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10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iterate type="lt">
                                    <p:tmPct val="0"/>
                                  </p:iterate>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fade">
                                      <p:cBhvr>
                                        <p:cTn id="28"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a:extLst>
              <a:ext uri="{FF2B5EF4-FFF2-40B4-BE49-F238E27FC236}">
                <a16:creationId xmlns:a16="http://schemas.microsoft.com/office/drawing/2014/main" id="{D2BF4D7B-7EEF-2166-7619-83797B5A54ED}"/>
              </a:ext>
            </a:extLst>
          </p:cNvPr>
          <p:cNvSpPr txBox="1">
            <a:spLocks noChangeArrowheads="1"/>
          </p:cNvSpPr>
          <p:nvPr/>
        </p:nvSpPr>
        <p:spPr bwMode="auto">
          <a:xfrm>
            <a:off x="35685" y="1268760"/>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and glory, and blessing.’ Revelation 5:12.</a:t>
            </a:r>
          </a:p>
          <a:p>
            <a:pPr marL="18288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“Songs of triumph mingle with the music from angel harps, till heaven seems to overflow with joy and praise. Love has conquered. The lost is found. Heaven  rings with voices in lofty strains proc-</a:t>
            </a:r>
            <a:r>
              <a:rPr lang="en-US" dirty="0" err="1">
                <a:solidFill>
                  <a:schemeClr val="bg1"/>
                </a:solidFill>
                <a:latin typeface="Calibri"/>
                <a:cs typeface="Calibri"/>
              </a:rPr>
              <a:t>laiming</a:t>
            </a:r>
            <a:r>
              <a:rPr lang="en-US" dirty="0">
                <a:solidFill>
                  <a:schemeClr val="bg1"/>
                </a:solidFill>
                <a:latin typeface="Calibri"/>
                <a:cs typeface="Calibri"/>
              </a:rPr>
              <a:t>, </a:t>
            </a:r>
            <a:r>
              <a:rPr lang="en-US" dirty="0">
                <a:latin typeface="Calibri"/>
                <a:cs typeface="Calibri"/>
              </a:rPr>
              <a:t>‘Blessing, and honor, and glory, and power, be unto Him that </a:t>
            </a:r>
            <a:r>
              <a:rPr lang="en-US" dirty="0" err="1">
                <a:latin typeface="Calibri"/>
                <a:cs typeface="Calibri"/>
              </a:rPr>
              <a:t>sitteth</a:t>
            </a:r>
            <a:r>
              <a:rPr lang="en-US" dirty="0">
                <a:latin typeface="Calibri"/>
                <a:cs typeface="Calibri"/>
              </a:rPr>
              <a:t> upon the throne, and unto the Lamb </a:t>
            </a:r>
            <a:r>
              <a:rPr lang="en-US" dirty="0">
                <a:solidFill>
                  <a:schemeClr val="tx2"/>
                </a:solidFill>
                <a:latin typeface="Calibri"/>
                <a:cs typeface="Calibri"/>
              </a:rPr>
              <a:t>forever and ever.’ </a:t>
            </a:r>
            <a:r>
              <a:rPr lang="en-US" dirty="0">
                <a:latin typeface="Calibri"/>
                <a:cs typeface="Calibri"/>
              </a:rPr>
              <a:t>Rev. 5:13.”</a:t>
            </a:r>
            <a:endParaRPr lang="en-US" dirty="0">
              <a:latin typeface="Calibri Light" panose="020F0302020204030204" pitchFamily="34" charset="0"/>
              <a:cs typeface="Calibri Light" panose="020F0302020204030204" pitchFamily="34" charset="0"/>
            </a:endParaRPr>
          </a:p>
        </p:txBody>
      </p:sp>
      <p:sp>
        <p:nvSpPr>
          <p:cNvPr id="4" name="Text Box 3">
            <a:extLst>
              <a:ext uri="{FF2B5EF4-FFF2-40B4-BE49-F238E27FC236}">
                <a16:creationId xmlns:a16="http://schemas.microsoft.com/office/drawing/2014/main" id="{1DA3D1AC-B305-F356-0AFA-CD2BFD649D5D}"/>
              </a:ext>
            </a:extLst>
          </p:cNvPr>
          <p:cNvSpPr txBox="1">
            <a:spLocks noChangeArrowheads="1"/>
          </p:cNvSpPr>
          <p:nvPr/>
        </p:nvSpPr>
        <p:spPr bwMode="auto">
          <a:xfrm>
            <a:off x="35685" y="1268760"/>
            <a:ext cx="9144000" cy="3971408"/>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and glory, and blessing.’ Revelation 5:12.</a:t>
            </a:r>
          </a:p>
          <a:p>
            <a:pPr marL="18288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“Songs of triumph mingle with the music from angel harps, till heaven seems to overflow with joy and praise.</a:t>
            </a:r>
            <a:r>
              <a:rPr lang="en-US" dirty="0">
                <a:solidFill>
                  <a:schemeClr val="tx2"/>
                </a:solidFill>
                <a:latin typeface="Calibri"/>
                <a:cs typeface="Calibri"/>
              </a:rPr>
              <a:t> Love has conquered. The lost is found. </a:t>
            </a:r>
            <a:r>
              <a:rPr lang="en-US" dirty="0">
                <a:latin typeface="Calibri"/>
                <a:cs typeface="Calibri"/>
              </a:rPr>
              <a:t>Heaven  rings with voices in lofty strains proc-</a:t>
            </a:r>
            <a:r>
              <a:rPr lang="en-US" dirty="0" err="1">
                <a:latin typeface="Calibri"/>
                <a:cs typeface="Calibri"/>
              </a:rPr>
              <a:t>laiming</a:t>
            </a:r>
            <a:r>
              <a:rPr lang="en-US" dirty="0">
                <a:latin typeface="Calibri"/>
                <a:cs typeface="Calibri"/>
              </a:rPr>
              <a:t>, </a:t>
            </a:r>
            <a:endParaRPr lang="en-US" dirty="0">
              <a:latin typeface="Calibri Light" panose="020F0302020204030204" pitchFamily="34" charset="0"/>
              <a:cs typeface="Calibri Light" panose="020F0302020204030204" pitchFamily="34" charset="0"/>
            </a:endParaRPr>
          </a:p>
        </p:txBody>
      </p:sp>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94931" y="6350"/>
            <a:ext cx="7385581"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Last Word: </a:t>
            </a:r>
            <a:r>
              <a:rPr lang="en-US" sz="3200" b="1" cap="small" spc="100" dirty="0">
                <a:latin typeface="Cambria"/>
                <a:cs typeface="Cambria"/>
              </a:rPr>
              <a:t>Two descriptions of Christ’s exaltation. </a:t>
            </a:r>
            <a:r>
              <a:rPr lang="en-US" sz="2000" i="1" cap="small" dirty="0">
                <a:latin typeface="Cambria"/>
                <a:cs typeface="Cambria"/>
              </a:rPr>
              <a:t>The Desire of Ages </a:t>
            </a:r>
            <a:r>
              <a:rPr lang="en-US" sz="2000" cap="small" dirty="0">
                <a:latin typeface="Cambria"/>
                <a:cs typeface="Cambria"/>
              </a:rPr>
              <a:t>834, 835</a:t>
            </a:r>
            <a:r>
              <a:rPr lang="en-US" sz="2000" i="1" cap="small" dirty="0">
                <a:latin typeface="Cambria"/>
                <a:cs typeface="Cambria"/>
              </a:rPr>
              <a:t>.</a:t>
            </a:r>
          </a:p>
        </p:txBody>
      </p:sp>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268760"/>
            <a:ext cx="9144000" cy="2309415"/>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and glory, and blessing.’ Revelation 5:12.</a:t>
            </a:r>
          </a:p>
          <a:p>
            <a:pPr marL="182880"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“Songs of triumph mingle with the music from angel harps, till heaven seems to overflow with joy and praise. </a:t>
            </a:r>
            <a:endParaRPr lang="en-US"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81A020EC-CB2F-A81A-572F-71F6770CE432}"/>
              </a:ext>
            </a:extLst>
          </p:cNvPr>
          <p:cNvSpPr txBox="1"/>
          <p:nvPr/>
        </p:nvSpPr>
        <p:spPr>
          <a:xfrm>
            <a:off x="9129252" y="7064477"/>
            <a:ext cx="184731" cy="707886"/>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77200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childTnLst>
                                </p:cTn>
                              </p:par>
                              <p:par>
                                <p:cTn id="18" presetID="10" presetClass="entr" presetSubtype="0" fill="hold" nodeType="withEffect">
                                  <p:stCondLst>
                                    <p:cond delay="0"/>
                                  </p:stCondLst>
                                  <p:iterate type="lt">
                                    <p:tmPct val="0"/>
                                  </p:iterate>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iterate type="lt">
                                    <p:tmPct val="0"/>
                                  </p:iterate>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1000"/>
                                        <p:tgtEl>
                                          <p:spTgt spid="10">
                                            <p:txEl>
                                              <p:pRg st="0" end="0"/>
                                            </p:txEl>
                                          </p:spTgt>
                                        </p:tgtEl>
                                      </p:cBhvr>
                                    </p:animEffect>
                                  </p:childTnLst>
                                </p:cTn>
                              </p:par>
                              <p:par>
                                <p:cTn id="26" presetID="10" presetClass="entr" presetSubtype="0" fill="hold" nodeType="withEffect">
                                  <p:stCondLst>
                                    <p:cond delay="0"/>
                                  </p:stCondLst>
                                  <p:iterate type="lt">
                                    <p:tmPct val="0"/>
                                  </p:iterate>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412776"/>
            <a:ext cx="9144000" cy="5130635"/>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defRPr/>
            </a:pPr>
            <a:r>
              <a:rPr lang="de-DE" sz="3600" dirty="0" err="1">
                <a:latin typeface="Cambria"/>
                <a:ea typeface="Helvetica CY" charset="0"/>
                <a:cs typeface="Cambria"/>
              </a:rPr>
              <a:t>Ephesians</a:t>
            </a:r>
            <a:r>
              <a:rPr lang="de-DE" sz="3600" dirty="0">
                <a:latin typeface="Cambria"/>
                <a:ea typeface="Helvetica CY" charset="0"/>
                <a:cs typeface="Cambria"/>
              </a:rPr>
              <a:t> 1:19, 20  </a:t>
            </a:r>
            <a:r>
              <a:rPr lang="de-DE" sz="2800" cap="small" dirty="0">
                <a:latin typeface="Cambria"/>
                <a:ea typeface="Helvetica CY" charset="0"/>
                <a:cs typeface="Cambria"/>
              </a:rPr>
              <a:t>NKJV</a:t>
            </a:r>
            <a:endParaRPr lang="de-DE" sz="3600" cap="small" dirty="0">
              <a:latin typeface="Cambria"/>
              <a:ea typeface="Helvetica CY" charset="0"/>
              <a:cs typeface="Cambria"/>
            </a:endParaRPr>
          </a:p>
          <a:p>
            <a:pPr algn="ctr" eaLnBrk="1" hangingPunct="1">
              <a:lnSpc>
                <a:spcPct val="90000"/>
              </a:lnSpc>
              <a:spcBef>
                <a:spcPts val="0"/>
              </a:spcBef>
              <a:spcAft>
                <a:spcPts val="1200"/>
              </a:spcAft>
              <a:tabLst/>
              <a:defRPr/>
            </a:pPr>
            <a:r>
              <a:rPr lang="en-US" dirty="0">
                <a:latin typeface="Calibri"/>
                <a:ea typeface="Helvetica CY" charset="0"/>
                <a:cs typeface="Calibri"/>
              </a:rPr>
              <a:t>“Through the Holy Spirit, believers may know “what is the exceeding greatness      of His power toward us who believe, according to the working of His mighty power which He worked in Christ when    He raised Him from the dead and        seated Him at His right hand in the heavenly places.” </a:t>
            </a:r>
          </a:p>
        </p:txBody>
      </p:sp>
      <p:sp>
        <p:nvSpPr>
          <p:cNvPr id="2" name="Text Box 4">
            <a:extLst>
              <a:ext uri="{FF2B5EF4-FFF2-40B4-BE49-F238E27FC236}">
                <a16:creationId xmlns:a16="http://schemas.microsoft.com/office/drawing/2014/main" id="{45146B23-152B-645C-CFFA-C76988D1961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Power of the Exalted Jesus</a:t>
            </a:r>
          </a:p>
          <a:p>
            <a:pPr marL="36000">
              <a:defRPr/>
            </a:pPr>
            <a:r>
              <a:rPr lang="en-US" sz="3200" b="1" cap="small" spc="50" dirty="0">
                <a:latin typeface="Cambria"/>
                <a:cs typeface="Cambria"/>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BFC2426B-5770-9BD5-A31C-669646458690}"/>
              </a:ext>
            </a:extLst>
          </p:cNvPr>
          <p:cNvSpPr txBox="1">
            <a:spLocks noChangeArrowheads="1"/>
          </p:cNvSpPr>
          <p:nvPr/>
        </p:nvSpPr>
        <p:spPr bwMode="auto">
          <a:xfrm>
            <a:off x="1588" y="1251982"/>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Paul prays that believers in Ephesus will experience through the </a:t>
            </a:r>
            <a:r>
              <a:rPr lang="en-US" b="1" spc="100" dirty="0">
                <a:solidFill>
                  <a:schemeClr val="bg1"/>
                </a:solidFill>
                <a:latin typeface="Calibri"/>
                <a:cs typeface="Calibri"/>
              </a:rPr>
              <a:t>Holy Spirit </a:t>
            </a:r>
            <a:r>
              <a:rPr lang="en-US" dirty="0">
                <a:solidFill>
                  <a:schemeClr val="bg1"/>
                </a:solidFill>
                <a:latin typeface="Calibri"/>
                <a:cs typeface="Calibri"/>
              </a:rPr>
              <a:t>the immensity of the </a:t>
            </a:r>
            <a:r>
              <a:rPr lang="en-US" dirty="0">
                <a:solidFill>
                  <a:schemeClr val="bg1"/>
                </a:solidFill>
                <a:highlight>
                  <a:srgbClr val="FF0000"/>
                </a:highlight>
                <a:latin typeface="Calibri"/>
                <a:cs typeface="Calibri"/>
              </a:rPr>
              <a:t>power</a:t>
            </a:r>
            <a:r>
              <a:rPr lang="en-US" dirty="0">
                <a:solidFill>
                  <a:schemeClr val="bg1"/>
                </a:solidFill>
                <a:latin typeface="Calibri"/>
                <a:cs typeface="Calibri"/>
              </a:rPr>
              <a:t> </a:t>
            </a:r>
            <a:r>
              <a:rPr lang="en-US" b="1" spc="100" dirty="0">
                <a:solidFill>
                  <a:schemeClr val="bg1"/>
                </a:solidFill>
                <a:latin typeface="Calibri"/>
                <a:cs typeface="Calibri"/>
              </a:rPr>
              <a:t>God</a:t>
            </a:r>
            <a:r>
              <a:rPr lang="en-US" dirty="0">
                <a:solidFill>
                  <a:schemeClr val="bg1"/>
                </a:solidFill>
                <a:latin typeface="Calibri"/>
                <a:cs typeface="Calibri"/>
              </a:rPr>
              <a:t> makes </a:t>
            </a:r>
            <a:r>
              <a:rPr lang="en-US" dirty="0">
                <a:solidFill>
                  <a:schemeClr val="bg1"/>
                </a:solidFill>
                <a:highlight>
                  <a:srgbClr val="FF0000"/>
                </a:highlight>
                <a:latin typeface="Calibri"/>
                <a:cs typeface="Calibri"/>
              </a:rPr>
              <a:t>avail-able</a:t>
            </a:r>
            <a:r>
              <a:rPr lang="en-US" dirty="0">
                <a:solidFill>
                  <a:schemeClr val="bg1"/>
                </a:solidFill>
                <a:latin typeface="Calibri"/>
                <a:cs typeface="Calibri"/>
              </a:rPr>
              <a:t> to them </a:t>
            </a:r>
            <a:r>
              <a:rPr lang="en-US" dirty="0">
                <a:solidFill>
                  <a:schemeClr val="bg1"/>
                </a:solidFill>
                <a:highlight>
                  <a:srgbClr val="FF0000"/>
                </a:highlight>
                <a:latin typeface="Calibri"/>
                <a:cs typeface="Calibri"/>
              </a:rPr>
              <a:t>in </a:t>
            </a:r>
            <a:r>
              <a:rPr lang="en-US" b="1" spc="100" dirty="0">
                <a:solidFill>
                  <a:schemeClr val="bg1"/>
                </a:solidFill>
                <a:highlight>
                  <a:srgbClr val="FF0000"/>
                </a:highlight>
                <a:latin typeface="Calibri"/>
                <a:cs typeface="Calibri"/>
              </a:rPr>
              <a:t>Christ</a:t>
            </a:r>
            <a:r>
              <a:rPr lang="en-US" dirty="0">
                <a:solidFill>
                  <a:schemeClr val="bg1"/>
                </a:solidFill>
                <a:latin typeface="Calibri"/>
                <a:cs typeface="Calibri"/>
              </a:rPr>
              <a:t>. This divine might is is seen in four cosmos-shifting, salvation-history events: </a:t>
            </a:r>
            <a:r>
              <a:rPr lang="en-US" dirty="0">
                <a:latin typeface="Calibri"/>
                <a:cs typeface="Calibri"/>
              </a:rPr>
              <a:t>(1) the resurrection of Jesus; (2) His exaltation at the throne of God; (3) all things being placed in </a:t>
            </a:r>
            <a:r>
              <a:rPr lang="en-US" dirty="0" err="1">
                <a:latin typeface="Calibri"/>
                <a:cs typeface="Calibri"/>
              </a:rPr>
              <a:t>subser-vience</a:t>
            </a:r>
            <a:r>
              <a:rPr lang="en-US" dirty="0">
                <a:latin typeface="Calibri"/>
                <a:cs typeface="Calibri"/>
              </a:rPr>
              <a:t> to Christ; and (4) Christ being given to the church as its Head (</a:t>
            </a:r>
            <a:r>
              <a:rPr lang="en-US" i="1" dirty="0">
                <a:latin typeface="Calibri"/>
                <a:cs typeface="Calibri"/>
              </a:rPr>
              <a:t>Eph. 1:19–23</a:t>
            </a:r>
            <a:r>
              <a:rPr lang="en-US" dirty="0">
                <a:latin typeface="Calibri"/>
                <a:cs typeface="Calibri"/>
              </a:rPr>
              <a:t>).</a:t>
            </a:r>
          </a:p>
        </p:txBody>
      </p:sp>
      <p:sp>
        <p:nvSpPr>
          <p:cNvPr id="2" name="Text Box 3">
            <a:extLst>
              <a:ext uri="{FF2B5EF4-FFF2-40B4-BE49-F238E27FC236}">
                <a16:creationId xmlns:a16="http://schemas.microsoft.com/office/drawing/2014/main" id="{AE03CE57-08FF-F1CD-3101-327390A9AFCD}"/>
              </a:ext>
            </a:extLst>
          </p:cNvPr>
          <p:cNvSpPr txBox="1">
            <a:spLocks noChangeArrowheads="1"/>
          </p:cNvSpPr>
          <p:nvPr/>
        </p:nvSpPr>
        <p:spPr bwMode="auto">
          <a:xfrm>
            <a:off x="1588" y="1251982"/>
            <a:ext cx="9144000" cy="3417410"/>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dirty="0">
                <a:solidFill>
                  <a:schemeClr val="bg1"/>
                </a:solidFill>
                <a:latin typeface="Calibri"/>
                <a:cs typeface="Calibri"/>
              </a:rPr>
              <a:t>Paul prays that believers in Ephesus will experience through the </a:t>
            </a:r>
            <a:r>
              <a:rPr lang="en-US" b="1" spc="100" dirty="0">
                <a:solidFill>
                  <a:schemeClr val="bg1"/>
                </a:solidFill>
                <a:latin typeface="Calibri"/>
                <a:cs typeface="Calibri"/>
              </a:rPr>
              <a:t>Holy Spirit </a:t>
            </a:r>
            <a:r>
              <a:rPr lang="en-US" dirty="0">
                <a:solidFill>
                  <a:schemeClr val="bg1"/>
                </a:solidFill>
                <a:latin typeface="Calibri"/>
                <a:cs typeface="Calibri"/>
              </a:rPr>
              <a:t>the immensity of the </a:t>
            </a:r>
            <a:r>
              <a:rPr lang="en-US" dirty="0">
                <a:solidFill>
                  <a:schemeClr val="bg1"/>
                </a:solidFill>
                <a:highlight>
                  <a:srgbClr val="FF0000"/>
                </a:highlight>
                <a:latin typeface="Calibri"/>
                <a:cs typeface="Calibri"/>
              </a:rPr>
              <a:t>power</a:t>
            </a:r>
            <a:r>
              <a:rPr lang="en-US" dirty="0">
                <a:solidFill>
                  <a:schemeClr val="bg1"/>
                </a:solidFill>
                <a:latin typeface="Calibri"/>
                <a:cs typeface="Calibri"/>
              </a:rPr>
              <a:t> </a:t>
            </a:r>
            <a:r>
              <a:rPr lang="en-US" b="1" spc="100" dirty="0">
                <a:solidFill>
                  <a:schemeClr val="bg1"/>
                </a:solidFill>
                <a:latin typeface="Calibri"/>
                <a:cs typeface="Calibri"/>
              </a:rPr>
              <a:t>God</a:t>
            </a:r>
            <a:r>
              <a:rPr lang="en-US" dirty="0">
                <a:solidFill>
                  <a:schemeClr val="bg1"/>
                </a:solidFill>
                <a:latin typeface="Calibri"/>
                <a:cs typeface="Calibri"/>
              </a:rPr>
              <a:t> makes </a:t>
            </a:r>
            <a:r>
              <a:rPr lang="en-US" dirty="0">
                <a:solidFill>
                  <a:schemeClr val="bg1"/>
                </a:solidFill>
                <a:highlight>
                  <a:srgbClr val="FF0000"/>
                </a:highlight>
                <a:latin typeface="Calibri"/>
                <a:cs typeface="Calibri"/>
              </a:rPr>
              <a:t>avail-able</a:t>
            </a:r>
            <a:r>
              <a:rPr lang="en-US" dirty="0">
                <a:solidFill>
                  <a:schemeClr val="bg1"/>
                </a:solidFill>
                <a:latin typeface="Calibri"/>
                <a:cs typeface="Calibri"/>
              </a:rPr>
              <a:t> to them </a:t>
            </a:r>
            <a:r>
              <a:rPr lang="en-US" dirty="0">
                <a:solidFill>
                  <a:schemeClr val="bg1"/>
                </a:solidFill>
                <a:highlight>
                  <a:srgbClr val="FF0000"/>
                </a:highlight>
                <a:latin typeface="Calibri"/>
                <a:cs typeface="Calibri"/>
              </a:rPr>
              <a:t>in </a:t>
            </a:r>
            <a:r>
              <a:rPr lang="en-US" b="1" spc="100" dirty="0">
                <a:solidFill>
                  <a:schemeClr val="bg1"/>
                </a:solidFill>
                <a:highlight>
                  <a:srgbClr val="FF0000"/>
                </a:highlight>
                <a:latin typeface="Calibri"/>
                <a:cs typeface="Calibri"/>
              </a:rPr>
              <a:t>Christ</a:t>
            </a:r>
            <a:r>
              <a:rPr lang="en-US" dirty="0">
                <a:solidFill>
                  <a:schemeClr val="bg1"/>
                </a:solidFill>
                <a:latin typeface="Calibri"/>
                <a:cs typeface="Calibri"/>
              </a:rPr>
              <a:t>. </a:t>
            </a:r>
            <a:r>
              <a:rPr lang="en-US" dirty="0">
                <a:latin typeface="Calibri"/>
                <a:cs typeface="Calibri"/>
              </a:rPr>
              <a:t>This divine might is is seen in four cosmos-shifting, salvation-history events:</a:t>
            </a:r>
          </a:p>
        </p:txBody>
      </p:sp>
      <p:sp>
        <p:nvSpPr>
          <p:cNvPr id="4" name="Text Box 3">
            <a:extLst>
              <a:ext uri="{FF2B5EF4-FFF2-40B4-BE49-F238E27FC236}">
                <a16:creationId xmlns:a16="http://schemas.microsoft.com/office/drawing/2014/main" id="{F21B4D23-4D81-E441-C5A4-6FD565A2DC23}"/>
              </a:ext>
            </a:extLst>
          </p:cNvPr>
          <p:cNvSpPr txBox="1">
            <a:spLocks noChangeArrowheads="1"/>
          </p:cNvSpPr>
          <p:nvPr/>
        </p:nvSpPr>
        <p:spPr bwMode="auto">
          <a:xfrm>
            <a:off x="1588" y="1251982"/>
            <a:ext cx="9144000" cy="2309415"/>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Paul prays that believers in Ephesus will experience through the </a:t>
            </a:r>
            <a:r>
              <a:rPr lang="en-US" b="1" spc="100" dirty="0">
                <a:latin typeface="Calibri"/>
                <a:cs typeface="Calibri"/>
              </a:rPr>
              <a:t>Holy Spirit </a:t>
            </a:r>
            <a:r>
              <a:rPr lang="en-US" dirty="0">
                <a:latin typeface="Calibri"/>
                <a:cs typeface="Calibri"/>
              </a:rPr>
              <a:t>the immensity of the </a:t>
            </a:r>
            <a:r>
              <a:rPr lang="en-US" dirty="0">
                <a:highlight>
                  <a:srgbClr val="FF0000"/>
                </a:highlight>
                <a:latin typeface="Calibri"/>
                <a:cs typeface="Calibri"/>
              </a:rPr>
              <a:t>power</a:t>
            </a:r>
            <a:r>
              <a:rPr lang="en-US" dirty="0">
                <a:latin typeface="Calibri"/>
                <a:cs typeface="Calibri"/>
              </a:rPr>
              <a:t> </a:t>
            </a:r>
            <a:r>
              <a:rPr lang="en-US" b="1" spc="100" dirty="0">
                <a:latin typeface="Calibri"/>
                <a:cs typeface="Calibri"/>
              </a:rPr>
              <a:t>God</a:t>
            </a:r>
            <a:r>
              <a:rPr lang="en-US" dirty="0">
                <a:latin typeface="Calibri"/>
                <a:cs typeface="Calibri"/>
              </a:rPr>
              <a:t> makes </a:t>
            </a:r>
            <a:r>
              <a:rPr lang="en-US" dirty="0">
                <a:highlight>
                  <a:srgbClr val="FF0000"/>
                </a:highlight>
                <a:latin typeface="Calibri"/>
                <a:cs typeface="Calibri"/>
              </a:rPr>
              <a:t>avail-able</a:t>
            </a:r>
            <a:r>
              <a:rPr lang="en-US" dirty="0">
                <a:latin typeface="Calibri"/>
                <a:cs typeface="Calibri"/>
              </a:rPr>
              <a:t> to them </a:t>
            </a:r>
            <a:r>
              <a:rPr lang="en-US" dirty="0">
                <a:highlight>
                  <a:srgbClr val="FF0000"/>
                </a:highlight>
                <a:latin typeface="Calibri"/>
                <a:cs typeface="Calibri"/>
              </a:rPr>
              <a:t>in </a:t>
            </a:r>
            <a:r>
              <a:rPr lang="en-US" b="1" spc="100" dirty="0">
                <a:highlight>
                  <a:srgbClr val="FF0000"/>
                </a:highlight>
                <a:latin typeface="Calibri"/>
                <a:cs typeface="Calibri"/>
              </a:rPr>
              <a:t>Christ</a:t>
            </a:r>
            <a:r>
              <a:rPr lang="en-US" dirty="0">
                <a:latin typeface="Calibri"/>
                <a:cs typeface="Calibri"/>
              </a:rPr>
              <a:t>. </a:t>
            </a:r>
          </a:p>
        </p:txBody>
      </p:sp>
      <p:sp>
        <p:nvSpPr>
          <p:cNvPr id="3" name="Text Box 2">
            <a:extLst>
              <a:ext uri="{FF2B5EF4-FFF2-40B4-BE49-F238E27FC236}">
                <a16:creationId xmlns:a16="http://schemas.microsoft.com/office/drawing/2014/main" id="{B7113652-0CB0-BE53-1FB5-8435378AED75}"/>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Power of the Exalted Jesus</a:t>
            </a:r>
          </a:p>
          <a:p>
            <a:pPr marL="36000">
              <a:defRPr/>
            </a:pPr>
            <a:r>
              <a:rPr lang="en-US" sz="3200" b="1" cap="small" spc="50" dirty="0">
                <a:latin typeface="Cambria"/>
                <a:cs typeface="Cambria"/>
              </a:rPr>
              <a:t>Initial Words</a:t>
            </a: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0"/>
                                  </p:iterate>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F6F13B1-DFBB-E26D-C6F3-87531EA1179C}"/>
              </a:ext>
            </a:extLst>
          </p:cNvPr>
          <p:cNvSpPr txBox="1">
            <a:spLocks noChangeArrowheads="1"/>
          </p:cNvSpPr>
          <p:nvPr/>
        </p:nvSpPr>
        <p:spPr bwMode="auto">
          <a:xfrm>
            <a:off x="1753575" y="6350"/>
            <a:ext cx="7426937"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Power of the Exalted Jesus</a:t>
            </a:r>
          </a:p>
          <a:p>
            <a:pPr marL="36000">
              <a:defRPr/>
            </a:pPr>
            <a:r>
              <a:rPr lang="en-US" sz="3200" b="1" cap="small" spc="50" dirty="0">
                <a:latin typeface="Cambria"/>
                <a:cs typeface="Cambria"/>
              </a:rPr>
              <a:t>Quick Look   </a:t>
            </a:r>
            <a:r>
              <a:rPr lang="en-US" sz="3200" b="1" spc="50" dirty="0">
                <a:latin typeface="Cambria"/>
                <a:cs typeface="Cambria"/>
              </a:rPr>
              <a:t>	</a:t>
            </a:r>
          </a:p>
        </p:txBody>
      </p:sp>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0" y="1294303"/>
            <a:ext cx="9144000" cy="5509200"/>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79388" eaLnBrk="1" hangingPunct="1">
              <a:lnSpc>
                <a:spcPct val="88000"/>
              </a:lnSpc>
              <a:spcBef>
                <a:spcPts val="0"/>
              </a:spcBef>
              <a:spcAft>
                <a:spcPts val="0"/>
              </a:spcAft>
              <a:tabLst>
                <a:tab pos="684213" algn="l"/>
                <a:tab pos="1185863" algn="l"/>
                <a:tab pos="3810000" algn="l"/>
              </a:tabLst>
            </a:pPr>
            <a:r>
              <a:rPr lang="en-US" dirty="0">
                <a:latin typeface="Calibri" panose="020F0502020204030204" pitchFamily="34" charset="0"/>
                <a:cs typeface="Calibri" panose="020F0502020204030204" pitchFamily="34" charset="0"/>
              </a:rPr>
              <a:t>1. </a:t>
            </a:r>
            <a:r>
              <a:rPr lang="en-US" b="1" spc="100" dirty="0">
                <a:latin typeface="Calibri" panose="020F0502020204030204" pitchFamily="34" charset="0"/>
                <a:cs typeface="Calibri" panose="020F0502020204030204" pitchFamily="34" charset="0"/>
              </a:rPr>
              <a:t>Essentials </a:t>
            </a:r>
            <a:r>
              <a:rPr lang="en-US" dirty="0">
                <a:latin typeface="Calibri" panose="020F0502020204030204" pitchFamily="34" charset="0"/>
                <a:cs typeface="Calibri" panose="020F0502020204030204" pitchFamily="34" charset="0"/>
              </a:rPr>
              <a:t>for Living</a:t>
            </a:r>
            <a:endParaRPr lang="en-US" b="1" spc="100" dirty="0">
              <a:latin typeface="Calibri" panose="020F0502020204030204" pitchFamily="34" charset="0"/>
              <a:cs typeface="Calibri" panose="020F0502020204030204" pitchFamily="34" charset="0"/>
            </a:endParaRPr>
          </a:p>
          <a:p>
            <a:pPr marL="179388" eaLnBrk="1" hangingPunct="1">
              <a:lnSpc>
                <a:spcPct val="88000"/>
              </a:lnSpc>
              <a:spcBef>
                <a:spcPts val="0"/>
              </a:spcBef>
              <a:spcAft>
                <a:spcPts val="0"/>
              </a:spcAft>
              <a:tabLst>
                <a:tab pos="684213" algn="l"/>
                <a:tab pos="1185863" algn="l"/>
                <a:tab pos="3810000" algn="l"/>
              </a:tabLst>
            </a:pPr>
            <a:r>
              <a:rPr lang="en-US" b="1" spc="1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 Prayer and Thanksgiving        		(</a:t>
            </a:r>
            <a:r>
              <a:rPr lang="en-US" i="1" dirty="0">
                <a:latin typeface="Calibri" panose="020F0502020204030204" pitchFamily="34" charset="0"/>
                <a:cs typeface="Calibri" panose="020F0502020204030204" pitchFamily="34" charset="0"/>
              </a:rPr>
              <a:t>Eph. 1:15, 16</a:t>
            </a:r>
            <a:r>
              <a:rPr lang="en-US" dirty="0">
                <a:latin typeface="Calibri" panose="020F0502020204030204" pitchFamily="34" charset="0"/>
                <a:cs typeface="Calibri" panose="020F0502020204030204" pitchFamily="34" charset="0"/>
              </a:rPr>
              <a:t>).</a:t>
            </a:r>
          </a:p>
          <a:p>
            <a:pPr marL="179388" eaLnBrk="1" hangingPunct="1">
              <a:lnSpc>
                <a:spcPct val="88000"/>
              </a:lnSpc>
              <a:spcBef>
                <a:spcPts val="0"/>
              </a:spcBef>
              <a:spcAft>
                <a:spcPts val="0"/>
              </a:spcAft>
              <a:tabLst>
                <a:tab pos="684213" algn="l"/>
                <a:tab pos="1185863" algn="l"/>
                <a:tab pos="3810000" algn="l"/>
              </a:tabLst>
            </a:pPr>
            <a:r>
              <a:rPr lang="en-US" dirty="0">
                <a:latin typeface="Calibri" panose="020F0502020204030204" pitchFamily="34" charset="0"/>
                <a:cs typeface="Calibri" panose="020F0502020204030204" pitchFamily="34" charset="0"/>
              </a:rPr>
              <a:t>	b. Insight From the Holy Spirit              	(</a:t>
            </a:r>
            <a:r>
              <a:rPr lang="en-US" i="1" dirty="0">
                <a:latin typeface="Calibri" panose="020F0502020204030204" pitchFamily="34" charset="0"/>
                <a:cs typeface="Calibri" panose="020F0502020204030204" pitchFamily="34" charset="0"/>
              </a:rPr>
              <a:t>Eph. 1:17–19</a:t>
            </a:r>
            <a:r>
              <a:rPr lang="en-US" dirty="0">
                <a:latin typeface="Calibri" panose="020F0502020204030204" pitchFamily="34" charset="0"/>
                <a:cs typeface="Calibri" panose="020F0502020204030204" pitchFamily="34" charset="0"/>
              </a:rPr>
              <a:t>).</a:t>
            </a:r>
          </a:p>
          <a:p>
            <a:pPr marL="179388" eaLnBrk="1" hangingPunct="1">
              <a:lnSpc>
                <a:spcPct val="88000"/>
              </a:lnSpc>
              <a:spcBef>
                <a:spcPts val="0"/>
              </a:spcBef>
              <a:spcAft>
                <a:spcPts val="0"/>
              </a:spcAft>
              <a:tabLst>
                <a:tab pos="684213" algn="l"/>
                <a:tab pos="1185863" algn="l"/>
                <a:tab pos="3810000" algn="l"/>
              </a:tabLst>
            </a:pPr>
            <a:r>
              <a:rPr lang="en-US" dirty="0">
                <a:latin typeface="Calibri" panose="020F0502020204030204" pitchFamily="34" charset="0"/>
                <a:cs typeface="Calibri" panose="020F0502020204030204" pitchFamily="34" charset="0"/>
              </a:rPr>
              <a:t>2. Experiencing </a:t>
            </a:r>
            <a:r>
              <a:rPr lang="en-US" b="1" spc="100" dirty="0">
                <a:latin typeface="Calibri" panose="020F0502020204030204" pitchFamily="34" charset="0"/>
                <a:cs typeface="Calibri" panose="020F0502020204030204" pitchFamily="34" charset="0"/>
              </a:rPr>
              <a:t>Transformative</a:t>
            </a:r>
            <a:r>
              <a:rPr lang="en-US" dirty="0">
                <a:latin typeface="Calibri" panose="020F0502020204030204" pitchFamily="34" charset="0"/>
                <a:cs typeface="Calibri" panose="020F0502020204030204" pitchFamily="34" charset="0"/>
              </a:rPr>
              <a:t> Power  </a:t>
            </a:r>
          </a:p>
          <a:p>
            <a:pPr marL="179388" eaLnBrk="1" hangingPunct="1">
              <a:lnSpc>
                <a:spcPct val="88000"/>
              </a:lnSpc>
              <a:spcBef>
                <a:spcPts val="0"/>
              </a:spcBef>
              <a:spcAft>
                <a:spcPts val="0"/>
              </a:spcAft>
              <a:tabLst>
                <a:tab pos="684213" algn="l"/>
                <a:tab pos="1185863" algn="l"/>
                <a:tab pos="3810000" algn="l"/>
              </a:tabLst>
            </a:pPr>
            <a:r>
              <a:rPr lang="en-US" spc="-100" dirty="0">
                <a:latin typeface="Calibri" panose="020F0502020204030204" pitchFamily="34" charset="0"/>
                <a:cs typeface="Calibri" panose="020F0502020204030204" pitchFamily="34" charset="0"/>
              </a:rPr>
              <a:t>	a. Resurrection Power (</a:t>
            </a:r>
            <a:r>
              <a:rPr lang="en-US" i="1" spc="-100" dirty="0">
                <a:latin typeface="Calibri" panose="020F0502020204030204" pitchFamily="34" charset="0"/>
                <a:cs typeface="Calibri" panose="020F0502020204030204" pitchFamily="34" charset="0"/>
              </a:rPr>
              <a:t>Eph.</a:t>
            </a:r>
            <a:r>
              <a:rPr lang="en-US" i="1" spc="-300" dirty="0">
                <a:latin typeface="Calibri" panose="020F0502020204030204" pitchFamily="34" charset="0"/>
                <a:cs typeface="Calibri" panose="020F0502020204030204" pitchFamily="34" charset="0"/>
              </a:rPr>
              <a:t> </a:t>
            </a:r>
            <a:r>
              <a:rPr lang="en-US" i="1" spc="-100" dirty="0">
                <a:latin typeface="Calibri" panose="020F0502020204030204" pitchFamily="34" charset="0"/>
                <a:cs typeface="Calibri" panose="020F0502020204030204" pitchFamily="34" charset="0"/>
              </a:rPr>
              <a:t>1:20</a:t>
            </a:r>
            <a:r>
              <a:rPr lang="en-US" spc="-100" dirty="0">
                <a:latin typeface="Calibri" panose="020F0502020204030204" pitchFamily="34" charset="0"/>
                <a:cs typeface="Calibri" panose="020F0502020204030204" pitchFamily="34" charset="0"/>
              </a:rPr>
              <a:t>).  	   </a:t>
            </a:r>
          </a:p>
          <a:p>
            <a:pPr marL="179388" eaLnBrk="1" hangingPunct="1">
              <a:lnSpc>
                <a:spcPct val="88000"/>
              </a:lnSpc>
              <a:spcBef>
                <a:spcPts val="0"/>
              </a:spcBef>
              <a:spcAft>
                <a:spcPts val="0"/>
              </a:spcAft>
              <a:tabLst>
                <a:tab pos="684213" algn="l"/>
                <a:tab pos="1185863" algn="l"/>
                <a:tab pos="3810000" algn="l"/>
              </a:tabLst>
            </a:pPr>
            <a:r>
              <a:rPr lang="en-US" spc="-100" dirty="0">
                <a:latin typeface="Calibri" panose="020F0502020204030204" pitchFamily="34" charset="0"/>
                <a:cs typeface="Calibri" panose="020F0502020204030204" pitchFamily="34" charset="0"/>
              </a:rPr>
              <a:t>	b. </a:t>
            </a:r>
            <a:r>
              <a:rPr lang="en-US" dirty="0">
                <a:latin typeface="Calibri" panose="020F0502020204030204" pitchFamily="34" charset="0"/>
                <a:cs typeface="Calibri" panose="020F0502020204030204" pitchFamily="34" charset="0"/>
              </a:rPr>
              <a:t>Christ Above All Powers </a:t>
            </a:r>
            <a:r>
              <a:rPr lang="en-US" spc="-150" dirty="0">
                <a:latin typeface="Calibri" panose="020F0502020204030204" pitchFamily="34" charset="0"/>
                <a:cs typeface="Calibri" panose="020F0502020204030204" pitchFamily="34" charset="0"/>
              </a:rPr>
              <a:t>(</a:t>
            </a:r>
            <a:r>
              <a:rPr lang="en-US" i="1" spc="-150" dirty="0">
                <a:latin typeface="Calibri" panose="020F0502020204030204" pitchFamily="34" charset="0"/>
                <a:cs typeface="Calibri" panose="020F0502020204030204" pitchFamily="34" charset="0"/>
              </a:rPr>
              <a:t>Eph.</a:t>
            </a:r>
            <a:r>
              <a:rPr lang="en-US" i="1" spc="-300" dirty="0">
                <a:latin typeface="Calibri" panose="020F0502020204030204" pitchFamily="34" charset="0"/>
                <a:cs typeface="Calibri" panose="020F0502020204030204" pitchFamily="34" charset="0"/>
              </a:rPr>
              <a:t> </a:t>
            </a:r>
            <a:r>
              <a:rPr lang="en-US" i="1" spc="-150" dirty="0">
                <a:latin typeface="Calibri" panose="020F0502020204030204" pitchFamily="34" charset="0"/>
                <a:cs typeface="Calibri" panose="020F0502020204030204" pitchFamily="34" charset="0"/>
              </a:rPr>
              <a:t>1:21</a:t>
            </a:r>
            <a:r>
              <a:rPr lang="en-US" spc="-150" dirty="0">
                <a:latin typeface="Calibri" panose="020F0502020204030204" pitchFamily="34" charset="0"/>
                <a:cs typeface="Calibri" panose="020F0502020204030204" pitchFamily="34" charset="0"/>
              </a:rPr>
              <a:t>). </a:t>
            </a:r>
          </a:p>
          <a:p>
            <a:pPr marL="179388" eaLnBrk="1" hangingPunct="1">
              <a:lnSpc>
                <a:spcPct val="88000"/>
              </a:lnSpc>
              <a:spcBef>
                <a:spcPts val="0"/>
              </a:spcBef>
              <a:spcAft>
                <a:spcPts val="0"/>
              </a:spcAft>
              <a:tabLst>
                <a:tab pos="684213" algn="l"/>
                <a:tab pos="1185863" algn="l"/>
                <a:tab pos="3810000" algn="l"/>
              </a:tabLst>
            </a:pPr>
            <a:r>
              <a:rPr lang="en-US" dirty="0">
                <a:latin typeface="Calibri" panose="020F0502020204030204" pitchFamily="34" charset="0"/>
                <a:cs typeface="Calibri" panose="020F0502020204030204" pitchFamily="34" charset="0"/>
              </a:rPr>
              <a:t>3. </a:t>
            </a:r>
            <a:r>
              <a:rPr lang="en-US" b="1" spc="100" dirty="0">
                <a:latin typeface="Calibri" panose="020F0502020204030204" pitchFamily="34" charset="0"/>
                <a:cs typeface="Calibri" panose="020F0502020204030204" pitchFamily="34" charset="0"/>
              </a:rPr>
              <a:t>Freely </a:t>
            </a:r>
            <a:r>
              <a:rPr lang="en-US" dirty="0">
                <a:latin typeface="Calibri" panose="020F0502020204030204" pitchFamily="34" charset="0"/>
                <a:cs typeface="Calibri" panose="020F0502020204030204" pitchFamily="34" charset="0"/>
              </a:rPr>
              <a:t>Living Life 	</a:t>
            </a:r>
          </a:p>
          <a:p>
            <a:pPr marL="179388" eaLnBrk="1" hangingPunct="1">
              <a:lnSpc>
                <a:spcPct val="88000"/>
              </a:lnSpc>
              <a:spcBef>
                <a:spcPts val="0"/>
              </a:spcBef>
              <a:spcAft>
                <a:spcPts val="0"/>
              </a:spcAft>
              <a:tabLst>
                <a:tab pos="684213" algn="l"/>
                <a:tab pos="1185863" algn="l"/>
                <a:tab pos="3810000" algn="l"/>
              </a:tabLst>
            </a:pPr>
            <a:r>
              <a:rPr lang="en-US" dirty="0">
                <a:latin typeface="Calibri" panose="020F0502020204030204" pitchFamily="34" charset="0"/>
                <a:cs typeface="Calibri" panose="020F0502020204030204" pitchFamily="34" charset="0"/>
              </a:rPr>
              <a:t>	Jesus and His Church (</a:t>
            </a:r>
            <a:r>
              <a:rPr lang="en-US" i="1" dirty="0">
                <a:latin typeface="Calibri" panose="020F0502020204030204" pitchFamily="34" charset="0"/>
                <a:cs typeface="Calibri" panose="020F0502020204030204" pitchFamily="34" charset="0"/>
              </a:rPr>
              <a:t>Eph. 1:</a:t>
            </a:r>
            <a:r>
              <a:rPr lang="en-US" i="1" spc="-150" dirty="0">
                <a:latin typeface="Calibri" panose="020F0502020204030204" pitchFamily="34" charset="0"/>
                <a:cs typeface="Calibri" panose="020F0502020204030204" pitchFamily="34" charset="0"/>
              </a:rPr>
              <a:t>22,</a:t>
            </a:r>
            <a:r>
              <a:rPr lang="en-US" i="1" spc="-300" dirty="0">
                <a:latin typeface="Calibri" panose="020F0502020204030204" pitchFamily="34" charset="0"/>
                <a:cs typeface="Calibri" panose="020F0502020204030204" pitchFamily="34" charset="0"/>
              </a:rPr>
              <a:t> </a:t>
            </a:r>
            <a:r>
              <a:rPr lang="en-US" i="1" spc="-150" dirty="0">
                <a:latin typeface="Calibri" panose="020F0502020204030204" pitchFamily="34" charset="0"/>
                <a:cs typeface="Calibri" panose="020F0502020204030204" pitchFamily="34" charset="0"/>
              </a:rPr>
              <a:t>23</a:t>
            </a:r>
            <a:r>
              <a:rPr lang="en-US" dirty="0">
                <a:latin typeface="Calibri" panose="020F0502020204030204" pitchFamily="34" charset="0"/>
                <a:cs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35156"/>
            <a:ext cx="7422093" cy="1449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The Power of the Exalted Jesus</a:t>
            </a:r>
          </a:p>
          <a:p>
            <a:pPr marL="36000">
              <a:lnSpc>
                <a:spcPct val="80000"/>
              </a:lnSpc>
              <a:defRPr/>
            </a:pPr>
            <a:r>
              <a:rPr lang="en-US" sz="3200" b="1" cap="small" spc="100" dirty="0">
                <a:latin typeface="Cambria"/>
                <a:cs typeface="Cambria"/>
              </a:rPr>
              <a:t>1. Essentials For Living</a:t>
            </a:r>
          </a:p>
          <a:p>
            <a:pPr marL="36000">
              <a:lnSpc>
                <a:spcPct val="80000"/>
              </a:lnSpc>
              <a:defRPr/>
            </a:pPr>
            <a:r>
              <a:rPr lang="en-US" sz="3200" cap="small" spc="50" dirty="0">
                <a:latin typeface="Cambria"/>
                <a:cs typeface="Cambria"/>
              </a:rPr>
              <a:t>a. Prayer and Thanksgiving </a:t>
            </a:r>
            <a:endParaRPr lang="en-US" sz="3200" b="1" cap="small" spc="50" dirty="0">
              <a:latin typeface="Cambria"/>
              <a:cs typeface="Cambria"/>
            </a:endParaRP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F90027A1-995D-0355-BE70-43EA3B1E2B9E}"/>
              </a:ext>
            </a:extLst>
          </p:cNvPr>
          <p:cNvPicPr>
            <a:picLocks noChangeAspect="1"/>
          </p:cNvPicPr>
          <p:nvPr/>
        </p:nvPicPr>
        <p:blipFill rotWithShape="1">
          <a:blip r:embed="rId3"/>
          <a:srcRect t="13312" b="13312"/>
          <a:stretch/>
        </p:blipFill>
        <p:spPr>
          <a:xfrm>
            <a:off x="1959241" y="2521071"/>
            <a:ext cx="5349063" cy="2780137"/>
          </a:xfrm>
          <a:prstGeom prst="rect">
            <a:avLst/>
          </a:prstGeom>
        </p:spPr>
      </p:pic>
      <p:sp>
        <p:nvSpPr>
          <p:cNvPr id="6" name="Rectangle 5">
            <a:extLst>
              <a:ext uri="{FF2B5EF4-FFF2-40B4-BE49-F238E27FC236}">
                <a16:creationId xmlns:a16="http://schemas.microsoft.com/office/drawing/2014/main" id="{105667C3-19CE-C5B9-F0E5-74D3A9664FD7}"/>
              </a:ext>
            </a:extLst>
          </p:cNvPr>
          <p:cNvSpPr/>
          <p:nvPr/>
        </p:nvSpPr>
        <p:spPr bwMode="auto">
          <a:xfrm>
            <a:off x="1959241" y="2521071"/>
            <a:ext cx="5349063" cy="27801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84974248-FA65-9929-DC0B-D742574AE125}"/>
              </a:ext>
            </a:extLst>
          </p:cNvPr>
          <p:cNvSpPr txBox="1">
            <a:spLocks noChangeArrowheads="1"/>
          </p:cNvSpPr>
          <p:nvPr/>
        </p:nvSpPr>
        <p:spPr bwMode="auto">
          <a:xfrm>
            <a:off x="35496" y="1656975"/>
            <a:ext cx="9144000"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spc="-100" dirty="0" err="1">
                <a:latin typeface="Cambria"/>
                <a:cs typeface="Cambria"/>
              </a:rPr>
              <a:t>Ephesians</a:t>
            </a:r>
            <a:r>
              <a:rPr lang="de-DE" sz="3600" spc="-100" dirty="0">
                <a:latin typeface="Cambria"/>
                <a:cs typeface="Cambria"/>
              </a:rPr>
              <a:t> 1:15, 16 </a:t>
            </a:r>
            <a:r>
              <a:rPr lang="en-US" sz="2800" spc="-100" dirty="0">
                <a:latin typeface="Cambria"/>
                <a:cs typeface="Cambria"/>
              </a:rPr>
              <a:t>NKJV</a:t>
            </a:r>
            <a:endParaRPr lang="en-US" sz="3600" spc="-1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“Therefore I also, after I heard of your       faith in the Lord Jesus and your love for          all the saints, do not cease to give             </a:t>
            </a:r>
          </a:p>
          <a:p>
            <a:pPr algn="ctr" eaLnBrk="1" hangingPunct="1">
              <a:lnSpc>
                <a:spcPct val="90000"/>
              </a:lnSpc>
              <a:spcBef>
                <a:spcPts val="0"/>
              </a:spcBef>
              <a:spcAft>
                <a:spcPts val="0"/>
              </a:spcAft>
              <a:defRPr/>
            </a:pPr>
            <a:endParaRPr lang="en-US" dirty="0">
              <a:highlight>
                <a:srgbClr val="FF0000"/>
              </a:highlight>
              <a:latin typeface="Calibri"/>
              <a:cs typeface="Calibri"/>
            </a:endParaRPr>
          </a:p>
          <a:p>
            <a:pPr algn="ctr" eaLnBrk="1" hangingPunct="1">
              <a:lnSpc>
                <a:spcPct val="90000"/>
              </a:lnSpc>
              <a:spcBef>
                <a:spcPts val="0"/>
              </a:spcBef>
              <a:spcAft>
                <a:spcPts val="0"/>
              </a:spcAft>
              <a:defRPr/>
            </a:pPr>
            <a:endParaRPr lang="en-US" dirty="0">
              <a:highlight>
                <a:srgbClr val="FF0000"/>
              </a:highlight>
              <a:latin typeface="Calibri"/>
              <a:cs typeface="Calibri"/>
            </a:endParaRPr>
          </a:p>
          <a:p>
            <a:pPr algn="ctr" eaLnBrk="1" hangingPunct="1">
              <a:lnSpc>
                <a:spcPct val="90000"/>
              </a:lnSpc>
              <a:spcBef>
                <a:spcPts val="0"/>
              </a:spcBef>
              <a:spcAft>
                <a:spcPts val="0"/>
              </a:spcAft>
              <a:defRPr/>
            </a:pPr>
            <a:endParaRPr lang="en-US" dirty="0">
              <a:highlight>
                <a:srgbClr val="FF0000"/>
              </a:highlight>
              <a:latin typeface="Calibri"/>
              <a:cs typeface="Calibri"/>
            </a:endParaRPr>
          </a:p>
          <a:p>
            <a:pPr algn="ctr" eaLnBrk="1" hangingPunct="1">
              <a:lnSpc>
                <a:spcPct val="90000"/>
              </a:lnSpc>
              <a:spcBef>
                <a:spcPts val="0"/>
              </a:spcBef>
              <a:spcAft>
                <a:spcPts val="0"/>
              </a:spcAft>
              <a:defRPr/>
            </a:pPr>
            <a:r>
              <a:rPr lang="en-US" dirty="0">
                <a:highlight>
                  <a:srgbClr val="FF0000"/>
                </a:highlight>
                <a:latin typeface="Calibri"/>
                <a:cs typeface="Calibri"/>
              </a:rPr>
              <a:t>thanks</a:t>
            </a:r>
            <a:r>
              <a:rPr lang="en-US" dirty="0">
                <a:latin typeface="Calibri"/>
                <a:cs typeface="Calibri"/>
              </a:rPr>
              <a:t> for you, making mention of you             in my </a:t>
            </a:r>
            <a:r>
              <a:rPr lang="en-US" dirty="0">
                <a:highlight>
                  <a:srgbClr val="FF0000"/>
                </a:highlight>
                <a:latin typeface="Calibri"/>
                <a:cs typeface="Calibri"/>
              </a:rPr>
              <a:t>prayers.”</a:t>
            </a:r>
            <a:endParaRPr lang="en-US" dirty="0">
              <a:latin typeface="Calibri"/>
              <a:cs typeface="Calibri"/>
            </a:endParaRPr>
          </a:p>
        </p:txBody>
      </p:sp>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hidden"/>
                                      </p:to>
                                    </p:set>
                                  </p:childTnLst>
                                </p:cTn>
                              </p:par>
                              <p:par>
                                <p:cTn id="28" presetID="16" presetClass="entr" presetSubtype="37"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outVertical)">
                                      <p:cBhvr>
                                        <p:cTn id="30" dur="2000"/>
                                        <p:tgtEl>
                                          <p:spTgt spid="5"/>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P spid="3" grpId="1"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0"/>
              </a:spcAft>
              <a:tabLst>
                <a:tab pos="450850" algn="l"/>
              </a:tabLst>
              <a:defRPr/>
            </a:pPr>
            <a:r>
              <a:rPr lang="en-US" b="1" dirty="0">
                <a:latin typeface="Calibri"/>
                <a:cs typeface="Calibri"/>
              </a:rPr>
              <a:t>Thanksgiving is the native language                of prayer </a:t>
            </a:r>
            <a:r>
              <a:rPr lang="en-US" dirty="0">
                <a:latin typeface="Calibri"/>
                <a:cs typeface="Calibri"/>
              </a:rPr>
              <a:t>	</a:t>
            </a:r>
          </a:p>
          <a:p>
            <a:pPr marL="180975" eaLnBrk="1" hangingPunct="1">
              <a:lnSpc>
                <a:spcPct val="90000"/>
              </a:lnSpc>
              <a:spcBef>
                <a:spcPts val="0"/>
              </a:spcBef>
              <a:spcAft>
                <a:spcPts val="0"/>
              </a:spcAft>
              <a:tabLst>
                <a:tab pos="450850" algn="l"/>
              </a:tabLst>
              <a:defRPr/>
            </a:pPr>
            <a:r>
              <a:rPr lang="en-US" dirty="0">
                <a:latin typeface="Calibri"/>
                <a:cs typeface="Calibri"/>
              </a:rPr>
              <a:t>	• We gather up the blessings of God and 	thank Him for them.</a:t>
            </a:r>
          </a:p>
          <a:p>
            <a:pPr marL="180975" eaLnBrk="1" hangingPunct="1">
              <a:lnSpc>
                <a:spcPct val="90000"/>
              </a:lnSpc>
              <a:spcBef>
                <a:spcPts val="0"/>
              </a:spcBef>
              <a:spcAft>
                <a:spcPts val="0"/>
              </a:spcAft>
              <a:tabLst>
                <a:tab pos="450850" algn="l"/>
              </a:tabLst>
              <a:defRPr/>
            </a:pPr>
            <a:r>
              <a:rPr lang="en-US" dirty="0">
                <a:latin typeface="Calibri"/>
                <a:cs typeface="Calibri"/>
              </a:rPr>
              <a:t>	• We seek to perceive God at work in 	difficult circumstances and praise Him for 	His transforming presence in our lives.</a:t>
            </a:r>
          </a:p>
          <a:p>
            <a:pPr marL="180975" eaLnBrk="1" hangingPunct="1">
              <a:lnSpc>
                <a:spcPct val="90000"/>
              </a:lnSpc>
              <a:spcBef>
                <a:spcPts val="0"/>
              </a:spcBef>
              <a:spcAft>
                <a:spcPts val="0"/>
              </a:spcAft>
              <a:tabLst>
                <a:tab pos="450850" algn="l"/>
              </a:tabLst>
              <a:defRPr/>
            </a:pPr>
            <a:r>
              <a:rPr lang="en-US" dirty="0">
                <a:latin typeface="Calibri"/>
                <a:cs typeface="Calibri"/>
              </a:rPr>
              <a:t>	• We thank Him for blessing those in our 	circle of influence.</a:t>
            </a:r>
            <a:endParaRPr lang="en-US" spc="-50" dirty="0">
              <a:latin typeface="Calibri"/>
              <a:cs typeface="Calibri"/>
            </a:endParaRPr>
          </a:p>
          <a:p>
            <a:pPr marL="180975" eaLnBrk="1" hangingPunct="1">
              <a:lnSpc>
                <a:spcPct val="90000"/>
              </a:lnSpc>
              <a:spcBef>
                <a:spcPts val="0"/>
              </a:spcBef>
              <a:spcAft>
                <a:spcPts val="0"/>
              </a:spcAft>
              <a:tabLst>
                <a:tab pos="450850" algn="l"/>
              </a:tabLst>
              <a:defRPr/>
            </a:pPr>
            <a:r>
              <a:rPr lang="en-US" b="1" i="1" dirty="0">
                <a:latin typeface="Calibri"/>
                <a:cs typeface="Calibri"/>
              </a:rPr>
              <a:t>Prayer</a:t>
            </a:r>
            <a:r>
              <a:rPr lang="en-US" i="1" spc="-50" dirty="0">
                <a:latin typeface="Calibri"/>
                <a:cs typeface="Calibri"/>
              </a:rPr>
              <a:t> is the </a:t>
            </a:r>
            <a:r>
              <a:rPr lang="en-US" i="1" spc="-50" dirty="0">
                <a:highlight>
                  <a:srgbClr val="FF0000"/>
                </a:highlight>
                <a:latin typeface="Calibri"/>
                <a:cs typeface="Calibri"/>
              </a:rPr>
              <a:t>key</a:t>
            </a:r>
            <a:r>
              <a:rPr lang="en-US" i="1" spc="-50" dirty="0">
                <a:latin typeface="Calibri"/>
                <a:cs typeface="Calibri"/>
              </a:rPr>
              <a:t> of praise and thanksgiving</a:t>
            </a:r>
            <a:r>
              <a:rPr lang="en-US" spc="-50" dirty="0">
                <a:latin typeface="Calibri"/>
                <a:cs typeface="Calibri"/>
              </a:rPr>
              <a:t>.  </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Essentials For Living</a:t>
            </a:r>
          </a:p>
          <a:p>
            <a:pPr marL="36000">
              <a:defRPr/>
            </a:pPr>
            <a:r>
              <a:rPr lang="en-US" sz="3200" b="1" cap="small" spc="50" dirty="0">
                <a:latin typeface="Cambria"/>
                <a:cs typeface="Cambria"/>
              </a:rPr>
              <a:t>a. Prayer and Thanksgiving </a:t>
            </a:r>
          </a:p>
        </p:txBody>
      </p:sp>
    </p:spTree>
    <p:extLst>
      <p:ext uri="{BB962C8B-B14F-4D97-AF65-F5344CB8AC3E}">
        <p14:creationId xmlns:p14="http://schemas.microsoft.com/office/powerpoint/2010/main" val="15708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0"/>
              </a:spcAft>
              <a:tabLst>
                <a:tab pos="450850" algn="l"/>
              </a:tabLst>
              <a:defRPr/>
            </a:pPr>
            <a:r>
              <a:rPr lang="en-US" b="1" dirty="0">
                <a:latin typeface="Calibri"/>
                <a:cs typeface="Calibri"/>
              </a:rPr>
              <a:t>“Pray without ceasing” </a:t>
            </a:r>
            <a:r>
              <a:rPr lang="en-US" dirty="0">
                <a:latin typeface="Calibri"/>
                <a:cs typeface="Calibri"/>
              </a:rPr>
              <a:t>(</a:t>
            </a:r>
            <a:r>
              <a:rPr lang="en-US" i="1" dirty="0">
                <a:latin typeface="Calibri"/>
                <a:cs typeface="Calibri"/>
              </a:rPr>
              <a:t>1 Thess. 5:17</a:t>
            </a:r>
            <a:r>
              <a:rPr lang="en-US" dirty="0">
                <a:latin typeface="Calibri"/>
                <a:cs typeface="Calibri"/>
              </a:rPr>
              <a:t>). </a:t>
            </a:r>
          </a:p>
          <a:p>
            <a:pPr marL="180975" eaLnBrk="1" hangingPunct="1">
              <a:lnSpc>
                <a:spcPct val="90000"/>
              </a:lnSpc>
              <a:spcBef>
                <a:spcPts val="0"/>
              </a:spcBef>
              <a:spcAft>
                <a:spcPts val="0"/>
              </a:spcAft>
              <a:tabLst>
                <a:tab pos="450850" algn="l"/>
              </a:tabLst>
              <a:defRPr/>
            </a:pPr>
            <a:r>
              <a:rPr lang="en-US" dirty="0">
                <a:latin typeface="Calibri"/>
                <a:cs typeface="Calibri"/>
              </a:rPr>
              <a:t>	• We move through life with hearts open 	to the presence and power of God, 	</a:t>
            </a:r>
            <a:r>
              <a:rPr lang="en-US" dirty="0">
                <a:highlight>
                  <a:srgbClr val="FF00FF"/>
                </a:highlight>
                <a:latin typeface="Calibri"/>
                <a:cs typeface="Calibri"/>
              </a:rPr>
              <a:t>seeking cues </a:t>
            </a:r>
            <a:r>
              <a:rPr lang="en-US" dirty="0">
                <a:latin typeface="Calibri"/>
                <a:cs typeface="Calibri"/>
              </a:rPr>
              <a:t>for thanksgiving to Him.</a:t>
            </a:r>
          </a:p>
          <a:p>
            <a:pPr marL="180975" eaLnBrk="1" hangingPunct="1">
              <a:lnSpc>
                <a:spcPct val="90000"/>
              </a:lnSpc>
              <a:spcBef>
                <a:spcPts val="0"/>
              </a:spcBef>
              <a:spcAft>
                <a:spcPts val="0"/>
              </a:spcAft>
              <a:tabLst>
                <a:tab pos="450850" algn="l"/>
              </a:tabLst>
              <a:defRPr/>
            </a:pPr>
            <a:r>
              <a:rPr lang="en-US" dirty="0">
                <a:latin typeface="Calibri"/>
                <a:cs typeface="Calibri"/>
              </a:rPr>
              <a:t>	• A readiness to process the issues of life, 	to </a:t>
            </a:r>
            <a:r>
              <a:rPr lang="en-US" dirty="0">
                <a:highlight>
                  <a:srgbClr val="FF00FF"/>
                </a:highlight>
                <a:latin typeface="Calibri"/>
                <a:cs typeface="Calibri"/>
              </a:rPr>
              <a:t>seek divine counsel</a:t>
            </a:r>
            <a:r>
              <a:rPr lang="en-US" dirty="0">
                <a:latin typeface="Calibri"/>
                <a:cs typeface="Calibri"/>
              </a:rPr>
              <a:t> as we experience 	the twists and turns that life brings.</a:t>
            </a:r>
          </a:p>
          <a:p>
            <a:pPr marL="180975" eaLnBrk="1" hangingPunct="1">
              <a:lnSpc>
                <a:spcPct val="90000"/>
              </a:lnSpc>
              <a:spcBef>
                <a:spcPts val="0"/>
              </a:spcBef>
              <a:spcAft>
                <a:spcPts val="0"/>
              </a:spcAft>
              <a:tabLst>
                <a:tab pos="450850" algn="l"/>
              </a:tabLst>
              <a:defRPr/>
            </a:pPr>
            <a:r>
              <a:rPr lang="en-US" dirty="0">
                <a:latin typeface="Calibri"/>
                <a:cs typeface="Calibri"/>
              </a:rPr>
              <a:t>	• Living not in estrangement from God 	but in engagement with Him, ever </a:t>
            </a:r>
            <a:r>
              <a:rPr lang="en-US" dirty="0">
                <a:highlight>
                  <a:srgbClr val="FF00FF"/>
                </a:highlight>
                <a:latin typeface="Calibri"/>
                <a:cs typeface="Calibri"/>
              </a:rPr>
              <a:t>open</a:t>
            </a:r>
            <a:r>
              <a:rPr lang="en-US" dirty="0">
                <a:latin typeface="Calibri"/>
                <a:cs typeface="Calibri"/>
              </a:rPr>
              <a:t> 	</a:t>
            </a:r>
            <a:r>
              <a:rPr lang="en-US" dirty="0">
                <a:highlight>
                  <a:srgbClr val="FF00FF"/>
                </a:highlight>
                <a:latin typeface="Calibri"/>
                <a:cs typeface="Calibri"/>
              </a:rPr>
              <a:t>to divine leading</a:t>
            </a:r>
            <a:r>
              <a:rPr lang="en-US" dirty="0">
                <a:latin typeface="Calibri"/>
                <a:cs typeface="Calibri"/>
              </a:rPr>
              <a:t>. </a:t>
            </a:r>
            <a:endParaRPr lang="en-US" spc="-50" dirty="0">
              <a:latin typeface="Calibri"/>
              <a:cs typeface="Calibri"/>
            </a:endParaRP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Essentials For Living</a:t>
            </a:r>
          </a:p>
          <a:p>
            <a:pPr marL="36000">
              <a:defRPr/>
            </a:pPr>
            <a:r>
              <a:rPr lang="en-US" sz="3200" b="1" cap="small" spc="50" dirty="0">
                <a:latin typeface="Cambria"/>
                <a:cs typeface="Cambria"/>
              </a:rPr>
              <a:t>a. Prayer and Thanksgiving </a:t>
            </a:r>
          </a:p>
        </p:txBody>
      </p:sp>
    </p:spTree>
    <p:extLst>
      <p:ext uri="{BB962C8B-B14F-4D97-AF65-F5344CB8AC3E}">
        <p14:creationId xmlns:p14="http://schemas.microsoft.com/office/powerpoint/2010/main" val="76590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86010"/>
            <a:ext cx="9144000" cy="467929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600"/>
              </a:spcAft>
              <a:tabLst>
                <a:tab pos="450850" algn="l"/>
              </a:tabLst>
              <a:defRPr/>
            </a:pPr>
            <a:r>
              <a:rPr lang="en-US" b="1" i="1" dirty="0">
                <a:latin typeface="Calibri"/>
                <a:cs typeface="Calibri"/>
              </a:rPr>
              <a:t>The</a:t>
            </a:r>
            <a:r>
              <a:rPr lang="en-US" b="1" dirty="0">
                <a:latin typeface="Calibri"/>
                <a:cs typeface="Calibri"/>
              </a:rPr>
              <a:t> central task of the Christian faith</a:t>
            </a:r>
            <a:r>
              <a:rPr lang="en-US" dirty="0">
                <a:latin typeface="Calibri"/>
                <a:cs typeface="Calibri"/>
              </a:rPr>
              <a:t>	</a:t>
            </a:r>
          </a:p>
          <a:p>
            <a:pPr marL="180975" eaLnBrk="1" hangingPunct="1">
              <a:lnSpc>
                <a:spcPct val="90000"/>
              </a:lnSpc>
              <a:spcBef>
                <a:spcPts val="0"/>
              </a:spcBef>
              <a:spcAft>
                <a:spcPts val="600"/>
              </a:spcAft>
              <a:tabLst>
                <a:tab pos="450850" algn="l"/>
              </a:tabLst>
              <a:defRPr/>
            </a:pPr>
            <a:r>
              <a:rPr lang="en-US" dirty="0">
                <a:latin typeface="Calibri"/>
                <a:cs typeface="Calibri"/>
              </a:rPr>
              <a:t>	• Taking seriously the task of praying for 	the believers, both by giving thanks for 	them (</a:t>
            </a:r>
            <a:r>
              <a:rPr lang="en-US" i="1" dirty="0">
                <a:latin typeface="Calibri"/>
                <a:cs typeface="Calibri"/>
              </a:rPr>
              <a:t>Eph. 1:16</a:t>
            </a:r>
            <a:r>
              <a:rPr lang="en-US" dirty="0">
                <a:latin typeface="Calibri"/>
                <a:cs typeface="Calibri"/>
              </a:rPr>
              <a:t>) and by interceding for 	them (</a:t>
            </a:r>
            <a:r>
              <a:rPr lang="en-US" i="1" dirty="0">
                <a:latin typeface="Calibri"/>
                <a:cs typeface="Calibri"/>
              </a:rPr>
              <a:t>vs. 17–23</a:t>
            </a:r>
            <a:r>
              <a:rPr lang="en-US" dirty="0">
                <a:latin typeface="Calibri"/>
                <a:cs typeface="Calibri"/>
              </a:rPr>
              <a:t>).</a:t>
            </a:r>
          </a:p>
          <a:p>
            <a:pPr marL="180975" eaLnBrk="1" hangingPunct="1">
              <a:lnSpc>
                <a:spcPct val="90000"/>
              </a:lnSpc>
              <a:spcBef>
                <a:spcPts val="0"/>
              </a:spcBef>
              <a:spcAft>
                <a:spcPts val="600"/>
              </a:spcAft>
              <a:tabLst>
                <a:tab pos="450850" algn="l"/>
              </a:tabLst>
              <a:defRPr/>
            </a:pPr>
            <a:r>
              <a:rPr lang="en-US" dirty="0">
                <a:latin typeface="Calibri"/>
                <a:cs typeface="Calibri"/>
              </a:rPr>
              <a:t>	• A moving call to prayer, an invitation    	for each of us to consider our own 	“prayer ministry.” </a:t>
            </a:r>
            <a:endParaRPr lang="en-US" spc="-50" dirty="0">
              <a:latin typeface="Calibri"/>
              <a:cs typeface="Calibri"/>
            </a:endParaRP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Essentials For Living</a:t>
            </a:r>
          </a:p>
          <a:p>
            <a:pPr marL="36000">
              <a:defRPr/>
            </a:pPr>
            <a:r>
              <a:rPr lang="en-US" sz="3200" b="1" cap="small" spc="50" dirty="0">
                <a:latin typeface="Cambria"/>
                <a:cs typeface="Cambria"/>
              </a:rPr>
              <a:t>a. Prayer and Thanksgiving </a:t>
            </a:r>
          </a:p>
        </p:txBody>
      </p:sp>
    </p:spTree>
    <p:extLst>
      <p:ext uri="{BB962C8B-B14F-4D97-AF65-F5344CB8AC3E}">
        <p14:creationId xmlns:p14="http://schemas.microsoft.com/office/powerpoint/2010/main" val="410757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•23.1Q MANAGING.potx</Template>
  <TotalTime>81108</TotalTime>
  <Words>4385</Words>
  <Application>Microsoft Macintosh PowerPoint</Application>
  <PresentationFormat>On-screen Show (4:3)</PresentationFormat>
  <Paragraphs>203</Paragraphs>
  <Slides>26</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Light</vt:lpstr>
      <vt:lpstr>Cambria</vt:lpstr>
      <vt:lpstr>Helvetica Neue</vt:lpstr>
      <vt:lpstr>system-ui</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1193</cp:revision>
  <cp:lastPrinted>2023-07-13T00:52:55Z</cp:lastPrinted>
  <dcterms:created xsi:type="dcterms:W3CDTF">2021-07-03T11:23:54Z</dcterms:created>
  <dcterms:modified xsi:type="dcterms:W3CDTF">2023-07-14T12:04:39Z</dcterms:modified>
</cp:coreProperties>
</file>