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1"/>
  </p:notesMasterIdLst>
  <p:handoutMasterIdLst>
    <p:handoutMasterId r:id="rId32"/>
  </p:handoutMasterIdLst>
  <p:sldIdLst>
    <p:sldId id="718" r:id="rId3"/>
    <p:sldId id="704" r:id="rId4"/>
    <p:sldId id="268" r:id="rId5"/>
    <p:sldId id="458" r:id="rId6"/>
    <p:sldId id="479" r:id="rId7"/>
    <p:sldId id="603" r:id="rId8"/>
    <p:sldId id="721" r:id="rId9"/>
    <p:sldId id="756" r:id="rId10"/>
    <p:sldId id="757" r:id="rId11"/>
    <p:sldId id="732" r:id="rId12"/>
    <p:sldId id="752" r:id="rId13"/>
    <p:sldId id="733" r:id="rId14"/>
    <p:sldId id="758" r:id="rId15"/>
    <p:sldId id="759" r:id="rId16"/>
    <p:sldId id="753" r:id="rId17"/>
    <p:sldId id="716" r:id="rId18"/>
    <p:sldId id="760" r:id="rId19"/>
    <p:sldId id="761" r:id="rId20"/>
    <p:sldId id="754" r:id="rId21"/>
    <p:sldId id="762" r:id="rId22"/>
    <p:sldId id="749" r:id="rId23"/>
    <p:sldId id="763" r:id="rId24"/>
    <p:sldId id="764" r:id="rId25"/>
    <p:sldId id="751" r:id="rId26"/>
    <p:sldId id="755" r:id="rId27"/>
    <p:sldId id="765" r:id="rId28"/>
    <p:sldId id="766" r:id="rId29"/>
    <p:sldId id="747" r:id="rId30"/>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o Vicente" initials="CV" lastIdx="2" clrIdx="0">
    <p:extLst>
      <p:ext uri="{19B8F6BF-5375-455C-9EA6-DF929625EA0E}">
        <p15:presenceInfo xmlns:p15="http://schemas.microsoft.com/office/powerpoint/2012/main" userId="add71d1e32a934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00B0BE"/>
    <a:srgbClr val="000000"/>
    <a:srgbClr val="D9D9D9"/>
    <a:srgbClr val="FF00FF"/>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89309" autoAdjust="0"/>
  </p:normalViewPr>
  <p:slideViewPr>
    <p:cSldViewPr>
      <p:cViewPr>
        <p:scale>
          <a:sx n="75" d="100"/>
          <a:sy n="75" d="100"/>
        </p:scale>
        <p:origin x="576" y="200"/>
      </p:cViewPr>
      <p:guideLst>
        <p:guide orient="horz" pos="2160"/>
        <p:guide pos="2880"/>
      </p:guideLst>
    </p:cSldViewPr>
  </p:slideViewPr>
  <p:outlineViewPr>
    <p:cViewPr>
      <p:scale>
        <a:sx n="33" d="100"/>
        <a:sy n="33" d="100"/>
      </p:scale>
      <p:origin x="0" y="0"/>
    </p:cViewPr>
  </p:outlineViewPr>
  <p:notesTextViewPr>
    <p:cViewPr>
      <p:scale>
        <a:sx n="60" d="100"/>
        <a:sy n="60" d="100"/>
      </p:scale>
      <p:origin x="0" y="0"/>
    </p:cViewPr>
  </p:notesTextViewPr>
  <p:sorterViewPr>
    <p:cViewPr>
      <p:scale>
        <a:sx n="1" d="1"/>
        <a:sy n="1" d="1"/>
      </p:scale>
      <p:origin x="0" y="0"/>
    </p:cViewPr>
  </p:sorterViewPr>
  <p:notesViewPr>
    <p:cSldViewPr>
      <p:cViewPr varScale="1">
        <p:scale>
          <a:sx n="88" d="100"/>
          <a:sy n="88" d="100"/>
        </p:scale>
        <p:origin x="269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CF7DEA-EED0-B34A-97AC-1E39EAF9C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A0B209-6DB4-BAB2-CF2C-4C3140CA8D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75927F-2F01-BC43-856C-0DDF70B4A0C5}" type="datetimeFigureOut">
              <a:rPr lang="en-US" smtClean="0"/>
              <a:t>8/4/23</a:t>
            </a:fld>
            <a:endParaRPr lang="en-US"/>
          </a:p>
        </p:txBody>
      </p:sp>
      <p:sp>
        <p:nvSpPr>
          <p:cNvPr id="4" name="Footer Placeholder 3">
            <a:extLst>
              <a:ext uri="{FF2B5EF4-FFF2-40B4-BE49-F238E27FC236}">
                <a16:creationId xmlns:a16="http://schemas.microsoft.com/office/drawing/2014/main" id="{25397747-7603-FC97-B986-99AB94D540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03F291-8112-5E0D-F0E9-AA0D63979E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1B494-DDF3-964F-AFCD-83AD96D68632}" type="slidenum">
              <a:rPr lang="en-US" smtClean="0"/>
              <a:t>‹#›</a:t>
            </a:fld>
            <a:endParaRPr lang="en-US"/>
          </a:p>
        </p:txBody>
      </p:sp>
    </p:spTree>
    <p:extLst>
      <p:ext uri="{BB962C8B-B14F-4D97-AF65-F5344CB8AC3E}">
        <p14:creationId xmlns:p14="http://schemas.microsoft.com/office/powerpoint/2010/main" val="2129313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1</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spc="100" dirty="0">
                <a:latin typeface="Arial" charset="0"/>
                <a:cs typeface="ＭＳ Ｐゴシック" charset="0"/>
              </a:rPr>
              <a:t>Mga </a:t>
            </a:r>
            <a:r>
              <a:rPr lang="en-US" sz="1600" b="0" i="0" spc="100" dirty="0" err="1">
                <a:latin typeface="Arial" charset="0"/>
                <a:cs typeface="ＭＳ Ｐゴシック" charset="0"/>
              </a:rPr>
              <a:t>Taga-Efeso</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19983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0" spc="100" baseline="0" dirty="0">
                <a:latin typeface="Arial" charset="0"/>
                <a:cs typeface="ＭＳ Ｐゴシック" charset="0"/>
              </a:rPr>
              <a:t>2</a:t>
            </a:r>
            <a:r>
              <a:rPr lang="en-US" sz="1600" b="1" spc="100" baseline="0" dirty="0">
                <a:latin typeface="Arial" charset="0"/>
                <a:cs typeface="ＭＳ Ｐゴシック" charset="0"/>
              </a:rPr>
              <a:t>. Ang </a:t>
            </a:r>
            <a:r>
              <a:rPr lang="en-US" sz="1600" b="1" spc="100" baseline="0" dirty="0" err="1">
                <a:latin typeface="Arial" charset="0"/>
                <a:cs typeface="ＭＳ Ｐゴシック" charset="0"/>
              </a:rPr>
              <a:t>Hiwaga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ni</a:t>
            </a:r>
            <a:r>
              <a:rPr lang="en-US" sz="1600" b="1" spc="100" baseline="0" dirty="0">
                <a:latin typeface="Arial" charset="0"/>
                <a:cs typeface="ＭＳ Ｐゴシック" charset="0"/>
              </a:rPr>
              <a:t> Cristo. </a:t>
            </a:r>
            <a:r>
              <a:rPr lang="en-US" sz="1600" b="0" spc="100" baseline="0" dirty="0">
                <a:latin typeface="Arial" charset="0"/>
                <a:cs typeface="ＭＳ Ｐゴシック" charset="0"/>
              </a:rPr>
              <a:t>“Dahil </a:t>
            </a:r>
            <a:r>
              <a:rPr lang="en-US" sz="1600" b="0" spc="100" baseline="0" dirty="0" err="1">
                <a:latin typeface="Arial" charset="0"/>
                <a:cs typeface="ＭＳ Ｐゴシック" charset="0"/>
              </a:rPr>
              <a:t>dito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Pablo ay </a:t>
            </a:r>
            <a:r>
              <a:rPr lang="en-US" sz="1600" b="0" spc="100" baseline="0" dirty="0" err="1">
                <a:latin typeface="Arial" charset="0"/>
                <a:cs typeface="ＭＳ Ｐゴシック" charset="0"/>
              </a:rPr>
              <a:t>bilanggo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Jesus </a:t>
            </a:r>
            <a:r>
              <a:rPr lang="en-US" sz="1600" b="0" spc="100" baseline="0" dirty="0" err="1">
                <a:latin typeface="Arial" charset="0"/>
                <a:cs typeface="ＭＳ Ｐゴシック" charset="0"/>
              </a:rPr>
              <a:t>alang-alang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Hentil</a:t>
            </a:r>
            <a:r>
              <a:rPr lang="en-US" sz="1600" b="0" spc="100" baseline="0" dirty="0">
                <a:latin typeface="Arial" charset="0"/>
                <a:cs typeface="ＭＳ Ｐゴシック" charset="0"/>
              </a:rPr>
              <a:t>,—kung </a:t>
            </a:r>
            <a:r>
              <a:rPr lang="en-US" sz="1600" b="0" spc="100" baseline="0" dirty="0" err="1">
                <a:latin typeface="Arial" charset="0"/>
                <a:cs typeface="ＭＳ Ｐゴシック" charset="0"/>
              </a:rPr>
              <a:t>tunay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narinig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pagkakatiwala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biyaya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ibinigay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akin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pahayag</a:t>
            </a:r>
            <a:r>
              <a:rPr lang="en-US" sz="1600" b="0" spc="100" baseline="0" dirty="0">
                <a:latin typeface="Arial" charset="0"/>
                <a:cs typeface="ＭＳ Ｐゴシック" charset="0"/>
              </a:rPr>
              <a:t> ay ipinaalam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akin ang </a:t>
            </a:r>
            <a:r>
              <a:rPr lang="en-US" sz="1600" b="0" spc="100" baseline="0" dirty="0" err="1">
                <a:latin typeface="Arial" charset="0"/>
                <a:cs typeface="ＭＳ Ｐゴシック" charset="0"/>
              </a:rPr>
              <a:t>hiwaga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nauna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isinulat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salita</a:t>
            </a:r>
            <a:r>
              <a:rPr lang="en-US" sz="1600" b="0" spc="100" baseline="0" dirty="0">
                <a:latin typeface="Arial" charset="0"/>
                <a:cs typeface="ＭＳ Ｐゴシック" charset="0"/>
              </a:rPr>
              <a:t>. Sa </a:t>
            </a:r>
            <a:r>
              <a:rPr lang="en-US" sz="1600" b="0" spc="100" baseline="0" dirty="0" err="1">
                <a:latin typeface="Arial" charset="0"/>
                <a:cs typeface="ＭＳ Ｐゴシック" charset="0"/>
              </a:rPr>
              <a:t>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pagbasa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mauunawaan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aking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pagkaunawa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hiwaga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Sa </a:t>
            </a:r>
            <a:r>
              <a:rPr lang="en-US" sz="1600" b="0" spc="100" baseline="0" dirty="0" err="1">
                <a:latin typeface="Arial" charset="0"/>
                <a:cs typeface="ＭＳ Ｐゴシック" charset="0"/>
              </a:rPr>
              <a:t>naunang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salinlahi</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2079765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ay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ipinaalam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anak</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ipinahayag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banal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apostol</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propeta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Espiritu: ¶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Hentil</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kapwa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tagapagmana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bahagi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katawan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kabahagi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pangako</a:t>
            </a:r>
            <a:r>
              <a:rPr lang="en-US" sz="1600" b="0" spc="100" baseline="0" dirty="0">
                <a:latin typeface="Arial" charset="0"/>
                <a:cs typeface="ＭＳ Ｐゴシック" charset="0"/>
              </a:rPr>
              <a:t> kay Cristo Jesus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ebanghelyo</a:t>
            </a:r>
            <a:r>
              <a:rPr lang="en-US" sz="1600" spc="100" dirty="0">
                <a:latin typeface="Arial" charset="0"/>
                <a:cs typeface="ＭＳ Ｐゴシック" charset="0"/>
              </a:rPr>
              <a:t>” (</a:t>
            </a:r>
            <a:r>
              <a:rPr lang="en-US" sz="1600" i="1" spc="100" dirty="0" err="1">
                <a:latin typeface="Arial" charset="0"/>
                <a:cs typeface="ＭＳ Ｐゴシック" charset="0"/>
              </a:rPr>
              <a:t>Efeso</a:t>
            </a:r>
            <a:r>
              <a:rPr lang="en-US" sz="1600" i="1" spc="100" dirty="0">
                <a:latin typeface="Arial" charset="0"/>
                <a:cs typeface="ＭＳ Ｐゴシック" charset="0"/>
              </a:rPr>
              <a:t> 3:1–6</a:t>
            </a:r>
            <a:r>
              <a:rPr lang="en-US" sz="1600" spc="100" dirty="0">
                <a:latin typeface="Arial" charset="0"/>
                <a:cs typeface="ＭＳ Ｐゴシック" charset="0"/>
              </a:rPr>
              <a:t>).</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3352248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err="1">
                <a:latin typeface="Arial" charset="0"/>
                <a:ea typeface="ＭＳ Ｐゴシック" charset="0"/>
                <a:cs typeface="ＭＳ Ｐゴシック" charset="0"/>
              </a:rPr>
              <a:t>Alab</a:t>
            </a:r>
            <a:r>
              <a:rPr lang="en-US" sz="1600" b="1" spc="100" baseline="0" dirty="0">
                <a:latin typeface="Arial" charset="0"/>
                <a:ea typeface="ＭＳ Ｐゴシック" charset="0"/>
                <a:cs typeface="ＭＳ Ｐゴシック" charset="0"/>
              </a:rPr>
              <a:t> </a:t>
            </a:r>
            <a:r>
              <a:rPr lang="en-US" sz="1600" b="1" spc="100" baseline="0" dirty="0" err="1">
                <a:latin typeface="Arial" charset="0"/>
                <a:ea typeface="ＭＳ Ｐゴシック" charset="0"/>
                <a:cs typeface="ＭＳ Ｐゴシック" charset="0"/>
              </a:rPr>
              <a:t>Tungkol</a:t>
            </a:r>
            <a:r>
              <a:rPr lang="en-US" sz="1600" b="1" spc="100" baseline="0" dirty="0">
                <a:latin typeface="Arial" charset="0"/>
                <a:ea typeface="ＭＳ Ｐゴシック" charset="0"/>
                <a:cs typeface="ＭＳ Ｐゴシック" charset="0"/>
              </a:rPr>
              <a:t> </a:t>
            </a:r>
            <a:r>
              <a:rPr lang="en-US" sz="1600" b="1" spc="100" baseline="0" dirty="0" err="1">
                <a:latin typeface="Arial" charset="0"/>
                <a:ea typeface="ＭＳ Ｐゴシック" charset="0"/>
                <a:cs typeface="ＭＳ Ｐゴシック" charset="0"/>
              </a:rPr>
              <a:t>sa</a:t>
            </a:r>
            <a:r>
              <a:rPr lang="en-US" sz="1600" b="1" spc="100" baseline="0" dirty="0">
                <a:latin typeface="Arial" charset="0"/>
                <a:ea typeface="ＭＳ Ｐゴシック" charset="0"/>
                <a:cs typeface="ＭＳ Ｐゴシック" charset="0"/>
              </a:rPr>
              <a:t> </a:t>
            </a:r>
            <a:r>
              <a:rPr lang="en-US" sz="1600" b="1" spc="100" baseline="0" dirty="0" err="1">
                <a:latin typeface="Arial" charset="0"/>
                <a:ea typeface="ＭＳ Ｐゴシック" charset="0"/>
                <a:cs typeface="ＭＳ Ｐゴシック" charset="0"/>
              </a:rPr>
              <a:t>Ebanghelyo</a:t>
            </a:r>
            <a:r>
              <a:rPr lang="en-US" sz="1600" b="1" spc="100" baseline="0" dirty="0">
                <a:latin typeface="Arial" charset="0"/>
                <a:ea typeface="ＭＳ Ｐゴシック" charset="0"/>
                <a:cs typeface="ＭＳ Ｐゴシック" charset="0"/>
              </a:rPr>
              <a:t> </a:t>
            </a:r>
            <a:r>
              <a:rPr lang="en-US" sz="1600" b="0" spc="100" baseline="0" dirty="0">
                <a:latin typeface="Arial" charset="0"/>
                <a:cs typeface="ＭＳ Ｐゴシック" charset="0"/>
              </a:rPr>
              <a:t>¶ 1. </a:t>
            </a:r>
            <a:r>
              <a:rPr lang="en-US" sz="1600" b="0" spc="100" baseline="0" dirty="0" err="1">
                <a:latin typeface="Arial" charset="0"/>
                <a:cs typeface="ＭＳ Ｐゴシック" charset="0"/>
              </a:rPr>
              <a:t>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bahagi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liham</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partikular</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naisulat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mananampalatayang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Hentil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iglesyang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tahahan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Efeso</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3:1</a:t>
            </a:r>
            <a:r>
              <a:rPr lang="en-US" sz="1600" b="0" spc="100" baseline="0" dirty="0">
                <a:latin typeface="Arial" charset="0"/>
                <a:cs typeface="ＭＳ Ｐゴシック" charset="0"/>
              </a:rPr>
              <a:t>)</a:t>
            </a:r>
            <a:r>
              <a:rPr lang="en-US" sz="1600" b="0" i="0" spc="100" baseline="0" dirty="0">
                <a:latin typeface="Arial" charset="0"/>
                <a:cs typeface="ＭＳ Ｐゴシック" charset="0"/>
              </a:rPr>
              <a:t>.</a:t>
            </a:r>
            <a:r>
              <a:rPr lang="en-US" sz="1600" b="0" spc="100" baseline="0" dirty="0">
                <a:latin typeface="Arial" charset="0"/>
                <a:cs typeface="ＭＳ Ｐゴシック" charset="0"/>
              </a:rPr>
              <a:t> </a:t>
            </a:r>
            <a:r>
              <a:rPr lang="en-US" sz="1600" b="0" i="0" spc="100" baseline="0" dirty="0">
                <a:latin typeface="Arial" charset="0"/>
                <a:cs typeface="ＭＳ Ｐゴシック" charset="0"/>
              </a:rPr>
              <a:t>¶ 2. Si Pablo ay </a:t>
            </a:r>
            <a:r>
              <a:rPr lang="en-US" sz="1600" b="0" i="0" spc="100" baseline="0" dirty="0" err="1">
                <a:latin typeface="Arial" charset="0"/>
                <a:cs typeface="ＭＳ Ｐゴシック" charset="0"/>
              </a:rPr>
              <a:t>tumanggap</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pagiging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katiwala</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biyaya</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Diyos</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naibigay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kanya “para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iyo</a:t>
            </a:r>
            <a:r>
              <a:rPr lang="en-US" sz="1600" b="0" i="0" spc="100" baseline="0" dirty="0">
                <a:latin typeface="Arial" charset="0"/>
                <a:cs typeface="ＭＳ Ｐゴシック" charset="0"/>
              </a:rPr>
              <a:t>,” para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mananampalatayang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Hentil</a:t>
            </a:r>
            <a:r>
              <a:rPr lang="en-US" sz="1600" b="0" i="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i="1" spc="100" baseline="0" dirty="0" err="1">
                <a:latin typeface="Arial" charset="0"/>
                <a:cs typeface="ＭＳ Ｐゴシック" charset="0"/>
              </a:rPr>
              <a:t>tal</a:t>
            </a:r>
            <a:r>
              <a:rPr lang="en-US" sz="1600" b="0" i="1" spc="100" baseline="0" dirty="0">
                <a:latin typeface="Arial" charset="0"/>
                <a:cs typeface="ＭＳ Ｐゴシック" charset="0"/>
              </a:rPr>
              <a:t>. 2</a:t>
            </a:r>
            <a:r>
              <a:rPr lang="en-US" sz="1600" b="0" spc="100" baseline="0" dirty="0">
                <a:latin typeface="Arial" charset="0"/>
                <a:cs typeface="ＭＳ Ｐゴシック" charset="0"/>
              </a:rPr>
              <a:t>)</a:t>
            </a:r>
            <a:r>
              <a:rPr lang="en-US" sz="1600" b="0" i="1" spc="100" baseline="0" dirty="0">
                <a:latin typeface="Arial" charset="0"/>
                <a:cs typeface="ＭＳ Ｐゴシック" charset="0"/>
              </a:rPr>
              <a:t>. </a:t>
            </a:r>
            <a:r>
              <a:rPr lang="en-US" sz="1600" b="0" i="0" spc="100" baseline="0" dirty="0">
                <a:latin typeface="Arial" charset="0"/>
                <a:cs typeface="ＭＳ Ｐゴシック" charset="0"/>
              </a:rPr>
              <a:t>¶ 3. Isang </a:t>
            </a:r>
            <a:r>
              <a:rPr lang="en-US" sz="1600" b="0" i="0" spc="100" baseline="0" dirty="0" err="1">
                <a:latin typeface="Arial" charset="0"/>
                <a:cs typeface="ＭＳ Ｐゴシック" charset="0"/>
              </a:rPr>
              <a:t>hiwaga</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naihayag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kanya, </a:t>
            </a:r>
            <a:r>
              <a:rPr lang="en-US" sz="1600" b="0" i="0" spc="100" baseline="0" dirty="0" err="1">
                <a:latin typeface="Arial" charset="0"/>
                <a:cs typeface="ＭＳ Ｐゴシック" charset="0"/>
              </a:rPr>
              <a:t>isang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paksang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naisulat</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niya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liham</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tal</a:t>
            </a:r>
            <a:r>
              <a:rPr lang="en-US" sz="1600" b="0" i="0" spc="100" baseline="0" dirty="0">
                <a:latin typeface="Arial" charset="0"/>
                <a:cs typeface="ＭＳ Ｐゴシック" charset="0"/>
              </a:rPr>
              <a:t>. </a:t>
            </a:r>
            <a:r>
              <a:rPr lang="en-US" sz="1600" b="0" i="1" spc="100" baseline="0" dirty="0">
                <a:latin typeface="Arial" charset="0"/>
                <a:cs typeface="ＭＳ Ｐゴシック" charset="0"/>
              </a:rPr>
              <a:t>1:9, 10; 2:11–22</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hiwaga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t>
            </a:r>
            <a:r>
              <a:rPr lang="en-US" sz="1600" b="0" i="1" spc="100" baseline="0" dirty="0" err="1">
                <a:latin typeface="Arial" charset="0"/>
                <a:cs typeface="ＭＳ Ｐゴシック" charset="0"/>
              </a:rPr>
              <a:t>tal</a:t>
            </a:r>
            <a:r>
              <a:rPr lang="en-US" sz="1600" b="0" i="1" spc="100" baseline="0" dirty="0">
                <a:latin typeface="Arial" charset="0"/>
                <a:cs typeface="ＭＳ Ｐゴシック" charset="0"/>
              </a:rPr>
              <a:t>. 3:3, 4</a:t>
            </a:r>
            <a:r>
              <a:rPr lang="en-US" sz="1600" b="0" spc="100" baseline="0" dirty="0">
                <a:latin typeface="Arial" charset="0"/>
                <a:cs typeface="ＭＳ Ｐゴシック" charset="0"/>
              </a:rPr>
              <a:t>). </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3256852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4. Hindi nag-</a:t>
            </a:r>
            <a:r>
              <a:rPr lang="en-US" sz="1600" b="0" spc="100" baseline="0" dirty="0" err="1">
                <a:latin typeface="Arial" charset="0"/>
                <a:cs typeface="ＭＳ Ｐゴシック" charset="0"/>
              </a:rPr>
              <a:t>iisa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Pablo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pagkakatanggap</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paunang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kapahayagan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tungkol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hiwagang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dahil</a:t>
            </a:r>
            <a:r>
              <a:rPr lang="en-US" sz="1600" b="0" spc="100" baseline="0" dirty="0">
                <a:latin typeface="Arial" charset="0"/>
                <a:cs typeface="ＭＳ Ｐゴシック" charset="0"/>
              </a:rPr>
              <a:t> ang Espiritu ay </a:t>
            </a:r>
            <a:r>
              <a:rPr lang="en-US" sz="1600" b="0" spc="100" baseline="0" dirty="0" err="1">
                <a:latin typeface="Arial" charset="0"/>
                <a:cs typeface="ＭＳ Ｐゴシック" charset="0"/>
              </a:rPr>
              <a:t>naihayag</a:t>
            </a:r>
            <a:r>
              <a:rPr lang="en-US" sz="1600" b="0" spc="100" baseline="0" dirty="0">
                <a:latin typeface="Arial" charset="0"/>
                <a:cs typeface="ＭＳ Ｐゴシック" charset="0"/>
              </a:rPr>
              <a:t> din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“banal </a:t>
            </a:r>
            <a:r>
              <a:rPr lang="en-US" sz="1600" spc="10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apostol</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propeta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paraang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nilalampasan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kapahayagan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panukala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naunang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henerasyon</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i="1" spc="100" baseline="0" dirty="0" err="1">
                <a:latin typeface="Arial" charset="0"/>
                <a:cs typeface="ＭＳ Ｐゴシック" charset="0"/>
              </a:rPr>
              <a:t>tal</a:t>
            </a:r>
            <a:r>
              <a:rPr lang="en-US" sz="1600" b="0" i="1" spc="100" baseline="0" dirty="0">
                <a:latin typeface="Arial" charset="0"/>
                <a:cs typeface="ＭＳ Ｐゴシック" charset="0"/>
              </a:rPr>
              <a:t>. 5</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i="0" spc="100" baseline="0" dirty="0">
                <a:latin typeface="Arial" charset="0"/>
                <a:cs typeface="ＭＳ Ｐゴシック" charset="0"/>
              </a:rPr>
              <a:t> 5. “Ito ang </a:t>
            </a:r>
            <a:r>
              <a:rPr lang="en-US" sz="1600" b="0" i="0" spc="100" baseline="0" dirty="0" err="1">
                <a:latin typeface="Arial" charset="0"/>
                <a:cs typeface="ＭＳ Ｐゴシック" charset="0"/>
              </a:rPr>
              <a:t>hiwaga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Hentil</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magiging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kapwa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tagapagmana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kaanib</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iisang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katawan</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kabahagi</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pangakong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nakay</a:t>
            </a:r>
            <a:r>
              <a:rPr lang="en-US" sz="1600" b="0" i="0" spc="100" baseline="0" dirty="0">
                <a:latin typeface="Arial" charset="0"/>
                <a:cs typeface="ＭＳ Ｐゴシック" charset="0"/>
              </a:rPr>
              <a:t> Cristo Jesus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pamamagitan</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ebanghelyo</a:t>
            </a:r>
            <a:r>
              <a:rPr lang="en-US" sz="1600" spc="100" dirty="0">
                <a:latin typeface="Arial" charset="0"/>
                <a:cs typeface="ＭＳ Ｐゴシック" charset="0"/>
              </a:rPr>
              <a:t>” (</a:t>
            </a:r>
            <a:r>
              <a:rPr lang="en-US" sz="1600" i="1" spc="100" dirty="0" err="1">
                <a:latin typeface="Arial" charset="0"/>
                <a:cs typeface="ＭＳ Ｐゴシック" charset="0"/>
              </a:rPr>
              <a:t>tal</a:t>
            </a:r>
            <a:r>
              <a:rPr lang="en-US" sz="1600" i="1" spc="100" dirty="0">
                <a:latin typeface="Arial" charset="0"/>
                <a:cs typeface="ＭＳ Ｐゴシック" charset="0"/>
              </a:rPr>
              <a:t>. 6</a:t>
            </a:r>
            <a:r>
              <a:rPr lang="en-US" sz="1600" spc="100" dirty="0">
                <a:latin typeface="Arial" charset="0"/>
                <a:cs typeface="ＭＳ Ｐゴシック" charset="0"/>
              </a:rPr>
              <a:t>).</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524960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14</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ea typeface="ＭＳ Ｐゴシック" charset="0"/>
                <a:cs typeface="ＭＳ Ｐゴシック" charset="0"/>
              </a:rPr>
              <a:t>Si Pablo ay nag-</a:t>
            </a:r>
            <a:r>
              <a:rPr lang="en-US" sz="1600" b="1" spc="100" baseline="0" dirty="0" err="1">
                <a:latin typeface="Arial" charset="0"/>
                <a:ea typeface="ＭＳ Ｐゴシック" charset="0"/>
                <a:cs typeface="ＭＳ Ｐゴシック" charset="0"/>
              </a:rPr>
              <a:t>aalab</a:t>
            </a:r>
            <a:r>
              <a:rPr lang="en-US" sz="1600" b="1" spc="100" baseline="0" dirty="0">
                <a:latin typeface="Arial" charset="0"/>
                <a:ea typeface="ＭＳ Ｐゴシック" charset="0"/>
                <a:cs typeface="ＭＳ Ｐゴシック" charset="0"/>
              </a:rPr>
              <a:t> </a:t>
            </a:r>
            <a:r>
              <a:rPr lang="en-US" sz="1600" b="1" spc="100" baseline="0" dirty="0" err="1">
                <a:latin typeface="Arial" charset="0"/>
                <a:ea typeface="ＭＳ Ｐゴシック" charset="0"/>
                <a:cs typeface="ＭＳ Ｐゴシック" charset="0"/>
              </a:rPr>
              <a:t>tungkol</a:t>
            </a:r>
            <a:r>
              <a:rPr lang="en-US" sz="1600" b="1" spc="100" baseline="0" dirty="0">
                <a:latin typeface="Arial" charset="0"/>
                <a:ea typeface="ＭＳ Ｐゴシック" charset="0"/>
                <a:cs typeface="ＭＳ Ｐゴシック" charset="0"/>
              </a:rPr>
              <a:t> </a:t>
            </a:r>
            <a:r>
              <a:rPr lang="en-US" sz="1600" b="1" spc="100" baseline="0" dirty="0" err="1">
                <a:latin typeface="Arial" charset="0"/>
                <a:ea typeface="ＭＳ Ｐゴシック" charset="0"/>
                <a:cs typeface="ＭＳ Ｐゴシック" charset="0"/>
              </a:rPr>
              <a:t>sa</a:t>
            </a:r>
            <a:r>
              <a:rPr lang="en-US" sz="1600" b="1" spc="100" baseline="0" dirty="0">
                <a:latin typeface="Arial" charset="0"/>
                <a:ea typeface="ＭＳ Ｐゴシック" charset="0"/>
                <a:cs typeface="ＭＳ Ｐゴシック" charset="0"/>
              </a:rPr>
              <a:t> </a:t>
            </a:r>
            <a:r>
              <a:rPr lang="en-US" sz="1600" b="1" spc="100" baseline="0" dirty="0" err="1">
                <a:latin typeface="Arial" charset="0"/>
                <a:ea typeface="ＭＳ Ｐゴシック" charset="0"/>
                <a:cs typeface="ＭＳ Ｐゴシック" charset="0"/>
              </a:rPr>
              <a:t>ebanghelyo</a:t>
            </a:r>
            <a:r>
              <a:rPr lang="en-US" sz="1600" b="1" spc="100" baseline="0" dirty="0">
                <a:latin typeface="Arial" charset="0"/>
                <a:ea typeface="ＭＳ Ｐゴシック" charset="0"/>
                <a:cs typeface="ＭＳ Ｐゴシック" charset="0"/>
              </a:rPr>
              <a:t>.</a:t>
            </a:r>
            <a:endParaRPr lang="en-US" sz="1600" b="1" spc="100" baseline="0" dirty="0">
              <a:latin typeface="Arial" charset="0"/>
              <a:cs typeface="ＭＳ Ｐゴシック" charset="0"/>
            </a:endParaRPr>
          </a:p>
          <a:p>
            <a:pPr eaLnBrk="1" hangingPunct="1"/>
            <a:r>
              <a:rPr lang="en-US" sz="1600" b="0" spc="100" baseline="0" dirty="0">
                <a:latin typeface="Arial" charset="0"/>
                <a:cs typeface="ＭＳ Ｐゴシック" charset="0"/>
              </a:rPr>
              <a:t>¶ • Lalo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tugnkol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paraan</a:t>
            </a:r>
            <a:r>
              <a:rPr lang="en-US" sz="1600" spc="100" dirty="0" err="1">
                <a:latin typeface="Arial" charset="0"/>
                <a:cs typeface="ＭＳ Ｐゴシック" charset="0"/>
              </a:rPr>
              <a:t>g</a:t>
            </a:r>
            <a:r>
              <a:rPr lang="en-US" sz="1600" spc="100" dirty="0">
                <a:latin typeface="Arial" charset="0"/>
                <a:cs typeface="ＭＳ Ｐゴシック" charset="0"/>
              </a:rPr>
              <a:t> </a:t>
            </a:r>
            <a:r>
              <a:rPr lang="en-US" sz="1600" spc="100" dirty="0" err="1">
                <a:latin typeface="Arial" charset="0"/>
                <a:cs typeface="ＭＳ Ｐゴシック" charset="0"/>
              </a:rPr>
              <a:t>ito’y</a:t>
            </a:r>
            <a:r>
              <a:rPr lang="en-US" sz="1600" spc="100" dirty="0">
                <a:latin typeface="Arial" charset="0"/>
                <a:cs typeface="ＭＳ Ｐゴシック" charset="0"/>
              </a:rPr>
              <a:t> </a:t>
            </a:r>
            <a:r>
              <a:rPr lang="en-US" sz="1600" spc="100" dirty="0" err="1">
                <a:latin typeface="Arial" charset="0"/>
                <a:cs typeface="ＭＳ Ｐゴシック" charset="0"/>
              </a:rPr>
              <a:t>naihayag</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iglesya</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binubuo</a:t>
            </a:r>
            <a:r>
              <a:rPr lang="en-US" sz="1600" spc="100" dirty="0">
                <a:latin typeface="Arial" charset="0"/>
                <a:cs typeface="ＭＳ Ｐゴシック" charset="0"/>
              </a:rPr>
              <a:t> ng </a:t>
            </a:r>
            <a:r>
              <a:rPr lang="en-US" sz="1600" spc="100" dirty="0" err="1">
                <a:latin typeface="Arial" charset="0"/>
                <a:cs typeface="ＭＳ Ｐゴシック" charset="0"/>
              </a:rPr>
              <a:t>parehong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Judio</a:t>
            </a:r>
            <a:r>
              <a:rPr lang="en-US" sz="1600" spc="100" dirty="0">
                <a:latin typeface="Arial" charset="0"/>
                <a:cs typeface="ＭＳ Ｐゴシック" charset="0"/>
              </a:rPr>
              <a:t> at </a:t>
            </a:r>
            <a:r>
              <a:rPr lang="en-US" sz="1600" spc="100" dirty="0" err="1">
                <a:latin typeface="Arial" charset="0"/>
                <a:cs typeface="ＭＳ Ｐゴシック" charset="0"/>
              </a:rPr>
              <a:t>Hentil</a:t>
            </a:r>
            <a:r>
              <a:rPr lang="en-US" sz="1600" b="0" i="0" spc="100" baseline="0" dirty="0">
                <a:latin typeface="Arial" charset="0"/>
                <a:cs typeface="ＭＳ Ｐゴシック" charset="0"/>
              </a:rPr>
              <a:t>.</a:t>
            </a:r>
            <a:r>
              <a:rPr lang="en-US" sz="1600" b="0" spc="100" baseline="0" dirty="0">
                <a:latin typeface="Arial" charset="0"/>
                <a:cs typeface="ＭＳ Ｐゴシック" charset="0"/>
              </a:rPr>
              <a:t> </a:t>
            </a:r>
            <a:r>
              <a:rPr lang="en-US" sz="1600" b="0" i="0" spc="100" baseline="0" dirty="0">
                <a:latin typeface="Arial" charset="0"/>
                <a:cs typeface="ＭＳ Ｐゴシック" charset="0"/>
              </a:rPr>
              <a:t>¶ • </a:t>
            </a:r>
            <a:r>
              <a:rPr lang="en-US" sz="1600" b="0" i="0" spc="100" baseline="0" dirty="0" err="1">
                <a:latin typeface="Arial" charset="0"/>
                <a:cs typeface="ＭＳ Ｐゴシック" charset="0"/>
              </a:rPr>
              <a:t>Itong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dalawang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grupo</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naging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sangkap</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bagong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komunidad</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Diyos</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iglesya</a:t>
            </a:r>
            <a:r>
              <a:rPr lang="en-US" sz="1600" b="0" i="0" spc="100" baseline="0" dirty="0">
                <a:latin typeface="Arial" charset="0"/>
                <a:cs typeface="ＭＳ Ｐゴシック" charset="0"/>
              </a:rPr>
              <a:t> (</a:t>
            </a:r>
            <a:r>
              <a:rPr lang="en-US" sz="1600" b="0" i="1" spc="100" baseline="0" dirty="0" err="1">
                <a:latin typeface="Arial" charset="0"/>
                <a:cs typeface="ＭＳ Ｐゴシック" charset="0"/>
              </a:rPr>
              <a:t>tingnan</a:t>
            </a:r>
            <a:r>
              <a:rPr lang="en-US" sz="1600" b="0" i="1" spc="100" baseline="0" dirty="0">
                <a:latin typeface="Arial" charset="0"/>
                <a:cs typeface="ＭＳ Ｐゴシック" charset="0"/>
              </a:rPr>
              <a:t> ang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2:14–16</a:t>
            </a:r>
            <a:r>
              <a:rPr lang="en-US" sz="1600" b="0" spc="100" baseline="0" dirty="0">
                <a:latin typeface="Arial" charset="0"/>
                <a:cs typeface="ＭＳ Ｐゴシック" charset="0"/>
              </a:rPr>
              <a:t>). </a:t>
            </a:r>
            <a:endParaRPr lang="en-US" sz="1600" b="1" i="1" spc="100" baseline="0" dirty="0">
              <a:latin typeface="Arial" charset="0"/>
              <a:cs typeface="ＭＳ Ｐゴシック" charset="0"/>
            </a:endParaRPr>
          </a:p>
          <a:p>
            <a:pPr eaLnBrk="1" hangingPunct="1"/>
            <a:r>
              <a:rPr lang="en-US" sz="1600" b="0" i="0" spc="100" baseline="0" dirty="0">
                <a:latin typeface="Arial" charset="0"/>
                <a:cs typeface="ＭＳ Ｐゴシック" charset="0"/>
              </a:rPr>
              <a:t>¶ • </a:t>
            </a:r>
            <a:r>
              <a:rPr lang="en-US" sz="1600" b="0" i="0" spc="100" baseline="0" dirty="0" err="1">
                <a:latin typeface="Arial" charset="0"/>
                <a:cs typeface="ＭＳ Ｐゴシック" charset="0"/>
              </a:rPr>
              <a:t>Ngayon</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nagbagong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anyo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mula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pagiging</a:t>
            </a:r>
            <a:r>
              <a:rPr lang="en-US" sz="1600" b="0" i="0" spc="100" baseline="0" dirty="0">
                <a:latin typeface="Arial" charset="0"/>
                <a:cs typeface="ＭＳ Ｐゴシック" charset="0"/>
              </a:rPr>
              <a:t> </a:t>
            </a:r>
            <a:r>
              <a:rPr lang="en-US" sz="1600" spc="100" dirty="0" err="1">
                <a:latin typeface="Arial" charset="0"/>
                <a:cs typeface="ＭＳ Ｐゴシック" charset="0"/>
              </a:rPr>
              <a:t>m</a:t>
            </a:r>
            <a:r>
              <a:rPr lang="en-US" sz="1600" b="0" i="0" spc="100" baseline="0" dirty="0" err="1">
                <a:latin typeface="Arial" charset="0"/>
                <a:cs typeface="ＭＳ Ｐゴシック" charset="0"/>
              </a:rPr>
              <a:t>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kaaway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tungo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pagiging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kapwa-tagapagmana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kapwa</a:t>
            </a:r>
            <a:r>
              <a:rPr lang="en-US" sz="1600" b="0" i="0" spc="100" baseline="0" dirty="0">
                <a:latin typeface="Arial" charset="0"/>
                <a:cs typeface="ＭＳ Ｐゴシック" charset="0"/>
              </a:rPr>
              <a:t>-may </a:t>
            </a:r>
            <a:r>
              <a:rPr lang="en-US" sz="1600" b="0" i="0" spc="100" baseline="0" dirty="0" err="1">
                <a:latin typeface="Arial" charset="0"/>
                <a:cs typeface="ＭＳ Ｐゴシック" charset="0"/>
              </a:rPr>
              <a:t>katawan</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kapwa-mga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kabahagi</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pangako</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ebanghelyo</a:t>
            </a:r>
            <a:r>
              <a:rPr lang="en-US" sz="1600" b="0" i="0" spc="100" baseline="0" dirty="0">
                <a:latin typeface="Arial" charset="0"/>
                <a:cs typeface="ＭＳ Ｐゴシック" charset="0"/>
              </a:rPr>
              <a:t> </a:t>
            </a:r>
            <a:r>
              <a:rPr lang="en-US" sz="1600" b="0" i="1" spc="100" baseline="0" dirty="0">
                <a:latin typeface="Arial" charset="0"/>
                <a:cs typeface="ＭＳ Ｐゴシック" charset="0"/>
              </a:rPr>
              <a:t>(3:6</a:t>
            </a:r>
            <a:r>
              <a:rPr lang="en-US" sz="1600" b="0" spc="100" baseline="0" dirty="0">
                <a:latin typeface="Arial" charset="0"/>
                <a:cs typeface="ＭＳ Ｐゴシック" charset="0"/>
              </a:rPr>
              <a:t>)</a:t>
            </a:r>
            <a:r>
              <a:rPr lang="en-US" sz="1600" b="0" i="1" spc="100" baseline="0" dirty="0">
                <a:latin typeface="Arial" charset="0"/>
                <a:cs typeface="ＭＳ Ｐゴシック" charset="0"/>
              </a:rPr>
              <a:t>.</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1800402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15</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914400" y="4417640"/>
            <a:ext cx="5029200" cy="4114800"/>
          </a:xfrm>
          <a:solidFill>
            <a:srgbClr val="FFFFFF"/>
          </a:solidFill>
          <a:ln>
            <a:solidFill>
              <a:srgbClr val="000000"/>
            </a:solidFill>
          </a:ln>
        </p:spPr>
        <p:txBody>
          <a:bodyPr/>
          <a:lstStyle/>
          <a:p>
            <a:pPr eaLnBrk="1" hangingPunct="1"/>
            <a:r>
              <a:rPr lang="en-US" sz="1600" b="1" spc="100" baseline="0" dirty="0">
                <a:latin typeface="Arial" charset="0"/>
                <a:ea typeface="ＭＳ Ｐゴシック" charset="0"/>
                <a:cs typeface="ＭＳ Ｐゴシック" charset="0"/>
              </a:rPr>
              <a:t>3. </a:t>
            </a:r>
            <a:r>
              <a:rPr lang="en-US" sz="1600" b="1" spc="100" baseline="0" dirty="0" err="1">
                <a:latin typeface="Arial" charset="0"/>
                <a:ea typeface="ＭＳ Ｐゴシック" charset="0"/>
                <a:cs typeface="ＭＳ Ｐゴシック" charset="0"/>
              </a:rPr>
              <a:t>Iglesya</a:t>
            </a:r>
            <a:r>
              <a:rPr lang="en-US" sz="1600" b="1" spc="100" baseline="0" dirty="0">
                <a:latin typeface="Arial" charset="0"/>
                <a:ea typeface="ＭＳ Ｐゴシック" charset="0"/>
                <a:cs typeface="ＭＳ Ｐゴシック" charset="0"/>
              </a:rPr>
              <a:t>, </a:t>
            </a:r>
            <a:r>
              <a:rPr lang="en-US" sz="1600" b="1" spc="100" baseline="0" dirty="0" err="1">
                <a:latin typeface="Arial" charset="0"/>
                <a:ea typeface="ＭＳ Ｐゴシック" charset="0"/>
                <a:cs typeface="ＭＳ Ｐゴシック" charset="0"/>
              </a:rPr>
              <a:t>Tagapagpakita</a:t>
            </a:r>
            <a:r>
              <a:rPr lang="en-US" sz="1600" b="1" spc="100" baseline="0" dirty="0">
                <a:latin typeface="Arial" charset="0"/>
                <a:ea typeface="ＭＳ Ｐゴシック" charset="0"/>
                <a:cs typeface="ＭＳ Ｐゴシック" charset="0"/>
              </a:rPr>
              <a:t> ng </a:t>
            </a:r>
            <a:r>
              <a:rPr lang="en-US" sz="1600" b="1" spc="100" baseline="0" dirty="0" err="1">
                <a:latin typeface="Arial" charset="0"/>
                <a:ea typeface="ＭＳ Ｐゴシック" charset="0"/>
                <a:cs typeface="ＭＳ Ｐゴシック" charset="0"/>
              </a:rPr>
              <a:t>mga</a:t>
            </a:r>
            <a:r>
              <a:rPr lang="en-US" sz="1600" b="1" spc="100" baseline="0" dirty="0">
                <a:latin typeface="Arial" charset="0"/>
                <a:ea typeface="ＭＳ Ｐゴシック" charset="0"/>
                <a:cs typeface="ＭＳ Ｐゴシック" charset="0"/>
              </a:rPr>
              <a:t> </a:t>
            </a:r>
            <a:r>
              <a:rPr lang="en-US" sz="1600" b="1" spc="100" baseline="0" dirty="0" err="1">
                <a:latin typeface="Arial" charset="0"/>
                <a:ea typeface="ＭＳ Ｐゴシック" charset="0"/>
                <a:cs typeface="ＭＳ Ｐゴシック" charset="0"/>
              </a:rPr>
              <a:t>Biyaya</a:t>
            </a:r>
            <a:r>
              <a:rPr lang="en-US" sz="1600" b="1" spc="100" baseline="0" dirty="0">
                <a:latin typeface="Arial" charset="0"/>
                <a:ea typeface="ＭＳ Ｐゴシック" charset="0"/>
                <a:cs typeface="ＭＳ Ｐゴシック" charset="0"/>
              </a:rPr>
              <a:t> ng </a:t>
            </a:r>
            <a:r>
              <a:rPr lang="en-US" sz="1600" b="1" spc="100" baseline="0" dirty="0" err="1">
                <a:latin typeface="Arial" charset="0"/>
                <a:ea typeface="ＭＳ Ｐゴシック" charset="0"/>
                <a:cs typeface="ＭＳ Ｐゴシック" charset="0"/>
              </a:rPr>
              <a:t>Diyos</a:t>
            </a:r>
            <a:r>
              <a:rPr lang="en-US" sz="1600" b="1" spc="100" baseline="0" dirty="0">
                <a:latin typeface="Arial" charset="0"/>
                <a:ea typeface="ＭＳ Ｐゴシック" charset="0"/>
                <a:cs typeface="ＭＳ Ｐゴシック" charset="0"/>
              </a:rPr>
              <a:t>. </a:t>
            </a:r>
            <a:r>
              <a:rPr lang="en-US" sz="1600" b="1" spc="100" dirty="0">
                <a:latin typeface="Arial" charset="0"/>
                <a:ea typeface="ＭＳ Ｐゴシック" charset="0"/>
                <a:cs typeface="ＭＳ Ｐゴシック" charset="0"/>
              </a:rPr>
              <a:t>a. </a:t>
            </a:r>
            <a:r>
              <a:rPr lang="en-US" sz="1600" b="1" spc="100" dirty="0" err="1">
                <a:latin typeface="Arial" charset="0"/>
                <a:ea typeface="ＭＳ Ｐゴシック" charset="0"/>
                <a:cs typeface="ＭＳ Ｐゴシック" charset="0"/>
              </a:rPr>
              <a:t>Tagapaghayag</a:t>
            </a:r>
            <a:r>
              <a:rPr lang="en-US" sz="1600" b="1" spc="100" dirty="0">
                <a:latin typeface="Arial" charset="0"/>
                <a:ea typeface="ＭＳ Ｐゴシック" charset="0"/>
                <a:cs typeface="ＭＳ Ｐゴシック" charset="0"/>
              </a:rPr>
              <a:t> ng </a:t>
            </a:r>
            <a:r>
              <a:rPr lang="en-US" sz="1600" b="1" spc="100" dirty="0" err="1">
                <a:latin typeface="Arial" charset="0"/>
                <a:ea typeface="ＭＳ Ｐゴシック" charset="0"/>
                <a:cs typeface="ＭＳ Ｐゴシック" charset="0"/>
              </a:rPr>
              <a:t>Katalinuhan</a:t>
            </a:r>
            <a:r>
              <a:rPr lang="en-US" sz="1600" b="1" spc="100" dirty="0">
                <a:latin typeface="Arial" charset="0"/>
                <a:ea typeface="ＭＳ Ｐゴシック" charset="0"/>
                <a:cs typeface="ＭＳ Ｐゴシック" charset="0"/>
              </a:rPr>
              <a:t> ng </a:t>
            </a:r>
            <a:r>
              <a:rPr lang="en-US" sz="1600" b="1" spc="100" dirty="0" err="1">
                <a:latin typeface="Arial" charset="0"/>
                <a:ea typeface="ＭＳ Ｐゴシック" charset="0"/>
                <a:cs typeface="ＭＳ Ｐゴシック" charset="0"/>
              </a:rPr>
              <a:t>Diyos</a:t>
            </a:r>
            <a:r>
              <a:rPr lang="en-US" sz="1600" b="1" spc="100" dirty="0">
                <a:latin typeface="Arial" charset="0"/>
                <a:ea typeface="ＭＳ Ｐゴシック" charset="0"/>
                <a:cs typeface="ＭＳ Ｐゴシック" charset="0"/>
              </a:rPr>
              <a:t>. </a:t>
            </a:r>
            <a:r>
              <a:rPr lang="en-US" sz="1600" b="0" spc="100" baseline="0" dirty="0">
                <a:latin typeface="Arial" charset="0"/>
                <a:cs typeface="ＭＳ Ｐゴシック" charset="0"/>
              </a:rPr>
              <a:t>“</a:t>
            </a:r>
            <a:r>
              <a:rPr lang="en-US" sz="1600" spc="100" dirty="0" err="1">
                <a:latin typeface="Arial" charset="0"/>
                <a:cs typeface="ＭＳ Ｐゴシック" charset="0"/>
              </a:rPr>
              <a:t>U</a:t>
            </a:r>
            <a:r>
              <a:rPr lang="en-US" sz="1600" b="0" spc="100" baseline="0" dirty="0" err="1">
                <a:latin typeface="Arial" charset="0"/>
                <a:cs typeface="ＭＳ Ｐゴシック" charset="0"/>
              </a:rPr>
              <a:t>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maipaalam</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pinuno</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kapamahalaan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sangkalangitan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iba't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ibang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anyo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karunungan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spc="100" dirty="0">
                <a:latin typeface="Arial" charset="0"/>
                <a:cs typeface="ＭＳ Ｐゴシック" charset="0"/>
              </a:rPr>
              <a:t>” (</a:t>
            </a:r>
            <a:r>
              <a:rPr lang="en-US" sz="1600" i="1" spc="100" dirty="0" err="1">
                <a:latin typeface="Arial" charset="0"/>
                <a:cs typeface="ＭＳ Ｐゴシック" charset="0"/>
              </a:rPr>
              <a:t>Efeso</a:t>
            </a:r>
            <a:r>
              <a:rPr lang="en-US" sz="1600" i="1" spc="100" dirty="0">
                <a:latin typeface="Arial" charset="0"/>
                <a:cs typeface="ＭＳ Ｐゴシック" charset="0"/>
              </a:rPr>
              <a:t> 3:10</a:t>
            </a:r>
            <a:r>
              <a:rPr lang="en-US" sz="1600" spc="100" dirty="0">
                <a:latin typeface="Arial" charset="0"/>
                <a:cs typeface="ＭＳ Ｐゴシック" charset="0"/>
              </a:rPr>
              <a:t>).</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1528146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0" spc="100" baseline="0" dirty="0" err="1">
                <a:latin typeface="Arial" panose="020B0604020202020204" pitchFamily="34" charset="0"/>
                <a:cs typeface="Arial" panose="020B0604020202020204" pitchFamily="34" charset="0"/>
              </a:rPr>
              <a:t>Pagpapatuloy</a:t>
            </a:r>
            <a:r>
              <a:rPr lang="en-US" sz="1600" b="1" i="0" spc="100" baseline="0" dirty="0">
                <a:latin typeface="Arial" panose="020B0604020202020204" pitchFamily="34" charset="0"/>
                <a:cs typeface="Arial" panose="020B0604020202020204" pitchFamily="34" charset="0"/>
              </a:rPr>
              <a:t> </a:t>
            </a:r>
            <a:r>
              <a:rPr lang="en-US" sz="1600" b="1" i="0" spc="100" baseline="0" dirty="0" err="1">
                <a:latin typeface="Arial" panose="020B0604020202020204" pitchFamily="34" charset="0"/>
                <a:cs typeface="Arial" panose="020B0604020202020204" pitchFamily="34" charset="0"/>
              </a:rPr>
              <a:t>sa</a:t>
            </a:r>
            <a:r>
              <a:rPr lang="en-US" sz="1600" b="1" i="0" spc="100" baseline="0" dirty="0">
                <a:latin typeface="Arial" panose="020B0604020202020204" pitchFamily="34" charset="0"/>
                <a:cs typeface="Arial" panose="020B0604020202020204" pitchFamily="34" charset="0"/>
              </a:rPr>
              <a:t> </a:t>
            </a:r>
            <a:r>
              <a:rPr lang="en-US" sz="1600" b="1" i="0" spc="100" baseline="0" dirty="0" err="1">
                <a:latin typeface="Arial" panose="020B0604020202020204" pitchFamily="34" charset="0"/>
                <a:cs typeface="Arial" panose="020B0604020202020204" pitchFamily="34" charset="0"/>
              </a:rPr>
              <a:t>sariling-pagkaunawa</a:t>
            </a:r>
            <a:r>
              <a:rPr lang="en-US" sz="1600" b="1" i="0" spc="100" baseline="0" dirty="0">
                <a:latin typeface="Arial" panose="020B0604020202020204" pitchFamily="34" charset="0"/>
                <a:cs typeface="Arial" panose="020B0604020202020204" pitchFamily="34" charset="0"/>
              </a:rPr>
              <a:t> </a:t>
            </a:r>
            <a:r>
              <a:rPr lang="en-US" sz="1600" b="1" i="0" spc="100" baseline="0" dirty="0" err="1">
                <a:latin typeface="Arial" panose="020B0604020202020204" pitchFamily="34" charset="0"/>
                <a:cs typeface="Arial" panose="020B0604020202020204" pitchFamily="34" charset="0"/>
              </a:rPr>
              <a:t>ni</a:t>
            </a:r>
            <a:r>
              <a:rPr lang="en-US" sz="1600" b="1" i="0" spc="100" baseline="0" dirty="0">
                <a:latin typeface="Arial" panose="020B0604020202020204" pitchFamily="34" charset="0"/>
                <a:cs typeface="Arial" panose="020B0604020202020204" pitchFamily="34" charset="0"/>
              </a:rPr>
              <a:t> Pablo. ¶ </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Inangkin</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pagiging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isang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ministro</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pamamagitan</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kaloob</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biyaya</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Diyos</a:t>
            </a:r>
            <a:r>
              <a:rPr lang="en-US" sz="1600" b="0" spc="100" baseline="0" dirty="0">
                <a:latin typeface="Arial" panose="020B0604020202020204" pitchFamily="34" charset="0"/>
                <a:cs typeface="Arial" panose="020B0604020202020204" pitchFamily="34" charset="0"/>
              </a:rPr>
              <a:t>” </a:t>
            </a:r>
            <a:r>
              <a:rPr lang="en-US" sz="1600" spc="10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7</a:t>
            </a:r>
            <a:r>
              <a:rPr lang="en-US" sz="1600" b="0" i="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spc="100" baseline="0" dirty="0">
                <a:latin typeface="Arial" panose="020B0604020202020204" pitchFamily="34" charset="0"/>
                <a:cs typeface="Arial" panose="020B0604020202020204" pitchFamily="34" charset="0"/>
              </a:rPr>
              <a:t> • Ang </a:t>
            </a:r>
            <a:r>
              <a:rPr lang="en-US" sz="1600" b="0" spc="100" baseline="0" dirty="0" err="1">
                <a:latin typeface="Arial" panose="020B0604020202020204" pitchFamily="34" charset="0"/>
                <a:cs typeface="Arial" panose="020B0604020202020204" pitchFamily="34" charset="0"/>
              </a:rPr>
              <a:t>kaloob</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ito</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gaya</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ebanghelyo</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mismo</a:t>
            </a:r>
            <a:r>
              <a:rPr lang="en-US" sz="1600" b="0" spc="100" baseline="0" dirty="0">
                <a:latin typeface="Arial" panose="020B0604020202020204" pitchFamily="34" charset="0"/>
                <a:cs typeface="Arial" panose="020B0604020202020204" pitchFamily="34" charset="0"/>
              </a:rPr>
              <a:t>, ay </a:t>
            </a:r>
            <a:r>
              <a:rPr lang="en-US" sz="1600" b="0" spc="100" baseline="0" dirty="0" err="1">
                <a:latin typeface="Arial" panose="020B0604020202020204" pitchFamily="34" charset="0"/>
                <a:cs typeface="Arial" panose="020B0604020202020204" pitchFamily="34" charset="0"/>
              </a:rPr>
              <a:t>hindi</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ipinagkakaloob</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dahil</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halaga</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tumanggap</a:t>
            </a:r>
            <a:r>
              <a:rPr lang="en-US" sz="1600" b="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a:t>
            </a:r>
            <a:r>
              <a:rPr lang="en-US" sz="1600" b="0" i="0" spc="100" baseline="0" dirty="0" err="1">
                <a:latin typeface="Arial" panose="020B0604020202020204" pitchFamily="34" charset="0"/>
                <a:cs typeface="Arial" panose="020B0604020202020204" pitchFamily="34" charset="0"/>
              </a:rPr>
              <a:t>Inilalarawan</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sarili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bilang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pinakahamak</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lahat 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banal” (</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8</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pinakahamak</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apostol</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hindi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karapat-dapat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tawaging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apostol</a:t>
            </a:r>
            <a:r>
              <a:rPr lang="en-US" sz="1600" b="0" i="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1 </a:t>
            </a:r>
            <a:r>
              <a:rPr lang="en-US" sz="1600" b="0" i="1" spc="100" baseline="0" dirty="0" err="1">
                <a:latin typeface="Arial" panose="020B0604020202020204" pitchFamily="34" charset="0"/>
                <a:cs typeface="Arial" panose="020B0604020202020204" pitchFamily="34" charset="0"/>
              </a:rPr>
              <a:t>Corinto</a:t>
            </a:r>
            <a:r>
              <a:rPr lang="en-US" sz="1600" b="0" i="1" spc="100" baseline="0" dirty="0">
                <a:latin typeface="Arial" panose="020B0604020202020204" pitchFamily="34" charset="0"/>
                <a:cs typeface="Arial" panose="020B0604020202020204" pitchFamily="34" charset="0"/>
              </a:rPr>
              <a:t> 15:9</a:t>
            </a:r>
            <a:r>
              <a:rPr lang="en-US" sz="1600" b="0" spc="100" baseline="0" dirty="0">
                <a:latin typeface="Arial" panose="020B0604020202020204" pitchFamily="34" charset="0"/>
                <a:cs typeface="Arial" panose="020B0604020202020204" pitchFamily="34" charset="0"/>
              </a:rPr>
              <a:t>); </a:t>
            </a:r>
            <a:r>
              <a:rPr lang="en-US" sz="1600" spc="100" dirty="0">
                <a:latin typeface="Arial" panose="020B0604020202020204" pitchFamily="34" charset="0"/>
                <a:cs typeface="Arial" panose="020B0604020202020204" pitchFamily="34" charset="0"/>
              </a:rPr>
              <a:t>“</a:t>
            </a:r>
            <a:r>
              <a:rPr lang="en-US" sz="1600" spc="100" dirty="0" err="1">
                <a:latin typeface="Arial" panose="020B0604020202020204" pitchFamily="34" charset="0"/>
                <a:cs typeface="Arial" panose="020B0604020202020204" pitchFamily="34" charset="0"/>
              </a:rPr>
              <a:t>pangunahin</a:t>
            </a:r>
            <a:r>
              <a:rPr lang="en-US" sz="1600" spc="100" dirty="0">
                <a:latin typeface="Arial" panose="020B0604020202020204" pitchFamily="34" charset="0"/>
                <a:cs typeface="Arial" panose="020B0604020202020204" pitchFamily="34" charset="0"/>
              </a:rPr>
              <a:t>” o “</a:t>
            </a:r>
            <a:r>
              <a:rPr lang="en-US" sz="1600" spc="100" dirty="0" err="1">
                <a:latin typeface="Arial" panose="020B0604020202020204" pitchFamily="34" charset="0"/>
                <a:cs typeface="Arial" panose="020B0604020202020204" pitchFamily="34" charset="0"/>
              </a:rPr>
              <a:t>pinakamasama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mga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makasalanan</a:t>
            </a:r>
            <a:r>
              <a:rPr lang="en-US" sz="1600" spc="100" dirty="0">
                <a:latin typeface="Arial" panose="020B0604020202020204" pitchFamily="34" charset="0"/>
                <a:cs typeface="Arial" panose="020B0604020202020204" pitchFamily="34" charset="0"/>
              </a:rPr>
              <a:t> (</a:t>
            </a:r>
            <a:r>
              <a:rPr lang="en-US" sz="1600" i="1" spc="100" dirty="0">
                <a:latin typeface="Arial" panose="020B0604020202020204" pitchFamily="34" charset="0"/>
                <a:cs typeface="Arial" panose="020B0604020202020204" pitchFamily="34" charset="0"/>
              </a:rPr>
              <a:t>1 </a:t>
            </a:r>
            <a:r>
              <a:rPr lang="en-US" sz="1600" i="1" spc="100" dirty="0" err="1">
                <a:latin typeface="Arial" panose="020B0604020202020204" pitchFamily="34" charset="0"/>
                <a:cs typeface="Arial" panose="020B0604020202020204" pitchFamily="34" charset="0"/>
              </a:rPr>
              <a:t>Timoteo</a:t>
            </a:r>
            <a:r>
              <a:rPr lang="en-US" sz="1600" i="1" spc="100" dirty="0">
                <a:latin typeface="Arial" panose="020B0604020202020204" pitchFamily="34" charset="0"/>
                <a:cs typeface="Arial" panose="020B0604020202020204" pitchFamily="34" charset="0"/>
              </a:rPr>
              <a:t> 1:15</a:t>
            </a:r>
            <a:r>
              <a:rPr lang="en-US" sz="1600" spc="100" dirty="0">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002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spc="100" baseline="0" dirty="0">
                <a:latin typeface="Arial" panose="020B0604020202020204" pitchFamily="34" charset="0"/>
                <a:cs typeface="Arial" panose="020B0604020202020204" pitchFamily="34" charset="0"/>
              </a:rPr>
              <a:t>“Mas </a:t>
            </a:r>
            <a:r>
              <a:rPr lang="en-US" sz="1600" b="0" spc="100" baseline="0" dirty="0" err="1">
                <a:latin typeface="Arial" panose="020B0604020202020204" pitchFamily="34" charset="0"/>
                <a:cs typeface="Arial" panose="020B0604020202020204" pitchFamily="34" charset="0"/>
              </a:rPr>
              <a:t>malapit</a:t>
            </a:r>
            <a:r>
              <a:rPr lang="en-US" sz="1600" b="0" spc="100" baseline="0" dirty="0">
                <a:latin typeface="Arial" panose="020B0604020202020204" pitchFamily="34" charset="0"/>
                <a:cs typeface="Arial" panose="020B0604020202020204" pitchFamily="34" charset="0"/>
              </a:rPr>
              <a:t> kang </a:t>
            </a:r>
            <a:r>
              <a:rPr lang="en-US" sz="1600" b="0" spc="100" baseline="0" dirty="0" err="1">
                <a:latin typeface="Arial" panose="020B0604020202020204" pitchFamily="34" charset="0"/>
                <a:cs typeface="Arial" panose="020B0604020202020204" pitchFamily="34" charset="0"/>
              </a:rPr>
              <a:t>lumalapalit</a:t>
            </a:r>
            <a:r>
              <a:rPr lang="en-US" sz="1600" b="0" spc="100" baseline="0" dirty="0">
                <a:latin typeface="Arial" panose="020B0604020202020204" pitchFamily="34" charset="0"/>
                <a:cs typeface="Arial" panose="020B0604020202020204" pitchFamily="34" charset="0"/>
              </a:rPr>
              <a:t> kay Jesus, ay </a:t>
            </a:r>
            <a:r>
              <a:rPr lang="en-US" sz="1600" b="0" spc="100" baseline="0" dirty="0" err="1">
                <a:latin typeface="Arial" panose="020B0604020202020204" pitchFamily="34" charset="0"/>
                <a:cs typeface="Arial" panose="020B0604020202020204" pitchFamily="34" charset="0"/>
              </a:rPr>
              <a:t>lilitaw</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mas may </a:t>
            </a:r>
            <a:r>
              <a:rPr lang="en-US" sz="1600" b="0" spc="100" baseline="0" dirty="0" err="1">
                <a:latin typeface="Arial" panose="020B0604020202020204" pitchFamily="34" charset="0"/>
                <a:cs typeface="Arial" panose="020B0604020202020204" pitchFamily="34" charset="0"/>
              </a:rPr>
              <a:t>depekto</a:t>
            </a:r>
            <a:r>
              <a:rPr lang="en-US" sz="1600" b="0" spc="100" baseline="0" dirty="0">
                <a:latin typeface="Arial" panose="020B0604020202020204" pitchFamily="34" charset="0"/>
                <a:cs typeface="Arial" panose="020B0604020202020204" pitchFamily="34" charset="0"/>
              </a:rPr>
              <a:t> ka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iyong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paningin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dahil</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iyong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paningin</a:t>
            </a:r>
            <a:r>
              <a:rPr lang="en-US" sz="1600" b="0" spc="100" baseline="0" dirty="0">
                <a:latin typeface="Arial" panose="020B0604020202020204" pitchFamily="34" charset="0"/>
                <a:cs typeface="Arial" panose="020B0604020202020204" pitchFamily="34" charset="0"/>
              </a:rPr>
              <a:t> ay </a:t>
            </a:r>
            <a:r>
              <a:rPr lang="en-US" sz="1600" b="0" spc="100" baseline="0" dirty="0" err="1">
                <a:latin typeface="Arial" panose="020B0604020202020204" pitchFamily="34" charset="0"/>
                <a:cs typeface="Arial" panose="020B0604020202020204" pitchFamily="34" charset="0"/>
              </a:rPr>
              <a:t>magiging</a:t>
            </a:r>
            <a:r>
              <a:rPr lang="en-US" sz="1600" b="0" spc="100" baseline="0" dirty="0">
                <a:latin typeface="Arial" panose="020B0604020202020204" pitchFamily="34" charset="0"/>
                <a:cs typeface="Arial" panose="020B0604020202020204" pitchFamily="34" charset="0"/>
              </a:rPr>
              <a:t> mas </a:t>
            </a:r>
            <a:r>
              <a:rPr lang="en-US" sz="1600" b="0" spc="100" baseline="0" dirty="0" err="1">
                <a:latin typeface="Arial" panose="020B0604020202020204" pitchFamily="34" charset="0"/>
                <a:cs typeface="Arial" panose="020B0604020202020204" pitchFamily="34" charset="0"/>
              </a:rPr>
              <a:t>malinaw</a:t>
            </a:r>
            <a:r>
              <a:rPr lang="en-US" sz="1600" b="0" spc="100" baseline="0" dirty="0">
                <a:latin typeface="Arial" panose="020B0604020202020204" pitchFamily="34" charset="0"/>
                <a:cs typeface="Arial" panose="020B0604020202020204" pitchFamily="34" charset="0"/>
              </a:rPr>
              <a:t>, at ang </a:t>
            </a:r>
            <a:r>
              <a:rPr lang="en-US" sz="1600" b="0" spc="100" baseline="0" dirty="0" err="1">
                <a:latin typeface="Arial" panose="020B0604020202020204" pitchFamily="34" charset="0"/>
                <a:cs typeface="Arial" panose="020B0604020202020204" pitchFamily="34" charset="0"/>
              </a:rPr>
              <a:t>iyong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kasiraan</a:t>
            </a:r>
            <a:r>
              <a:rPr lang="en-US" sz="1600" b="0" spc="100" baseline="0" dirty="0">
                <a:latin typeface="Arial" panose="020B0604020202020204" pitchFamily="34" charset="0"/>
                <a:cs typeface="Arial" panose="020B0604020202020204" pitchFamily="34" charset="0"/>
              </a:rPr>
              <a:t> ay </a:t>
            </a:r>
            <a:r>
              <a:rPr lang="en-US" sz="1600" b="0" spc="100" baseline="0" dirty="0" err="1">
                <a:latin typeface="Arial" panose="020B0604020202020204" pitchFamily="34" charset="0"/>
                <a:cs typeface="Arial" panose="020B0604020202020204" pitchFamily="34" charset="0"/>
              </a:rPr>
              <a:t>makikita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malawak</a:t>
            </a:r>
            <a:r>
              <a:rPr lang="en-US" sz="1600" b="0" spc="100" baseline="0" dirty="0">
                <a:latin typeface="Arial" panose="020B0604020202020204" pitchFamily="34" charset="0"/>
                <a:cs typeface="Arial" panose="020B0604020202020204" pitchFamily="34" charset="0"/>
              </a:rPr>
              <a:t> at </a:t>
            </a:r>
            <a:r>
              <a:rPr lang="en-US" sz="1600" b="0" spc="100" baseline="0" dirty="0" err="1">
                <a:latin typeface="Arial" panose="020B0604020202020204" pitchFamily="34" charset="0"/>
                <a:cs typeface="Arial" panose="020B0604020202020204" pitchFamily="34" charset="0"/>
              </a:rPr>
              <a:t>natatanging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kaibahan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Kanyang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sakdal</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likas</a:t>
            </a:r>
            <a:r>
              <a:rPr lang="en-US" sz="1600" spc="100" dirty="0">
                <a:latin typeface="Arial" panose="020B0604020202020204" pitchFamily="34" charset="0"/>
                <a:cs typeface="Arial" panose="020B0604020202020204" pitchFamily="34" charset="0"/>
              </a:rPr>
              <a:t>.”</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708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18</a:t>
            </a:fld>
            <a:endParaRPr lang="en-US" sz="1200" dirty="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xfrm>
            <a:off x="0" y="4313482"/>
            <a:ext cx="6730008" cy="4114800"/>
          </a:xfrm>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i="1" spc="100" baseline="0" dirty="0">
                <a:latin typeface="Arial" panose="020B0604020202020204" pitchFamily="34" charset="0"/>
                <a:cs typeface="Arial" panose="020B0604020202020204" pitchFamily="34" charset="0"/>
              </a:rPr>
              <a:t>“Ang </a:t>
            </a:r>
            <a:r>
              <a:rPr lang="en-US" sz="1600" i="1" spc="100" baseline="0" dirty="0" err="1">
                <a:latin typeface="Arial" panose="020B0604020202020204" pitchFamily="34" charset="0"/>
                <a:cs typeface="Arial" panose="020B0604020202020204" pitchFamily="34" charset="0"/>
              </a:rPr>
              <a:t>layunin</a:t>
            </a:r>
            <a:r>
              <a:rPr lang="en-US" sz="1600" i="1"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niya</a:t>
            </a:r>
            <a:r>
              <a:rPr lang="en-US" sz="1600" i="1" spc="100" baseline="0" dirty="0">
                <a:latin typeface="Arial" panose="020B0604020202020204" pitchFamily="34" charset="0"/>
                <a:cs typeface="Arial" panose="020B0604020202020204" pitchFamily="34" charset="0"/>
              </a:rPr>
              <a:t> ay </a:t>
            </a:r>
            <a:r>
              <a:rPr lang="en-US" sz="1600" i="1" spc="100" baseline="0" dirty="0" err="1">
                <a:latin typeface="Arial" panose="020B0604020202020204" pitchFamily="34" charset="0"/>
                <a:cs typeface="Arial" panose="020B0604020202020204" pitchFamily="34" charset="0"/>
              </a:rPr>
              <a:t>upang</a:t>
            </a:r>
            <a:r>
              <a:rPr lang="en-US" sz="1600" i="1"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ipaalam</a:t>
            </a:r>
            <a:r>
              <a:rPr lang="en-US" sz="1600" i="1"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sa</a:t>
            </a:r>
            <a:r>
              <a:rPr lang="en-US" sz="1600" i="1"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pamamagitan</a:t>
            </a:r>
            <a:r>
              <a:rPr lang="en-US" sz="1600" i="1" spc="100" baseline="0" dirty="0">
                <a:latin typeface="Arial" panose="020B0604020202020204" pitchFamily="34" charset="0"/>
                <a:cs typeface="Arial" panose="020B0604020202020204" pitchFamily="34" charset="0"/>
              </a:rPr>
              <a:t> ng </a:t>
            </a:r>
            <a:r>
              <a:rPr lang="en-US" sz="1600" i="1" spc="100" baseline="0" dirty="0" err="1">
                <a:latin typeface="Arial" panose="020B0604020202020204" pitchFamily="34" charset="0"/>
                <a:cs typeface="Arial" panose="020B0604020202020204" pitchFamily="34" charset="0"/>
              </a:rPr>
              <a:t>iglesiya</a:t>
            </a:r>
            <a:r>
              <a:rPr lang="en-US" sz="1600" i="1" spc="100" baseline="0" dirty="0">
                <a:latin typeface="Arial" panose="020B0604020202020204" pitchFamily="34" charset="0"/>
                <a:cs typeface="Arial" panose="020B0604020202020204" pitchFamily="34" charset="0"/>
              </a:rPr>
              <a:t>, ang </a:t>
            </a:r>
            <a:r>
              <a:rPr lang="en-US" sz="1600" i="1" spc="100" baseline="0" dirty="0" err="1">
                <a:latin typeface="Arial" panose="020B0604020202020204" pitchFamily="34" charset="0"/>
                <a:cs typeface="Arial" panose="020B0604020202020204" pitchFamily="34" charset="0"/>
              </a:rPr>
              <a:t>malawak</a:t>
            </a:r>
            <a:r>
              <a:rPr lang="en-US" sz="1600" i="1"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na</a:t>
            </a:r>
            <a:r>
              <a:rPr lang="en-US" sz="1600" i="1"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karunungan</a:t>
            </a:r>
            <a:r>
              <a:rPr lang="en-US" sz="1600" i="1" spc="100" baseline="0" dirty="0">
                <a:latin typeface="Arial" panose="020B0604020202020204" pitchFamily="34" charset="0"/>
                <a:cs typeface="Arial" panose="020B0604020202020204" pitchFamily="34" charset="0"/>
              </a:rPr>
              <a:t> ng </a:t>
            </a:r>
            <a:r>
              <a:rPr lang="en-US" sz="1600" i="1" spc="100" baseline="0" dirty="0" err="1">
                <a:latin typeface="Arial" panose="020B0604020202020204" pitchFamily="34" charset="0"/>
                <a:cs typeface="Arial" panose="020B0604020202020204" pitchFamily="34" charset="0"/>
              </a:rPr>
              <a:t>Diyos</a:t>
            </a:r>
            <a:r>
              <a:rPr lang="en-US" sz="1600" i="1"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sa</a:t>
            </a:r>
            <a:r>
              <a:rPr lang="en-US" sz="1600" i="1"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mga</a:t>
            </a:r>
            <a:r>
              <a:rPr lang="en-US" sz="1600" i="1"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pamunuan</a:t>
            </a:r>
            <a:r>
              <a:rPr lang="en-US" sz="1600" i="1" spc="100" baseline="0" dirty="0">
                <a:latin typeface="Arial" panose="020B0604020202020204" pitchFamily="34" charset="0"/>
                <a:cs typeface="Arial" panose="020B0604020202020204" pitchFamily="34" charset="0"/>
              </a:rPr>
              <a:t> at </a:t>
            </a:r>
            <a:r>
              <a:rPr lang="en-US" sz="1600" i="1" spc="100" baseline="0" dirty="0" err="1">
                <a:latin typeface="Arial" panose="020B0604020202020204" pitchFamily="34" charset="0"/>
                <a:cs typeface="Arial" panose="020B0604020202020204" pitchFamily="34" charset="0"/>
              </a:rPr>
              <a:t>mga</a:t>
            </a:r>
            <a:r>
              <a:rPr lang="en-US" sz="1600" i="1"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kapamahalaan</a:t>
            </a:r>
            <a:r>
              <a:rPr lang="en-US" sz="1600" i="1"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sa</a:t>
            </a:r>
            <a:r>
              <a:rPr lang="en-US" sz="1600" i="1"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kalangitan</a:t>
            </a:r>
            <a:r>
              <a:rPr lang="en-US" sz="1600" i="1" spc="100" dirty="0">
                <a:latin typeface="Arial" panose="020B0604020202020204" pitchFamily="34" charset="0"/>
                <a:cs typeface="Arial" panose="020B0604020202020204" pitchFamily="34" charset="0"/>
              </a:rPr>
              <a:t>”</a:t>
            </a:r>
            <a:r>
              <a:rPr lang="en-US" sz="1600" b="1" i="1"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Efeso</a:t>
            </a:r>
            <a:r>
              <a:rPr lang="en-US" sz="1600" b="0" i="1" spc="100" baseline="0" dirty="0">
                <a:latin typeface="Arial" panose="020B0604020202020204" pitchFamily="34" charset="0"/>
                <a:cs typeface="Arial" panose="020B0604020202020204" pitchFamily="34" charset="0"/>
              </a:rPr>
              <a:t> 3:10</a:t>
            </a:r>
            <a:r>
              <a:rPr lang="en-US" sz="1600" b="0" i="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spc="100" baseline="0" dirty="0">
                <a:latin typeface="Arial" panose="020B0604020202020204" pitchFamily="34" charset="0"/>
                <a:cs typeface="Arial" panose="020B0604020202020204" pitchFamily="34" charset="0"/>
              </a:rPr>
              <a:t> • Ang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pamunuan</a:t>
            </a:r>
            <a:r>
              <a:rPr lang="en-US" sz="1600" b="0" spc="100" baseline="0" dirty="0">
                <a:latin typeface="Arial" panose="020B0604020202020204" pitchFamily="34" charset="0"/>
                <a:cs typeface="Arial" panose="020B0604020202020204" pitchFamily="34" charset="0"/>
              </a:rPr>
              <a:t> at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kapamahalaan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kalangitan</a:t>
            </a:r>
            <a:r>
              <a:rPr lang="en-US" sz="1600" b="0" spc="100" baseline="0" dirty="0">
                <a:latin typeface="Arial" panose="020B0604020202020204" pitchFamily="34" charset="0"/>
                <a:cs typeface="Arial" panose="020B0604020202020204" pitchFamily="34" charset="0"/>
              </a:rPr>
              <a:t>” ay ang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masasama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detalyadong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inilarawan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Efeso</a:t>
            </a:r>
            <a:r>
              <a:rPr lang="en-US" sz="1600" b="0" spc="100" baseline="0" dirty="0">
                <a:latin typeface="Arial" panose="020B0604020202020204" pitchFamily="34" charset="0"/>
                <a:cs typeface="Arial" panose="020B0604020202020204" pitchFamily="34" charset="0"/>
              </a:rPr>
              <a:t> 6:11, 12. </a:t>
            </a:r>
            <a:r>
              <a:rPr lang="en-US" sz="1600" b="0" i="0" spc="100" baseline="0" dirty="0">
                <a:latin typeface="Arial" panose="020B0604020202020204" pitchFamily="34" charset="0"/>
                <a:cs typeface="Arial" panose="020B0604020202020204" pitchFamily="34" charset="0"/>
              </a:rPr>
              <a:t>¶ • </a:t>
            </a:r>
            <a:r>
              <a:rPr lang="en-US" sz="1600" b="0" i="0" spc="100" baseline="0" dirty="0" err="1">
                <a:latin typeface="Arial" panose="020B0604020202020204" pitchFamily="34" charset="0"/>
                <a:cs typeface="Arial" panose="020B0604020202020204" pitchFamily="34" charset="0"/>
              </a:rPr>
              <a:t>Sila’y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sinabihan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panukala</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isinasagawa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pinakalikas</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isang</a:t>
            </a:r>
            <a:r>
              <a:rPr lang="en-US" sz="1600" b="0" i="0" spc="100" baseline="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t>
            </a:r>
            <a:r>
              <a:rPr lang="en-US" sz="1600" b="0" i="0" spc="100" baseline="0" dirty="0" err="1">
                <a:latin typeface="Arial" panose="020B0604020202020204" pitchFamily="34" charset="0"/>
                <a:cs typeface="Arial" panose="020B0604020202020204" pitchFamily="34" charset="0"/>
              </a:rPr>
              <a:t>apag-isang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iglesya</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naghuhudyat</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kanilang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panghuling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pagkatalo</a:t>
            </a:r>
            <a:r>
              <a:rPr lang="en-US" sz="1600" b="0" i="0" spc="100" baseline="0" dirty="0">
                <a:latin typeface="Arial" panose="020B0604020202020204" pitchFamily="34" charset="0"/>
                <a:cs typeface="Arial" panose="020B0604020202020204" pitchFamily="34" charset="0"/>
              </a:rPr>
              <a:t>.</a:t>
            </a:r>
            <a:r>
              <a:rPr lang="en-US" sz="1600" b="0" i="0" spc="100" baseline="0" dirty="0">
                <a:effectLst/>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838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19</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lvl="0" eaLnBrk="1" hangingPunct="1">
              <a:defRPr/>
            </a:pPr>
            <a:r>
              <a:rPr lang="en-US" sz="1600" b="1" i="0" spc="100" baseline="0" dirty="0">
                <a:latin typeface="Arial" panose="020B0604020202020204" pitchFamily="34" charset="0"/>
                <a:cs typeface="Arial" panose="020B0604020202020204" pitchFamily="34" charset="0"/>
              </a:rPr>
              <a:t>Si Cristo, </a:t>
            </a:r>
            <a:r>
              <a:rPr lang="en-US" sz="1600" b="1" i="0" spc="100" baseline="0" dirty="0" err="1">
                <a:latin typeface="Arial" panose="020B0604020202020204" pitchFamily="34" charset="0"/>
                <a:cs typeface="Arial" panose="020B0604020202020204" pitchFamily="34" charset="0"/>
              </a:rPr>
              <a:t>Naninirahan</a:t>
            </a:r>
            <a:r>
              <a:rPr lang="en-US" sz="1600" b="1" i="0" spc="100" baseline="0" dirty="0">
                <a:latin typeface="Arial" panose="020B0604020202020204" pitchFamily="34" charset="0"/>
                <a:cs typeface="Arial" panose="020B0604020202020204" pitchFamily="34" charset="0"/>
              </a:rPr>
              <a:t> </a:t>
            </a:r>
            <a:r>
              <a:rPr lang="en-US" sz="1600" b="1" i="0" spc="100" baseline="0" dirty="0" err="1">
                <a:latin typeface="Arial" panose="020B0604020202020204" pitchFamily="34" charset="0"/>
                <a:cs typeface="Arial" panose="020B0604020202020204" pitchFamily="34" charset="0"/>
              </a:rPr>
              <a:t>sa</a:t>
            </a:r>
            <a:r>
              <a:rPr lang="en-US" sz="1600" b="1" i="0" spc="100" baseline="0" dirty="0">
                <a:latin typeface="Arial" panose="020B0604020202020204" pitchFamily="34" charset="0"/>
                <a:cs typeface="Arial" panose="020B0604020202020204" pitchFamily="34" charset="0"/>
              </a:rPr>
              <a:t> </a:t>
            </a:r>
            <a:r>
              <a:rPr lang="en-US" sz="1600" b="1" i="0" spc="100" baseline="0" dirty="0" err="1">
                <a:latin typeface="Arial" panose="020B0604020202020204" pitchFamily="34" charset="0"/>
                <a:cs typeface="Arial" panose="020B0604020202020204" pitchFamily="34" charset="0"/>
              </a:rPr>
              <a:t>Puso</a:t>
            </a:r>
            <a:r>
              <a:rPr lang="en-US" sz="1600" b="1" i="0" spc="100" baseline="0" dirty="0">
                <a:latin typeface="Arial" panose="020B0604020202020204" pitchFamily="34" charset="0"/>
                <a:cs typeface="Arial" panose="020B0604020202020204" pitchFamily="34" charset="0"/>
              </a:rPr>
              <a:t> </a:t>
            </a:r>
            <a:r>
              <a:rPr lang="en-US" sz="1600" i="0" spc="100" baseline="0" dirty="0">
                <a:latin typeface="Arial" panose="020B0604020202020204" pitchFamily="34" charset="0"/>
                <a:cs typeface="Arial" panose="020B0604020202020204" pitchFamily="34" charset="0"/>
              </a:rPr>
              <a:t>“</a:t>
            </a:r>
            <a:r>
              <a:rPr lang="en-US" sz="1600" i="0" spc="100" baseline="0" dirty="0" err="1">
                <a:latin typeface="Arial" panose="020B0604020202020204" pitchFamily="34" charset="0"/>
                <a:cs typeface="Arial" panose="020B0604020202020204" pitchFamily="34" charset="0"/>
              </a:rPr>
              <a:t>U</a:t>
            </a:r>
            <a:r>
              <a:rPr lang="en-US" sz="1600" spc="100" dirty="0" err="1">
                <a:latin typeface="Arial" panose="020B0604020202020204" pitchFamily="34" charset="0"/>
                <a:cs typeface="Arial" panose="020B0604020202020204" pitchFamily="34" charset="0"/>
              </a:rPr>
              <a:t>pang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si</a:t>
            </a:r>
            <a:r>
              <a:rPr lang="en-US" sz="1600" spc="100" dirty="0">
                <a:latin typeface="Arial" panose="020B0604020202020204" pitchFamily="34" charset="0"/>
                <a:cs typeface="Arial" panose="020B0604020202020204" pitchFamily="34" charset="0"/>
              </a:rPr>
              <a:t> Cristo ay </a:t>
            </a:r>
            <a:r>
              <a:rPr lang="en-US" sz="1600" spc="100" dirty="0" err="1">
                <a:latin typeface="Arial" panose="020B0604020202020204" pitchFamily="34" charset="0"/>
                <a:cs typeface="Arial" panose="020B0604020202020204" pitchFamily="34" charset="0"/>
              </a:rPr>
              <a:t>manirahan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inyong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mga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puso</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pamamagitan</a:t>
            </a:r>
            <a:r>
              <a:rPr lang="en-US" sz="1600" spc="10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pananampalataya</a:t>
            </a:r>
            <a:r>
              <a:rPr lang="en-US" sz="1600" spc="100" dirty="0">
                <a:latin typeface="Arial" panose="020B0604020202020204" pitchFamily="34" charset="0"/>
                <a:cs typeface="Arial" panose="020B0604020202020204" pitchFamily="34" charset="0"/>
              </a:rPr>
              <a:t>, kung </a:t>
            </a:r>
            <a:r>
              <a:rPr lang="en-US" sz="1600" spc="100" dirty="0" err="1">
                <a:latin typeface="Arial" panose="020B0604020202020204" pitchFamily="34" charset="0"/>
                <a:cs typeface="Arial" panose="020B0604020202020204" pitchFamily="34" charset="0"/>
              </a:rPr>
              <a:t>paanong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kayo'y</a:t>
            </a:r>
            <a:r>
              <a:rPr lang="en-US" sz="1600" spc="100" dirty="0">
                <a:latin typeface="Arial" panose="020B0604020202020204" pitchFamily="34" charset="0"/>
                <a:cs typeface="Arial" panose="020B0604020202020204" pitchFamily="34" charset="0"/>
              </a:rPr>
              <a:t> nag-</a:t>
            </a:r>
            <a:r>
              <a:rPr lang="en-US" sz="1600" spc="100" dirty="0" err="1">
                <a:latin typeface="Arial" panose="020B0604020202020204" pitchFamily="34" charset="0"/>
                <a:cs typeface="Arial" panose="020B0604020202020204" pitchFamily="34" charset="0"/>
              </a:rPr>
              <a:t>uugat</a:t>
            </a:r>
            <a:r>
              <a:rPr lang="en-US" sz="1600" spc="100" dirty="0">
                <a:latin typeface="Arial" panose="020B0604020202020204" pitchFamily="34" charset="0"/>
                <a:cs typeface="Arial" panose="020B0604020202020204" pitchFamily="34" charset="0"/>
              </a:rPr>
              <a:t> at </a:t>
            </a:r>
            <a:r>
              <a:rPr lang="en-US" sz="1600" spc="100" dirty="0" err="1">
                <a:latin typeface="Arial" panose="020B0604020202020204" pitchFamily="34" charset="0"/>
                <a:cs typeface="Arial" panose="020B0604020202020204" pitchFamily="34" charset="0"/>
              </a:rPr>
              <a:t>tumitibay</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pag-ibig</a:t>
            </a:r>
            <a:r>
              <a:rPr lang="en-US" sz="1600" spc="10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a:t>
            </a:r>
            <a:r>
              <a:rPr lang="en-US" sz="1600" b="0" i="0" spc="100" baseline="0" dirty="0" err="1">
                <a:latin typeface="Arial" panose="020B0604020202020204" pitchFamily="34" charset="0"/>
                <a:cs typeface="Arial" panose="020B0604020202020204" pitchFamily="34" charset="0"/>
              </a:rPr>
              <a:t>Efeso</a:t>
            </a:r>
            <a:r>
              <a:rPr lang="en-US" sz="1600" b="0" i="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3:17</a:t>
            </a:r>
            <a:r>
              <a:rPr lang="en-US" sz="1600" b="0" i="0" spc="100" baseline="0" dirty="0">
                <a:latin typeface="Arial" panose="020B0604020202020204" pitchFamily="34" charset="0"/>
                <a:cs typeface="Arial" panose="020B0604020202020204" pitchFamily="34" charset="0"/>
              </a:rPr>
              <a:t>).</a:t>
            </a:r>
            <a:r>
              <a:rPr lang="en-US" sz="1600" b="0" i="0" spc="100" baseline="0" dirty="0">
                <a:effectLst/>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007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2</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spc="100" dirty="0">
                <a:latin typeface="Arial" charset="0"/>
                <a:cs typeface="ＭＳ Ｐゴシック" charset="0"/>
              </a:rPr>
              <a:t>Ang </a:t>
            </a:r>
            <a:r>
              <a:rPr lang="en-US" sz="1600" b="0" i="0" spc="100" dirty="0" err="1">
                <a:latin typeface="Arial" charset="0"/>
                <a:cs typeface="ＭＳ Ｐゴシック" charset="0"/>
              </a:rPr>
              <a:t>Hiwaga</a:t>
            </a:r>
            <a:r>
              <a:rPr lang="en-US" sz="1600" b="0" i="0" spc="100" dirty="0">
                <a:latin typeface="Arial" charset="0"/>
                <a:cs typeface="ＭＳ Ｐゴシック" charset="0"/>
              </a:rPr>
              <a:t> ng </a:t>
            </a:r>
            <a:r>
              <a:rPr lang="en-US" sz="1600" b="0" i="0" spc="100" dirty="0" err="1">
                <a:latin typeface="Arial" charset="0"/>
                <a:cs typeface="ＭＳ Ｐゴシック" charset="0"/>
              </a:rPr>
              <a:t>Ebanghelyo</a:t>
            </a:r>
            <a:endParaRPr lang="en-US" sz="1600" spc="100" dirty="0">
              <a:latin typeface="Arial" charset="0"/>
              <a:cs typeface="ＭＳ Ｐゴシック" charset="0"/>
            </a:endParaRPr>
          </a:p>
        </p:txBody>
      </p:sp>
    </p:spTree>
    <p:extLst>
      <p:ext uri="{BB962C8B-B14F-4D97-AF65-F5344CB8AC3E}">
        <p14:creationId xmlns:p14="http://schemas.microsoft.com/office/powerpoint/2010/main" val="188437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20</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0" spc="100" baseline="0" dirty="0">
                <a:latin typeface="Arial" panose="020B0604020202020204" pitchFamily="34" charset="0"/>
                <a:cs typeface="Arial" panose="020B0604020202020204" pitchFamily="34" charset="0"/>
              </a:rPr>
              <a:t>Ama, </a:t>
            </a:r>
            <a:r>
              <a:rPr lang="en-US" sz="1600" b="1" i="1" spc="100" baseline="0" dirty="0" err="1">
                <a:latin typeface="Arial" panose="020B0604020202020204" pitchFamily="34" charset="0"/>
                <a:cs typeface="Arial" panose="020B0604020202020204" pitchFamily="34" charset="0"/>
              </a:rPr>
              <a:t>patēr</a:t>
            </a:r>
            <a:r>
              <a:rPr lang="en-US" sz="1600" b="1" i="0" spc="100" baseline="0" dirty="0">
                <a:latin typeface="Arial" panose="020B0604020202020204" pitchFamily="34" charset="0"/>
                <a:cs typeface="Arial" panose="020B0604020202020204" pitchFamily="34" charset="0"/>
              </a:rPr>
              <a:t>, at </a:t>
            </a:r>
            <a:r>
              <a:rPr lang="en-US" sz="1600" b="1" i="0" spc="100" baseline="0" dirty="0" err="1">
                <a:latin typeface="Arial" panose="020B0604020202020204" pitchFamily="34" charset="0"/>
                <a:cs typeface="Arial" panose="020B0604020202020204" pitchFamily="34" charset="0"/>
              </a:rPr>
              <a:t>pamilya</a:t>
            </a:r>
            <a:r>
              <a:rPr lang="en-US" sz="1600" b="1" i="0" spc="100" baseline="0" dirty="0">
                <a:latin typeface="Arial" panose="020B0604020202020204" pitchFamily="34" charset="0"/>
                <a:cs typeface="Arial" panose="020B0604020202020204" pitchFamily="34" charset="0"/>
              </a:rPr>
              <a:t>, </a:t>
            </a:r>
            <a:r>
              <a:rPr lang="en-US" sz="1600" b="1" i="1" spc="100" baseline="0" dirty="0">
                <a:latin typeface="Arial" panose="020B0604020202020204" pitchFamily="34" charset="0"/>
                <a:cs typeface="Arial" panose="020B0604020202020204" pitchFamily="34" charset="0"/>
              </a:rPr>
              <a:t>patria. </a:t>
            </a:r>
            <a:r>
              <a:rPr lang="en-US" sz="1600" b="1" i="0" spc="100" baseline="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Ipinagdiriwang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ni</a:t>
            </a:r>
            <a:r>
              <a:rPr lang="en-US" sz="1600" b="0" spc="100" baseline="0" dirty="0">
                <a:latin typeface="Arial" panose="020B0604020202020204" pitchFamily="34" charset="0"/>
                <a:cs typeface="Arial" panose="020B0604020202020204" pitchFamily="34" charset="0"/>
              </a:rPr>
              <a:t> Pablo ang </a:t>
            </a:r>
            <a:r>
              <a:rPr lang="en-US" sz="1600" b="0" spc="100" baseline="0" dirty="0" err="1">
                <a:latin typeface="Arial" panose="020B0604020202020204" pitchFamily="34" charset="0"/>
                <a:cs typeface="Arial" panose="020B0604020202020204" pitchFamily="34" charset="0"/>
              </a:rPr>
              <a:t>komprehensibong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likas</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panukala</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kaligtasan</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Diyos</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sangkot</a:t>
            </a:r>
            <a:r>
              <a:rPr lang="en-US" sz="1600" b="0" spc="100" baseline="0" dirty="0">
                <a:latin typeface="Arial" panose="020B0604020202020204" pitchFamily="34" charset="0"/>
                <a:cs typeface="Arial" panose="020B0604020202020204" pitchFamily="34" charset="0"/>
              </a:rPr>
              <a:t> ang lahat ng </a:t>
            </a:r>
            <a:r>
              <a:rPr lang="en-US" sz="1600" b="0" spc="100" baseline="0" dirty="0" err="1">
                <a:latin typeface="Arial" panose="020B0604020202020204" pitchFamily="34" charset="0"/>
                <a:cs typeface="Arial" panose="020B0604020202020204" pitchFamily="34" charset="0"/>
              </a:rPr>
              <a:t>bagay</a:t>
            </a:r>
            <a:r>
              <a:rPr lang="en-US" sz="1600" b="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Efeso</a:t>
            </a:r>
            <a:r>
              <a:rPr lang="en-US" sz="1600" b="0" i="1" spc="100" baseline="0" dirty="0">
                <a:latin typeface="Arial" panose="020B0604020202020204" pitchFamily="34" charset="0"/>
                <a:cs typeface="Arial" panose="020B0604020202020204" pitchFamily="34" charset="0"/>
              </a:rPr>
              <a:t> </a:t>
            </a:r>
            <a:r>
              <a:rPr lang="en-US" sz="1600" i="1" spc="100" dirty="0">
                <a:latin typeface="Arial" panose="020B0604020202020204" pitchFamily="34" charset="0"/>
                <a:cs typeface="Arial" panose="020B0604020202020204" pitchFamily="34" charset="0"/>
              </a:rPr>
              <a:t>1:9, </a:t>
            </a:r>
            <a:r>
              <a:rPr lang="en-US" sz="1600" b="0" i="1" spc="100" baseline="0" dirty="0">
                <a:latin typeface="Arial" panose="020B0604020202020204" pitchFamily="34" charset="0"/>
                <a:cs typeface="Arial" panose="020B0604020202020204" pitchFamily="34" charset="0"/>
              </a:rPr>
              <a:t>10</a:t>
            </a:r>
            <a:r>
              <a:rPr lang="en-US" sz="1600" b="0" i="0" spc="100" baseline="0" dirty="0">
                <a:latin typeface="Arial" panose="020B0604020202020204" pitchFamily="34" charset="0"/>
                <a:cs typeface="Arial" panose="020B0604020202020204" pitchFamily="34" charset="0"/>
              </a:rPr>
              <a:t>) para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lahat ng </a:t>
            </a:r>
            <a:r>
              <a:rPr lang="en-US" sz="1600" b="0" i="0" spc="100" baseline="0" dirty="0" err="1">
                <a:latin typeface="Arial" panose="020B0604020202020204" pitchFamily="34" charset="0"/>
                <a:cs typeface="Arial" panose="020B0604020202020204" pitchFamily="34" charset="0"/>
              </a:rPr>
              <a:t>panahon</a:t>
            </a:r>
            <a:r>
              <a:rPr lang="en-US" sz="1600" b="0" i="0" spc="100" baseline="0" dirty="0">
                <a:latin typeface="Arial" panose="020B0604020202020204" pitchFamily="34" charset="0"/>
                <a:cs typeface="Arial" panose="020B0604020202020204" pitchFamily="34" charset="0"/>
              </a:rPr>
              <a:t> (</a:t>
            </a:r>
            <a:r>
              <a:rPr lang="en-US" sz="1600" i="1" spc="100" dirty="0" err="1">
                <a:latin typeface="Arial" panose="020B0604020202020204" pitchFamily="34" charset="0"/>
                <a:cs typeface="Arial" panose="020B0604020202020204" pitchFamily="34" charset="0"/>
              </a:rPr>
              <a:t>tal</a:t>
            </a:r>
            <a:r>
              <a:rPr lang="en-US" sz="1600" i="1" spc="100" dirty="0">
                <a:latin typeface="Arial" panose="020B0604020202020204" pitchFamily="34" charset="0"/>
                <a:cs typeface="Arial" panose="020B0604020202020204" pitchFamily="34" charset="0"/>
              </a:rPr>
              <a:t>. 21</a:t>
            </a:r>
            <a:r>
              <a:rPr lang="en-US" sz="1600" b="0" i="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spc="100" baseline="0" dirty="0">
                <a:latin typeface="Arial" panose="020B0604020202020204" pitchFamily="34" charset="0"/>
                <a:cs typeface="Arial" panose="020B0604020202020204" pitchFamily="34" charset="0"/>
              </a:rPr>
              <a:t> • “</a:t>
            </a:r>
            <a:r>
              <a:rPr lang="en-US" sz="1600" b="0" spc="100" baseline="0" dirty="0" err="1">
                <a:latin typeface="Arial" panose="020B0604020202020204" pitchFamily="34" charset="0"/>
                <a:cs typeface="Arial" panose="020B0604020202020204" pitchFamily="34" charset="0"/>
              </a:rPr>
              <a:t>Bawat</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sambahayan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langit</a:t>
            </a:r>
            <a:r>
              <a:rPr lang="en-US" sz="1600" b="0" spc="100" baseline="0" dirty="0">
                <a:latin typeface="Arial" panose="020B0604020202020204" pitchFamily="34" charset="0"/>
                <a:cs typeface="Arial" panose="020B0604020202020204" pitchFamily="34" charset="0"/>
              </a:rPr>
              <a:t>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lupa</a:t>
            </a:r>
            <a:r>
              <a:rPr lang="en-US" sz="1600" b="0" spc="100" baseline="0" dirty="0">
                <a:latin typeface="Arial" panose="020B0604020202020204" pitchFamily="34" charset="0"/>
                <a:cs typeface="Arial" panose="020B0604020202020204" pitchFamily="34" charset="0"/>
              </a:rPr>
              <a:t>” ay </a:t>
            </a:r>
            <a:r>
              <a:rPr lang="en-US" sz="1600" b="0" spc="100" baseline="0" dirty="0" err="1">
                <a:latin typeface="Arial" panose="020B0604020202020204" pitchFamily="34" charset="0"/>
                <a:cs typeface="Arial" panose="020B0604020202020204" pitchFamily="34" charset="0"/>
              </a:rPr>
              <a:t>pag-aari</a:t>
            </a:r>
            <a:r>
              <a:rPr lang="en-US" sz="1600" b="0" spc="100" baseline="0" dirty="0">
                <a:latin typeface="Arial" panose="020B0604020202020204" pitchFamily="34" charset="0"/>
                <a:cs typeface="Arial" panose="020B0604020202020204" pitchFamily="34" charset="0"/>
              </a:rPr>
              <a:t> ng “Ama.”</a:t>
            </a:r>
            <a:r>
              <a:rPr lang="en-US" sz="1600" b="0" i="0" spc="100" baseline="0" dirty="0">
                <a:effectLst/>
                <a:latin typeface="Arial" panose="020B0604020202020204" pitchFamily="34" charset="0"/>
                <a:cs typeface="Arial" panose="020B0604020202020204" pitchFamily="34" charset="0"/>
              </a:rPr>
              <a:t> </a:t>
            </a:r>
            <a:r>
              <a:rPr lang="en-US" sz="1600" b="0" i="0" spc="100" baseline="0" dirty="0" err="1">
                <a:effectLst/>
                <a:latin typeface="Arial" panose="020B0604020202020204" pitchFamily="34" charset="0"/>
                <a:cs typeface="Arial" panose="020B0604020202020204" pitchFamily="34" charset="0"/>
              </a:rPr>
              <a:t>Bawat</a:t>
            </a:r>
            <a:r>
              <a:rPr lang="en-US" sz="1600" b="0" i="0" spc="100" baseline="0" dirty="0">
                <a:effectLst/>
                <a:latin typeface="Arial" panose="020B0604020202020204" pitchFamily="34" charset="0"/>
                <a:cs typeface="Arial" panose="020B0604020202020204" pitchFamily="34" charset="0"/>
              </a:rPr>
              <a:t> </a:t>
            </a:r>
            <a:r>
              <a:rPr lang="en-US" sz="1600" b="0" i="0" spc="100" baseline="0" dirty="0" err="1">
                <a:effectLst/>
                <a:latin typeface="Arial" panose="020B0604020202020204" pitchFamily="34" charset="0"/>
                <a:cs typeface="Arial" panose="020B0604020202020204" pitchFamily="34" charset="0"/>
              </a:rPr>
              <a:t>pamilya</a:t>
            </a:r>
            <a:r>
              <a:rPr lang="en-US" sz="1600" b="0" i="0" spc="100" baseline="0" dirty="0">
                <a:effectLst/>
                <a:latin typeface="Arial" panose="020B0604020202020204" pitchFamily="34" charset="0"/>
                <a:cs typeface="Arial" panose="020B0604020202020204" pitchFamily="34" charset="0"/>
              </a:rPr>
              <a:t> (</a:t>
            </a:r>
            <a:r>
              <a:rPr lang="en-US" sz="1600" b="0" i="1" spc="100" baseline="0" dirty="0">
                <a:effectLst/>
                <a:latin typeface="Arial" panose="020B0604020202020204" pitchFamily="34" charset="0"/>
                <a:cs typeface="Arial" panose="020B0604020202020204" pitchFamily="34" charset="0"/>
              </a:rPr>
              <a:t>patria</a:t>
            </a:r>
            <a:r>
              <a:rPr lang="en-US" sz="1600" b="0" i="0" spc="100" baseline="0" dirty="0">
                <a:effectLst/>
                <a:latin typeface="Arial" panose="020B0604020202020204" pitchFamily="34" charset="0"/>
                <a:cs typeface="Arial" panose="020B0604020202020204" pitchFamily="34" charset="0"/>
              </a:rPr>
              <a:t>) ay </a:t>
            </a:r>
            <a:r>
              <a:rPr lang="en-US" sz="1600" b="0" i="0" spc="100" baseline="0" dirty="0" err="1">
                <a:effectLst/>
                <a:latin typeface="Arial" panose="020B0604020202020204" pitchFamily="34" charset="0"/>
                <a:cs typeface="Arial" panose="020B0604020202020204" pitchFamily="34" charset="0"/>
              </a:rPr>
              <a:t>kinukuha</a:t>
            </a:r>
            <a:r>
              <a:rPr lang="en-US" sz="1600" b="0" i="0" spc="100" baseline="0" dirty="0">
                <a:effectLst/>
                <a:latin typeface="Arial" panose="020B0604020202020204" pitchFamily="34" charset="0"/>
                <a:cs typeface="Arial" panose="020B0604020202020204" pitchFamily="34" charset="0"/>
              </a:rPr>
              <a:t> ang </a:t>
            </a:r>
            <a:r>
              <a:rPr lang="en-US" sz="1600" b="0" i="0" spc="100" baseline="0" dirty="0" err="1">
                <a:effectLst/>
                <a:latin typeface="Arial" panose="020B0604020202020204" pitchFamily="34" charset="0"/>
                <a:cs typeface="Arial" panose="020B0604020202020204" pitchFamily="34" charset="0"/>
              </a:rPr>
              <a:t>pangalan</a:t>
            </a:r>
            <a:r>
              <a:rPr lang="en-US" sz="1600" b="0" i="0" spc="100" baseline="0" dirty="0">
                <a:effectLst/>
                <a:latin typeface="Arial" panose="020B0604020202020204" pitchFamily="34" charset="0"/>
                <a:cs typeface="Arial" panose="020B0604020202020204" pitchFamily="34" charset="0"/>
              </a:rPr>
              <a:t> </a:t>
            </a:r>
            <a:r>
              <a:rPr lang="en-US" sz="1600" b="0" i="0" spc="100" baseline="0" dirty="0" err="1">
                <a:effectLst/>
                <a:latin typeface="Arial" panose="020B0604020202020204" pitchFamily="34" charset="0"/>
                <a:cs typeface="Arial" panose="020B0604020202020204" pitchFamily="34" charset="0"/>
              </a:rPr>
              <a:t>nito</a:t>
            </a:r>
            <a:r>
              <a:rPr lang="en-US" sz="1600" b="0" i="0" spc="100" baseline="0" dirty="0">
                <a:effectLst/>
                <a:latin typeface="Arial" panose="020B0604020202020204" pitchFamily="34" charset="0"/>
                <a:cs typeface="Arial" panose="020B0604020202020204" pitchFamily="34" charset="0"/>
              </a:rPr>
              <a:t> </a:t>
            </a:r>
            <a:r>
              <a:rPr lang="en-US" sz="1600" b="0" i="0" spc="100" baseline="0" dirty="0" err="1">
                <a:effectLst/>
                <a:latin typeface="Arial" panose="020B0604020202020204" pitchFamily="34" charset="0"/>
                <a:cs typeface="Arial" panose="020B0604020202020204" pitchFamily="34" charset="0"/>
              </a:rPr>
              <a:t>mula</a:t>
            </a:r>
            <a:r>
              <a:rPr lang="en-US" sz="1600" b="0" i="0" spc="100" baseline="0" dirty="0">
                <a:effectLst/>
                <a:latin typeface="Arial" panose="020B0604020202020204" pitchFamily="34" charset="0"/>
                <a:cs typeface="Arial" panose="020B0604020202020204" pitchFamily="34" charset="0"/>
              </a:rPr>
              <a:t> </a:t>
            </a:r>
            <a:r>
              <a:rPr lang="en-US" sz="1600" b="0" i="0" spc="100" baseline="0" dirty="0" err="1">
                <a:effectLst/>
                <a:latin typeface="Arial" panose="020B0604020202020204" pitchFamily="34" charset="0"/>
                <a:cs typeface="Arial" panose="020B0604020202020204" pitchFamily="34" charset="0"/>
              </a:rPr>
              <a:t>sa</a:t>
            </a:r>
            <a:r>
              <a:rPr lang="en-US" sz="1600" b="0" i="0" spc="100" baseline="0" dirty="0">
                <a:effectLst/>
                <a:latin typeface="Arial" panose="020B0604020202020204" pitchFamily="34" charset="0"/>
                <a:cs typeface="Arial" panose="020B0604020202020204" pitchFamily="34" charset="0"/>
              </a:rPr>
              <a:t> Ama (</a:t>
            </a:r>
            <a:r>
              <a:rPr lang="en-US" sz="1600" b="0" i="1" spc="100" baseline="0" dirty="0" err="1">
                <a:effectLst/>
                <a:latin typeface="Arial" panose="020B0604020202020204" pitchFamily="34" charset="0"/>
                <a:cs typeface="Arial" panose="020B0604020202020204" pitchFamily="34" charset="0"/>
              </a:rPr>
              <a:t>patēr</a:t>
            </a:r>
            <a:r>
              <a:rPr lang="en-US" sz="1600" spc="100" dirty="0">
                <a:effectLst/>
                <a:latin typeface="Arial" panose="020B0604020202020204" pitchFamily="34" charset="0"/>
                <a:cs typeface="Arial" panose="020B0604020202020204" pitchFamily="34" charset="0"/>
              </a:rPr>
              <a:t>).</a:t>
            </a:r>
            <a:r>
              <a:rPr lang="en-US" sz="1600" b="1" i="1" spc="100" dirty="0">
                <a:effectLst/>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1747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iyong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pamilya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kabila</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kasiraan</a:t>
            </a:r>
            <a:r>
              <a:rPr lang="en-US" sz="1600" b="0" spc="100" baseline="0" dirty="0">
                <a:latin typeface="Arial" panose="020B0604020202020204" pitchFamily="34" charset="0"/>
                <a:cs typeface="Arial" panose="020B0604020202020204" pitchFamily="34" charset="0"/>
              </a:rPr>
              <a:t> at </a:t>
            </a:r>
            <a:r>
              <a:rPr lang="en-US" sz="1600" b="0" spc="100" baseline="0" dirty="0" err="1">
                <a:latin typeface="Arial" panose="020B0604020202020204" pitchFamily="34" charset="0"/>
                <a:cs typeface="Arial" panose="020B0604020202020204" pitchFamily="34" charset="0"/>
              </a:rPr>
              <a:t>kabiguan</a:t>
            </a:r>
            <a:r>
              <a:rPr lang="en-US" sz="1600" spc="100" dirty="0">
                <a:latin typeface="Arial" panose="020B0604020202020204" pitchFamily="34" charset="0"/>
                <a:cs typeface="Arial" panose="020B0604020202020204" pitchFamily="34" charset="0"/>
              </a:rPr>
              <a:t>, ay </a:t>
            </a:r>
            <a:r>
              <a:rPr lang="en-US" sz="1600" spc="100" dirty="0" err="1">
                <a:latin typeface="Arial" panose="020B0604020202020204" pitchFamily="34" charset="0"/>
                <a:cs typeface="Arial" panose="020B0604020202020204" pitchFamily="34" charset="0"/>
              </a:rPr>
              <a:t>pag-aari</a:t>
            </a:r>
            <a:r>
              <a:rPr lang="en-US" sz="1600" spc="10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Diyos</a:t>
            </a:r>
            <a:r>
              <a:rPr lang="en-US" sz="1600" spc="10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spc="100" baseline="0" dirty="0">
                <a:latin typeface="Arial" panose="020B0604020202020204" pitchFamily="34" charset="0"/>
                <a:cs typeface="Arial" panose="020B0604020202020204" pitchFamily="34" charset="0"/>
              </a:rPr>
              <a:t> • Ang </a:t>
            </a:r>
            <a:r>
              <a:rPr lang="en-US" sz="1600" b="0" spc="100" baseline="0" dirty="0" err="1">
                <a:latin typeface="Arial" panose="020B0604020202020204" pitchFamily="34" charset="0"/>
                <a:cs typeface="Arial" panose="020B0604020202020204" pitchFamily="34" charset="0"/>
              </a:rPr>
              <a:t>iyong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pamilya</a:t>
            </a:r>
            <a:r>
              <a:rPr lang="en-US" sz="1600" b="0" spc="100" baseline="0" dirty="0">
                <a:latin typeface="Arial" panose="020B0604020202020204" pitchFamily="34" charset="0"/>
                <a:cs typeface="Arial" panose="020B0604020202020204" pitchFamily="34" charset="0"/>
              </a:rPr>
              <a:t> ay </a:t>
            </a:r>
            <a:r>
              <a:rPr lang="en-US" sz="1600" b="0" spc="100" baseline="0" dirty="0" err="1">
                <a:latin typeface="Arial" panose="020B0604020202020204" pitchFamily="34" charset="0"/>
                <a:cs typeface="Arial" panose="020B0604020202020204" pitchFamily="34" charset="0"/>
              </a:rPr>
              <a:t>hindi</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malupit</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pagkakahawak</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isang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kapalaran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kundi</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mapagmalasakit</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kamay</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Diyos</a:t>
            </a:r>
            <a:r>
              <a:rPr lang="en-US" sz="1600" b="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a:t>
            </a:r>
            <a:r>
              <a:rPr lang="en-US" sz="1600" b="0" i="0" spc="100" baseline="0" dirty="0" err="1">
                <a:latin typeface="Arial" panose="020B0604020202020204" pitchFamily="34" charset="0"/>
                <a:cs typeface="Arial" panose="020B0604020202020204" pitchFamily="34" charset="0"/>
              </a:rPr>
              <a:t>Minamahal</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Diyos</a:t>
            </a:r>
            <a:r>
              <a:rPr lang="en-US" sz="1600" b="0" i="0" spc="100" baseline="0" dirty="0">
                <a:latin typeface="Arial" panose="020B0604020202020204" pitchFamily="34" charset="0"/>
                <a:cs typeface="Arial" panose="020B0604020202020204" pitchFamily="34" charset="0"/>
              </a:rPr>
              <a:t> ang may </a:t>
            </a:r>
            <a:r>
              <a:rPr lang="en-US" sz="1600" b="0" i="0" spc="100" baseline="0" dirty="0" err="1">
                <a:latin typeface="Arial" panose="020B0604020202020204" pitchFamily="34" charset="0"/>
                <a:cs typeface="Arial" panose="020B0604020202020204" pitchFamily="34" charset="0"/>
              </a:rPr>
              <a:t>kasiraang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pamilya</a:t>
            </a:r>
            <a:r>
              <a:rPr lang="en-US" sz="1600" b="0" i="0" spc="100" baseline="0" dirty="0">
                <a:latin typeface="Arial" panose="020B0604020202020204" pitchFamily="34" charset="0"/>
                <a:cs typeface="Arial" panose="020B0604020202020204" pitchFamily="34" charset="0"/>
              </a:rPr>
              <a:t>. ¶ • </a:t>
            </a:r>
            <a:r>
              <a:rPr lang="en-US" sz="1600" b="0" i="0" spc="100" baseline="0" dirty="0" err="1">
                <a:latin typeface="Arial" panose="020B0604020202020204" pitchFamily="34" charset="0"/>
                <a:cs typeface="Arial" panose="020B0604020202020204" pitchFamily="34" charset="0"/>
              </a:rPr>
              <a:t>Dala-dala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nila</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maka-Diyos</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pangalan</a:t>
            </a:r>
            <a:r>
              <a:rPr lang="en-US" sz="1600" b="0" i="0" spc="100" baseline="0" dirty="0">
                <a:latin typeface="Arial" panose="020B0604020202020204" pitchFamily="34" charset="0"/>
                <a:cs typeface="Arial" panose="020B0604020202020204" pitchFamily="34" charset="0"/>
              </a:rPr>
              <a:t>. ¶ • </a:t>
            </a:r>
            <a:r>
              <a:rPr lang="en-US" sz="1600" b="0" i="0" spc="100" baseline="0" dirty="0" err="1">
                <a:latin typeface="Arial" panose="020B0604020202020204" pitchFamily="34" charset="0"/>
                <a:cs typeface="Arial" panose="020B0604020202020204" pitchFamily="34" charset="0"/>
              </a:rPr>
              <a:t>Taglay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nila</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marka</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pagmamay-ari</a:t>
            </a:r>
            <a:r>
              <a:rPr lang="en-US" sz="1600" b="0" i="0" spc="100" baseline="0" dirty="0">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027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err="1">
                <a:latin typeface="Arial" panose="020B0604020202020204" pitchFamily="34" charset="0"/>
                <a:cs typeface="Arial" panose="020B0604020202020204" pitchFamily="34" charset="0"/>
              </a:rPr>
              <a:t>Pagkalooban</a:t>
            </a:r>
            <a:r>
              <a:rPr lang="en-US" sz="1600" b="1" spc="100" baseline="0" dirty="0">
                <a:latin typeface="Arial" panose="020B0604020202020204" pitchFamily="34" charset="0"/>
                <a:cs typeface="Arial" panose="020B0604020202020204" pitchFamily="34" charset="0"/>
              </a:rPr>
              <a:t> ang </a:t>
            </a:r>
            <a:r>
              <a:rPr lang="en-US" sz="1600" b="1" spc="100" baseline="0" dirty="0" err="1">
                <a:latin typeface="Arial" panose="020B0604020202020204" pitchFamily="34" charset="0"/>
                <a:cs typeface="Arial" panose="020B0604020202020204" pitchFamily="34" charset="0"/>
              </a:rPr>
              <a:t>mga</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mananampalataya</a:t>
            </a:r>
            <a:r>
              <a:rPr lang="en-US" sz="1600" b="1" spc="100" baseline="0" dirty="0">
                <a:latin typeface="Arial" panose="020B0604020202020204" pitchFamily="34" charset="0"/>
                <a:cs typeface="Arial" panose="020B0604020202020204" pitchFamily="34" charset="0"/>
              </a:rPr>
              <a:t> ng </a:t>
            </a:r>
            <a:r>
              <a:rPr lang="en-US" sz="1600" b="1" spc="100" baseline="0" dirty="0" err="1">
                <a:latin typeface="Arial" panose="020B0604020202020204" pitchFamily="34" charset="0"/>
                <a:cs typeface="Arial" panose="020B0604020202020204" pitchFamily="34" charset="0"/>
              </a:rPr>
              <a:t>masaganang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espirituwal</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na</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karanasan</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na</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natatakan</a:t>
            </a:r>
            <a:r>
              <a:rPr lang="en-US" sz="1600" b="1" spc="100" baseline="0" dirty="0">
                <a:latin typeface="Arial" panose="020B0604020202020204" pitchFamily="34" charset="0"/>
                <a:cs typeface="Arial" panose="020B0604020202020204" pitchFamily="34" charset="0"/>
              </a:rPr>
              <a:t> ng </a:t>
            </a:r>
            <a:r>
              <a:rPr lang="en-US" sz="1600" b="1" i="1" spc="100" baseline="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panloob</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kalakasan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pamamagitan</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presensya</a:t>
            </a:r>
            <a:r>
              <a:rPr lang="en-US" sz="1600" b="0" spc="100" baseline="0" dirty="0">
                <a:latin typeface="Arial" panose="020B0604020202020204" pitchFamily="34" charset="0"/>
                <a:cs typeface="Arial" panose="020B0604020202020204" pitchFamily="34" charset="0"/>
              </a:rPr>
              <a:t> ng Espiritu (</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16</a:t>
            </a:r>
            <a:r>
              <a:rPr lang="en-US" sz="1600" b="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matalik</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ugnayan</a:t>
            </a:r>
            <a:r>
              <a:rPr lang="en-US" sz="1600" b="0" spc="100" baseline="0" dirty="0">
                <a:latin typeface="Arial" panose="020B0604020202020204" pitchFamily="34" charset="0"/>
                <a:cs typeface="Arial" panose="020B0604020202020204" pitchFamily="34" charset="0"/>
              </a:rPr>
              <a:t> kay Cristo,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inilarawan</a:t>
            </a:r>
            <a:r>
              <a:rPr lang="en-US" sz="1600" b="0" spc="100" baseline="0" dirty="0">
                <a:latin typeface="Arial" panose="020B0604020202020204" pitchFamily="34" charset="0"/>
                <a:cs typeface="Arial" panose="020B0604020202020204" pitchFamily="34" charset="0"/>
              </a:rPr>
              <a:t> din </a:t>
            </a:r>
            <a:r>
              <a:rPr lang="en-US" sz="1600" b="0" spc="100" baseline="0" dirty="0" err="1">
                <a:latin typeface="Arial" panose="020B0604020202020204" pitchFamily="34" charset="0"/>
                <a:cs typeface="Arial" panose="020B0604020202020204" pitchFamily="34" charset="0"/>
              </a:rPr>
              <a:t>bilang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naninirahan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loob</a:t>
            </a:r>
            <a:r>
              <a:rPr lang="en-US" sz="1600" b="0" i="1" spc="100" baseline="0" dirty="0">
                <a:latin typeface="Arial" panose="020B0604020202020204" pitchFamily="34" charset="0"/>
                <a:cs typeface="Arial" panose="020B0604020202020204" pitchFamily="34" charset="0"/>
              </a:rPr>
              <a:t> (</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17) at </a:t>
            </a:r>
            <a:r>
              <a:rPr lang="en-US" sz="1600" b="0" spc="100" baseline="0" dirty="0">
                <a:latin typeface="Arial" panose="020B0604020202020204" pitchFamily="34" charset="0"/>
                <a:cs typeface="Arial" panose="020B0604020202020204" pitchFamily="34" charset="0"/>
              </a:rPr>
              <a:t>¶ • </a:t>
            </a:r>
            <a:r>
              <a:rPr lang="en-US" sz="1600" b="0" spc="100" baseline="0" dirty="0" err="1">
                <a:latin typeface="Arial" panose="020B0604020202020204" pitchFamily="34" charset="0"/>
                <a:cs typeface="Arial" panose="020B0604020202020204" pitchFamily="34" charset="0"/>
              </a:rPr>
              <a:t>isang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palagian</a:t>
            </a:r>
            <a:r>
              <a:rPr lang="en-US" sz="1600" b="0" spc="100" baseline="0" dirty="0">
                <a:latin typeface="Arial" panose="020B0604020202020204" pitchFamily="34" charset="0"/>
                <a:cs typeface="Arial" panose="020B0604020202020204" pitchFamily="34" charset="0"/>
              </a:rPr>
              <a:t> at </a:t>
            </a:r>
            <a:r>
              <a:rPr lang="en-US" sz="1600" b="0" spc="100" baseline="0" dirty="0" err="1">
                <a:latin typeface="Arial" panose="020B0604020202020204" pitchFamily="34" charset="0"/>
                <a:cs typeface="Arial" panose="020B0604020202020204" pitchFamily="34" charset="0"/>
              </a:rPr>
              <a:t>tiwasay</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espirituwal</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pagkakakilanlan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nakaugat</a:t>
            </a:r>
            <a:r>
              <a:rPr lang="en-US" sz="1600" b="0" spc="100" baseline="0" dirty="0">
                <a:latin typeface="Arial" panose="020B0604020202020204" pitchFamily="34" charset="0"/>
                <a:cs typeface="Arial" panose="020B0604020202020204" pitchFamily="34" charset="0"/>
              </a:rPr>
              <a:t> at </a:t>
            </a:r>
            <a:r>
              <a:rPr lang="en-US" sz="1600" b="0" spc="100" baseline="0" dirty="0" err="1">
                <a:latin typeface="Arial" panose="020B0604020202020204" pitchFamily="34" charset="0"/>
                <a:cs typeface="Arial" panose="020B0604020202020204" pitchFamily="34" charset="0"/>
              </a:rPr>
              <a:t>nakabase</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pag-ibig</a:t>
            </a:r>
            <a:r>
              <a:rPr lang="en-US" sz="1600" b="0" spc="100" baseline="0" dirty="0">
                <a:latin typeface="Arial" panose="020B0604020202020204" pitchFamily="34" charset="0"/>
                <a:cs typeface="Arial" panose="020B0604020202020204" pitchFamily="34" charset="0"/>
              </a:rPr>
              <a:t>,</a:t>
            </a:r>
            <a:r>
              <a:rPr lang="en-US" sz="1600" b="0" i="1" spc="100" baseline="0" dirty="0">
                <a:latin typeface="Arial" panose="020B0604020202020204" pitchFamily="34" charset="0"/>
                <a:cs typeface="Arial" panose="020B0604020202020204" pitchFamily="34" charset="0"/>
              </a:rPr>
              <a:t> </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17).</a:t>
            </a:r>
            <a:r>
              <a:rPr lang="en-US" sz="1600" b="0" i="1" spc="100" baseline="0" dirty="0">
                <a:effectLst/>
                <a:latin typeface="Arial" panose="020B0604020202020204" pitchFamily="34" charset="0"/>
                <a:cs typeface="Arial" panose="020B0604020202020204" pitchFamily="34" charset="0"/>
              </a:rPr>
              <a:t> </a:t>
            </a:r>
            <a:endParaRPr lang="en-PH" sz="1600" b="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668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xfrm>
            <a:off x="3886200" y="8723312"/>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xfrm>
            <a:off x="0" y="4343400"/>
            <a:ext cx="6858000" cy="4114800"/>
          </a:xfrm>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dirty="0">
                <a:latin typeface="Arial" panose="020B0604020202020204" pitchFamily="34" charset="0"/>
                <a:cs typeface="Arial" panose="020B0604020202020204" pitchFamily="34" charset="0"/>
              </a:rPr>
              <a:t>“</a:t>
            </a:r>
            <a:r>
              <a:rPr lang="en-US" sz="1600" b="1" spc="100" dirty="0" err="1">
                <a:latin typeface="Arial" panose="020B0604020202020204" pitchFamily="34" charset="0"/>
                <a:cs typeface="Arial" panose="020B0604020202020204" pitchFamily="34" charset="0"/>
              </a:rPr>
              <a:t>L</a:t>
            </a:r>
            <a:r>
              <a:rPr lang="en-US" sz="1600" b="1" i="0" spc="100" baseline="0" dirty="0" err="1">
                <a:latin typeface="Arial" panose="020B0604020202020204" pitchFamily="34" charset="0"/>
                <a:cs typeface="Arial" panose="020B0604020202020204" pitchFamily="34" charset="0"/>
              </a:rPr>
              <a:t>uwang</a:t>
            </a:r>
            <a:r>
              <a:rPr lang="en-US" sz="1600" b="1" i="0" spc="100" baseline="0" dirty="0">
                <a:latin typeface="Arial" panose="020B0604020202020204" pitchFamily="34" charset="0"/>
                <a:cs typeface="Arial" panose="020B0604020202020204" pitchFamily="34" charset="0"/>
              </a:rPr>
              <a:t> at </a:t>
            </a:r>
            <a:r>
              <a:rPr lang="en-US" sz="1600" b="1" i="0" spc="100" baseline="0" dirty="0" err="1">
                <a:latin typeface="Arial" panose="020B0604020202020204" pitchFamily="34" charset="0"/>
                <a:cs typeface="Arial" panose="020B0604020202020204" pitchFamily="34" charset="0"/>
              </a:rPr>
              <a:t>haba</a:t>
            </a:r>
            <a:r>
              <a:rPr lang="en-US" sz="1600" b="1" i="0" spc="100" baseline="0" dirty="0">
                <a:latin typeface="Arial" panose="020B0604020202020204" pitchFamily="34" charset="0"/>
                <a:cs typeface="Arial" panose="020B0604020202020204" pitchFamily="34" charset="0"/>
              </a:rPr>
              <a:t> at </a:t>
            </a:r>
            <a:r>
              <a:rPr lang="en-US" sz="1600" b="1" i="0" spc="100" baseline="0" dirty="0" err="1">
                <a:latin typeface="Arial" panose="020B0604020202020204" pitchFamily="34" charset="0"/>
                <a:cs typeface="Arial" panose="020B0604020202020204" pitchFamily="34" charset="0"/>
              </a:rPr>
              <a:t>taas</a:t>
            </a:r>
            <a:r>
              <a:rPr lang="en-US" sz="1600" b="1" i="0" spc="100" baseline="0" dirty="0">
                <a:latin typeface="Arial" panose="020B0604020202020204" pitchFamily="34" charset="0"/>
                <a:cs typeface="Arial" panose="020B0604020202020204" pitchFamily="34" charset="0"/>
              </a:rPr>
              <a:t> at </a:t>
            </a:r>
            <a:r>
              <a:rPr lang="en-US" sz="1600" b="1" i="0" spc="100" baseline="0" dirty="0" err="1">
                <a:latin typeface="Arial" panose="020B0604020202020204" pitchFamily="34" charset="0"/>
                <a:cs typeface="Arial" panose="020B0604020202020204" pitchFamily="34" charset="0"/>
              </a:rPr>
              <a:t>lalim</a:t>
            </a:r>
            <a:r>
              <a:rPr lang="en-US" sz="1600" b="1" spc="100" dirty="0">
                <a:latin typeface="Arial" panose="020B0604020202020204" pitchFamily="34" charset="0"/>
                <a:cs typeface="Arial" panose="020B0604020202020204" pitchFamily="34" charset="0"/>
              </a:rPr>
              <a:t>” </a:t>
            </a:r>
            <a:r>
              <a:rPr lang="en-US" sz="1600" spc="100" dirty="0">
                <a:latin typeface="Arial" panose="020B0604020202020204" pitchFamily="34" charset="0"/>
                <a:cs typeface="Arial" panose="020B0604020202020204" pitchFamily="34" charset="0"/>
              </a:rPr>
              <a:t>(</a:t>
            </a:r>
            <a:r>
              <a:rPr lang="en-US" sz="1600" i="1" spc="100" dirty="0" err="1">
                <a:latin typeface="Arial" panose="020B0604020202020204" pitchFamily="34" charset="0"/>
                <a:cs typeface="Arial" panose="020B0604020202020204" pitchFamily="34" charset="0"/>
              </a:rPr>
              <a:t>Efeso</a:t>
            </a:r>
            <a:r>
              <a:rPr lang="en-US" sz="1600" i="1" spc="100" dirty="0">
                <a:latin typeface="Arial" panose="020B0604020202020204" pitchFamily="34" charset="0"/>
                <a:cs typeface="Arial" panose="020B0604020202020204" pitchFamily="34" charset="0"/>
              </a:rPr>
              <a:t> 3:18</a:t>
            </a:r>
            <a:r>
              <a:rPr lang="en-US" sz="1600" spc="100" dirty="0">
                <a:latin typeface="Arial" panose="020B0604020202020204" pitchFamily="34" charset="0"/>
                <a:cs typeface="Arial" panose="020B0604020202020204" pitchFamily="34" charset="0"/>
              </a:rPr>
              <a:t>). </a:t>
            </a:r>
            <a:r>
              <a:rPr lang="en-US" sz="1600" b="1" i="1" spc="100" baseline="0" dirty="0">
                <a:latin typeface="Arial" panose="020B0604020202020204" pitchFamily="34" charset="0"/>
                <a:cs typeface="Arial" panose="020B0604020202020204" pitchFamily="34" charset="0"/>
              </a:rPr>
              <a:t>¶</a:t>
            </a:r>
            <a:r>
              <a:rPr lang="en-US" sz="1600" b="1" i="0" spc="100" baseline="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Katalinuhan</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Diyos</a:t>
            </a:r>
            <a:r>
              <a:rPr lang="en-US" sz="1600" b="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ihambing</a:t>
            </a:r>
            <a:r>
              <a:rPr lang="en-US" sz="1600" b="0" i="1" spc="100" baseline="0" dirty="0">
                <a:latin typeface="Arial" panose="020B0604020202020204" pitchFamily="34" charset="0"/>
                <a:cs typeface="Arial" panose="020B0604020202020204" pitchFamily="34" charset="0"/>
              </a:rPr>
              <a:t> ang Job 11:5–9 ¶</a:t>
            </a:r>
            <a:r>
              <a:rPr lang="en-US" sz="1600" b="0" spc="100" baseline="0" dirty="0">
                <a:latin typeface="Arial" panose="020B0604020202020204" pitchFamily="34" charset="0"/>
                <a:cs typeface="Arial" panose="020B0604020202020204" pitchFamily="34" charset="0"/>
              </a:rPr>
              <a:t> • </a:t>
            </a:r>
            <a:r>
              <a:rPr lang="en-US" sz="1600" b="0" spc="100" baseline="0" dirty="0" err="1">
                <a:latin typeface="Arial" panose="020B0604020202020204" pitchFamily="34" charset="0"/>
                <a:cs typeface="Arial" panose="020B0604020202020204" pitchFamily="34" charset="0"/>
              </a:rPr>
              <a:t>Kapangyarihan</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Diyos</a:t>
            </a:r>
            <a:r>
              <a:rPr lang="en-US" sz="1600" b="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ihambing</a:t>
            </a:r>
            <a:r>
              <a:rPr lang="en-US" sz="1600" b="0" i="1" spc="100" baseline="0" dirty="0">
                <a:latin typeface="Arial" panose="020B0604020202020204" pitchFamily="34" charset="0"/>
                <a:cs typeface="Arial" panose="020B0604020202020204" pitchFamily="34" charset="0"/>
              </a:rPr>
              <a:t> </a:t>
            </a:r>
            <a:r>
              <a:rPr lang="en-US" sz="1600" b="0" i="1" spc="100" baseline="0" dirty="0" err="1">
                <a:latin typeface="Arial" panose="020B0604020202020204" pitchFamily="34" charset="0"/>
                <a:cs typeface="Arial" panose="020B0604020202020204" pitchFamily="34" charset="0"/>
              </a:rPr>
              <a:t>Efeso</a:t>
            </a:r>
            <a:r>
              <a:rPr lang="en-US" sz="1600" b="0" i="1" spc="100" baseline="0" dirty="0">
                <a:latin typeface="Arial" panose="020B0604020202020204" pitchFamily="34" charset="0"/>
                <a:cs typeface="Arial" panose="020B0604020202020204" pitchFamily="34" charset="0"/>
              </a:rPr>
              <a:t> 3:16, 17</a:t>
            </a:r>
            <a:r>
              <a:rPr lang="en-US" sz="1600" b="0" spc="100" baseline="0" dirty="0">
                <a:latin typeface="Arial" panose="020B0604020202020204" pitchFamily="34" charset="0"/>
                <a:cs typeface="Arial" panose="020B0604020202020204" pitchFamily="34" charset="0"/>
              </a:rPr>
              <a:t>)</a:t>
            </a:r>
            <a:r>
              <a:rPr lang="en-US" sz="1600" b="0" i="1" spc="100" baseline="0" dirty="0">
                <a:latin typeface="Arial" panose="020B0604020202020204" pitchFamily="34" charset="0"/>
                <a:cs typeface="Arial" panose="020B0604020202020204" pitchFamily="34" charset="0"/>
              </a:rPr>
              <a:t>.</a:t>
            </a:r>
            <a:r>
              <a:rPr lang="en-US" sz="1600" b="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Ang </a:t>
            </a:r>
            <a:r>
              <a:rPr lang="en-US" sz="1600" b="0" i="0" spc="100" baseline="0" dirty="0" err="1">
                <a:latin typeface="Arial" panose="020B0604020202020204" pitchFamily="34" charset="0"/>
                <a:cs typeface="Arial" panose="020B0604020202020204" pitchFamily="34" charset="0"/>
              </a:rPr>
              <a:t>espirituwal</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templo</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Efeso</a:t>
            </a:r>
            <a:r>
              <a:rPr lang="en-US" sz="1600" b="0" i="0" spc="100" baseline="0" dirty="0">
                <a:latin typeface="Arial" panose="020B0604020202020204" pitchFamily="34" charset="0"/>
                <a:cs typeface="Arial" panose="020B0604020202020204" pitchFamily="34" charset="0"/>
              </a:rPr>
              <a:t> 2:19-22? </a:t>
            </a:r>
            <a:r>
              <a:rPr lang="en-US" sz="1600" b="0" i="1" spc="100" baseline="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ihambing</a:t>
            </a:r>
            <a:r>
              <a:rPr lang="en-US" sz="1600" b="0" i="1" spc="100" baseline="0" dirty="0">
                <a:latin typeface="Arial" panose="020B0604020202020204" pitchFamily="34" charset="0"/>
                <a:cs typeface="Arial" panose="020B0604020202020204" pitchFamily="34" charset="0"/>
              </a:rPr>
              <a:t> ang Ezekiel 43:13–16 </a:t>
            </a:r>
            <a:r>
              <a:rPr lang="en-US" sz="1600" b="0" i="0" spc="100" baseline="0" dirty="0">
                <a:latin typeface="Arial" panose="020B0604020202020204" pitchFamily="34" charset="0"/>
                <a:cs typeface="Arial" panose="020B0604020202020204" pitchFamily="34" charset="0"/>
              </a:rPr>
              <a:t>¶ • Amos 7:7, 8; </a:t>
            </a:r>
            <a:r>
              <a:rPr lang="en-US" sz="1600" b="0" i="0" spc="100" baseline="0" dirty="0" err="1">
                <a:latin typeface="Arial" panose="020B0604020202020204" pitchFamily="34" charset="0"/>
                <a:cs typeface="Arial" panose="020B0604020202020204" pitchFamily="34" charset="0"/>
              </a:rPr>
              <a:t>Apocalipsis</a:t>
            </a:r>
            <a:r>
              <a:rPr lang="en-US" sz="1600" b="0" i="0" spc="100" baseline="0" dirty="0">
                <a:latin typeface="Arial" panose="020B0604020202020204" pitchFamily="34" charset="0"/>
                <a:cs typeface="Arial" panose="020B0604020202020204" pitchFamily="34" charset="0"/>
              </a:rPr>
              <a:t> 11:1, 2? ¶ • Ang </a:t>
            </a:r>
            <a:r>
              <a:rPr lang="en-US" sz="1600" b="0" i="0" spc="100" baseline="0" dirty="0" err="1">
                <a:latin typeface="Arial" panose="020B0604020202020204" pitchFamily="34" charset="0"/>
                <a:cs typeface="Arial" panose="020B0604020202020204" pitchFamily="34" charset="0"/>
              </a:rPr>
              <a:t>kalawakan</a:t>
            </a:r>
            <a:r>
              <a:rPr lang="en-US" sz="1600" b="0" i="0" spc="100" baseline="0" dirty="0">
                <a:latin typeface="Arial" panose="020B0604020202020204" pitchFamily="34" charset="0"/>
                <a:cs typeface="Arial" panose="020B0604020202020204" pitchFamily="34" charset="0"/>
              </a:rPr>
              <a:t> ng “ang </a:t>
            </a:r>
            <a:r>
              <a:rPr lang="en-US" sz="1600" b="0" i="0" spc="100" baseline="0" dirty="0" err="1">
                <a:latin typeface="Arial" panose="020B0604020202020204" pitchFamily="34" charset="0"/>
                <a:cs typeface="Arial" panose="020B0604020202020204" pitchFamily="34" charset="0"/>
              </a:rPr>
              <a:t>pag-ibig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a:t>
            </a:r>
            <a:r>
              <a:rPr lang="en-US" sz="1600" b="0" i="0" spc="100" baseline="0" dirty="0">
                <a:latin typeface="Arial" panose="020B0604020202020204" pitchFamily="34" charset="0"/>
                <a:cs typeface="Arial" panose="020B0604020202020204" pitchFamily="34" charset="0"/>
              </a:rPr>
              <a:t> Cristo” </a:t>
            </a:r>
            <a:r>
              <a:rPr lang="en-US" sz="1600" spc="100" dirty="0">
                <a:latin typeface="Arial" panose="020B0604020202020204" pitchFamily="34" charset="0"/>
                <a:cs typeface="Arial" panose="020B0604020202020204" pitchFamily="34" charset="0"/>
              </a:rPr>
              <a:t>(</a:t>
            </a:r>
            <a:r>
              <a:rPr lang="en-US" sz="1600" i="1" spc="100" dirty="0" err="1">
                <a:latin typeface="Arial" panose="020B0604020202020204" pitchFamily="34" charset="0"/>
                <a:cs typeface="Arial" panose="020B0604020202020204" pitchFamily="34" charset="0"/>
              </a:rPr>
              <a:t>Efeso</a:t>
            </a:r>
            <a:r>
              <a:rPr lang="en-US" sz="1600" i="1" spc="100" dirty="0">
                <a:latin typeface="Arial" panose="020B0604020202020204" pitchFamily="34" charset="0"/>
                <a:cs typeface="Arial" panose="020B0604020202020204" pitchFamily="34" charset="0"/>
              </a:rPr>
              <a:t> </a:t>
            </a:r>
            <a:r>
              <a:rPr lang="en-US" sz="1600" spc="100" dirty="0">
                <a:latin typeface="Arial" panose="020B0604020202020204" pitchFamily="34" charset="0"/>
                <a:cs typeface="Arial" panose="020B0604020202020204" pitchFamily="34" charset="0"/>
              </a:rPr>
              <a:t>3:19). </a:t>
            </a:r>
            <a:r>
              <a:rPr lang="en-US" sz="1600" b="1" spc="100" baseline="0" dirty="0">
                <a:latin typeface="Arial" panose="020B0604020202020204" pitchFamily="34" charset="0"/>
                <a:ea typeface="ＭＳ Ｐゴシック" pitchFamily="24" charset="-128"/>
                <a:cs typeface="Arial" panose="020B0604020202020204" pitchFamily="34" charset="0"/>
              </a:rPr>
              <a:t>[5</a:t>
            </a:r>
            <a:r>
              <a:rPr lang="en-US" sz="1600" b="1" i="0" spc="100" baseline="0" dirty="0">
                <a:latin typeface="Arial" panose="020B0604020202020204" pitchFamily="34" charset="0"/>
                <a:ea typeface="ＭＳ Ｐゴシック" pitchFamily="24" charset="-128"/>
                <a:cs typeface="Arial" panose="020B0604020202020204" pitchFamily="34" charset="0"/>
              </a:rPr>
              <a:t>]</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954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0" spc="100" baseline="0" dirty="0" err="1">
                <a:latin typeface="Arial" panose="020B0604020202020204" pitchFamily="34" charset="0"/>
                <a:cs typeface="Arial" panose="020B0604020202020204" pitchFamily="34" charset="0"/>
              </a:rPr>
              <a:t>Kaluwalhatian</a:t>
            </a:r>
            <a:r>
              <a:rPr lang="en-US" sz="1600" b="1" i="0" spc="100" baseline="0" dirty="0">
                <a:latin typeface="Arial" panose="020B0604020202020204" pitchFamily="34" charset="0"/>
                <a:cs typeface="Arial" panose="020B0604020202020204" pitchFamily="34" charset="0"/>
              </a:rPr>
              <a:t> </a:t>
            </a:r>
            <a:r>
              <a:rPr lang="en-US" sz="1600" b="1" i="0" spc="100" baseline="0" dirty="0" err="1">
                <a:latin typeface="Arial" panose="020B0604020202020204" pitchFamily="34" charset="0"/>
                <a:cs typeface="Arial" panose="020B0604020202020204" pitchFamily="34" charset="0"/>
              </a:rPr>
              <a:t>sa</a:t>
            </a:r>
            <a:r>
              <a:rPr lang="en-US" sz="1600" b="1" i="0" spc="100" baseline="0" dirty="0">
                <a:latin typeface="Arial" panose="020B0604020202020204" pitchFamily="34" charset="0"/>
                <a:cs typeface="Arial" panose="020B0604020202020204" pitchFamily="34" charset="0"/>
              </a:rPr>
              <a:t> </a:t>
            </a:r>
            <a:r>
              <a:rPr lang="en-US" sz="1600" b="1" i="0" spc="100" baseline="0" dirty="0" err="1">
                <a:latin typeface="Arial" panose="020B0604020202020204" pitchFamily="34" charset="0"/>
                <a:cs typeface="Arial" panose="020B0604020202020204" pitchFamily="34" charset="0"/>
              </a:rPr>
              <a:t>Iglesya</a:t>
            </a:r>
            <a:r>
              <a:rPr lang="en-US" sz="1600" b="1" i="0" spc="100" baseline="0" dirty="0">
                <a:latin typeface="Arial" panose="020B0604020202020204" pitchFamily="34" charset="0"/>
                <a:cs typeface="Arial" panose="020B0604020202020204" pitchFamily="34" charset="0"/>
              </a:rPr>
              <a:t> at kay Cristo                </a:t>
            </a:r>
            <a:r>
              <a:rPr lang="en-US" sz="1600" i="0" spc="100" baseline="0" dirty="0">
                <a:latin typeface="Arial" panose="020B0604020202020204" pitchFamily="34" charset="0"/>
                <a:cs typeface="Arial" panose="020B0604020202020204" pitchFamily="34" charset="0"/>
              </a:rPr>
              <a:t>“</a:t>
            </a:r>
            <a:r>
              <a:rPr lang="en-US" sz="1600" i="0" spc="100" dirty="0" err="1">
                <a:latin typeface="Arial" panose="020B0604020202020204" pitchFamily="34" charset="0"/>
                <a:cs typeface="Arial" panose="020B0604020202020204" pitchFamily="34" charset="0"/>
              </a:rPr>
              <a:t>S</a:t>
            </a:r>
            <a:r>
              <a:rPr lang="en-US" sz="1600" b="0" spc="100" baseline="0" dirty="0" err="1">
                <a:latin typeface="Arial" panose="020B0604020202020204" pitchFamily="34" charset="0"/>
                <a:cs typeface="Arial" panose="020B0604020202020204" pitchFamily="34" charset="0"/>
              </a:rPr>
              <a:t>umakanya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nawa</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kaluwalhatian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iglesya</a:t>
            </a:r>
            <a:r>
              <a:rPr lang="en-US" sz="1600" b="0" spc="100" baseline="0" dirty="0">
                <a:latin typeface="Arial" panose="020B0604020202020204" pitchFamily="34" charset="0"/>
                <a:cs typeface="Arial" panose="020B0604020202020204" pitchFamily="34" charset="0"/>
              </a:rPr>
              <a:t> at kay Cristo Jesus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lahat ng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salinlahi</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magpakailanpaman</a:t>
            </a:r>
            <a:r>
              <a:rPr lang="en-US" sz="1600" b="0" spc="100" baseline="0" dirty="0">
                <a:latin typeface="Arial" panose="020B0604020202020204" pitchFamily="34" charset="0"/>
                <a:cs typeface="Arial" panose="020B0604020202020204" pitchFamily="34" charset="0"/>
              </a:rPr>
              <a:t>. Amen.” </a:t>
            </a:r>
            <a:r>
              <a:rPr lang="en-US" sz="1600" b="0" i="1" spc="100" baseline="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Efeso</a:t>
            </a:r>
            <a:r>
              <a:rPr lang="en-US" sz="1600" b="0" i="1" spc="100" baseline="0" dirty="0">
                <a:latin typeface="Arial" panose="020B0604020202020204" pitchFamily="34" charset="0"/>
                <a:cs typeface="Arial" panose="020B0604020202020204" pitchFamily="34" charset="0"/>
              </a:rPr>
              <a:t> </a:t>
            </a:r>
            <a:r>
              <a:rPr lang="en-US" sz="1600" i="1" spc="100" dirty="0">
                <a:latin typeface="Arial" panose="020B0604020202020204" pitchFamily="34" charset="0"/>
                <a:cs typeface="Arial" panose="020B0604020202020204" pitchFamily="34" charset="0"/>
              </a:rPr>
              <a:t>3:21</a:t>
            </a:r>
            <a:r>
              <a:rPr lang="en-US" sz="1600" b="0" i="0" spc="100" baseline="0" dirty="0">
                <a:latin typeface="Arial" panose="020B0604020202020204" pitchFamily="34" charset="0"/>
                <a:cs typeface="Arial" panose="020B0604020202020204" pitchFamily="34" charset="0"/>
              </a:rPr>
              <a:t>). </a:t>
            </a:r>
            <a:r>
              <a:rPr lang="en-US" sz="1600" b="1" i="0" spc="100" baseline="0" dirty="0">
                <a:latin typeface="Arial" panose="020B0604020202020204" pitchFamily="34" charset="0"/>
                <a:ea typeface="ＭＳ Ｐゴシック" pitchFamily="24" charset="-128"/>
                <a:cs typeface="Arial" panose="020B0604020202020204" pitchFamily="34" charset="0"/>
              </a:rPr>
              <a:t>[4]</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610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0" spc="100" baseline="0" dirty="0">
                <a:latin typeface="Arial" panose="020B0604020202020204" pitchFamily="34" charset="0"/>
                <a:cs typeface="Arial" panose="020B0604020202020204" pitchFamily="34" charset="0"/>
              </a:rPr>
              <a:t>Ang </a:t>
            </a:r>
            <a:r>
              <a:rPr lang="en-US" sz="1600" b="1" i="0" spc="100" baseline="0" dirty="0" err="1">
                <a:latin typeface="Arial" panose="020B0604020202020204" pitchFamily="34" charset="0"/>
                <a:cs typeface="Arial" panose="020B0604020202020204" pitchFamily="34" charset="0"/>
              </a:rPr>
              <a:t>doksolohiya</a:t>
            </a:r>
            <a:r>
              <a:rPr lang="en-US" sz="1600" b="1" i="0" spc="100" baseline="0" dirty="0">
                <a:latin typeface="Arial" panose="020B0604020202020204" pitchFamily="34" charset="0"/>
                <a:cs typeface="Arial" panose="020B0604020202020204" pitchFamily="34" charset="0"/>
              </a:rPr>
              <a:t> </a:t>
            </a:r>
            <a:r>
              <a:rPr lang="en-US" sz="1600" b="1" i="0" spc="100" baseline="0" dirty="0" err="1">
                <a:latin typeface="Arial" panose="020B0604020202020204" pitchFamily="34" charset="0"/>
                <a:cs typeface="Arial" panose="020B0604020202020204" pitchFamily="34" charset="0"/>
              </a:rPr>
              <a:t>ni</a:t>
            </a:r>
            <a:r>
              <a:rPr lang="en-US" sz="1600" b="1" i="0" spc="100" baseline="0" dirty="0">
                <a:latin typeface="Arial" panose="020B0604020202020204" pitchFamily="34" charset="0"/>
                <a:cs typeface="Arial" panose="020B0604020202020204" pitchFamily="34" charset="0"/>
              </a:rPr>
              <a:t> Pablo ay </a:t>
            </a:r>
            <a:r>
              <a:rPr lang="en-US" sz="1600" b="1" i="0" spc="100" baseline="0" dirty="0" err="1">
                <a:latin typeface="Arial" panose="020B0604020202020204" pitchFamily="34" charset="0"/>
                <a:cs typeface="Arial" panose="020B0604020202020204" pitchFamily="34" charset="0"/>
              </a:rPr>
              <a:t>nagbabangon</a:t>
            </a:r>
            <a:r>
              <a:rPr lang="en-US" sz="1600" b="1" i="0" spc="100" baseline="0" dirty="0">
                <a:latin typeface="Arial" panose="020B0604020202020204" pitchFamily="34" charset="0"/>
                <a:cs typeface="Arial" panose="020B0604020202020204" pitchFamily="34" charset="0"/>
              </a:rPr>
              <a:t> ng </a:t>
            </a:r>
            <a:r>
              <a:rPr lang="en-US" sz="1600" b="1" i="0" spc="100" baseline="0" dirty="0" err="1">
                <a:latin typeface="Arial" panose="020B0604020202020204" pitchFamily="34" charset="0"/>
                <a:cs typeface="Arial" panose="020B0604020202020204" pitchFamily="34" charset="0"/>
              </a:rPr>
              <a:t>dalawang</a:t>
            </a:r>
            <a:r>
              <a:rPr lang="en-US" sz="1600" b="1" i="0" spc="100" baseline="0" dirty="0">
                <a:latin typeface="Arial" panose="020B0604020202020204" pitchFamily="34" charset="0"/>
                <a:cs typeface="Arial" panose="020B0604020202020204" pitchFamily="34" charset="0"/>
              </a:rPr>
              <a:t> </a:t>
            </a:r>
            <a:r>
              <a:rPr lang="en-US" sz="1600" b="1" i="0" spc="100" baseline="0" dirty="0" err="1">
                <a:latin typeface="Arial" panose="020B0604020202020204" pitchFamily="34" charset="0"/>
                <a:cs typeface="Arial" panose="020B0604020202020204" pitchFamily="34" charset="0"/>
              </a:rPr>
              <a:t>tanong</a:t>
            </a:r>
            <a:r>
              <a:rPr lang="en-US" sz="1600" b="1" i="0" spc="100" baseline="0" dirty="0">
                <a:latin typeface="Arial" panose="020B0604020202020204" pitchFamily="34" charset="0"/>
                <a:cs typeface="Arial" panose="020B0604020202020204" pitchFamily="34" charset="0"/>
              </a:rPr>
              <a:t>: ¶ </a:t>
            </a:r>
            <a:r>
              <a:rPr lang="en-US" sz="1600" b="0" spc="100" baseline="0" dirty="0">
                <a:latin typeface="Arial" panose="020B0604020202020204" pitchFamily="34" charset="0"/>
                <a:cs typeface="Arial" panose="020B0604020202020204" pitchFamily="34" charset="0"/>
              </a:rPr>
              <a:t>1. Ang </a:t>
            </a:r>
            <a:r>
              <a:rPr lang="en-US" sz="1600" b="0" spc="100" baseline="0" dirty="0" err="1">
                <a:latin typeface="Arial" panose="020B0604020202020204" pitchFamily="34" charset="0"/>
                <a:cs typeface="Arial" panose="020B0604020202020204" pitchFamily="34" charset="0"/>
              </a:rPr>
              <a:t>sipi</a:t>
            </a:r>
            <a:r>
              <a:rPr lang="en-US" sz="1600" b="0" spc="100" baseline="0" dirty="0">
                <a:latin typeface="Arial" panose="020B0604020202020204" pitchFamily="34" charset="0"/>
                <a:cs typeface="Arial" panose="020B0604020202020204" pitchFamily="34" charset="0"/>
              </a:rPr>
              <a:t> bang </a:t>
            </a:r>
            <a:r>
              <a:rPr lang="en-US" sz="1600" b="0" spc="100" baseline="0" dirty="0" err="1">
                <a:latin typeface="Arial" panose="020B0604020202020204" pitchFamily="34" charset="0"/>
                <a:cs typeface="Arial" panose="020B0604020202020204" pitchFamily="34" charset="0"/>
              </a:rPr>
              <a:t>ito’y</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hindi</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nararapat</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nagtataas</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iglesya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inilalagay</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ito</a:t>
            </a:r>
            <a:r>
              <a:rPr lang="en-US" sz="1600" b="0" spc="100" baseline="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t>
            </a:r>
            <a:r>
              <a:rPr lang="en-US" sz="1600" b="0" spc="100" baseline="0" dirty="0" err="1">
                <a:latin typeface="Arial" panose="020B0604020202020204" pitchFamily="34" charset="0"/>
                <a:cs typeface="Arial" panose="020B0604020202020204" pitchFamily="34" charset="0"/>
              </a:rPr>
              <a:t>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kapantay</a:t>
            </a:r>
            <a:r>
              <a:rPr lang="en-US" sz="1600" b="0" spc="100" baseline="0" dirty="0">
                <a:latin typeface="Arial" panose="020B0604020202020204" pitchFamily="34" charset="0"/>
                <a:cs typeface="Arial" panose="020B0604020202020204" pitchFamily="34" charset="0"/>
              </a:rPr>
              <a:t> kay Cristo,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pariralang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sumakanya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nawa</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kaluwalhatian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iglesya</a:t>
            </a:r>
            <a:r>
              <a:rPr lang="en-US" sz="1600" b="0" spc="100" baseline="0" dirty="0">
                <a:latin typeface="Arial" panose="020B0604020202020204" pitchFamily="34" charset="0"/>
                <a:cs typeface="Arial" panose="020B0604020202020204" pitchFamily="34" charset="0"/>
              </a:rPr>
              <a:t> at kay Cristo Jesus” </a:t>
            </a:r>
            <a:r>
              <a:rPr lang="en-US" sz="1600" b="0" i="0" spc="100" baseline="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21</a:t>
            </a:r>
            <a:r>
              <a:rPr lang="en-US" sz="1600" b="0" i="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spc="100" baseline="0" dirty="0">
                <a:latin typeface="Arial" panose="020B0604020202020204" pitchFamily="34" charset="0"/>
                <a:cs typeface="Arial" panose="020B0604020202020204" pitchFamily="34" charset="0"/>
              </a:rPr>
              <a:t> • Ang </a:t>
            </a:r>
            <a:r>
              <a:rPr lang="en-US" sz="1600" b="0" spc="100" baseline="0" dirty="0" err="1">
                <a:latin typeface="Arial" panose="020B0604020202020204" pitchFamily="34" charset="0"/>
                <a:cs typeface="Arial" panose="020B0604020202020204" pitchFamily="34" charset="0"/>
              </a:rPr>
              <a:t>parirala</a:t>
            </a:r>
            <a:r>
              <a:rPr lang="en-US" sz="1600" b="0" spc="100" baseline="0" dirty="0">
                <a:latin typeface="Arial" panose="020B0604020202020204" pitchFamily="34" charset="0"/>
                <a:cs typeface="Arial" panose="020B0604020202020204" pitchFamily="34" charset="0"/>
              </a:rPr>
              <a:t> bang </a:t>
            </a:r>
            <a:r>
              <a:rPr lang="en-US" sz="1600" spc="100" dirty="0">
                <a:latin typeface="Arial" panose="020B0604020202020204" pitchFamily="34" charset="0"/>
                <a:cs typeface="Arial" panose="020B0604020202020204" pitchFamily="34" charset="0"/>
              </a:rPr>
              <a:t>"</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lahat ng </a:t>
            </a:r>
            <a:r>
              <a:rPr lang="en-US" sz="1600" spc="100" dirty="0" err="1">
                <a:latin typeface="Arial" panose="020B0604020202020204" pitchFamily="34" charset="0"/>
                <a:cs typeface="Arial" panose="020B0604020202020204" pitchFamily="34" charset="0"/>
              </a:rPr>
              <a:t>mga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salinlahi</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magpakailanpaman</a:t>
            </a:r>
            <a:r>
              <a:rPr lang="en-US" sz="1600" spc="100" dirty="0">
                <a:latin typeface="Arial" panose="020B0604020202020204" pitchFamily="34" charset="0"/>
                <a:cs typeface="Arial" panose="020B0604020202020204" pitchFamily="34" charset="0"/>
              </a:rPr>
              <a:t>” ay </a:t>
            </a:r>
            <a:r>
              <a:rPr lang="en-US" sz="1600" spc="100" dirty="0" err="1">
                <a:latin typeface="Arial" panose="020B0604020202020204" pitchFamily="34" charset="0"/>
                <a:cs typeface="Arial" panose="020B0604020202020204" pitchFamily="34" charset="0"/>
              </a:rPr>
              <a:t>naglalarawan</a:t>
            </a:r>
            <a:r>
              <a:rPr lang="en-US" sz="1600" spc="10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isang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walang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katapusan</a:t>
            </a:r>
            <a:r>
              <a:rPr lang="en-US" sz="1600" spc="100" dirty="0">
                <a:latin typeface="Arial" panose="020B0604020202020204" pitchFamily="34" charset="0"/>
                <a:cs typeface="Arial" panose="020B0604020202020204" pitchFamily="34" charset="0"/>
              </a:rPr>
              <a:t> at pa-</a:t>
            </a:r>
            <a:r>
              <a:rPr lang="en-US" sz="1600" spc="100" dirty="0" err="1">
                <a:latin typeface="Arial" panose="020B0604020202020204" pitchFamily="34" charset="0"/>
                <a:cs typeface="Arial" panose="020B0604020202020204" pitchFamily="34" charset="0"/>
              </a:rPr>
              <a:t>lupang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kinabukasan</a:t>
            </a:r>
            <a:r>
              <a:rPr lang="en-US" sz="1600" spc="100" dirty="0">
                <a:latin typeface="Arial" panose="020B0604020202020204" pitchFamily="34" charset="0"/>
                <a:cs typeface="Arial" panose="020B0604020202020204" pitchFamily="34" charset="0"/>
              </a:rPr>
              <a:t> para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iglesya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kasama</a:t>
            </a:r>
            <a:r>
              <a:rPr lang="en-US" sz="1600" spc="100" dirty="0">
                <a:latin typeface="Arial" panose="020B0604020202020204" pitchFamily="34" charset="0"/>
                <a:cs typeface="Arial" panose="020B0604020202020204" pitchFamily="34" charset="0"/>
              </a:rPr>
              <a:t> ang </a:t>
            </a:r>
            <a:r>
              <a:rPr lang="en-US" sz="1600" spc="100" dirty="0" err="1">
                <a:latin typeface="Arial" panose="020B0604020202020204" pitchFamily="34" charset="0"/>
                <a:cs typeface="Arial" panose="020B0604020202020204" pitchFamily="34" charset="0"/>
              </a:rPr>
              <a:t>pagsususpinde</a:t>
            </a:r>
            <a:r>
              <a:rPr lang="en-US" sz="1600" spc="10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pagbabalik</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ni</a:t>
            </a:r>
            <a:r>
              <a:rPr lang="en-US" sz="1600" spc="100" dirty="0">
                <a:latin typeface="Arial" panose="020B0604020202020204" pitchFamily="34" charset="0"/>
                <a:cs typeface="Arial" panose="020B0604020202020204" pitchFamily="34" charset="0"/>
              </a:rPr>
              <a:t> Cristo? </a:t>
            </a:r>
            <a:r>
              <a:rPr lang="en-US" sz="1600" b="1" i="0" spc="100" baseline="0" dirty="0">
                <a:latin typeface="Arial" panose="020B0604020202020204" pitchFamily="34" charset="0"/>
                <a:ea typeface="ＭＳ Ｐゴシック" pitchFamily="24" charset="-128"/>
                <a:cs typeface="Arial" panose="020B0604020202020204" pitchFamily="34" charset="0"/>
              </a:rPr>
              <a:t>[3]</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266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xfrm>
            <a:off x="914400" y="4345632"/>
            <a:ext cx="5029200" cy="4114800"/>
          </a:xfrm>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0" spc="100" baseline="0" dirty="0" err="1">
                <a:latin typeface="Arial" panose="020B0604020202020204" pitchFamily="34" charset="0"/>
                <a:cs typeface="Arial" panose="020B0604020202020204" pitchFamily="34" charset="0"/>
              </a:rPr>
              <a:t>Apat</a:t>
            </a:r>
            <a:r>
              <a:rPr lang="en-US" sz="1600" b="1" i="0" spc="100" baseline="0" dirty="0">
                <a:latin typeface="Arial" panose="020B0604020202020204" pitchFamily="34" charset="0"/>
                <a:cs typeface="Arial" panose="020B0604020202020204" pitchFamily="34" charset="0"/>
              </a:rPr>
              <a:t> </a:t>
            </a:r>
            <a:r>
              <a:rPr lang="en-US" sz="1600" b="1" i="0" spc="100" baseline="0" dirty="0" err="1">
                <a:latin typeface="Arial" panose="020B0604020202020204" pitchFamily="34" charset="0"/>
                <a:cs typeface="Arial" panose="020B0604020202020204" pitchFamily="34" charset="0"/>
              </a:rPr>
              <a:t>na</a:t>
            </a:r>
            <a:r>
              <a:rPr lang="en-US" sz="1600" b="1" i="0" spc="100" baseline="0" dirty="0">
                <a:latin typeface="Arial" panose="020B0604020202020204" pitchFamily="34" charset="0"/>
                <a:cs typeface="Arial" panose="020B0604020202020204" pitchFamily="34" charset="0"/>
              </a:rPr>
              <a:t> </a:t>
            </a:r>
            <a:r>
              <a:rPr lang="en-US" sz="1600" b="1" i="0" spc="100" baseline="0" dirty="0" err="1">
                <a:latin typeface="Arial" panose="020B0604020202020204" pitchFamily="34" charset="0"/>
                <a:cs typeface="Arial" panose="020B0604020202020204" pitchFamily="34" charset="0"/>
              </a:rPr>
              <a:t>pinagmumuln</a:t>
            </a:r>
            <a:r>
              <a:rPr lang="en-US" sz="1600" b="1" i="0" spc="100" baseline="0" dirty="0">
                <a:latin typeface="Arial" panose="020B0604020202020204" pitchFamily="34" charset="0"/>
                <a:cs typeface="Arial" panose="020B0604020202020204" pitchFamily="34" charset="0"/>
              </a:rPr>
              <a:t> ng </a:t>
            </a:r>
            <a:r>
              <a:rPr lang="en-US" sz="1600" b="1" i="0" spc="100" baseline="0" dirty="0" err="1">
                <a:latin typeface="Arial" panose="020B0604020202020204" pitchFamily="34" charset="0"/>
                <a:cs typeface="Arial" panose="020B0604020202020204" pitchFamily="34" charset="0"/>
              </a:rPr>
              <a:t>kalakasan</a:t>
            </a:r>
            <a:r>
              <a:rPr lang="en-US" sz="1600" b="1" i="0" spc="100" baseline="0" dirty="0">
                <a:latin typeface="Arial" panose="020B0604020202020204" pitchFamily="34" charset="0"/>
                <a:cs typeface="Arial" panose="020B0604020202020204" pitchFamily="34" charset="0"/>
              </a:rPr>
              <a:t> </a:t>
            </a:r>
            <a:r>
              <a:rPr lang="en-US" sz="1600" b="1" i="0" spc="100" baseline="0" dirty="0" err="1">
                <a:latin typeface="Arial" panose="020B0604020202020204" pitchFamily="34" charset="0"/>
                <a:cs typeface="Arial" panose="020B0604020202020204" pitchFamily="34" charset="0"/>
              </a:rPr>
              <a:t>ni</a:t>
            </a:r>
            <a:r>
              <a:rPr lang="en-US" sz="1600" b="1" i="0" spc="100" baseline="0" dirty="0">
                <a:latin typeface="Arial" panose="020B0604020202020204" pitchFamily="34" charset="0"/>
                <a:cs typeface="Arial" panose="020B0604020202020204" pitchFamily="34" charset="0"/>
              </a:rPr>
              <a:t> Pablo ¶ </a:t>
            </a:r>
            <a:r>
              <a:rPr lang="en-US" sz="1600" b="0" spc="100" baseline="0" dirty="0">
                <a:latin typeface="Arial" panose="020B0604020202020204" pitchFamily="34" charset="0"/>
                <a:cs typeface="Arial" panose="020B0604020202020204" pitchFamily="34" charset="0"/>
              </a:rPr>
              <a:t>1. Sa </a:t>
            </a:r>
            <a:r>
              <a:rPr lang="en-US" sz="1600" b="0" spc="100" baseline="0" dirty="0" err="1">
                <a:latin typeface="Arial" panose="020B0604020202020204" pitchFamily="34" charset="0"/>
                <a:cs typeface="Arial" panose="020B0604020202020204" pitchFamily="34" charset="0"/>
              </a:rPr>
              <a:t>kosmikong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sakop</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pangangalaga</a:t>
            </a:r>
            <a:r>
              <a:rPr lang="en-US" sz="1600" b="0" spc="100" baseline="0" dirty="0">
                <a:latin typeface="Arial" panose="020B0604020202020204" pitchFamily="34" charset="0"/>
                <a:cs typeface="Arial" panose="020B0604020202020204" pitchFamily="34" charset="0"/>
              </a:rPr>
              <a:t> ng Ama </a:t>
            </a:r>
            <a:r>
              <a:rPr lang="en-US" sz="1600" b="0" i="1" spc="100" baseline="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14, 15</a:t>
            </a:r>
            <a:r>
              <a:rPr lang="en-US" sz="1600" b="0" i="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spc="100" baseline="0" dirty="0">
                <a:latin typeface="Arial" panose="020B0604020202020204" pitchFamily="34" charset="0"/>
                <a:cs typeface="Arial" panose="020B0604020202020204" pitchFamily="34" charset="0"/>
              </a:rPr>
              <a:t> 2. Sa </a:t>
            </a:r>
            <a:r>
              <a:rPr lang="en-US" sz="1600" b="0" spc="100" baseline="0" dirty="0" err="1">
                <a:latin typeface="Arial" panose="020B0604020202020204" pitchFamily="34" charset="0"/>
                <a:cs typeface="Arial" panose="020B0604020202020204" pitchFamily="34" charset="0"/>
              </a:rPr>
              <a:t>nakahandang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pagkakaroon</a:t>
            </a:r>
            <a:r>
              <a:rPr lang="en-US" sz="1600" b="0" spc="100" baseline="0" dirty="0">
                <a:latin typeface="Arial" panose="020B0604020202020204" pitchFamily="34" charset="0"/>
                <a:cs typeface="Arial" panose="020B0604020202020204" pitchFamily="34" charset="0"/>
              </a:rPr>
              <a:t> ng Banal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Espiritu (</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16</a:t>
            </a:r>
            <a:r>
              <a:rPr lang="en-US" sz="1600" b="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3. </a:t>
            </a:r>
            <a:r>
              <a:rPr lang="en-US" sz="1600" spc="100" dirty="0">
                <a:latin typeface="Arial" panose="020B0604020202020204" pitchFamily="34" charset="0"/>
                <a:cs typeface="Arial" panose="020B0604020202020204" pitchFamily="34" charset="0"/>
              </a:rPr>
              <a:t>Sa </a:t>
            </a:r>
            <a:r>
              <a:rPr lang="en-US" sz="1600" spc="100" dirty="0" err="1">
                <a:latin typeface="Arial" panose="020B0604020202020204" pitchFamily="34" charset="0"/>
                <a:cs typeface="Arial" panose="020B0604020202020204" pitchFamily="34" charset="0"/>
              </a:rPr>
              <a:t>pakikipagpartner</a:t>
            </a:r>
            <a:r>
              <a:rPr lang="en-US" sz="1600" spc="100" dirty="0">
                <a:latin typeface="Arial" panose="020B0604020202020204" pitchFamily="34" charset="0"/>
                <a:cs typeface="Arial" panose="020B0604020202020204" pitchFamily="34" charset="0"/>
              </a:rPr>
              <a:t> kay Cristo </a:t>
            </a:r>
            <a:r>
              <a:rPr lang="en-US" sz="1600" spc="100" dirty="0" err="1">
                <a:latin typeface="Arial" panose="020B0604020202020204" pitchFamily="34" charset="0"/>
                <a:cs typeface="Arial" panose="020B0604020202020204" pitchFamily="34" charset="0"/>
              </a:rPr>
              <a:t>mismo</a:t>
            </a:r>
            <a:r>
              <a:rPr lang="en-US" sz="1600" spc="100" dirty="0">
                <a:latin typeface="Arial" panose="020B0604020202020204" pitchFamily="34" charset="0"/>
                <a:cs typeface="Arial" panose="020B0604020202020204" pitchFamily="34" charset="0"/>
              </a:rPr>
              <a:t> (</a:t>
            </a:r>
            <a:r>
              <a:rPr lang="en-US" sz="1600" i="1" spc="100" dirty="0" err="1">
                <a:latin typeface="Arial" panose="020B0604020202020204" pitchFamily="34" charset="0"/>
                <a:cs typeface="Arial" panose="020B0604020202020204" pitchFamily="34" charset="0"/>
              </a:rPr>
              <a:t>tal</a:t>
            </a:r>
            <a:r>
              <a:rPr lang="en-US" sz="1600" i="1" spc="100" dirty="0">
                <a:latin typeface="Arial" panose="020B0604020202020204" pitchFamily="34" charset="0"/>
                <a:cs typeface="Arial" panose="020B0604020202020204" pitchFamily="34" charset="0"/>
              </a:rPr>
              <a:t>. 17</a:t>
            </a:r>
            <a:r>
              <a:rPr lang="en-US" sz="1600" spc="100" dirty="0">
                <a:latin typeface="Arial" panose="020B0604020202020204" pitchFamily="34" charset="0"/>
                <a:cs typeface="Arial" panose="020B0604020202020204" pitchFamily="34" charset="0"/>
              </a:rPr>
              <a:t>).</a:t>
            </a:r>
            <a:r>
              <a:rPr lang="en-US" sz="1600" b="0" i="0" spc="100" baseline="0" dirty="0">
                <a:latin typeface="Arial" panose="020B0604020202020204" pitchFamily="34" charset="0"/>
                <a:cs typeface="Arial" panose="020B0604020202020204" pitchFamily="34" charset="0"/>
              </a:rPr>
              <a:t> ¶ 4. Sa </a:t>
            </a:r>
            <a:r>
              <a:rPr lang="en-US" sz="1600" b="0" i="0" spc="100" baseline="0" dirty="0" err="1">
                <a:latin typeface="Arial" panose="020B0604020202020204" pitchFamily="34" charset="0"/>
                <a:cs typeface="Arial" panose="020B0604020202020204" pitchFamily="34" charset="0"/>
              </a:rPr>
              <a:t>pagiging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hindi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masukat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walang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hangganang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pag-ibig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a:t>
            </a:r>
            <a:r>
              <a:rPr lang="en-US" sz="1600" b="0" i="0" spc="100" baseline="0" dirty="0">
                <a:latin typeface="Arial" panose="020B0604020202020204" pitchFamily="34" charset="0"/>
                <a:cs typeface="Arial" panose="020B0604020202020204" pitchFamily="34" charset="0"/>
              </a:rPr>
              <a:t> Cristo (</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18, 19</a:t>
            </a:r>
            <a:r>
              <a:rPr lang="en-US" sz="1600" b="0" i="0" spc="100" baseline="0" dirty="0">
                <a:latin typeface="Arial" panose="020B0604020202020204" pitchFamily="34" charset="0"/>
                <a:cs typeface="Arial" panose="020B0604020202020204" pitchFamily="34" charset="0"/>
              </a:rPr>
              <a:t>).</a:t>
            </a:r>
            <a:r>
              <a:rPr lang="en-US" sz="1600" b="0" i="0" spc="100" baseline="0" dirty="0">
                <a:effectLst/>
                <a:latin typeface="Arial" panose="020B0604020202020204" pitchFamily="34" charset="0"/>
                <a:cs typeface="Arial" panose="020B0604020202020204" pitchFamily="34" charset="0"/>
              </a:rPr>
              <a:t>. </a:t>
            </a:r>
            <a:r>
              <a:rPr lang="en-US" sz="1600" b="1" i="0" spc="100" baseline="0" dirty="0">
                <a:latin typeface="Arial" panose="020B0604020202020204" pitchFamily="34" charset="0"/>
                <a:ea typeface="ＭＳ Ｐゴシック" pitchFamily="24" charset="-128"/>
                <a:cs typeface="Arial" panose="020B0604020202020204" pitchFamily="34" charset="0"/>
              </a:rPr>
              <a:t>[</a:t>
            </a:r>
            <a:r>
              <a:rPr lang="en-US" sz="1600" b="1" spc="100" dirty="0">
                <a:latin typeface="Arial" panose="020B0604020202020204" pitchFamily="34" charset="0"/>
                <a:ea typeface="ＭＳ Ｐゴシック" pitchFamily="24" charset="-128"/>
                <a:cs typeface="Arial" panose="020B0604020202020204" pitchFamily="34" charset="0"/>
              </a:rPr>
              <a:t>2</a:t>
            </a:r>
            <a:r>
              <a:rPr lang="en-US" sz="1600" b="1" i="0" spc="100" baseline="0" dirty="0">
                <a:latin typeface="Arial" panose="020B0604020202020204" pitchFamily="34" charset="0"/>
                <a:ea typeface="ＭＳ Ｐゴシック" pitchFamily="24" charset="-128"/>
                <a:cs typeface="Arial" panose="020B0604020202020204" pitchFamily="34" charset="0"/>
              </a:rPr>
              <a:t>]</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561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spc="100" baseline="0" dirty="0" err="1">
                <a:latin typeface="Arial" panose="020B0604020202020204" pitchFamily="34" charset="0"/>
                <a:cs typeface="Arial" panose="020B0604020202020204" pitchFamily="34" charset="0"/>
              </a:rPr>
              <a:t>Tuwing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nadarama</a:t>
            </a:r>
            <a:r>
              <a:rPr lang="en-US" sz="1600" b="0" spc="100" baseline="0" dirty="0">
                <a:latin typeface="Arial" panose="020B0604020202020204" pitchFamily="34" charset="0"/>
                <a:cs typeface="Arial" panose="020B0604020202020204" pitchFamily="34" charset="0"/>
              </a:rPr>
              <a:t> natin ang </a:t>
            </a:r>
            <a:r>
              <a:rPr lang="en-US" sz="1600" b="0" spc="100" baseline="0" dirty="0" err="1">
                <a:latin typeface="Arial" panose="020B0604020202020204" pitchFamily="34" charset="0"/>
                <a:cs typeface="Arial" panose="020B0604020202020204" pitchFamily="34" charset="0"/>
              </a:rPr>
              <a:t>kabigatan</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problema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tukso</a:t>
            </a:r>
            <a:r>
              <a:rPr lang="en-US" sz="1600" b="0" spc="100" baseline="0" dirty="0">
                <a:latin typeface="Arial" panose="020B0604020202020204" pitchFamily="34" charset="0"/>
                <a:cs typeface="Arial" panose="020B0604020202020204" pitchFamily="34" charset="0"/>
              </a:rPr>
              <a:t>, o </a:t>
            </a:r>
            <a:r>
              <a:rPr lang="en-US" sz="1600" b="0" spc="100" baseline="0" dirty="0" err="1">
                <a:latin typeface="Arial" panose="020B0604020202020204" pitchFamily="34" charset="0"/>
                <a:cs typeface="Arial" panose="020B0604020202020204" pitchFamily="34" charset="0"/>
              </a:rPr>
              <a:t>pagdududa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maaari</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tayong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bumaling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dito</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masayang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salaysay</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panalangin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ni</a:t>
            </a:r>
            <a:r>
              <a:rPr lang="en-US" sz="1600" b="0" spc="100" baseline="0" dirty="0">
                <a:latin typeface="Arial" panose="020B0604020202020204" pitchFamily="34" charset="0"/>
                <a:cs typeface="Arial" panose="020B0604020202020204" pitchFamily="34" charset="0"/>
              </a:rPr>
              <a:t> Pablo. </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nabilanggong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apostol</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itinataas</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ating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tanaw</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maringal</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abot-tanaw</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layunin</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biyaya</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Diyos</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pinapaalalahanan</a:t>
            </a:r>
            <a:r>
              <a:rPr lang="en-US" sz="1600" b="0" i="0" spc="100" baseline="0" dirty="0">
                <a:latin typeface="Arial" panose="020B0604020202020204" pitchFamily="34" charset="0"/>
                <a:cs typeface="Arial" panose="020B0604020202020204" pitchFamily="34" charset="0"/>
              </a:rPr>
              <a:t> tayo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anuman</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ating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kasalukuyang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sitwasyon</a:t>
            </a:r>
            <a:r>
              <a:rPr lang="en-US" sz="1600" b="0" i="0" spc="100" baseline="0" dirty="0">
                <a:latin typeface="Arial" panose="020B0604020202020204" pitchFamily="34" charset="0"/>
                <a:cs typeface="Arial" panose="020B0604020202020204" pitchFamily="34" charset="0"/>
              </a:rPr>
              <a:t>, ¶ </a:t>
            </a:r>
            <a:r>
              <a:rPr lang="en-US" sz="1600" b="0" i="0" spc="100" baseline="0" dirty="0" err="1">
                <a:latin typeface="Arial" panose="020B0604020202020204" pitchFamily="34" charset="0"/>
                <a:cs typeface="Arial" panose="020B0604020202020204" pitchFamily="34" charset="0"/>
              </a:rPr>
              <a:t>tayo’y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kalahok</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katapusang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panukala</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Diyos</a:t>
            </a:r>
            <a:r>
              <a:rPr lang="en-US" sz="1600" b="0" i="0" spc="100" baseline="0" dirty="0">
                <a:latin typeface="Arial" panose="020B0604020202020204" pitchFamily="34" charset="0"/>
                <a:cs typeface="Arial" panose="020B0604020202020204" pitchFamily="34" charset="0"/>
              </a:rPr>
              <a:t> (</a:t>
            </a:r>
            <a:r>
              <a:rPr lang="en-US" sz="1600" b="0" i="1" spc="100" baseline="0" dirty="0" err="1">
                <a:latin typeface="Arial" panose="020B0604020202020204" pitchFamily="34" charset="0"/>
                <a:cs typeface="Arial" panose="020B0604020202020204" pitchFamily="34" charset="0"/>
              </a:rPr>
              <a:t>Efeso</a:t>
            </a:r>
            <a:r>
              <a:rPr lang="en-US" sz="1600" b="0" i="1" spc="100" baseline="0" dirty="0">
                <a:latin typeface="Arial" panose="020B0604020202020204" pitchFamily="34" charset="0"/>
                <a:cs typeface="Arial" panose="020B0604020202020204" pitchFamily="34" charset="0"/>
              </a:rPr>
              <a:t> 1:9, 10</a:t>
            </a:r>
            <a:r>
              <a:rPr lang="en-US" sz="1600" b="0" i="0" spc="100" baseline="0" dirty="0">
                <a:latin typeface="Arial" panose="020B0604020202020204" pitchFamily="34" charset="0"/>
                <a:cs typeface="Arial" panose="020B0604020202020204" pitchFamily="34" charset="0"/>
              </a:rPr>
              <a:t>), at ang </a:t>
            </a:r>
            <a:r>
              <a:rPr lang="en-US" sz="1600" b="0" i="0" spc="100" baseline="0" dirty="0" err="1">
                <a:latin typeface="Arial" panose="020B0604020202020204" pitchFamily="34" charset="0"/>
                <a:cs typeface="Arial" panose="020B0604020202020204" pitchFamily="34" charset="0"/>
              </a:rPr>
              <a:t>Kanyang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kapangyarihan</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gumagawa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atin</a:t>
            </a:r>
            <a:r>
              <a:rPr lang="en-US" sz="1600" b="0" i="0" spc="100" baseline="0" dirty="0">
                <a:latin typeface="Arial" panose="020B0604020202020204" pitchFamily="34" charset="0"/>
                <a:cs typeface="Arial" panose="020B0604020202020204" pitchFamily="34" charset="0"/>
              </a:rPr>
              <a:t>.</a:t>
            </a:r>
            <a:r>
              <a:rPr lang="en-US" sz="1600" b="0" i="0" spc="100" baseline="0" dirty="0">
                <a:effectLst/>
                <a:latin typeface="Arial" panose="020B0604020202020204" pitchFamily="34" charset="0"/>
                <a:cs typeface="Arial" panose="020B0604020202020204" pitchFamily="34" charset="0"/>
              </a:rPr>
              <a:t> </a:t>
            </a:r>
            <a:r>
              <a:rPr lang="en-US" sz="1600" b="1" i="0" spc="100" baseline="0" dirty="0">
                <a:latin typeface="Arial" panose="020B0604020202020204" pitchFamily="34" charset="0"/>
                <a:ea typeface="ＭＳ Ｐゴシック" pitchFamily="24" charset="-128"/>
                <a:cs typeface="Arial" panose="020B0604020202020204" pitchFamily="34" charset="0"/>
              </a:rPr>
              <a:t>[1]</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479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28</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err="1">
                <a:latin typeface="Arial" charset="0"/>
                <a:ea typeface="ＭＳ Ｐゴシック" pitchFamily="24" charset="-128"/>
                <a:cs typeface="ＭＳ Ｐゴシック" charset="0"/>
              </a:rPr>
              <a:t>Huling</a:t>
            </a:r>
            <a:r>
              <a:rPr lang="en-US" sz="1600" b="1" spc="100" baseline="0" dirty="0">
                <a:latin typeface="Arial" charset="0"/>
                <a:ea typeface="ＭＳ Ｐゴシック" pitchFamily="24" charset="-128"/>
                <a:cs typeface="ＭＳ Ｐゴシック" charset="0"/>
              </a:rPr>
              <a:t> </a:t>
            </a:r>
            <a:r>
              <a:rPr lang="en-US" sz="1600" b="1" spc="100" baseline="0" dirty="0" err="1">
                <a:latin typeface="Arial" charset="0"/>
                <a:ea typeface="ＭＳ Ｐゴシック" pitchFamily="24" charset="-128"/>
                <a:cs typeface="ＭＳ Ｐゴシック" charset="0"/>
              </a:rPr>
              <a:t>Salita</a:t>
            </a:r>
            <a:r>
              <a:rPr lang="en-US" sz="1600" b="1"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Mayroon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tayong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kaalaman</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pribilehiyo</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Kristiyano</a:t>
            </a:r>
            <a:r>
              <a:rPr lang="en-US" sz="1600" b="0" spc="100" baseline="0" dirty="0">
                <a:latin typeface="Arial" charset="0"/>
                <a:ea typeface="ＭＳ Ｐゴシック" pitchFamily="24" charset="-128"/>
                <a:cs typeface="ＭＳ Ｐゴシック" charset="0"/>
              </a:rPr>
              <a:t>, at </a:t>
            </a:r>
            <a:r>
              <a:rPr lang="en-US" sz="1600" b="0" spc="100" baseline="0" dirty="0" err="1">
                <a:latin typeface="Arial" charset="0"/>
                <a:ea typeface="ＭＳ Ｐゴシック" pitchFamily="24" charset="-128"/>
                <a:cs typeface="ＭＳ Ｐゴシック" charset="0"/>
              </a:rPr>
              <a:t>dapat</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maghangad</a:t>
            </a:r>
            <a:r>
              <a:rPr lang="en-US" sz="1600" b="0" spc="100" baseline="0" dirty="0">
                <a:latin typeface="Arial" charset="0"/>
                <a:ea typeface="ＭＳ Ｐゴシック" pitchFamily="24" charset="-128"/>
                <a:cs typeface="ＭＳ Ｐゴシック" charset="0"/>
              </a:rPr>
              <a:t> para doon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malalim</a:t>
            </a:r>
            <a:r>
              <a:rPr lang="en-US" sz="1600" spc="100" dirty="0">
                <a:latin typeface="Arial" charset="0"/>
                <a:ea typeface="ＭＳ Ｐゴシック" pitchFamily="24" charset="-128"/>
                <a:cs typeface="ＭＳ Ｐゴシック" charset="0"/>
              </a:rPr>
              <a:t> at </a:t>
            </a:r>
            <a:r>
              <a:rPr lang="en-US" sz="1600" spc="100" dirty="0" err="1">
                <a:latin typeface="Arial" charset="0"/>
                <a:ea typeface="ＭＳ Ｐゴシック" pitchFamily="24" charset="-128"/>
                <a:cs typeface="ＭＳ Ｐゴシック" charset="0"/>
              </a:rPr>
              <a:t>espirituwal</a:t>
            </a:r>
            <a:r>
              <a:rPr lang="en-US" sz="1600" spc="100" dirty="0">
                <a:latin typeface="Arial" charset="0"/>
                <a:ea typeface="ＭＳ Ｐゴシック" pitchFamily="24" charset="-128"/>
                <a:cs typeface="ＭＳ Ｐゴシック" charset="0"/>
              </a:rPr>
              <a:t> </a:t>
            </a:r>
            <a:r>
              <a:rPr lang="en-US" sz="1600" spc="100" dirty="0" err="1">
                <a:latin typeface="Arial" charset="0"/>
                <a:ea typeface="ＭＳ Ｐゴシック" pitchFamily="24" charset="-128"/>
                <a:cs typeface="ＭＳ Ｐゴシック" charset="0"/>
              </a:rPr>
              <a:t>na</a:t>
            </a:r>
            <a:r>
              <a:rPr lang="en-US" sz="1600" spc="100" dirty="0">
                <a:latin typeface="Arial" charset="0"/>
                <a:ea typeface="ＭＳ Ｐゴシック" pitchFamily="24" charset="-128"/>
                <a:cs typeface="ＭＳ Ｐゴシック" charset="0"/>
              </a:rPr>
              <a:t> </a:t>
            </a:r>
            <a:r>
              <a:rPr lang="en-US" sz="1600" spc="100" dirty="0" err="1">
                <a:latin typeface="Arial" charset="0"/>
                <a:ea typeface="ＭＳ Ｐゴシック" pitchFamily="24" charset="-128"/>
                <a:cs typeface="ＭＳ Ｐゴシック" charset="0"/>
              </a:rPr>
              <a:t>pagkaunawa</a:t>
            </a:r>
            <a:r>
              <a:rPr lang="en-US" sz="1600" spc="100" dirty="0">
                <a:latin typeface="Arial" charset="0"/>
                <a:ea typeface="ＭＳ Ｐゴシック" pitchFamily="24" charset="-128"/>
                <a:cs typeface="ＭＳ Ｐゴシック" charset="0"/>
              </a:rPr>
              <a:t> </a:t>
            </a:r>
            <a:r>
              <a:rPr lang="en-US" sz="1600" spc="100" dirty="0" err="1">
                <a:latin typeface="Arial" charset="0"/>
                <a:ea typeface="ＭＳ Ｐゴシック" pitchFamily="24" charset="-128"/>
                <a:cs typeface="ＭＳ Ｐゴシック" charset="0"/>
              </a:rPr>
              <a:t>sa</a:t>
            </a:r>
            <a:r>
              <a:rPr lang="en-US" sz="1600" spc="100" dirty="0">
                <a:latin typeface="Arial" charset="0"/>
                <a:ea typeface="ＭＳ Ｐゴシック" pitchFamily="24" charset="-128"/>
                <a:cs typeface="ＭＳ Ｐゴシック" charset="0"/>
              </a:rPr>
              <a:t> </a:t>
            </a:r>
            <a:r>
              <a:rPr lang="en-US" sz="1600" spc="100" dirty="0" err="1">
                <a:latin typeface="Arial" charset="0"/>
                <a:ea typeface="ＭＳ Ｐゴシック" pitchFamily="24" charset="-128"/>
                <a:cs typeface="ＭＳ Ｐゴシック" charset="0"/>
              </a:rPr>
              <a:t>mga</a:t>
            </a:r>
            <a:r>
              <a:rPr lang="en-US" sz="1600" spc="100" dirty="0">
                <a:latin typeface="Arial" charset="0"/>
                <a:ea typeface="ＭＳ Ｐゴシック" pitchFamily="24" charset="-128"/>
                <a:cs typeface="ＭＳ Ｐゴシック" charset="0"/>
              </a:rPr>
              <a:t> </a:t>
            </a:r>
            <a:r>
              <a:rPr lang="en-US" sz="1600" spc="100" dirty="0" err="1">
                <a:latin typeface="Arial" charset="0"/>
                <a:ea typeface="ＭＳ Ｐゴシック" pitchFamily="24" charset="-128"/>
                <a:cs typeface="ＭＳ Ｐゴシック" charset="0"/>
              </a:rPr>
              <a:t>bagay</a:t>
            </a:r>
            <a:r>
              <a:rPr lang="en-US" sz="1600" spc="100" dirty="0">
                <a:latin typeface="Arial" charset="0"/>
                <a:ea typeface="ＭＳ Ｐゴシック" pitchFamily="24" charset="-128"/>
                <a:cs typeface="ＭＳ Ｐゴシック" charset="0"/>
              </a:rPr>
              <a:t> ng </a:t>
            </a:r>
            <a:r>
              <a:rPr lang="en-US" sz="1600" spc="100" dirty="0" err="1">
                <a:latin typeface="Arial" charset="0"/>
                <a:ea typeface="ＭＳ Ｐゴシック" pitchFamily="24" charset="-128"/>
                <a:cs typeface="ＭＳ Ｐゴシック" charset="0"/>
              </a:rPr>
              <a:t>Diyos</a:t>
            </a:r>
            <a:r>
              <a:rPr lang="en-US" sz="1600" spc="100" dirty="0">
                <a:latin typeface="Arial" charset="0"/>
                <a:ea typeface="ＭＳ Ｐゴシック" pitchFamily="24" charset="-128"/>
                <a:cs typeface="ＭＳ Ｐゴシック" charset="0"/>
              </a:rPr>
              <a:t> </a:t>
            </a:r>
            <a:r>
              <a:rPr lang="en-US" sz="1600" spc="100" dirty="0" err="1">
                <a:latin typeface="Arial" charset="0"/>
                <a:ea typeface="ＭＳ Ｐゴシック" pitchFamily="24" charset="-128"/>
                <a:cs typeface="ＭＳ Ｐゴシック" charset="0"/>
              </a:rPr>
              <a:t>na</a:t>
            </a:r>
            <a:r>
              <a:rPr lang="en-US" sz="1600" spc="100" dirty="0">
                <a:latin typeface="Arial" charset="0"/>
                <a:ea typeface="ＭＳ Ｐゴシック" pitchFamily="24" charset="-128"/>
                <a:cs typeface="ＭＳ Ｐゴシック" charset="0"/>
              </a:rPr>
              <a:t> </a:t>
            </a:r>
            <a:r>
              <a:rPr lang="en-US" sz="1600" spc="100" dirty="0" err="1">
                <a:latin typeface="Arial" charset="0"/>
                <a:ea typeface="ＭＳ Ｐゴシック" pitchFamily="24" charset="-128"/>
                <a:cs typeface="ＭＳ Ｐゴシック" charset="0"/>
              </a:rPr>
              <a:t>ninais</a:t>
            </a:r>
            <a:r>
              <a:rPr lang="en-US" sz="1600" spc="100" dirty="0">
                <a:latin typeface="Arial" charset="0"/>
                <a:ea typeface="ＭＳ Ｐゴシック" pitchFamily="24" charset="-128"/>
                <a:cs typeface="ＭＳ Ｐゴシック" charset="0"/>
              </a:rPr>
              <a:t> ng </a:t>
            </a:r>
            <a:r>
              <a:rPr lang="en-US" sz="1600" spc="100" dirty="0" err="1">
                <a:latin typeface="Arial" charset="0"/>
                <a:ea typeface="ＭＳ Ｐゴシック" pitchFamily="24" charset="-128"/>
                <a:cs typeface="ＭＳ Ｐゴシック" charset="0"/>
              </a:rPr>
              <a:t>Panginoon</a:t>
            </a:r>
            <a:r>
              <a:rPr lang="en-US" sz="1600" spc="100" dirty="0">
                <a:latin typeface="Arial" charset="0"/>
                <a:ea typeface="ＭＳ Ｐゴシック" pitchFamily="24" charset="-128"/>
                <a:cs typeface="ＭＳ Ｐゴシック" charset="0"/>
              </a:rPr>
              <a:t> </a:t>
            </a:r>
            <a:r>
              <a:rPr lang="en-US" sz="1600" spc="100" dirty="0" err="1">
                <a:latin typeface="Arial" charset="0"/>
                <a:ea typeface="ＭＳ Ｐゴシック" pitchFamily="24" charset="-128"/>
                <a:cs typeface="ＭＳ Ｐゴシック" charset="0"/>
              </a:rPr>
              <a:t>na</a:t>
            </a:r>
            <a:r>
              <a:rPr lang="en-US" sz="1600" spc="100" dirty="0">
                <a:latin typeface="Arial" charset="0"/>
                <a:ea typeface="ＭＳ Ｐゴシック" pitchFamily="24" charset="-128"/>
                <a:cs typeface="ＭＳ Ｐゴシック" charset="0"/>
              </a:rPr>
              <a:t> </a:t>
            </a:r>
            <a:r>
              <a:rPr lang="en-US" sz="1600" spc="100" dirty="0" err="1">
                <a:latin typeface="Arial" charset="0"/>
                <a:ea typeface="ＭＳ Ｐゴシック" pitchFamily="24" charset="-128"/>
                <a:cs typeface="ＭＳ Ｐゴシック" charset="0"/>
              </a:rPr>
              <a:t>tayo’y</a:t>
            </a:r>
            <a:r>
              <a:rPr lang="en-US" sz="1600" spc="100" dirty="0">
                <a:latin typeface="Arial" charset="0"/>
                <a:ea typeface="ＭＳ Ｐゴシック" pitchFamily="24" charset="-128"/>
                <a:cs typeface="ＭＳ Ｐゴシック" charset="0"/>
              </a:rPr>
              <a:t> </a:t>
            </a:r>
            <a:r>
              <a:rPr lang="en-US" sz="1600" spc="100" dirty="0" err="1">
                <a:latin typeface="Arial" charset="0"/>
                <a:ea typeface="ＭＳ Ｐゴシック" pitchFamily="24" charset="-128"/>
                <a:cs typeface="ＭＳ Ｐゴシック" charset="0"/>
              </a:rPr>
              <a:t>magkaroon</a:t>
            </a:r>
            <a:r>
              <a:rPr lang="en-US" sz="1600" spc="100" dirty="0">
                <a:latin typeface="Arial" charset="0"/>
                <a:ea typeface="ＭＳ Ｐゴシック" pitchFamily="24" charset="-128"/>
                <a:cs typeface="ＭＳ Ｐゴシック" charset="0"/>
              </a:rPr>
              <a:t>.</a:t>
            </a:r>
            <a:endParaRPr lang="en-US" sz="1600" b="1" spc="100" baseline="0" dirty="0">
              <a:latin typeface="Arial" panose="020B0604020202020204" pitchFamily="34" charset="0"/>
              <a:ea typeface="ＭＳ Ｐゴシック" pitchFamily="24" charset="-128"/>
              <a:cs typeface="Arial" panose="020B0604020202020204" pitchFamily="34" charset="0"/>
            </a:endParaRPr>
          </a:p>
        </p:txBody>
      </p:sp>
    </p:spTree>
    <p:extLst>
      <p:ext uri="{BB962C8B-B14F-4D97-AF65-F5344CB8AC3E}">
        <p14:creationId xmlns:p14="http://schemas.microsoft.com/office/powerpoint/2010/main" val="310729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3</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err="1">
                <a:latin typeface="Arial" charset="0"/>
                <a:cs typeface="ＭＳ Ｐゴシック" charset="0"/>
              </a:rPr>
              <a:t>Susing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Talata</a:t>
            </a:r>
            <a:r>
              <a:rPr lang="en-US" sz="1600" b="1" spc="100" baseline="0" dirty="0">
                <a:latin typeface="Arial" charset="0"/>
                <a:cs typeface="ＭＳ Ｐゴシック" charset="0"/>
              </a:rPr>
              <a:t>.</a:t>
            </a:r>
            <a:r>
              <a:rPr lang="en-US" sz="1600" spc="100" baseline="0" dirty="0">
                <a:latin typeface="Arial" charset="0"/>
                <a:cs typeface="ＭＳ Ｐゴシック" charset="0"/>
              </a:rPr>
              <a:t> </a:t>
            </a:r>
            <a:r>
              <a:rPr lang="en-US" sz="1600" b="0" spc="100" baseline="0" dirty="0">
                <a:latin typeface="Arial" panose="020B0604020202020204" pitchFamily="34" charset="0"/>
                <a:cs typeface="Arial" panose="020B0604020202020204" pitchFamily="34" charset="0"/>
              </a:rPr>
              <a:t>“</a:t>
            </a:r>
            <a:r>
              <a:rPr lang="en-PH" sz="1600" b="0" i="0" u="none" strike="noStrike" spc="100" dirty="0" err="1">
                <a:solidFill>
                  <a:srgbClr val="000000"/>
                </a:solidFill>
                <a:effectLst/>
                <a:latin typeface="Arial" panose="020B0604020202020204" pitchFamily="34" charset="0"/>
                <a:cs typeface="Arial" panose="020B0604020202020204" pitchFamily="34" charset="0"/>
              </a:rPr>
              <a:t>Ngayon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kanya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makakagawa</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higit</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sagana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kaysa</a:t>
            </a:r>
            <a:r>
              <a:rPr lang="en-PH" sz="1600" b="0" i="0" u="none" strike="noStrike" spc="100" dirty="0">
                <a:solidFill>
                  <a:srgbClr val="000000"/>
                </a:solidFill>
                <a:effectLst/>
                <a:latin typeface="Arial" panose="020B0604020202020204" pitchFamily="34" charset="0"/>
                <a:cs typeface="Arial" panose="020B0604020202020204" pitchFamily="34" charset="0"/>
              </a:rPr>
              <a:t> lahat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ating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hinihingi</a:t>
            </a:r>
            <a:r>
              <a:rPr lang="en-PH" sz="1600" b="0" i="0" u="none" strike="noStrike" spc="100" dirty="0">
                <a:solidFill>
                  <a:srgbClr val="000000"/>
                </a:solidFill>
                <a:effectLst/>
                <a:latin typeface="Arial" panose="020B0604020202020204" pitchFamily="34" charset="0"/>
                <a:cs typeface="Arial" panose="020B0604020202020204" pitchFamily="34" charset="0"/>
              </a:rPr>
              <a:t> o </a:t>
            </a:r>
            <a:r>
              <a:rPr lang="en-PH" sz="1600" b="0" i="0" u="none" strike="noStrike" spc="100" dirty="0" err="1">
                <a:solidFill>
                  <a:srgbClr val="000000"/>
                </a:solidFill>
                <a:effectLst/>
                <a:latin typeface="Arial" panose="020B0604020202020204" pitchFamily="34" charset="0"/>
                <a:cs typeface="Arial" panose="020B0604020202020204" pitchFamily="34" charset="0"/>
              </a:rPr>
              <a:t>iniisip</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ayon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kapangyarihang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gumagawa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atin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sumakanya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nawa</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kaluwalhatian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iglesya</a:t>
            </a:r>
            <a:r>
              <a:rPr lang="en-PH" sz="1600" b="0" i="0" u="none" strike="noStrike" spc="100" dirty="0">
                <a:solidFill>
                  <a:srgbClr val="000000"/>
                </a:solidFill>
                <a:effectLst/>
                <a:latin typeface="Arial" panose="020B0604020202020204" pitchFamily="34" charset="0"/>
                <a:cs typeface="Arial" panose="020B0604020202020204" pitchFamily="34" charset="0"/>
              </a:rPr>
              <a:t> at kay Cristo Jesus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lahat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salinlahi</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magpakailanpaman</a:t>
            </a:r>
            <a:r>
              <a:rPr lang="en-PH" sz="1600" b="0" i="0" u="none" strike="noStrike" spc="100" dirty="0">
                <a:solidFill>
                  <a:srgbClr val="000000"/>
                </a:solidFill>
                <a:effectLst/>
                <a:latin typeface="Arial" panose="020B0604020202020204" pitchFamily="34" charset="0"/>
                <a:cs typeface="Arial" panose="020B0604020202020204" pitchFamily="34" charset="0"/>
              </a:rPr>
              <a:t>. Amen” (</a:t>
            </a:r>
            <a:r>
              <a:rPr lang="en-PH" sz="1600" b="0" i="1" u="none" strike="noStrike" spc="100" dirty="0" err="1">
                <a:solidFill>
                  <a:srgbClr val="000000"/>
                </a:solidFill>
                <a:effectLst/>
                <a:latin typeface="Arial" panose="020B0604020202020204" pitchFamily="34" charset="0"/>
                <a:cs typeface="Arial" panose="020B0604020202020204" pitchFamily="34" charset="0"/>
              </a:rPr>
              <a:t>Efeso</a:t>
            </a:r>
            <a:r>
              <a:rPr lang="en-PH" sz="1600" b="0" i="1" u="none" strike="noStrike" spc="100" dirty="0">
                <a:solidFill>
                  <a:srgbClr val="000000"/>
                </a:solidFill>
                <a:effectLst/>
                <a:latin typeface="Arial" panose="020B0604020202020204" pitchFamily="34" charset="0"/>
                <a:cs typeface="Arial" panose="020B0604020202020204" pitchFamily="34" charset="0"/>
              </a:rPr>
              <a:t> 3:20, 21</a:t>
            </a:r>
            <a:r>
              <a:rPr lang="en-PH" sz="1600" b="0" i="0" u="none" strike="noStrike" spc="100" dirty="0">
                <a:solidFill>
                  <a:srgbClr val="000000"/>
                </a:solidFill>
                <a:effectLst/>
                <a:latin typeface="Arial" panose="020B0604020202020204" pitchFamily="34" charset="0"/>
                <a:cs typeface="Arial" panose="020B0604020202020204" pitchFamily="34" charset="0"/>
              </a:rPr>
              <a:t>).</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a:pPr/>
              <a:t>4</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1" spc="100" baseline="0" dirty="0" err="1">
                <a:latin typeface="Arial" panose="020B0604020202020204" pitchFamily="34" charset="0"/>
                <a:cs typeface="Arial" panose="020B0604020202020204" pitchFamily="34" charset="0"/>
              </a:rPr>
              <a:t>Panimulang</a:t>
            </a:r>
            <a:r>
              <a:rPr lang="en-US" sz="1800" b="1" spc="100" baseline="0" dirty="0">
                <a:latin typeface="Arial" panose="020B0604020202020204" pitchFamily="34" charset="0"/>
                <a:cs typeface="Arial" panose="020B0604020202020204" pitchFamily="34" charset="0"/>
              </a:rPr>
              <a:t> </a:t>
            </a:r>
            <a:r>
              <a:rPr lang="en-US" sz="1800" b="1" spc="100" baseline="0" dirty="0" err="1">
                <a:latin typeface="Arial" panose="020B0604020202020204" pitchFamily="34" charset="0"/>
                <a:cs typeface="Arial" panose="020B0604020202020204" pitchFamily="34" charset="0"/>
              </a:rPr>
              <a:t>Salita</a:t>
            </a:r>
            <a:r>
              <a:rPr lang="en-US" sz="1800" b="1" spc="100" baseline="0" dirty="0">
                <a:latin typeface="Arial" panose="020B0604020202020204" pitchFamily="34" charset="0"/>
                <a:cs typeface="Arial" panose="020B0604020202020204" pitchFamily="34" charset="0"/>
              </a:rPr>
              <a:t>. </a:t>
            </a:r>
            <a:r>
              <a:rPr lang="en-US" sz="1800" b="0" spc="100" baseline="0" dirty="0">
                <a:latin typeface="Arial" panose="020B0604020202020204" pitchFamily="34" charset="0"/>
                <a:cs typeface="Arial" panose="020B0604020202020204" pitchFamily="34" charset="0"/>
              </a:rPr>
              <a:t>Sa </a:t>
            </a:r>
            <a:r>
              <a:rPr lang="en-US" sz="1800" b="0" spc="100" baseline="0" dirty="0" err="1">
                <a:latin typeface="Arial" panose="020B0604020202020204" pitchFamily="34" charset="0"/>
                <a:cs typeface="Arial" panose="020B0604020202020204" pitchFamily="34" charset="0"/>
              </a:rPr>
              <a:t>Efeso</a:t>
            </a:r>
            <a:r>
              <a:rPr lang="en-US" sz="1800" b="0" spc="100" baseline="0" dirty="0">
                <a:latin typeface="Arial" panose="020B0604020202020204" pitchFamily="34" charset="0"/>
                <a:cs typeface="Arial" panose="020B0604020202020204" pitchFamily="34" charset="0"/>
              </a:rPr>
              <a:t> </a:t>
            </a:r>
            <a:r>
              <a:rPr lang="en-US" sz="1800" spc="100" dirty="0">
                <a:latin typeface="Arial" panose="020B0604020202020204" pitchFamily="34" charset="0"/>
                <a:cs typeface="Arial" panose="020B0604020202020204" pitchFamily="34" charset="0"/>
              </a:rPr>
              <a:t>3</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nagbubukas</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si</a:t>
            </a:r>
            <a:r>
              <a:rPr lang="en-US" sz="1800" b="0" spc="100" baseline="0" dirty="0">
                <a:latin typeface="Arial" panose="020B0604020202020204" pitchFamily="34" charset="0"/>
                <a:cs typeface="Arial" panose="020B0604020202020204" pitchFamily="34" charset="0"/>
              </a:rPr>
              <a:t> Pablo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isang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tema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na</a:t>
            </a:r>
            <a:r>
              <a:rPr lang="en-US" sz="1800" b="0" spc="100" baseline="0" dirty="0">
                <a:latin typeface="Arial" panose="020B0604020202020204" pitchFamily="34" charset="0"/>
                <a:cs typeface="Arial" panose="020B0604020202020204" pitchFamily="34" charset="0"/>
              </a:rPr>
              <a:t> kanya </a:t>
            </a:r>
            <a:r>
              <a:rPr lang="en-US" sz="1800" b="0" spc="100" baseline="0" dirty="0" err="1">
                <a:latin typeface="Arial" panose="020B0604020202020204" pitchFamily="34" charset="0"/>
                <a:cs typeface="Arial" panose="020B0604020202020204" pitchFamily="34" charset="0"/>
              </a:rPr>
              <a:t>nang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unang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napatungkulan</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na</a:t>
            </a:r>
            <a:r>
              <a:rPr lang="en-US" sz="1800" b="0" spc="100" baseline="0" dirty="0">
                <a:latin typeface="Arial" panose="020B0604020202020204" pitchFamily="34" charset="0"/>
                <a:cs typeface="Arial" panose="020B0604020202020204" pitchFamily="34" charset="0"/>
              </a:rPr>
              <a:t> ang </a:t>
            </a:r>
            <a:r>
              <a:rPr lang="en-US" sz="1800" b="0" spc="100" baseline="0" dirty="0" err="1">
                <a:latin typeface="Arial" panose="020B0604020202020204" pitchFamily="34" charset="0"/>
                <a:cs typeface="Arial" panose="020B0604020202020204" pitchFamily="34" charset="0"/>
              </a:rPr>
              <a:t>mga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Hentil</a:t>
            </a:r>
            <a:r>
              <a:rPr lang="en-US" sz="1800" b="0" spc="100" baseline="0" dirty="0">
                <a:latin typeface="Arial" panose="020B0604020202020204" pitchFamily="34" charset="0"/>
                <a:cs typeface="Arial" panose="020B0604020202020204" pitchFamily="34" charset="0"/>
              </a:rPr>
              <a:t> ay </a:t>
            </a:r>
            <a:r>
              <a:rPr lang="en-US" sz="1800" b="0" spc="100" baseline="0" dirty="0" err="1">
                <a:latin typeface="Arial" panose="020B0604020202020204" pitchFamily="34" charset="0"/>
                <a:cs typeface="Arial" panose="020B0604020202020204" pitchFamily="34" charset="0"/>
              </a:rPr>
              <a:t>mga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kapwa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tagapagmana</a:t>
            </a:r>
            <a:r>
              <a:rPr lang="en-US" sz="1800" b="0" spc="100" baseline="0" dirty="0">
                <a:latin typeface="Arial" panose="020B0604020202020204" pitchFamily="34" charset="0"/>
                <a:cs typeface="Arial" panose="020B0604020202020204" pitchFamily="34" charset="0"/>
              </a:rPr>
              <a:t>, at </a:t>
            </a:r>
            <a:r>
              <a:rPr lang="en-US" sz="1800" b="0" spc="100" baseline="0" dirty="0" err="1">
                <a:latin typeface="Arial" panose="020B0604020202020204" pitchFamily="34" charset="0"/>
                <a:cs typeface="Arial" panose="020B0604020202020204" pitchFamily="34" charset="0"/>
              </a:rPr>
              <a:t>mga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bahagi</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iisang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katawan</a:t>
            </a:r>
            <a:r>
              <a:rPr lang="en-US" sz="1800" b="0" spc="100" baseline="0" dirty="0">
                <a:latin typeface="Arial" panose="020B0604020202020204" pitchFamily="34" charset="0"/>
                <a:cs typeface="Arial" panose="020B0604020202020204" pitchFamily="34" charset="0"/>
              </a:rPr>
              <a:t>, at </a:t>
            </a:r>
            <a:r>
              <a:rPr lang="en-US" sz="1800" b="0" spc="100" baseline="0" dirty="0" err="1">
                <a:latin typeface="Arial" panose="020B0604020202020204" pitchFamily="34" charset="0"/>
                <a:cs typeface="Arial" panose="020B0604020202020204" pitchFamily="34" charset="0"/>
              </a:rPr>
              <a:t>mga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kabahagi</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pangako</a:t>
            </a:r>
            <a:r>
              <a:rPr lang="en-US" sz="1800" b="0" spc="100" baseline="0" dirty="0">
                <a:latin typeface="Arial" panose="020B0604020202020204" pitchFamily="34" charset="0"/>
                <a:cs typeface="Arial" panose="020B0604020202020204" pitchFamily="34" charset="0"/>
              </a:rPr>
              <a:t> kay Cristo Jesus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pamamagitan</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ebanghelyo</a:t>
            </a:r>
            <a:r>
              <a:rPr lang="en-US" sz="1800" spc="100" dirty="0">
                <a:latin typeface="Arial" panose="020B0604020202020204" pitchFamily="34" charset="0"/>
                <a:cs typeface="Arial" panose="020B0604020202020204" pitchFamily="34" charset="0"/>
              </a:rPr>
              <a:t>” (</a:t>
            </a:r>
            <a:r>
              <a:rPr lang="en-US" sz="1800" i="1" spc="100" dirty="0" err="1">
                <a:latin typeface="Arial" panose="020B0604020202020204" pitchFamily="34" charset="0"/>
                <a:cs typeface="Arial" panose="020B0604020202020204" pitchFamily="34" charset="0"/>
              </a:rPr>
              <a:t>Efeso</a:t>
            </a:r>
            <a:r>
              <a:rPr lang="en-US" sz="1800" i="1" spc="100" dirty="0">
                <a:latin typeface="Arial" panose="020B0604020202020204" pitchFamily="34" charset="0"/>
                <a:cs typeface="Arial" panose="020B0604020202020204" pitchFamily="34" charset="0"/>
              </a:rPr>
              <a:t> 3:6</a:t>
            </a:r>
            <a:r>
              <a:rPr lang="en-US" sz="1800" spc="100" dirty="0">
                <a:latin typeface="Arial" panose="020B0604020202020204" pitchFamily="34" charset="0"/>
                <a:cs typeface="Arial" panose="020B0604020202020204" pitchFamily="34" charset="0"/>
              </a:rPr>
              <a:t>). ¶ At </a:t>
            </a:r>
            <a:r>
              <a:rPr lang="en-US" sz="1800" spc="100" dirty="0" err="1">
                <a:latin typeface="Arial" panose="020B0604020202020204" pitchFamily="34" charset="0"/>
                <a:cs typeface="Arial" panose="020B0604020202020204" pitchFamily="34" charset="0"/>
              </a:rPr>
              <a:t>narinig</a:t>
            </a:r>
            <a:r>
              <a:rPr lang="en-US" sz="1800" spc="100" dirty="0">
                <a:latin typeface="Arial" panose="020B0604020202020204" pitchFamily="34" charset="0"/>
                <a:cs typeface="Arial" panose="020B0604020202020204" pitchFamily="34" charset="0"/>
              </a:rPr>
              <a:t> din ang </a:t>
            </a:r>
            <a:r>
              <a:rPr lang="en-US" sz="1800" spc="100" dirty="0" err="1">
                <a:latin typeface="Arial" panose="020B0604020202020204" pitchFamily="34" charset="0"/>
                <a:cs typeface="Arial" panose="020B0604020202020204" pitchFamily="34" charset="0"/>
              </a:rPr>
              <a:t>kanyang</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pagtatalaga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sa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hiwaga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nasa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puso</a:t>
            </a:r>
            <a:r>
              <a:rPr lang="en-US" sz="1800" spc="100" dirty="0">
                <a:latin typeface="Arial" panose="020B0604020202020204" pitchFamily="34" charset="0"/>
                <a:cs typeface="Arial" panose="020B0604020202020204" pitchFamily="34" charset="0"/>
              </a:rPr>
              <a:t> ng </a:t>
            </a:r>
            <a:r>
              <a:rPr lang="en-US" sz="1800" spc="100" dirty="0" err="1">
                <a:latin typeface="Arial" panose="020B0604020202020204" pitchFamily="34" charset="0"/>
                <a:cs typeface="Arial" panose="020B0604020202020204" pitchFamily="34" charset="0"/>
              </a:rPr>
              <a:t>ebanghelyo</a:t>
            </a:r>
            <a:r>
              <a:rPr lang="en-US" sz="1800" spc="100" dirty="0">
                <a:latin typeface="Arial" panose="020B0604020202020204" pitchFamily="34" charset="0"/>
                <a:cs typeface="Arial" panose="020B0604020202020204" pitchFamily="34" charset="0"/>
              </a:rPr>
              <a:t>, ang </a:t>
            </a:r>
            <a:r>
              <a:rPr lang="en-US" sz="1800" spc="100" dirty="0" err="1">
                <a:latin typeface="Arial" panose="020B0604020202020204" pitchFamily="34" charset="0"/>
                <a:cs typeface="Arial" panose="020B0604020202020204" pitchFamily="34" charset="0"/>
              </a:rPr>
              <a:t>hiwaga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sa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iglesya</a:t>
            </a:r>
            <a:r>
              <a:rPr lang="en-US" sz="1800" spc="100" dirty="0">
                <a:latin typeface="Arial" panose="020B0604020202020204" pitchFamily="34" charset="0"/>
                <a:cs typeface="Arial" panose="020B0604020202020204" pitchFamily="34" charset="0"/>
              </a:rPr>
              <a:t>, ang </a:t>
            </a:r>
            <a:r>
              <a:rPr lang="en-US" sz="1800" spc="100" dirty="0" err="1">
                <a:latin typeface="Arial" panose="020B0604020202020204" pitchFamily="34" charset="0"/>
                <a:cs typeface="Arial" panose="020B0604020202020204" pitchFamily="34" charset="0"/>
              </a:rPr>
              <a:t>mga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Hentil</a:t>
            </a:r>
            <a:r>
              <a:rPr lang="en-US" sz="1800" spc="100" dirty="0">
                <a:latin typeface="Arial" panose="020B0604020202020204" pitchFamily="34" charset="0"/>
                <a:cs typeface="Arial" panose="020B0604020202020204" pitchFamily="34" charset="0"/>
              </a:rPr>
              <a:t> ay </a:t>
            </a:r>
            <a:r>
              <a:rPr lang="en-US" sz="1800" spc="100" dirty="0" err="1">
                <a:latin typeface="Arial" panose="020B0604020202020204" pitchFamily="34" charset="0"/>
                <a:cs typeface="Arial" panose="020B0604020202020204" pitchFamily="34" charset="0"/>
              </a:rPr>
              <a:t>nasa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pantay</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katayuan</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kasama</a:t>
            </a:r>
            <a:r>
              <a:rPr lang="en-US" sz="1800" spc="100" dirty="0">
                <a:latin typeface="Arial" panose="020B0604020202020204" pitchFamily="34" charset="0"/>
                <a:cs typeface="Arial" panose="020B0604020202020204" pitchFamily="34" charset="0"/>
              </a:rPr>
              <a:t> ng </a:t>
            </a:r>
            <a:r>
              <a:rPr lang="en-US" sz="1800" spc="100" dirty="0" err="1">
                <a:latin typeface="Arial" panose="020B0604020202020204" pitchFamily="34" charset="0"/>
                <a:cs typeface="Arial" panose="020B0604020202020204" pitchFamily="34" charset="0"/>
              </a:rPr>
              <a:t>kanilang</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mga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Judiong</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kapatid</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lalaki</a:t>
            </a:r>
            <a:r>
              <a:rPr lang="en-US" sz="1800" spc="100" dirty="0">
                <a:latin typeface="Arial" panose="020B0604020202020204" pitchFamily="34" charset="0"/>
                <a:cs typeface="Arial" panose="020B0604020202020204" pitchFamily="34" charset="0"/>
              </a:rPr>
              <a:t> at </a:t>
            </a:r>
            <a:r>
              <a:rPr lang="en-US" sz="1800" spc="100" dirty="0" err="1">
                <a:latin typeface="Arial" panose="020B0604020202020204" pitchFamily="34" charset="0"/>
                <a:cs typeface="Arial" panose="020B0604020202020204" pitchFamily="34" charset="0"/>
              </a:rPr>
              <a:t>babae</a:t>
            </a:r>
            <a:r>
              <a:rPr lang="en-US" sz="1800" spc="100" dirty="0">
                <a:latin typeface="Arial" panose="020B0604020202020204" pitchFamily="34" charset="0"/>
                <a:cs typeface="Arial" panose="020B0604020202020204" pitchFamily="34" charset="0"/>
              </a:rPr>
              <a:t>. </a:t>
            </a:r>
            <a:endParaRPr lang="en-US" sz="18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5</a:t>
            </a:fld>
            <a:endParaRPr lang="en-US" sz="1200">
              <a:cs typeface="ヒラギノ角ゴ Pro W3"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b="0" spc="100" dirty="0">
                <a:latin typeface="Arial" charset="0"/>
                <a:ea typeface="ＭＳ Ｐゴシック" charset="0"/>
                <a:cs typeface="ＭＳ Ｐゴシック" charset="0"/>
              </a:rPr>
              <a:t>(1) </a:t>
            </a:r>
            <a:r>
              <a:rPr lang="en-US" sz="1600" spc="100" dirty="0">
                <a:latin typeface="Arial" charset="0"/>
                <a:ea typeface="ＭＳ Ｐゴシック" charset="0"/>
                <a:cs typeface="ＭＳ Ｐゴシック" charset="0"/>
              </a:rPr>
              <a:t>Si “Pablo, ang </a:t>
            </a:r>
            <a:r>
              <a:rPr lang="en-US" sz="1600" spc="100" dirty="0" err="1">
                <a:latin typeface="Arial" charset="0"/>
                <a:ea typeface="ＭＳ Ｐゴシック" charset="0"/>
                <a:cs typeface="ＭＳ Ｐゴシック" charset="0"/>
              </a:rPr>
              <a:t>Bilanggo</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ni</a:t>
            </a:r>
            <a:r>
              <a:rPr lang="en-US" sz="1600" spc="100" dirty="0">
                <a:latin typeface="Arial" charset="0"/>
                <a:ea typeface="ＭＳ Ｐゴシック" charset="0"/>
                <a:cs typeface="ＭＳ Ｐゴシック" charset="0"/>
              </a:rPr>
              <a:t> Cristo                    	</a:t>
            </a:r>
            <a:r>
              <a:rPr lang="en-US" sz="1600" b="0" i="0" spc="100" dirty="0">
                <a:latin typeface="Arial" charset="0"/>
                <a:ea typeface="ＭＳ Ｐゴシック" charset="0"/>
                <a:cs typeface="ＭＳ Ｐゴシック" charset="0"/>
              </a:rPr>
              <a:t>Para </a:t>
            </a:r>
            <a:r>
              <a:rPr lang="en-US" sz="1600" b="0" i="0" spc="100" dirty="0" err="1">
                <a:latin typeface="Arial" charset="0"/>
                <a:ea typeface="ＭＳ Ｐゴシック" charset="0"/>
                <a:cs typeface="ＭＳ Ｐゴシック" charset="0"/>
              </a:rPr>
              <a:t>sa</a:t>
            </a:r>
            <a:r>
              <a:rPr lang="en-US" sz="1600" b="0" i="0" spc="100" dirty="0">
                <a:latin typeface="Arial" charset="0"/>
                <a:ea typeface="ＭＳ Ｐゴシック" charset="0"/>
                <a:cs typeface="ＭＳ Ｐゴシック" charset="0"/>
              </a:rPr>
              <a:t> </a:t>
            </a:r>
            <a:r>
              <a:rPr lang="en-US" sz="1600" b="0" i="0" spc="100" dirty="0" err="1">
                <a:latin typeface="Arial" charset="0"/>
                <a:ea typeface="ＭＳ Ｐゴシック" charset="0"/>
                <a:cs typeface="ＭＳ Ｐゴシック" charset="0"/>
              </a:rPr>
              <a:t>mga</a:t>
            </a:r>
            <a:r>
              <a:rPr lang="en-US" sz="1600" b="0" i="0" spc="100" dirty="0">
                <a:latin typeface="Arial" charset="0"/>
                <a:ea typeface="ＭＳ Ｐゴシック" charset="0"/>
                <a:cs typeface="ＭＳ Ｐゴシック" charset="0"/>
              </a:rPr>
              <a:t> </a:t>
            </a:r>
            <a:r>
              <a:rPr lang="en-US" sz="1600" b="0" i="0" spc="100" dirty="0" err="1">
                <a:latin typeface="Arial" charset="0"/>
                <a:ea typeface="ＭＳ Ｐゴシック" charset="0"/>
                <a:cs typeface="ＭＳ Ｐゴシック" charset="0"/>
              </a:rPr>
              <a:t>Hentil</a:t>
            </a:r>
            <a:r>
              <a:rPr lang="en-US" sz="1600" b="0" i="0" spc="100" dirty="0">
                <a:latin typeface="Arial" charset="0"/>
                <a:ea typeface="ＭＳ Ｐゴシック" charset="0"/>
                <a:cs typeface="ＭＳ Ｐゴシック" charset="0"/>
              </a:rPr>
              <a:t> </a:t>
            </a:r>
            <a:r>
              <a:rPr lang="en-US" sz="1600" spc="100" dirty="0">
                <a:latin typeface="Arial" charset="0"/>
                <a:ea typeface="ＭＳ Ｐゴシック" charset="0"/>
                <a:cs typeface="ＭＳ Ｐゴシック" charset="0"/>
              </a:rPr>
              <a:t>”</a:t>
            </a:r>
            <a:r>
              <a:rPr lang="en-US" sz="1600" b="0" spc="100" dirty="0">
                <a:latin typeface="Arial" charset="0"/>
                <a:ea typeface="ＭＳ Ｐゴシック" charset="0"/>
                <a:cs typeface="ＭＳ Ｐゴシック" charset="0"/>
              </a:rPr>
              <a:t>(</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3:1</a:t>
            </a:r>
            <a:r>
              <a:rPr lang="en-US" sz="1600" b="0" i="0" spc="100" dirty="0">
                <a:latin typeface="Arial" charset="0"/>
                <a:ea typeface="ＭＳ Ｐゴシック" charset="0"/>
                <a:cs typeface="ＭＳ Ｐゴシック" charset="0"/>
              </a:rPr>
              <a:t>). </a:t>
            </a:r>
            <a:endParaRPr lang="en-US" sz="1600" spc="100" baseline="0" dirty="0">
              <a:latin typeface="Arial" charset="0"/>
              <a:ea typeface="ＭＳ Ｐゴシック" charset="0"/>
              <a:cs typeface="ＭＳ Ｐゴシック" charset="0"/>
            </a:endParaRPr>
          </a:p>
          <a:p>
            <a:pPr marR="0" algn="l" defTabSz="914400" rtl="0" eaLnBrk="1" fontAlgn="base" latinLnBrk="0" hangingPunct="1">
              <a:lnSpc>
                <a:spcPct val="90000"/>
              </a:lnSpc>
              <a:spcBef>
                <a:spcPts val="0"/>
              </a:spcBef>
              <a:spcAft>
                <a:spcPct val="0"/>
              </a:spcAft>
              <a:buClrTx/>
              <a:buSzTx/>
              <a:buFontTx/>
              <a:buNone/>
              <a:tabLst>
                <a:tab pos="454025" algn="l"/>
              </a:tabLst>
              <a:defRPr/>
            </a:pPr>
            <a:r>
              <a:rPr lang="en-US" sz="1600" spc="100" baseline="0" dirty="0">
                <a:latin typeface="Arial" charset="0"/>
                <a:ea typeface="ＭＳ Ｐゴシック" charset="0"/>
                <a:cs typeface="ＭＳ Ｐゴシック" charset="0"/>
              </a:rPr>
              <a:t>(2) </a:t>
            </a:r>
            <a:r>
              <a:rPr lang="en-US" sz="1600" b="0" spc="100" baseline="0" dirty="0">
                <a:latin typeface="Arial" charset="0"/>
                <a:ea typeface="ＭＳ Ｐゴシック" charset="0"/>
                <a:cs typeface="ＭＳ Ｐゴシック" charset="0"/>
              </a:rPr>
              <a:t>“Ang </a:t>
            </a:r>
            <a:r>
              <a:rPr lang="en-US" sz="1600" b="0" spc="100" baseline="0" dirty="0" err="1">
                <a:latin typeface="Arial" charset="0"/>
                <a:ea typeface="ＭＳ Ｐゴシック" charset="0"/>
                <a:cs typeface="ＭＳ Ｐゴシック" charset="0"/>
              </a:rPr>
              <a:t>Hiwaga</a:t>
            </a:r>
            <a:r>
              <a:rPr lang="en-US" sz="1600" b="0" spc="100" baseline="0" dirty="0">
                <a:latin typeface="Arial" charset="0"/>
                <a:ea typeface="ＭＳ Ｐゴシック" charset="0"/>
                <a:cs typeface="ＭＳ Ｐゴシック" charset="0"/>
              </a:rPr>
              <a:t> </a:t>
            </a:r>
            <a:r>
              <a:rPr lang="en-US" sz="1600" b="0" spc="100" baseline="0" dirty="0" err="1">
                <a:latin typeface="Arial" charset="0"/>
                <a:ea typeface="ＭＳ Ｐゴシック" charset="0"/>
                <a:cs typeface="ＭＳ Ｐゴシック" charset="0"/>
              </a:rPr>
              <a:t>ni</a:t>
            </a:r>
            <a:r>
              <a:rPr lang="en-US" sz="1600" b="0" spc="100" baseline="0" dirty="0">
                <a:latin typeface="Arial" charset="0"/>
                <a:ea typeface="ＭＳ Ｐゴシック" charset="0"/>
                <a:cs typeface="ＭＳ Ｐゴシック" charset="0"/>
              </a:rPr>
              <a:t> Cristo” </a:t>
            </a:r>
          </a:p>
          <a:p>
            <a:pPr marR="0" algn="l" defTabSz="914400" rtl="0" eaLnBrk="1" fontAlgn="base" latinLnBrk="0" hangingPunct="1">
              <a:lnSpc>
                <a:spcPct val="90000"/>
              </a:lnSpc>
              <a:spcBef>
                <a:spcPts val="0"/>
              </a:spcBef>
              <a:spcAft>
                <a:spcPct val="0"/>
              </a:spcAft>
              <a:buClrTx/>
              <a:buSzTx/>
              <a:buFontTx/>
              <a:buNone/>
              <a:tabLst>
                <a:tab pos="454025" algn="l"/>
              </a:tabLst>
              <a:defRPr/>
            </a:pP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Alab</a:t>
            </a: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Tungkol</a:t>
            </a: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sa</a:t>
            </a: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Ebanghelyo</a:t>
            </a:r>
            <a:r>
              <a:rPr lang="en-US" sz="1600" spc="100" baseline="0" dirty="0">
                <a:latin typeface="Arial" charset="0"/>
                <a:ea typeface="ＭＳ Ｐゴシック" charset="0"/>
                <a:cs typeface="ＭＳ Ｐゴシック" charset="0"/>
              </a:rPr>
              <a:t> </a:t>
            </a:r>
            <a:r>
              <a:rPr lang="en-US" sz="1600" i="0" spc="100" baseline="0" dirty="0">
                <a:latin typeface="Arial" charset="0"/>
                <a:ea typeface="ＭＳ Ｐゴシック" charset="0"/>
                <a:cs typeface="ＭＳ Ｐゴシック" charset="0"/>
              </a:rPr>
              <a:t>(</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3:1-6</a:t>
            </a:r>
            <a:r>
              <a:rPr lang="en-US" sz="1600" b="0" i="0" spc="100" baseline="0" dirty="0">
                <a:latin typeface="Arial" charset="0"/>
                <a:ea typeface="ＭＳ Ｐゴシック" charset="0"/>
                <a:cs typeface="ＭＳ Ｐゴシック" charset="0"/>
              </a:rPr>
              <a:t>).</a:t>
            </a: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i="0" spc="100" baseline="0" dirty="0">
                <a:latin typeface="Arial" charset="0"/>
                <a:ea typeface="ＭＳ Ｐゴシック" charset="0"/>
                <a:cs typeface="ＭＳ Ｐゴシック" charset="0"/>
              </a:rPr>
              <a:t>(</a:t>
            </a:r>
            <a:r>
              <a:rPr lang="en-US" sz="1600" spc="100" baseline="0" dirty="0">
                <a:latin typeface="Arial" charset="0"/>
                <a:ea typeface="ＭＳ Ｐゴシック" charset="0"/>
                <a:cs typeface="ＭＳ Ｐゴシック" charset="0"/>
              </a:rPr>
              <a:t>3) </a:t>
            </a:r>
            <a:r>
              <a:rPr lang="en-US" sz="1600" b="0" spc="100" dirty="0">
                <a:latin typeface="Arial" charset="0"/>
                <a:ea typeface="ＭＳ Ｐゴシック" charset="0"/>
                <a:cs typeface="ＭＳ Ｐゴシック" charset="0"/>
              </a:rPr>
              <a:t>Ang </a:t>
            </a:r>
            <a:r>
              <a:rPr lang="en-US" sz="1600" b="0" spc="100" dirty="0" err="1">
                <a:latin typeface="Arial" charset="0"/>
                <a:ea typeface="ＭＳ Ｐゴシック" charset="0"/>
                <a:cs typeface="ＭＳ Ｐゴシック" charset="0"/>
              </a:rPr>
              <a:t>Iglesya</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Tagapagtanghal</a:t>
            </a:r>
            <a:r>
              <a:rPr lang="en-US" sz="1600" b="0" spc="100" dirty="0">
                <a:latin typeface="Arial" charset="0"/>
                <a:ea typeface="ＭＳ Ｐゴシック" charset="0"/>
                <a:cs typeface="ＭＳ Ｐゴシック" charset="0"/>
              </a:rPr>
              <a:t> ng </a:t>
            </a:r>
            <a:r>
              <a:rPr lang="en-US" sz="1600" b="0" spc="100" dirty="0" err="1">
                <a:latin typeface="Arial" charset="0"/>
                <a:ea typeface="ＭＳ Ｐゴシック" charset="0"/>
                <a:cs typeface="ＭＳ Ｐゴシック" charset="0"/>
              </a:rPr>
              <a:t>mga</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Biyaya</a:t>
            </a:r>
            <a:r>
              <a:rPr lang="en-US" sz="1600" b="0" spc="100" dirty="0">
                <a:latin typeface="Arial" charset="0"/>
                <a:ea typeface="ＭＳ Ｐゴシック" charset="0"/>
                <a:cs typeface="ＭＳ Ｐゴシック" charset="0"/>
              </a:rPr>
              <a:t> ng </a:t>
            </a:r>
            <a:r>
              <a:rPr lang="en-US" sz="1600" b="0" spc="100" dirty="0" err="1">
                <a:latin typeface="Arial" charset="0"/>
                <a:ea typeface="ＭＳ Ｐゴシック" charset="0"/>
                <a:cs typeface="ＭＳ Ｐゴシック" charset="0"/>
              </a:rPr>
              <a:t>Diyos</a:t>
            </a:r>
            <a:endParaRPr lang="en-US" sz="1600" b="0" spc="100" dirty="0">
              <a:latin typeface="Arial" charset="0"/>
              <a:ea typeface="ＭＳ Ｐゴシック" charset="0"/>
              <a:cs typeface="ＭＳ Ｐゴシック" charset="0"/>
            </a:endParaRP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b="0" i="0" spc="100" baseline="0" dirty="0">
                <a:latin typeface="Arial" charset="0"/>
                <a:ea typeface="ＭＳ Ｐゴシック" charset="0"/>
                <a:cs typeface="ＭＳ Ｐゴシック" charset="0"/>
              </a:rPr>
              <a:t>      a. </a:t>
            </a:r>
            <a:r>
              <a:rPr lang="en-US" sz="1600" b="0" i="0" spc="100" baseline="0" dirty="0" err="1">
                <a:latin typeface="Arial" charset="0"/>
                <a:ea typeface="ＭＳ Ｐゴシック" charset="0"/>
                <a:cs typeface="ＭＳ Ｐゴシック" charset="0"/>
              </a:rPr>
              <a:t>Tagapaghayag</a:t>
            </a:r>
            <a:r>
              <a:rPr lang="en-US" sz="1600" b="0" i="0" spc="100" baseline="0" dirty="0">
                <a:latin typeface="Arial" charset="0"/>
                <a:ea typeface="ＭＳ Ｐゴシック" charset="0"/>
                <a:cs typeface="ＭＳ Ｐゴシック" charset="0"/>
              </a:rPr>
              <a:t> ng </a:t>
            </a:r>
            <a:r>
              <a:rPr lang="en-US" sz="1600" b="0" i="0" spc="100" baseline="0" dirty="0" err="1">
                <a:latin typeface="Arial" charset="0"/>
                <a:ea typeface="ＭＳ Ｐゴシック" charset="0"/>
                <a:cs typeface="ＭＳ Ｐゴシック" charset="0"/>
              </a:rPr>
              <a:t>Katalinuhan</a:t>
            </a:r>
            <a:r>
              <a:rPr lang="en-US" sz="1600" b="0" i="0" spc="100" baseline="0" dirty="0">
                <a:latin typeface="Arial" charset="0"/>
                <a:ea typeface="ＭＳ Ｐゴシック" charset="0"/>
                <a:cs typeface="ＭＳ Ｐゴシック" charset="0"/>
              </a:rPr>
              <a:t> ng </a:t>
            </a:r>
            <a:r>
              <a:rPr lang="en-US" sz="1600" b="0" i="0" spc="100" baseline="0" dirty="0" err="1">
                <a:latin typeface="Arial" charset="0"/>
                <a:ea typeface="ＭＳ Ｐゴシック" charset="0"/>
                <a:cs typeface="ＭＳ Ｐゴシック" charset="0"/>
              </a:rPr>
              <a:t>Diyos</a:t>
            </a:r>
            <a:r>
              <a:rPr lang="en-US" sz="1600" b="0" i="0" spc="100" baseline="0" dirty="0">
                <a:latin typeface="Arial" charset="0"/>
                <a:ea typeface="ＭＳ Ｐゴシック" charset="0"/>
                <a:cs typeface="ＭＳ Ｐゴシック" charset="0"/>
              </a:rPr>
              <a:t> (</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3:10</a:t>
            </a:r>
            <a:r>
              <a:rPr lang="en-US" sz="1600" b="0" i="0" spc="100" baseline="0" dirty="0">
                <a:latin typeface="Arial" charset="0"/>
                <a:ea typeface="ＭＳ Ｐゴシック" charset="0"/>
                <a:cs typeface="ＭＳ Ｐゴシック" charset="0"/>
              </a:rPr>
              <a:t>).</a:t>
            </a:r>
          </a:p>
          <a:p>
            <a:pPr marR="0" algn="l" defTabSz="914400" rtl="0" eaLnBrk="1" fontAlgn="base" latinLnBrk="0" hangingPunct="1">
              <a:lnSpc>
                <a:spcPct val="90000"/>
              </a:lnSpc>
              <a:spcBef>
                <a:spcPts val="0"/>
              </a:spcBef>
              <a:spcAft>
                <a:spcPct val="0"/>
              </a:spcAft>
              <a:buClrTx/>
              <a:buSzTx/>
              <a:buFontTx/>
              <a:buNone/>
              <a:tabLst>
                <a:tab pos="454025" algn="l"/>
              </a:tabLst>
              <a:defRPr/>
            </a:pPr>
            <a:r>
              <a:rPr lang="en-US" sz="1600" b="0" i="0" spc="100" baseline="0" dirty="0">
                <a:latin typeface="Arial" charset="0"/>
                <a:ea typeface="ＭＳ Ｐゴシック" charset="0"/>
                <a:cs typeface="ＭＳ Ｐゴシック" charset="0"/>
              </a:rPr>
              <a:t>	b. Si Cristo, </a:t>
            </a:r>
            <a:r>
              <a:rPr lang="en-US" sz="1600" b="0" i="0" spc="100" baseline="0" dirty="0" err="1">
                <a:latin typeface="Arial" charset="0"/>
                <a:ea typeface="ＭＳ Ｐゴシック" charset="0"/>
                <a:cs typeface="ＭＳ Ｐゴシック" charset="0"/>
              </a:rPr>
              <a:t>Tumitira</a:t>
            </a:r>
            <a:r>
              <a:rPr lang="en-US" sz="1600" b="0" i="0" spc="100" baseline="0" dirty="0">
                <a:latin typeface="Arial" charset="0"/>
                <a:ea typeface="ＭＳ Ｐゴシック" charset="0"/>
                <a:cs typeface="ＭＳ Ｐゴシック" charset="0"/>
              </a:rPr>
              <a:t> </a:t>
            </a:r>
            <a:r>
              <a:rPr lang="en-US" sz="1600" b="0" i="0" spc="100" baseline="0" dirty="0" err="1">
                <a:latin typeface="Arial" charset="0"/>
                <a:ea typeface="ＭＳ Ｐゴシック" charset="0"/>
                <a:cs typeface="ＭＳ Ｐゴシック" charset="0"/>
              </a:rPr>
              <a:t>sa</a:t>
            </a:r>
            <a:r>
              <a:rPr lang="en-US" sz="1600" b="0" i="0" spc="100" baseline="0" dirty="0">
                <a:latin typeface="Arial" charset="0"/>
                <a:ea typeface="ＭＳ Ｐゴシック" charset="0"/>
                <a:cs typeface="ＭＳ Ｐゴシック" charset="0"/>
              </a:rPr>
              <a:t> Iyong </a:t>
            </a:r>
            <a:r>
              <a:rPr lang="en-US" sz="1600" b="0" i="0" spc="100" baseline="0" dirty="0" err="1">
                <a:latin typeface="Arial" charset="0"/>
                <a:ea typeface="ＭＳ Ｐゴシック" charset="0"/>
                <a:cs typeface="ＭＳ Ｐゴシック" charset="0"/>
              </a:rPr>
              <a:t>Puso</a:t>
            </a:r>
            <a:r>
              <a:rPr lang="en-US" sz="1600" b="0" i="0" spc="100" baseline="0" dirty="0">
                <a:latin typeface="Arial" charset="0"/>
                <a:ea typeface="ＭＳ Ｐゴシック" charset="0"/>
                <a:cs typeface="ＭＳ Ｐゴシック" charset="0"/>
              </a:rPr>
              <a:t> </a:t>
            </a:r>
            <a:r>
              <a:rPr lang="en-US" sz="1600" b="0" spc="100" dirty="0">
                <a:latin typeface="Arial" charset="0"/>
                <a:ea typeface="ＭＳ Ｐゴシック" charset="0"/>
                <a:cs typeface="ＭＳ Ｐゴシック" charset="0"/>
              </a:rPr>
              <a:t>(</a:t>
            </a:r>
            <a:r>
              <a:rPr lang="en-US" sz="1600" b="0" i="1" spc="100" baseline="0" dirty="0" err="1">
                <a:latin typeface="Arial" charset="0"/>
                <a:ea typeface="ＭＳ Ｐゴシック" charset="0"/>
                <a:cs typeface="ＭＳ Ｐゴシック" charset="0"/>
              </a:rPr>
              <a:t>Efeso</a:t>
            </a:r>
            <a:r>
              <a:rPr lang="en-US" sz="1600" i="1" spc="100" dirty="0">
                <a:latin typeface="Arial" charset="0"/>
                <a:ea typeface="ＭＳ Ｐゴシック" charset="0"/>
                <a:cs typeface="ＭＳ Ｐゴシック" charset="0"/>
              </a:rPr>
              <a:t> 3:17</a:t>
            </a:r>
            <a:r>
              <a:rPr lang="en-US" sz="1600" b="0" i="0" spc="100" dirty="0">
                <a:latin typeface="Arial" charset="0"/>
                <a:ea typeface="ＭＳ Ｐゴシック" charset="0"/>
                <a:cs typeface="ＭＳ Ｐゴシック" charset="0"/>
              </a:rPr>
              <a:t>).</a:t>
            </a:r>
          </a:p>
          <a:p>
            <a:pPr marR="0" algn="l" defTabSz="914400" rtl="0" eaLnBrk="1" fontAlgn="base" latinLnBrk="0" hangingPunct="1">
              <a:lnSpc>
                <a:spcPct val="90000"/>
              </a:lnSpc>
              <a:spcBef>
                <a:spcPts val="0"/>
              </a:spcBef>
              <a:spcAft>
                <a:spcPct val="0"/>
              </a:spcAft>
              <a:buClrTx/>
              <a:buSzTx/>
              <a:buFontTx/>
              <a:buNone/>
              <a:tabLst>
                <a:tab pos="454025" algn="l"/>
              </a:tabLst>
              <a:defRPr/>
            </a:pPr>
            <a:r>
              <a:rPr lang="en-US" sz="1600" b="0" i="0" spc="100" dirty="0">
                <a:latin typeface="Arial" charset="0"/>
                <a:ea typeface="ＭＳ Ｐゴシック" charset="0"/>
                <a:cs typeface="ＭＳ Ｐゴシック" charset="0"/>
              </a:rPr>
              <a:t>      c. </a:t>
            </a:r>
            <a:r>
              <a:rPr lang="en-US" sz="1600" b="0" i="0" spc="100" dirty="0" err="1">
                <a:latin typeface="Arial" charset="0"/>
                <a:ea typeface="ＭＳ Ｐゴシック" charset="0"/>
                <a:cs typeface="ＭＳ Ｐゴシック" charset="0"/>
              </a:rPr>
              <a:t>Kaluwalhatian</a:t>
            </a:r>
            <a:r>
              <a:rPr lang="en-US" sz="1600" b="0" i="0" spc="100" dirty="0">
                <a:latin typeface="Arial" charset="0"/>
                <a:ea typeface="ＭＳ Ｐゴシック" charset="0"/>
                <a:cs typeface="ＭＳ Ｐゴシック" charset="0"/>
              </a:rPr>
              <a:t> </a:t>
            </a:r>
            <a:r>
              <a:rPr lang="en-US" sz="1600" b="0" i="0" spc="100" dirty="0" err="1">
                <a:latin typeface="Arial" charset="0"/>
                <a:ea typeface="ＭＳ Ｐゴシック" charset="0"/>
                <a:cs typeface="ＭＳ Ｐゴシック" charset="0"/>
              </a:rPr>
              <a:t>sa</a:t>
            </a:r>
            <a:r>
              <a:rPr lang="en-US" sz="1600" b="0" i="0" spc="100" dirty="0">
                <a:latin typeface="Arial" charset="0"/>
                <a:ea typeface="ＭＳ Ｐゴシック" charset="0"/>
                <a:cs typeface="ＭＳ Ｐゴシック" charset="0"/>
              </a:rPr>
              <a:t> </a:t>
            </a:r>
            <a:r>
              <a:rPr lang="en-US" sz="1600" b="0" i="0" spc="100" dirty="0" err="1">
                <a:latin typeface="Arial" charset="0"/>
                <a:ea typeface="ＭＳ Ｐゴシック" charset="0"/>
                <a:cs typeface="ＭＳ Ｐゴシック" charset="0"/>
              </a:rPr>
              <a:t>Iglesya</a:t>
            </a:r>
            <a:r>
              <a:rPr lang="en-US" sz="1600" b="0" i="0" spc="100" dirty="0">
                <a:latin typeface="Arial" charset="0"/>
                <a:ea typeface="ＭＳ Ｐゴシック" charset="0"/>
                <a:cs typeface="ＭＳ Ｐゴシック" charset="0"/>
              </a:rPr>
              <a:t> at kay Cristo Jesus </a:t>
            </a:r>
            <a:r>
              <a:rPr lang="en-US" sz="1600" b="0" spc="100" dirty="0">
                <a:latin typeface="Arial" charset="0"/>
                <a:ea typeface="ＭＳ Ｐゴシック" charset="0"/>
                <a:cs typeface="ＭＳ Ｐゴシック" charset="0"/>
              </a:rPr>
              <a:t>(</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3:21</a:t>
            </a:r>
            <a:r>
              <a:rPr lang="en-US" sz="1600" b="0" i="0" spc="100" dirty="0">
                <a:latin typeface="Arial" charset="0"/>
                <a:ea typeface="ＭＳ Ｐゴシック" charset="0"/>
                <a:cs typeface="ＭＳ Ｐゴシック" charset="0"/>
              </a:rPr>
              <a:t>).</a:t>
            </a:r>
          </a:p>
          <a:p>
            <a:pPr marR="0" lvl="0" algn="l" defTabSz="914400" rtl="0" eaLnBrk="1" fontAlgn="base" latinLnBrk="0" hangingPunct="1">
              <a:lnSpc>
                <a:spcPct val="90000"/>
              </a:lnSpc>
              <a:spcBef>
                <a:spcPts val="0"/>
              </a:spcBef>
              <a:spcAft>
                <a:spcPct val="0"/>
              </a:spcAft>
              <a:buClrTx/>
              <a:buSzTx/>
              <a:buFontTx/>
              <a:buNone/>
              <a:tabLst>
                <a:tab pos="454025" algn="l"/>
              </a:tabLst>
              <a:defRPr/>
            </a:pPr>
            <a:endParaRPr lang="en-US" sz="1600" i="1" spc="100"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6</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1. </a:t>
            </a:r>
            <a:r>
              <a:rPr lang="en-US" sz="1600" b="1" spc="100" dirty="0">
                <a:latin typeface="Arial" charset="0"/>
                <a:ea typeface="ＭＳ Ｐゴシック" charset="0"/>
                <a:cs typeface="ＭＳ Ｐゴシック" charset="0"/>
              </a:rPr>
              <a:t>Si Pablo, </a:t>
            </a:r>
            <a:r>
              <a:rPr lang="en-US" sz="1600" b="1" spc="100" dirty="0" err="1">
                <a:latin typeface="Arial" charset="0"/>
                <a:ea typeface="ＭＳ Ｐゴシック" charset="0"/>
                <a:cs typeface="ＭＳ Ｐゴシック" charset="0"/>
              </a:rPr>
              <a:t>Bilanggo</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ni</a:t>
            </a:r>
            <a:r>
              <a:rPr lang="en-US" sz="1600" b="1" spc="100" dirty="0">
                <a:latin typeface="Arial" charset="0"/>
                <a:ea typeface="ＭＳ Ｐゴシック" charset="0"/>
                <a:cs typeface="ＭＳ Ｐゴシック" charset="0"/>
              </a:rPr>
              <a:t> </a:t>
            </a:r>
            <a:r>
              <a:rPr lang="en-US" sz="1600" b="1" spc="100" baseline="0" dirty="0">
                <a:latin typeface="Arial" charset="0"/>
                <a:ea typeface="ＭＳ Ｐゴシック" charset="0"/>
                <a:cs typeface="ＭＳ Ｐゴシック" charset="0"/>
              </a:rPr>
              <a:t>Cristo</a:t>
            </a:r>
            <a:r>
              <a:rPr lang="en-US" sz="1600" b="0" spc="100" baseline="0" dirty="0">
                <a:latin typeface="Arial" charset="0"/>
                <a:ea typeface="ＭＳ Ｐゴシック" charset="0"/>
                <a:cs typeface="ＭＳ Ｐゴシック" charset="0"/>
              </a:rPr>
              <a:t>. </a:t>
            </a:r>
            <a:r>
              <a:rPr lang="en-US" sz="1600" b="0" spc="100" baseline="0" dirty="0">
                <a:latin typeface="Arial" charset="0"/>
                <a:cs typeface="ＭＳ Ｐゴシック" charset="0"/>
              </a:rPr>
              <a:t>“Dahil </a:t>
            </a:r>
            <a:r>
              <a:rPr lang="en-US" sz="1600" b="0" spc="100" baseline="0" dirty="0" err="1">
                <a:latin typeface="Arial" charset="0"/>
                <a:cs typeface="ＭＳ Ｐゴシック" charset="0"/>
              </a:rPr>
              <a:t>dito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Pablo ay </a:t>
            </a:r>
            <a:r>
              <a:rPr lang="en-US" sz="1600" b="0" spc="100" baseline="0" dirty="0" err="1">
                <a:latin typeface="Arial" charset="0"/>
                <a:cs typeface="ＭＳ Ｐゴシック" charset="0"/>
              </a:rPr>
              <a:t>bilanggo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Jesus </a:t>
            </a:r>
            <a:r>
              <a:rPr lang="en-US" sz="1600" b="0" spc="100" baseline="0" dirty="0" err="1">
                <a:latin typeface="Arial" charset="0"/>
                <a:cs typeface="ＭＳ Ｐゴシック" charset="0"/>
              </a:rPr>
              <a:t>alang-alang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Hentil</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a:t>
            </a:r>
            <a:r>
              <a:rPr lang="en-US" sz="1600" i="1" spc="100" dirty="0">
                <a:latin typeface="Arial" charset="0"/>
                <a:cs typeface="ＭＳ Ｐゴシック" charset="0"/>
              </a:rPr>
              <a:t>3</a:t>
            </a:r>
            <a:r>
              <a:rPr lang="en-US" sz="1600" b="0" i="1" spc="100" baseline="0" dirty="0">
                <a:latin typeface="Arial" charset="0"/>
                <a:cs typeface="ＭＳ Ｐゴシック" charset="0"/>
              </a:rPr>
              <a:t>:1</a:t>
            </a:r>
            <a:r>
              <a:rPr lang="en-US" sz="1600" b="0" i="0" spc="100" baseline="0" dirty="0">
                <a:latin typeface="Arial" charset="0"/>
                <a:cs typeface="ＭＳ Ｐゴシック" charset="0"/>
              </a:rPr>
              <a:t>).</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0" spc="100" baseline="0" dirty="0">
                <a:latin typeface="Arial" charset="0"/>
                <a:cs typeface="ＭＳ Ｐゴシック" charset="0"/>
              </a:rPr>
              <a:t>Para </a:t>
            </a:r>
            <a:r>
              <a:rPr lang="en-US" sz="1600" b="1" i="0" spc="100" baseline="0" dirty="0" err="1">
                <a:latin typeface="Arial" charset="0"/>
                <a:cs typeface="ＭＳ Ｐゴシック" charset="0"/>
              </a:rPr>
              <a:t>sa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mga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Hentil</a:t>
            </a:r>
            <a:r>
              <a:rPr lang="en-US" sz="1600" b="1" i="0" spc="100" baseline="0" dirty="0">
                <a:latin typeface="Arial" charset="0"/>
                <a:cs typeface="ＭＳ Ｐゴシック" charset="0"/>
              </a:rPr>
              <a:t>. Ang </a:t>
            </a:r>
            <a:r>
              <a:rPr lang="en-US" sz="1600" b="1" i="0" spc="100" baseline="0" dirty="0" err="1">
                <a:latin typeface="Arial" charset="0"/>
                <a:cs typeface="ＭＳ Ｐゴシック" charset="0"/>
              </a:rPr>
              <a:t>Efeso</a:t>
            </a:r>
            <a:r>
              <a:rPr lang="en-US" sz="1600" b="1" i="0" spc="100" baseline="0" dirty="0">
                <a:latin typeface="Arial" charset="0"/>
                <a:cs typeface="ＭＳ Ｐゴシック" charset="0"/>
              </a:rPr>
              <a:t> 3 ay </a:t>
            </a:r>
            <a:r>
              <a:rPr lang="en-US" sz="1600" b="1" i="0" spc="100" baseline="0" dirty="0" err="1">
                <a:latin typeface="Arial" charset="0"/>
                <a:cs typeface="ＭＳ Ｐゴシック" charset="0"/>
              </a:rPr>
              <a:t>nagtatanghal</a:t>
            </a:r>
            <a:r>
              <a:rPr lang="en-US" sz="1600" b="1" i="0" spc="100" baseline="0" dirty="0">
                <a:latin typeface="Arial" charset="0"/>
                <a:cs typeface="ＭＳ Ｐゴシック" charset="0"/>
              </a:rPr>
              <a:t> ng </a:t>
            </a:r>
            <a:r>
              <a:rPr lang="en-US" sz="1600" b="1" i="0" spc="100" baseline="0" dirty="0" err="1">
                <a:latin typeface="Arial" charset="0"/>
                <a:cs typeface="ＭＳ Ｐゴシック" charset="0"/>
              </a:rPr>
              <a:t>isang</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kawili</a:t>
            </a:r>
            <a:r>
              <a:rPr lang="en-US" sz="1600" b="1" i="0" spc="100" baseline="0" dirty="0">
                <a:latin typeface="Arial" charset="0"/>
                <a:cs typeface="ＭＳ Ｐゴシック" charset="0"/>
              </a:rPr>
              <a:t>-wiling </a:t>
            </a:r>
            <a:r>
              <a:rPr lang="en-US" sz="1600" b="1" i="0" spc="100" baseline="0" dirty="0" err="1">
                <a:latin typeface="Arial" charset="0"/>
                <a:cs typeface="ＭＳ Ｐゴシック" charset="0"/>
              </a:rPr>
              <a:t>istraktura</a:t>
            </a:r>
            <a:r>
              <a:rPr lang="en-US" sz="1600" b="1" i="0" spc="100" baseline="0" dirty="0">
                <a:latin typeface="Arial" charset="0"/>
                <a:cs typeface="ＭＳ Ｐゴシック" charset="0"/>
              </a:rPr>
              <a:t>. </a:t>
            </a:r>
            <a:r>
              <a:rPr lang="en-US" sz="1600" b="0" i="0" spc="100" baseline="0" dirty="0">
                <a:latin typeface="Arial" charset="0"/>
                <a:cs typeface="ＭＳ Ｐゴシック" charset="0"/>
              </a:rPr>
              <a:t>¶ • </a:t>
            </a:r>
            <a:r>
              <a:rPr lang="en-US" sz="1600" b="0" i="0" spc="100" baseline="0" dirty="0" err="1">
                <a:latin typeface="Arial" charset="0"/>
                <a:cs typeface="ＭＳ Ｐゴシック" charset="0"/>
              </a:rPr>
              <a:t>Ito’y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nagpapasimula</a:t>
            </a:r>
            <a:r>
              <a:rPr lang="en-US" sz="1600" b="0" i="0" spc="100" baseline="0" dirty="0">
                <a:latin typeface="Arial" charset="0"/>
                <a:cs typeface="ＭＳ Ｐゴシック" charset="0"/>
              </a:rPr>
              <a:t>: “Dahil </a:t>
            </a:r>
            <a:r>
              <a:rPr lang="en-US" sz="1600" b="0" i="0" spc="100" baseline="0" dirty="0" err="1">
                <a:latin typeface="Arial" charset="0"/>
                <a:cs typeface="ＭＳ Ｐゴシック" charset="0"/>
              </a:rPr>
              <a:t>dito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ako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si</a:t>
            </a:r>
            <a:r>
              <a:rPr lang="en-US" sz="1600" b="0" i="0" spc="100" baseline="0" dirty="0">
                <a:latin typeface="Arial" charset="0"/>
                <a:cs typeface="ＭＳ Ｐゴシック" charset="0"/>
              </a:rPr>
              <a:t> Pablo, ang </a:t>
            </a:r>
            <a:r>
              <a:rPr lang="en-US" sz="1600" b="0" i="0" spc="100" baseline="0" dirty="0" err="1">
                <a:latin typeface="Arial" charset="0"/>
                <a:cs typeface="ＭＳ Ｐゴシック" charset="0"/>
              </a:rPr>
              <a:t>bilanggo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ni</a:t>
            </a:r>
            <a:r>
              <a:rPr lang="en-US" sz="1600" b="0" i="0" spc="100" baseline="0" dirty="0">
                <a:latin typeface="Arial" charset="0"/>
                <a:cs typeface="ＭＳ Ｐゴシック" charset="0"/>
              </a:rPr>
              <a:t> Cristo Jesus para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inyo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Hentil</a:t>
            </a:r>
            <a:r>
              <a:rPr lang="en-US" sz="1600" b="0" i="0" spc="100" baseline="0" dirty="0">
                <a:latin typeface="Arial" charset="0"/>
                <a:cs typeface="ＭＳ Ｐゴシック" charset="0"/>
              </a:rPr>
              <a:t>.” </a:t>
            </a:r>
            <a:r>
              <a:rPr lang="en-US" sz="1600" b="0" i="0" spc="100" baseline="0" dirty="0">
                <a:latin typeface="Arial" charset="0"/>
              </a:rPr>
              <a:t>¶ </a:t>
            </a:r>
            <a:r>
              <a:rPr lang="en-US" sz="1600" b="0" i="0" spc="100" baseline="0" dirty="0" err="1">
                <a:latin typeface="Arial" charset="0"/>
              </a:rPr>
              <a:t>Pagkatapos</a:t>
            </a:r>
            <a:r>
              <a:rPr lang="en-US" sz="1600" b="0" i="0" spc="100" baseline="0" dirty="0">
                <a:latin typeface="Arial" charset="0"/>
              </a:rPr>
              <a:t>, </a:t>
            </a:r>
            <a:r>
              <a:rPr lang="en-US" sz="1600" b="0" i="0" spc="100" baseline="0" dirty="0" err="1">
                <a:latin typeface="Arial" charset="0"/>
              </a:rPr>
              <a:t>isang</a:t>
            </a:r>
            <a:r>
              <a:rPr lang="en-US" sz="1600" b="0" i="0" spc="100" baseline="0" dirty="0">
                <a:latin typeface="Arial" charset="0"/>
              </a:rPr>
              <a:t> </a:t>
            </a:r>
            <a:r>
              <a:rPr lang="en-US" sz="1600" b="0" i="0" spc="100" baseline="0" dirty="0" err="1">
                <a:latin typeface="Arial" charset="0"/>
              </a:rPr>
              <a:t>mahabang</a:t>
            </a:r>
            <a:r>
              <a:rPr lang="en-US" sz="1600" b="0" i="0" spc="100" baseline="0" dirty="0">
                <a:latin typeface="Arial" charset="0"/>
              </a:rPr>
              <a:t> </a:t>
            </a:r>
            <a:r>
              <a:rPr lang="en-US" sz="1600" b="0" i="0" spc="100" baseline="0" dirty="0" err="1">
                <a:latin typeface="Arial" charset="0"/>
              </a:rPr>
              <a:t>paglihis</a:t>
            </a:r>
            <a:r>
              <a:rPr lang="en-US" sz="1600" b="0" i="0" spc="100" baseline="0" dirty="0">
                <a:latin typeface="Arial" charset="0"/>
              </a:rPr>
              <a:t> </a:t>
            </a:r>
            <a:r>
              <a:rPr lang="en-US" sz="1600" b="0" i="0" spc="100" baseline="0" dirty="0" err="1">
                <a:latin typeface="Arial" charset="0"/>
              </a:rPr>
              <a:t>na</a:t>
            </a:r>
            <a:r>
              <a:rPr lang="en-US" sz="1600" b="0" i="0" spc="100" baseline="0" dirty="0">
                <a:latin typeface="Arial" charset="0"/>
              </a:rPr>
              <a:t> </a:t>
            </a:r>
            <a:r>
              <a:rPr lang="en-US" sz="1600" b="0" i="0" spc="100" baseline="0" dirty="0" err="1">
                <a:latin typeface="Arial" charset="0"/>
              </a:rPr>
              <a:t>nagpokus</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kanyang</a:t>
            </a:r>
            <a:r>
              <a:rPr lang="en-US" sz="1600" b="0" i="0" spc="100" baseline="0" dirty="0">
                <a:latin typeface="Arial" charset="0"/>
              </a:rPr>
              <a:t> </a:t>
            </a:r>
            <a:r>
              <a:rPr lang="en-US" sz="1600" b="0" i="0" spc="100" baseline="0" dirty="0" err="1">
                <a:latin typeface="Arial" charset="0"/>
              </a:rPr>
              <a:t>gawain</a:t>
            </a:r>
            <a:r>
              <a:rPr lang="en-US" sz="1600" b="0" i="0" spc="100" baseline="0" dirty="0">
                <a:latin typeface="Arial" charset="0"/>
              </a:rPr>
              <a:t> </a:t>
            </a:r>
            <a:r>
              <a:rPr lang="en-US" sz="1600" b="0" i="0" spc="100" baseline="0" dirty="0" err="1">
                <a:latin typeface="Arial" charset="0"/>
              </a:rPr>
              <a:t>bilang</a:t>
            </a:r>
            <a:r>
              <a:rPr lang="en-US" sz="1600" b="0" i="0" spc="100" baseline="0" dirty="0">
                <a:latin typeface="Arial" charset="0"/>
              </a:rPr>
              <a:t> </a:t>
            </a:r>
            <a:r>
              <a:rPr lang="en-US" sz="1600" b="0" i="0" spc="100" baseline="0" dirty="0" err="1">
                <a:latin typeface="Arial" charset="0"/>
              </a:rPr>
              <a:t>apostol</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mga</a:t>
            </a:r>
            <a:r>
              <a:rPr lang="en-US" sz="1600" b="0" i="0" spc="100" baseline="0" dirty="0">
                <a:latin typeface="Arial" charset="0"/>
              </a:rPr>
              <a:t> </a:t>
            </a:r>
            <a:r>
              <a:rPr lang="en-US" sz="1600" b="0" i="0" spc="100" baseline="0" dirty="0" err="1">
                <a:latin typeface="Arial" charset="0"/>
              </a:rPr>
              <a:t>Hentil</a:t>
            </a:r>
            <a:r>
              <a:rPr lang="en-US" sz="1600" b="0" i="0" spc="100" baseline="0" dirty="0">
                <a:latin typeface="Arial" charset="0"/>
              </a:rPr>
              <a:t> (</a:t>
            </a:r>
            <a:r>
              <a:rPr lang="en-US" sz="1600" b="0" i="0" spc="100" baseline="0" dirty="0" err="1">
                <a:latin typeface="Arial" charset="0"/>
              </a:rPr>
              <a:t>tal</a:t>
            </a:r>
            <a:r>
              <a:rPr lang="en-US" sz="1600" b="0" i="0" spc="100" baseline="0" dirty="0">
                <a:latin typeface="Arial" charset="0"/>
              </a:rPr>
              <a:t>. 2–13). ¶ </a:t>
            </a:r>
            <a:r>
              <a:rPr lang="en-US" sz="1600" b="0" i="0" spc="100" baseline="0" dirty="0" err="1">
                <a:latin typeface="Arial" charset="0"/>
              </a:rPr>
              <a:t>Pagkatapos</a:t>
            </a:r>
            <a:r>
              <a:rPr lang="en-US" sz="1600" b="0" i="0" spc="100" baseline="0" dirty="0">
                <a:latin typeface="Arial" charset="0"/>
              </a:rPr>
              <a:t>, </a:t>
            </a:r>
            <a:r>
              <a:rPr lang="en-US" sz="1600" b="0" i="0" spc="100" baseline="0" dirty="0" err="1">
                <a:latin typeface="Arial" charset="0"/>
              </a:rPr>
              <a:t>isang</a:t>
            </a:r>
            <a:r>
              <a:rPr lang="en-US" sz="1600" b="0" i="0" spc="100" baseline="0" dirty="0">
                <a:latin typeface="Arial" charset="0"/>
              </a:rPr>
              <a:t> </a:t>
            </a:r>
            <a:r>
              <a:rPr lang="en-US" sz="1600" b="0" i="0" spc="100" baseline="0" dirty="0" err="1">
                <a:latin typeface="Arial" charset="0"/>
              </a:rPr>
              <a:t>pagbabalik</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kanyang</a:t>
            </a:r>
            <a:r>
              <a:rPr lang="en-US" sz="1600" b="0" i="0" spc="100" baseline="0" dirty="0">
                <a:latin typeface="Arial" charset="0"/>
              </a:rPr>
              <a:t> </a:t>
            </a:r>
            <a:r>
              <a:rPr lang="en-US" sz="1600" b="0" i="0" spc="100" baseline="0" dirty="0" err="1">
                <a:latin typeface="Arial" charset="0"/>
              </a:rPr>
              <a:t>orihinal</a:t>
            </a:r>
            <a:r>
              <a:rPr lang="en-US" sz="1600" b="0" i="0" spc="100" baseline="0" dirty="0">
                <a:latin typeface="Arial" charset="0"/>
              </a:rPr>
              <a:t> </a:t>
            </a:r>
            <a:r>
              <a:rPr lang="en-US" sz="1600" b="0" i="0" spc="100" baseline="0" dirty="0" err="1">
                <a:latin typeface="Arial" charset="0"/>
              </a:rPr>
              <a:t>na</a:t>
            </a:r>
            <a:r>
              <a:rPr lang="en-US" sz="1600" b="0" i="0" spc="100" baseline="0" dirty="0">
                <a:latin typeface="Arial" charset="0"/>
              </a:rPr>
              <a:t> </a:t>
            </a:r>
            <a:r>
              <a:rPr lang="en-US" sz="1600" b="0" i="0" spc="100" baseline="0" dirty="0" err="1">
                <a:latin typeface="Arial" charset="0"/>
              </a:rPr>
              <a:t>serye</a:t>
            </a:r>
            <a:r>
              <a:rPr lang="en-US" sz="1600" b="0" i="0" spc="100" baseline="0" dirty="0">
                <a:latin typeface="Arial" charset="0"/>
              </a:rPr>
              <a:t> ng </a:t>
            </a:r>
            <a:r>
              <a:rPr lang="en-US" sz="1600" b="0" i="0" spc="100" baseline="0" dirty="0" err="1">
                <a:latin typeface="Arial" charset="0"/>
              </a:rPr>
              <a:t>isipan</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pamamagitan</a:t>
            </a:r>
            <a:r>
              <a:rPr lang="en-US" sz="1600" b="0" i="0" spc="100" baseline="0" dirty="0">
                <a:latin typeface="Arial" charset="0"/>
              </a:rPr>
              <a:t> ng </a:t>
            </a:r>
            <a:r>
              <a:rPr lang="en-US" sz="1600" b="0" i="0" spc="100" baseline="0" dirty="0" err="1">
                <a:latin typeface="Arial" charset="0"/>
              </a:rPr>
              <a:t>pag-ulit</a:t>
            </a:r>
            <a:r>
              <a:rPr lang="en-US" sz="1600" b="0" i="0" spc="100" baseline="0" dirty="0">
                <a:latin typeface="Arial" charset="0"/>
              </a:rPr>
              <a:t> ng </a:t>
            </a:r>
            <a:r>
              <a:rPr lang="en-US" sz="1600" b="0" i="0" spc="100" baseline="0" dirty="0" err="1">
                <a:latin typeface="Arial" charset="0"/>
              </a:rPr>
              <a:t>parirala</a:t>
            </a:r>
            <a:r>
              <a:rPr lang="en-US" sz="1600" spc="100" dirty="0" err="1">
                <a:latin typeface="Arial" charset="0"/>
              </a:rPr>
              <a:t>ng</a:t>
            </a:r>
            <a:r>
              <a:rPr lang="en-US" sz="1600" spc="100" dirty="0">
                <a:latin typeface="Arial" charset="0"/>
              </a:rPr>
              <a:t> “Dahil </a:t>
            </a:r>
            <a:r>
              <a:rPr lang="en-US" sz="1600" spc="100" dirty="0" err="1">
                <a:latin typeface="Arial" charset="0"/>
              </a:rPr>
              <a:t>dito</a:t>
            </a:r>
            <a:r>
              <a:rPr lang="en-US" sz="1600" spc="100" dirty="0">
                <a:latin typeface="Arial" charset="0"/>
              </a:rPr>
              <a:t>” (</a:t>
            </a:r>
            <a:r>
              <a:rPr lang="en-US" sz="1600" i="1" spc="100" dirty="0" err="1">
                <a:latin typeface="Arial" charset="0"/>
              </a:rPr>
              <a:t>tal</a:t>
            </a:r>
            <a:r>
              <a:rPr lang="en-US" sz="1600" i="1" spc="100" dirty="0">
                <a:latin typeface="Arial" charset="0"/>
              </a:rPr>
              <a:t> 14</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nagbibigay</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kanyang</a:t>
            </a:r>
            <a:r>
              <a:rPr lang="en-US" sz="1600" spc="100" dirty="0">
                <a:latin typeface="Arial" charset="0"/>
              </a:rPr>
              <a:t> </a:t>
            </a:r>
            <a:r>
              <a:rPr lang="en-US" sz="1600" spc="100" dirty="0" err="1">
                <a:latin typeface="Arial" charset="0"/>
              </a:rPr>
              <a:t>naantalang</a:t>
            </a:r>
            <a:r>
              <a:rPr lang="en-US" sz="1600" spc="100" dirty="0">
                <a:latin typeface="Arial" charset="0"/>
              </a:rPr>
              <a:t> </a:t>
            </a:r>
            <a:r>
              <a:rPr lang="en-US" sz="1600" spc="100" dirty="0" err="1">
                <a:latin typeface="Arial" charset="0"/>
              </a:rPr>
              <a:t>ulat</a:t>
            </a:r>
            <a:r>
              <a:rPr lang="en-US" sz="1600" spc="100" dirty="0">
                <a:latin typeface="Arial" charset="0"/>
              </a:rPr>
              <a:t> </a:t>
            </a:r>
            <a:r>
              <a:rPr lang="en-US" sz="1600" spc="100" dirty="0" err="1">
                <a:latin typeface="Arial" charset="0"/>
              </a:rPr>
              <a:t>panalangin</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talatang</a:t>
            </a:r>
            <a:r>
              <a:rPr lang="en-US" sz="1600" spc="100" dirty="0">
                <a:latin typeface="Arial" charset="0"/>
              </a:rPr>
              <a:t> 14–21. </a:t>
            </a:r>
            <a:endParaRPr lang="en-PH" sz="1600" b="1" i="1" dirty="0"/>
          </a:p>
        </p:txBody>
      </p:sp>
    </p:spTree>
    <p:extLst>
      <p:ext uri="{BB962C8B-B14F-4D97-AF65-F5344CB8AC3E}">
        <p14:creationId xmlns:p14="http://schemas.microsoft.com/office/powerpoint/2010/main" val="70638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0" spc="100" baseline="0" dirty="0">
                <a:latin typeface="Arial" charset="0"/>
                <a:cs typeface="ＭＳ Ｐゴシック" charset="0"/>
              </a:rPr>
              <a:t>“Ang </a:t>
            </a:r>
            <a:r>
              <a:rPr lang="en-US" sz="1600" b="1" i="0" spc="100" baseline="0" dirty="0" err="1">
                <a:latin typeface="Arial" charset="0"/>
                <a:cs typeface="ＭＳ Ｐゴシック" charset="0"/>
              </a:rPr>
              <a:t>bilanggo</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ni</a:t>
            </a:r>
            <a:r>
              <a:rPr lang="en-US" sz="1600" b="1" i="0" spc="100" baseline="0" dirty="0">
                <a:latin typeface="Arial" charset="0"/>
                <a:cs typeface="ＭＳ Ｐゴシック" charset="0"/>
              </a:rPr>
              <a:t> Cristo Jesus” </a:t>
            </a:r>
            <a:r>
              <a:rPr lang="en-US" sz="1600" b="0" i="1" spc="100" baseline="0" dirty="0">
                <a:latin typeface="Arial" charset="0"/>
                <a:cs typeface="ＭＳ Ｐゴシック" charset="0"/>
              </a:rPr>
              <a:t>¶ • </a:t>
            </a:r>
            <a:r>
              <a:rPr lang="en-US" sz="1600" b="0" i="0" spc="100" baseline="0" dirty="0" err="1">
                <a:latin typeface="Arial" charset="0"/>
                <a:cs typeface="ＭＳ Ｐゴシック" charset="0"/>
              </a:rPr>
              <a:t>Bagaman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siya’y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maaaring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manirahan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Romanong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pagkabihag</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lumilitaw</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sumasailalim</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awtoridad</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Imperyo</a:t>
            </a:r>
            <a:r>
              <a:rPr lang="en-US" sz="1600" b="0" i="0" spc="100" baseline="0" dirty="0">
                <a:latin typeface="Arial" charset="0"/>
                <a:cs typeface="ＭＳ Ｐゴシック" charset="0"/>
              </a:rPr>
              <a:t> ng Roma, </a:t>
            </a:r>
            <a:r>
              <a:rPr lang="en-US" sz="1600" b="0" i="0" spc="100" baseline="0" dirty="0" err="1">
                <a:latin typeface="Arial" charset="0"/>
                <a:cs typeface="ＭＳ Ｐゴシック" charset="0"/>
              </a:rPr>
              <a:t>mayroong</a:t>
            </a:r>
            <a:r>
              <a:rPr lang="en-US" sz="1600" b="0" i="0" spc="100" baseline="0" dirty="0">
                <a:latin typeface="Arial" charset="0"/>
                <a:cs typeface="ＭＳ Ｐゴシック" charset="0"/>
              </a:rPr>
              <a:t> mas </a:t>
            </a:r>
            <a:r>
              <a:rPr lang="en-US" sz="1600" b="0" i="0" spc="100" baseline="0" dirty="0" err="1">
                <a:latin typeface="Arial" charset="0"/>
                <a:cs typeface="ＭＳ Ｐゴシック" charset="0"/>
              </a:rPr>
              <a:t>malalim</a:t>
            </a:r>
            <a:r>
              <a:rPr lang="en-US" sz="1600" b="0" i="0" spc="100" baseline="0" dirty="0">
                <a:latin typeface="Arial" charset="0"/>
                <a:cs typeface="ＭＳ Ｐゴシック" charset="0"/>
              </a:rPr>
              <a:t> at banal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layunin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ginagawang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posible</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kanyang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buhay</a:t>
            </a:r>
            <a:r>
              <a:rPr lang="en-US" sz="1600" b="0" i="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i="0" spc="100" baseline="0" dirty="0">
                <a:latin typeface="Arial" charset="0"/>
                <a:cs typeface="ＭＳ Ｐゴシック" charset="0"/>
              </a:rPr>
              <a:t> Hindi </a:t>
            </a:r>
            <a:r>
              <a:rPr lang="en-US" sz="1600" b="0" i="0" spc="100" baseline="0" dirty="0" err="1">
                <a:latin typeface="Arial" charset="0"/>
                <a:cs typeface="ＭＳ Ｐゴシック" charset="0"/>
              </a:rPr>
              <a:t>siya</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bilanggo</a:t>
            </a:r>
            <a:r>
              <a:rPr lang="en-US" sz="1600" b="0" i="0" spc="100" baseline="0" dirty="0">
                <a:latin typeface="Arial" charset="0"/>
                <a:cs typeface="ＭＳ Ｐゴシック" charset="0"/>
              </a:rPr>
              <a:t> ng Roma </a:t>
            </a:r>
            <a:r>
              <a:rPr lang="en-US" sz="1600" b="0" i="0" spc="100" baseline="0" dirty="0" err="1">
                <a:latin typeface="Arial" charset="0"/>
                <a:cs typeface="ＭＳ Ｐゴシック" charset="0"/>
              </a:rPr>
              <a:t>kundi</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bilanggo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ni</a:t>
            </a:r>
            <a:r>
              <a:rPr lang="en-US" sz="1600" b="0" i="0" spc="100" baseline="0" dirty="0">
                <a:latin typeface="Arial" charset="0"/>
                <a:cs typeface="ＭＳ Ｐゴシック" charset="0"/>
              </a:rPr>
              <a:t> Cristo Jesus”! </a:t>
            </a:r>
            <a:endParaRPr lang="en-PH" sz="1600" b="1" i="1" dirty="0"/>
          </a:p>
        </p:txBody>
      </p:sp>
    </p:spTree>
    <p:extLst>
      <p:ext uri="{BB962C8B-B14F-4D97-AF65-F5344CB8AC3E}">
        <p14:creationId xmlns:p14="http://schemas.microsoft.com/office/powerpoint/2010/main" val="576653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dirty="0" err="1">
                <a:latin typeface="Arial" charset="0"/>
                <a:cs typeface="ＭＳ Ｐゴシック" charset="0"/>
              </a:rPr>
              <a:t>N</a:t>
            </a:r>
            <a:r>
              <a:rPr lang="en-US" sz="1600" b="1" i="0" spc="100" baseline="0" dirty="0" err="1">
                <a:latin typeface="Arial" charset="0"/>
                <a:cs typeface="ＭＳ Ｐゴシック" charset="0"/>
              </a:rPr>
              <a:t>agdurusa</a:t>
            </a:r>
            <a:r>
              <a:rPr lang="en-US" sz="1600" b="1" i="0" spc="100" baseline="0" dirty="0">
                <a:latin typeface="Arial" charset="0"/>
                <a:cs typeface="ＭＳ Ｐゴシック" charset="0"/>
              </a:rPr>
              <a:t> para </a:t>
            </a:r>
            <a:r>
              <a:rPr lang="en-US" sz="1600" b="1" i="0" spc="100" baseline="0" dirty="0" err="1">
                <a:latin typeface="Arial" charset="0"/>
                <a:cs typeface="ＭＳ Ｐゴシック" charset="0"/>
              </a:rPr>
              <a:t>sa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mga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Hentil</a:t>
            </a:r>
            <a:r>
              <a:rPr lang="en-US" sz="1600" b="1" i="0" spc="100" baseline="0" dirty="0">
                <a:latin typeface="Arial" charset="0"/>
                <a:cs typeface="ＭＳ Ｐゴシック" charset="0"/>
              </a:rPr>
              <a:t> </a:t>
            </a:r>
            <a:r>
              <a:rPr lang="en-US" sz="1600" b="0" i="1" spc="100" baseline="0" dirty="0">
                <a:latin typeface="Arial" charset="0"/>
                <a:cs typeface="ＭＳ Ｐゴシック" charset="0"/>
              </a:rPr>
              <a:t>¶ • </a:t>
            </a:r>
            <a:r>
              <a:rPr lang="en-US" sz="1600" b="0" i="0" spc="100" baseline="0" dirty="0">
                <a:latin typeface="Arial" charset="0"/>
                <a:cs typeface="ＭＳ Ｐゴシック" charset="0"/>
              </a:rPr>
              <a:t>Nag-</a:t>
            </a:r>
            <a:r>
              <a:rPr lang="en-US" sz="1600" b="0" i="0" spc="100" baseline="0" dirty="0" err="1">
                <a:latin typeface="Arial" charset="0"/>
                <a:cs typeface="ＭＳ Ｐゴシック" charset="0"/>
              </a:rPr>
              <a:t>aalala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si</a:t>
            </a:r>
            <a:r>
              <a:rPr lang="en-US" sz="1600" b="0" i="0" spc="100" baseline="0" dirty="0">
                <a:latin typeface="Arial" charset="0"/>
                <a:cs typeface="ＭＳ Ｐゴシック" charset="0"/>
              </a:rPr>
              <a:t> Pablo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maramdaming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epekto</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kanyang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pagkakakulong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mananampalataya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dahil</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pagiging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isang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bilanggo</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isang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matinding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kahihiyang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panlipunan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konteksto</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isang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kultura</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pagpaparangal</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pagpapahiya</a:t>
            </a:r>
            <a:r>
              <a:rPr lang="en-US" sz="1600" b="0" i="0" spc="100" baseline="0" dirty="0">
                <a:latin typeface="Arial" charset="0"/>
                <a:cs typeface="ＭＳ Ｐゴシック" charset="0"/>
              </a:rPr>
              <a:t>. </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Bahagi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panukala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nagdurusa</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kanila</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lumilitaw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pagmumulan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kahihiyan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spc="100" dirty="0" err="1">
                <a:latin typeface="Arial" charset="0"/>
                <a:cs typeface="ＭＳ Ｐゴシック" charset="0"/>
              </a:rPr>
              <a:t>k</a:t>
            </a:r>
            <a:r>
              <a:rPr lang="en-US" sz="1600" b="0" spc="100" baseline="0" dirty="0" err="1">
                <a:latin typeface="Arial" charset="0"/>
                <a:cs typeface="ＭＳ Ｐゴシック" charset="0"/>
              </a:rPr>
              <a:t>atotohanan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lumalabas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itong</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kaluwalhatian</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3:13</a:t>
            </a:r>
            <a:r>
              <a:rPr lang="en-US" sz="1600" b="0" spc="100" baseline="0" dirty="0">
                <a:latin typeface="Arial" charset="0"/>
                <a:cs typeface="ＭＳ Ｐゴシック" charset="0"/>
              </a:rPr>
              <a:t>).</a:t>
            </a:r>
            <a:endParaRPr lang="en-PH" sz="1600" b="1" dirty="0"/>
          </a:p>
        </p:txBody>
      </p:sp>
    </p:spTree>
    <p:extLst>
      <p:ext uri="{BB962C8B-B14F-4D97-AF65-F5344CB8AC3E}">
        <p14:creationId xmlns:p14="http://schemas.microsoft.com/office/powerpoint/2010/main" val="234921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8/4/23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8/4/23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8/4/23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8/4/23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8/4/23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8/4/23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8/4/23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8/4/23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8/4/23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8/4/23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8/4/23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flipV="1">
            <a:off x="974494" y="519584"/>
            <a:ext cx="8169505" cy="29096"/>
          </a:xfrm>
          <a:prstGeom prst="line">
            <a:avLst/>
          </a:prstGeom>
          <a:noFill/>
          <a:ln w="3175">
            <a:solidFill>
              <a:srgbClr val="C0C0C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06" y="-27384"/>
            <a:ext cx="990601"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id="{45B78B3F-49D8-F581-0B54-DF7167CBD2DC}"/>
              </a:ext>
            </a:extLst>
          </p:cNvPr>
          <p:cNvPicPr>
            <a:picLocks noChangeAspect="1"/>
          </p:cNvPicPr>
          <p:nvPr userDrawn="1"/>
        </p:nvPicPr>
        <p:blipFill>
          <a:blip r:embed="rId14">
            <a:extLst>
              <a:ext uri="{BEBA8EAE-BF5A-486C-A8C5-ECC9F3942E4B}">
                <a14:imgProps xmlns:a14="http://schemas.microsoft.com/office/drawing/2010/main">
                  <a14:imgLayer r:embed="rId15">
                    <a14:imgEffect>
                      <a14:brightnessContrast bright="20000"/>
                    </a14:imgEffect>
                  </a14:imgLayer>
                </a14:imgProps>
              </a:ext>
            </a:extLst>
          </a:blip>
          <a:stretch>
            <a:fillRect/>
          </a:stretch>
        </p:blipFill>
        <p:spPr>
          <a:xfrm>
            <a:off x="912303" y="20986"/>
            <a:ext cx="796588" cy="1076325"/>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8/4/23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4B413-CCD7-E2BF-68B3-C355316CC0C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Lst>
          </a:blip>
          <a:srcRect l="4527" r="3603"/>
          <a:stretch/>
        </p:blipFill>
        <p:spPr>
          <a:xfrm>
            <a:off x="4932040" y="1700808"/>
            <a:ext cx="4176464" cy="2088232"/>
          </a:xfrm>
          <a:prstGeom prst="rect">
            <a:avLst/>
          </a:prstGeom>
        </p:spPr>
      </p:pic>
      <p:sp>
        <p:nvSpPr>
          <p:cNvPr id="8" name="TextBox 7"/>
          <p:cNvSpPr txBox="1"/>
          <p:nvPr/>
        </p:nvSpPr>
        <p:spPr>
          <a:xfrm>
            <a:off x="5472608" y="4797425"/>
            <a:ext cx="3131840" cy="862013"/>
          </a:xfrm>
          <a:prstGeom prst="rect">
            <a:avLst/>
          </a:prstGeom>
          <a:noFill/>
          <a:ln>
            <a:noFill/>
          </a:ln>
        </p:spPr>
        <p:txBody>
          <a:bodyPr wrap="square">
            <a:spAutoFit/>
          </a:bodyPr>
          <a:lstStyle/>
          <a:p>
            <a:pPr algn="r">
              <a:defRPr/>
            </a:pPr>
            <a:r>
              <a:rPr lang="en-US" sz="2800" dirty="0">
                <a:solidFill>
                  <a:schemeClr val="tx1">
                    <a:lumMod val="95000"/>
                  </a:schemeClr>
                </a:solidFill>
                <a:latin typeface="Calibri"/>
                <a:ea typeface="ＭＳ Ｐゴシック" charset="0"/>
                <a:cs typeface="Calibri"/>
              </a:rPr>
              <a:t>John K. </a:t>
            </a:r>
            <a:r>
              <a:rPr lang="en-US" sz="2800" dirty="0" err="1">
                <a:solidFill>
                  <a:schemeClr val="tx1">
                    <a:lumMod val="95000"/>
                  </a:schemeClr>
                </a:solidFill>
                <a:latin typeface="Calibri"/>
                <a:ea typeface="ＭＳ Ｐゴシック" charset="0"/>
                <a:cs typeface="Calibri"/>
              </a:rPr>
              <a:t>McVay</a:t>
            </a:r>
            <a:endParaRPr lang="en-US" sz="2800" dirty="0">
              <a:solidFill>
                <a:schemeClr val="tx1">
                  <a:lumMod val="95000"/>
                </a:schemeClr>
              </a:solidFill>
              <a:latin typeface="Calibri"/>
              <a:ea typeface="ＭＳ Ｐゴシック" charset="0"/>
              <a:cs typeface="Calibri"/>
            </a:endParaRPr>
          </a:p>
          <a:p>
            <a:pPr algn="r">
              <a:defRPr/>
            </a:pPr>
            <a:r>
              <a:rPr lang="en-US" sz="2200" spc="100" dirty="0">
                <a:solidFill>
                  <a:schemeClr val="tx1">
                    <a:lumMod val="95000"/>
                  </a:schemeClr>
                </a:solidFill>
                <a:latin typeface="Calibri"/>
                <a:ea typeface="ＭＳ Ｐゴシック" charset="0"/>
                <a:cs typeface="Calibri"/>
              </a:rPr>
              <a:t>Principal Contributor</a:t>
            </a:r>
          </a:p>
        </p:txBody>
      </p:sp>
      <p:pic>
        <p:nvPicPr>
          <p:cNvPr id="3" name="Picture 2">
            <a:extLst>
              <a:ext uri="{FF2B5EF4-FFF2-40B4-BE49-F238E27FC236}">
                <a16:creationId xmlns:a16="http://schemas.microsoft.com/office/drawing/2014/main" id="{2D3F375C-27CA-26EC-34A5-E843A5A0ED87}"/>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35495" y="0"/>
            <a:ext cx="5075599" cy="6858000"/>
          </a:xfrm>
          <a:prstGeom prst="rect">
            <a:avLst/>
          </a:prstGeom>
        </p:spPr>
      </p:pic>
      <p:sp>
        <p:nvSpPr>
          <p:cNvPr id="2" name="TextBox 1">
            <a:extLst>
              <a:ext uri="{FF2B5EF4-FFF2-40B4-BE49-F238E27FC236}">
                <a16:creationId xmlns:a16="http://schemas.microsoft.com/office/drawing/2014/main" id="{2C251594-1414-0079-7ABB-FE3A7C6C08F1}"/>
              </a:ext>
            </a:extLst>
          </p:cNvPr>
          <p:cNvSpPr txBox="1"/>
          <p:nvPr/>
        </p:nvSpPr>
        <p:spPr>
          <a:xfrm>
            <a:off x="5257800" y="4543425"/>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279449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 y="1196752"/>
            <a:ext cx="9135535" cy="56549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3:1–6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“For this reason I, Paul, the prisoner of Christ Jesus for you Gentiles—if indeed   you have heard of the dispensation of the grace of God which was given to me for you, how that by revelation He made known to me the mystery (as I have briefly written already, by which, when you read, you may understand my knowledge in the mystery of Christ), which in other ages</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Mystery of the Gospel</a:t>
            </a:r>
          </a:p>
          <a:p>
            <a:pPr marL="36000">
              <a:defRPr/>
            </a:pPr>
            <a:r>
              <a:rPr lang="en-US" sz="3200" b="1" cap="small" spc="50" dirty="0">
                <a:latin typeface="Cambria"/>
                <a:cs typeface="Cambria"/>
              </a:rPr>
              <a:t>2. “The Mystery of Christ”</a:t>
            </a:r>
          </a:p>
        </p:txBody>
      </p:sp>
    </p:spTree>
    <p:extLst>
      <p:ext uri="{BB962C8B-B14F-4D97-AF65-F5344CB8AC3E}">
        <p14:creationId xmlns:p14="http://schemas.microsoft.com/office/powerpoint/2010/main" val="22907956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1F054C60-3B5A-E406-102E-A8EB608A2CEB}"/>
              </a:ext>
            </a:extLst>
          </p:cNvPr>
          <p:cNvSpPr txBox="1">
            <a:spLocks noChangeArrowheads="1"/>
          </p:cNvSpPr>
          <p:nvPr/>
        </p:nvSpPr>
        <p:spPr bwMode="auto">
          <a:xfrm>
            <a:off x="72009" y="1196752"/>
            <a:ext cx="5652119"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defRPr/>
            </a:pPr>
            <a:r>
              <a:rPr lang="en-US" dirty="0">
                <a:solidFill>
                  <a:schemeClr val="bg1"/>
                </a:solidFill>
                <a:latin typeface="Calibri"/>
                <a:cs typeface="Calibri"/>
              </a:rPr>
              <a:t>was not made known to the sons of men, as it has now been revealed by the Spirit to His holy apostles and prophets: </a:t>
            </a:r>
            <a:r>
              <a:rPr lang="en-US" dirty="0">
                <a:latin typeface="Calibri"/>
                <a:cs typeface="Calibri"/>
              </a:rPr>
              <a:t>that the Gentiles should be fellow heirs, of the same body, and partakers of His promise in Christ through the gospel.”</a:t>
            </a:r>
          </a:p>
        </p:txBody>
      </p:sp>
      <p:sp>
        <p:nvSpPr>
          <p:cNvPr id="4" name="Text Box 3"/>
          <p:cNvSpPr txBox="1">
            <a:spLocks noChangeArrowheads="1"/>
          </p:cNvSpPr>
          <p:nvPr/>
        </p:nvSpPr>
        <p:spPr bwMode="auto">
          <a:xfrm>
            <a:off x="72009" y="1196752"/>
            <a:ext cx="5652119" cy="286341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defRPr/>
            </a:pPr>
            <a:r>
              <a:rPr lang="en-US" dirty="0">
                <a:latin typeface="Calibri"/>
                <a:cs typeface="Calibri"/>
              </a:rPr>
              <a:t>was not made known to the sons of men, as it has now been revealed by the Spirit to His holy apostles and prophets:</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2. “The Mystery of Christ”</a:t>
            </a:r>
          </a:p>
          <a:p>
            <a:pPr marL="36000">
              <a:defRPr/>
            </a:pPr>
            <a:r>
              <a:rPr lang="en-US" sz="3200" b="1" cap="small" spc="50" dirty="0">
                <a:latin typeface="Cambria"/>
                <a:cs typeface="Cambria"/>
              </a:rPr>
              <a:t>Ephesians 3:1–6 NKJV</a:t>
            </a:r>
          </a:p>
        </p:txBody>
      </p:sp>
      <p:pic>
        <p:nvPicPr>
          <p:cNvPr id="5" name="Picture 4">
            <a:extLst>
              <a:ext uri="{FF2B5EF4-FFF2-40B4-BE49-F238E27FC236}">
                <a16:creationId xmlns:a16="http://schemas.microsoft.com/office/drawing/2014/main" id="{0FE5255D-7524-223B-F561-A49E7F1CBD3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5868144" y="1412776"/>
            <a:ext cx="3267392" cy="4776889"/>
          </a:xfrm>
          <a:prstGeom prst="rect">
            <a:avLst/>
          </a:prstGeom>
        </p:spPr>
      </p:pic>
    </p:spTree>
    <p:extLst>
      <p:ext uri="{BB962C8B-B14F-4D97-AF65-F5344CB8AC3E}">
        <p14:creationId xmlns:p14="http://schemas.microsoft.com/office/powerpoint/2010/main" val="1073351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6" presetClass="entr" presetSubtype="37"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0437EE39-90F5-56E4-F0A8-E4850F716A1C}"/>
              </a:ext>
            </a:extLst>
          </p:cNvPr>
          <p:cNvSpPr txBox="1">
            <a:spLocks noChangeArrowheads="1"/>
          </p:cNvSpPr>
          <p:nvPr/>
        </p:nvSpPr>
        <p:spPr bwMode="auto">
          <a:xfrm>
            <a:off x="1721907" y="-27384"/>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2. “The Mystery of Christ”</a:t>
            </a:r>
          </a:p>
          <a:p>
            <a:pPr marL="36000">
              <a:defRPr/>
            </a:pPr>
            <a:r>
              <a:rPr lang="en-US" sz="3200" b="1" cap="small" spc="100" dirty="0">
                <a:latin typeface="Cambria"/>
                <a:cs typeface="Cambria"/>
              </a:rPr>
              <a:t>Passion About the Gospel </a:t>
            </a:r>
          </a:p>
        </p:txBody>
      </p:sp>
      <p:sp>
        <p:nvSpPr>
          <p:cNvPr id="2" name="Text Box 3">
            <a:extLst>
              <a:ext uri="{FF2B5EF4-FFF2-40B4-BE49-F238E27FC236}">
                <a16:creationId xmlns:a16="http://schemas.microsoft.com/office/drawing/2014/main" id="{2BAAF462-D7FA-D248-5541-14358666BF5C}"/>
              </a:ext>
            </a:extLst>
          </p:cNvPr>
          <p:cNvSpPr txBox="1">
            <a:spLocks noChangeArrowheads="1"/>
          </p:cNvSpPr>
          <p:nvPr/>
        </p:nvSpPr>
        <p:spPr bwMode="auto">
          <a:xfrm>
            <a:off x="0" y="1196752"/>
            <a:ext cx="9144000"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003" eaLnBrk="1" hangingPunct="1">
              <a:lnSpc>
                <a:spcPct val="90000"/>
              </a:lnSpc>
              <a:spcBef>
                <a:spcPts val="0"/>
              </a:spcBef>
              <a:spcAft>
                <a:spcPts val="600"/>
              </a:spcAft>
              <a:tabLst>
                <a:tab pos="444500" algn="l"/>
              </a:tabLst>
              <a:defRPr/>
            </a:pPr>
            <a:r>
              <a:rPr lang="en-US" b="1" spc="100" dirty="0">
                <a:highlight>
                  <a:srgbClr val="FF0000"/>
                </a:highlight>
                <a:latin typeface="Calibri"/>
                <a:cs typeface="Calibri"/>
              </a:rPr>
              <a:t>1.</a:t>
            </a:r>
            <a:r>
              <a:rPr lang="en-US" b="1" spc="100" dirty="0">
                <a:latin typeface="Calibri"/>
                <a:cs typeface="Calibri"/>
              </a:rPr>
              <a:t> </a:t>
            </a:r>
            <a:r>
              <a:rPr lang="en-US" dirty="0">
                <a:latin typeface="Calibri"/>
                <a:cs typeface="Calibri"/>
              </a:rPr>
              <a:t>This part of the letter specifically written to Gentile believers in the house churches of Ephesus (</a:t>
            </a:r>
            <a:r>
              <a:rPr lang="en-US" i="1" dirty="0">
                <a:latin typeface="Calibri"/>
                <a:cs typeface="Calibri"/>
              </a:rPr>
              <a:t>Eph. 3:1</a:t>
            </a:r>
            <a:r>
              <a:rPr lang="en-US" dirty="0">
                <a:latin typeface="Calibri"/>
                <a:cs typeface="Calibri"/>
              </a:rPr>
              <a:t>).	</a:t>
            </a:r>
          </a:p>
          <a:p>
            <a:pPr marL="274003" eaLnBrk="1" hangingPunct="1">
              <a:lnSpc>
                <a:spcPct val="90000"/>
              </a:lnSpc>
              <a:spcBef>
                <a:spcPts val="0"/>
              </a:spcBef>
              <a:spcAft>
                <a:spcPts val="600"/>
              </a:spcAft>
              <a:tabLst>
                <a:tab pos="444500" algn="l"/>
              </a:tabLst>
              <a:defRPr/>
            </a:pPr>
            <a:r>
              <a:rPr lang="en-US" b="1" spc="100" dirty="0">
                <a:highlight>
                  <a:srgbClr val="FF0000"/>
                </a:highlight>
                <a:latin typeface="Calibri"/>
                <a:cs typeface="Calibri"/>
              </a:rPr>
              <a:t>2.</a:t>
            </a:r>
            <a:r>
              <a:rPr lang="en-US" b="1" spc="100" dirty="0">
                <a:latin typeface="Calibri"/>
                <a:cs typeface="Calibri"/>
              </a:rPr>
              <a:t> </a:t>
            </a:r>
            <a:r>
              <a:rPr lang="en-US" dirty="0">
                <a:latin typeface="Calibri"/>
                <a:cs typeface="Calibri"/>
              </a:rPr>
              <a:t>Paul was recipient of “the stewardship  of God’s grace,” given to him “for you,”         for Gentile believers (</a:t>
            </a:r>
            <a:r>
              <a:rPr lang="en-US" i="1" dirty="0">
                <a:latin typeface="Calibri"/>
                <a:cs typeface="Calibri"/>
              </a:rPr>
              <a:t>v. 2 ESV</a:t>
            </a:r>
            <a:r>
              <a:rPr lang="en-US" dirty="0">
                <a:latin typeface="Calibri"/>
                <a:cs typeface="Calibri"/>
              </a:rPr>
              <a:t>). </a:t>
            </a:r>
          </a:p>
          <a:p>
            <a:pPr marL="274003" eaLnBrk="1" hangingPunct="1">
              <a:lnSpc>
                <a:spcPct val="90000"/>
              </a:lnSpc>
              <a:spcBef>
                <a:spcPts val="0"/>
              </a:spcBef>
              <a:spcAft>
                <a:spcPts val="600"/>
              </a:spcAft>
              <a:tabLst>
                <a:tab pos="444500" algn="l"/>
              </a:tabLst>
              <a:defRPr/>
            </a:pPr>
            <a:r>
              <a:rPr lang="en-US" b="1" spc="100" dirty="0">
                <a:highlight>
                  <a:srgbClr val="FF0000"/>
                </a:highlight>
                <a:latin typeface="Calibri"/>
                <a:cs typeface="Calibri"/>
              </a:rPr>
              <a:t>3.</a:t>
            </a:r>
            <a:r>
              <a:rPr lang="en-US" dirty="0">
                <a:latin typeface="Calibri"/>
                <a:cs typeface="Calibri"/>
              </a:rPr>
              <a:t> A mystery has been revealed to him, a topic he has already written about in the letter (</a:t>
            </a:r>
            <a:r>
              <a:rPr lang="en-US" i="1" dirty="0">
                <a:latin typeface="Calibri"/>
                <a:cs typeface="Calibri"/>
              </a:rPr>
              <a:t>1:9, 10; 2:11–22</a:t>
            </a:r>
            <a:r>
              <a:rPr lang="en-US" dirty="0">
                <a:latin typeface="Calibri"/>
                <a:cs typeface="Calibri"/>
              </a:rPr>
              <a:t>), the “mystery of Christ” (</a:t>
            </a:r>
            <a:r>
              <a:rPr lang="en-US" i="1" dirty="0">
                <a:latin typeface="Calibri"/>
                <a:cs typeface="Calibri"/>
              </a:rPr>
              <a:t>v. 3:3, 4</a:t>
            </a:r>
            <a:r>
              <a:rPr lang="en-US" dirty="0">
                <a:latin typeface="Calibri"/>
                <a:cs typeface="Calibri"/>
              </a:rPr>
              <a:t>).</a:t>
            </a:r>
            <a:r>
              <a:rPr lang="en-US" i="1" dirty="0">
                <a:latin typeface="Calibri"/>
                <a:cs typeface="Calibri"/>
              </a:rPr>
              <a:t> </a:t>
            </a:r>
            <a:endParaRPr lang="en-US" spc="-50" dirty="0">
              <a:latin typeface="Calibri"/>
              <a:cs typeface="Calibri"/>
            </a:endParaRPr>
          </a:p>
        </p:txBody>
      </p:sp>
    </p:spTree>
    <p:extLst>
      <p:ext uri="{BB962C8B-B14F-4D97-AF65-F5344CB8AC3E}">
        <p14:creationId xmlns:p14="http://schemas.microsoft.com/office/powerpoint/2010/main" val="166855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0437EE39-90F5-56E4-F0A8-E4850F716A1C}"/>
              </a:ext>
            </a:extLst>
          </p:cNvPr>
          <p:cNvSpPr txBox="1">
            <a:spLocks noChangeArrowheads="1"/>
          </p:cNvSpPr>
          <p:nvPr/>
        </p:nvSpPr>
        <p:spPr bwMode="auto">
          <a:xfrm>
            <a:off x="1721907" y="-27384"/>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2. “The Mystery of Christ”</a:t>
            </a:r>
          </a:p>
          <a:p>
            <a:pPr marL="36000">
              <a:defRPr/>
            </a:pPr>
            <a:r>
              <a:rPr lang="en-US" sz="3200" b="1" cap="small" spc="100" dirty="0">
                <a:latin typeface="Cambria"/>
                <a:cs typeface="Cambria"/>
              </a:rPr>
              <a:t>Passion About the Gospel </a:t>
            </a:r>
          </a:p>
        </p:txBody>
      </p:sp>
      <p:sp>
        <p:nvSpPr>
          <p:cNvPr id="2" name="Text Box 3">
            <a:extLst>
              <a:ext uri="{FF2B5EF4-FFF2-40B4-BE49-F238E27FC236}">
                <a16:creationId xmlns:a16="http://schemas.microsoft.com/office/drawing/2014/main" id="{2BAAF462-D7FA-D248-5541-14358666BF5C}"/>
              </a:ext>
            </a:extLst>
          </p:cNvPr>
          <p:cNvSpPr txBox="1">
            <a:spLocks noChangeArrowheads="1"/>
          </p:cNvSpPr>
          <p:nvPr/>
        </p:nvSpPr>
        <p:spPr bwMode="auto">
          <a:xfrm>
            <a:off x="0" y="125198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563" eaLnBrk="1" hangingPunct="1">
              <a:lnSpc>
                <a:spcPct val="90000"/>
              </a:lnSpc>
              <a:spcBef>
                <a:spcPts val="0"/>
              </a:spcBef>
              <a:spcAft>
                <a:spcPts val="0"/>
              </a:spcAft>
              <a:tabLst>
                <a:tab pos="444500" algn="l"/>
              </a:tabLst>
              <a:defRPr/>
            </a:pPr>
            <a:r>
              <a:rPr lang="en-US" b="1" spc="100" dirty="0">
                <a:highlight>
                  <a:srgbClr val="FF0000"/>
                </a:highlight>
                <a:latin typeface="Calibri"/>
                <a:cs typeface="Calibri"/>
              </a:rPr>
              <a:t>4.</a:t>
            </a:r>
            <a:r>
              <a:rPr lang="en-US" b="1" spc="100" dirty="0">
                <a:latin typeface="Calibri"/>
                <a:cs typeface="Calibri"/>
              </a:rPr>
              <a:t> </a:t>
            </a:r>
            <a:r>
              <a:rPr lang="en-US" dirty="0">
                <a:latin typeface="Calibri"/>
                <a:cs typeface="Calibri"/>
              </a:rPr>
              <a:t>Paul is not alone in having received advanced revelation about this mystery,  as the Spirit has also revealed it to Christ’s “holy apostles and prophets” in a way that surpasses the revelation of God’s plan to earlier generations (</a:t>
            </a:r>
            <a:r>
              <a:rPr lang="en-US" i="1" dirty="0">
                <a:latin typeface="Calibri"/>
                <a:cs typeface="Calibri"/>
              </a:rPr>
              <a:t>v. 5</a:t>
            </a:r>
            <a:r>
              <a:rPr lang="en-US" dirty="0">
                <a:latin typeface="Calibri"/>
                <a:cs typeface="Calibri"/>
              </a:rPr>
              <a:t>). </a:t>
            </a:r>
          </a:p>
          <a:p>
            <a:pPr marL="182563" eaLnBrk="1" hangingPunct="1">
              <a:lnSpc>
                <a:spcPct val="90000"/>
              </a:lnSpc>
              <a:spcBef>
                <a:spcPts val="0"/>
              </a:spcBef>
              <a:spcAft>
                <a:spcPts val="0"/>
              </a:spcAft>
              <a:tabLst>
                <a:tab pos="444500" algn="l"/>
              </a:tabLst>
              <a:defRPr/>
            </a:pPr>
            <a:r>
              <a:rPr lang="en-US" b="1" spc="100" dirty="0">
                <a:highlight>
                  <a:srgbClr val="FF0000"/>
                </a:highlight>
                <a:latin typeface="Calibri"/>
                <a:cs typeface="Calibri"/>
              </a:rPr>
              <a:t>5.</a:t>
            </a:r>
            <a:r>
              <a:rPr lang="en-US" b="1" spc="100" dirty="0">
                <a:latin typeface="Calibri"/>
                <a:cs typeface="Calibri"/>
              </a:rPr>
              <a:t> </a:t>
            </a:r>
            <a:r>
              <a:rPr lang="en-US" dirty="0">
                <a:latin typeface="Calibri"/>
                <a:cs typeface="Calibri"/>
              </a:rPr>
              <a:t>“This mystery is that the Gentiles are fellow heirs, members of the same body, and partakers of the promise in Christ Jesus through the gospel” (v. </a:t>
            </a:r>
            <a:r>
              <a:rPr lang="en-US" i="1" dirty="0">
                <a:latin typeface="Calibri"/>
                <a:cs typeface="Calibri"/>
              </a:rPr>
              <a:t>6 </a:t>
            </a:r>
            <a:r>
              <a:rPr lang="en-US" sz="3600" i="1" dirty="0">
                <a:latin typeface="Calibri"/>
                <a:cs typeface="Calibri"/>
              </a:rPr>
              <a:t>ESV</a:t>
            </a:r>
            <a:r>
              <a:rPr lang="en-US" dirty="0">
                <a:latin typeface="Calibri"/>
                <a:cs typeface="Calibri"/>
              </a:rPr>
              <a:t>).</a:t>
            </a:r>
            <a:endParaRPr lang="en-US" spc="-50" dirty="0">
              <a:latin typeface="Calibri"/>
              <a:cs typeface="Calibri"/>
            </a:endParaRPr>
          </a:p>
        </p:txBody>
      </p:sp>
    </p:spTree>
    <p:extLst>
      <p:ext uri="{BB962C8B-B14F-4D97-AF65-F5344CB8AC3E}">
        <p14:creationId xmlns:p14="http://schemas.microsoft.com/office/powerpoint/2010/main" val="9890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0437EE39-90F5-56E4-F0A8-E4850F716A1C}"/>
              </a:ext>
            </a:extLst>
          </p:cNvPr>
          <p:cNvSpPr txBox="1">
            <a:spLocks noChangeArrowheads="1"/>
          </p:cNvSpPr>
          <p:nvPr/>
        </p:nvSpPr>
        <p:spPr bwMode="auto">
          <a:xfrm>
            <a:off x="1721907" y="-27384"/>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2. “The Mystery of Christ”</a:t>
            </a:r>
          </a:p>
          <a:p>
            <a:pPr marL="36000">
              <a:defRPr/>
            </a:pPr>
            <a:r>
              <a:rPr lang="en-US" sz="3200" b="1" cap="small" spc="100" dirty="0">
                <a:latin typeface="Cambria"/>
                <a:cs typeface="Cambria"/>
              </a:rPr>
              <a:t>Passion About the Gospel </a:t>
            </a:r>
          </a:p>
        </p:txBody>
      </p:sp>
      <p:sp>
        <p:nvSpPr>
          <p:cNvPr id="2" name="Text Box 3">
            <a:extLst>
              <a:ext uri="{FF2B5EF4-FFF2-40B4-BE49-F238E27FC236}">
                <a16:creationId xmlns:a16="http://schemas.microsoft.com/office/drawing/2014/main" id="{2BAAF462-D7FA-D248-5541-14358666BF5C}"/>
              </a:ext>
            </a:extLst>
          </p:cNvPr>
          <p:cNvSpPr txBox="1">
            <a:spLocks noChangeArrowheads="1"/>
          </p:cNvSpPr>
          <p:nvPr/>
        </p:nvSpPr>
        <p:spPr bwMode="auto">
          <a:xfrm>
            <a:off x="0" y="125198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563" eaLnBrk="1" hangingPunct="1">
              <a:lnSpc>
                <a:spcPct val="90000"/>
              </a:lnSpc>
              <a:spcBef>
                <a:spcPts val="0"/>
              </a:spcBef>
              <a:spcAft>
                <a:spcPts val="0"/>
              </a:spcAft>
              <a:tabLst>
                <a:tab pos="444500" algn="l"/>
              </a:tabLst>
              <a:defRPr/>
            </a:pPr>
            <a:r>
              <a:rPr lang="en-US" b="1" spc="100" dirty="0">
                <a:latin typeface="Calibri"/>
                <a:cs typeface="Calibri"/>
              </a:rPr>
              <a:t>Paul is passionate about the gospel</a:t>
            </a:r>
          </a:p>
          <a:p>
            <a:pPr marL="182563" eaLnBrk="1" hangingPunct="1">
              <a:lnSpc>
                <a:spcPct val="90000"/>
              </a:lnSpc>
              <a:spcBef>
                <a:spcPts val="0"/>
              </a:spcBef>
              <a:spcAft>
                <a:spcPts val="0"/>
              </a:spcAft>
              <a:tabLst>
                <a:tab pos="444500" algn="l"/>
              </a:tabLst>
              <a:defRPr/>
            </a:pPr>
            <a:r>
              <a:rPr lang="en-US" b="1" spc="100" dirty="0">
                <a:latin typeface="Calibri"/>
                <a:cs typeface="Calibri"/>
              </a:rPr>
              <a:t>	</a:t>
            </a:r>
            <a:r>
              <a:rPr lang="en-US" spc="100" dirty="0">
                <a:latin typeface="Calibri"/>
                <a:cs typeface="Calibri"/>
              </a:rPr>
              <a:t>• </a:t>
            </a:r>
            <a:r>
              <a:rPr lang="en-US" dirty="0">
                <a:latin typeface="Calibri"/>
                <a:cs typeface="Calibri"/>
              </a:rPr>
              <a:t>Especially about the way it is 	expressed in the church, which is 	composed of both Jews and Gentiles.</a:t>
            </a:r>
          </a:p>
          <a:p>
            <a:pPr marL="182563" eaLnBrk="1" hangingPunct="1">
              <a:lnSpc>
                <a:spcPct val="90000"/>
              </a:lnSpc>
              <a:spcBef>
                <a:spcPts val="0"/>
              </a:spcBef>
              <a:spcAft>
                <a:spcPts val="0"/>
              </a:spcAft>
              <a:tabLst>
                <a:tab pos="444500" algn="l"/>
              </a:tabLst>
              <a:defRPr/>
            </a:pPr>
            <a:r>
              <a:rPr lang="en-US" spc="100" dirty="0">
                <a:latin typeface="Calibri"/>
                <a:cs typeface="Calibri"/>
              </a:rPr>
              <a:t>	• </a:t>
            </a:r>
            <a:r>
              <a:rPr lang="en-US" dirty="0">
                <a:latin typeface="Calibri"/>
                <a:cs typeface="Calibri"/>
              </a:rPr>
              <a:t>These two groups have become the 	building blocks of God’s new community, 	the church (</a:t>
            </a:r>
            <a:r>
              <a:rPr lang="en-US" i="1" dirty="0">
                <a:latin typeface="Calibri"/>
                <a:cs typeface="Calibri"/>
              </a:rPr>
              <a:t>see Eph. 2:14–16</a:t>
            </a:r>
            <a:r>
              <a:rPr lang="en-US" dirty="0">
                <a:latin typeface="Calibri"/>
                <a:cs typeface="Calibri"/>
              </a:rPr>
              <a:t>).</a:t>
            </a:r>
          </a:p>
          <a:p>
            <a:pPr marL="182563" eaLnBrk="1" hangingPunct="1">
              <a:lnSpc>
                <a:spcPct val="90000"/>
              </a:lnSpc>
              <a:spcBef>
                <a:spcPts val="0"/>
              </a:spcBef>
              <a:spcAft>
                <a:spcPts val="0"/>
              </a:spcAft>
              <a:tabLst>
                <a:tab pos="444500" algn="l"/>
              </a:tabLst>
              <a:defRPr/>
            </a:pPr>
            <a:r>
              <a:rPr lang="en-US" spc="-50" dirty="0">
                <a:latin typeface="Calibri"/>
                <a:cs typeface="Calibri"/>
              </a:rPr>
              <a:t>	• Now transformed from being enemies  	to being “co-heirs,” “co-bodied,” and “co-	partakers” of the gospel promise (</a:t>
            </a:r>
            <a:r>
              <a:rPr lang="en-US" i="1" spc="-50" dirty="0">
                <a:latin typeface="Calibri"/>
                <a:cs typeface="Calibri"/>
              </a:rPr>
              <a:t>3:6</a:t>
            </a:r>
            <a:r>
              <a:rPr lang="en-US" spc="-50" dirty="0">
                <a:latin typeface="Calibri"/>
                <a:cs typeface="Calibri"/>
              </a:rPr>
              <a:t>).</a:t>
            </a:r>
          </a:p>
        </p:txBody>
      </p:sp>
    </p:spTree>
    <p:extLst>
      <p:ext uri="{BB962C8B-B14F-4D97-AF65-F5344CB8AC3E}">
        <p14:creationId xmlns:p14="http://schemas.microsoft.com/office/powerpoint/2010/main" val="130650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36452C3F-38D1-CA84-B059-98D27A1409C8}"/>
              </a:ext>
            </a:extLst>
          </p:cNvPr>
          <p:cNvSpPr txBox="1">
            <a:spLocks noChangeArrowheads="1"/>
          </p:cNvSpPr>
          <p:nvPr/>
        </p:nvSpPr>
        <p:spPr bwMode="auto">
          <a:xfrm>
            <a:off x="-36512" y="1700808"/>
            <a:ext cx="5112568"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3:10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“To the intent that   now the manifold wisdom of God might be made known by    the church to the principalities and powers in the    heavenly places.”</a:t>
            </a:r>
          </a:p>
        </p:txBody>
      </p:sp>
      <p:sp>
        <p:nvSpPr>
          <p:cNvPr id="5" name="Text Box 4">
            <a:extLst>
              <a:ext uri="{FF2B5EF4-FFF2-40B4-BE49-F238E27FC236}">
                <a16:creationId xmlns:a16="http://schemas.microsoft.com/office/drawing/2014/main" id="{4062FBA2-6E50-81AE-426B-79715230D85E}"/>
              </a:ext>
            </a:extLst>
          </p:cNvPr>
          <p:cNvSpPr txBox="1">
            <a:spLocks noChangeArrowheads="1"/>
          </p:cNvSpPr>
          <p:nvPr/>
        </p:nvSpPr>
        <p:spPr bwMode="auto">
          <a:xfrm>
            <a:off x="1720852" y="0"/>
            <a:ext cx="7414684"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Mystery of the Gospel</a:t>
            </a:r>
          </a:p>
          <a:p>
            <a:pPr marL="36000">
              <a:defRPr/>
            </a:pPr>
            <a:r>
              <a:rPr lang="en-US" sz="3200" b="1" cap="small" spc="50" dirty="0">
                <a:latin typeface="Cambria"/>
                <a:cs typeface="Cambria"/>
              </a:rPr>
              <a:t>3. Church, Displayer of God’s Graces</a:t>
            </a:r>
          </a:p>
          <a:p>
            <a:pPr marL="36000">
              <a:defRPr/>
            </a:pPr>
            <a:r>
              <a:rPr lang="en-US" sz="3200" cap="small" spc="50" dirty="0">
                <a:latin typeface="Cambria"/>
                <a:cs typeface="Cambria"/>
              </a:rPr>
              <a:t>a. Revealer of God’s Wisdom </a:t>
            </a:r>
            <a:r>
              <a:rPr lang="en-US" sz="3200" b="1" cap="small" spc="50" dirty="0">
                <a:latin typeface="Cambria"/>
                <a:cs typeface="Cambria"/>
              </a:rPr>
              <a:t> </a:t>
            </a:r>
          </a:p>
        </p:txBody>
      </p:sp>
      <p:pic>
        <p:nvPicPr>
          <p:cNvPr id="4" name="Picture 3">
            <a:extLst>
              <a:ext uri="{FF2B5EF4-FFF2-40B4-BE49-F238E27FC236}">
                <a16:creationId xmlns:a16="http://schemas.microsoft.com/office/drawing/2014/main" id="{0B116D3A-9389-8A57-22B2-CE2CC69615B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l="8266" r="9379"/>
          <a:stretch/>
        </p:blipFill>
        <p:spPr>
          <a:xfrm>
            <a:off x="5014335" y="2420888"/>
            <a:ext cx="4022161" cy="3672408"/>
          </a:xfrm>
          <a:prstGeom prst="rect">
            <a:avLst/>
          </a:prstGeom>
        </p:spPr>
      </p:pic>
      <p:sp>
        <p:nvSpPr>
          <p:cNvPr id="6" name="Frame 5">
            <a:extLst>
              <a:ext uri="{FF2B5EF4-FFF2-40B4-BE49-F238E27FC236}">
                <a16:creationId xmlns:a16="http://schemas.microsoft.com/office/drawing/2014/main" id="{BE6948E5-D16A-A11C-362B-ABB0945C7DEE}"/>
              </a:ext>
            </a:extLst>
          </p:cNvPr>
          <p:cNvSpPr/>
          <p:nvPr/>
        </p:nvSpPr>
        <p:spPr bwMode="auto">
          <a:xfrm>
            <a:off x="5076056" y="4941168"/>
            <a:ext cx="3960440" cy="360040"/>
          </a:xfrm>
          <a:prstGeom prst="frame">
            <a:avLst/>
          </a:prstGeom>
          <a:solidFill>
            <a:schemeClr val="tx2">
              <a:alpha val="55576"/>
            </a:schemeClr>
          </a:solidFill>
          <a:ln w="3175" cap="flat" cmpd="sng" algn="ctr">
            <a:solidFill>
              <a:schemeClr val="tx1">
                <a:alpha val="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w="3175">
                <a:solidFill>
                  <a:schemeClr val="tx1"/>
                </a:solidFill>
              </a:ln>
              <a:solidFill>
                <a:schemeClr val="tx1"/>
              </a:solidFill>
              <a:effectLst/>
              <a:latin typeface="Helvetica Neue" pitchFamily="24" charset="0"/>
              <a:ea typeface="ＭＳ Ｐゴシック" pitchFamily="24" charset="-128"/>
              <a:cs typeface="ＭＳ Ｐゴシック" pitchFamily="24" charset="-128"/>
            </a:endParaRPr>
          </a:p>
        </p:txBody>
      </p:sp>
    </p:spTree>
    <p:extLst>
      <p:ext uri="{BB962C8B-B14F-4D97-AF65-F5344CB8AC3E}">
        <p14:creationId xmlns:p14="http://schemas.microsoft.com/office/powerpoint/2010/main" val="15315549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5000"/>
                            </p:stCondLst>
                            <p:childTnLst>
                              <p:par>
                                <p:cTn id="18" presetID="10" presetClass="entr" presetSubtype="0" fill="hold"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6" presetClass="entr" presetSubtype="37"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outVertical)">
                                      <p:cBhvr>
                                        <p:cTn id="23" dur="2000"/>
                                        <p:tgtEl>
                                          <p:spTgt spid="4"/>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outVertical)">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Church, Displayer of God’s Graces</a:t>
            </a:r>
          </a:p>
          <a:p>
            <a:pPr marL="36000">
              <a:defRPr/>
            </a:pPr>
            <a:r>
              <a:rPr lang="en-US" sz="3200" b="1" cap="small" spc="100" dirty="0">
                <a:latin typeface="Cambria"/>
                <a:cs typeface="Cambria"/>
              </a:rPr>
              <a:t>a. Revealer of God’s Wisdom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24744"/>
            <a:ext cx="9144000" cy="586423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600"/>
              </a:spcAft>
              <a:tabLst>
                <a:tab pos="390525" algn="l"/>
                <a:tab pos="731838" algn="l"/>
              </a:tabLst>
              <a:defRPr/>
            </a:pPr>
            <a:r>
              <a:rPr lang="en-US" b="1" spc="50" dirty="0">
                <a:latin typeface="Calibri"/>
                <a:cs typeface="Calibri"/>
              </a:rPr>
              <a:t>Progression in Paul’s self-understanding</a:t>
            </a:r>
          </a:p>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 Claims to being a “minister” through 	“the gift of God’s grace” (</a:t>
            </a:r>
            <a:r>
              <a:rPr lang="en-US" i="1" dirty="0">
                <a:latin typeface="Calibri"/>
                <a:cs typeface="Calibri"/>
              </a:rPr>
              <a:t>v. 7 </a:t>
            </a:r>
            <a:r>
              <a:rPr lang="en-US" sz="3600" dirty="0">
                <a:latin typeface="Calibri"/>
                <a:cs typeface="Calibri"/>
              </a:rPr>
              <a:t>ESV</a:t>
            </a:r>
            <a:r>
              <a:rPr lang="en-US" dirty="0">
                <a:latin typeface="Calibri"/>
                <a:cs typeface="Calibri"/>
              </a:rPr>
              <a:t>).</a:t>
            </a:r>
          </a:p>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 </a:t>
            </a:r>
            <a:r>
              <a:rPr lang="en-US" spc="-50" dirty="0">
                <a:latin typeface="Calibri"/>
                <a:cs typeface="Calibri"/>
              </a:rPr>
              <a:t>This gift, like the gospel itself, is not gran-</a:t>
            </a:r>
            <a:r>
              <a:rPr lang="en-US" spc="-100" dirty="0">
                <a:latin typeface="Calibri"/>
                <a:cs typeface="Calibri"/>
              </a:rPr>
              <a:t>	</a:t>
            </a:r>
            <a:r>
              <a:rPr lang="en-US" spc="-70" dirty="0">
                <a:latin typeface="Calibri"/>
                <a:cs typeface="Calibri"/>
              </a:rPr>
              <a:t>ted because of the worth of the recipient. </a:t>
            </a:r>
          </a:p>
          <a:p>
            <a:pPr marL="179388" eaLnBrk="1" hangingPunct="1">
              <a:lnSpc>
                <a:spcPct val="90000"/>
              </a:lnSpc>
              <a:spcBef>
                <a:spcPts val="0"/>
              </a:spcBef>
              <a:spcAft>
                <a:spcPts val="0"/>
              </a:spcAft>
              <a:tabLst>
                <a:tab pos="390525" algn="l"/>
                <a:tab pos="731838" algn="l"/>
              </a:tabLst>
              <a:defRPr/>
            </a:pPr>
            <a:r>
              <a:rPr lang="en-US" dirty="0">
                <a:latin typeface="Calibri"/>
                <a:cs typeface="Calibri"/>
              </a:rPr>
              <a:t>	• Describes himself as “the very least of 	all the saints” (</a:t>
            </a:r>
            <a:r>
              <a:rPr lang="en-US" i="1" dirty="0">
                <a:latin typeface="Calibri"/>
                <a:cs typeface="Calibri"/>
              </a:rPr>
              <a:t>8 </a:t>
            </a:r>
            <a:r>
              <a:rPr lang="en-US" sz="3600" i="1" dirty="0">
                <a:latin typeface="Calibri"/>
                <a:cs typeface="Calibri"/>
              </a:rPr>
              <a:t>ESV</a:t>
            </a:r>
            <a:r>
              <a:rPr lang="en-US" dirty="0">
                <a:latin typeface="Calibri"/>
                <a:cs typeface="Calibri"/>
              </a:rPr>
              <a:t>); “the least of the 	apostles, not worthy to be called an 	apostle” (</a:t>
            </a:r>
            <a:r>
              <a:rPr lang="en-US" i="1" dirty="0">
                <a:latin typeface="Calibri"/>
                <a:cs typeface="Calibri"/>
              </a:rPr>
              <a:t>1 Cor. 	15:9</a:t>
            </a:r>
            <a:r>
              <a:rPr lang="en-US" dirty="0">
                <a:latin typeface="Calibri"/>
                <a:cs typeface="Calibri"/>
              </a:rPr>
              <a:t>); “chief ” or “worst” 	of sinners (</a:t>
            </a:r>
            <a:r>
              <a:rPr lang="en-US" i="1" dirty="0">
                <a:latin typeface="Calibri"/>
                <a:cs typeface="Calibri"/>
              </a:rPr>
              <a:t>1 Tim. 1:15 </a:t>
            </a:r>
            <a:r>
              <a:rPr lang="en-US" sz="3600" dirty="0">
                <a:latin typeface="Calibri"/>
                <a:cs typeface="Calibri"/>
              </a:rPr>
              <a:t>NIV</a:t>
            </a:r>
            <a:r>
              <a:rPr lang="en-US" dirty="0">
                <a:latin typeface="Calibri"/>
                <a:cs typeface="Calibri"/>
              </a:rPr>
              <a:t>).</a:t>
            </a:r>
          </a:p>
        </p:txBody>
      </p:sp>
    </p:spTree>
    <p:extLst>
      <p:ext uri="{BB962C8B-B14F-4D97-AF65-F5344CB8AC3E}">
        <p14:creationId xmlns:p14="http://schemas.microsoft.com/office/powerpoint/2010/main" val="149977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Church, Displayer of God’s Graces</a:t>
            </a:r>
          </a:p>
          <a:p>
            <a:pPr marL="36000">
              <a:defRPr/>
            </a:pPr>
            <a:r>
              <a:rPr lang="en-US" sz="3200" b="1" cap="small" spc="100" dirty="0">
                <a:latin typeface="Cambria"/>
                <a:cs typeface="Cambria"/>
              </a:rPr>
              <a:t>a. Revealer of God’s Wisdom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445940"/>
            <a:ext cx="9144000" cy="507940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tabLst>
                <a:tab pos="390525" algn="l"/>
                <a:tab pos="731838" algn="l"/>
              </a:tabLst>
              <a:defRPr/>
            </a:pPr>
            <a:r>
              <a:rPr lang="en-US" b="1" spc="100" dirty="0">
                <a:latin typeface="Calibri"/>
                <a:cs typeface="Calibri"/>
              </a:rPr>
              <a:t>“The closer you come to Jesus, </a:t>
            </a:r>
            <a:r>
              <a:rPr lang="en-US" dirty="0">
                <a:latin typeface="Calibri"/>
                <a:cs typeface="Calibri"/>
              </a:rPr>
              <a:t>                           the more </a:t>
            </a:r>
            <a:r>
              <a:rPr lang="en-US" dirty="0">
                <a:highlight>
                  <a:srgbClr val="FF00FF"/>
                </a:highlight>
                <a:latin typeface="Calibri"/>
                <a:cs typeface="Calibri"/>
              </a:rPr>
              <a:t>faulty</a:t>
            </a:r>
            <a:r>
              <a:rPr lang="en-US" dirty="0">
                <a:latin typeface="Calibri"/>
                <a:cs typeface="Calibri"/>
              </a:rPr>
              <a:t> you will appear                               in your own eyes;                                                   </a:t>
            </a:r>
            <a:r>
              <a:rPr lang="en-US" b="1" spc="100" dirty="0">
                <a:latin typeface="Calibri"/>
                <a:cs typeface="Calibri"/>
              </a:rPr>
              <a:t>for your vision will be clearer</a:t>
            </a:r>
            <a:r>
              <a:rPr lang="en-US" dirty="0">
                <a:latin typeface="Calibri"/>
                <a:cs typeface="Calibri"/>
              </a:rPr>
              <a:t>,                             and your </a:t>
            </a:r>
            <a:r>
              <a:rPr lang="en-US" dirty="0">
                <a:highlight>
                  <a:srgbClr val="FF00FF"/>
                </a:highlight>
                <a:latin typeface="Calibri"/>
                <a:cs typeface="Calibri"/>
              </a:rPr>
              <a:t>imperfections</a:t>
            </a:r>
            <a:r>
              <a:rPr lang="en-US" dirty="0">
                <a:latin typeface="Calibri"/>
                <a:cs typeface="Calibri"/>
              </a:rPr>
              <a:t>                                        will be seen in                                                                        broad and distinct </a:t>
            </a:r>
            <a:r>
              <a:rPr lang="en-US" dirty="0">
                <a:highlight>
                  <a:srgbClr val="FF00FF"/>
                </a:highlight>
                <a:latin typeface="Calibri"/>
                <a:cs typeface="Calibri"/>
              </a:rPr>
              <a:t>contrast</a:t>
            </a:r>
            <a:r>
              <a:rPr lang="en-US" dirty="0">
                <a:latin typeface="Calibri"/>
                <a:cs typeface="Calibri"/>
              </a:rPr>
              <a:t>                                                 </a:t>
            </a:r>
            <a:r>
              <a:rPr lang="en-US" b="1" spc="100" dirty="0">
                <a:latin typeface="Calibri"/>
                <a:cs typeface="Calibri"/>
              </a:rPr>
              <a:t>to His perfect nature.”    </a:t>
            </a:r>
            <a:r>
              <a:rPr lang="en-US" dirty="0">
                <a:latin typeface="Calibri"/>
                <a:cs typeface="Calibri"/>
              </a:rPr>
              <a:t>                                          —</a:t>
            </a:r>
            <a:r>
              <a:rPr lang="en-US" i="1" cap="small" dirty="0">
                <a:latin typeface="Calibri"/>
                <a:cs typeface="Calibri"/>
              </a:rPr>
              <a:t>Steps to Christ </a:t>
            </a:r>
            <a:r>
              <a:rPr lang="en-US" dirty="0">
                <a:latin typeface="Calibri"/>
                <a:cs typeface="Calibri"/>
              </a:rPr>
              <a:t>64.</a:t>
            </a:r>
          </a:p>
        </p:txBody>
      </p:sp>
    </p:spTree>
    <p:extLst>
      <p:ext uri="{BB962C8B-B14F-4D97-AF65-F5344CB8AC3E}">
        <p14:creationId xmlns:p14="http://schemas.microsoft.com/office/powerpoint/2010/main" val="269150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Church, Displayer of God’s Graces</a:t>
            </a:r>
          </a:p>
          <a:p>
            <a:pPr marL="36000">
              <a:defRPr/>
            </a:pPr>
            <a:r>
              <a:rPr lang="en-US" sz="3200" b="1" cap="small" spc="100" dirty="0">
                <a:latin typeface="Cambria"/>
                <a:cs typeface="Cambria"/>
              </a:rPr>
              <a:t>a. Revealer of God’s Wisdom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97403"/>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390525" algn="l"/>
                <a:tab pos="731838" algn="l"/>
              </a:tabLst>
              <a:defRPr/>
            </a:pPr>
            <a:r>
              <a:rPr lang="en-US" i="1" dirty="0">
                <a:latin typeface="Calibri"/>
                <a:cs typeface="Calibri"/>
              </a:rPr>
              <a:t>“To the intent that now the manifold </a:t>
            </a:r>
            <a:r>
              <a:rPr lang="en-US" b="1" i="1" spc="100" dirty="0">
                <a:latin typeface="Calibri"/>
                <a:cs typeface="Calibri"/>
              </a:rPr>
              <a:t>wisdom of God </a:t>
            </a:r>
            <a:r>
              <a:rPr lang="en-US" i="1" dirty="0">
                <a:latin typeface="Calibri"/>
                <a:cs typeface="Calibri"/>
              </a:rPr>
              <a:t>might be made known by the church to the principalities and powers in the heavenly places” </a:t>
            </a:r>
            <a:r>
              <a:rPr lang="en-US" dirty="0">
                <a:latin typeface="Calibri"/>
                <a:cs typeface="Calibri"/>
              </a:rPr>
              <a:t>(Eph. 3:10).</a:t>
            </a:r>
          </a:p>
          <a:p>
            <a:pPr marL="182880" eaLnBrk="1" hangingPunct="1">
              <a:lnSpc>
                <a:spcPct val="90000"/>
              </a:lnSpc>
              <a:spcBef>
                <a:spcPts val="0"/>
              </a:spcBef>
              <a:spcAft>
                <a:spcPts val="0"/>
              </a:spcAft>
              <a:tabLst>
                <a:tab pos="390525" algn="l"/>
                <a:tab pos="731838" algn="l"/>
              </a:tabLst>
              <a:defRPr/>
            </a:pPr>
            <a:r>
              <a:rPr lang="en-US" i="1" dirty="0">
                <a:latin typeface="Calibri"/>
                <a:cs typeface="Calibri"/>
              </a:rPr>
              <a:t>	</a:t>
            </a:r>
            <a:r>
              <a:rPr lang="en-US" dirty="0">
                <a:latin typeface="Calibri"/>
                <a:cs typeface="Calibri"/>
              </a:rPr>
              <a:t>• The “rulers and authorities in the 	heavenly places” (</a:t>
            </a:r>
            <a:r>
              <a:rPr lang="en-US" sz="3600" dirty="0">
                <a:latin typeface="Calibri"/>
                <a:cs typeface="Calibri"/>
              </a:rPr>
              <a:t>ESV</a:t>
            </a:r>
            <a:r>
              <a:rPr lang="en-US" dirty="0">
                <a:latin typeface="Calibri"/>
                <a:cs typeface="Calibri"/>
              </a:rPr>
              <a:t>) are the evil ones 	described in detail in Ephesians 6:11, 12.</a:t>
            </a:r>
          </a:p>
          <a:p>
            <a:pPr marL="182880" eaLnBrk="1" hangingPunct="1">
              <a:lnSpc>
                <a:spcPct val="90000"/>
              </a:lnSpc>
              <a:spcBef>
                <a:spcPts val="0"/>
              </a:spcBef>
              <a:spcAft>
                <a:spcPts val="0"/>
              </a:spcAft>
              <a:tabLst>
                <a:tab pos="390525" algn="l"/>
                <a:tab pos="731838" algn="l"/>
              </a:tabLst>
              <a:defRPr/>
            </a:pPr>
            <a:r>
              <a:rPr lang="en-US" dirty="0">
                <a:latin typeface="Calibri"/>
                <a:cs typeface="Calibri"/>
              </a:rPr>
              <a:t>	• They are put on notice that God’s plan 	is underway. The very nature of a unified  	church signals their ultimate defeat.</a:t>
            </a:r>
          </a:p>
        </p:txBody>
      </p:sp>
    </p:spTree>
    <p:extLst>
      <p:ext uri="{BB962C8B-B14F-4D97-AF65-F5344CB8AC3E}">
        <p14:creationId xmlns:p14="http://schemas.microsoft.com/office/powerpoint/2010/main" val="290864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3" name="Text Box 3">
            <a:extLst>
              <a:ext uri="{FF2B5EF4-FFF2-40B4-BE49-F238E27FC236}">
                <a16:creationId xmlns:a16="http://schemas.microsoft.com/office/drawing/2014/main" id="{913C42FD-42D3-3A6E-BEB4-E8F01FA23BD8}"/>
              </a:ext>
            </a:extLst>
          </p:cNvPr>
          <p:cNvSpPr txBox="1">
            <a:spLocks noChangeArrowheads="1"/>
          </p:cNvSpPr>
          <p:nvPr/>
        </p:nvSpPr>
        <p:spPr bwMode="auto">
          <a:xfrm>
            <a:off x="-36512" y="1740303"/>
            <a:ext cx="4572000" cy="399295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3:17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“That Christ may dwell in your hearts through faith; that you, being rooted and grounded           in love.”</a:t>
            </a:r>
          </a:p>
        </p:txBody>
      </p:sp>
      <p:sp>
        <p:nvSpPr>
          <p:cNvPr id="4" name="Text Box 4">
            <a:extLst>
              <a:ext uri="{FF2B5EF4-FFF2-40B4-BE49-F238E27FC236}">
                <a16:creationId xmlns:a16="http://schemas.microsoft.com/office/drawing/2014/main" id="{818E3B76-44C9-B698-C611-53E15B076AA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Church, Displayer of God’s Graces</a:t>
            </a:r>
          </a:p>
          <a:p>
            <a:pPr marL="36000">
              <a:defRPr/>
            </a:pPr>
            <a:r>
              <a:rPr lang="en-US" sz="3200" b="1" cap="small" spc="50" dirty="0">
                <a:latin typeface="Cambria"/>
                <a:cs typeface="Cambria"/>
              </a:rPr>
              <a:t>b. Christ, Dwelling in Your Heart </a:t>
            </a:r>
          </a:p>
        </p:txBody>
      </p:sp>
      <p:pic>
        <p:nvPicPr>
          <p:cNvPr id="6" name="Picture 5">
            <a:extLst>
              <a:ext uri="{FF2B5EF4-FFF2-40B4-BE49-F238E27FC236}">
                <a16:creationId xmlns:a16="http://schemas.microsoft.com/office/drawing/2014/main" id="{014D33DF-2928-8C03-BBD8-49B11C7F0934}"/>
              </a:ext>
            </a:extLst>
          </p:cNvPr>
          <p:cNvPicPr>
            <a:picLocks noChangeAspect="1"/>
          </p:cNvPicPr>
          <p:nvPr/>
        </p:nvPicPr>
        <p:blipFill>
          <a:blip r:embed="rId3"/>
          <a:stretch>
            <a:fillRect/>
          </a:stretch>
        </p:blipFill>
        <p:spPr>
          <a:xfrm>
            <a:off x="4802832" y="2655292"/>
            <a:ext cx="3657600" cy="2501900"/>
          </a:xfrm>
          <a:prstGeom prst="rect">
            <a:avLst/>
          </a:prstGeom>
        </p:spPr>
      </p:pic>
    </p:spTree>
    <p:extLst>
      <p:ext uri="{BB962C8B-B14F-4D97-AF65-F5344CB8AC3E}">
        <p14:creationId xmlns:p14="http://schemas.microsoft.com/office/powerpoint/2010/main" val="169712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6" presetClass="entr" presetSubtype="37"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outVertical)">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AAB78D-62CD-067E-FC21-A2C39D2CAB79}"/>
              </a:ext>
            </a:extLst>
          </p:cNvPr>
          <p:cNvSpPr/>
          <p:nvPr/>
        </p:nvSpPr>
        <p:spPr>
          <a:xfrm>
            <a:off x="0" y="1484784"/>
            <a:ext cx="9144000" cy="1742015"/>
          </a:xfrm>
          <a:prstGeom prst="rect">
            <a:avLst/>
          </a:prstGeom>
        </p:spPr>
        <p:txBody>
          <a:bodyPr>
            <a:spAutoFit/>
          </a:bodyPr>
          <a:lstStyle/>
          <a:p>
            <a:pPr algn="ctr">
              <a:lnSpc>
                <a:spcPct val="80000"/>
              </a:lnSpc>
              <a:defRPr/>
            </a:pPr>
            <a:r>
              <a:rPr lang="en-US" sz="5400" dirty="0">
                <a:effectLst>
                  <a:outerShdw blurRad="38100" dist="38100" dir="2700000" algn="tl">
                    <a:srgbClr val="000000"/>
                  </a:outerShdw>
                </a:effectLst>
                <a:latin typeface="Cambria"/>
                <a:ea typeface="ＭＳ Ｐゴシック" charset="0"/>
                <a:cs typeface="Cambria"/>
              </a:rPr>
              <a:t>The Mystery                                       </a:t>
            </a:r>
            <a:r>
              <a:rPr lang="en-US" sz="5400" i="1" dirty="0">
                <a:effectLst>
                  <a:outerShdw blurRad="38100" dist="38100" dir="2700000" algn="tl">
                    <a:srgbClr val="000000"/>
                  </a:outerShdw>
                </a:effectLst>
                <a:latin typeface="Cambria"/>
                <a:ea typeface="ＭＳ Ｐゴシック" charset="0"/>
                <a:cs typeface="Cambria"/>
              </a:rPr>
              <a:t>of the </a:t>
            </a:r>
            <a:r>
              <a:rPr lang="en-US" sz="8000" dirty="0">
                <a:effectLst>
                  <a:outerShdw blurRad="38100" dist="38100" dir="2700000" algn="tl">
                    <a:srgbClr val="000000"/>
                  </a:outerShdw>
                </a:effectLst>
                <a:latin typeface="Cambria"/>
                <a:ea typeface="ＭＳ Ｐゴシック" charset="0"/>
                <a:cs typeface="Cambria"/>
              </a:rPr>
              <a:t>Gospel</a:t>
            </a:r>
          </a:p>
        </p:txBody>
      </p:sp>
      <p:sp>
        <p:nvSpPr>
          <p:cNvPr id="7" name="TextBox 6">
            <a:extLst>
              <a:ext uri="{FF2B5EF4-FFF2-40B4-BE49-F238E27FC236}">
                <a16:creationId xmlns:a16="http://schemas.microsoft.com/office/drawing/2014/main" id="{49021A36-1FEF-F77B-7472-4761D0C53E56}"/>
              </a:ext>
            </a:extLst>
          </p:cNvPr>
          <p:cNvSpPr txBox="1"/>
          <p:nvPr/>
        </p:nvSpPr>
        <p:spPr>
          <a:xfrm>
            <a:off x="6741459" y="7064188"/>
            <a:ext cx="184731" cy="707886"/>
          </a:xfrm>
          <a:prstGeom prst="rect">
            <a:avLst/>
          </a:prstGeom>
          <a:noFill/>
        </p:spPr>
        <p:txBody>
          <a:bodyPr wrap="none" rtlCol="0">
            <a:spAutoFit/>
          </a:bodyPr>
          <a:lstStyle/>
          <a:p>
            <a:endParaRPr lang="en-US" dirty="0"/>
          </a:p>
        </p:txBody>
      </p:sp>
      <p:sp>
        <p:nvSpPr>
          <p:cNvPr id="6" name="Text Box 7">
            <a:extLst>
              <a:ext uri="{FF2B5EF4-FFF2-40B4-BE49-F238E27FC236}">
                <a16:creationId xmlns:a16="http://schemas.microsoft.com/office/drawing/2014/main" id="{D27E9010-8F02-9578-C82A-373E38242457}"/>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a:t>
            </a:r>
          </a:p>
          <a:p>
            <a:pPr marL="36000">
              <a:defRPr/>
            </a:pPr>
            <a:r>
              <a:rPr lang="en-US" sz="3200" b="1" cap="small" spc="50" dirty="0">
                <a:latin typeface="Cambria"/>
                <a:cs typeface="Cambria"/>
              </a:rPr>
              <a:t>Lesson 6,  August 5, 2023</a:t>
            </a:r>
          </a:p>
        </p:txBody>
      </p:sp>
      <p:pic>
        <p:nvPicPr>
          <p:cNvPr id="5" name="Picture 4">
            <a:extLst>
              <a:ext uri="{FF2B5EF4-FFF2-40B4-BE49-F238E27FC236}">
                <a16:creationId xmlns:a16="http://schemas.microsoft.com/office/drawing/2014/main" id="{8CE5D485-1D26-A96D-C2DA-A07B03AAE92B}"/>
              </a:ext>
            </a:extLst>
          </p:cNvPr>
          <p:cNvPicPr>
            <a:picLocks noChangeAspect="1"/>
          </p:cNvPicPr>
          <p:nvPr/>
        </p:nvPicPr>
        <p:blipFill>
          <a:blip r:embed="rId3"/>
          <a:stretch>
            <a:fillRect/>
          </a:stretch>
        </p:blipFill>
        <p:spPr>
          <a:xfrm>
            <a:off x="464529" y="3565996"/>
            <a:ext cx="8257157" cy="3247380"/>
          </a:xfrm>
          <a:prstGeom prst="rect">
            <a:avLst/>
          </a:prstGeom>
        </p:spPr>
      </p:pic>
    </p:spTree>
    <p:extLst>
      <p:ext uri="{BB962C8B-B14F-4D97-AF65-F5344CB8AC3E}">
        <p14:creationId xmlns:p14="http://schemas.microsoft.com/office/powerpoint/2010/main" val="32019031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6" presetClass="entr" presetSubtype="37" fill="hold"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outVertical)">
                                      <p:cBhvr>
                                        <p:cTn id="11" dur="2000"/>
                                        <p:tgtEl>
                                          <p:spTgt spid="4">
                                            <p:txEl>
                                              <p:pRg st="0" end="0"/>
                                            </p:txEl>
                                          </p:spTgt>
                                        </p:tgtEl>
                                      </p:cBhvr>
                                    </p:animEffect>
                                  </p:childTnLst>
                                </p:cTn>
                              </p:par>
                              <p:par>
                                <p:cTn id="12" presetID="16" presetClass="entr" presetSubtype="37" fill="hold"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Church, Displayer of God’s Graces</a:t>
            </a:r>
          </a:p>
          <a:p>
            <a:pPr marL="36000">
              <a:defRPr/>
            </a:pPr>
            <a:r>
              <a:rPr lang="en-US" sz="3200" b="1" cap="small" spc="100" dirty="0">
                <a:latin typeface="Cambria"/>
                <a:cs typeface="Cambria"/>
              </a:rPr>
              <a:t>b. Christ, Dwelling in Your Heart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274049"/>
            <a:ext cx="9144000"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340" eaLnBrk="1" hangingPunct="1">
              <a:lnSpc>
                <a:spcPct val="90000"/>
              </a:lnSpc>
              <a:spcBef>
                <a:spcPts val="0"/>
              </a:spcBef>
              <a:spcAft>
                <a:spcPts val="600"/>
              </a:spcAft>
              <a:tabLst>
                <a:tab pos="393700" algn="l"/>
                <a:tab pos="728663" algn="l"/>
              </a:tabLst>
              <a:defRPr/>
            </a:pPr>
            <a:r>
              <a:rPr lang="en-US" b="1" spc="100" dirty="0">
                <a:latin typeface="Calibri"/>
                <a:cs typeface="Calibri"/>
              </a:rPr>
              <a:t>Father, </a:t>
            </a:r>
            <a:r>
              <a:rPr lang="en-US" b="1" i="1" spc="100" dirty="0" err="1">
                <a:latin typeface="Calibri"/>
                <a:cs typeface="Calibri"/>
              </a:rPr>
              <a:t>patēr</a:t>
            </a:r>
            <a:r>
              <a:rPr lang="en-US" b="1" spc="100" dirty="0">
                <a:latin typeface="Calibri"/>
                <a:cs typeface="Calibri"/>
              </a:rPr>
              <a:t>, and family, </a:t>
            </a:r>
            <a:r>
              <a:rPr lang="en-US" b="1" i="1" spc="100" dirty="0">
                <a:latin typeface="Calibri"/>
                <a:cs typeface="Calibri"/>
              </a:rPr>
              <a:t>patria</a:t>
            </a:r>
            <a:r>
              <a:rPr lang="en-US" b="1" spc="100" dirty="0">
                <a:latin typeface="Calibri"/>
                <a:cs typeface="Calibri"/>
              </a:rPr>
              <a:t>.</a:t>
            </a:r>
          </a:p>
          <a:p>
            <a:pPr marL="180340" eaLnBrk="1" hangingPunct="1">
              <a:lnSpc>
                <a:spcPct val="90000"/>
              </a:lnSpc>
              <a:spcBef>
                <a:spcPts val="0"/>
              </a:spcBef>
              <a:spcAft>
                <a:spcPts val="600"/>
              </a:spcAft>
              <a:tabLst>
                <a:tab pos="393700" algn="l"/>
                <a:tab pos="728663" algn="l"/>
              </a:tabLst>
              <a:defRPr/>
            </a:pPr>
            <a:r>
              <a:rPr lang="en-US" dirty="0">
                <a:latin typeface="Calibri"/>
                <a:cs typeface="Calibri"/>
              </a:rPr>
              <a:t>	• Paul celebrates the comprehensive 	nature of God’s plan of salvation, which 	involves all things (</a:t>
            </a:r>
            <a:r>
              <a:rPr lang="en-US" i="1" dirty="0">
                <a:latin typeface="Calibri"/>
                <a:cs typeface="Calibri"/>
              </a:rPr>
              <a:t>Eph. 1:9, 10</a:t>
            </a:r>
            <a:r>
              <a:rPr lang="en-US" dirty="0">
                <a:latin typeface="Calibri"/>
                <a:cs typeface="Calibri"/>
              </a:rPr>
              <a:t>) for all 	time (v</a:t>
            </a:r>
            <a:r>
              <a:rPr lang="en-US" i="1" dirty="0">
                <a:latin typeface="Calibri"/>
                <a:cs typeface="Calibri"/>
              </a:rPr>
              <a:t>. 21</a:t>
            </a:r>
            <a:r>
              <a:rPr lang="en-US" dirty="0">
                <a:latin typeface="Calibri"/>
                <a:cs typeface="Calibri"/>
              </a:rPr>
              <a:t>). </a:t>
            </a:r>
          </a:p>
          <a:p>
            <a:pPr marL="180340" eaLnBrk="1" hangingPunct="1">
              <a:lnSpc>
                <a:spcPct val="90000"/>
              </a:lnSpc>
              <a:spcBef>
                <a:spcPts val="0"/>
              </a:spcBef>
              <a:spcAft>
                <a:spcPts val="600"/>
              </a:spcAft>
              <a:tabLst>
                <a:tab pos="393700" algn="l"/>
                <a:tab pos="728663" algn="l"/>
              </a:tabLst>
              <a:defRPr/>
            </a:pPr>
            <a:r>
              <a:rPr lang="en-US" dirty="0">
                <a:latin typeface="Calibri"/>
                <a:cs typeface="Calibri"/>
              </a:rPr>
              <a:t>	• </a:t>
            </a:r>
            <a:r>
              <a:rPr lang="en-US" spc="-50" dirty="0">
                <a:latin typeface="Calibri"/>
                <a:cs typeface="Calibri"/>
              </a:rPr>
              <a:t>“Every family in heaven and on earth” 	belongs to “the Father.” Every family 	(</a:t>
            </a:r>
            <a:r>
              <a:rPr lang="en-US" i="1" spc="-50" dirty="0">
                <a:latin typeface="Calibri"/>
                <a:cs typeface="Calibri"/>
              </a:rPr>
              <a:t>patria</a:t>
            </a:r>
            <a:r>
              <a:rPr lang="en-US" spc="-50" dirty="0">
                <a:latin typeface="Calibri"/>
                <a:cs typeface="Calibri"/>
              </a:rPr>
              <a:t>) takes its name from the Father 	(</a:t>
            </a:r>
            <a:r>
              <a:rPr lang="en-US" i="1" spc="-50" dirty="0" err="1">
                <a:latin typeface="Calibri"/>
                <a:cs typeface="Calibri"/>
              </a:rPr>
              <a:t>patēr</a:t>
            </a:r>
            <a:r>
              <a:rPr lang="en-US" spc="-50" dirty="0">
                <a:latin typeface="Calibri"/>
                <a:cs typeface="Calibri"/>
              </a:rPr>
              <a:t>).</a:t>
            </a:r>
            <a:endParaRPr lang="en-US" dirty="0">
              <a:latin typeface="Calibri"/>
              <a:cs typeface="Calibri"/>
            </a:endParaRPr>
          </a:p>
        </p:txBody>
      </p:sp>
    </p:spTree>
    <p:extLst>
      <p:ext uri="{BB962C8B-B14F-4D97-AF65-F5344CB8AC3E}">
        <p14:creationId xmlns:p14="http://schemas.microsoft.com/office/powerpoint/2010/main" val="112303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Church, Displayer of God’s Graces</a:t>
            </a:r>
          </a:p>
          <a:p>
            <a:pPr marL="36000">
              <a:defRPr/>
            </a:pPr>
            <a:r>
              <a:rPr lang="en-US" sz="3200" b="1" cap="small" spc="100" dirty="0">
                <a:latin typeface="Cambria"/>
                <a:cs typeface="Cambria"/>
              </a:rPr>
              <a:t>b. Christ, Dwelling in Your Heart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274049"/>
            <a:ext cx="9144000" cy="483318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340" eaLnBrk="1" hangingPunct="1">
              <a:lnSpc>
                <a:spcPct val="90000"/>
              </a:lnSpc>
              <a:spcBef>
                <a:spcPts val="0"/>
              </a:spcBef>
              <a:spcAft>
                <a:spcPts val="0"/>
              </a:spcAft>
              <a:tabLst>
                <a:tab pos="393700" algn="l"/>
                <a:tab pos="728663" algn="l"/>
              </a:tabLst>
              <a:defRPr/>
            </a:pPr>
            <a:r>
              <a:rPr lang="en-US" b="1" spc="100" dirty="0">
                <a:solidFill>
                  <a:schemeClr val="tx1">
                    <a:lumMod val="85000"/>
                  </a:schemeClr>
                </a:solidFill>
                <a:latin typeface="Calibri"/>
                <a:cs typeface="Calibri"/>
              </a:rPr>
              <a:t>Father, </a:t>
            </a:r>
            <a:r>
              <a:rPr lang="en-US" b="1" i="1" spc="100" dirty="0" err="1">
                <a:solidFill>
                  <a:schemeClr val="tx1">
                    <a:lumMod val="85000"/>
                  </a:schemeClr>
                </a:solidFill>
                <a:latin typeface="Calibri"/>
                <a:cs typeface="Calibri"/>
              </a:rPr>
              <a:t>patēr</a:t>
            </a:r>
            <a:r>
              <a:rPr lang="en-US" b="1" spc="100" dirty="0">
                <a:solidFill>
                  <a:schemeClr val="tx1">
                    <a:lumMod val="85000"/>
                  </a:schemeClr>
                </a:solidFill>
                <a:latin typeface="Calibri"/>
                <a:cs typeface="Calibri"/>
              </a:rPr>
              <a:t>, and family, </a:t>
            </a:r>
            <a:r>
              <a:rPr lang="en-US" b="1" i="1" spc="100" dirty="0">
                <a:solidFill>
                  <a:schemeClr val="tx1">
                    <a:lumMod val="85000"/>
                  </a:schemeClr>
                </a:solidFill>
                <a:latin typeface="Calibri"/>
                <a:cs typeface="Calibri"/>
              </a:rPr>
              <a:t>patria</a:t>
            </a:r>
            <a:r>
              <a:rPr lang="en-US" b="1" spc="100" dirty="0">
                <a:solidFill>
                  <a:schemeClr val="tx1">
                    <a:lumMod val="85000"/>
                  </a:schemeClr>
                </a:solidFill>
                <a:latin typeface="Calibri"/>
                <a:cs typeface="Calibri"/>
              </a:rPr>
              <a:t>.</a:t>
            </a:r>
          </a:p>
          <a:p>
            <a:pPr marL="180340" eaLnBrk="1" hangingPunct="1">
              <a:lnSpc>
                <a:spcPct val="90000"/>
              </a:lnSpc>
              <a:spcBef>
                <a:spcPts val="0"/>
              </a:spcBef>
              <a:spcAft>
                <a:spcPts val="600"/>
              </a:spcAft>
              <a:tabLst>
                <a:tab pos="393700" algn="l"/>
                <a:tab pos="728663" algn="l"/>
              </a:tabLst>
              <a:defRPr/>
            </a:pPr>
            <a:r>
              <a:rPr lang="en-US" dirty="0">
                <a:latin typeface="Calibri"/>
                <a:cs typeface="Calibri"/>
              </a:rPr>
              <a:t>	• Your family, despite its imperfections 	and failings, belongs to God.</a:t>
            </a:r>
          </a:p>
          <a:p>
            <a:pPr marL="180340" eaLnBrk="1" hangingPunct="1">
              <a:lnSpc>
                <a:spcPct val="90000"/>
              </a:lnSpc>
              <a:spcBef>
                <a:spcPts val="0"/>
              </a:spcBef>
              <a:spcAft>
                <a:spcPts val="600"/>
              </a:spcAft>
              <a:tabLst>
                <a:tab pos="393700" algn="l"/>
                <a:tab pos="728663" algn="l"/>
              </a:tabLst>
              <a:defRPr/>
            </a:pPr>
            <a:r>
              <a:rPr lang="en-US" dirty="0">
                <a:latin typeface="Calibri"/>
                <a:cs typeface="Calibri"/>
              </a:rPr>
              <a:t>	• Your family is not in the cruel grip of 	a fate but in God’s caring hands.</a:t>
            </a:r>
          </a:p>
          <a:p>
            <a:pPr marL="180340" eaLnBrk="1" hangingPunct="1">
              <a:lnSpc>
                <a:spcPct val="90000"/>
              </a:lnSpc>
              <a:spcBef>
                <a:spcPts val="0"/>
              </a:spcBef>
              <a:spcAft>
                <a:spcPts val="600"/>
              </a:spcAft>
              <a:tabLst>
                <a:tab pos="393700" algn="l"/>
                <a:tab pos="728663" algn="l"/>
              </a:tabLst>
              <a:defRPr/>
            </a:pPr>
            <a:r>
              <a:rPr lang="en-US" dirty="0">
                <a:latin typeface="Calibri"/>
                <a:cs typeface="Calibri"/>
              </a:rPr>
              <a:t>	• God loves imperfect families.</a:t>
            </a:r>
          </a:p>
          <a:p>
            <a:pPr marL="180340" eaLnBrk="1" hangingPunct="1">
              <a:lnSpc>
                <a:spcPct val="90000"/>
              </a:lnSpc>
              <a:spcBef>
                <a:spcPts val="0"/>
              </a:spcBef>
              <a:spcAft>
                <a:spcPts val="600"/>
              </a:spcAft>
              <a:tabLst>
                <a:tab pos="393700" algn="l"/>
                <a:tab pos="728663" algn="l"/>
              </a:tabLst>
              <a:defRPr/>
            </a:pPr>
            <a:r>
              <a:rPr lang="en-US" dirty="0">
                <a:latin typeface="Calibri"/>
                <a:cs typeface="Calibri"/>
              </a:rPr>
              <a:t>	• They bear the divine name.</a:t>
            </a:r>
          </a:p>
          <a:p>
            <a:pPr marL="180340" eaLnBrk="1" hangingPunct="1">
              <a:lnSpc>
                <a:spcPct val="90000"/>
              </a:lnSpc>
              <a:spcBef>
                <a:spcPts val="0"/>
              </a:spcBef>
              <a:spcAft>
                <a:spcPts val="600"/>
              </a:spcAft>
              <a:tabLst>
                <a:tab pos="393700" algn="l"/>
                <a:tab pos="728663" algn="l"/>
              </a:tabLst>
              <a:defRPr/>
            </a:pPr>
            <a:r>
              <a:rPr lang="en-US" dirty="0">
                <a:latin typeface="Calibri"/>
                <a:cs typeface="Calibri"/>
              </a:rPr>
              <a:t>	• They carry the mark of His ownership.</a:t>
            </a:r>
          </a:p>
        </p:txBody>
      </p:sp>
    </p:spTree>
    <p:extLst>
      <p:ext uri="{BB962C8B-B14F-4D97-AF65-F5344CB8AC3E}">
        <p14:creationId xmlns:p14="http://schemas.microsoft.com/office/powerpoint/2010/main" val="204003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Church, Displayer of God’s Graces</a:t>
            </a:r>
          </a:p>
          <a:p>
            <a:pPr marL="36000">
              <a:defRPr/>
            </a:pPr>
            <a:r>
              <a:rPr lang="en-US" sz="3200" b="1" cap="small" spc="100" dirty="0">
                <a:latin typeface="Cambria"/>
                <a:cs typeface="Cambria"/>
              </a:rPr>
              <a:t>b. Christ, Dwelling in Your Heart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274049"/>
            <a:ext cx="9144000" cy="452540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340" eaLnBrk="1" hangingPunct="1">
              <a:lnSpc>
                <a:spcPct val="90000"/>
              </a:lnSpc>
              <a:spcBef>
                <a:spcPts val="0"/>
              </a:spcBef>
              <a:spcAft>
                <a:spcPts val="0"/>
              </a:spcAft>
              <a:tabLst>
                <a:tab pos="393700" algn="l"/>
                <a:tab pos="728663" algn="l"/>
              </a:tabLst>
              <a:defRPr/>
            </a:pPr>
            <a:r>
              <a:rPr lang="en-US" b="1" spc="100" dirty="0">
                <a:latin typeface="Calibri"/>
                <a:cs typeface="Calibri"/>
              </a:rPr>
              <a:t>To grant believers an abundant      spiritual experience marked by</a:t>
            </a:r>
            <a:r>
              <a:rPr lang="en-US" dirty="0">
                <a:latin typeface="Calibri"/>
                <a:cs typeface="Calibri"/>
              </a:rPr>
              <a:t>	</a:t>
            </a:r>
          </a:p>
          <a:p>
            <a:pPr marL="180340" eaLnBrk="1" hangingPunct="1">
              <a:lnSpc>
                <a:spcPct val="90000"/>
              </a:lnSpc>
              <a:spcBef>
                <a:spcPts val="0"/>
              </a:spcBef>
              <a:spcAft>
                <a:spcPts val="0"/>
              </a:spcAft>
              <a:tabLst>
                <a:tab pos="393700" algn="l"/>
                <a:tab pos="728663" algn="l"/>
              </a:tabLst>
              <a:defRPr/>
            </a:pPr>
            <a:r>
              <a:rPr lang="en-US" dirty="0">
                <a:latin typeface="Calibri"/>
                <a:cs typeface="Calibri"/>
              </a:rPr>
              <a:t>	• inner strength through the Spirit’s          	presence (</a:t>
            </a:r>
            <a:r>
              <a:rPr lang="en-US" i="1" dirty="0">
                <a:latin typeface="Calibri"/>
                <a:cs typeface="Calibri"/>
              </a:rPr>
              <a:t>v. 16</a:t>
            </a:r>
            <a:r>
              <a:rPr lang="en-US" dirty="0">
                <a:latin typeface="Calibri"/>
                <a:cs typeface="Calibri"/>
              </a:rPr>
              <a:t>),</a:t>
            </a:r>
          </a:p>
          <a:p>
            <a:pPr marL="180340" eaLnBrk="1" hangingPunct="1">
              <a:lnSpc>
                <a:spcPct val="90000"/>
              </a:lnSpc>
              <a:spcBef>
                <a:spcPts val="0"/>
              </a:spcBef>
              <a:spcAft>
                <a:spcPts val="0"/>
              </a:spcAft>
              <a:tabLst>
                <a:tab pos="393700" algn="l"/>
                <a:tab pos="728663" algn="l"/>
              </a:tabLst>
              <a:defRPr/>
            </a:pPr>
            <a:r>
              <a:rPr lang="en-US" dirty="0">
                <a:latin typeface="Calibri"/>
                <a:cs typeface="Calibri"/>
              </a:rPr>
              <a:t>	• intimacy with Christ, who is also 	portrayed as dwelling within (</a:t>
            </a:r>
            <a:r>
              <a:rPr lang="en-US" i="1" dirty="0">
                <a:latin typeface="Calibri"/>
                <a:cs typeface="Calibri"/>
              </a:rPr>
              <a:t>v. 17</a:t>
            </a:r>
            <a:r>
              <a:rPr lang="en-US" dirty="0">
                <a:latin typeface="Calibri"/>
                <a:cs typeface="Calibri"/>
              </a:rPr>
              <a:t>) and</a:t>
            </a:r>
          </a:p>
          <a:p>
            <a:pPr marL="180340" eaLnBrk="1" hangingPunct="1">
              <a:lnSpc>
                <a:spcPct val="90000"/>
              </a:lnSpc>
              <a:spcBef>
                <a:spcPts val="0"/>
              </a:spcBef>
              <a:spcAft>
                <a:spcPts val="0"/>
              </a:spcAft>
              <a:tabLst>
                <a:tab pos="393700" algn="l"/>
                <a:tab pos="728663" algn="l"/>
              </a:tabLst>
              <a:defRPr/>
            </a:pPr>
            <a:r>
              <a:rPr lang="en-US" dirty="0">
                <a:latin typeface="Calibri"/>
                <a:cs typeface="Calibri"/>
              </a:rPr>
              <a:t>	• a settled, secure spiritual identity 	</a:t>
            </a:r>
            <a:r>
              <a:rPr lang="en-US" spc="-50" dirty="0">
                <a:latin typeface="Calibri"/>
                <a:cs typeface="Calibri"/>
              </a:rPr>
              <a:t>(“rooted and grounded in love,” </a:t>
            </a:r>
            <a:r>
              <a:rPr lang="en-US" i="1" spc="-50" dirty="0">
                <a:latin typeface="Calibri"/>
                <a:cs typeface="Calibri"/>
              </a:rPr>
              <a:t>v. 17 </a:t>
            </a:r>
            <a:r>
              <a:rPr lang="en-US" sz="3600" spc="-50" dirty="0">
                <a:latin typeface="Calibri"/>
                <a:cs typeface="Calibri"/>
              </a:rPr>
              <a:t>ESV</a:t>
            </a:r>
            <a:r>
              <a:rPr lang="en-US" spc="-50" dirty="0">
                <a:latin typeface="Calibri"/>
                <a:cs typeface="Calibri"/>
              </a:rPr>
              <a:t>).</a:t>
            </a:r>
          </a:p>
        </p:txBody>
      </p:sp>
    </p:spTree>
    <p:extLst>
      <p:ext uri="{BB962C8B-B14F-4D97-AF65-F5344CB8AC3E}">
        <p14:creationId xmlns:p14="http://schemas.microsoft.com/office/powerpoint/2010/main" val="25888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Church, Displayer of God’s Graces</a:t>
            </a:r>
          </a:p>
          <a:p>
            <a:pPr marL="36000">
              <a:defRPr/>
            </a:pPr>
            <a:r>
              <a:rPr lang="en-US" sz="3200" b="1" cap="small" spc="100" dirty="0">
                <a:latin typeface="Cambria"/>
                <a:cs typeface="Cambria"/>
              </a:rPr>
              <a:t>b. Christ, Dwelling in Your Heart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274049"/>
            <a:ext cx="9144000" cy="507940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340" eaLnBrk="1" hangingPunct="1">
              <a:lnSpc>
                <a:spcPct val="90000"/>
              </a:lnSpc>
              <a:spcBef>
                <a:spcPts val="0"/>
              </a:spcBef>
              <a:spcAft>
                <a:spcPts val="0"/>
              </a:spcAft>
              <a:tabLst>
                <a:tab pos="393700" algn="l"/>
                <a:tab pos="728663" algn="l"/>
              </a:tabLst>
              <a:defRPr/>
            </a:pPr>
            <a:r>
              <a:rPr lang="en-US" b="1" spc="100" dirty="0">
                <a:latin typeface="Calibri"/>
                <a:cs typeface="Calibri"/>
              </a:rPr>
              <a:t>“Breadth and length and height and depth” </a:t>
            </a:r>
            <a:r>
              <a:rPr lang="en-US" dirty="0">
                <a:latin typeface="Calibri"/>
                <a:cs typeface="Calibri"/>
              </a:rPr>
              <a:t>(</a:t>
            </a:r>
            <a:r>
              <a:rPr lang="en-US" i="1" dirty="0">
                <a:latin typeface="Calibri"/>
                <a:cs typeface="Calibri"/>
              </a:rPr>
              <a:t>Eph. 3:18</a:t>
            </a:r>
            <a:r>
              <a:rPr lang="en-US" dirty="0">
                <a:latin typeface="Calibri"/>
                <a:cs typeface="Calibri"/>
              </a:rPr>
              <a:t> </a:t>
            </a:r>
            <a:r>
              <a:rPr lang="en-US" sz="3600" dirty="0">
                <a:latin typeface="Calibri"/>
                <a:cs typeface="Calibri"/>
              </a:rPr>
              <a:t>ESV</a:t>
            </a:r>
            <a:r>
              <a:rPr lang="en-US" dirty="0">
                <a:latin typeface="Calibri"/>
                <a:cs typeface="Calibri"/>
              </a:rPr>
              <a:t>).	</a:t>
            </a:r>
          </a:p>
          <a:p>
            <a:pPr marL="180340" eaLnBrk="1" hangingPunct="1">
              <a:lnSpc>
                <a:spcPct val="90000"/>
              </a:lnSpc>
              <a:spcBef>
                <a:spcPts val="0"/>
              </a:spcBef>
              <a:spcAft>
                <a:spcPts val="0"/>
              </a:spcAft>
              <a:tabLst>
                <a:tab pos="393700" algn="l"/>
                <a:tab pos="728663" algn="l"/>
              </a:tabLst>
              <a:defRPr/>
            </a:pPr>
            <a:r>
              <a:rPr lang="en-US" dirty="0">
                <a:latin typeface="Calibri"/>
                <a:cs typeface="Calibri"/>
              </a:rPr>
              <a:t>	• God’s wisdom? (</a:t>
            </a:r>
            <a:r>
              <a:rPr lang="en-US" i="1" dirty="0">
                <a:latin typeface="Calibri"/>
                <a:cs typeface="Calibri"/>
              </a:rPr>
              <a:t>compare Job 11:5–9</a:t>
            </a:r>
            <a:r>
              <a:rPr lang="en-US" dirty="0">
                <a:latin typeface="Calibri"/>
                <a:cs typeface="Calibri"/>
              </a:rPr>
              <a:t>).</a:t>
            </a:r>
          </a:p>
          <a:p>
            <a:pPr marL="180340" eaLnBrk="1" hangingPunct="1">
              <a:lnSpc>
                <a:spcPct val="90000"/>
              </a:lnSpc>
              <a:spcBef>
                <a:spcPts val="0"/>
              </a:spcBef>
              <a:spcAft>
                <a:spcPts val="0"/>
              </a:spcAft>
              <a:tabLst>
                <a:tab pos="393700" algn="l"/>
                <a:tab pos="728663" algn="l"/>
              </a:tabLst>
              <a:defRPr/>
            </a:pPr>
            <a:r>
              <a:rPr lang="en-US" dirty="0">
                <a:latin typeface="Calibri"/>
                <a:cs typeface="Calibri"/>
              </a:rPr>
              <a:t>	• God’s power? (</a:t>
            </a:r>
            <a:r>
              <a:rPr lang="en-US" i="1" dirty="0">
                <a:latin typeface="Calibri"/>
                <a:cs typeface="Calibri"/>
              </a:rPr>
              <a:t>compare Eph. 3:16, 17.</a:t>
            </a:r>
            <a:r>
              <a:rPr lang="en-US" dirty="0">
                <a:latin typeface="Calibri"/>
                <a:cs typeface="Calibri"/>
              </a:rPr>
              <a:t>)</a:t>
            </a:r>
          </a:p>
          <a:p>
            <a:pPr marL="180340" eaLnBrk="1" hangingPunct="1">
              <a:lnSpc>
                <a:spcPct val="90000"/>
              </a:lnSpc>
              <a:spcBef>
                <a:spcPts val="0"/>
              </a:spcBef>
              <a:spcAft>
                <a:spcPts val="0"/>
              </a:spcAft>
              <a:tabLst>
                <a:tab pos="393700" algn="l"/>
                <a:tab pos="728663" algn="l"/>
              </a:tabLst>
              <a:defRPr/>
            </a:pPr>
            <a:r>
              <a:rPr lang="en-US" dirty="0">
                <a:latin typeface="Calibri"/>
                <a:cs typeface="Calibri"/>
              </a:rPr>
              <a:t>	• The spiritual temple of Ephesians 2:19–	22? (</a:t>
            </a:r>
            <a:r>
              <a:rPr lang="en-US" i="1" dirty="0">
                <a:latin typeface="Calibri"/>
                <a:cs typeface="Calibri"/>
              </a:rPr>
              <a:t>compare Ezek. 43:13–16</a:t>
            </a:r>
            <a:r>
              <a:rPr lang="en-US" dirty="0">
                <a:latin typeface="Calibri"/>
                <a:cs typeface="Calibri"/>
              </a:rPr>
              <a:t>).</a:t>
            </a:r>
          </a:p>
          <a:p>
            <a:pPr marL="180340" eaLnBrk="1" hangingPunct="1">
              <a:lnSpc>
                <a:spcPct val="90000"/>
              </a:lnSpc>
              <a:spcBef>
                <a:spcPts val="0"/>
              </a:spcBef>
              <a:spcAft>
                <a:spcPts val="0"/>
              </a:spcAft>
              <a:tabLst>
                <a:tab pos="393700" algn="l"/>
                <a:tab pos="728663" algn="l"/>
              </a:tabLst>
              <a:defRPr/>
            </a:pPr>
            <a:r>
              <a:rPr lang="en-US" dirty="0">
                <a:latin typeface="Calibri"/>
                <a:cs typeface="Calibri"/>
              </a:rPr>
              <a:t>	• Amos 7:7, 8; Rev. 11:1, 2?</a:t>
            </a:r>
          </a:p>
          <a:p>
            <a:pPr marL="180340" eaLnBrk="1" hangingPunct="1">
              <a:lnSpc>
                <a:spcPct val="90000"/>
              </a:lnSpc>
              <a:spcBef>
                <a:spcPts val="0"/>
              </a:spcBef>
              <a:spcAft>
                <a:spcPts val="0"/>
              </a:spcAft>
              <a:tabLst>
                <a:tab pos="393700" algn="l"/>
                <a:tab pos="728663" algn="l"/>
              </a:tabLst>
              <a:defRPr/>
            </a:pPr>
            <a:r>
              <a:rPr lang="en-US" dirty="0">
                <a:latin typeface="Calibri"/>
                <a:cs typeface="Calibri"/>
              </a:rPr>
              <a:t>	• The immensity of “the love of Christ” 	(</a:t>
            </a:r>
            <a:r>
              <a:rPr lang="en-US" i="1" dirty="0">
                <a:latin typeface="Calibri"/>
                <a:cs typeface="Calibri"/>
              </a:rPr>
              <a:t>Eph. 3:19</a:t>
            </a:r>
            <a:r>
              <a:rPr lang="en-US" dirty="0">
                <a:latin typeface="Calibri"/>
                <a:cs typeface="Calibri"/>
              </a:rPr>
              <a:t>).</a:t>
            </a:r>
            <a:endParaRPr lang="en-US" spc="-50" dirty="0">
              <a:latin typeface="Calibri"/>
              <a:cs typeface="Calibri"/>
            </a:endParaRPr>
          </a:p>
        </p:txBody>
      </p:sp>
    </p:spTree>
    <p:extLst>
      <p:ext uri="{BB962C8B-B14F-4D97-AF65-F5344CB8AC3E}">
        <p14:creationId xmlns:p14="http://schemas.microsoft.com/office/powerpoint/2010/main" val="72712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4" name="Text Box 3">
            <a:extLst>
              <a:ext uri="{FF2B5EF4-FFF2-40B4-BE49-F238E27FC236}">
                <a16:creationId xmlns:a16="http://schemas.microsoft.com/office/drawing/2014/main" id="{5CD1A2BF-3A58-463E-5961-36C3D14D9B5B}"/>
              </a:ext>
            </a:extLst>
          </p:cNvPr>
          <p:cNvSpPr txBox="1">
            <a:spLocks noChangeArrowheads="1"/>
          </p:cNvSpPr>
          <p:nvPr/>
        </p:nvSpPr>
        <p:spPr bwMode="auto">
          <a:xfrm>
            <a:off x="-108520" y="1340768"/>
            <a:ext cx="9244056" cy="2330959"/>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spc="100" dirty="0" err="1">
                <a:latin typeface="Cambria"/>
                <a:cs typeface="Cambria"/>
              </a:rPr>
              <a:t>Ephesians</a:t>
            </a:r>
            <a:r>
              <a:rPr lang="de-DE" sz="3600" spc="100" dirty="0">
                <a:latin typeface="Cambria"/>
                <a:cs typeface="Cambria"/>
              </a:rPr>
              <a:t> 3:21</a:t>
            </a:r>
            <a:r>
              <a:rPr lang="de-DE" sz="3600" spc="-300" dirty="0">
                <a:latin typeface="Cambria"/>
                <a:cs typeface="Cambria"/>
              </a:rPr>
              <a:t> </a:t>
            </a:r>
            <a:r>
              <a:rPr lang="en-US" sz="2800" spc="100" dirty="0">
                <a:latin typeface="Cambria"/>
                <a:cs typeface="Cambria"/>
              </a:rPr>
              <a:t>NKJV</a:t>
            </a:r>
            <a:endParaRPr lang="en-US" sz="3600" spc="100" dirty="0">
              <a:latin typeface="Cambria"/>
              <a:cs typeface="Cambria"/>
            </a:endParaRPr>
          </a:p>
          <a:p>
            <a:pPr algn="ctr" eaLnBrk="1" hangingPunct="1">
              <a:lnSpc>
                <a:spcPct val="90000"/>
              </a:lnSpc>
              <a:spcBef>
                <a:spcPts val="0"/>
              </a:spcBef>
              <a:spcAft>
                <a:spcPts val="0"/>
              </a:spcAft>
              <a:defRPr/>
            </a:pPr>
            <a:r>
              <a:rPr lang="en-US" spc="100" dirty="0">
                <a:latin typeface="Calibri"/>
                <a:cs typeface="Calibri"/>
              </a:rPr>
              <a:t>“To Him be glory in the church by     Christ Jesus to all generations,        forever and ever. Amen.”</a:t>
            </a:r>
          </a:p>
        </p:txBody>
      </p:sp>
      <p:sp>
        <p:nvSpPr>
          <p:cNvPr id="7" name="Text Box 4">
            <a:extLst>
              <a:ext uri="{FF2B5EF4-FFF2-40B4-BE49-F238E27FC236}">
                <a16:creationId xmlns:a16="http://schemas.microsoft.com/office/drawing/2014/main" id="{FC4DB6D8-073B-00BC-2E47-307618DEA264}"/>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Church, Displayer of God’s Graces</a:t>
            </a:r>
          </a:p>
          <a:p>
            <a:pPr marL="36000">
              <a:defRPr/>
            </a:pPr>
            <a:r>
              <a:rPr lang="en-US" sz="3200" b="1" cap="small" spc="50" dirty="0">
                <a:latin typeface="Cambria"/>
                <a:cs typeface="Cambria"/>
              </a:rPr>
              <a:t>c. Glory in the Church and in Christ </a:t>
            </a:r>
          </a:p>
        </p:txBody>
      </p:sp>
      <p:pic>
        <p:nvPicPr>
          <p:cNvPr id="2" name="Picture 1">
            <a:extLst>
              <a:ext uri="{FF2B5EF4-FFF2-40B4-BE49-F238E27FC236}">
                <a16:creationId xmlns:a16="http://schemas.microsoft.com/office/drawing/2014/main" id="{541D60FB-65E1-D31B-7836-DEB67032F2E7}"/>
              </a:ext>
            </a:extLst>
          </p:cNvPr>
          <p:cNvPicPr>
            <a:picLocks noChangeAspect="1"/>
          </p:cNvPicPr>
          <p:nvPr/>
        </p:nvPicPr>
        <p:blipFill>
          <a:blip r:embed="rId3"/>
          <a:stretch>
            <a:fillRect/>
          </a:stretch>
        </p:blipFill>
        <p:spPr>
          <a:xfrm>
            <a:off x="1901824" y="3789040"/>
            <a:ext cx="5190456" cy="3068960"/>
          </a:xfrm>
          <a:prstGeom prst="rect">
            <a:avLst/>
          </a:prstGeom>
        </p:spPr>
      </p:pic>
    </p:spTree>
    <p:extLst>
      <p:ext uri="{BB962C8B-B14F-4D97-AF65-F5344CB8AC3E}">
        <p14:creationId xmlns:p14="http://schemas.microsoft.com/office/powerpoint/2010/main" val="409468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1000"/>
                                        <p:tgtEl>
                                          <p:spTgt spid="7">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7">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6" presetClass="entr" presetSubtype="37"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274049"/>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340" eaLnBrk="1" hangingPunct="1">
              <a:lnSpc>
                <a:spcPct val="90000"/>
              </a:lnSpc>
              <a:spcBef>
                <a:spcPts val="0"/>
              </a:spcBef>
              <a:spcAft>
                <a:spcPts val="0"/>
              </a:spcAft>
              <a:tabLst>
                <a:tab pos="393700" algn="l"/>
                <a:tab pos="728663" algn="l"/>
              </a:tabLst>
              <a:defRPr/>
            </a:pPr>
            <a:r>
              <a:rPr lang="en-US" b="1" spc="100" dirty="0">
                <a:latin typeface="Calibri"/>
                <a:cs typeface="Calibri"/>
              </a:rPr>
              <a:t>Paul’s doxology raises two questions:</a:t>
            </a:r>
          </a:p>
          <a:p>
            <a:pPr marL="180340" eaLnBrk="1" hangingPunct="1">
              <a:lnSpc>
                <a:spcPct val="90000"/>
              </a:lnSpc>
              <a:spcBef>
                <a:spcPts val="0"/>
              </a:spcBef>
              <a:spcAft>
                <a:spcPts val="0"/>
              </a:spcAft>
              <a:tabLst>
                <a:tab pos="393700" algn="l"/>
                <a:tab pos="728663" algn="l"/>
              </a:tabLst>
              <a:defRPr/>
            </a:pPr>
            <a:r>
              <a:rPr lang="en-US" b="1" dirty="0">
                <a:highlight>
                  <a:srgbClr val="0000FF"/>
                </a:highlight>
                <a:latin typeface="Calibri"/>
                <a:cs typeface="Calibri"/>
              </a:rPr>
              <a:t>1</a:t>
            </a:r>
            <a:r>
              <a:rPr lang="en-US" dirty="0">
                <a:highlight>
                  <a:srgbClr val="0000FF"/>
                </a:highlight>
                <a:latin typeface="Calibri"/>
                <a:cs typeface="Calibri"/>
              </a:rPr>
              <a:t>.</a:t>
            </a:r>
            <a:r>
              <a:rPr lang="en-US" dirty="0">
                <a:latin typeface="Calibri"/>
                <a:cs typeface="Calibri"/>
              </a:rPr>
              <a:t> Does the passage inappropriately elevate the church, placing it on a par with Christ, in the phrase “to him be glory in the church and in Christ Jesus”</a:t>
            </a:r>
            <a:r>
              <a:rPr lang="en-US" spc="-300" dirty="0">
                <a:latin typeface="Calibri"/>
                <a:cs typeface="Calibri"/>
              </a:rPr>
              <a:t> </a:t>
            </a:r>
            <a:r>
              <a:rPr lang="en-US" dirty="0">
                <a:latin typeface="Calibri"/>
                <a:cs typeface="Calibri"/>
              </a:rPr>
              <a:t>(</a:t>
            </a:r>
            <a:r>
              <a:rPr lang="en-US" spc="-150" dirty="0">
                <a:latin typeface="Calibri"/>
                <a:cs typeface="Calibri"/>
              </a:rPr>
              <a:t>v. 21 </a:t>
            </a:r>
            <a:r>
              <a:rPr lang="en-US" sz="3600" spc="-150" dirty="0">
                <a:latin typeface="Calibri"/>
                <a:cs typeface="Calibri"/>
              </a:rPr>
              <a:t>ESV</a:t>
            </a:r>
            <a:r>
              <a:rPr lang="en-US" dirty="0">
                <a:latin typeface="Calibri"/>
                <a:cs typeface="Calibri"/>
              </a:rPr>
              <a:t>)? </a:t>
            </a:r>
          </a:p>
          <a:p>
            <a:pPr marL="180340" eaLnBrk="1" hangingPunct="1">
              <a:lnSpc>
                <a:spcPct val="90000"/>
              </a:lnSpc>
              <a:spcBef>
                <a:spcPts val="0"/>
              </a:spcBef>
              <a:spcAft>
                <a:spcPts val="0"/>
              </a:spcAft>
              <a:tabLst>
                <a:tab pos="393700" algn="l"/>
                <a:tab pos="728663" algn="l"/>
              </a:tabLst>
              <a:defRPr/>
            </a:pPr>
            <a:r>
              <a:rPr lang="en-US" b="1" dirty="0">
                <a:highlight>
                  <a:srgbClr val="0000FF"/>
                </a:highlight>
                <a:latin typeface="Calibri"/>
                <a:cs typeface="Calibri"/>
              </a:rPr>
              <a:t>2</a:t>
            </a:r>
            <a:r>
              <a:rPr lang="en-US" dirty="0">
                <a:highlight>
                  <a:srgbClr val="0000FF"/>
                </a:highlight>
                <a:latin typeface="Calibri"/>
                <a:cs typeface="Calibri"/>
              </a:rPr>
              <a:t>.</a:t>
            </a:r>
            <a:r>
              <a:rPr lang="en-US" dirty="0">
                <a:latin typeface="Calibri"/>
                <a:cs typeface="Calibri"/>
              </a:rPr>
              <a:t> Does the phrase “throughout all generations, forever and ever” (</a:t>
            </a:r>
            <a:r>
              <a:rPr lang="en-US" i="1" dirty="0">
                <a:latin typeface="Calibri"/>
                <a:cs typeface="Calibri"/>
              </a:rPr>
              <a:t>ibid.,</a:t>
            </a:r>
            <a:r>
              <a:rPr lang="en-US" dirty="0">
                <a:latin typeface="Calibri"/>
                <a:cs typeface="Calibri"/>
              </a:rPr>
              <a:t>) portray an unending, earthbound future for the church, with the return of Christ put on hold? </a:t>
            </a:r>
            <a:endParaRPr lang="en-US" spc="-50" dirty="0">
              <a:latin typeface="Calibri"/>
              <a:cs typeface="Calibri"/>
            </a:endParaRPr>
          </a:p>
        </p:txBody>
      </p:sp>
      <p:sp>
        <p:nvSpPr>
          <p:cNvPr id="3" name="Text Box 4">
            <a:extLst>
              <a:ext uri="{FF2B5EF4-FFF2-40B4-BE49-F238E27FC236}">
                <a16:creationId xmlns:a16="http://schemas.microsoft.com/office/drawing/2014/main" id="{9CBA1E30-6091-1841-114C-48EB5A65C544}"/>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Church, Displayer of God’s Graces</a:t>
            </a:r>
          </a:p>
          <a:p>
            <a:pPr marL="36000">
              <a:defRPr/>
            </a:pPr>
            <a:r>
              <a:rPr lang="en-US" sz="3200" b="1" cap="small" spc="50" dirty="0">
                <a:latin typeface="Cambria"/>
                <a:cs typeface="Cambria"/>
              </a:rPr>
              <a:t>c. Glory in the Church and in Christ </a:t>
            </a:r>
          </a:p>
        </p:txBody>
      </p:sp>
    </p:spTree>
    <p:extLst>
      <p:ext uri="{BB962C8B-B14F-4D97-AF65-F5344CB8AC3E}">
        <p14:creationId xmlns:p14="http://schemas.microsoft.com/office/powerpoint/2010/main" val="6794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274049"/>
            <a:ext cx="9144000" cy="507940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340" eaLnBrk="1" hangingPunct="1">
              <a:lnSpc>
                <a:spcPct val="90000"/>
              </a:lnSpc>
              <a:spcBef>
                <a:spcPts val="0"/>
              </a:spcBef>
              <a:spcAft>
                <a:spcPts val="0"/>
              </a:spcAft>
              <a:tabLst>
                <a:tab pos="393700" algn="l"/>
                <a:tab pos="728663" algn="l"/>
              </a:tabLst>
              <a:defRPr/>
            </a:pPr>
            <a:r>
              <a:rPr lang="en-US" b="1" spc="100" dirty="0">
                <a:latin typeface="Calibri"/>
                <a:cs typeface="Calibri"/>
              </a:rPr>
              <a:t>Four sources of Paul’s strength</a:t>
            </a:r>
          </a:p>
          <a:p>
            <a:pPr marL="180340" eaLnBrk="1" hangingPunct="1">
              <a:lnSpc>
                <a:spcPct val="90000"/>
              </a:lnSpc>
              <a:spcBef>
                <a:spcPts val="0"/>
              </a:spcBef>
              <a:spcAft>
                <a:spcPts val="0"/>
              </a:spcAft>
              <a:tabLst>
                <a:tab pos="393700" algn="l"/>
                <a:tab pos="728663" algn="l"/>
              </a:tabLst>
              <a:defRPr/>
            </a:pPr>
            <a:r>
              <a:rPr lang="en-US" b="1" dirty="0">
                <a:highlight>
                  <a:srgbClr val="0000FF"/>
                </a:highlight>
                <a:latin typeface="Calibri"/>
                <a:cs typeface="Calibri"/>
              </a:rPr>
              <a:t>	1</a:t>
            </a:r>
            <a:r>
              <a:rPr lang="en-US" dirty="0">
                <a:highlight>
                  <a:srgbClr val="0000FF"/>
                </a:highlight>
                <a:latin typeface="Calibri"/>
                <a:cs typeface="Calibri"/>
              </a:rPr>
              <a:t>.</a:t>
            </a:r>
            <a:r>
              <a:rPr lang="en-US" dirty="0">
                <a:latin typeface="Calibri"/>
                <a:cs typeface="Calibri"/>
              </a:rPr>
              <a:t> In the cosmic scope of the Father’s           	care (</a:t>
            </a:r>
            <a:r>
              <a:rPr lang="en-US" i="1" dirty="0">
                <a:latin typeface="Calibri"/>
                <a:cs typeface="Calibri"/>
              </a:rPr>
              <a:t>vs.14, 15</a:t>
            </a:r>
            <a:r>
              <a:rPr lang="en-US" dirty="0">
                <a:latin typeface="Calibri"/>
                <a:cs typeface="Calibri"/>
              </a:rPr>
              <a:t>). </a:t>
            </a:r>
          </a:p>
          <a:p>
            <a:pPr marL="180340" eaLnBrk="1" hangingPunct="1">
              <a:lnSpc>
                <a:spcPct val="90000"/>
              </a:lnSpc>
              <a:spcBef>
                <a:spcPts val="0"/>
              </a:spcBef>
              <a:spcAft>
                <a:spcPts val="0"/>
              </a:spcAft>
              <a:tabLst>
                <a:tab pos="393700" algn="l"/>
                <a:tab pos="728663" algn="l"/>
              </a:tabLst>
              <a:defRPr/>
            </a:pPr>
            <a:r>
              <a:rPr lang="en-US" b="1" dirty="0">
                <a:highlight>
                  <a:srgbClr val="0000FF"/>
                </a:highlight>
                <a:latin typeface="Calibri"/>
                <a:cs typeface="Calibri"/>
              </a:rPr>
              <a:t>	2</a:t>
            </a:r>
            <a:r>
              <a:rPr lang="en-US" dirty="0">
                <a:highlight>
                  <a:srgbClr val="0000FF"/>
                </a:highlight>
                <a:latin typeface="Calibri"/>
                <a:cs typeface="Calibri"/>
              </a:rPr>
              <a:t>.</a:t>
            </a:r>
            <a:r>
              <a:rPr lang="en-US" dirty="0">
                <a:latin typeface="Calibri"/>
                <a:cs typeface="Calibri"/>
              </a:rPr>
              <a:t> In the ready availability of the Holy  	Spirit (</a:t>
            </a:r>
            <a:r>
              <a:rPr lang="en-US" i="1" dirty="0">
                <a:latin typeface="Calibri"/>
                <a:cs typeface="Calibri"/>
              </a:rPr>
              <a:t>v. 16</a:t>
            </a:r>
            <a:r>
              <a:rPr lang="en-US" dirty="0">
                <a:latin typeface="Calibri"/>
                <a:cs typeface="Calibri"/>
              </a:rPr>
              <a:t>).</a:t>
            </a:r>
          </a:p>
          <a:p>
            <a:pPr marL="180340" eaLnBrk="1" hangingPunct="1">
              <a:lnSpc>
                <a:spcPct val="90000"/>
              </a:lnSpc>
              <a:spcBef>
                <a:spcPts val="0"/>
              </a:spcBef>
              <a:spcAft>
                <a:spcPts val="0"/>
              </a:spcAft>
              <a:tabLst>
                <a:tab pos="393700" algn="l"/>
                <a:tab pos="728663" algn="l"/>
              </a:tabLst>
              <a:defRPr/>
            </a:pPr>
            <a:r>
              <a:rPr lang="en-US" b="1" spc="-70" dirty="0">
                <a:highlight>
                  <a:srgbClr val="0000FF"/>
                </a:highlight>
                <a:latin typeface="Calibri"/>
                <a:cs typeface="Calibri"/>
              </a:rPr>
              <a:t>	</a:t>
            </a:r>
            <a:r>
              <a:rPr lang="en-US" b="1" dirty="0">
                <a:highlight>
                  <a:srgbClr val="0000FF"/>
                </a:highlight>
                <a:latin typeface="Calibri"/>
                <a:cs typeface="Calibri"/>
              </a:rPr>
              <a:t>3</a:t>
            </a:r>
            <a:r>
              <a:rPr lang="en-US" dirty="0">
                <a:highlight>
                  <a:srgbClr val="0000FF"/>
                </a:highlight>
                <a:latin typeface="Calibri"/>
                <a:cs typeface="Calibri"/>
              </a:rPr>
              <a:t>.</a:t>
            </a:r>
            <a:r>
              <a:rPr lang="en-US" dirty="0">
                <a:latin typeface="Calibri"/>
                <a:cs typeface="Calibri"/>
              </a:rPr>
              <a:t> In the partnership of Christ Himself               	(</a:t>
            </a:r>
            <a:r>
              <a:rPr lang="en-US" i="1" dirty="0">
                <a:latin typeface="Calibri"/>
                <a:cs typeface="Calibri"/>
              </a:rPr>
              <a:t>v. 17</a:t>
            </a:r>
            <a:r>
              <a:rPr lang="en-US" dirty="0">
                <a:latin typeface="Calibri"/>
                <a:cs typeface="Calibri"/>
              </a:rPr>
              <a:t>).</a:t>
            </a:r>
          </a:p>
          <a:p>
            <a:pPr marL="180340" eaLnBrk="1" hangingPunct="1">
              <a:lnSpc>
                <a:spcPct val="90000"/>
              </a:lnSpc>
              <a:spcBef>
                <a:spcPts val="0"/>
              </a:spcBef>
              <a:spcAft>
                <a:spcPts val="0"/>
              </a:spcAft>
              <a:tabLst>
                <a:tab pos="393700" algn="l"/>
                <a:tab pos="728663" algn="l"/>
              </a:tabLst>
              <a:defRPr/>
            </a:pPr>
            <a:r>
              <a:rPr lang="en-US" b="1" dirty="0">
                <a:highlight>
                  <a:srgbClr val="0000FF"/>
                </a:highlight>
                <a:latin typeface="Calibri"/>
                <a:cs typeface="Calibri"/>
              </a:rPr>
              <a:t>	4</a:t>
            </a:r>
            <a:r>
              <a:rPr lang="en-US" dirty="0">
                <a:highlight>
                  <a:srgbClr val="0000FF"/>
                </a:highlight>
                <a:latin typeface="Calibri"/>
                <a:cs typeface="Calibri"/>
              </a:rPr>
              <a:t>.</a:t>
            </a:r>
            <a:r>
              <a:rPr lang="en-US" dirty="0">
                <a:latin typeface="Calibri"/>
                <a:cs typeface="Calibri"/>
              </a:rPr>
              <a:t> In the immeasurability of the limitless   	love of Christ (</a:t>
            </a:r>
            <a:r>
              <a:rPr lang="en-US" i="1" dirty="0">
                <a:latin typeface="Calibri"/>
                <a:cs typeface="Calibri"/>
              </a:rPr>
              <a:t>vs. 18, 19</a:t>
            </a:r>
            <a:r>
              <a:rPr lang="en-US" dirty="0">
                <a:latin typeface="Calibri"/>
                <a:cs typeface="Calibri"/>
              </a:rPr>
              <a:t>).</a:t>
            </a:r>
          </a:p>
        </p:txBody>
      </p:sp>
      <p:sp>
        <p:nvSpPr>
          <p:cNvPr id="3" name="Text Box 4">
            <a:extLst>
              <a:ext uri="{FF2B5EF4-FFF2-40B4-BE49-F238E27FC236}">
                <a16:creationId xmlns:a16="http://schemas.microsoft.com/office/drawing/2014/main" id="{9CBA1E30-6091-1841-114C-48EB5A65C544}"/>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Church, Displayer of God’s Graces</a:t>
            </a:r>
          </a:p>
          <a:p>
            <a:pPr marL="36000">
              <a:defRPr/>
            </a:pPr>
            <a:r>
              <a:rPr lang="en-US" sz="3200" b="1" cap="small" spc="50" dirty="0">
                <a:latin typeface="Cambria"/>
                <a:cs typeface="Cambria"/>
              </a:rPr>
              <a:t>c. Glory in the Church and in Christ </a:t>
            </a:r>
          </a:p>
        </p:txBody>
      </p:sp>
    </p:spTree>
    <p:extLst>
      <p:ext uri="{BB962C8B-B14F-4D97-AF65-F5344CB8AC3E}">
        <p14:creationId xmlns:p14="http://schemas.microsoft.com/office/powerpoint/2010/main" val="334773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A26DA1EA-D744-64F9-8E6B-0B048D9846CC}"/>
              </a:ext>
            </a:extLst>
          </p:cNvPr>
          <p:cNvSpPr txBox="1">
            <a:spLocks noChangeArrowheads="1"/>
          </p:cNvSpPr>
          <p:nvPr/>
        </p:nvSpPr>
        <p:spPr bwMode="auto">
          <a:xfrm>
            <a:off x="0" y="1274049"/>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1780" eaLnBrk="1" hangingPunct="1">
              <a:lnSpc>
                <a:spcPct val="90000"/>
              </a:lnSpc>
              <a:spcBef>
                <a:spcPts val="0"/>
              </a:spcBef>
              <a:spcAft>
                <a:spcPts val="0"/>
              </a:spcAft>
              <a:tabLst>
                <a:tab pos="393700" algn="l"/>
                <a:tab pos="728663" algn="l"/>
              </a:tabLst>
              <a:defRPr/>
            </a:pPr>
            <a:r>
              <a:rPr lang="en-US" dirty="0">
                <a:solidFill>
                  <a:schemeClr val="bg1"/>
                </a:solidFill>
                <a:latin typeface="Calibri"/>
                <a:cs typeface="Calibri"/>
              </a:rPr>
              <a:t>Whenever we feel the press of problems, temptations, or doubts, we may turn to this buoyant account of Paul’s prayers.</a:t>
            </a:r>
          </a:p>
          <a:p>
            <a:pPr marL="271780" eaLnBrk="1" hangingPunct="1">
              <a:lnSpc>
                <a:spcPct val="90000"/>
              </a:lnSpc>
              <a:spcBef>
                <a:spcPts val="0"/>
              </a:spcBef>
              <a:spcAft>
                <a:spcPts val="0"/>
              </a:spcAft>
              <a:tabLst>
                <a:tab pos="393700" algn="l"/>
                <a:tab pos="728663" algn="l"/>
              </a:tabLst>
              <a:defRPr/>
            </a:pPr>
            <a:r>
              <a:rPr lang="en-US" dirty="0">
                <a:solidFill>
                  <a:schemeClr val="bg1"/>
                </a:solidFill>
                <a:latin typeface="Calibri"/>
                <a:cs typeface="Calibri"/>
              </a:rPr>
              <a:t>The imprisoned apostle raises our vision  to the grand horizon of God’s purposes and grace, reminding us that, </a:t>
            </a:r>
            <a:r>
              <a:rPr lang="en-US" dirty="0">
                <a:latin typeface="Calibri"/>
                <a:cs typeface="Calibri"/>
              </a:rPr>
              <a:t>whatever our current circumstances, </a:t>
            </a:r>
            <a:r>
              <a:rPr lang="en-US" b="1" spc="100" dirty="0">
                <a:latin typeface="Calibri"/>
                <a:cs typeface="Calibri"/>
              </a:rPr>
              <a:t>we are participants in God’s ultimate plan </a:t>
            </a:r>
            <a:r>
              <a:rPr lang="en-US" dirty="0">
                <a:latin typeface="Calibri"/>
                <a:cs typeface="Calibri"/>
              </a:rPr>
              <a:t>(</a:t>
            </a:r>
            <a:r>
              <a:rPr lang="en-US" i="1" dirty="0">
                <a:latin typeface="Calibri"/>
                <a:cs typeface="Calibri"/>
              </a:rPr>
              <a:t>Eph. 1:9, 10</a:t>
            </a:r>
            <a:r>
              <a:rPr lang="en-US" dirty="0">
                <a:latin typeface="Calibri"/>
                <a:cs typeface="Calibri"/>
              </a:rPr>
              <a:t>), and </a:t>
            </a:r>
            <a:r>
              <a:rPr lang="en-US" b="1" spc="100" dirty="0">
                <a:latin typeface="Calibri"/>
                <a:cs typeface="Calibri"/>
              </a:rPr>
              <a:t>His power is at work           in us.</a:t>
            </a:r>
          </a:p>
        </p:txBody>
      </p:sp>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274049"/>
            <a:ext cx="9144000" cy="341741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1780" eaLnBrk="1" hangingPunct="1">
              <a:lnSpc>
                <a:spcPct val="90000"/>
              </a:lnSpc>
              <a:spcBef>
                <a:spcPts val="0"/>
              </a:spcBef>
              <a:spcAft>
                <a:spcPts val="0"/>
              </a:spcAft>
              <a:tabLst>
                <a:tab pos="393700" algn="l"/>
                <a:tab pos="728663" algn="l"/>
              </a:tabLst>
              <a:defRPr/>
            </a:pPr>
            <a:r>
              <a:rPr lang="en-US" dirty="0">
                <a:latin typeface="Calibri"/>
                <a:cs typeface="Calibri"/>
              </a:rPr>
              <a:t>Whenever we feel the press of problems, temptations, or doubts, we may turn to this buoyant account of Paul’s prayers.</a:t>
            </a:r>
          </a:p>
          <a:p>
            <a:pPr marL="271780" eaLnBrk="1" hangingPunct="1">
              <a:lnSpc>
                <a:spcPct val="90000"/>
              </a:lnSpc>
              <a:spcBef>
                <a:spcPts val="0"/>
              </a:spcBef>
              <a:spcAft>
                <a:spcPts val="0"/>
              </a:spcAft>
              <a:tabLst>
                <a:tab pos="393700" algn="l"/>
                <a:tab pos="728663" algn="l"/>
              </a:tabLst>
              <a:defRPr/>
            </a:pPr>
            <a:r>
              <a:rPr lang="en-US" dirty="0">
                <a:latin typeface="Calibri"/>
                <a:cs typeface="Calibri"/>
              </a:rPr>
              <a:t>The imprisoned apostle raises our vision  to the grand horizon of God’s purposes and grace, reminding us that, </a:t>
            </a:r>
            <a:endParaRPr lang="en-US" b="1" spc="100" dirty="0">
              <a:latin typeface="Calibri"/>
              <a:cs typeface="Calibri"/>
            </a:endParaRPr>
          </a:p>
        </p:txBody>
      </p:sp>
      <p:sp>
        <p:nvSpPr>
          <p:cNvPr id="3" name="Text Box 4">
            <a:extLst>
              <a:ext uri="{FF2B5EF4-FFF2-40B4-BE49-F238E27FC236}">
                <a16:creationId xmlns:a16="http://schemas.microsoft.com/office/drawing/2014/main" id="{9CBA1E30-6091-1841-114C-48EB5A65C544}"/>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Church, Displayer of God’s Graces</a:t>
            </a:r>
          </a:p>
          <a:p>
            <a:pPr marL="36000">
              <a:defRPr/>
            </a:pPr>
            <a:r>
              <a:rPr lang="en-US" sz="3200" b="1" cap="small" spc="50" dirty="0">
                <a:latin typeface="Cambria"/>
                <a:cs typeface="Cambria"/>
              </a:rPr>
              <a:t>c. Glory in the Church and in Christ </a:t>
            </a:r>
          </a:p>
        </p:txBody>
      </p:sp>
    </p:spTree>
    <p:extLst>
      <p:ext uri="{BB962C8B-B14F-4D97-AF65-F5344CB8AC3E}">
        <p14:creationId xmlns:p14="http://schemas.microsoft.com/office/powerpoint/2010/main" val="35903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340768"/>
            <a:ext cx="9144000" cy="4248407"/>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tabLst>
                <a:tab pos="538163" algn="l"/>
                <a:tab pos="4445000" algn="l"/>
                <a:tab pos="4911725" algn="l"/>
              </a:tabLst>
              <a:defRPr/>
            </a:pPr>
            <a:r>
              <a:rPr lang="en-US" spc="-50" dirty="0">
                <a:latin typeface="Calibri"/>
                <a:cs typeface="Calibri"/>
              </a:rPr>
              <a:t>We have a </a:t>
            </a:r>
            <a:r>
              <a:rPr lang="en-US" sz="6000" spc="-50" dirty="0">
                <a:latin typeface="Calibri Light" panose="020F0302020204030204" pitchFamily="34" charset="0"/>
                <a:cs typeface="Calibri Light" panose="020F0302020204030204" pitchFamily="34" charset="0"/>
              </a:rPr>
              <a:t>knowledge</a:t>
            </a:r>
            <a:r>
              <a:rPr lang="en-US" spc="-50" dirty="0">
                <a:latin typeface="Calibri"/>
                <a:cs typeface="Calibri"/>
              </a:rPr>
              <a:t> of the          </a:t>
            </a:r>
            <a:r>
              <a:rPr lang="en-US" sz="6000" spc="-50" dirty="0">
                <a:latin typeface="Calibri Light" panose="020F0302020204030204" pitchFamily="34" charset="0"/>
                <a:cs typeface="Calibri Light" panose="020F0302020204030204" pitchFamily="34" charset="0"/>
              </a:rPr>
              <a:t>Christian’s privilege</a:t>
            </a:r>
            <a:r>
              <a:rPr lang="en-US" spc="-50" dirty="0">
                <a:latin typeface="Calibri"/>
                <a:cs typeface="Calibri"/>
              </a:rPr>
              <a:t>,                             and should seek for that deep,              </a:t>
            </a:r>
            <a:r>
              <a:rPr lang="en-US" sz="6000" spc="-50" dirty="0">
                <a:latin typeface="Calibri Light" panose="020F0302020204030204" pitchFamily="34" charset="0"/>
                <a:cs typeface="Calibri Light" panose="020F0302020204030204" pitchFamily="34" charset="0"/>
              </a:rPr>
              <a:t>spiritual understanding                   </a:t>
            </a:r>
            <a:r>
              <a:rPr lang="en-US" spc="-50" dirty="0">
                <a:latin typeface="Calibri"/>
                <a:cs typeface="Calibri"/>
              </a:rPr>
              <a:t>in the things of God that the Lord has desired us to have.</a:t>
            </a:r>
            <a:endParaRPr lang="en-US" spc="-70" dirty="0">
              <a:latin typeface="Calibri" panose="020F0502020204030204" pitchFamily="34" charset="0"/>
              <a:cs typeface="Calibri" panose="020F0502020204030204" pitchFamily="34" charset="0"/>
            </a:endParaRPr>
          </a:p>
        </p:txBody>
      </p:sp>
      <p:sp>
        <p:nvSpPr>
          <p:cNvPr id="4" name="Text Box 4">
            <a:extLst>
              <a:ext uri="{FF2B5EF4-FFF2-40B4-BE49-F238E27FC236}">
                <a16:creationId xmlns:a16="http://schemas.microsoft.com/office/drawing/2014/main" id="{3B0BB7CC-C79C-5469-6178-65D475D69D1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Mystery of the Gospel</a:t>
            </a:r>
          </a:p>
          <a:p>
            <a:pPr marL="36576">
              <a:defRPr/>
            </a:pPr>
            <a:r>
              <a:rPr lang="en-US" sz="3200" b="1" cap="small" spc="50" dirty="0">
                <a:latin typeface="Cambria"/>
                <a:cs typeface="Cambria"/>
              </a:rPr>
              <a:t>Last Word</a:t>
            </a:r>
          </a:p>
        </p:txBody>
      </p:sp>
    </p:spTree>
    <p:extLst>
      <p:ext uri="{BB962C8B-B14F-4D97-AF65-F5344CB8AC3E}">
        <p14:creationId xmlns:p14="http://schemas.microsoft.com/office/powerpoint/2010/main" val="2410372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484784"/>
            <a:ext cx="9144000" cy="4022640"/>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defRPr/>
            </a:pPr>
            <a:r>
              <a:rPr lang="de-DE" sz="3600" dirty="0" err="1">
                <a:latin typeface="Cambria"/>
                <a:ea typeface="Helvetica CY" charset="0"/>
                <a:cs typeface="Cambria"/>
              </a:rPr>
              <a:t>Ephesians</a:t>
            </a:r>
            <a:r>
              <a:rPr lang="de-DE" sz="3600" dirty="0">
                <a:latin typeface="Cambria"/>
                <a:ea typeface="Helvetica CY" charset="0"/>
                <a:cs typeface="Cambria"/>
              </a:rPr>
              <a:t> 3:20, 21 </a:t>
            </a:r>
            <a:r>
              <a:rPr lang="de-DE" sz="2800" cap="small" dirty="0">
                <a:latin typeface="Cambria"/>
                <a:ea typeface="Helvetica CY" charset="0"/>
                <a:cs typeface="Cambria"/>
              </a:rPr>
              <a:t>NIV</a:t>
            </a:r>
            <a:endParaRPr lang="de-DE" sz="3600" cap="small" dirty="0">
              <a:latin typeface="Cambria"/>
              <a:ea typeface="Helvetica CY" charset="0"/>
              <a:cs typeface="Cambria"/>
            </a:endParaRPr>
          </a:p>
          <a:p>
            <a:pPr algn="ctr" eaLnBrk="1" hangingPunct="1">
              <a:lnSpc>
                <a:spcPct val="90000"/>
              </a:lnSpc>
              <a:spcBef>
                <a:spcPts val="0"/>
              </a:spcBef>
              <a:spcAft>
                <a:spcPts val="1200"/>
              </a:spcAft>
              <a:tabLst/>
              <a:defRPr/>
            </a:pPr>
            <a:r>
              <a:rPr lang="en-US" dirty="0">
                <a:latin typeface="Calibri"/>
                <a:ea typeface="Helvetica CY" charset="0"/>
                <a:cs typeface="Calibri"/>
              </a:rPr>
              <a:t>“Now to him who is able to do immeasurably more than all we ask or imagine, according to his power that is at work within us, to him be glory in the church and in Christ Jesus throughout all generations, for ever and ever! Amen.”</a:t>
            </a:r>
          </a:p>
        </p:txBody>
      </p:sp>
      <p:sp>
        <p:nvSpPr>
          <p:cNvPr id="3" name="Text Box 4">
            <a:extLst>
              <a:ext uri="{FF2B5EF4-FFF2-40B4-BE49-F238E27FC236}">
                <a16:creationId xmlns:a16="http://schemas.microsoft.com/office/drawing/2014/main" id="{3703D12A-517B-22BD-6D0E-49760D9110C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Mystery of the Gospel</a:t>
            </a:r>
          </a:p>
          <a:p>
            <a:pPr marL="36000">
              <a:defRPr/>
            </a:pPr>
            <a:r>
              <a:rPr lang="en-US" sz="3200" b="1" cap="small" spc="50" dirty="0">
                <a:latin typeface="Cambria"/>
                <a:cs typeface="Cambria"/>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F9619C74-D03D-F891-65E3-BFE2604972DD}"/>
              </a:ext>
            </a:extLst>
          </p:cNvPr>
          <p:cNvSpPr txBox="1">
            <a:spLocks noChangeArrowheads="1"/>
          </p:cNvSpPr>
          <p:nvPr/>
        </p:nvSpPr>
        <p:spPr bwMode="auto">
          <a:xfrm>
            <a:off x="1588" y="1241535"/>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32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In Ephesians 3, Paul opens with a theme that he had already touched on earlier: “that the Gentiles should be fellow heirs, of the same body, and partakers of His promise in Christ through the gospel” (</a:t>
            </a:r>
            <a:r>
              <a:rPr lang="en-US" i="1" dirty="0">
                <a:solidFill>
                  <a:schemeClr val="bg1"/>
                </a:solidFill>
                <a:latin typeface="Calibri"/>
                <a:cs typeface="Calibri"/>
              </a:rPr>
              <a:t>Eph. 3:6</a:t>
            </a:r>
            <a:r>
              <a:rPr lang="en-US" dirty="0">
                <a:solidFill>
                  <a:schemeClr val="bg1"/>
                </a:solidFill>
                <a:latin typeface="Calibri"/>
                <a:cs typeface="Calibri"/>
              </a:rPr>
              <a:t>). </a:t>
            </a:r>
            <a:r>
              <a:rPr lang="en-US" dirty="0">
                <a:latin typeface="Calibri"/>
                <a:cs typeface="Calibri"/>
              </a:rPr>
              <a:t>And we also hear his commit-</a:t>
            </a:r>
            <a:r>
              <a:rPr lang="en-US" dirty="0" err="1">
                <a:latin typeface="Calibri"/>
                <a:cs typeface="Calibri"/>
              </a:rPr>
              <a:t>ment</a:t>
            </a:r>
            <a:r>
              <a:rPr lang="en-US" dirty="0">
                <a:latin typeface="Calibri"/>
                <a:cs typeface="Calibri"/>
              </a:rPr>
              <a:t> to the </a:t>
            </a:r>
            <a:r>
              <a:rPr lang="en-US" b="1" dirty="0">
                <a:solidFill>
                  <a:srgbClr val="FFFF00"/>
                </a:solidFill>
                <a:latin typeface="Calibri"/>
                <a:cs typeface="Calibri"/>
              </a:rPr>
              <a:t>mystery at the heart of the gospel</a:t>
            </a:r>
            <a:r>
              <a:rPr lang="en-US" dirty="0">
                <a:latin typeface="Calibri"/>
                <a:cs typeface="Calibri"/>
              </a:rPr>
              <a:t>, the mystery that, in the church, Gentiles are on equal footing with their Jewish brothers and sisters.</a:t>
            </a:r>
          </a:p>
        </p:txBody>
      </p:sp>
      <p:sp>
        <p:nvSpPr>
          <p:cNvPr id="4" name="Text Box 3">
            <a:extLst>
              <a:ext uri="{FF2B5EF4-FFF2-40B4-BE49-F238E27FC236}">
                <a16:creationId xmlns:a16="http://schemas.microsoft.com/office/drawing/2014/main" id="{F21B4D23-4D81-E441-C5A4-6FD565A2DC23}"/>
              </a:ext>
            </a:extLst>
          </p:cNvPr>
          <p:cNvSpPr txBox="1">
            <a:spLocks noChangeArrowheads="1"/>
          </p:cNvSpPr>
          <p:nvPr/>
        </p:nvSpPr>
        <p:spPr bwMode="auto">
          <a:xfrm>
            <a:off x="1588" y="1241535"/>
            <a:ext cx="9144000" cy="3417410"/>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320"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In Ephesians 3, Paul opens with a theme that he had already touched on earlier: “that the Gentiles should be fellow heirs, of the same body, and partakers of His promise in Christ through the gospel” (</a:t>
            </a:r>
            <a:r>
              <a:rPr lang="en-US" i="1" dirty="0">
                <a:latin typeface="Calibri"/>
                <a:cs typeface="Calibri"/>
              </a:rPr>
              <a:t>Eph. 3:6</a:t>
            </a:r>
            <a:r>
              <a:rPr lang="en-US" dirty="0">
                <a:latin typeface="Calibri"/>
                <a:cs typeface="Calibri"/>
              </a:rPr>
              <a:t>). </a:t>
            </a:r>
          </a:p>
        </p:txBody>
      </p:sp>
      <p:sp>
        <p:nvSpPr>
          <p:cNvPr id="3" name="Text Box 4">
            <a:extLst>
              <a:ext uri="{FF2B5EF4-FFF2-40B4-BE49-F238E27FC236}">
                <a16:creationId xmlns:a16="http://schemas.microsoft.com/office/drawing/2014/main" id="{639B593D-7181-50C5-D5F2-DD1BB2AAF96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Mystery of the Gospel</a:t>
            </a:r>
          </a:p>
          <a:p>
            <a:pPr marL="36000">
              <a:defRPr/>
            </a:pPr>
            <a:r>
              <a:rPr lang="en-US" sz="3200" b="1" cap="small" spc="50" dirty="0">
                <a:latin typeface="Cambria"/>
                <a:cs typeface="Cambria"/>
              </a:rPr>
              <a:t>Initial Word</a:t>
            </a: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0" y="1360214"/>
            <a:ext cx="9144000" cy="5386090"/>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0"/>
              </a:spcAft>
              <a:tabLst>
                <a:tab pos="684213" algn="l"/>
                <a:tab pos="1185863" algn="l"/>
                <a:tab pos="3810000" algn="l"/>
              </a:tabLst>
            </a:pPr>
            <a:r>
              <a:rPr lang="en-US" dirty="0">
                <a:latin typeface="Calibri" panose="020F0502020204030204" pitchFamily="34" charset="0"/>
                <a:cs typeface="Calibri" panose="020F0502020204030204" pitchFamily="34" charset="0"/>
              </a:rPr>
              <a:t>1. “Paul, the </a:t>
            </a:r>
            <a:r>
              <a:rPr lang="en-US" b="1" spc="100" dirty="0">
                <a:latin typeface="Calibri" panose="020F0502020204030204" pitchFamily="34" charset="0"/>
                <a:cs typeface="Calibri" panose="020F0502020204030204" pitchFamily="34" charset="0"/>
              </a:rPr>
              <a:t>Prisoner </a:t>
            </a:r>
            <a:r>
              <a:rPr lang="en-US" dirty="0">
                <a:latin typeface="Calibri" panose="020F0502020204030204" pitchFamily="34" charset="0"/>
                <a:cs typeface="Calibri" panose="020F0502020204030204" pitchFamily="34" charset="0"/>
              </a:rPr>
              <a:t>of Christ”</a:t>
            </a:r>
            <a:endParaRPr lang="en-US" b="1" spc="100" dirty="0">
              <a:latin typeface="Calibri" panose="020F0502020204030204" pitchFamily="34" charset="0"/>
              <a:cs typeface="Calibri" panose="020F0502020204030204" pitchFamily="34" charset="0"/>
            </a:endParaRPr>
          </a:p>
          <a:p>
            <a:pPr marL="179388" eaLnBrk="1" hangingPunct="1">
              <a:lnSpc>
                <a:spcPct val="90000"/>
              </a:lnSpc>
              <a:spcBef>
                <a:spcPts val="0"/>
              </a:spcBef>
              <a:spcAft>
                <a:spcPts val="1200"/>
              </a:spcAft>
              <a:tabLst>
                <a:tab pos="684213" algn="l"/>
                <a:tab pos="1185863" algn="l"/>
                <a:tab pos="3810000" algn="l"/>
              </a:tabLst>
            </a:pPr>
            <a:r>
              <a:rPr lang="en-US" b="1" spc="1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For the Gentiles (</a:t>
            </a:r>
            <a:r>
              <a:rPr lang="en-US" i="1" spc="-100" dirty="0">
                <a:latin typeface="Calibri" panose="020F0502020204030204" pitchFamily="34" charset="0"/>
                <a:cs typeface="Calibri" panose="020F0502020204030204" pitchFamily="34" charset="0"/>
              </a:rPr>
              <a:t>Eph. 3:1</a:t>
            </a:r>
            <a:r>
              <a:rPr lang="en-US" spc="-100" dirty="0">
                <a:latin typeface="Calibri" panose="020F0502020204030204" pitchFamily="34" charset="0"/>
                <a:cs typeface="Calibri" panose="020F0502020204030204" pitchFamily="34" charset="0"/>
              </a:rPr>
              <a:t>).</a:t>
            </a:r>
          </a:p>
          <a:p>
            <a:pPr marL="179388" eaLnBrk="1" hangingPunct="1">
              <a:lnSpc>
                <a:spcPct val="90000"/>
              </a:lnSpc>
              <a:spcBef>
                <a:spcPts val="0"/>
              </a:spcBef>
              <a:spcAft>
                <a:spcPts val="0"/>
              </a:spcAft>
              <a:tabLst>
                <a:tab pos="684213" algn="l"/>
                <a:tab pos="1185863" algn="l"/>
                <a:tab pos="3810000" algn="l"/>
              </a:tabLst>
            </a:pPr>
            <a:r>
              <a:rPr lang="en-US" dirty="0">
                <a:latin typeface="Calibri" panose="020F0502020204030204" pitchFamily="34" charset="0"/>
                <a:cs typeface="Calibri" panose="020F0502020204030204" pitchFamily="34" charset="0"/>
              </a:rPr>
              <a:t>2. “The </a:t>
            </a:r>
            <a:r>
              <a:rPr lang="en-US" b="1" spc="100" dirty="0">
                <a:latin typeface="Calibri" panose="020F0502020204030204" pitchFamily="34" charset="0"/>
                <a:cs typeface="Calibri" panose="020F0502020204030204" pitchFamily="34" charset="0"/>
              </a:rPr>
              <a:t>Mystery </a:t>
            </a:r>
            <a:r>
              <a:rPr lang="en-US" dirty="0">
                <a:latin typeface="Calibri" panose="020F0502020204030204" pitchFamily="34" charset="0"/>
                <a:cs typeface="Calibri" panose="020F0502020204030204" pitchFamily="34" charset="0"/>
              </a:rPr>
              <a:t>of Christ”</a:t>
            </a:r>
          </a:p>
          <a:p>
            <a:pPr marL="179388" eaLnBrk="1" hangingPunct="1">
              <a:lnSpc>
                <a:spcPct val="90000"/>
              </a:lnSpc>
              <a:spcBef>
                <a:spcPts val="0"/>
              </a:spcBef>
              <a:spcAft>
                <a:spcPts val="1200"/>
              </a:spcAft>
              <a:tabLst>
                <a:tab pos="684213" algn="l"/>
                <a:tab pos="1185863" algn="l"/>
                <a:tab pos="3810000" algn="l"/>
              </a:tabLst>
            </a:pPr>
            <a:r>
              <a:rPr lang="en-US" spc="-1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Passion About the Gospel (</a:t>
            </a:r>
            <a:r>
              <a:rPr lang="en-US" i="1" dirty="0">
                <a:latin typeface="Calibri" panose="020F0502020204030204" pitchFamily="34" charset="0"/>
                <a:cs typeface="Calibri" panose="020F0502020204030204" pitchFamily="34" charset="0"/>
              </a:rPr>
              <a:t>Eph. 3:1–6</a:t>
            </a:r>
            <a:r>
              <a:rPr lang="en-US" dirty="0">
                <a:latin typeface="Calibri" panose="020F0502020204030204" pitchFamily="34" charset="0"/>
                <a:cs typeface="Calibri" panose="020F0502020204030204" pitchFamily="34" charset="0"/>
              </a:rPr>
              <a:t>).  </a:t>
            </a:r>
          </a:p>
          <a:p>
            <a:pPr marL="179388" eaLnBrk="1" hangingPunct="1">
              <a:lnSpc>
                <a:spcPct val="90000"/>
              </a:lnSpc>
              <a:spcBef>
                <a:spcPts val="0"/>
              </a:spcBef>
              <a:spcAft>
                <a:spcPts val="0"/>
              </a:spcAft>
              <a:tabLst>
                <a:tab pos="684213" algn="l"/>
                <a:tab pos="1185863" algn="l"/>
                <a:tab pos="3810000" algn="l"/>
              </a:tabLst>
            </a:pPr>
            <a:r>
              <a:rPr lang="en-US" dirty="0">
                <a:latin typeface="Calibri" panose="020F0502020204030204" pitchFamily="34" charset="0"/>
                <a:cs typeface="Calibri" panose="020F0502020204030204" pitchFamily="34" charset="0"/>
              </a:rPr>
              <a:t>3. Church, </a:t>
            </a:r>
            <a:r>
              <a:rPr lang="en-US" b="1" spc="100" dirty="0">
                <a:latin typeface="Calibri" panose="020F0502020204030204" pitchFamily="34" charset="0"/>
                <a:cs typeface="Calibri" panose="020F0502020204030204" pitchFamily="34" charset="0"/>
              </a:rPr>
              <a:t>Displayer </a:t>
            </a:r>
            <a:r>
              <a:rPr lang="en-US" dirty="0">
                <a:latin typeface="Calibri" panose="020F0502020204030204" pitchFamily="34" charset="0"/>
                <a:cs typeface="Calibri" panose="020F0502020204030204" pitchFamily="34" charset="0"/>
              </a:rPr>
              <a:t>of God’s Graces  	</a:t>
            </a:r>
          </a:p>
          <a:p>
            <a:pPr marL="179388" eaLnBrk="1" hangingPunct="1">
              <a:lnSpc>
                <a:spcPct val="90000"/>
              </a:lnSpc>
              <a:spcBef>
                <a:spcPts val="0"/>
              </a:spcBef>
              <a:spcAft>
                <a:spcPts val="0"/>
              </a:spcAft>
              <a:tabLst>
                <a:tab pos="684213" algn="l"/>
                <a:tab pos="1185863" algn="l"/>
                <a:tab pos="3810000" algn="l"/>
              </a:tabLst>
            </a:pPr>
            <a:r>
              <a:rPr lang="en-US" dirty="0">
                <a:latin typeface="Calibri" panose="020F0502020204030204" pitchFamily="34" charset="0"/>
                <a:cs typeface="Calibri" panose="020F0502020204030204" pitchFamily="34" charset="0"/>
              </a:rPr>
              <a:t>	a. Revealer of God’s Wisdom (</a:t>
            </a:r>
            <a:r>
              <a:rPr lang="en-US" i="1" spc="-100" dirty="0">
                <a:latin typeface="Calibri" panose="020F0502020204030204" pitchFamily="34" charset="0"/>
                <a:cs typeface="Calibri" panose="020F0502020204030204" pitchFamily="34" charset="0"/>
              </a:rPr>
              <a:t>Eph. 3:10</a:t>
            </a:r>
            <a:r>
              <a:rPr lang="en-US" spc="-100" dirty="0">
                <a:latin typeface="Calibri" panose="020F0502020204030204" pitchFamily="34" charset="0"/>
                <a:cs typeface="Calibri" panose="020F0502020204030204" pitchFamily="34" charset="0"/>
              </a:rPr>
              <a:t>). </a:t>
            </a:r>
          </a:p>
          <a:p>
            <a:pPr marL="179388" eaLnBrk="1" hangingPunct="1">
              <a:lnSpc>
                <a:spcPct val="90000"/>
              </a:lnSpc>
              <a:spcBef>
                <a:spcPts val="0"/>
              </a:spcBef>
              <a:spcAft>
                <a:spcPts val="0"/>
              </a:spcAft>
              <a:tabLst>
                <a:tab pos="684213" algn="l"/>
                <a:tab pos="1185863" algn="l"/>
                <a:tab pos="3810000" algn="l"/>
              </a:tabLst>
            </a:pPr>
            <a:r>
              <a:rPr lang="en-US" spc="-100" dirty="0">
                <a:latin typeface="Calibri" panose="020F0502020204030204" pitchFamily="34" charset="0"/>
                <a:cs typeface="Calibri" panose="020F0502020204030204" pitchFamily="34" charset="0"/>
              </a:rPr>
              <a:t>	b.</a:t>
            </a:r>
            <a:r>
              <a:rPr lang="en-US" spc="-300" dirty="0">
                <a:latin typeface="Calibri" panose="020F0502020204030204" pitchFamily="34" charset="0"/>
                <a:cs typeface="Calibri" panose="020F0502020204030204" pitchFamily="34" charset="0"/>
              </a:rPr>
              <a:t> </a:t>
            </a:r>
            <a:r>
              <a:rPr lang="en-US" spc="-100" dirty="0">
                <a:latin typeface="Calibri" panose="020F0502020204030204" pitchFamily="34" charset="0"/>
                <a:cs typeface="Calibri" panose="020F0502020204030204" pitchFamily="34" charset="0"/>
              </a:rPr>
              <a:t>Christ,</a:t>
            </a:r>
            <a:r>
              <a:rPr lang="en-US" spc="-300" dirty="0">
                <a:latin typeface="Calibri" panose="020F0502020204030204" pitchFamily="34" charset="0"/>
                <a:cs typeface="Calibri" panose="020F0502020204030204" pitchFamily="34" charset="0"/>
              </a:rPr>
              <a:t> </a:t>
            </a:r>
            <a:r>
              <a:rPr lang="en-US" spc="-100" dirty="0">
                <a:latin typeface="Calibri" panose="020F0502020204030204" pitchFamily="34" charset="0"/>
                <a:cs typeface="Calibri" panose="020F0502020204030204" pitchFamily="34" charset="0"/>
              </a:rPr>
              <a:t>Dwelling</a:t>
            </a:r>
            <a:r>
              <a:rPr lang="en-US" spc="-300" dirty="0">
                <a:latin typeface="Calibri" panose="020F0502020204030204" pitchFamily="34" charset="0"/>
                <a:cs typeface="Calibri" panose="020F0502020204030204" pitchFamily="34" charset="0"/>
              </a:rPr>
              <a:t> </a:t>
            </a:r>
            <a:r>
              <a:rPr lang="en-US" spc="-100" dirty="0">
                <a:latin typeface="Calibri" panose="020F0502020204030204" pitchFamily="34" charset="0"/>
                <a:cs typeface="Calibri" panose="020F0502020204030204" pitchFamily="34" charset="0"/>
              </a:rPr>
              <a:t>in</a:t>
            </a:r>
            <a:r>
              <a:rPr lang="en-US" spc="-300" dirty="0">
                <a:latin typeface="Calibri" panose="020F0502020204030204" pitchFamily="34" charset="0"/>
                <a:cs typeface="Calibri" panose="020F0502020204030204" pitchFamily="34" charset="0"/>
              </a:rPr>
              <a:t> </a:t>
            </a:r>
            <a:r>
              <a:rPr lang="en-US" spc="-100" dirty="0">
                <a:latin typeface="Calibri" panose="020F0502020204030204" pitchFamily="34" charset="0"/>
                <a:cs typeface="Calibri" panose="020F0502020204030204" pitchFamily="34" charset="0"/>
              </a:rPr>
              <a:t>Your Heart</a:t>
            </a:r>
            <a:r>
              <a:rPr lang="en-US" spc="-300" dirty="0">
                <a:latin typeface="Calibri" panose="020F0502020204030204" pitchFamily="34" charset="0"/>
                <a:cs typeface="Calibri" panose="020F0502020204030204" pitchFamily="34" charset="0"/>
              </a:rPr>
              <a:t> </a:t>
            </a:r>
            <a:r>
              <a:rPr lang="en-US" spc="-150" dirty="0">
                <a:latin typeface="Calibri" panose="020F0502020204030204" pitchFamily="34" charset="0"/>
                <a:cs typeface="Calibri" panose="020F0502020204030204" pitchFamily="34" charset="0"/>
              </a:rPr>
              <a:t>(</a:t>
            </a:r>
            <a:r>
              <a:rPr lang="en-US" i="1" spc="-150" dirty="0">
                <a:latin typeface="Calibri" panose="020F0502020204030204" pitchFamily="34" charset="0"/>
                <a:cs typeface="Calibri" panose="020F0502020204030204" pitchFamily="34" charset="0"/>
              </a:rPr>
              <a:t>Eph.</a:t>
            </a:r>
            <a:r>
              <a:rPr lang="en-US" i="1" spc="-300" dirty="0">
                <a:latin typeface="Calibri" panose="020F0502020204030204" pitchFamily="34" charset="0"/>
                <a:cs typeface="Calibri" panose="020F0502020204030204" pitchFamily="34" charset="0"/>
              </a:rPr>
              <a:t> </a:t>
            </a:r>
            <a:r>
              <a:rPr lang="en-US" i="1" spc="-150" dirty="0">
                <a:latin typeface="Calibri" panose="020F0502020204030204" pitchFamily="34" charset="0"/>
                <a:cs typeface="Calibri" panose="020F0502020204030204" pitchFamily="34" charset="0"/>
              </a:rPr>
              <a:t>3:</a:t>
            </a:r>
            <a:r>
              <a:rPr lang="en-US" i="1" spc="-300" dirty="0">
                <a:latin typeface="Calibri" panose="020F0502020204030204" pitchFamily="34" charset="0"/>
                <a:cs typeface="Calibri" panose="020F0502020204030204" pitchFamily="34" charset="0"/>
              </a:rPr>
              <a:t> </a:t>
            </a:r>
            <a:r>
              <a:rPr lang="en-US" i="1" spc="-150" dirty="0">
                <a:latin typeface="Calibri" panose="020F0502020204030204" pitchFamily="34" charset="0"/>
                <a:cs typeface="Calibri" panose="020F0502020204030204" pitchFamily="34" charset="0"/>
              </a:rPr>
              <a:t>17</a:t>
            </a:r>
            <a:r>
              <a:rPr lang="en-US" spc="-150" dirty="0">
                <a:latin typeface="Calibri" panose="020F0502020204030204" pitchFamily="34" charset="0"/>
                <a:cs typeface="Calibri" panose="020F0502020204030204" pitchFamily="34" charset="0"/>
              </a:rPr>
              <a:t>).</a:t>
            </a:r>
          </a:p>
          <a:p>
            <a:pPr marL="179388" eaLnBrk="1" hangingPunct="1">
              <a:lnSpc>
                <a:spcPct val="90000"/>
              </a:lnSpc>
              <a:spcBef>
                <a:spcPts val="0"/>
              </a:spcBef>
              <a:spcAft>
                <a:spcPts val="0"/>
              </a:spcAft>
              <a:tabLst>
                <a:tab pos="684213" algn="l"/>
                <a:tab pos="1185863" algn="l"/>
                <a:tab pos="3810000" algn="l"/>
              </a:tabLst>
            </a:pPr>
            <a:r>
              <a:rPr lang="en-US" spc="-150" dirty="0">
                <a:latin typeface="Calibri" panose="020F0502020204030204" pitchFamily="34" charset="0"/>
                <a:cs typeface="Calibri" panose="020F0502020204030204" pitchFamily="34" charset="0"/>
              </a:rPr>
              <a:t>	</a:t>
            </a:r>
            <a:r>
              <a:rPr lang="en-US" spc="-100" dirty="0">
                <a:latin typeface="Calibri" panose="020F0502020204030204" pitchFamily="34" charset="0"/>
                <a:cs typeface="Calibri" panose="020F0502020204030204" pitchFamily="34" charset="0"/>
              </a:rPr>
              <a:t>c. </a:t>
            </a:r>
            <a:r>
              <a:rPr lang="en-US" dirty="0">
                <a:latin typeface="Calibri" panose="020F0502020204030204" pitchFamily="34" charset="0"/>
                <a:cs typeface="Calibri" panose="020F0502020204030204" pitchFamily="34" charset="0"/>
              </a:rPr>
              <a:t>Glory in the Church and in Christ 	Jesus (</a:t>
            </a:r>
            <a:r>
              <a:rPr lang="en-US" i="1" dirty="0">
                <a:latin typeface="Calibri" panose="020F0502020204030204" pitchFamily="34" charset="0"/>
                <a:cs typeface="Calibri" panose="020F0502020204030204" pitchFamily="34" charset="0"/>
              </a:rPr>
              <a:t>Eph. 3:21</a:t>
            </a:r>
            <a:r>
              <a:rPr lang="en-US" dirty="0">
                <a:latin typeface="Calibri" panose="020F0502020204030204" pitchFamily="34" charset="0"/>
                <a:cs typeface="Calibri" panose="020F0502020204030204" pitchFamily="34" charset="0"/>
              </a:rPr>
              <a:t>). </a:t>
            </a:r>
          </a:p>
        </p:txBody>
      </p:sp>
      <p:sp>
        <p:nvSpPr>
          <p:cNvPr id="7" name="Text Box 4">
            <a:extLst>
              <a:ext uri="{FF2B5EF4-FFF2-40B4-BE49-F238E27FC236}">
                <a16:creationId xmlns:a16="http://schemas.microsoft.com/office/drawing/2014/main" id="{025BF9C5-E895-4D77-F5F8-C25136AE4C7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Mystery of the Gospel</a:t>
            </a:r>
          </a:p>
          <a:p>
            <a:pPr marL="36000">
              <a:defRPr/>
            </a:pPr>
            <a:r>
              <a:rPr lang="en-US" sz="3200" b="1" cap="small" spc="50" dirty="0">
                <a:latin typeface="Cambria"/>
                <a:cs typeface="Cambria"/>
              </a:rPr>
              <a:t>Quick Look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1000"/>
                                        <p:tgtEl>
                                          <p:spTgt spid="7">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7">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sp>
        <p:nvSpPr>
          <p:cNvPr id="4" name="Text Box 4">
            <a:extLst>
              <a:ext uri="{FF2B5EF4-FFF2-40B4-BE49-F238E27FC236}">
                <a16:creationId xmlns:a16="http://schemas.microsoft.com/office/drawing/2014/main" id="{8B0FB830-F977-FBEF-9E27-530950512A6F}"/>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Mystery of the Gospel</a:t>
            </a:r>
          </a:p>
          <a:p>
            <a:pPr marL="36000">
              <a:spcAft>
                <a:spcPts val="600"/>
              </a:spcAft>
              <a:defRPr/>
            </a:pPr>
            <a:r>
              <a:rPr lang="en-US" sz="3200" b="1" cap="small" spc="50" dirty="0">
                <a:latin typeface="Cambria"/>
                <a:cs typeface="Cambria"/>
              </a:rPr>
              <a:t>1. “Paul, the Prisoner of Christ”</a:t>
            </a:r>
          </a:p>
        </p:txBody>
      </p:sp>
      <p:sp>
        <p:nvSpPr>
          <p:cNvPr id="3" name="Text Box 3">
            <a:extLst>
              <a:ext uri="{FF2B5EF4-FFF2-40B4-BE49-F238E27FC236}">
                <a16:creationId xmlns:a16="http://schemas.microsoft.com/office/drawing/2014/main" id="{77445E98-52DC-0CB4-8199-D8DC6E9066EA}"/>
              </a:ext>
            </a:extLst>
          </p:cNvPr>
          <p:cNvSpPr txBox="1">
            <a:spLocks noChangeArrowheads="1"/>
          </p:cNvSpPr>
          <p:nvPr/>
        </p:nvSpPr>
        <p:spPr bwMode="auto">
          <a:xfrm>
            <a:off x="1" y="1556792"/>
            <a:ext cx="4788023" cy="3515899"/>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defRPr/>
            </a:pPr>
            <a:r>
              <a:rPr lang="de-DE" sz="3600" dirty="0" err="1">
                <a:latin typeface="Cambria"/>
                <a:cs typeface="Cambria"/>
              </a:rPr>
              <a:t>Ephesians</a:t>
            </a:r>
            <a:r>
              <a:rPr lang="de-DE" sz="3600" dirty="0">
                <a:latin typeface="Cambria"/>
                <a:cs typeface="Cambria"/>
              </a:rPr>
              <a:t> 3:1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“For this reason I, Paul, the                 </a:t>
            </a:r>
            <a:r>
              <a:rPr lang="en-US" b="1" spc="100" dirty="0">
                <a:latin typeface="Calibri"/>
                <a:cs typeface="Calibri"/>
              </a:rPr>
              <a:t>prisoner of              Christ Jesus                       </a:t>
            </a:r>
            <a:r>
              <a:rPr lang="en-US" dirty="0">
                <a:latin typeface="Calibri"/>
                <a:cs typeface="Calibri"/>
              </a:rPr>
              <a:t>for you Gentiles.”</a:t>
            </a:r>
          </a:p>
        </p:txBody>
      </p:sp>
      <p:pic>
        <p:nvPicPr>
          <p:cNvPr id="6" name="Picture 5">
            <a:extLst>
              <a:ext uri="{FF2B5EF4-FFF2-40B4-BE49-F238E27FC236}">
                <a16:creationId xmlns:a16="http://schemas.microsoft.com/office/drawing/2014/main" id="{2C545E54-346B-A675-7D94-29D0ED31B9F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4932040" y="1556792"/>
            <a:ext cx="3802716" cy="4869160"/>
          </a:xfrm>
          <a:prstGeom prst="rect">
            <a:avLst/>
          </a:prstGeom>
        </p:spPr>
      </p:pic>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6" presetClass="entr" presetSubtype="37"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outVertical)">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0"/>
              </a:spcAft>
              <a:tabLst>
                <a:tab pos="450850" algn="l"/>
                <a:tab pos="839788" algn="l"/>
              </a:tabLst>
              <a:defRPr/>
            </a:pPr>
            <a:r>
              <a:rPr lang="en-US" b="1" spc="100" dirty="0">
                <a:latin typeface="Calibri"/>
                <a:cs typeface="Calibri"/>
              </a:rPr>
              <a:t>Ephesians 3 displays an interesting structure. </a:t>
            </a:r>
          </a:p>
          <a:p>
            <a:pPr marL="180975" eaLnBrk="1" hangingPunct="1">
              <a:lnSpc>
                <a:spcPct val="90000"/>
              </a:lnSpc>
              <a:spcBef>
                <a:spcPts val="0"/>
              </a:spcBef>
              <a:spcAft>
                <a:spcPts val="0"/>
              </a:spcAft>
              <a:tabLst>
                <a:tab pos="450850" algn="l"/>
                <a:tab pos="839788" algn="l"/>
              </a:tabLst>
              <a:defRPr/>
            </a:pPr>
            <a:r>
              <a:rPr lang="en-US" dirty="0">
                <a:latin typeface="Calibri"/>
                <a:cs typeface="Calibri"/>
              </a:rPr>
              <a:t>	</a:t>
            </a:r>
            <a:r>
              <a:rPr lang="en-US" spc="-100" dirty="0">
                <a:latin typeface="Calibri"/>
                <a:cs typeface="Calibri"/>
              </a:rPr>
              <a:t>• It begins with: “For this reason I, Paul, the 	</a:t>
            </a:r>
            <a:r>
              <a:rPr lang="en-US" dirty="0">
                <a:latin typeface="Calibri"/>
                <a:cs typeface="Calibri"/>
              </a:rPr>
              <a:t>prisoner of Christ Jesus for you Gentiles.”</a:t>
            </a:r>
          </a:p>
          <a:p>
            <a:pPr marL="180975" eaLnBrk="1" hangingPunct="1">
              <a:lnSpc>
                <a:spcPct val="90000"/>
              </a:lnSpc>
              <a:spcBef>
                <a:spcPts val="0"/>
              </a:spcBef>
              <a:spcAft>
                <a:spcPts val="0"/>
              </a:spcAft>
              <a:tabLst>
                <a:tab pos="450850" algn="l"/>
                <a:tab pos="839788" algn="l"/>
              </a:tabLst>
              <a:defRPr/>
            </a:pPr>
            <a:r>
              <a:rPr lang="en-US" spc="-70" dirty="0">
                <a:latin typeface="Calibri"/>
                <a:cs typeface="Calibri"/>
              </a:rPr>
              <a:t>	• Then, a lengthy digression focused on his </a:t>
            </a:r>
            <a:r>
              <a:rPr lang="en-US" spc="-100" dirty="0">
                <a:latin typeface="Calibri"/>
                <a:cs typeface="Calibri"/>
              </a:rPr>
              <a:t>	</a:t>
            </a:r>
            <a:r>
              <a:rPr lang="en-US" spc="-30" dirty="0">
                <a:latin typeface="Calibri"/>
                <a:cs typeface="Calibri"/>
              </a:rPr>
              <a:t>work as apostle to the Gentiles (vs. 2–13).</a:t>
            </a:r>
          </a:p>
          <a:p>
            <a:pPr marL="180975" eaLnBrk="1" hangingPunct="1">
              <a:lnSpc>
                <a:spcPct val="90000"/>
              </a:lnSpc>
              <a:spcBef>
                <a:spcPts val="0"/>
              </a:spcBef>
              <a:spcAft>
                <a:spcPts val="0"/>
              </a:spcAft>
              <a:tabLst>
                <a:tab pos="450850" algn="l"/>
                <a:tab pos="839788" algn="l"/>
              </a:tabLst>
              <a:defRPr/>
            </a:pPr>
            <a:r>
              <a:rPr lang="en-US" spc="-30" dirty="0">
                <a:latin typeface="Calibri"/>
                <a:cs typeface="Calibri"/>
              </a:rPr>
              <a:t>	• Then, a return to his original train of 	thought by repeating the phrase “For            	this reason” (</a:t>
            </a:r>
            <a:r>
              <a:rPr lang="en-US" i="1" spc="-30" dirty="0">
                <a:latin typeface="Calibri"/>
                <a:cs typeface="Calibri"/>
              </a:rPr>
              <a:t>v. 14</a:t>
            </a:r>
            <a:r>
              <a:rPr lang="en-US" spc="-30" dirty="0">
                <a:latin typeface="Calibri"/>
                <a:cs typeface="Calibri"/>
              </a:rPr>
              <a:t>), with verses 14–21 	providing his interrupted prayer report.</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06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lnSpc>
                <a:spcPct val="90000"/>
              </a:lnSpc>
              <a:spcAft>
                <a:spcPts val="600"/>
              </a:spcAft>
              <a:defRPr/>
            </a:pPr>
            <a:r>
              <a:rPr lang="en-US" sz="3200" i="1" dirty="0">
                <a:solidFill>
                  <a:srgbClr val="FFFF00"/>
                </a:solidFill>
                <a:latin typeface="Cambria"/>
                <a:cs typeface="Cambria"/>
              </a:rPr>
              <a:t>1. “Paul, the Prisoner of Christ”</a:t>
            </a:r>
          </a:p>
          <a:p>
            <a:pPr marL="36000">
              <a:lnSpc>
                <a:spcPct val="80000"/>
              </a:lnSpc>
              <a:defRPr/>
            </a:pPr>
            <a:r>
              <a:rPr lang="en-US" sz="3200" b="1" cap="small" spc="100" dirty="0">
                <a:latin typeface="Cambria"/>
                <a:cs typeface="Cambria"/>
              </a:rPr>
              <a:t>For the Gentiles</a:t>
            </a:r>
          </a:p>
        </p:txBody>
      </p:sp>
    </p:spTree>
    <p:extLst>
      <p:ext uri="{BB962C8B-B14F-4D97-AF65-F5344CB8AC3E}">
        <p14:creationId xmlns:p14="http://schemas.microsoft.com/office/powerpoint/2010/main" val="15708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14002"/>
            <a:ext cx="9144000" cy="467929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600"/>
              </a:spcAft>
              <a:tabLst>
                <a:tab pos="450850" algn="l"/>
                <a:tab pos="839788" algn="l"/>
              </a:tabLst>
              <a:defRPr/>
            </a:pPr>
            <a:r>
              <a:rPr lang="en-US" b="1" spc="100" dirty="0">
                <a:latin typeface="Calibri"/>
                <a:cs typeface="Calibri"/>
              </a:rPr>
              <a:t>“The prisoner of Christ Jesus” </a:t>
            </a:r>
            <a:r>
              <a:rPr lang="en-US" dirty="0">
                <a:latin typeface="Calibri"/>
                <a:cs typeface="Calibri"/>
              </a:rPr>
              <a:t>	</a:t>
            </a:r>
          </a:p>
          <a:p>
            <a:pPr marL="180975" eaLnBrk="1" hangingPunct="1">
              <a:lnSpc>
                <a:spcPct val="90000"/>
              </a:lnSpc>
              <a:spcBef>
                <a:spcPts val="0"/>
              </a:spcBef>
              <a:spcAft>
                <a:spcPts val="600"/>
              </a:spcAft>
              <a:tabLst>
                <a:tab pos="450850" algn="l"/>
                <a:tab pos="839788" algn="l"/>
              </a:tabLst>
              <a:defRPr/>
            </a:pPr>
            <a:r>
              <a:rPr lang="en-US" spc="-100" dirty="0">
                <a:latin typeface="Calibri"/>
                <a:cs typeface="Calibri"/>
              </a:rPr>
              <a:t>	• </a:t>
            </a:r>
            <a:r>
              <a:rPr lang="en-US" dirty="0">
                <a:latin typeface="Calibri"/>
                <a:cs typeface="Calibri"/>
              </a:rPr>
              <a:t>Though he may reside in Roman cap-	</a:t>
            </a:r>
            <a:r>
              <a:rPr lang="en-US" dirty="0" err="1">
                <a:latin typeface="Calibri"/>
                <a:cs typeface="Calibri"/>
              </a:rPr>
              <a:t>tivity</a:t>
            </a:r>
            <a:r>
              <a:rPr lang="en-US" dirty="0">
                <a:latin typeface="Calibri"/>
                <a:cs typeface="Calibri"/>
              </a:rPr>
              <a:t> and appear to be under the 	authority of the Roman Empire, there is  	a deeper, divine purpose being worked 	out in his life.</a:t>
            </a:r>
          </a:p>
          <a:p>
            <a:pPr marL="180975" eaLnBrk="1" hangingPunct="1">
              <a:lnSpc>
                <a:spcPct val="90000"/>
              </a:lnSpc>
              <a:spcBef>
                <a:spcPts val="0"/>
              </a:spcBef>
              <a:spcAft>
                <a:spcPts val="600"/>
              </a:spcAft>
              <a:tabLst>
                <a:tab pos="450850" algn="l"/>
                <a:tab pos="839788" algn="l"/>
              </a:tabLst>
              <a:defRPr/>
            </a:pPr>
            <a:r>
              <a:rPr lang="en-US" dirty="0">
                <a:latin typeface="Calibri"/>
                <a:cs typeface="Calibri"/>
              </a:rPr>
              <a:t>	• He is not the prisoner of Rome but     	“the prisoner of Christ Jesus”! </a:t>
            </a:r>
            <a:endParaRPr lang="en-US" spc="-30" dirty="0">
              <a:latin typeface="Calibri"/>
              <a:cs typeface="Calibri"/>
            </a:endParaRP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0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lnSpc>
                <a:spcPct val="90000"/>
              </a:lnSpc>
              <a:spcAft>
                <a:spcPts val="600"/>
              </a:spcAft>
              <a:defRPr/>
            </a:pPr>
            <a:r>
              <a:rPr lang="en-US" sz="3200" i="1" dirty="0">
                <a:solidFill>
                  <a:srgbClr val="FFFF00"/>
                </a:solidFill>
                <a:latin typeface="Cambria"/>
                <a:cs typeface="Cambria"/>
              </a:rPr>
              <a:t>1. “Paul, the Prisoner of Christ”</a:t>
            </a:r>
          </a:p>
          <a:p>
            <a:pPr marL="36000">
              <a:lnSpc>
                <a:spcPct val="80000"/>
              </a:lnSpc>
              <a:defRPr/>
            </a:pPr>
            <a:r>
              <a:rPr lang="en-US" sz="3200" b="1" cap="small" spc="100" dirty="0">
                <a:latin typeface="Cambria"/>
                <a:cs typeface="Cambria"/>
              </a:rPr>
              <a:t>For the Gentiles</a:t>
            </a:r>
          </a:p>
        </p:txBody>
      </p:sp>
    </p:spTree>
    <p:extLst>
      <p:ext uri="{BB962C8B-B14F-4D97-AF65-F5344CB8AC3E}">
        <p14:creationId xmlns:p14="http://schemas.microsoft.com/office/powerpoint/2010/main" val="130622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5198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0"/>
              </a:spcAft>
              <a:tabLst>
                <a:tab pos="450850" algn="l"/>
                <a:tab pos="839788" algn="l"/>
              </a:tabLst>
              <a:defRPr/>
            </a:pPr>
            <a:r>
              <a:rPr lang="en-US" b="1" spc="100" dirty="0">
                <a:latin typeface="Calibri"/>
                <a:cs typeface="Calibri"/>
              </a:rPr>
              <a:t>Suffering for the Gentiles</a:t>
            </a:r>
            <a:endParaRPr lang="en-US" spc="-100" dirty="0">
              <a:latin typeface="Calibri"/>
              <a:cs typeface="Calibri"/>
            </a:endParaRPr>
          </a:p>
          <a:p>
            <a:pPr marL="180975" eaLnBrk="1" hangingPunct="1">
              <a:lnSpc>
                <a:spcPct val="90000"/>
              </a:lnSpc>
              <a:spcBef>
                <a:spcPts val="0"/>
              </a:spcBef>
              <a:spcAft>
                <a:spcPts val="0"/>
              </a:spcAft>
              <a:tabLst>
                <a:tab pos="450850" algn="l"/>
                <a:tab pos="839788" algn="l"/>
              </a:tabLst>
              <a:defRPr/>
            </a:pPr>
            <a:r>
              <a:rPr lang="en-US" spc="-100" dirty="0">
                <a:latin typeface="Calibri"/>
                <a:cs typeface="Calibri"/>
              </a:rPr>
              <a:t>	• </a:t>
            </a:r>
            <a:r>
              <a:rPr lang="en-US" dirty="0">
                <a:latin typeface="Calibri"/>
                <a:cs typeface="Calibri"/>
              </a:rPr>
              <a:t>Paul’s worries on the emotional impact 	of his imprisonment on believers, since 	being a prisoner was an extreme social 	disgrace in the context of an honor-	shame culture.	</a:t>
            </a:r>
          </a:p>
          <a:p>
            <a:pPr marL="180975" eaLnBrk="1" hangingPunct="1">
              <a:lnSpc>
                <a:spcPct val="90000"/>
              </a:lnSpc>
              <a:spcBef>
                <a:spcPts val="0"/>
              </a:spcBef>
              <a:spcAft>
                <a:spcPts val="0"/>
              </a:spcAft>
              <a:tabLst>
                <a:tab pos="450850" algn="l"/>
                <a:tab pos="839788" algn="l"/>
              </a:tabLst>
              <a:defRPr/>
            </a:pPr>
            <a:r>
              <a:rPr lang="en-US" dirty="0">
                <a:latin typeface="Calibri"/>
                <a:cs typeface="Calibri"/>
              </a:rPr>
              <a:t>	• Part of God’s plan. He is suffering for 	them and what appears to be a source   	of shame will in fact turn out to be for 	their “glory” (</a:t>
            </a:r>
            <a:r>
              <a:rPr lang="en-US" i="1" dirty="0">
                <a:latin typeface="Calibri"/>
                <a:cs typeface="Calibri"/>
              </a:rPr>
              <a:t>Eph. 3:13</a:t>
            </a:r>
            <a:r>
              <a:rPr lang="en-US" dirty="0">
                <a:latin typeface="Calibri"/>
                <a:cs typeface="Calibri"/>
              </a:rPr>
              <a:t>). </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06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lnSpc>
                <a:spcPct val="90000"/>
              </a:lnSpc>
              <a:spcAft>
                <a:spcPts val="600"/>
              </a:spcAft>
              <a:defRPr/>
            </a:pPr>
            <a:r>
              <a:rPr lang="en-US" sz="3200" i="1" dirty="0">
                <a:solidFill>
                  <a:srgbClr val="FFFF00"/>
                </a:solidFill>
                <a:latin typeface="Cambria"/>
                <a:cs typeface="Cambria"/>
              </a:rPr>
              <a:t>1. “Paul, the Prisoner of Christ”</a:t>
            </a:r>
          </a:p>
          <a:p>
            <a:pPr marL="36000">
              <a:lnSpc>
                <a:spcPct val="80000"/>
              </a:lnSpc>
              <a:defRPr/>
            </a:pPr>
            <a:r>
              <a:rPr lang="en-US" sz="3200" b="1" cap="small" spc="100" dirty="0">
                <a:latin typeface="Cambria"/>
                <a:cs typeface="Cambria"/>
              </a:rPr>
              <a:t>For the Gentiles</a:t>
            </a:r>
          </a:p>
        </p:txBody>
      </p:sp>
    </p:spTree>
    <p:extLst>
      <p:ext uri="{BB962C8B-B14F-4D97-AF65-F5344CB8AC3E}">
        <p14:creationId xmlns:p14="http://schemas.microsoft.com/office/powerpoint/2010/main" val="48395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•23.1Q MANAGING.potx</Template>
  <TotalTime>91811</TotalTime>
  <Words>4167</Words>
  <Application>Microsoft Macintosh PowerPoint</Application>
  <PresentationFormat>On-screen Show (4:3)</PresentationFormat>
  <Paragraphs>205</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Calibri Light</vt:lpstr>
      <vt:lpstr>Cambria</vt:lpstr>
      <vt:lpstr>Helvetica Neue</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1311</cp:revision>
  <cp:lastPrinted>2023-08-02T01:48:10Z</cp:lastPrinted>
  <dcterms:created xsi:type="dcterms:W3CDTF">2021-07-03T11:23:54Z</dcterms:created>
  <dcterms:modified xsi:type="dcterms:W3CDTF">2023-08-04T07:43:36Z</dcterms:modified>
</cp:coreProperties>
</file>